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>
        <p:scale>
          <a:sx n="57" d="100"/>
          <a:sy n="57" d="100"/>
        </p:scale>
        <p:origin x="392" y="-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D193CE1-AA5D-5B49-B209-699B4051A59D}"/>
              </a:ext>
            </a:extLst>
          </p:cNvPr>
          <p:cNvGrpSpPr/>
          <p:nvPr/>
        </p:nvGrpSpPr>
        <p:grpSpPr>
          <a:xfrm>
            <a:off x="5197433" y="535234"/>
            <a:ext cx="6071473" cy="12645532"/>
            <a:chOff x="5197433" y="535234"/>
            <a:chExt cx="6071473" cy="12645532"/>
          </a:xfrm>
        </p:grpSpPr>
        <p:sp>
          <p:nvSpPr>
            <p:cNvPr id="510" name="Freeform 425">
              <a:extLst>
                <a:ext uri="{FF2B5EF4-FFF2-40B4-BE49-F238E27FC236}">
                  <a16:creationId xmlns:a16="http://schemas.microsoft.com/office/drawing/2014/main" id="{7AA66A89-3616-694C-8646-372E869B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33" y="7033009"/>
              <a:ext cx="2109084" cy="2100110"/>
            </a:xfrm>
            <a:custGeom>
              <a:avLst/>
              <a:gdLst>
                <a:gd name="T0" fmla="*/ 2071 w 2072"/>
                <a:gd name="T1" fmla="*/ 0 h 2064"/>
                <a:gd name="T2" fmla="*/ 2071 w 2072"/>
                <a:gd name="T3" fmla="*/ 0 h 2064"/>
                <a:gd name="T4" fmla="*/ 2071 w 2072"/>
                <a:gd name="T5" fmla="*/ 1036 h 2064"/>
                <a:gd name="T6" fmla="*/ 1036 w 2072"/>
                <a:gd name="T7" fmla="*/ 2063 h 2064"/>
                <a:gd name="T8" fmla="*/ 1036 w 2072"/>
                <a:gd name="T9" fmla="*/ 2063 h 2064"/>
                <a:gd name="T10" fmla="*/ 0 w 2072"/>
                <a:gd name="T11" fmla="*/ 1036 h 2064"/>
                <a:gd name="T12" fmla="*/ 0 w 2072"/>
                <a:gd name="T13" fmla="*/ 1036 h 2064"/>
                <a:gd name="T14" fmla="*/ 1036 w 2072"/>
                <a:gd name="T15" fmla="*/ 0 h 2064"/>
                <a:gd name="T16" fmla="*/ 2071 w 2072"/>
                <a:gd name="T1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2" h="2064">
                  <a:moveTo>
                    <a:pt x="2071" y="0"/>
                  </a:moveTo>
                  <a:lnTo>
                    <a:pt x="2071" y="0"/>
                  </a:lnTo>
                  <a:cubicBezTo>
                    <a:pt x="2071" y="1036"/>
                    <a:pt x="2071" y="1036"/>
                    <a:pt x="2071" y="1036"/>
                  </a:cubicBezTo>
                  <a:cubicBezTo>
                    <a:pt x="2071" y="1605"/>
                    <a:pt x="1605" y="2063"/>
                    <a:pt x="1036" y="2063"/>
                  </a:cubicBezTo>
                  <a:lnTo>
                    <a:pt x="1036" y="2063"/>
                  </a:lnTo>
                  <a:cubicBezTo>
                    <a:pt x="466" y="2063"/>
                    <a:pt x="0" y="1605"/>
                    <a:pt x="0" y="1036"/>
                  </a:cubicBezTo>
                  <a:lnTo>
                    <a:pt x="0" y="1036"/>
                  </a:lnTo>
                  <a:cubicBezTo>
                    <a:pt x="0" y="466"/>
                    <a:pt x="466" y="0"/>
                    <a:pt x="1036" y="0"/>
                  </a:cubicBezTo>
                  <a:lnTo>
                    <a:pt x="2071" y="0"/>
                  </a:lnTo>
                </a:path>
              </a:pathLst>
            </a:custGeom>
            <a:noFill/>
            <a:ln w="381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426">
              <a:extLst>
                <a:ext uri="{FF2B5EF4-FFF2-40B4-BE49-F238E27FC236}">
                  <a16:creationId xmlns:a16="http://schemas.microsoft.com/office/drawing/2014/main" id="{19BBF33C-1F5F-2B4C-A05B-CB5652C7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8796" y="4932899"/>
              <a:ext cx="2100110" cy="2100110"/>
            </a:xfrm>
            <a:custGeom>
              <a:avLst/>
              <a:gdLst>
                <a:gd name="T0" fmla="*/ 0 w 2063"/>
                <a:gd name="T1" fmla="*/ 2062 h 2063"/>
                <a:gd name="T2" fmla="*/ 0 w 2063"/>
                <a:gd name="T3" fmla="*/ 2062 h 2063"/>
                <a:gd name="T4" fmla="*/ 0 w 2063"/>
                <a:gd name="T5" fmla="*/ 1027 h 2063"/>
                <a:gd name="T6" fmla="*/ 1027 w 2063"/>
                <a:gd name="T7" fmla="*/ 0 h 2063"/>
                <a:gd name="T8" fmla="*/ 1027 w 2063"/>
                <a:gd name="T9" fmla="*/ 0 h 2063"/>
                <a:gd name="T10" fmla="*/ 2062 w 2063"/>
                <a:gd name="T11" fmla="*/ 1027 h 2063"/>
                <a:gd name="T12" fmla="*/ 2062 w 2063"/>
                <a:gd name="T13" fmla="*/ 1027 h 2063"/>
                <a:gd name="T14" fmla="*/ 1027 w 2063"/>
                <a:gd name="T15" fmla="*/ 2062 h 2063"/>
                <a:gd name="T16" fmla="*/ 0 w 2063"/>
                <a:gd name="T17" fmla="*/ 2062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3" h="2063">
                  <a:moveTo>
                    <a:pt x="0" y="2062"/>
                  </a:moveTo>
                  <a:lnTo>
                    <a:pt x="0" y="2062"/>
                  </a:lnTo>
                  <a:cubicBezTo>
                    <a:pt x="0" y="1027"/>
                    <a:pt x="0" y="1027"/>
                    <a:pt x="0" y="1027"/>
                  </a:cubicBezTo>
                  <a:cubicBezTo>
                    <a:pt x="0" y="458"/>
                    <a:pt x="457" y="0"/>
                    <a:pt x="1027" y="0"/>
                  </a:cubicBezTo>
                  <a:lnTo>
                    <a:pt x="1027" y="0"/>
                  </a:lnTo>
                  <a:cubicBezTo>
                    <a:pt x="1605" y="0"/>
                    <a:pt x="2062" y="458"/>
                    <a:pt x="2062" y="1027"/>
                  </a:cubicBezTo>
                  <a:lnTo>
                    <a:pt x="2062" y="1027"/>
                  </a:lnTo>
                  <a:cubicBezTo>
                    <a:pt x="2062" y="1597"/>
                    <a:pt x="1605" y="2062"/>
                    <a:pt x="1027" y="2062"/>
                  </a:cubicBezTo>
                  <a:lnTo>
                    <a:pt x="0" y="2062"/>
                  </a:lnTo>
                </a:path>
              </a:pathLst>
            </a:custGeom>
            <a:noFill/>
            <a:ln w="381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427">
              <a:extLst>
                <a:ext uri="{FF2B5EF4-FFF2-40B4-BE49-F238E27FC236}">
                  <a16:creationId xmlns:a16="http://schemas.microsoft.com/office/drawing/2014/main" id="{3C41D1F2-65DD-7C40-98DB-E52E8D91B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518" y="535234"/>
              <a:ext cx="1862278" cy="12645532"/>
            </a:xfrm>
            <a:custGeom>
              <a:avLst/>
              <a:gdLst>
                <a:gd name="T0" fmla="*/ 0 w 1831"/>
                <a:gd name="T1" fmla="*/ 0 h 12427"/>
                <a:gd name="T2" fmla="*/ 0 w 1831"/>
                <a:gd name="T3" fmla="*/ 6385 h 12427"/>
                <a:gd name="T4" fmla="*/ 1830 w 1831"/>
                <a:gd name="T5" fmla="*/ 6385 h 12427"/>
                <a:gd name="T6" fmla="*/ 1830 w 1831"/>
                <a:gd name="T7" fmla="*/ 12426 h 1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1" h="12427">
                  <a:moveTo>
                    <a:pt x="0" y="0"/>
                  </a:moveTo>
                  <a:lnTo>
                    <a:pt x="0" y="6385"/>
                  </a:lnTo>
                  <a:lnTo>
                    <a:pt x="1830" y="6385"/>
                  </a:lnTo>
                  <a:lnTo>
                    <a:pt x="1830" y="12426"/>
                  </a:lnTo>
                </a:path>
              </a:pathLst>
            </a:custGeom>
            <a:noFill/>
            <a:ln w="381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28" name="Grupo 727">
            <a:extLst>
              <a:ext uri="{FF2B5EF4-FFF2-40B4-BE49-F238E27FC236}">
                <a16:creationId xmlns:a16="http://schemas.microsoft.com/office/drawing/2014/main" id="{3DDC635E-8DDC-4C45-A656-9594F84A72FA}"/>
              </a:ext>
            </a:extLst>
          </p:cNvPr>
          <p:cNvGrpSpPr/>
          <p:nvPr/>
        </p:nvGrpSpPr>
        <p:grpSpPr>
          <a:xfrm>
            <a:off x="5208131" y="504754"/>
            <a:ext cx="6071473" cy="12645532"/>
            <a:chOff x="5197433" y="535234"/>
            <a:chExt cx="6071473" cy="12645532"/>
          </a:xfrm>
        </p:grpSpPr>
        <p:sp>
          <p:nvSpPr>
            <p:cNvPr id="729" name="Freeform 425">
              <a:extLst>
                <a:ext uri="{FF2B5EF4-FFF2-40B4-BE49-F238E27FC236}">
                  <a16:creationId xmlns:a16="http://schemas.microsoft.com/office/drawing/2014/main" id="{00732915-209D-4C48-87AC-7ACF59D85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33" y="7033009"/>
              <a:ext cx="2109084" cy="2100110"/>
            </a:xfrm>
            <a:custGeom>
              <a:avLst/>
              <a:gdLst>
                <a:gd name="T0" fmla="*/ 2071 w 2072"/>
                <a:gd name="T1" fmla="*/ 0 h 2064"/>
                <a:gd name="T2" fmla="*/ 2071 w 2072"/>
                <a:gd name="T3" fmla="*/ 0 h 2064"/>
                <a:gd name="T4" fmla="*/ 2071 w 2072"/>
                <a:gd name="T5" fmla="*/ 1036 h 2064"/>
                <a:gd name="T6" fmla="*/ 1036 w 2072"/>
                <a:gd name="T7" fmla="*/ 2063 h 2064"/>
                <a:gd name="T8" fmla="*/ 1036 w 2072"/>
                <a:gd name="T9" fmla="*/ 2063 h 2064"/>
                <a:gd name="T10" fmla="*/ 0 w 2072"/>
                <a:gd name="T11" fmla="*/ 1036 h 2064"/>
                <a:gd name="T12" fmla="*/ 0 w 2072"/>
                <a:gd name="T13" fmla="*/ 1036 h 2064"/>
                <a:gd name="T14" fmla="*/ 1036 w 2072"/>
                <a:gd name="T15" fmla="*/ 0 h 2064"/>
                <a:gd name="T16" fmla="*/ 2071 w 2072"/>
                <a:gd name="T1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2" h="2064">
                  <a:moveTo>
                    <a:pt x="2071" y="0"/>
                  </a:moveTo>
                  <a:lnTo>
                    <a:pt x="2071" y="0"/>
                  </a:lnTo>
                  <a:cubicBezTo>
                    <a:pt x="2071" y="1036"/>
                    <a:pt x="2071" y="1036"/>
                    <a:pt x="2071" y="1036"/>
                  </a:cubicBezTo>
                  <a:cubicBezTo>
                    <a:pt x="2071" y="1605"/>
                    <a:pt x="1605" y="2063"/>
                    <a:pt x="1036" y="2063"/>
                  </a:cubicBezTo>
                  <a:lnTo>
                    <a:pt x="1036" y="2063"/>
                  </a:lnTo>
                  <a:cubicBezTo>
                    <a:pt x="466" y="2063"/>
                    <a:pt x="0" y="1605"/>
                    <a:pt x="0" y="1036"/>
                  </a:cubicBezTo>
                  <a:lnTo>
                    <a:pt x="0" y="1036"/>
                  </a:lnTo>
                  <a:cubicBezTo>
                    <a:pt x="0" y="466"/>
                    <a:pt x="466" y="0"/>
                    <a:pt x="1036" y="0"/>
                  </a:cubicBezTo>
                  <a:lnTo>
                    <a:pt x="2071" y="0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0" name="Freeform 426">
              <a:extLst>
                <a:ext uri="{FF2B5EF4-FFF2-40B4-BE49-F238E27FC236}">
                  <a16:creationId xmlns:a16="http://schemas.microsoft.com/office/drawing/2014/main" id="{0309C190-0ECB-6D49-844D-5179FB35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8796" y="4932899"/>
              <a:ext cx="2100110" cy="2100110"/>
            </a:xfrm>
            <a:custGeom>
              <a:avLst/>
              <a:gdLst>
                <a:gd name="T0" fmla="*/ 0 w 2063"/>
                <a:gd name="T1" fmla="*/ 2062 h 2063"/>
                <a:gd name="T2" fmla="*/ 0 w 2063"/>
                <a:gd name="T3" fmla="*/ 2062 h 2063"/>
                <a:gd name="T4" fmla="*/ 0 w 2063"/>
                <a:gd name="T5" fmla="*/ 1027 h 2063"/>
                <a:gd name="T6" fmla="*/ 1027 w 2063"/>
                <a:gd name="T7" fmla="*/ 0 h 2063"/>
                <a:gd name="T8" fmla="*/ 1027 w 2063"/>
                <a:gd name="T9" fmla="*/ 0 h 2063"/>
                <a:gd name="T10" fmla="*/ 2062 w 2063"/>
                <a:gd name="T11" fmla="*/ 1027 h 2063"/>
                <a:gd name="T12" fmla="*/ 2062 w 2063"/>
                <a:gd name="T13" fmla="*/ 1027 h 2063"/>
                <a:gd name="T14" fmla="*/ 1027 w 2063"/>
                <a:gd name="T15" fmla="*/ 2062 h 2063"/>
                <a:gd name="T16" fmla="*/ 0 w 2063"/>
                <a:gd name="T17" fmla="*/ 2062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3" h="2063">
                  <a:moveTo>
                    <a:pt x="0" y="2062"/>
                  </a:moveTo>
                  <a:lnTo>
                    <a:pt x="0" y="2062"/>
                  </a:lnTo>
                  <a:cubicBezTo>
                    <a:pt x="0" y="1027"/>
                    <a:pt x="0" y="1027"/>
                    <a:pt x="0" y="1027"/>
                  </a:cubicBezTo>
                  <a:cubicBezTo>
                    <a:pt x="0" y="458"/>
                    <a:pt x="457" y="0"/>
                    <a:pt x="1027" y="0"/>
                  </a:cubicBezTo>
                  <a:lnTo>
                    <a:pt x="1027" y="0"/>
                  </a:lnTo>
                  <a:cubicBezTo>
                    <a:pt x="1605" y="0"/>
                    <a:pt x="2062" y="458"/>
                    <a:pt x="2062" y="1027"/>
                  </a:cubicBezTo>
                  <a:lnTo>
                    <a:pt x="2062" y="1027"/>
                  </a:lnTo>
                  <a:cubicBezTo>
                    <a:pt x="2062" y="1597"/>
                    <a:pt x="1605" y="2062"/>
                    <a:pt x="1027" y="2062"/>
                  </a:cubicBezTo>
                  <a:lnTo>
                    <a:pt x="0" y="2062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1" name="Freeform 427">
              <a:extLst>
                <a:ext uri="{FF2B5EF4-FFF2-40B4-BE49-F238E27FC236}">
                  <a16:creationId xmlns:a16="http://schemas.microsoft.com/office/drawing/2014/main" id="{BECC95FF-BFC3-B540-9DCE-B1610EF7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518" y="535234"/>
              <a:ext cx="1862278" cy="12645532"/>
            </a:xfrm>
            <a:custGeom>
              <a:avLst/>
              <a:gdLst>
                <a:gd name="T0" fmla="*/ 0 w 1831"/>
                <a:gd name="T1" fmla="*/ 0 h 12427"/>
                <a:gd name="T2" fmla="*/ 0 w 1831"/>
                <a:gd name="T3" fmla="*/ 6385 h 12427"/>
                <a:gd name="T4" fmla="*/ 1830 w 1831"/>
                <a:gd name="T5" fmla="*/ 6385 h 12427"/>
                <a:gd name="T6" fmla="*/ 1830 w 1831"/>
                <a:gd name="T7" fmla="*/ 12426 h 1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1" h="12427">
                  <a:moveTo>
                    <a:pt x="0" y="0"/>
                  </a:moveTo>
                  <a:lnTo>
                    <a:pt x="0" y="6385"/>
                  </a:lnTo>
                  <a:lnTo>
                    <a:pt x="1830" y="6385"/>
                  </a:lnTo>
                  <a:lnTo>
                    <a:pt x="1830" y="12426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79" name="Line 486">
            <a:extLst>
              <a:ext uri="{FF2B5EF4-FFF2-40B4-BE49-F238E27FC236}">
                <a16:creationId xmlns:a16="http://schemas.microsoft.com/office/drawing/2014/main" id="{D0FFE068-3B28-8D42-8A63-F6765CE6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1657087"/>
            <a:ext cx="4489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Line 487">
            <a:extLst>
              <a:ext uri="{FF2B5EF4-FFF2-40B4-BE49-F238E27FC236}">
                <a16:creationId xmlns:a16="http://schemas.microsoft.com/office/drawing/2014/main" id="{F205A107-97C7-0044-887A-91E40B096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1939793"/>
            <a:ext cx="4489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Line 488">
            <a:extLst>
              <a:ext uri="{FF2B5EF4-FFF2-40B4-BE49-F238E27FC236}">
                <a16:creationId xmlns:a16="http://schemas.microsoft.com/office/drawing/2014/main" id="{944B6B3E-1083-FE4E-9BF2-5D37C5F71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2218013"/>
            <a:ext cx="4489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9" name="Line 494">
            <a:extLst>
              <a:ext uri="{FF2B5EF4-FFF2-40B4-BE49-F238E27FC236}">
                <a16:creationId xmlns:a16="http://schemas.microsoft.com/office/drawing/2014/main" id="{D3D1F4FD-30DB-F345-B4CD-06C3FDDDF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3905280"/>
            <a:ext cx="4489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0" name="Line 495">
            <a:extLst>
              <a:ext uri="{FF2B5EF4-FFF2-40B4-BE49-F238E27FC236}">
                <a16:creationId xmlns:a16="http://schemas.microsoft.com/office/drawing/2014/main" id="{23AD5967-2511-0D41-A635-08F8C99AE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4187989"/>
            <a:ext cx="4489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1" name="Line 496">
            <a:extLst>
              <a:ext uri="{FF2B5EF4-FFF2-40B4-BE49-F238E27FC236}">
                <a16:creationId xmlns:a16="http://schemas.microsoft.com/office/drawing/2014/main" id="{E518A14E-7F29-E747-B051-CF536ABEE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4466208"/>
            <a:ext cx="4489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2" name="Line 497">
            <a:extLst>
              <a:ext uri="{FF2B5EF4-FFF2-40B4-BE49-F238E27FC236}">
                <a16:creationId xmlns:a16="http://schemas.microsoft.com/office/drawing/2014/main" id="{81CBF918-A26D-3C47-90C1-1D0435B68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6518" y="4748914"/>
            <a:ext cx="4489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7" name="Line 518">
            <a:extLst>
              <a:ext uri="{FF2B5EF4-FFF2-40B4-BE49-F238E27FC236}">
                <a16:creationId xmlns:a16="http://schemas.microsoft.com/office/drawing/2014/main" id="{9D236027-A860-A143-A4F4-D0909C170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8787587"/>
            <a:ext cx="4486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8" name="Line 519">
            <a:extLst>
              <a:ext uri="{FF2B5EF4-FFF2-40B4-BE49-F238E27FC236}">
                <a16:creationId xmlns:a16="http://schemas.microsoft.com/office/drawing/2014/main" id="{F3C570DA-25E2-9048-B180-7DD4D7629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9070295"/>
            <a:ext cx="4486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9" name="Line 520">
            <a:extLst>
              <a:ext uri="{FF2B5EF4-FFF2-40B4-BE49-F238E27FC236}">
                <a16:creationId xmlns:a16="http://schemas.microsoft.com/office/drawing/2014/main" id="{A030FD6E-0DA6-3B4F-B615-E1B668EDA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9348515"/>
            <a:ext cx="4486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0" name="Line 521">
            <a:extLst>
              <a:ext uri="{FF2B5EF4-FFF2-40B4-BE49-F238E27FC236}">
                <a16:creationId xmlns:a16="http://schemas.microsoft.com/office/drawing/2014/main" id="{110CC3A3-96E3-314E-876B-04BF95C01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9631220"/>
            <a:ext cx="4486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5" name="Line 526">
            <a:extLst>
              <a:ext uri="{FF2B5EF4-FFF2-40B4-BE49-F238E27FC236}">
                <a16:creationId xmlns:a16="http://schemas.microsoft.com/office/drawing/2014/main" id="{EBF17157-2C50-B54D-83C4-04CF09BE6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11035782"/>
            <a:ext cx="4486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6" name="Line 527">
            <a:extLst>
              <a:ext uri="{FF2B5EF4-FFF2-40B4-BE49-F238E27FC236}">
                <a16:creationId xmlns:a16="http://schemas.microsoft.com/office/drawing/2014/main" id="{BDC40352-69E1-E843-8C12-B7930AD60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11318488"/>
            <a:ext cx="4486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" name="Line 528">
            <a:extLst>
              <a:ext uri="{FF2B5EF4-FFF2-40B4-BE49-F238E27FC236}">
                <a16:creationId xmlns:a16="http://schemas.microsoft.com/office/drawing/2014/main" id="{7BA6CCCA-CB43-354A-829B-136EE5721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11596708"/>
            <a:ext cx="4486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8" name="Line 529">
            <a:extLst>
              <a:ext uri="{FF2B5EF4-FFF2-40B4-BE49-F238E27FC236}">
                <a16:creationId xmlns:a16="http://schemas.microsoft.com/office/drawing/2014/main" id="{E7E26B95-8F93-8246-BC2E-B0D4A6D01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11879416"/>
            <a:ext cx="4486" cy="139108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9" name="Line 530">
            <a:extLst>
              <a:ext uri="{FF2B5EF4-FFF2-40B4-BE49-F238E27FC236}">
                <a16:creationId xmlns:a16="http://schemas.microsoft.com/office/drawing/2014/main" id="{E66EF29F-B0F2-0344-A818-51C7A7879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96" y="12162122"/>
            <a:ext cx="4486" cy="139111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3" name="Freeform 534">
            <a:extLst>
              <a:ext uri="{FF2B5EF4-FFF2-40B4-BE49-F238E27FC236}">
                <a16:creationId xmlns:a16="http://schemas.microsoft.com/office/drawing/2014/main" id="{5AF0FDC3-98E5-AB49-AE15-BE7BEBF98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45" y="1280145"/>
            <a:ext cx="1368660" cy="1373149"/>
          </a:xfrm>
          <a:custGeom>
            <a:avLst/>
            <a:gdLst>
              <a:gd name="T0" fmla="*/ 1346 w 1347"/>
              <a:gd name="T1" fmla="*/ 674 h 1348"/>
              <a:gd name="T2" fmla="*/ 1346 w 1347"/>
              <a:gd name="T3" fmla="*/ 674 h 1348"/>
              <a:gd name="T4" fmla="*/ 673 w 1347"/>
              <a:gd name="T5" fmla="*/ 1347 h 1348"/>
              <a:gd name="T6" fmla="*/ 0 w 1347"/>
              <a:gd name="T7" fmla="*/ 674 h 1348"/>
              <a:gd name="T8" fmla="*/ 673 w 1347"/>
              <a:gd name="T9" fmla="*/ 0 h 1348"/>
              <a:gd name="T10" fmla="*/ 1346 w 1347"/>
              <a:gd name="T11" fmla="*/ 674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7" h="1348">
                <a:moveTo>
                  <a:pt x="1346" y="674"/>
                </a:moveTo>
                <a:lnTo>
                  <a:pt x="1346" y="674"/>
                </a:lnTo>
                <a:cubicBezTo>
                  <a:pt x="1346" y="1045"/>
                  <a:pt x="1044" y="1347"/>
                  <a:pt x="673" y="1347"/>
                </a:cubicBezTo>
                <a:cubicBezTo>
                  <a:pt x="302" y="1347"/>
                  <a:pt x="0" y="1045"/>
                  <a:pt x="0" y="674"/>
                </a:cubicBezTo>
                <a:cubicBezTo>
                  <a:pt x="0" y="303"/>
                  <a:pt x="302" y="0"/>
                  <a:pt x="673" y="0"/>
                </a:cubicBezTo>
                <a:cubicBezTo>
                  <a:pt x="1044" y="0"/>
                  <a:pt x="1346" y="303"/>
                  <a:pt x="1346" y="67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35">
            <a:extLst>
              <a:ext uri="{FF2B5EF4-FFF2-40B4-BE49-F238E27FC236}">
                <a16:creationId xmlns:a16="http://schemas.microsoft.com/office/drawing/2014/main" id="{00091C1A-C33B-DD4A-8415-3F2FB1B8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45" y="3748222"/>
            <a:ext cx="1368660" cy="1368660"/>
          </a:xfrm>
          <a:custGeom>
            <a:avLst/>
            <a:gdLst>
              <a:gd name="T0" fmla="*/ 1346 w 1347"/>
              <a:gd name="T1" fmla="*/ 673 h 1347"/>
              <a:gd name="T2" fmla="*/ 1346 w 1347"/>
              <a:gd name="T3" fmla="*/ 673 h 1347"/>
              <a:gd name="T4" fmla="*/ 673 w 1347"/>
              <a:gd name="T5" fmla="*/ 1346 h 1347"/>
              <a:gd name="T6" fmla="*/ 0 w 1347"/>
              <a:gd name="T7" fmla="*/ 673 h 1347"/>
              <a:gd name="T8" fmla="*/ 673 w 1347"/>
              <a:gd name="T9" fmla="*/ 0 h 1347"/>
              <a:gd name="T10" fmla="*/ 1346 w 1347"/>
              <a:gd name="T11" fmla="*/ 673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7" h="1347">
                <a:moveTo>
                  <a:pt x="1346" y="673"/>
                </a:moveTo>
                <a:lnTo>
                  <a:pt x="1346" y="673"/>
                </a:lnTo>
                <a:cubicBezTo>
                  <a:pt x="1346" y="1044"/>
                  <a:pt x="1044" y="1346"/>
                  <a:pt x="673" y="1346"/>
                </a:cubicBezTo>
                <a:cubicBezTo>
                  <a:pt x="302" y="1346"/>
                  <a:pt x="0" y="1044"/>
                  <a:pt x="0" y="673"/>
                </a:cubicBezTo>
                <a:cubicBezTo>
                  <a:pt x="0" y="301"/>
                  <a:pt x="302" y="0"/>
                  <a:pt x="673" y="0"/>
                </a:cubicBezTo>
                <a:cubicBezTo>
                  <a:pt x="1044" y="0"/>
                  <a:pt x="1346" y="301"/>
                  <a:pt x="1346" y="67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6">
            <a:extLst>
              <a:ext uri="{FF2B5EF4-FFF2-40B4-BE49-F238E27FC236}">
                <a16:creationId xmlns:a16="http://schemas.microsoft.com/office/drawing/2014/main" id="{31CE48E5-166B-FD44-B233-D32CECB8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220" y="8558730"/>
            <a:ext cx="1368663" cy="1368660"/>
          </a:xfrm>
          <a:custGeom>
            <a:avLst/>
            <a:gdLst>
              <a:gd name="T0" fmla="*/ 1346 w 1347"/>
              <a:gd name="T1" fmla="*/ 673 h 1347"/>
              <a:gd name="T2" fmla="*/ 1346 w 1347"/>
              <a:gd name="T3" fmla="*/ 673 h 1347"/>
              <a:gd name="T4" fmla="*/ 673 w 1347"/>
              <a:gd name="T5" fmla="*/ 1346 h 1347"/>
              <a:gd name="T6" fmla="*/ 0 w 1347"/>
              <a:gd name="T7" fmla="*/ 673 h 1347"/>
              <a:gd name="T8" fmla="*/ 673 w 1347"/>
              <a:gd name="T9" fmla="*/ 0 h 1347"/>
              <a:gd name="T10" fmla="*/ 1346 w 1347"/>
              <a:gd name="T11" fmla="*/ 673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7" h="1347">
                <a:moveTo>
                  <a:pt x="1346" y="673"/>
                </a:moveTo>
                <a:lnTo>
                  <a:pt x="1346" y="673"/>
                </a:lnTo>
                <a:cubicBezTo>
                  <a:pt x="1346" y="1044"/>
                  <a:pt x="1044" y="1346"/>
                  <a:pt x="673" y="1346"/>
                </a:cubicBezTo>
                <a:cubicBezTo>
                  <a:pt x="302" y="1346"/>
                  <a:pt x="0" y="1044"/>
                  <a:pt x="0" y="673"/>
                </a:cubicBezTo>
                <a:cubicBezTo>
                  <a:pt x="0" y="301"/>
                  <a:pt x="302" y="0"/>
                  <a:pt x="673" y="0"/>
                </a:cubicBezTo>
                <a:cubicBezTo>
                  <a:pt x="1044" y="0"/>
                  <a:pt x="1346" y="301"/>
                  <a:pt x="1346" y="67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37">
            <a:extLst>
              <a:ext uri="{FF2B5EF4-FFF2-40B4-BE49-F238E27FC236}">
                <a16:creationId xmlns:a16="http://schemas.microsoft.com/office/drawing/2014/main" id="{FA3489AC-AC9A-0744-B54C-1873132D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220" y="11026807"/>
            <a:ext cx="1368663" cy="1368660"/>
          </a:xfrm>
          <a:custGeom>
            <a:avLst/>
            <a:gdLst>
              <a:gd name="T0" fmla="*/ 1346 w 1347"/>
              <a:gd name="T1" fmla="*/ 673 h 1347"/>
              <a:gd name="T2" fmla="*/ 1346 w 1347"/>
              <a:gd name="T3" fmla="*/ 673 h 1347"/>
              <a:gd name="T4" fmla="*/ 673 w 1347"/>
              <a:gd name="T5" fmla="*/ 1346 h 1347"/>
              <a:gd name="T6" fmla="*/ 0 w 1347"/>
              <a:gd name="T7" fmla="*/ 673 h 1347"/>
              <a:gd name="T8" fmla="*/ 673 w 1347"/>
              <a:gd name="T9" fmla="*/ 0 h 1347"/>
              <a:gd name="T10" fmla="*/ 1346 w 1347"/>
              <a:gd name="T11" fmla="*/ 673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7" h="1347">
                <a:moveTo>
                  <a:pt x="1346" y="673"/>
                </a:moveTo>
                <a:lnTo>
                  <a:pt x="1346" y="673"/>
                </a:lnTo>
                <a:cubicBezTo>
                  <a:pt x="1346" y="1044"/>
                  <a:pt x="1044" y="1346"/>
                  <a:pt x="673" y="1346"/>
                </a:cubicBezTo>
                <a:cubicBezTo>
                  <a:pt x="302" y="1346"/>
                  <a:pt x="0" y="1044"/>
                  <a:pt x="0" y="673"/>
                </a:cubicBezTo>
                <a:cubicBezTo>
                  <a:pt x="0" y="302"/>
                  <a:pt x="302" y="0"/>
                  <a:pt x="673" y="0"/>
                </a:cubicBezTo>
                <a:cubicBezTo>
                  <a:pt x="1044" y="0"/>
                  <a:pt x="1346" y="302"/>
                  <a:pt x="1346" y="67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38">
            <a:extLst>
              <a:ext uri="{FF2B5EF4-FFF2-40B4-BE49-F238E27FC236}">
                <a16:creationId xmlns:a16="http://schemas.microsoft.com/office/drawing/2014/main" id="{77CEF0E9-D4CE-354C-8379-CFA4BB18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02" y="7629834"/>
            <a:ext cx="152572" cy="385918"/>
          </a:xfrm>
          <a:custGeom>
            <a:avLst/>
            <a:gdLst>
              <a:gd name="T0" fmla="*/ 17 w 148"/>
              <a:gd name="T1" fmla="*/ 379 h 380"/>
              <a:gd name="T2" fmla="*/ 17 w 148"/>
              <a:gd name="T3" fmla="*/ 379 h 380"/>
              <a:gd name="T4" fmla="*/ 17 w 148"/>
              <a:gd name="T5" fmla="*/ 379 h 380"/>
              <a:gd name="T6" fmla="*/ 0 w 148"/>
              <a:gd name="T7" fmla="*/ 371 h 380"/>
              <a:gd name="T8" fmla="*/ 0 w 148"/>
              <a:gd name="T9" fmla="*/ 138 h 380"/>
              <a:gd name="T10" fmla="*/ 43 w 148"/>
              <a:gd name="T11" fmla="*/ 34 h 380"/>
              <a:gd name="T12" fmla="*/ 129 w 148"/>
              <a:gd name="T13" fmla="*/ 0 h 380"/>
              <a:gd name="T14" fmla="*/ 129 w 148"/>
              <a:gd name="T15" fmla="*/ 0 h 380"/>
              <a:gd name="T16" fmla="*/ 147 w 148"/>
              <a:gd name="T17" fmla="*/ 17 h 380"/>
              <a:gd name="T18" fmla="*/ 129 w 148"/>
              <a:gd name="T19" fmla="*/ 26 h 380"/>
              <a:gd name="T20" fmla="*/ 60 w 148"/>
              <a:gd name="T21" fmla="*/ 52 h 380"/>
              <a:gd name="T22" fmla="*/ 35 w 148"/>
              <a:gd name="T23" fmla="*/ 138 h 380"/>
              <a:gd name="T24" fmla="*/ 35 w 148"/>
              <a:gd name="T25" fmla="*/ 138 h 380"/>
              <a:gd name="T26" fmla="*/ 35 w 148"/>
              <a:gd name="T27" fmla="*/ 371 h 380"/>
              <a:gd name="T28" fmla="*/ 17 w 148"/>
              <a:gd name="T29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380">
                <a:moveTo>
                  <a:pt x="17" y="379"/>
                </a:moveTo>
                <a:lnTo>
                  <a:pt x="17" y="379"/>
                </a:lnTo>
                <a:lnTo>
                  <a:pt x="17" y="379"/>
                </a:lnTo>
                <a:cubicBezTo>
                  <a:pt x="9" y="379"/>
                  <a:pt x="0" y="379"/>
                  <a:pt x="0" y="371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29"/>
                  <a:pt x="0" y="77"/>
                  <a:pt x="43" y="34"/>
                </a:cubicBezTo>
                <a:cubicBezTo>
                  <a:pt x="60" y="8"/>
                  <a:pt x="95" y="0"/>
                  <a:pt x="129" y="0"/>
                </a:cubicBezTo>
                <a:lnTo>
                  <a:pt x="129" y="0"/>
                </a:lnTo>
                <a:cubicBezTo>
                  <a:pt x="138" y="0"/>
                  <a:pt x="147" y="8"/>
                  <a:pt x="147" y="17"/>
                </a:cubicBezTo>
                <a:cubicBezTo>
                  <a:pt x="147" y="26"/>
                  <a:pt x="138" y="26"/>
                  <a:pt x="129" y="26"/>
                </a:cubicBezTo>
                <a:cubicBezTo>
                  <a:pt x="104" y="26"/>
                  <a:pt x="78" y="34"/>
                  <a:pt x="60" y="52"/>
                </a:cubicBezTo>
                <a:cubicBezTo>
                  <a:pt x="26" y="86"/>
                  <a:pt x="35" y="138"/>
                  <a:pt x="35" y="138"/>
                </a:cubicBezTo>
                <a:lnTo>
                  <a:pt x="35" y="138"/>
                </a:lnTo>
                <a:cubicBezTo>
                  <a:pt x="35" y="371"/>
                  <a:pt x="35" y="371"/>
                  <a:pt x="35" y="371"/>
                </a:cubicBezTo>
                <a:cubicBezTo>
                  <a:pt x="35" y="379"/>
                  <a:pt x="26" y="379"/>
                  <a:pt x="17" y="37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39">
            <a:extLst>
              <a:ext uri="{FF2B5EF4-FFF2-40B4-BE49-F238E27FC236}">
                <a16:creationId xmlns:a16="http://schemas.microsoft.com/office/drawing/2014/main" id="{195A6D54-A934-9844-BBB9-9EEEEEF03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42" y="7724071"/>
            <a:ext cx="264759" cy="175008"/>
          </a:xfrm>
          <a:custGeom>
            <a:avLst/>
            <a:gdLst>
              <a:gd name="T0" fmla="*/ 241 w 260"/>
              <a:gd name="T1" fmla="*/ 172 h 173"/>
              <a:gd name="T2" fmla="*/ 241 w 260"/>
              <a:gd name="T3" fmla="*/ 172 h 173"/>
              <a:gd name="T4" fmla="*/ 241 w 260"/>
              <a:gd name="T5" fmla="*/ 172 h 173"/>
              <a:gd name="T6" fmla="*/ 224 w 260"/>
              <a:gd name="T7" fmla="*/ 164 h 173"/>
              <a:gd name="T8" fmla="*/ 224 w 260"/>
              <a:gd name="T9" fmla="*/ 164 h 173"/>
              <a:gd name="T10" fmla="*/ 198 w 260"/>
              <a:gd name="T11" fmla="*/ 77 h 173"/>
              <a:gd name="T12" fmla="*/ 129 w 260"/>
              <a:gd name="T13" fmla="*/ 51 h 173"/>
              <a:gd name="T14" fmla="*/ 121 w 260"/>
              <a:gd name="T15" fmla="*/ 51 h 173"/>
              <a:gd name="T16" fmla="*/ 17 w 260"/>
              <a:gd name="T17" fmla="*/ 43 h 173"/>
              <a:gd name="T18" fmla="*/ 0 w 260"/>
              <a:gd name="T19" fmla="*/ 34 h 173"/>
              <a:gd name="T20" fmla="*/ 8 w 260"/>
              <a:gd name="T21" fmla="*/ 17 h 173"/>
              <a:gd name="T22" fmla="*/ 129 w 260"/>
              <a:gd name="T23" fmla="*/ 26 h 173"/>
              <a:gd name="T24" fmla="*/ 215 w 260"/>
              <a:gd name="T25" fmla="*/ 60 h 173"/>
              <a:gd name="T26" fmla="*/ 259 w 260"/>
              <a:gd name="T27" fmla="*/ 164 h 173"/>
              <a:gd name="T28" fmla="*/ 241 w 260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0" h="173">
                <a:moveTo>
                  <a:pt x="241" y="172"/>
                </a:moveTo>
                <a:lnTo>
                  <a:pt x="241" y="172"/>
                </a:lnTo>
                <a:lnTo>
                  <a:pt x="241" y="172"/>
                </a:lnTo>
                <a:cubicBezTo>
                  <a:pt x="233" y="172"/>
                  <a:pt x="224" y="172"/>
                  <a:pt x="224" y="164"/>
                </a:cubicBezTo>
                <a:lnTo>
                  <a:pt x="224" y="164"/>
                </a:lnTo>
                <a:cubicBezTo>
                  <a:pt x="224" y="164"/>
                  <a:pt x="233" y="112"/>
                  <a:pt x="198" y="77"/>
                </a:cubicBezTo>
                <a:cubicBezTo>
                  <a:pt x="181" y="60"/>
                  <a:pt x="155" y="51"/>
                  <a:pt x="129" y="51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03" y="43"/>
                  <a:pt x="52" y="34"/>
                  <a:pt x="17" y="43"/>
                </a:cubicBezTo>
                <a:cubicBezTo>
                  <a:pt x="8" y="43"/>
                  <a:pt x="0" y="43"/>
                  <a:pt x="0" y="34"/>
                </a:cubicBezTo>
                <a:cubicBezTo>
                  <a:pt x="0" y="26"/>
                  <a:pt x="0" y="17"/>
                  <a:pt x="8" y="17"/>
                </a:cubicBezTo>
                <a:cubicBezTo>
                  <a:pt x="52" y="0"/>
                  <a:pt x="112" y="17"/>
                  <a:pt x="129" y="26"/>
                </a:cubicBezTo>
                <a:cubicBezTo>
                  <a:pt x="164" y="26"/>
                  <a:pt x="198" y="34"/>
                  <a:pt x="215" y="60"/>
                </a:cubicBezTo>
                <a:cubicBezTo>
                  <a:pt x="259" y="103"/>
                  <a:pt x="259" y="164"/>
                  <a:pt x="259" y="164"/>
                </a:cubicBezTo>
                <a:cubicBezTo>
                  <a:pt x="259" y="172"/>
                  <a:pt x="250" y="172"/>
                  <a:pt x="241" y="17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0">
            <a:extLst>
              <a:ext uri="{FF2B5EF4-FFF2-40B4-BE49-F238E27FC236}">
                <a16:creationId xmlns:a16="http://schemas.microsoft.com/office/drawing/2014/main" id="{57D81382-A67C-7F42-8787-4D131238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650" y="7540085"/>
            <a:ext cx="376943" cy="210910"/>
          </a:xfrm>
          <a:custGeom>
            <a:avLst/>
            <a:gdLst>
              <a:gd name="T0" fmla="*/ 103 w 372"/>
              <a:gd name="T1" fmla="*/ 207 h 208"/>
              <a:gd name="T2" fmla="*/ 103 w 372"/>
              <a:gd name="T3" fmla="*/ 207 h 208"/>
              <a:gd name="T4" fmla="*/ 77 w 372"/>
              <a:gd name="T5" fmla="*/ 198 h 208"/>
              <a:gd name="T6" fmla="*/ 0 w 372"/>
              <a:gd name="T7" fmla="*/ 103 h 208"/>
              <a:gd name="T8" fmla="*/ 95 w 372"/>
              <a:gd name="T9" fmla="*/ 0 h 208"/>
              <a:gd name="T10" fmla="*/ 259 w 372"/>
              <a:gd name="T11" fmla="*/ 25 h 208"/>
              <a:gd name="T12" fmla="*/ 371 w 372"/>
              <a:gd name="T13" fmla="*/ 103 h 208"/>
              <a:gd name="T14" fmla="*/ 371 w 372"/>
              <a:gd name="T15" fmla="*/ 120 h 208"/>
              <a:gd name="T16" fmla="*/ 354 w 372"/>
              <a:gd name="T17" fmla="*/ 129 h 208"/>
              <a:gd name="T18" fmla="*/ 216 w 372"/>
              <a:gd name="T19" fmla="*/ 146 h 208"/>
              <a:gd name="T20" fmla="*/ 198 w 372"/>
              <a:gd name="T21" fmla="*/ 155 h 208"/>
              <a:gd name="T22" fmla="*/ 129 w 372"/>
              <a:gd name="T23" fmla="*/ 198 h 208"/>
              <a:gd name="T24" fmla="*/ 103 w 372"/>
              <a:gd name="T25" fmla="*/ 207 h 208"/>
              <a:gd name="T26" fmla="*/ 138 w 372"/>
              <a:gd name="T27" fmla="*/ 25 h 208"/>
              <a:gd name="T28" fmla="*/ 138 w 372"/>
              <a:gd name="T29" fmla="*/ 25 h 208"/>
              <a:gd name="T30" fmla="*/ 95 w 372"/>
              <a:gd name="T31" fmla="*/ 34 h 208"/>
              <a:gd name="T32" fmla="*/ 95 w 372"/>
              <a:gd name="T33" fmla="*/ 34 h 208"/>
              <a:gd name="T34" fmla="*/ 26 w 372"/>
              <a:gd name="T35" fmla="*/ 103 h 208"/>
              <a:gd name="T36" fmla="*/ 77 w 372"/>
              <a:gd name="T37" fmla="*/ 172 h 208"/>
              <a:gd name="T38" fmla="*/ 86 w 372"/>
              <a:gd name="T39" fmla="*/ 172 h 208"/>
              <a:gd name="T40" fmla="*/ 121 w 372"/>
              <a:gd name="T41" fmla="*/ 172 h 208"/>
              <a:gd name="T42" fmla="*/ 172 w 372"/>
              <a:gd name="T43" fmla="*/ 138 h 208"/>
              <a:gd name="T44" fmla="*/ 190 w 372"/>
              <a:gd name="T45" fmla="*/ 120 h 208"/>
              <a:gd name="T46" fmla="*/ 319 w 372"/>
              <a:gd name="T47" fmla="*/ 94 h 208"/>
              <a:gd name="T48" fmla="*/ 250 w 372"/>
              <a:gd name="T49" fmla="*/ 51 h 208"/>
              <a:gd name="T50" fmla="*/ 138 w 372"/>
              <a:gd name="T51" fmla="*/ 25 h 208"/>
              <a:gd name="T52" fmla="*/ 95 w 372"/>
              <a:gd name="T53" fmla="*/ 17 h 208"/>
              <a:gd name="T54" fmla="*/ 95 w 372"/>
              <a:gd name="T55" fmla="*/ 1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2" h="208">
                <a:moveTo>
                  <a:pt x="103" y="207"/>
                </a:moveTo>
                <a:lnTo>
                  <a:pt x="103" y="207"/>
                </a:lnTo>
                <a:cubicBezTo>
                  <a:pt x="95" y="207"/>
                  <a:pt x="86" y="198"/>
                  <a:pt x="77" y="198"/>
                </a:cubicBezTo>
                <a:cubicBezTo>
                  <a:pt x="26" y="189"/>
                  <a:pt x="0" y="146"/>
                  <a:pt x="0" y="103"/>
                </a:cubicBezTo>
                <a:cubicBezTo>
                  <a:pt x="0" y="51"/>
                  <a:pt x="43" y="8"/>
                  <a:pt x="95" y="0"/>
                </a:cubicBezTo>
                <a:cubicBezTo>
                  <a:pt x="129" y="0"/>
                  <a:pt x="190" y="0"/>
                  <a:pt x="259" y="25"/>
                </a:cubicBezTo>
                <a:cubicBezTo>
                  <a:pt x="302" y="43"/>
                  <a:pt x="336" y="69"/>
                  <a:pt x="371" y="103"/>
                </a:cubicBezTo>
                <a:cubicBezTo>
                  <a:pt x="371" y="103"/>
                  <a:pt x="371" y="112"/>
                  <a:pt x="371" y="120"/>
                </a:cubicBezTo>
                <a:cubicBezTo>
                  <a:pt x="371" y="129"/>
                  <a:pt x="362" y="129"/>
                  <a:pt x="354" y="129"/>
                </a:cubicBezTo>
                <a:cubicBezTo>
                  <a:pt x="293" y="112"/>
                  <a:pt x="241" y="120"/>
                  <a:pt x="216" y="146"/>
                </a:cubicBezTo>
                <a:cubicBezTo>
                  <a:pt x="207" y="146"/>
                  <a:pt x="198" y="155"/>
                  <a:pt x="198" y="155"/>
                </a:cubicBezTo>
                <a:cubicBezTo>
                  <a:pt x="181" y="172"/>
                  <a:pt x="164" y="198"/>
                  <a:pt x="129" y="198"/>
                </a:cubicBezTo>
                <a:cubicBezTo>
                  <a:pt x="121" y="198"/>
                  <a:pt x="112" y="207"/>
                  <a:pt x="103" y="207"/>
                </a:cubicBezTo>
                <a:close/>
                <a:moveTo>
                  <a:pt x="138" y="25"/>
                </a:moveTo>
                <a:lnTo>
                  <a:pt x="138" y="25"/>
                </a:lnTo>
                <a:cubicBezTo>
                  <a:pt x="121" y="25"/>
                  <a:pt x="112" y="34"/>
                  <a:pt x="95" y="34"/>
                </a:cubicBezTo>
                <a:lnTo>
                  <a:pt x="95" y="34"/>
                </a:lnTo>
                <a:cubicBezTo>
                  <a:pt x="60" y="34"/>
                  <a:pt x="26" y="69"/>
                  <a:pt x="26" y="103"/>
                </a:cubicBezTo>
                <a:cubicBezTo>
                  <a:pt x="26" y="129"/>
                  <a:pt x="52" y="163"/>
                  <a:pt x="77" y="172"/>
                </a:cubicBezTo>
                <a:cubicBezTo>
                  <a:pt x="77" y="172"/>
                  <a:pt x="77" y="172"/>
                  <a:pt x="86" y="172"/>
                </a:cubicBezTo>
                <a:cubicBezTo>
                  <a:pt x="95" y="172"/>
                  <a:pt x="112" y="172"/>
                  <a:pt x="121" y="172"/>
                </a:cubicBezTo>
                <a:cubicBezTo>
                  <a:pt x="146" y="163"/>
                  <a:pt x="164" y="155"/>
                  <a:pt x="172" y="138"/>
                </a:cubicBezTo>
                <a:cubicBezTo>
                  <a:pt x="181" y="129"/>
                  <a:pt x="190" y="129"/>
                  <a:pt x="190" y="120"/>
                </a:cubicBezTo>
                <a:cubicBezTo>
                  <a:pt x="224" y="94"/>
                  <a:pt x="267" y="86"/>
                  <a:pt x="319" y="94"/>
                </a:cubicBezTo>
                <a:cubicBezTo>
                  <a:pt x="293" y="77"/>
                  <a:pt x="267" y="60"/>
                  <a:pt x="250" y="51"/>
                </a:cubicBezTo>
                <a:cubicBezTo>
                  <a:pt x="207" y="34"/>
                  <a:pt x="172" y="25"/>
                  <a:pt x="138" y="25"/>
                </a:cubicBezTo>
                <a:close/>
                <a:moveTo>
                  <a:pt x="95" y="17"/>
                </a:moveTo>
                <a:lnTo>
                  <a:pt x="95" y="1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1">
            <a:extLst>
              <a:ext uri="{FF2B5EF4-FFF2-40B4-BE49-F238E27FC236}">
                <a16:creationId xmlns:a16="http://schemas.microsoft.com/office/drawing/2014/main" id="{30132356-F4C2-254C-ADDE-266F873E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110" y="7670222"/>
            <a:ext cx="300655" cy="183983"/>
          </a:xfrm>
          <a:custGeom>
            <a:avLst/>
            <a:gdLst>
              <a:gd name="T0" fmla="*/ 181 w 294"/>
              <a:gd name="T1" fmla="*/ 34 h 182"/>
              <a:gd name="T2" fmla="*/ 181 w 294"/>
              <a:gd name="T3" fmla="*/ 34 h 182"/>
              <a:gd name="T4" fmla="*/ 207 w 294"/>
              <a:gd name="T5" fmla="*/ 34 h 182"/>
              <a:gd name="T6" fmla="*/ 267 w 294"/>
              <a:gd name="T7" fmla="*/ 86 h 182"/>
              <a:gd name="T8" fmla="*/ 224 w 294"/>
              <a:gd name="T9" fmla="*/ 146 h 182"/>
              <a:gd name="T10" fmla="*/ 198 w 294"/>
              <a:gd name="T11" fmla="*/ 146 h 182"/>
              <a:gd name="T12" fmla="*/ 190 w 294"/>
              <a:gd name="T13" fmla="*/ 146 h 182"/>
              <a:gd name="T14" fmla="*/ 138 w 294"/>
              <a:gd name="T15" fmla="*/ 112 h 182"/>
              <a:gd name="T16" fmla="*/ 77 w 294"/>
              <a:gd name="T17" fmla="*/ 95 h 182"/>
              <a:gd name="T18" fmla="*/ 26 w 294"/>
              <a:gd name="T19" fmla="*/ 95 h 182"/>
              <a:gd name="T20" fmla="*/ 103 w 294"/>
              <a:gd name="T21" fmla="*/ 43 h 182"/>
              <a:gd name="T22" fmla="*/ 181 w 294"/>
              <a:gd name="T23" fmla="*/ 34 h 182"/>
              <a:gd name="T24" fmla="*/ 181 w 294"/>
              <a:gd name="T25" fmla="*/ 0 h 182"/>
              <a:gd name="T26" fmla="*/ 181 w 294"/>
              <a:gd name="T27" fmla="*/ 0 h 182"/>
              <a:gd name="T28" fmla="*/ 181 w 294"/>
              <a:gd name="T29" fmla="*/ 34 h 182"/>
              <a:gd name="T30" fmla="*/ 181 w 294"/>
              <a:gd name="T31" fmla="*/ 0 h 182"/>
              <a:gd name="T32" fmla="*/ 181 w 294"/>
              <a:gd name="T33" fmla="*/ 0 h 182"/>
              <a:gd name="T34" fmla="*/ 95 w 294"/>
              <a:gd name="T35" fmla="*/ 17 h 182"/>
              <a:gd name="T36" fmla="*/ 8 w 294"/>
              <a:gd name="T37" fmla="*/ 78 h 182"/>
              <a:gd name="T38" fmla="*/ 0 w 294"/>
              <a:gd name="T39" fmla="*/ 112 h 182"/>
              <a:gd name="T40" fmla="*/ 26 w 294"/>
              <a:gd name="T41" fmla="*/ 129 h 182"/>
              <a:gd name="T42" fmla="*/ 34 w 294"/>
              <a:gd name="T43" fmla="*/ 129 h 182"/>
              <a:gd name="T44" fmla="*/ 77 w 294"/>
              <a:gd name="T45" fmla="*/ 121 h 182"/>
              <a:gd name="T46" fmla="*/ 121 w 294"/>
              <a:gd name="T47" fmla="*/ 129 h 182"/>
              <a:gd name="T48" fmla="*/ 129 w 294"/>
              <a:gd name="T49" fmla="*/ 138 h 182"/>
              <a:gd name="T50" fmla="*/ 181 w 294"/>
              <a:gd name="T51" fmla="*/ 172 h 182"/>
              <a:gd name="T52" fmla="*/ 198 w 294"/>
              <a:gd name="T53" fmla="*/ 181 h 182"/>
              <a:gd name="T54" fmla="*/ 233 w 294"/>
              <a:gd name="T55" fmla="*/ 172 h 182"/>
              <a:gd name="T56" fmla="*/ 276 w 294"/>
              <a:gd name="T57" fmla="*/ 146 h 182"/>
              <a:gd name="T58" fmla="*/ 293 w 294"/>
              <a:gd name="T59" fmla="*/ 86 h 182"/>
              <a:gd name="T60" fmla="*/ 216 w 294"/>
              <a:gd name="T61" fmla="*/ 0 h 182"/>
              <a:gd name="T62" fmla="*/ 181 w 294"/>
              <a:gd name="T63" fmla="*/ 0 h 182"/>
              <a:gd name="T64" fmla="*/ 181 w 294"/>
              <a:gd name="T6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4" h="182">
                <a:moveTo>
                  <a:pt x="181" y="34"/>
                </a:moveTo>
                <a:lnTo>
                  <a:pt x="181" y="34"/>
                </a:lnTo>
                <a:cubicBezTo>
                  <a:pt x="190" y="34"/>
                  <a:pt x="207" y="34"/>
                  <a:pt x="207" y="34"/>
                </a:cubicBezTo>
                <a:cubicBezTo>
                  <a:pt x="241" y="34"/>
                  <a:pt x="267" y="60"/>
                  <a:pt x="267" y="86"/>
                </a:cubicBezTo>
                <a:cubicBezTo>
                  <a:pt x="267" y="112"/>
                  <a:pt x="250" y="138"/>
                  <a:pt x="224" y="146"/>
                </a:cubicBezTo>
                <a:cubicBezTo>
                  <a:pt x="216" y="146"/>
                  <a:pt x="207" y="146"/>
                  <a:pt x="198" y="146"/>
                </a:cubicBezTo>
                <a:lnTo>
                  <a:pt x="190" y="146"/>
                </a:lnTo>
                <a:cubicBezTo>
                  <a:pt x="164" y="146"/>
                  <a:pt x="147" y="121"/>
                  <a:pt x="138" y="112"/>
                </a:cubicBezTo>
                <a:cubicBezTo>
                  <a:pt x="121" y="103"/>
                  <a:pt x="103" y="95"/>
                  <a:pt x="77" y="95"/>
                </a:cubicBezTo>
                <a:cubicBezTo>
                  <a:pt x="60" y="95"/>
                  <a:pt x="43" y="95"/>
                  <a:pt x="26" y="95"/>
                </a:cubicBezTo>
                <a:cubicBezTo>
                  <a:pt x="43" y="86"/>
                  <a:pt x="69" y="60"/>
                  <a:pt x="103" y="43"/>
                </a:cubicBezTo>
                <a:cubicBezTo>
                  <a:pt x="129" y="34"/>
                  <a:pt x="155" y="34"/>
                  <a:pt x="181" y="34"/>
                </a:cubicBezTo>
                <a:lnTo>
                  <a:pt x="181" y="0"/>
                </a:lnTo>
                <a:lnTo>
                  <a:pt x="181" y="0"/>
                </a:lnTo>
                <a:cubicBezTo>
                  <a:pt x="181" y="34"/>
                  <a:pt x="181" y="34"/>
                  <a:pt x="181" y="34"/>
                </a:cubicBezTo>
                <a:cubicBezTo>
                  <a:pt x="181" y="0"/>
                  <a:pt x="181" y="0"/>
                  <a:pt x="181" y="0"/>
                </a:cubicBezTo>
                <a:lnTo>
                  <a:pt x="181" y="0"/>
                </a:lnTo>
                <a:cubicBezTo>
                  <a:pt x="147" y="0"/>
                  <a:pt x="121" y="9"/>
                  <a:pt x="95" y="17"/>
                </a:cubicBezTo>
                <a:cubicBezTo>
                  <a:pt x="60" y="34"/>
                  <a:pt x="34" y="52"/>
                  <a:pt x="8" y="78"/>
                </a:cubicBezTo>
                <a:cubicBezTo>
                  <a:pt x="0" y="86"/>
                  <a:pt x="0" y="103"/>
                  <a:pt x="0" y="112"/>
                </a:cubicBezTo>
                <a:cubicBezTo>
                  <a:pt x="8" y="121"/>
                  <a:pt x="17" y="129"/>
                  <a:pt x="26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52" y="121"/>
                  <a:pt x="60" y="121"/>
                  <a:pt x="77" y="121"/>
                </a:cubicBezTo>
                <a:cubicBezTo>
                  <a:pt x="95" y="121"/>
                  <a:pt x="103" y="129"/>
                  <a:pt x="121" y="129"/>
                </a:cubicBezTo>
                <a:cubicBezTo>
                  <a:pt x="121" y="138"/>
                  <a:pt x="121" y="138"/>
                  <a:pt x="129" y="138"/>
                </a:cubicBezTo>
                <a:cubicBezTo>
                  <a:pt x="138" y="155"/>
                  <a:pt x="155" y="172"/>
                  <a:pt x="181" y="172"/>
                </a:cubicBezTo>
                <a:cubicBezTo>
                  <a:pt x="190" y="181"/>
                  <a:pt x="198" y="181"/>
                  <a:pt x="198" y="181"/>
                </a:cubicBezTo>
                <a:cubicBezTo>
                  <a:pt x="207" y="181"/>
                  <a:pt x="224" y="181"/>
                  <a:pt x="233" y="172"/>
                </a:cubicBezTo>
                <a:cubicBezTo>
                  <a:pt x="250" y="172"/>
                  <a:pt x="267" y="155"/>
                  <a:pt x="276" y="146"/>
                </a:cubicBezTo>
                <a:cubicBezTo>
                  <a:pt x="293" y="129"/>
                  <a:pt x="293" y="112"/>
                  <a:pt x="293" y="86"/>
                </a:cubicBezTo>
                <a:cubicBezTo>
                  <a:pt x="293" y="43"/>
                  <a:pt x="259" y="9"/>
                  <a:pt x="216" y="0"/>
                </a:cubicBezTo>
                <a:cubicBezTo>
                  <a:pt x="198" y="0"/>
                  <a:pt x="190" y="0"/>
                  <a:pt x="181" y="0"/>
                </a:cubicBezTo>
                <a:lnTo>
                  <a:pt x="181" y="3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2">
            <a:extLst>
              <a:ext uri="{FF2B5EF4-FFF2-40B4-BE49-F238E27FC236}">
                <a16:creationId xmlns:a16="http://schemas.microsoft.com/office/drawing/2014/main" id="{53337087-D06D-504E-8AD5-F3A31069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650" y="7602909"/>
            <a:ext cx="175008" cy="53849"/>
          </a:xfrm>
          <a:custGeom>
            <a:avLst/>
            <a:gdLst>
              <a:gd name="T0" fmla="*/ 8 w 173"/>
              <a:gd name="T1" fmla="*/ 52 h 53"/>
              <a:gd name="T2" fmla="*/ 8 w 173"/>
              <a:gd name="T3" fmla="*/ 52 h 53"/>
              <a:gd name="T4" fmla="*/ 0 w 173"/>
              <a:gd name="T5" fmla="*/ 43 h 53"/>
              <a:gd name="T6" fmla="*/ 8 w 173"/>
              <a:gd name="T7" fmla="*/ 26 h 53"/>
              <a:gd name="T8" fmla="*/ 155 w 173"/>
              <a:gd name="T9" fmla="*/ 0 h 53"/>
              <a:gd name="T10" fmla="*/ 172 w 173"/>
              <a:gd name="T11" fmla="*/ 17 h 53"/>
              <a:gd name="T12" fmla="*/ 155 w 173"/>
              <a:gd name="T13" fmla="*/ 34 h 53"/>
              <a:gd name="T14" fmla="*/ 17 w 173"/>
              <a:gd name="T15" fmla="*/ 52 h 53"/>
              <a:gd name="T16" fmla="*/ 8 w 173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53">
                <a:moveTo>
                  <a:pt x="8" y="52"/>
                </a:moveTo>
                <a:lnTo>
                  <a:pt x="8" y="52"/>
                </a:lnTo>
                <a:cubicBezTo>
                  <a:pt x="8" y="52"/>
                  <a:pt x="0" y="52"/>
                  <a:pt x="0" y="43"/>
                </a:cubicBezTo>
                <a:cubicBezTo>
                  <a:pt x="0" y="34"/>
                  <a:pt x="0" y="26"/>
                  <a:pt x="8" y="26"/>
                </a:cubicBezTo>
                <a:cubicBezTo>
                  <a:pt x="8" y="26"/>
                  <a:pt x="103" y="0"/>
                  <a:pt x="155" y="0"/>
                </a:cubicBezTo>
                <a:cubicBezTo>
                  <a:pt x="164" y="0"/>
                  <a:pt x="172" y="9"/>
                  <a:pt x="172" y="17"/>
                </a:cubicBezTo>
                <a:cubicBezTo>
                  <a:pt x="172" y="26"/>
                  <a:pt x="164" y="34"/>
                  <a:pt x="155" y="34"/>
                </a:cubicBezTo>
                <a:cubicBezTo>
                  <a:pt x="103" y="34"/>
                  <a:pt x="17" y="52"/>
                  <a:pt x="17" y="52"/>
                </a:cubicBezTo>
                <a:cubicBezTo>
                  <a:pt x="17" y="52"/>
                  <a:pt x="17" y="52"/>
                  <a:pt x="8" y="5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3">
            <a:extLst>
              <a:ext uri="{FF2B5EF4-FFF2-40B4-BE49-F238E27FC236}">
                <a16:creationId xmlns:a16="http://schemas.microsoft.com/office/drawing/2014/main" id="{FA7C7F8E-0D51-9847-AC78-3C572C2B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010" y="7611884"/>
            <a:ext cx="80773" cy="71799"/>
          </a:xfrm>
          <a:custGeom>
            <a:avLst/>
            <a:gdLst>
              <a:gd name="T0" fmla="*/ 60 w 78"/>
              <a:gd name="T1" fmla="*/ 69 h 70"/>
              <a:gd name="T2" fmla="*/ 60 w 78"/>
              <a:gd name="T3" fmla="*/ 69 h 70"/>
              <a:gd name="T4" fmla="*/ 51 w 78"/>
              <a:gd name="T5" fmla="*/ 69 h 70"/>
              <a:gd name="T6" fmla="*/ 8 w 78"/>
              <a:gd name="T7" fmla="*/ 25 h 70"/>
              <a:gd name="T8" fmla="*/ 8 w 78"/>
              <a:gd name="T9" fmla="*/ 8 h 70"/>
              <a:gd name="T10" fmla="*/ 25 w 78"/>
              <a:gd name="T11" fmla="*/ 8 h 70"/>
              <a:gd name="T12" fmla="*/ 69 w 78"/>
              <a:gd name="T13" fmla="*/ 43 h 70"/>
              <a:gd name="T14" fmla="*/ 77 w 78"/>
              <a:gd name="T15" fmla="*/ 69 h 70"/>
              <a:gd name="T16" fmla="*/ 60 w 78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0">
                <a:moveTo>
                  <a:pt x="60" y="69"/>
                </a:moveTo>
                <a:lnTo>
                  <a:pt x="60" y="69"/>
                </a:lnTo>
                <a:lnTo>
                  <a:pt x="51" y="69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8" y="8"/>
                </a:cubicBezTo>
                <a:cubicBezTo>
                  <a:pt x="8" y="0"/>
                  <a:pt x="17" y="0"/>
                  <a:pt x="25" y="8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1"/>
                  <a:pt x="77" y="60"/>
                  <a:pt x="77" y="69"/>
                </a:cubicBezTo>
                <a:cubicBezTo>
                  <a:pt x="69" y="69"/>
                  <a:pt x="69" y="69"/>
                  <a:pt x="60" y="6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4">
            <a:extLst>
              <a:ext uri="{FF2B5EF4-FFF2-40B4-BE49-F238E27FC236}">
                <a16:creationId xmlns:a16="http://schemas.microsoft.com/office/drawing/2014/main" id="{952EB527-E8A7-7B44-8DB7-73E47FD6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872" y="7867668"/>
            <a:ext cx="879533" cy="713497"/>
          </a:xfrm>
          <a:custGeom>
            <a:avLst/>
            <a:gdLst>
              <a:gd name="T0" fmla="*/ 664 w 864"/>
              <a:gd name="T1" fmla="*/ 699 h 700"/>
              <a:gd name="T2" fmla="*/ 595 w 864"/>
              <a:gd name="T3" fmla="*/ 647 h 700"/>
              <a:gd name="T4" fmla="*/ 578 w 864"/>
              <a:gd name="T5" fmla="*/ 561 h 700"/>
              <a:gd name="T6" fmla="*/ 457 w 864"/>
              <a:gd name="T7" fmla="*/ 569 h 700"/>
              <a:gd name="T8" fmla="*/ 354 w 864"/>
              <a:gd name="T9" fmla="*/ 630 h 700"/>
              <a:gd name="T10" fmla="*/ 216 w 864"/>
              <a:gd name="T11" fmla="*/ 647 h 700"/>
              <a:gd name="T12" fmla="*/ 147 w 864"/>
              <a:gd name="T13" fmla="*/ 475 h 700"/>
              <a:gd name="T14" fmla="*/ 43 w 864"/>
              <a:gd name="T15" fmla="*/ 414 h 700"/>
              <a:gd name="T16" fmla="*/ 0 w 864"/>
              <a:gd name="T17" fmla="*/ 362 h 700"/>
              <a:gd name="T18" fmla="*/ 43 w 864"/>
              <a:gd name="T19" fmla="*/ 233 h 700"/>
              <a:gd name="T20" fmla="*/ 147 w 864"/>
              <a:gd name="T21" fmla="*/ 121 h 700"/>
              <a:gd name="T22" fmla="*/ 103 w 864"/>
              <a:gd name="T23" fmla="*/ 17 h 700"/>
              <a:gd name="T24" fmla="*/ 267 w 864"/>
              <a:gd name="T25" fmla="*/ 34 h 700"/>
              <a:gd name="T26" fmla="*/ 457 w 864"/>
              <a:gd name="T27" fmla="*/ 34 h 700"/>
              <a:gd name="T28" fmla="*/ 863 w 864"/>
              <a:gd name="T29" fmla="*/ 319 h 700"/>
              <a:gd name="T30" fmla="*/ 802 w 864"/>
              <a:gd name="T31" fmla="*/ 466 h 700"/>
              <a:gd name="T32" fmla="*/ 742 w 864"/>
              <a:gd name="T33" fmla="*/ 595 h 700"/>
              <a:gd name="T34" fmla="*/ 664 w 864"/>
              <a:gd name="T35" fmla="*/ 699 h 700"/>
              <a:gd name="T36" fmla="*/ 638 w 864"/>
              <a:gd name="T37" fmla="*/ 638 h 700"/>
              <a:gd name="T38" fmla="*/ 690 w 864"/>
              <a:gd name="T39" fmla="*/ 630 h 700"/>
              <a:gd name="T40" fmla="*/ 707 w 864"/>
              <a:gd name="T41" fmla="*/ 544 h 700"/>
              <a:gd name="T42" fmla="*/ 785 w 864"/>
              <a:gd name="T43" fmla="*/ 423 h 700"/>
              <a:gd name="T44" fmla="*/ 716 w 864"/>
              <a:gd name="T45" fmla="*/ 155 h 700"/>
              <a:gd name="T46" fmla="*/ 414 w 864"/>
              <a:gd name="T47" fmla="*/ 86 h 700"/>
              <a:gd name="T48" fmla="*/ 250 w 864"/>
              <a:gd name="T49" fmla="*/ 77 h 700"/>
              <a:gd name="T50" fmla="*/ 198 w 864"/>
              <a:gd name="T51" fmla="*/ 112 h 700"/>
              <a:gd name="T52" fmla="*/ 198 w 864"/>
              <a:gd name="T53" fmla="*/ 138 h 700"/>
              <a:gd name="T54" fmla="*/ 52 w 864"/>
              <a:gd name="T55" fmla="*/ 276 h 700"/>
              <a:gd name="T56" fmla="*/ 43 w 864"/>
              <a:gd name="T57" fmla="*/ 362 h 700"/>
              <a:gd name="T58" fmla="*/ 60 w 864"/>
              <a:gd name="T59" fmla="*/ 371 h 700"/>
              <a:gd name="T60" fmla="*/ 164 w 864"/>
              <a:gd name="T61" fmla="*/ 431 h 700"/>
              <a:gd name="T62" fmla="*/ 259 w 864"/>
              <a:gd name="T63" fmla="*/ 638 h 700"/>
              <a:gd name="T64" fmla="*/ 302 w 864"/>
              <a:gd name="T65" fmla="*/ 630 h 700"/>
              <a:gd name="T66" fmla="*/ 311 w 864"/>
              <a:gd name="T67" fmla="*/ 518 h 700"/>
              <a:gd name="T68" fmla="*/ 457 w 864"/>
              <a:gd name="T69" fmla="*/ 526 h 700"/>
              <a:gd name="T70" fmla="*/ 604 w 864"/>
              <a:gd name="T71" fmla="*/ 518 h 700"/>
              <a:gd name="T72" fmla="*/ 638 w 864"/>
              <a:gd name="T73" fmla="*/ 578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4" h="700">
                <a:moveTo>
                  <a:pt x="664" y="699"/>
                </a:moveTo>
                <a:lnTo>
                  <a:pt x="664" y="699"/>
                </a:lnTo>
                <a:cubicBezTo>
                  <a:pt x="638" y="699"/>
                  <a:pt x="604" y="682"/>
                  <a:pt x="595" y="647"/>
                </a:cubicBezTo>
                <a:lnTo>
                  <a:pt x="595" y="647"/>
                </a:lnTo>
                <a:cubicBezTo>
                  <a:pt x="587" y="587"/>
                  <a:pt x="587" y="587"/>
                  <a:pt x="587" y="587"/>
                </a:cubicBezTo>
                <a:cubicBezTo>
                  <a:pt x="587" y="578"/>
                  <a:pt x="587" y="569"/>
                  <a:pt x="578" y="561"/>
                </a:cubicBezTo>
                <a:lnTo>
                  <a:pt x="578" y="561"/>
                </a:lnTo>
                <a:cubicBezTo>
                  <a:pt x="543" y="569"/>
                  <a:pt x="500" y="569"/>
                  <a:pt x="457" y="569"/>
                </a:cubicBezTo>
                <a:cubicBezTo>
                  <a:pt x="423" y="569"/>
                  <a:pt x="388" y="569"/>
                  <a:pt x="354" y="561"/>
                </a:cubicBezTo>
                <a:cubicBezTo>
                  <a:pt x="354" y="630"/>
                  <a:pt x="354" y="630"/>
                  <a:pt x="354" y="630"/>
                </a:cubicBezTo>
                <a:cubicBezTo>
                  <a:pt x="354" y="673"/>
                  <a:pt x="319" y="699"/>
                  <a:pt x="285" y="699"/>
                </a:cubicBezTo>
                <a:cubicBezTo>
                  <a:pt x="250" y="699"/>
                  <a:pt x="224" y="682"/>
                  <a:pt x="216" y="647"/>
                </a:cubicBezTo>
                <a:cubicBezTo>
                  <a:pt x="181" y="483"/>
                  <a:pt x="181" y="483"/>
                  <a:pt x="181" y="483"/>
                </a:cubicBezTo>
                <a:cubicBezTo>
                  <a:pt x="172" y="483"/>
                  <a:pt x="155" y="475"/>
                  <a:pt x="147" y="475"/>
                </a:cubicBezTo>
                <a:cubicBezTo>
                  <a:pt x="129" y="466"/>
                  <a:pt x="112" y="466"/>
                  <a:pt x="95" y="449"/>
                </a:cubicBezTo>
                <a:cubicBezTo>
                  <a:pt x="77" y="431"/>
                  <a:pt x="60" y="423"/>
                  <a:pt x="43" y="414"/>
                </a:cubicBezTo>
                <a:cubicBezTo>
                  <a:pt x="34" y="414"/>
                  <a:pt x="34" y="406"/>
                  <a:pt x="26" y="406"/>
                </a:cubicBezTo>
                <a:cubicBezTo>
                  <a:pt x="8" y="397"/>
                  <a:pt x="0" y="380"/>
                  <a:pt x="0" y="362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259"/>
                  <a:pt x="17" y="233"/>
                  <a:pt x="43" y="233"/>
                </a:cubicBezTo>
                <a:cubicBezTo>
                  <a:pt x="60" y="233"/>
                  <a:pt x="69" y="216"/>
                  <a:pt x="86" y="198"/>
                </a:cubicBezTo>
                <a:cubicBezTo>
                  <a:pt x="103" y="172"/>
                  <a:pt x="121" y="146"/>
                  <a:pt x="147" y="121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95" y="51"/>
                  <a:pt x="95" y="26"/>
                  <a:pt x="103" y="17"/>
                </a:cubicBezTo>
                <a:cubicBezTo>
                  <a:pt x="112" y="0"/>
                  <a:pt x="121" y="0"/>
                  <a:pt x="138" y="0"/>
                </a:cubicBezTo>
                <a:cubicBezTo>
                  <a:pt x="181" y="8"/>
                  <a:pt x="250" y="26"/>
                  <a:pt x="267" y="34"/>
                </a:cubicBezTo>
                <a:cubicBezTo>
                  <a:pt x="285" y="43"/>
                  <a:pt x="362" y="43"/>
                  <a:pt x="405" y="43"/>
                </a:cubicBezTo>
                <a:cubicBezTo>
                  <a:pt x="423" y="43"/>
                  <a:pt x="440" y="34"/>
                  <a:pt x="457" y="34"/>
                </a:cubicBezTo>
                <a:cubicBezTo>
                  <a:pt x="569" y="34"/>
                  <a:pt x="664" y="69"/>
                  <a:pt x="742" y="121"/>
                </a:cubicBezTo>
                <a:cubicBezTo>
                  <a:pt x="820" y="172"/>
                  <a:pt x="863" y="241"/>
                  <a:pt x="863" y="319"/>
                </a:cubicBezTo>
                <a:cubicBezTo>
                  <a:pt x="863" y="362"/>
                  <a:pt x="845" y="406"/>
                  <a:pt x="820" y="449"/>
                </a:cubicBezTo>
                <a:cubicBezTo>
                  <a:pt x="811" y="457"/>
                  <a:pt x="811" y="466"/>
                  <a:pt x="802" y="466"/>
                </a:cubicBezTo>
                <a:cubicBezTo>
                  <a:pt x="776" y="500"/>
                  <a:pt x="768" y="518"/>
                  <a:pt x="750" y="552"/>
                </a:cubicBezTo>
                <a:cubicBezTo>
                  <a:pt x="750" y="569"/>
                  <a:pt x="742" y="587"/>
                  <a:pt x="742" y="595"/>
                </a:cubicBezTo>
                <a:cubicBezTo>
                  <a:pt x="742" y="604"/>
                  <a:pt x="742" y="613"/>
                  <a:pt x="742" y="630"/>
                </a:cubicBezTo>
                <a:cubicBezTo>
                  <a:pt x="742" y="673"/>
                  <a:pt x="707" y="699"/>
                  <a:pt x="664" y="699"/>
                </a:cubicBezTo>
                <a:close/>
                <a:moveTo>
                  <a:pt x="638" y="638"/>
                </a:moveTo>
                <a:lnTo>
                  <a:pt x="638" y="638"/>
                </a:lnTo>
                <a:cubicBezTo>
                  <a:pt x="647" y="647"/>
                  <a:pt x="656" y="656"/>
                  <a:pt x="664" y="656"/>
                </a:cubicBezTo>
                <a:cubicBezTo>
                  <a:pt x="681" y="656"/>
                  <a:pt x="690" y="647"/>
                  <a:pt x="690" y="630"/>
                </a:cubicBezTo>
                <a:cubicBezTo>
                  <a:pt x="690" y="613"/>
                  <a:pt x="699" y="604"/>
                  <a:pt x="699" y="595"/>
                </a:cubicBezTo>
                <a:cubicBezTo>
                  <a:pt x="699" y="578"/>
                  <a:pt x="707" y="561"/>
                  <a:pt x="707" y="544"/>
                </a:cubicBezTo>
                <a:cubicBezTo>
                  <a:pt x="725" y="500"/>
                  <a:pt x="742" y="475"/>
                  <a:pt x="768" y="440"/>
                </a:cubicBezTo>
                <a:cubicBezTo>
                  <a:pt x="768" y="431"/>
                  <a:pt x="776" y="423"/>
                  <a:pt x="785" y="423"/>
                </a:cubicBezTo>
                <a:cubicBezTo>
                  <a:pt x="802" y="388"/>
                  <a:pt x="820" y="354"/>
                  <a:pt x="820" y="319"/>
                </a:cubicBezTo>
                <a:cubicBezTo>
                  <a:pt x="820" y="259"/>
                  <a:pt x="785" y="198"/>
                  <a:pt x="716" y="155"/>
                </a:cubicBezTo>
                <a:cubicBezTo>
                  <a:pt x="647" y="112"/>
                  <a:pt x="561" y="86"/>
                  <a:pt x="457" y="86"/>
                </a:cubicBezTo>
                <a:cubicBezTo>
                  <a:pt x="440" y="86"/>
                  <a:pt x="431" y="86"/>
                  <a:pt x="414" y="86"/>
                </a:cubicBezTo>
                <a:lnTo>
                  <a:pt x="414" y="86"/>
                </a:lnTo>
                <a:cubicBezTo>
                  <a:pt x="397" y="86"/>
                  <a:pt x="285" y="86"/>
                  <a:pt x="250" y="77"/>
                </a:cubicBezTo>
                <a:cubicBezTo>
                  <a:pt x="233" y="69"/>
                  <a:pt x="190" y="60"/>
                  <a:pt x="155" y="51"/>
                </a:cubicBezTo>
                <a:cubicBezTo>
                  <a:pt x="198" y="112"/>
                  <a:pt x="198" y="112"/>
                  <a:pt x="198" y="112"/>
                </a:cubicBezTo>
                <a:cubicBezTo>
                  <a:pt x="207" y="112"/>
                  <a:pt x="207" y="121"/>
                  <a:pt x="207" y="129"/>
                </a:cubicBezTo>
                <a:lnTo>
                  <a:pt x="198" y="138"/>
                </a:lnTo>
                <a:cubicBezTo>
                  <a:pt x="164" y="172"/>
                  <a:pt x="138" y="198"/>
                  <a:pt x="121" y="224"/>
                </a:cubicBezTo>
                <a:cubicBezTo>
                  <a:pt x="103" y="250"/>
                  <a:pt x="86" y="276"/>
                  <a:pt x="52" y="276"/>
                </a:cubicBezTo>
                <a:cubicBezTo>
                  <a:pt x="43" y="276"/>
                  <a:pt x="43" y="276"/>
                  <a:pt x="43" y="285"/>
                </a:cubicBezTo>
                <a:cubicBezTo>
                  <a:pt x="43" y="362"/>
                  <a:pt x="43" y="362"/>
                  <a:pt x="43" y="362"/>
                </a:cubicBezTo>
                <a:lnTo>
                  <a:pt x="43" y="362"/>
                </a:lnTo>
                <a:cubicBezTo>
                  <a:pt x="52" y="362"/>
                  <a:pt x="52" y="371"/>
                  <a:pt x="60" y="371"/>
                </a:cubicBezTo>
                <a:cubicBezTo>
                  <a:pt x="77" y="380"/>
                  <a:pt x="103" y="388"/>
                  <a:pt x="129" y="414"/>
                </a:cubicBezTo>
                <a:cubicBezTo>
                  <a:pt x="138" y="423"/>
                  <a:pt x="155" y="431"/>
                  <a:pt x="164" y="431"/>
                </a:cubicBezTo>
                <a:cubicBezTo>
                  <a:pt x="190" y="440"/>
                  <a:pt x="216" y="449"/>
                  <a:pt x="224" y="475"/>
                </a:cubicBezTo>
                <a:cubicBezTo>
                  <a:pt x="259" y="638"/>
                  <a:pt x="259" y="638"/>
                  <a:pt x="259" y="638"/>
                </a:cubicBezTo>
                <a:cubicBezTo>
                  <a:pt x="259" y="647"/>
                  <a:pt x="276" y="656"/>
                  <a:pt x="285" y="656"/>
                </a:cubicBezTo>
                <a:cubicBezTo>
                  <a:pt x="293" y="656"/>
                  <a:pt x="302" y="647"/>
                  <a:pt x="302" y="630"/>
                </a:cubicBezTo>
                <a:cubicBezTo>
                  <a:pt x="302" y="535"/>
                  <a:pt x="302" y="535"/>
                  <a:pt x="302" y="535"/>
                </a:cubicBezTo>
                <a:cubicBezTo>
                  <a:pt x="302" y="526"/>
                  <a:pt x="311" y="518"/>
                  <a:pt x="311" y="518"/>
                </a:cubicBezTo>
                <a:cubicBezTo>
                  <a:pt x="319" y="509"/>
                  <a:pt x="328" y="509"/>
                  <a:pt x="336" y="509"/>
                </a:cubicBezTo>
                <a:cubicBezTo>
                  <a:pt x="371" y="518"/>
                  <a:pt x="414" y="526"/>
                  <a:pt x="457" y="526"/>
                </a:cubicBezTo>
                <a:cubicBezTo>
                  <a:pt x="500" y="526"/>
                  <a:pt x="543" y="518"/>
                  <a:pt x="578" y="509"/>
                </a:cubicBezTo>
                <a:cubicBezTo>
                  <a:pt x="587" y="509"/>
                  <a:pt x="595" y="509"/>
                  <a:pt x="604" y="518"/>
                </a:cubicBezTo>
                <a:cubicBezTo>
                  <a:pt x="612" y="535"/>
                  <a:pt x="612" y="535"/>
                  <a:pt x="612" y="535"/>
                </a:cubicBezTo>
                <a:cubicBezTo>
                  <a:pt x="630" y="544"/>
                  <a:pt x="630" y="561"/>
                  <a:pt x="638" y="578"/>
                </a:cubicBezTo>
                <a:lnTo>
                  <a:pt x="638" y="63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5">
            <a:extLst>
              <a:ext uri="{FF2B5EF4-FFF2-40B4-BE49-F238E27FC236}">
                <a16:creationId xmlns:a16="http://schemas.microsoft.com/office/drawing/2014/main" id="{B11CF647-C36D-3B44-851A-A4978188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582" y="7979852"/>
            <a:ext cx="192960" cy="143597"/>
          </a:xfrm>
          <a:custGeom>
            <a:avLst/>
            <a:gdLst>
              <a:gd name="T0" fmla="*/ 9 w 191"/>
              <a:gd name="T1" fmla="*/ 138 h 139"/>
              <a:gd name="T2" fmla="*/ 9 w 191"/>
              <a:gd name="T3" fmla="*/ 138 h 139"/>
              <a:gd name="T4" fmla="*/ 0 w 191"/>
              <a:gd name="T5" fmla="*/ 129 h 139"/>
              <a:gd name="T6" fmla="*/ 9 w 191"/>
              <a:gd name="T7" fmla="*/ 112 h 139"/>
              <a:gd name="T8" fmla="*/ 61 w 191"/>
              <a:gd name="T9" fmla="*/ 86 h 139"/>
              <a:gd name="T10" fmla="*/ 43 w 191"/>
              <a:gd name="T11" fmla="*/ 78 h 139"/>
              <a:gd name="T12" fmla="*/ 43 w 191"/>
              <a:gd name="T13" fmla="*/ 34 h 139"/>
              <a:gd name="T14" fmla="*/ 87 w 191"/>
              <a:gd name="T15" fmla="*/ 9 h 139"/>
              <a:gd name="T16" fmla="*/ 130 w 191"/>
              <a:gd name="T17" fmla="*/ 26 h 139"/>
              <a:gd name="T18" fmla="*/ 121 w 191"/>
              <a:gd name="T19" fmla="*/ 69 h 139"/>
              <a:gd name="T20" fmla="*/ 173 w 191"/>
              <a:gd name="T21" fmla="*/ 60 h 139"/>
              <a:gd name="T22" fmla="*/ 190 w 191"/>
              <a:gd name="T23" fmla="*/ 69 h 139"/>
              <a:gd name="T24" fmla="*/ 182 w 191"/>
              <a:gd name="T25" fmla="*/ 86 h 139"/>
              <a:gd name="T26" fmla="*/ 130 w 191"/>
              <a:gd name="T27" fmla="*/ 95 h 139"/>
              <a:gd name="T28" fmla="*/ 104 w 191"/>
              <a:gd name="T29" fmla="*/ 95 h 139"/>
              <a:gd name="T30" fmla="*/ 61 w 191"/>
              <a:gd name="T31" fmla="*/ 121 h 139"/>
              <a:gd name="T32" fmla="*/ 18 w 191"/>
              <a:gd name="T33" fmla="*/ 138 h 139"/>
              <a:gd name="T34" fmla="*/ 9 w 191"/>
              <a:gd name="T35" fmla="*/ 138 h 139"/>
              <a:gd name="T36" fmla="*/ 87 w 191"/>
              <a:gd name="T37" fmla="*/ 34 h 139"/>
              <a:gd name="T38" fmla="*/ 87 w 191"/>
              <a:gd name="T39" fmla="*/ 34 h 139"/>
              <a:gd name="T40" fmla="*/ 78 w 191"/>
              <a:gd name="T41" fmla="*/ 34 h 139"/>
              <a:gd name="T42" fmla="*/ 69 w 191"/>
              <a:gd name="T43" fmla="*/ 43 h 139"/>
              <a:gd name="T44" fmla="*/ 69 w 191"/>
              <a:gd name="T45" fmla="*/ 60 h 139"/>
              <a:gd name="T46" fmla="*/ 87 w 191"/>
              <a:gd name="T47" fmla="*/ 69 h 139"/>
              <a:gd name="T48" fmla="*/ 95 w 191"/>
              <a:gd name="T49" fmla="*/ 60 h 139"/>
              <a:gd name="T50" fmla="*/ 95 w 191"/>
              <a:gd name="T51" fmla="*/ 43 h 139"/>
              <a:gd name="T52" fmla="*/ 87 w 191"/>
              <a:gd name="T53" fmla="*/ 34 h 139"/>
              <a:gd name="T54" fmla="*/ 95 w 191"/>
              <a:gd name="T55" fmla="*/ 43 h 139"/>
              <a:gd name="T56" fmla="*/ 95 w 191"/>
              <a:gd name="T57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1" h="139">
                <a:moveTo>
                  <a:pt x="9" y="138"/>
                </a:moveTo>
                <a:lnTo>
                  <a:pt x="9" y="138"/>
                </a:lnTo>
                <a:cubicBezTo>
                  <a:pt x="9" y="138"/>
                  <a:pt x="0" y="138"/>
                  <a:pt x="0" y="129"/>
                </a:cubicBezTo>
                <a:cubicBezTo>
                  <a:pt x="0" y="121"/>
                  <a:pt x="0" y="112"/>
                  <a:pt x="9" y="112"/>
                </a:cubicBezTo>
                <a:cubicBezTo>
                  <a:pt x="18" y="104"/>
                  <a:pt x="43" y="95"/>
                  <a:pt x="61" y="86"/>
                </a:cubicBezTo>
                <a:cubicBezTo>
                  <a:pt x="52" y="86"/>
                  <a:pt x="52" y="78"/>
                  <a:pt x="43" y="78"/>
                </a:cubicBezTo>
                <a:cubicBezTo>
                  <a:pt x="43" y="69"/>
                  <a:pt x="35" y="52"/>
                  <a:pt x="43" y="34"/>
                </a:cubicBezTo>
                <a:cubicBezTo>
                  <a:pt x="52" y="17"/>
                  <a:pt x="69" y="0"/>
                  <a:pt x="87" y="9"/>
                </a:cubicBezTo>
                <a:cubicBezTo>
                  <a:pt x="104" y="9"/>
                  <a:pt x="121" y="17"/>
                  <a:pt x="130" y="26"/>
                </a:cubicBezTo>
                <a:cubicBezTo>
                  <a:pt x="130" y="43"/>
                  <a:pt x="130" y="52"/>
                  <a:pt x="121" y="69"/>
                </a:cubicBezTo>
                <a:cubicBezTo>
                  <a:pt x="138" y="69"/>
                  <a:pt x="156" y="60"/>
                  <a:pt x="173" y="60"/>
                </a:cubicBezTo>
                <a:cubicBezTo>
                  <a:pt x="182" y="60"/>
                  <a:pt x="190" y="60"/>
                  <a:pt x="190" y="69"/>
                </a:cubicBezTo>
                <a:cubicBezTo>
                  <a:pt x="190" y="78"/>
                  <a:pt x="190" y="86"/>
                  <a:pt x="182" y="86"/>
                </a:cubicBezTo>
                <a:cubicBezTo>
                  <a:pt x="182" y="86"/>
                  <a:pt x="156" y="95"/>
                  <a:pt x="130" y="95"/>
                </a:cubicBezTo>
                <a:cubicBezTo>
                  <a:pt x="121" y="95"/>
                  <a:pt x="113" y="95"/>
                  <a:pt x="104" y="95"/>
                </a:cubicBezTo>
                <a:cubicBezTo>
                  <a:pt x="87" y="104"/>
                  <a:pt x="78" y="112"/>
                  <a:pt x="61" y="121"/>
                </a:cubicBezTo>
                <a:cubicBezTo>
                  <a:pt x="35" y="129"/>
                  <a:pt x="18" y="138"/>
                  <a:pt x="18" y="138"/>
                </a:cubicBezTo>
                <a:cubicBezTo>
                  <a:pt x="18" y="138"/>
                  <a:pt x="18" y="138"/>
                  <a:pt x="9" y="138"/>
                </a:cubicBezTo>
                <a:close/>
                <a:moveTo>
                  <a:pt x="87" y="34"/>
                </a:moveTo>
                <a:lnTo>
                  <a:pt x="87" y="34"/>
                </a:lnTo>
                <a:cubicBezTo>
                  <a:pt x="87" y="34"/>
                  <a:pt x="87" y="34"/>
                  <a:pt x="78" y="34"/>
                </a:cubicBezTo>
                <a:cubicBezTo>
                  <a:pt x="78" y="34"/>
                  <a:pt x="78" y="34"/>
                  <a:pt x="69" y="43"/>
                </a:cubicBezTo>
                <a:cubicBezTo>
                  <a:pt x="69" y="52"/>
                  <a:pt x="69" y="52"/>
                  <a:pt x="69" y="60"/>
                </a:cubicBezTo>
                <a:cubicBezTo>
                  <a:pt x="78" y="60"/>
                  <a:pt x="78" y="60"/>
                  <a:pt x="87" y="69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52"/>
                  <a:pt x="104" y="43"/>
                  <a:pt x="95" y="43"/>
                </a:cubicBezTo>
                <a:cubicBezTo>
                  <a:pt x="95" y="34"/>
                  <a:pt x="87" y="34"/>
                  <a:pt x="87" y="34"/>
                </a:cubicBezTo>
                <a:close/>
                <a:moveTo>
                  <a:pt x="95" y="43"/>
                </a:moveTo>
                <a:lnTo>
                  <a:pt x="95" y="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6">
            <a:extLst>
              <a:ext uri="{FF2B5EF4-FFF2-40B4-BE49-F238E27FC236}">
                <a16:creationId xmlns:a16="http://schemas.microsoft.com/office/drawing/2014/main" id="{2DFB9F03-4BA8-0A4B-A06D-4BD56B80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883" y="8092039"/>
            <a:ext cx="53849" cy="53849"/>
          </a:xfrm>
          <a:custGeom>
            <a:avLst/>
            <a:gdLst>
              <a:gd name="T0" fmla="*/ 0 w 53"/>
              <a:gd name="T1" fmla="*/ 26 h 53"/>
              <a:gd name="T2" fmla="*/ 0 w 53"/>
              <a:gd name="T3" fmla="*/ 26 h 53"/>
              <a:gd name="T4" fmla="*/ 26 w 53"/>
              <a:gd name="T5" fmla="*/ 0 h 53"/>
              <a:gd name="T6" fmla="*/ 52 w 53"/>
              <a:gd name="T7" fmla="*/ 26 h 53"/>
              <a:gd name="T8" fmla="*/ 26 w 53"/>
              <a:gd name="T9" fmla="*/ 52 h 53"/>
              <a:gd name="T10" fmla="*/ 0 w 53"/>
              <a:gd name="T11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53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18" y="0"/>
                  <a:pt x="26" y="0"/>
                </a:cubicBezTo>
                <a:cubicBezTo>
                  <a:pt x="44" y="0"/>
                  <a:pt x="52" y="9"/>
                  <a:pt x="52" y="26"/>
                </a:cubicBezTo>
                <a:cubicBezTo>
                  <a:pt x="52" y="35"/>
                  <a:pt x="44" y="52"/>
                  <a:pt x="26" y="52"/>
                </a:cubicBezTo>
                <a:cubicBezTo>
                  <a:pt x="18" y="52"/>
                  <a:pt x="0" y="35"/>
                  <a:pt x="0" y="2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7">
            <a:extLst>
              <a:ext uri="{FF2B5EF4-FFF2-40B4-BE49-F238E27FC236}">
                <a16:creationId xmlns:a16="http://schemas.microsoft.com/office/drawing/2014/main" id="{6D7A224A-4327-3B48-8B11-CA1BDA41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765" y="7997802"/>
            <a:ext cx="219885" cy="71799"/>
          </a:xfrm>
          <a:custGeom>
            <a:avLst/>
            <a:gdLst>
              <a:gd name="T0" fmla="*/ 190 w 217"/>
              <a:gd name="T1" fmla="*/ 69 h 70"/>
              <a:gd name="T2" fmla="*/ 190 w 217"/>
              <a:gd name="T3" fmla="*/ 69 h 70"/>
              <a:gd name="T4" fmla="*/ 181 w 217"/>
              <a:gd name="T5" fmla="*/ 69 h 70"/>
              <a:gd name="T6" fmla="*/ 95 w 217"/>
              <a:gd name="T7" fmla="*/ 52 h 70"/>
              <a:gd name="T8" fmla="*/ 26 w 217"/>
              <a:gd name="T9" fmla="*/ 52 h 70"/>
              <a:gd name="T10" fmla="*/ 0 w 217"/>
              <a:gd name="T11" fmla="*/ 35 h 70"/>
              <a:gd name="T12" fmla="*/ 17 w 217"/>
              <a:gd name="T13" fmla="*/ 9 h 70"/>
              <a:gd name="T14" fmla="*/ 104 w 217"/>
              <a:gd name="T15" fmla="*/ 0 h 70"/>
              <a:gd name="T16" fmla="*/ 199 w 217"/>
              <a:gd name="T17" fmla="*/ 26 h 70"/>
              <a:gd name="T18" fmla="*/ 216 w 217"/>
              <a:gd name="T19" fmla="*/ 52 h 70"/>
              <a:gd name="T20" fmla="*/ 190 w 217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70">
                <a:moveTo>
                  <a:pt x="190" y="69"/>
                </a:moveTo>
                <a:lnTo>
                  <a:pt x="190" y="69"/>
                </a:lnTo>
                <a:cubicBezTo>
                  <a:pt x="190" y="69"/>
                  <a:pt x="190" y="69"/>
                  <a:pt x="181" y="69"/>
                </a:cubicBezTo>
                <a:cubicBezTo>
                  <a:pt x="155" y="61"/>
                  <a:pt x="130" y="52"/>
                  <a:pt x="95" y="52"/>
                </a:cubicBezTo>
                <a:cubicBezTo>
                  <a:pt x="86" y="43"/>
                  <a:pt x="43" y="52"/>
                  <a:pt x="26" y="52"/>
                </a:cubicBezTo>
                <a:cubicBezTo>
                  <a:pt x="17" y="52"/>
                  <a:pt x="9" y="43"/>
                  <a:pt x="0" y="35"/>
                </a:cubicBezTo>
                <a:cubicBezTo>
                  <a:pt x="0" y="17"/>
                  <a:pt x="9" y="9"/>
                  <a:pt x="17" y="9"/>
                </a:cubicBezTo>
                <a:cubicBezTo>
                  <a:pt x="43" y="0"/>
                  <a:pt x="86" y="0"/>
                  <a:pt x="104" y="0"/>
                </a:cubicBezTo>
                <a:cubicBezTo>
                  <a:pt x="138" y="9"/>
                  <a:pt x="164" y="17"/>
                  <a:pt x="199" y="26"/>
                </a:cubicBezTo>
                <a:cubicBezTo>
                  <a:pt x="207" y="26"/>
                  <a:pt x="216" y="43"/>
                  <a:pt x="216" y="52"/>
                </a:cubicBezTo>
                <a:cubicBezTo>
                  <a:pt x="207" y="61"/>
                  <a:pt x="199" y="69"/>
                  <a:pt x="190" y="6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8">
            <a:extLst>
              <a:ext uri="{FF2B5EF4-FFF2-40B4-BE49-F238E27FC236}">
                <a16:creationId xmlns:a16="http://schemas.microsoft.com/office/drawing/2014/main" id="{9B7C5CE7-2A43-E14C-B221-A6ED9E3C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72" y="5812433"/>
            <a:ext cx="924407" cy="749397"/>
          </a:xfrm>
          <a:custGeom>
            <a:avLst/>
            <a:gdLst>
              <a:gd name="T0" fmla="*/ 699 w 908"/>
              <a:gd name="T1" fmla="*/ 734 h 735"/>
              <a:gd name="T2" fmla="*/ 630 w 908"/>
              <a:gd name="T3" fmla="*/ 682 h 735"/>
              <a:gd name="T4" fmla="*/ 613 w 908"/>
              <a:gd name="T5" fmla="*/ 596 h 735"/>
              <a:gd name="T6" fmla="*/ 484 w 908"/>
              <a:gd name="T7" fmla="*/ 605 h 735"/>
              <a:gd name="T8" fmla="*/ 363 w 908"/>
              <a:gd name="T9" fmla="*/ 665 h 735"/>
              <a:gd name="T10" fmla="*/ 225 w 908"/>
              <a:gd name="T11" fmla="*/ 682 h 735"/>
              <a:gd name="T12" fmla="*/ 156 w 908"/>
              <a:gd name="T13" fmla="*/ 501 h 735"/>
              <a:gd name="T14" fmla="*/ 44 w 908"/>
              <a:gd name="T15" fmla="*/ 432 h 735"/>
              <a:gd name="T16" fmla="*/ 0 w 908"/>
              <a:gd name="T17" fmla="*/ 380 h 735"/>
              <a:gd name="T18" fmla="*/ 44 w 908"/>
              <a:gd name="T19" fmla="*/ 251 h 735"/>
              <a:gd name="T20" fmla="*/ 156 w 908"/>
              <a:gd name="T21" fmla="*/ 130 h 735"/>
              <a:gd name="T22" fmla="*/ 104 w 908"/>
              <a:gd name="T23" fmla="*/ 18 h 735"/>
              <a:gd name="T24" fmla="*/ 276 w 908"/>
              <a:gd name="T25" fmla="*/ 35 h 735"/>
              <a:gd name="T26" fmla="*/ 484 w 908"/>
              <a:gd name="T27" fmla="*/ 44 h 735"/>
              <a:gd name="T28" fmla="*/ 907 w 908"/>
              <a:gd name="T29" fmla="*/ 337 h 735"/>
              <a:gd name="T30" fmla="*/ 846 w 908"/>
              <a:gd name="T31" fmla="*/ 492 h 735"/>
              <a:gd name="T32" fmla="*/ 777 w 908"/>
              <a:gd name="T33" fmla="*/ 631 h 735"/>
              <a:gd name="T34" fmla="*/ 699 w 908"/>
              <a:gd name="T35" fmla="*/ 734 h 735"/>
              <a:gd name="T36" fmla="*/ 674 w 908"/>
              <a:gd name="T37" fmla="*/ 674 h 735"/>
              <a:gd name="T38" fmla="*/ 725 w 908"/>
              <a:gd name="T39" fmla="*/ 665 h 735"/>
              <a:gd name="T40" fmla="*/ 743 w 908"/>
              <a:gd name="T41" fmla="*/ 570 h 735"/>
              <a:gd name="T42" fmla="*/ 820 w 908"/>
              <a:gd name="T43" fmla="*/ 441 h 735"/>
              <a:gd name="T44" fmla="*/ 751 w 908"/>
              <a:gd name="T45" fmla="*/ 164 h 735"/>
              <a:gd name="T46" fmla="*/ 432 w 908"/>
              <a:gd name="T47" fmla="*/ 95 h 735"/>
              <a:gd name="T48" fmla="*/ 259 w 908"/>
              <a:gd name="T49" fmla="*/ 78 h 735"/>
              <a:gd name="T50" fmla="*/ 207 w 908"/>
              <a:gd name="T51" fmla="*/ 113 h 735"/>
              <a:gd name="T52" fmla="*/ 207 w 908"/>
              <a:gd name="T53" fmla="*/ 147 h 735"/>
              <a:gd name="T54" fmla="*/ 52 w 908"/>
              <a:gd name="T55" fmla="*/ 294 h 735"/>
              <a:gd name="T56" fmla="*/ 44 w 908"/>
              <a:gd name="T57" fmla="*/ 380 h 735"/>
              <a:gd name="T58" fmla="*/ 61 w 908"/>
              <a:gd name="T59" fmla="*/ 389 h 735"/>
              <a:gd name="T60" fmla="*/ 173 w 908"/>
              <a:gd name="T61" fmla="*/ 458 h 735"/>
              <a:gd name="T62" fmla="*/ 268 w 908"/>
              <a:gd name="T63" fmla="*/ 674 h 735"/>
              <a:gd name="T64" fmla="*/ 320 w 908"/>
              <a:gd name="T65" fmla="*/ 665 h 735"/>
              <a:gd name="T66" fmla="*/ 328 w 908"/>
              <a:gd name="T67" fmla="*/ 544 h 735"/>
              <a:gd name="T68" fmla="*/ 484 w 908"/>
              <a:gd name="T69" fmla="*/ 553 h 735"/>
              <a:gd name="T70" fmla="*/ 630 w 908"/>
              <a:gd name="T71" fmla="*/ 544 h 735"/>
              <a:gd name="T72" fmla="*/ 665 w 908"/>
              <a:gd name="T73" fmla="*/ 61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8" h="735">
                <a:moveTo>
                  <a:pt x="699" y="734"/>
                </a:moveTo>
                <a:lnTo>
                  <a:pt x="699" y="734"/>
                </a:lnTo>
                <a:cubicBezTo>
                  <a:pt x="665" y="734"/>
                  <a:pt x="639" y="717"/>
                  <a:pt x="630" y="682"/>
                </a:cubicBezTo>
                <a:lnTo>
                  <a:pt x="630" y="682"/>
                </a:lnTo>
                <a:cubicBezTo>
                  <a:pt x="622" y="613"/>
                  <a:pt x="622" y="613"/>
                  <a:pt x="622" y="613"/>
                </a:cubicBezTo>
                <a:cubicBezTo>
                  <a:pt x="622" y="605"/>
                  <a:pt x="613" y="596"/>
                  <a:pt x="613" y="596"/>
                </a:cubicBezTo>
                <a:cubicBezTo>
                  <a:pt x="604" y="587"/>
                  <a:pt x="604" y="587"/>
                  <a:pt x="604" y="587"/>
                </a:cubicBezTo>
                <a:cubicBezTo>
                  <a:pt x="570" y="596"/>
                  <a:pt x="527" y="605"/>
                  <a:pt x="484" y="605"/>
                </a:cubicBezTo>
                <a:cubicBezTo>
                  <a:pt x="440" y="605"/>
                  <a:pt x="406" y="596"/>
                  <a:pt x="363" y="596"/>
                </a:cubicBezTo>
                <a:cubicBezTo>
                  <a:pt x="363" y="665"/>
                  <a:pt x="363" y="665"/>
                  <a:pt x="363" y="665"/>
                </a:cubicBezTo>
                <a:cubicBezTo>
                  <a:pt x="363" y="708"/>
                  <a:pt x="337" y="734"/>
                  <a:pt x="294" y="734"/>
                </a:cubicBezTo>
                <a:cubicBezTo>
                  <a:pt x="259" y="734"/>
                  <a:pt x="233" y="717"/>
                  <a:pt x="225" y="682"/>
                </a:cubicBezTo>
                <a:cubicBezTo>
                  <a:pt x="190" y="510"/>
                  <a:pt x="190" y="510"/>
                  <a:pt x="190" y="510"/>
                </a:cubicBezTo>
                <a:cubicBezTo>
                  <a:pt x="182" y="510"/>
                  <a:pt x="164" y="501"/>
                  <a:pt x="156" y="501"/>
                </a:cubicBezTo>
                <a:cubicBezTo>
                  <a:pt x="130" y="492"/>
                  <a:pt x="113" y="484"/>
                  <a:pt x="95" y="475"/>
                </a:cubicBezTo>
                <a:cubicBezTo>
                  <a:pt x="78" y="449"/>
                  <a:pt x="61" y="441"/>
                  <a:pt x="44" y="432"/>
                </a:cubicBezTo>
                <a:cubicBezTo>
                  <a:pt x="35" y="432"/>
                  <a:pt x="35" y="432"/>
                  <a:pt x="26" y="432"/>
                </a:cubicBezTo>
                <a:cubicBezTo>
                  <a:pt x="9" y="423"/>
                  <a:pt x="0" y="397"/>
                  <a:pt x="0" y="380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268"/>
                  <a:pt x="18" y="251"/>
                  <a:pt x="44" y="251"/>
                </a:cubicBezTo>
                <a:cubicBezTo>
                  <a:pt x="61" y="242"/>
                  <a:pt x="69" y="233"/>
                  <a:pt x="87" y="207"/>
                </a:cubicBezTo>
                <a:cubicBezTo>
                  <a:pt x="104" y="182"/>
                  <a:pt x="121" y="156"/>
                  <a:pt x="156" y="130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95" y="52"/>
                  <a:pt x="95" y="35"/>
                  <a:pt x="104" y="18"/>
                </a:cubicBezTo>
                <a:cubicBezTo>
                  <a:pt x="113" y="0"/>
                  <a:pt x="130" y="0"/>
                  <a:pt x="147" y="0"/>
                </a:cubicBezTo>
                <a:cubicBezTo>
                  <a:pt x="190" y="9"/>
                  <a:pt x="259" y="26"/>
                  <a:pt x="276" y="35"/>
                </a:cubicBezTo>
                <a:cubicBezTo>
                  <a:pt x="302" y="44"/>
                  <a:pt x="380" y="44"/>
                  <a:pt x="432" y="44"/>
                </a:cubicBezTo>
                <a:cubicBezTo>
                  <a:pt x="449" y="44"/>
                  <a:pt x="466" y="44"/>
                  <a:pt x="484" y="44"/>
                </a:cubicBezTo>
                <a:cubicBezTo>
                  <a:pt x="596" y="44"/>
                  <a:pt x="699" y="69"/>
                  <a:pt x="777" y="121"/>
                </a:cubicBezTo>
                <a:cubicBezTo>
                  <a:pt x="863" y="182"/>
                  <a:pt x="907" y="251"/>
                  <a:pt x="907" y="337"/>
                </a:cubicBezTo>
                <a:cubicBezTo>
                  <a:pt x="907" y="380"/>
                  <a:pt x="889" y="432"/>
                  <a:pt x="863" y="467"/>
                </a:cubicBezTo>
                <a:cubicBezTo>
                  <a:pt x="855" y="475"/>
                  <a:pt x="846" y="484"/>
                  <a:pt x="846" y="492"/>
                </a:cubicBezTo>
                <a:cubicBezTo>
                  <a:pt x="820" y="527"/>
                  <a:pt x="803" y="544"/>
                  <a:pt x="794" y="587"/>
                </a:cubicBezTo>
                <a:cubicBezTo>
                  <a:pt x="786" y="596"/>
                  <a:pt x="786" y="613"/>
                  <a:pt x="777" y="631"/>
                </a:cubicBezTo>
                <a:cubicBezTo>
                  <a:pt x="777" y="639"/>
                  <a:pt x="777" y="648"/>
                  <a:pt x="777" y="665"/>
                </a:cubicBezTo>
                <a:cubicBezTo>
                  <a:pt x="777" y="708"/>
                  <a:pt x="743" y="734"/>
                  <a:pt x="699" y="734"/>
                </a:cubicBezTo>
                <a:close/>
                <a:moveTo>
                  <a:pt x="674" y="674"/>
                </a:moveTo>
                <a:lnTo>
                  <a:pt x="674" y="674"/>
                </a:lnTo>
                <a:cubicBezTo>
                  <a:pt x="682" y="682"/>
                  <a:pt x="691" y="691"/>
                  <a:pt x="699" y="691"/>
                </a:cubicBezTo>
                <a:cubicBezTo>
                  <a:pt x="717" y="691"/>
                  <a:pt x="725" y="682"/>
                  <a:pt x="725" y="665"/>
                </a:cubicBezTo>
                <a:cubicBezTo>
                  <a:pt x="725" y="648"/>
                  <a:pt x="734" y="631"/>
                  <a:pt x="734" y="622"/>
                </a:cubicBezTo>
                <a:cubicBezTo>
                  <a:pt x="734" y="605"/>
                  <a:pt x="743" y="587"/>
                  <a:pt x="743" y="570"/>
                </a:cubicBezTo>
                <a:cubicBezTo>
                  <a:pt x="760" y="527"/>
                  <a:pt x="777" y="492"/>
                  <a:pt x="803" y="467"/>
                </a:cubicBezTo>
                <a:cubicBezTo>
                  <a:pt x="812" y="458"/>
                  <a:pt x="812" y="449"/>
                  <a:pt x="820" y="441"/>
                </a:cubicBezTo>
                <a:cubicBezTo>
                  <a:pt x="846" y="406"/>
                  <a:pt x="863" y="372"/>
                  <a:pt x="863" y="337"/>
                </a:cubicBezTo>
                <a:cubicBezTo>
                  <a:pt x="863" y="268"/>
                  <a:pt x="820" y="207"/>
                  <a:pt x="751" y="164"/>
                </a:cubicBezTo>
                <a:cubicBezTo>
                  <a:pt x="682" y="113"/>
                  <a:pt x="587" y="87"/>
                  <a:pt x="484" y="87"/>
                </a:cubicBezTo>
                <a:cubicBezTo>
                  <a:pt x="466" y="87"/>
                  <a:pt x="449" y="87"/>
                  <a:pt x="432" y="95"/>
                </a:cubicBezTo>
                <a:lnTo>
                  <a:pt x="432" y="95"/>
                </a:lnTo>
                <a:cubicBezTo>
                  <a:pt x="414" y="95"/>
                  <a:pt x="302" y="95"/>
                  <a:pt x="259" y="78"/>
                </a:cubicBezTo>
                <a:cubicBezTo>
                  <a:pt x="242" y="78"/>
                  <a:pt x="199" y="61"/>
                  <a:pt x="156" y="52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16" y="121"/>
                  <a:pt x="216" y="130"/>
                  <a:pt x="216" y="130"/>
                </a:cubicBezTo>
                <a:cubicBezTo>
                  <a:pt x="216" y="138"/>
                  <a:pt x="207" y="147"/>
                  <a:pt x="207" y="147"/>
                </a:cubicBezTo>
                <a:cubicBezTo>
                  <a:pt x="164" y="182"/>
                  <a:pt x="147" y="207"/>
                  <a:pt x="130" y="233"/>
                </a:cubicBezTo>
                <a:cubicBezTo>
                  <a:pt x="104" y="259"/>
                  <a:pt x="87" y="294"/>
                  <a:pt x="52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380"/>
                  <a:pt x="44" y="380"/>
                  <a:pt x="44" y="380"/>
                </a:cubicBezTo>
                <a:lnTo>
                  <a:pt x="44" y="380"/>
                </a:lnTo>
                <a:cubicBezTo>
                  <a:pt x="52" y="389"/>
                  <a:pt x="52" y="389"/>
                  <a:pt x="61" y="389"/>
                </a:cubicBezTo>
                <a:cubicBezTo>
                  <a:pt x="78" y="397"/>
                  <a:pt x="113" y="406"/>
                  <a:pt x="138" y="441"/>
                </a:cubicBezTo>
                <a:cubicBezTo>
                  <a:pt x="138" y="441"/>
                  <a:pt x="156" y="449"/>
                  <a:pt x="173" y="458"/>
                </a:cubicBezTo>
                <a:cubicBezTo>
                  <a:pt x="199" y="467"/>
                  <a:pt x="225" y="475"/>
                  <a:pt x="233" y="501"/>
                </a:cubicBezTo>
                <a:cubicBezTo>
                  <a:pt x="268" y="674"/>
                  <a:pt x="268" y="674"/>
                  <a:pt x="268" y="674"/>
                </a:cubicBezTo>
                <a:cubicBezTo>
                  <a:pt x="276" y="682"/>
                  <a:pt x="285" y="691"/>
                  <a:pt x="294" y="691"/>
                </a:cubicBezTo>
                <a:cubicBezTo>
                  <a:pt x="311" y="691"/>
                  <a:pt x="320" y="682"/>
                  <a:pt x="320" y="665"/>
                </a:cubicBezTo>
                <a:cubicBezTo>
                  <a:pt x="320" y="561"/>
                  <a:pt x="320" y="561"/>
                  <a:pt x="320" y="561"/>
                </a:cubicBezTo>
                <a:cubicBezTo>
                  <a:pt x="320" y="553"/>
                  <a:pt x="320" y="544"/>
                  <a:pt x="328" y="544"/>
                </a:cubicBezTo>
                <a:cubicBezTo>
                  <a:pt x="337" y="536"/>
                  <a:pt x="337" y="536"/>
                  <a:pt x="345" y="536"/>
                </a:cubicBezTo>
                <a:cubicBezTo>
                  <a:pt x="389" y="553"/>
                  <a:pt x="432" y="553"/>
                  <a:pt x="484" y="553"/>
                </a:cubicBezTo>
                <a:cubicBezTo>
                  <a:pt x="527" y="553"/>
                  <a:pt x="570" y="553"/>
                  <a:pt x="613" y="536"/>
                </a:cubicBezTo>
                <a:cubicBezTo>
                  <a:pt x="622" y="536"/>
                  <a:pt x="630" y="544"/>
                  <a:pt x="630" y="544"/>
                </a:cubicBezTo>
                <a:cubicBezTo>
                  <a:pt x="648" y="561"/>
                  <a:pt x="648" y="561"/>
                  <a:pt x="648" y="561"/>
                </a:cubicBezTo>
                <a:cubicBezTo>
                  <a:pt x="656" y="579"/>
                  <a:pt x="665" y="596"/>
                  <a:pt x="665" y="613"/>
                </a:cubicBezTo>
                <a:lnTo>
                  <a:pt x="674" y="6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9">
            <a:extLst>
              <a:ext uri="{FF2B5EF4-FFF2-40B4-BE49-F238E27FC236}">
                <a16:creationId xmlns:a16="http://schemas.microsoft.com/office/drawing/2014/main" id="{26A327C5-4A39-354D-97D8-FB6F18ED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481" y="5933591"/>
            <a:ext cx="210910" cy="152572"/>
          </a:xfrm>
          <a:custGeom>
            <a:avLst/>
            <a:gdLst>
              <a:gd name="T0" fmla="*/ 17 w 208"/>
              <a:gd name="T1" fmla="*/ 147 h 148"/>
              <a:gd name="T2" fmla="*/ 17 w 208"/>
              <a:gd name="T3" fmla="*/ 147 h 148"/>
              <a:gd name="T4" fmla="*/ 0 w 208"/>
              <a:gd name="T5" fmla="*/ 130 h 148"/>
              <a:gd name="T6" fmla="*/ 17 w 208"/>
              <a:gd name="T7" fmla="*/ 112 h 148"/>
              <a:gd name="T8" fmla="*/ 69 w 208"/>
              <a:gd name="T9" fmla="*/ 86 h 148"/>
              <a:gd name="T10" fmla="*/ 51 w 208"/>
              <a:gd name="T11" fmla="*/ 78 h 148"/>
              <a:gd name="T12" fmla="*/ 51 w 208"/>
              <a:gd name="T13" fmla="*/ 35 h 148"/>
              <a:gd name="T14" fmla="*/ 94 w 208"/>
              <a:gd name="T15" fmla="*/ 0 h 148"/>
              <a:gd name="T16" fmla="*/ 138 w 208"/>
              <a:gd name="T17" fmla="*/ 26 h 148"/>
              <a:gd name="T18" fmla="*/ 138 w 208"/>
              <a:gd name="T19" fmla="*/ 69 h 148"/>
              <a:gd name="T20" fmla="*/ 189 w 208"/>
              <a:gd name="T21" fmla="*/ 61 h 148"/>
              <a:gd name="T22" fmla="*/ 207 w 208"/>
              <a:gd name="T23" fmla="*/ 78 h 148"/>
              <a:gd name="T24" fmla="*/ 189 w 208"/>
              <a:gd name="T25" fmla="*/ 95 h 148"/>
              <a:gd name="T26" fmla="*/ 138 w 208"/>
              <a:gd name="T27" fmla="*/ 95 h 148"/>
              <a:gd name="T28" fmla="*/ 112 w 208"/>
              <a:gd name="T29" fmla="*/ 95 h 148"/>
              <a:gd name="T30" fmla="*/ 69 w 208"/>
              <a:gd name="T31" fmla="*/ 130 h 148"/>
              <a:gd name="T32" fmla="*/ 25 w 208"/>
              <a:gd name="T33" fmla="*/ 138 h 148"/>
              <a:gd name="T34" fmla="*/ 17 w 208"/>
              <a:gd name="T35" fmla="*/ 147 h 148"/>
              <a:gd name="T36" fmla="*/ 94 w 208"/>
              <a:gd name="T37" fmla="*/ 35 h 148"/>
              <a:gd name="T38" fmla="*/ 94 w 208"/>
              <a:gd name="T39" fmla="*/ 35 h 148"/>
              <a:gd name="T40" fmla="*/ 94 w 208"/>
              <a:gd name="T41" fmla="*/ 35 h 148"/>
              <a:gd name="T42" fmla="*/ 77 w 208"/>
              <a:gd name="T43" fmla="*/ 43 h 148"/>
              <a:gd name="T44" fmla="*/ 77 w 208"/>
              <a:gd name="T45" fmla="*/ 61 h 148"/>
              <a:gd name="T46" fmla="*/ 103 w 208"/>
              <a:gd name="T47" fmla="*/ 69 h 148"/>
              <a:gd name="T48" fmla="*/ 103 w 208"/>
              <a:gd name="T49" fmla="*/ 61 h 148"/>
              <a:gd name="T50" fmla="*/ 103 w 208"/>
              <a:gd name="T51" fmla="*/ 35 h 148"/>
              <a:gd name="T52" fmla="*/ 94 w 208"/>
              <a:gd name="T53" fmla="*/ 35 h 148"/>
              <a:gd name="T54" fmla="*/ 112 w 208"/>
              <a:gd name="T55" fmla="*/ 43 h 148"/>
              <a:gd name="T56" fmla="*/ 112 w 208"/>
              <a:gd name="T57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8" h="148">
                <a:moveTo>
                  <a:pt x="17" y="147"/>
                </a:moveTo>
                <a:lnTo>
                  <a:pt x="17" y="147"/>
                </a:lnTo>
                <a:cubicBezTo>
                  <a:pt x="8" y="147"/>
                  <a:pt x="8" y="138"/>
                  <a:pt x="0" y="130"/>
                </a:cubicBezTo>
                <a:cubicBezTo>
                  <a:pt x="0" y="121"/>
                  <a:pt x="8" y="112"/>
                  <a:pt x="17" y="112"/>
                </a:cubicBezTo>
                <a:cubicBezTo>
                  <a:pt x="25" y="112"/>
                  <a:pt x="51" y="104"/>
                  <a:pt x="69" y="86"/>
                </a:cubicBezTo>
                <a:cubicBezTo>
                  <a:pt x="60" y="86"/>
                  <a:pt x="60" y="78"/>
                  <a:pt x="51" y="78"/>
                </a:cubicBezTo>
                <a:cubicBezTo>
                  <a:pt x="43" y="69"/>
                  <a:pt x="43" y="52"/>
                  <a:pt x="51" y="35"/>
                </a:cubicBezTo>
                <a:cubicBezTo>
                  <a:pt x="60" y="9"/>
                  <a:pt x="77" y="0"/>
                  <a:pt x="94" y="0"/>
                </a:cubicBezTo>
                <a:cubicBezTo>
                  <a:pt x="112" y="0"/>
                  <a:pt x="129" y="9"/>
                  <a:pt x="138" y="26"/>
                </a:cubicBezTo>
                <a:cubicBezTo>
                  <a:pt x="138" y="43"/>
                  <a:pt x="138" y="52"/>
                  <a:pt x="138" y="69"/>
                </a:cubicBezTo>
                <a:cubicBezTo>
                  <a:pt x="155" y="69"/>
                  <a:pt x="172" y="61"/>
                  <a:pt x="189" y="61"/>
                </a:cubicBezTo>
                <a:cubicBezTo>
                  <a:pt x="198" y="61"/>
                  <a:pt x="198" y="69"/>
                  <a:pt x="207" y="78"/>
                </a:cubicBezTo>
                <a:cubicBezTo>
                  <a:pt x="207" y="86"/>
                  <a:pt x="198" y="86"/>
                  <a:pt x="189" y="95"/>
                </a:cubicBezTo>
                <a:cubicBezTo>
                  <a:pt x="189" y="95"/>
                  <a:pt x="163" y="95"/>
                  <a:pt x="138" y="95"/>
                </a:cubicBezTo>
                <a:cubicBezTo>
                  <a:pt x="129" y="95"/>
                  <a:pt x="120" y="95"/>
                  <a:pt x="112" y="95"/>
                </a:cubicBezTo>
                <a:cubicBezTo>
                  <a:pt x="103" y="112"/>
                  <a:pt x="86" y="121"/>
                  <a:pt x="69" y="130"/>
                </a:cubicBezTo>
                <a:cubicBezTo>
                  <a:pt x="43" y="138"/>
                  <a:pt x="25" y="138"/>
                  <a:pt x="25" y="138"/>
                </a:cubicBezTo>
                <a:cubicBezTo>
                  <a:pt x="17" y="147"/>
                  <a:pt x="17" y="147"/>
                  <a:pt x="17" y="147"/>
                </a:cubicBezTo>
                <a:close/>
                <a:moveTo>
                  <a:pt x="94" y="35"/>
                </a:moveTo>
                <a:lnTo>
                  <a:pt x="94" y="35"/>
                </a:lnTo>
                <a:lnTo>
                  <a:pt x="94" y="35"/>
                </a:lnTo>
                <a:cubicBezTo>
                  <a:pt x="86" y="35"/>
                  <a:pt x="86" y="35"/>
                  <a:pt x="77" y="43"/>
                </a:cubicBezTo>
                <a:cubicBezTo>
                  <a:pt x="77" y="52"/>
                  <a:pt x="77" y="52"/>
                  <a:pt x="77" y="61"/>
                </a:cubicBezTo>
                <a:cubicBezTo>
                  <a:pt x="86" y="61"/>
                  <a:pt x="86" y="61"/>
                  <a:pt x="103" y="69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12" y="52"/>
                  <a:pt x="112" y="43"/>
                  <a:pt x="103" y="35"/>
                </a:cubicBezTo>
                <a:cubicBezTo>
                  <a:pt x="103" y="35"/>
                  <a:pt x="103" y="35"/>
                  <a:pt x="94" y="35"/>
                </a:cubicBezTo>
                <a:close/>
                <a:moveTo>
                  <a:pt x="112" y="43"/>
                </a:moveTo>
                <a:lnTo>
                  <a:pt x="112" y="4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0">
            <a:extLst>
              <a:ext uri="{FF2B5EF4-FFF2-40B4-BE49-F238E27FC236}">
                <a16:creationId xmlns:a16="http://schemas.microsoft.com/office/drawing/2014/main" id="{4BF0E26B-4467-784D-8901-9AA66136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343" y="6050264"/>
            <a:ext cx="53849" cy="53849"/>
          </a:xfrm>
          <a:custGeom>
            <a:avLst/>
            <a:gdLst>
              <a:gd name="T0" fmla="*/ 0 w 52"/>
              <a:gd name="T1" fmla="*/ 26 h 53"/>
              <a:gd name="T2" fmla="*/ 0 w 52"/>
              <a:gd name="T3" fmla="*/ 26 h 53"/>
              <a:gd name="T4" fmla="*/ 25 w 52"/>
              <a:gd name="T5" fmla="*/ 0 h 53"/>
              <a:gd name="T6" fmla="*/ 51 w 52"/>
              <a:gd name="T7" fmla="*/ 26 h 53"/>
              <a:gd name="T8" fmla="*/ 25 w 52"/>
              <a:gd name="T9" fmla="*/ 52 h 53"/>
              <a:gd name="T10" fmla="*/ 0 w 52"/>
              <a:gd name="T11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53">
                <a:moveTo>
                  <a:pt x="0" y="26"/>
                </a:moveTo>
                <a:lnTo>
                  <a:pt x="0" y="26"/>
                </a:lnTo>
                <a:cubicBezTo>
                  <a:pt x="0" y="18"/>
                  <a:pt x="8" y="0"/>
                  <a:pt x="25" y="0"/>
                </a:cubicBezTo>
                <a:cubicBezTo>
                  <a:pt x="43" y="0"/>
                  <a:pt x="51" y="18"/>
                  <a:pt x="51" y="26"/>
                </a:cubicBezTo>
                <a:cubicBezTo>
                  <a:pt x="51" y="44"/>
                  <a:pt x="43" y="52"/>
                  <a:pt x="25" y="52"/>
                </a:cubicBezTo>
                <a:cubicBezTo>
                  <a:pt x="8" y="52"/>
                  <a:pt x="0" y="44"/>
                  <a:pt x="0" y="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51">
            <a:extLst>
              <a:ext uri="{FF2B5EF4-FFF2-40B4-BE49-F238E27FC236}">
                <a16:creationId xmlns:a16="http://schemas.microsoft.com/office/drawing/2014/main" id="{1B68A6C6-BF16-4C4D-AA54-4B131D3E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714" y="5951541"/>
            <a:ext cx="237834" cy="71799"/>
          </a:xfrm>
          <a:custGeom>
            <a:avLst/>
            <a:gdLst>
              <a:gd name="T0" fmla="*/ 198 w 234"/>
              <a:gd name="T1" fmla="*/ 69 h 70"/>
              <a:gd name="T2" fmla="*/ 198 w 234"/>
              <a:gd name="T3" fmla="*/ 69 h 70"/>
              <a:gd name="T4" fmla="*/ 198 w 234"/>
              <a:gd name="T5" fmla="*/ 69 h 70"/>
              <a:gd name="T6" fmla="*/ 103 w 234"/>
              <a:gd name="T7" fmla="*/ 52 h 70"/>
              <a:gd name="T8" fmla="*/ 34 w 234"/>
              <a:gd name="T9" fmla="*/ 52 h 70"/>
              <a:gd name="T10" fmla="*/ 0 w 234"/>
              <a:gd name="T11" fmla="*/ 35 h 70"/>
              <a:gd name="T12" fmla="*/ 26 w 234"/>
              <a:gd name="T13" fmla="*/ 9 h 70"/>
              <a:gd name="T14" fmla="*/ 112 w 234"/>
              <a:gd name="T15" fmla="*/ 0 h 70"/>
              <a:gd name="T16" fmla="*/ 207 w 234"/>
              <a:gd name="T17" fmla="*/ 26 h 70"/>
              <a:gd name="T18" fmla="*/ 224 w 234"/>
              <a:gd name="T19" fmla="*/ 52 h 70"/>
              <a:gd name="T20" fmla="*/ 198 w 234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4" h="70">
                <a:moveTo>
                  <a:pt x="198" y="69"/>
                </a:moveTo>
                <a:lnTo>
                  <a:pt x="198" y="69"/>
                </a:lnTo>
                <a:lnTo>
                  <a:pt x="198" y="69"/>
                </a:lnTo>
                <a:cubicBezTo>
                  <a:pt x="164" y="61"/>
                  <a:pt x="138" y="52"/>
                  <a:pt x="103" y="52"/>
                </a:cubicBezTo>
                <a:cubicBezTo>
                  <a:pt x="86" y="44"/>
                  <a:pt x="52" y="52"/>
                  <a:pt x="34" y="52"/>
                </a:cubicBezTo>
                <a:cubicBezTo>
                  <a:pt x="17" y="52"/>
                  <a:pt x="8" y="44"/>
                  <a:pt x="0" y="35"/>
                </a:cubicBezTo>
                <a:cubicBezTo>
                  <a:pt x="0" y="18"/>
                  <a:pt x="8" y="9"/>
                  <a:pt x="26" y="9"/>
                </a:cubicBezTo>
                <a:cubicBezTo>
                  <a:pt x="43" y="0"/>
                  <a:pt x="86" y="0"/>
                  <a:pt x="112" y="0"/>
                </a:cubicBezTo>
                <a:cubicBezTo>
                  <a:pt x="147" y="9"/>
                  <a:pt x="173" y="9"/>
                  <a:pt x="207" y="26"/>
                </a:cubicBezTo>
                <a:cubicBezTo>
                  <a:pt x="224" y="26"/>
                  <a:pt x="233" y="44"/>
                  <a:pt x="224" y="52"/>
                </a:cubicBezTo>
                <a:cubicBezTo>
                  <a:pt x="224" y="61"/>
                  <a:pt x="216" y="69"/>
                  <a:pt x="198" y="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52">
            <a:extLst>
              <a:ext uri="{FF2B5EF4-FFF2-40B4-BE49-F238E27FC236}">
                <a16:creationId xmlns:a16="http://schemas.microsoft.com/office/drawing/2014/main" id="{01721898-9D7A-E144-8E52-43F9730A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739" y="5466900"/>
            <a:ext cx="345532" cy="341043"/>
          </a:xfrm>
          <a:custGeom>
            <a:avLst/>
            <a:gdLst>
              <a:gd name="T0" fmla="*/ 130 w 338"/>
              <a:gd name="T1" fmla="*/ 319 h 337"/>
              <a:gd name="T2" fmla="*/ 130 w 338"/>
              <a:gd name="T3" fmla="*/ 319 h 337"/>
              <a:gd name="T4" fmla="*/ 26 w 338"/>
              <a:gd name="T5" fmla="*/ 250 h 337"/>
              <a:gd name="T6" fmla="*/ 9 w 338"/>
              <a:gd name="T7" fmla="*/ 121 h 337"/>
              <a:gd name="T8" fmla="*/ 87 w 338"/>
              <a:gd name="T9" fmla="*/ 26 h 337"/>
              <a:gd name="T10" fmla="*/ 207 w 338"/>
              <a:gd name="T11" fmla="*/ 9 h 337"/>
              <a:gd name="T12" fmla="*/ 311 w 338"/>
              <a:gd name="T13" fmla="*/ 86 h 337"/>
              <a:gd name="T14" fmla="*/ 328 w 338"/>
              <a:gd name="T15" fmla="*/ 207 h 337"/>
              <a:gd name="T16" fmla="*/ 251 w 338"/>
              <a:gd name="T17" fmla="*/ 302 h 337"/>
              <a:gd name="T18" fmla="*/ 130 w 338"/>
              <a:gd name="T19" fmla="*/ 319 h 337"/>
              <a:gd name="T20" fmla="*/ 207 w 338"/>
              <a:gd name="T21" fmla="*/ 26 h 337"/>
              <a:gd name="T22" fmla="*/ 207 w 338"/>
              <a:gd name="T23" fmla="*/ 26 h 337"/>
              <a:gd name="T24" fmla="*/ 35 w 338"/>
              <a:gd name="T25" fmla="*/ 129 h 337"/>
              <a:gd name="T26" fmla="*/ 130 w 338"/>
              <a:gd name="T27" fmla="*/ 302 h 337"/>
              <a:gd name="T28" fmla="*/ 302 w 338"/>
              <a:gd name="T29" fmla="*/ 198 h 337"/>
              <a:gd name="T30" fmla="*/ 207 w 338"/>
              <a:gd name="T31" fmla="*/ 2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8" h="337">
                <a:moveTo>
                  <a:pt x="130" y="319"/>
                </a:moveTo>
                <a:lnTo>
                  <a:pt x="130" y="319"/>
                </a:lnTo>
                <a:cubicBezTo>
                  <a:pt x="87" y="311"/>
                  <a:pt x="52" y="285"/>
                  <a:pt x="26" y="250"/>
                </a:cubicBezTo>
                <a:cubicBezTo>
                  <a:pt x="9" y="207"/>
                  <a:pt x="0" y="164"/>
                  <a:pt x="9" y="121"/>
                </a:cubicBezTo>
                <a:cubicBezTo>
                  <a:pt x="26" y="86"/>
                  <a:pt x="52" y="52"/>
                  <a:pt x="87" y="26"/>
                </a:cubicBezTo>
                <a:cubicBezTo>
                  <a:pt x="121" y="9"/>
                  <a:pt x="164" y="0"/>
                  <a:pt x="207" y="9"/>
                </a:cubicBezTo>
                <a:cubicBezTo>
                  <a:pt x="251" y="17"/>
                  <a:pt x="285" y="52"/>
                  <a:pt x="311" y="86"/>
                </a:cubicBezTo>
                <a:cubicBezTo>
                  <a:pt x="328" y="121"/>
                  <a:pt x="337" y="164"/>
                  <a:pt x="328" y="207"/>
                </a:cubicBezTo>
                <a:cubicBezTo>
                  <a:pt x="311" y="250"/>
                  <a:pt x="285" y="285"/>
                  <a:pt x="251" y="302"/>
                </a:cubicBezTo>
                <a:cubicBezTo>
                  <a:pt x="216" y="328"/>
                  <a:pt x="173" y="336"/>
                  <a:pt x="130" y="319"/>
                </a:cubicBezTo>
                <a:close/>
                <a:moveTo>
                  <a:pt x="207" y="26"/>
                </a:moveTo>
                <a:lnTo>
                  <a:pt x="207" y="26"/>
                </a:lnTo>
                <a:cubicBezTo>
                  <a:pt x="130" y="9"/>
                  <a:pt x="52" y="52"/>
                  <a:pt x="35" y="129"/>
                </a:cubicBezTo>
                <a:cubicBezTo>
                  <a:pt x="9" y="207"/>
                  <a:pt x="61" y="285"/>
                  <a:pt x="130" y="302"/>
                </a:cubicBezTo>
                <a:cubicBezTo>
                  <a:pt x="207" y="319"/>
                  <a:pt x="285" y="276"/>
                  <a:pt x="302" y="198"/>
                </a:cubicBezTo>
                <a:cubicBezTo>
                  <a:pt x="328" y="129"/>
                  <a:pt x="277" y="52"/>
                  <a:pt x="207" y="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53">
            <a:extLst>
              <a:ext uri="{FF2B5EF4-FFF2-40B4-BE49-F238E27FC236}">
                <a16:creationId xmlns:a16="http://schemas.microsoft.com/office/drawing/2014/main" id="{A9CAA355-775C-444B-B476-68E1692B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639" y="5493825"/>
            <a:ext cx="273734" cy="282708"/>
          </a:xfrm>
          <a:custGeom>
            <a:avLst/>
            <a:gdLst>
              <a:gd name="T0" fmla="*/ 103 w 268"/>
              <a:gd name="T1" fmla="*/ 259 h 277"/>
              <a:gd name="T2" fmla="*/ 103 w 268"/>
              <a:gd name="T3" fmla="*/ 259 h 277"/>
              <a:gd name="T4" fmla="*/ 17 w 268"/>
              <a:gd name="T5" fmla="*/ 112 h 277"/>
              <a:gd name="T6" fmla="*/ 164 w 268"/>
              <a:gd name="T7" fmla="*/ 17 h 277"/>
              <a:gd name="T8" fmla="*/ 250 w 268"/>
              <a:gd name="T9" fmla="*/ 172 h 277"/>
              <a:gd name="T10" fmla="*/ 103 w 268"/>
              <a:gd name="T11" fmla="*/ 259 h 277"/>
              <a:gd name="T12" fmla="*/ 164 w 268"/>
              <a:gd name="T13" fmla="*/ 43 h 277"/>
              <a:gd name="T14" fmla="*/ 164 w 268"/>
              <a:gd name="T15" fmla="*/ 43 h 277"/>
              <a:gd name="T16" fmla="*/ 34 w 268"/>
              <a:gd name="T17" fmla="*/ 112 h 277"/>
              <a:gd name="T18" fmla="*/ 103 w 268"/>
              <a:gd name="T19" fmla="*/ 241 h 277"/>
              <a:gd name="T20" fmla="*/ 233 w 268"/>
              <a:gd name="T21" fmla="*/ 164 h 277"/>
              <a:gd name="T22" fmla="*/ 164 w 268"/>
              <a:gd name="T23" fmla="*/ 43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8" h="277">
                <a:moveTo>
                  <a:pt x="103" y="259"/>
                </a:moveTo>
                <a:lnTo>
                  <a:pt x="103" y="259"/>
                </a:lnTo>
                <a:cubicBezTo>
                  <a:pt x="34" y="241"/>
                  <a:pt x="0" y="172"/>
                  <a:pt x="17" y="112"/>
                </a:cubicBezTo>
                <a:cubicBezTo>
                  <a:pt x="34" y="43"/>
                  <a:pt x="103" y="0"/>
                  <a:pt x="164" y="17"/>
                </a:cubicBezTo>
                <a:cubicBezTo>
                  <a:pt x="233" y="34"/>
                  <a:pt x="267" y="103"/>
                  <a:pt x="250" y="172"/>
                </a:cubicBezTo>
                <a:cubicBezTo>
                  <a:pt x="233" y="233"/>
                  <a:pt x="164" y="276"/>
                  <a:pt x="103" y="259"/>
                </a:cubicBezTo>
                <a:close/>
                <a:moveTo>
                  <a:pt x="164" y="43"/>
                </a:moveTo>
                <a:lnTo>
                  <a:pt x="164" y="43"/>
                </a:lnTo>
                <a:cubicBezTo>
                  <a:pt x="103" y="26"/>
                  <a:pt x="52" y="60"/>
                  <a:pt x="34" y="112"/>
                </a:cubicBezTo>
                <a:cubicBezTo>
                  <a:pt x="17" y="172"/>
                  <a:pt x="52" y="224"/>
                  <a:pt x="103" y="241"/>
                </a:cubicBezTo>
                <a:cubicBezTo>
                  <a:pt x="164" y="259"/>
                  <a:pt x="216" y="224"/>
                  <a:pt x="233" y="164"/>
                </a:cubicBezTo>
                <a:cubicBezTo>
                  <a:pt x="250" y="112"/>
                  <a:pt x="216" y="52"/>
                  <a:pt x="164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54">
            <a:extLst>
              <a:ext uri="{FF2B5EF4-FFF2-40B4-BE49-F238E27FC236}">
                <a16:creationId xmlns:a16="http://schemas.microsoft.com/office/drawing/2014/main" id="{BF188F5B-7021-C042-B568-9C1BAF40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362" y="5583573"/>
            <a:ext cx="80773" cy="107698"/>
          </a:xfrm>
          <a:custGeom>
            <a:avLst/>
            <a:gdLst>
              <a:gd name="T0" fmla="*/ 26 w 78"/>
              <a:gd name="T1" fmla="*/ 104 h 105"/>
              <a:gd name="T2" fmla="*/ 26 w 78"/>
              <a:gd name="T3" fmla="*/ 104 h 105"/>
              <a:gd name="T4" fmla="*/ 0 w 78"/>
              <a:gd name="T5" fmla="*/ 86 h 105"/>
              <a:gd name="T6" fmla="*/ 0 w 78"/>
              <a:gd name="T7" fmla="*/ 78 h 105"/>
              <a:gd name="T8" fmla="*/ 8 w 78"/>
              <a:gd name="T9" fmla="*/ 78 h 105"/>
              <a:gd name="T10" fmla="*/ 43 w 78"/>
              <a:gd name="T11" fmla="*/ 95 h 105"/>
              <a:gd name="T12" fmla="*/ 52 w 78"/>
              <a:gd name="T13" fmla="*/ 78 h 105"/>
              <a:gd name="T14" fmla="*/ 34 w 78"/>
              <a:gd name="T15" fmla="*/ 61 h 105"/>
              <a:gd name="T16" fmla="*/ 17 w 78"/>
              <a:gd name="T17" fmla="*/ 43 h 105"/>
              <a:gd name="T18" fmla="*/ 17 w 78"/>
              <a:gd name="T19" fmla="*/ 26 h 105"/>
              <a:gd name="T20" fmla="*/ 34 w 78"/>
              <a:gd name="T21" fmla="*/ 9 h 105"/>
              <a:gd name="T22" fmla="*/ 77 w 78"/>
              <a:gd name="T23" fmla="*/ 17 h 105"/>
              <a:gd name="T24" fmla="*/ 77 w 78"/>
              <a:gd name="T25" fmla="*/ 26 h 105"/>
              <a:gd name="T26" fmla="*/ 69 w 78"/>
              <a:gd name="T27" fmla="*/ 26 h 105"/>
              <a:gd name="T28" fmla="*/ 34 w 78"/>
              <a:gd name="T29" fmla="*/ 17 h 105"/>
              <a:gd name="T30" fmla="*/ 26 w 78"/>
              <a:gd name="T31" fmla="*/ 26 h 105"/>
              <a:gd name="T32" fmla="*/ 43 w 78"/>
              <a:gd name="T33" fmla="*/ 52 h 105"/>
              <a:gd name="T34" fmla="*/ 60 w 78"/>
              <a:gd name="T35" fmla="*/ 61 h 105"/>
              <a:gd name="T36" fmla="*/ 60 w 78"/>
              <a:gd name="T37" fmla="*/ 86 h 105"/>
              <a:gd name="T38" fmla="*/ 43 w 78"/>
              <a:gd name="T39" fmla="*/ 104 h 105"/>
              <a:gd name="T40" fmla="*/ 26 w 78"/>
              <a:gd name="T41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05">
                <a:moveTo>
                  <a:pt x="26" y="104"/>
                </a:moveTo>
                <a:lnTo>
                  <a:pt x="26" y="104"/>
                </a:lnTo>
                <a:cubicBezTo>
                  <a:pt x="17" y="104"/>
                  <a:pt x="8" y="95"/>
                  <a:pt x="0" y="86"/>
                </a:cubicBezTo>
                <a:cubicBezTo>
                  <a:pt x="0" y="86"/>
                  <a:pt x="0" y="86"/>
                  <a:pt x="0" y="78"/>
                </a:cubicBezTo>
                <a:lnTo>
                  <a:pt x="8" y="78"/>
                </a:lnTo>
                <a:cubicBezTo>
                  <a:pt x="17" y="86"/>
                  <a:pt x="34" y="95"/>
                  <a:pt x="43" y="95"/>
                </a:cubicBezTo>
                <a:cubicBezTo>
                  <a:pt x="52" y="86"/>
                  <a:pt x="52" y="86"/>
                  <a:pt x="52" y="78"/>
                </a:cubicBezTo>
                <a:cubicBezTo>
                  <a:pt x="52" y="78"/>
                  <a:pt x="43" y="69"/>
                  <a:pt x="34" y="61"/>
                </a:cubicBezTo>
                <a:cubicBezTo>
                  <a:pt x="34" y="52"/>
                  <a:pt x="26" y="52"/>
                  <a:pt x="17" y="43"/>
                </a:cubicBezTo>
                <a:cubicBezTo>
                  <a:pt x="17" y="35"/>
                  <a:pt x="17" y="26"/>
                  <a:pt x="17" y="26"/>
                </a:cubicBezTo>
                <a:cubicBezTo>
                  <a:pt x="17" y="17"/>
                  <a:pt x="26" y="9"/>
                  <a:pt x="34" y="9"/>
                </a:cubicBezTo>
                <a:cubicBezTo>
                  <a:pt x="43" y="0"/>
                  <a:pt x="60" y="9"/>
                  <a:pt x="77" y="17"/>
                </a:cubicBezTo>
                <a:cubicBezTo>
                  <a:pt x="77" y="17"/>
                  <a:pt x="77" y="17"/>
                  <a:pt x="77" y="26"/>
                </a:cubicBezTo>
                <a:lnTo>
                  <a:pt x="69" y="26"/>
                </a:lnTo>
                <a:cubicBezTo>
                  <a:pt x="60" y="17"/>
                  <a:pt x="43" y="9"/>
                  <a:pt x="34" y="17"/>
                </a:cubicBezTo>
                <a:cubicBezTo>
                  <a:pt x="34" y="17"/>
                  <a:pt x="26" y="17"/>
                  <a:pt x="26" y="26"/>
                </a:cubicBezTo>
                <a:cubicBezTo>
                  <a:pt x="26" y="35"/>
                  <a:pt x="34" y="43"/>
                  <a:pt x="43" y="52"/>
                </a:cubicBezTo>
                <a:cubicBezTo>
                  <a:pt x="52" y="52"/>
                  <a:pt x="52" y="61"/>
                  <a:pt x="60" y="61"/>
                </a:cubicBezTo>
                <a:cubicBezTo>
                  <a:pt x="60" y="69"/>
                  <a:pt x="69" y="78"/>
                  <a:pt x="60" y="86"/>
                </a:cubicBezTo>
                <a:cubicBezTo>
                  <a:pt x="60" y="95"/>
                  <a:pt x="52" y="95"/>
                  <a:pt x="43" y="104"/>
                </a:cubicBezTo>
                <a:cubicBezTo>
                  <a:pt x="43" y="104"/>
                  <a:pt x="34" y="104"/>
                  <a:pt x="26" y="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55">
            <a:extLst>
              <a:ext uri="{FF2B5EF4-FFF2-40B4-BE49-F238E27FC236}">
                <a16:creationId xmlns:a16="http://schemas.microsoft.com/office/drawing/2014/main" id="{A32588F1-220E-B441-B005-8790D922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211" y="5565623"/>
            <a:ext cx="8975" cy="17950"/>
          </a:xfrm>
          <a:custGeom>
            <a:avLst/>
            <a:gdLst>
              <a:gd name="T0" fmla="*/ 0 w 9"/>
              <a:gd name="T1" fmla="*/ 17 h 18"/>
              <a:gd name="T2" fmla="*/ 0 w 9"/>
              <a:gd name="T3" fmla="*/ 17 h 18"/>
              <a:gd name="T4" fmla="*/ 0 w 9"/>
              <a:gd name="T5" fmla="*/ 9 h 18"/>
              <a:gd name="T6" fmla="*/ 0 w 9"/>
              <a:gd name="T7" fmla="*/ 0 h 18"/>
              <a:gd name="T8" fmla="*/ 8 w 9"/>
              <a:gd name="T9" fmla="*/ 0 h 18"/>
              <a:gd name="T10" fmla="*/ 8 w 9"/>
              <a:gd name="T11" fmla="*/ 0 h 18"/>
              <a:gd name="T12" fmla="*/ 8 w 9"/>
              <a:gd name="T13" fmla="*/ 17 h 18"/>
              <a:gd name="T14" fmla="*/ 0 w 9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0" y="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56">
            <a:extLst>
              <a:ext uri="{FF2B5EF4-FFF2-40B4-BE49-F238E27FC236}">
                <a16:creationId xmlns:a16="http://schemas.microsoft.com/office/drawing/2014/main" id="{CBE261E0-A3DA-554D-87E7-453A4447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311" y="5686785"/>
            <a:ext cx="17950" cy="26924"/>
          </a:xfrm>
          <a:custGeom>
            <a:avLst/>
            <a:gdLst>
              <a:gd name="T0" fmla="*/ 0 w 18"/>
              <a:gd name="T1" fmla="*/ 26 h 27"/>
              <a:gd name="T2" fmla="*/ 0 w 18"/>
              <a:gd name="T3" fmla="*/ 26 h 27"/>
              <a:gd name="T4" fmla="*/ 0 w 18"/>
              <a:gd name="T5" fmla="*/ 17 h 27"/>
              <a:gd name="T6" fmla="*/ 0 w 18"/>
              <a:gd name="T7" fmla="*/ 8 h 27"/>
              <a:gd name="T8" fmla="*/ 9 w 18"/>
              <a:gd name="T9" fmla="*/ 0 h 27"/>
              <a:gd name="T10" fmla="*/ 9 w 18"/>
              <a:gd name="T11" fmla="*/ 8 h 27"/>
              <a:gd name="T12" fmla="*/ 9 w 18"/>
              <a:gd name="T13" fmla="*/ 17 h 27"/>
              <a:gd name="T14" fmla="*/ 0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0" y="26"/>
                </a:moveTo>
                <a:lnTo>
                  <a:pt x="0" y="26"/>
                </a:lnTo>
                <a:lnTo>
                  <a:pt x="0" y="17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9" y="0"/>
                  <a:pt x="17" y="8"/>
                  <a:pt x="9" y="8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26"/>
                  <a:pt x="9" y="26"/>
                  <a:pt x="0" y="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57">
            <a:extLst>
              <a:ext uri="{FF2B5EF4-FFF2-40B4-BE49-F238E27FC236}">
                <a16:creationId xmlns:a16="http://schemas.microsoft.com/office/drawing/2014/main" id="{037825A1-5500-DA4C-AED7-9B38534A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812" y="1684012"/>
            <a:ext cx="44874" cy="560925"/>
          </a:xfrm>
          <a:custGeom>
            <a:avLst/>
            <a:gdLst>
              <a:gd name="T0" fmla="*/ 17 w 44"/>
              <a:gd name="T1" fmla="*/ 552 h 553"/>
              <a:gd name="T2" fmla="*/ 17 w 44"/>
              <a:gd name="T3" fmla="*/ 552 h 553"/>
              <a:gd name="T4" fmla="*/ 17 w 44"/>
              <a:gd name="T5" fmla="*/ 552 h 553"/>
              <a:gd name="T6" fmla="*/ 0 w 44"/>
              <a:gd name="T7" fmla="*/ 526 h 553"/>
              <a:gd name="T8" fmla="*/ 0 w 44"/>
              <a:gd name="T9" fmla="*/ 26 h 553"/>
              <a:gd name="T10" fmla="*/ 26 w 44"/>
              <a:gd name="T11" fmla="*/ 0 h 553"/>
              <a:gd name="T12" fmla="*/ 26 w 44"/>
              <a:gd name="T13" fmla="*/ 0 h 553"/>
              <a:gd name="T14" fmla="*/ 43 w 44"/>
              <a:gd name="T15" fmla="*/ 26 h 553"/>
              <a:gd name="T16" fmla="*/ 43 w 44"/>
              <a:gd name="T17" fmla="*/ 526 h 553"/>
              <a:gd name="T18" fmla="*/ 17 w 44"/>
              <a:gd name="T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553">
                <a:moveTo>
                  <a:pt x="17" y="552"/>
                </a:moveTo>
                <a:lnTo>
                  <a:pt x="17" y="552"/>
                </a:lnTo>
                <a:lnTo>
                  <a:pt x="17" y="552"/>
                </a:lnTo>
                <a:cubicBezTo>
                  <a:pt x="9" y="552"/>
                  <a:pt x="0" y="534"/>
                  <a:pt x="0" y="5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3" y="8"/>
                  <a:pt x="43" y="26"/>
                </a:cubicBezTo>
                <a:cubicBezTo>
                  <a:pt x="43" y="526"/>
                  <a:pt x="43" y="526"/>
                  <a:pt x="43" y="526"/>
                </a:cubicBezTo>
                <a:cubicBezTo>
                  <a:pt x="43" y="534"/>
                  <a:pt x="35" y="552"/>
                  <a:pt x="17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58">
            <a:extLst>
              <a:ext uri="{FF2B5EF4-FFF2-40B4-BE49-F238E27FC236}">
                <a16:creationId xmlns:a16="http://schemas.microsoft.com/office/drawing/2014/main" id="{E58E3F55-725D-A348-AA24-5592CE2B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812" y="2204552"/>
            <a:ext cx="556439" cy="44874"/>
          </a:xfrm>
          <a:custGeom>
            <a:avLst/>
            <a:gdLst>
              <a:gd name="T0" fmla="*/ 17 w 545"/>
              <a:gd name="T1" fmla="*/ 43 h 44"/>
              <a:gd name="T2" fmla="*/ 17 w 545"/>
              <a:gd name="T3" fmla="*/ 43 h 44"/>
              <a:gd name="T4" fmla="*/ 0 w 545"/>
              <a:gd name="T5" fmla="*/ 17 h 44"/>
              <a:gd name="T6" fmla="*/ 17 w 545"/>
              <a:gd name="T7" fmla="*/ 0 h 44"/>
              <a:gd name="T8" fmla="*/ 526 w 545"/>
              <a:gd name="T9" fmla="*/ 0 h 44"/>
              <a:gd name="T10" fmla="*/ 544 w 545"/>
              <a:gd name="T11" fmla="*/ 17 h 44"/>
              <a:gd name="T12" fmla="*/ 526 w 545"/>
              <a:gd name="T13" fmla="*/ 43 h 44"/>
              <a:gd name="T14" fmla="*/ 17 w 54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5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26" y="0"/>
                  <a:pt x="526" y="0"/>
                  <a:pt x="526" y="0"/>
                </a:cubicBezTo>
                <a:cubicBezTo>
                  <a:pt x="535" y="0"/>
                  <a:pt x="544" y="8"/>
                  <a:pt x="544" y="17"/>
                </a:cubicBezTo>
                <a:cubicBezTo>
                  <a:pt x="544" y="25"/>
                  <a:pt x="535" y="43"/>
                  <a:pt x="526" y="43"/>
                </a:cubicBezTo>
                <a:lnTo>
                  <a:pt x="17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59">
            <a:extLst>
              <a:ext uri="{FF2B5EF4-FFF2-40B4-BE49-F238E27FC236}">
                <a16:creationId xmlns:a16="http://schemas.microsoft.com/office/drawing/2014/main" id="{3A59ADB5-66AB-9443-A7AA-DBC7B903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510" y="1998131"/>
            <a:ext cx="143597" cy="246806"/>
          </a:xfrm>
          <a:custGeom>
            <a:avLst/>
            <a:gdLst>
              <a:gd name="T0" fmla="*/ 120 w 139"/>
              <a:gd name="T1" fmla="*/ 242 h 243"/>
              <a:gd name="T2" fmla="*/ 120 w 139"/>
              <a:gd name="T3" fmla="*/ 242 h 243"/>
              <a:gd name="T4" fmla="*/ 17 w 139"/>
              <a:gd name="T5" fmla="*/ 242 h 243"/>
              <a:gd name="T6" fmla="*/ 0 w 139"/>
              <a:gd name="T7" fmla="*/ 216 h 243"/>
              <a:gd name="T8" fmla="*/ 0 w 139"/>
              <a:gd name="T9" fmla="*/ 17 h 243"/>
              <a:gd name="T10" fmla="*/ 17 w 139"/>
              <a:gd name="T11" fmla="*/ 0 h 243"/>
              <a:gd name="T12" fmla="*/ 120 w 139"/>
              <a:gd name="T13" fmla="*/ 0 h 243"/>
              <a:gd name="T14" fmla="*/ 138 w 139"/>
              <a:gd name="T15" fmla="*/ 17 h 243"/>
              <a:gd name="T16" fmla="*/ 138 w 139"/>
              <a:gd name="T17" fmla="*/ 216 h 243"/>
              <a:gd name="T18" fmla="*/ 120 w 139"/>
              <a:gd name="T19" fmla="*/ 242 h 243"/>
              <a:gd name="T20" fmla="*/ 34 w 139"/>
              <a:gd name="T21" fmla="*/ 199 h 243"/>
              <a:gd name="T22" fmla="*/ 34 w 139"/>
              <a:gd name="T23" fmla="*/ 199 h 243"/>
              <a:gd name="T24" fmla="*/ 103 w 139"/>
              <a:gd name="T25" fmla="*/ 199 h 243"/>
              <a:gd name="T26" fmla="*/ 103 w 139"/>
              <a:gd name="T27" fmla="*/ 35 h 243"/>
              <a:gd name="T28" fmla="*/ 34 w 139"/>
              <a:gd name="T29" fmla="*/ 35 h 243"/>
              <a:gd name="T30" fmla="*/ 34 w 139"/>
              <a:gd name="T31" fmla="*/ 19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243">
                <a:moveTo>
                  <a:pt x="120" y="242"/>
                </a:moveTo>
                <a:lnTo>
                  <a:pt x="120" y="242"/>
                </a:lnTo>
                <a:cubicBezTo>
                  <a:pt x="17" y="242"/>
                  <a:pt x="17" y="242"/>
                  <a:pt x="17" y="242"/>
                </a:cubicBezTo>
                <a:cubicBezTo>
                  <a:pt x="8" y="242"/>
                  <a:pt x="0" y="224"/>
                  <a:pt x="0" y="2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9" y="0"/>
                  <a:pt x="138" y="9"/>
                  <a:pt x="138" y="17"/>
                </a:cubicBezTo>
                <a:cubicBezTo>
                  <a:pt x="138" y="216"/>
                  <a:pt x="138" y="216"/>
                  <a:pt x="138" y="216"/>
                </a:cubicBezTo>
                <a:cubicBezTo>
                  <a:pt x="138" y="224"/>
                  <a:pt x="129" y="242"/>
                  <a:pt x="120" y="242"/>
                </a:cubicBezTo>
                <a:close/>
                <a:moveTo>
                  <a:pt x="34" y="199"/>
                </a:moveTo>
                <a:lnTo>
                  <a:pt x="34" y="199"/>
                </a:lnTo>
                <a:cubicBezTo>
                  <a:pt x="103" y="199"/>
                  <a:pt x="103" y="199"/>
                  <a:pt x="103" y="199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1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60">
            <a:extLst>
              <a:ext uri="{FF2B5EF4-FFF2-40B4-BE49-F238E27FC236}">
                <a16:creationId xmlns:a16="http://schemas.microsoft.com/office/drawing/2014/main" id="{460E403B-9003-4A4A-8F15-6E945F54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719" y="1894919"/>
            <a:ext cx="143597" cy="350018"/>
          </a:xfrm>
          <a:custGeom>
            <a:avLst/>
            <a:gdLst>
              <a:gd name="T0" fmla="*/ 121 w 139"/>
              <a:gd name="T1" fmla="*/ 345 h 346"/>
              <a:gd name="T2" fmla="*/ 121 w 139"/>
              <a:gd name="T3" fmla="*/ 345 h 346"/>
              <a:gd name="T4" fmla="*/ 17 w 139"/>
              <a:gd name="T5" fmla="*/ 345 h 346"/>
              <a:gd name="T6" fmla="*/ 0 w 139"/>
              <a:gd name="T7" fmla="*/ 319 h 346"/>
              <a:gd name="T8" fmla="*/ 0 w 139"/>
              <a:gd name="T9" fmla="*/ 17 h 346"/>
              <a:gd name="T10" fmla="*/ 17 w 139"/>
              <a:gd name="T11" fmla="*/ 0 h 346"/>
              <a:gd name="T12" fmla="*/ 121 w 139"/>
              <a:gd name="T13" fmla="*/ 0 h 346"/>
              <a:gd name="T14" fmla="*/ 138 w 139"/>
              <a:gd name="T15" fmla="*/ 17 h 346"/>
              <a:gd name="T16" fmla="*/ 138 w 139"/>
              <a:gd name="T17" fmla="*/ 319 h 346"/>
              <a:gd name="T18" fmla="*/ 121 w 139"/>
              <a:gd name="T19" fmla="*/ 345 h 346"/>
              <a:gd name="T20" fmla="*/ 35 w 139"/>
              <a:gd name="T21" fmla="*/ 302 h 346"/>
              <a:gd name="T22" fmla="*/ 35 w 139"/>
              <a:gd name="T23" fmla="*/ 302 h 346"/>
              <a:gd name="T24" fmla="*/ 95 w 139"/>
              <a:gd name="T25" fmla="*/ 302 h 346"/>
              <a:gd name="T26" fmla="*/ 95 w 139"/>
              <a:gd name="T27" fmla="*/ 34 h 346"/>
              <a:gd name="T28" fmla="*/ 35 w 139"/>
              <a:gd name="T29" fmla="*/ 34 h 346"/>
              <a:gd name="T30" fmla="*/ 35 w 139"/>
              <a:gd name="T31" fmla="*/ 302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346">
                <a:moveTo>
                  <a:pt x="121" y="345"/>
                </a:moveTo>
                <a:lnTo>
                  <a:pt x="121" y="345"/>
                </a:lnTo>
                <a:cubicBezTo>
                  <a:pt x="17" y="345"/>
                  <a:pt x="17" y="345"/>
                  <a:pt x="17" y="345"/>
                </a:cubicBezTo>
                <a:cubicBezTo>
                  <a:pt x="9" y="345"/>
                  <a:pt x="0" y="327"/>
                  <a:pt x="0" y="31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8" y="8"/>
                  <a:pt x="138" y="17"/>
                </a:cubicBezTo>
                <a:cubicBezTo>
                  <a:pt x="138" y="319"/>
                  <a:pt x="138" y="319"/>
                  <a:pt x="138" y="319"/>
                </a:cubicBezTo>
                <a:cubicBezTo>
                  <a:pt x="138" y="327"/>
                  <a:pt x="130" y="345"/>
                  <a:pt x="121" y="345"/>
                </a:cubicBezTo>
                <a:close/>
                <a:moveTo>
                  <a:pt x="35" y="302"/>
                </a:moveTo>
                <a:lnTo>
                  <a:pt x="35" y="302"/>
                </a:lnTo>
                <a:cubicBezTo>
                  <a:pt x="95" y="302"/>
                  <a:pt x="95" y="302"/>
                  <a:pt x="95" y="302"/>
                </a:cubicBezTo>
                <a:cubicBezTo>
                  <a:pt x="95" y="34"/>
                  <a:pt x="95" y="34"/>
                  <a:pt x="95" y="34"/>
                </a:cubicBezTo>
                <a:cubicBezTo>
                  <a:pt x="35" y="34"/>
                  <a:pt x="35" y="34"/>
                  <a:pt x="35" y="34"/>
                </a:cubicBezTo>
                <a:lnTo>
                  <a:pt x="35" y="3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61">
            <a:extLst>
              <a:ext uri="{FF2B5EF4-FFF2-40B4-BE49-F238E27FC236}">
                <a16:creationId xmlns:a16="http://schemas.microsoft.com/office/drawing/2014/main" id="{211E5077-C094-CC43-B5E6-D5076922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442" y="1930818"/>
            <a:ext cx="152572" cy="318608"/>
          </a:xfrm>
          <a:custGeom>
            <a:avLst/>
            <a:gdLst>
              <a:gd name="T0" fmla="*/ 121 w 148"/>
              <a:gd name="T1" fmla="*/ 311 h 312"/>
              <a:gd name="T2" fmla="*/ 121 w 148"/>
              <a:gd name="T3" fmla="*/ 311 h 312"/>
              <a:gd name="T4" fmla="*/ 26 w 148"/>
              <a:gd name="T5" fmla="*/ 311 h 312"/>
              <a:gd name="T6" fmla="*/ 0 w 148"/>
              <a:gd name="T7" fmla="*/ 285 h 312"/>
              <a:gd name="T8" fmla="*/ 0 w 148"/>
              <a:gd name="T9" fmla="*/ 17 h 312"/>
              <a:gd name="T10" fmla="*/ 26 w 148"/>
              <a:gd name="T11" fmla="*/ 0 h 312"/>
              <a:gd name="T12" fmla="*/ 121 w 148"/>
              <a:gd name="T13" fmla="*/ 0 h 312"/>
              <a:gd name="T14" fmla="*/ 147 w 148"/>
              <a:gd name="T15" fmla="*/ 17 h 312"/>
              <a:gd name="T16" fmla="*/ 147 w 148"/>
              <a:gd name="T17" fmla="*/ 285 h 312"/>
              <a:gd name="T18" fmla="*/ 121 w 148"/>
              <a:gd name="T19" fmla="*/ 311 h 312"/>
              <a:gd name="T20" fmla="*/ 43 w 148"/>
              <a:gd name="T21" fmla="*/ 268 h 312"/>
              <a:gd name="T22" fmla="*/ 43 w 148"/>
              <a:gd name="T23" fmla="*/ 268 h 312"/>
              <a:gd name="T24" fmla="*/ 104 w 148"/>
              <a:gd name="T25" fmla="*/ 268 h 312"/>
              <a:gd name="T26" fmla="*/ 104 w 148"/>
              <a:gd name="T27" fmla="*/ 35 h 312"/>
              <a:gd name="T28" fmla="*/ 43 w 148"/>
              <a:gd name="T29" fmla="*/ 35 h 312"/>
              <a:gd name="T30" fmla="*/ 43 w 148"/>
              <a:gd name="T31" fmla="*/ 26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312">
                <a:moveTo>
                  <a:pt x="121" y="311"/>
                </a:moveTo>
                <a:lnTo>
                  <a:pt x="121" y="311"/>
                </a:lnTo>
                <a:cubicBezTo>
                  <a:pt x="26" y="311"/>
                  <a:pt x="26" y="311"/>
                  <a:pt x="26" y="311"/>
                </a:cubicBezTo>
                <a:cubicBezTo>
                  <a:pt x="9" y="311"/>
                  <a:pt x="0" y="293"/>
                  <a:pt x="0" y="28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8" y="0"/>
                  <a:pt x="147" y="9"/>
                  <a:pt x="147" y="17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147" y="293"/>
                  <a:pt x="138" y="311"/>
                  <a:pt x="121" y="311"/>
                </a:cubicBezTo>
                <a:close/>
                <a:moveTo>
                  <a:pt x="43" y="268"/>
                </a:moveTo>
                <a:lnTo>
                  <a:pt x="43" y="268"/>
                </a:lnTo>
                <a:cubicBezTo>
                  <a:pt x="104" y="268"/>
                  <a:pt x="104" y="268"/>
                  <a:pt x="104" y="268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43" y="35"/>
                  <a:pt x="43" y="35"/>
                  <a:pt x="43" y="35"/>
                </a:cubicBezTo>
                <a:lnTo>
                  <a:pt x="43" y="2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62">
            <a:extLst>
              <a:ext uri="{FF2B5EF4-FFF2-40B4-BE49-F238E27FC236}">
                <a16:creationId xmlns:a16="http://schemas.microsoft.com/office/drawing/2014/main" id="{87FB0637-AD31-C94F-A374-362351BE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359" y="1692987"/>
            <a:ext cx="394892" cy="192957"/>
          </a:xfrm>
          <a:custGeom>
            <a:avLst/>
            <a:gdLst>
              <a:gd name="T0" fmla="*/ 9 w 390"/>
              <a:gd name="T1" fmla="*/ 190 h 191"/>
              <a:gd name="T2" fmla="*/ 9 w 390"/>
              <a:gd name="T3" fmla="*/ 190 h 191"/>
              <a:gd name="T4" fmla="*/ 0 w 390"/>
              <a:gd name="T5" fmla="*/ 190 h 191"/>
              <a:gd name="T6" fmla="*/ 0 w 390"/>
              <a:gd name="T7" fmla="*/ 173 h 191"/>
              <a:gd name="T8" fmla="*/ 113 w 390"/>
              <a:gd name="T9" fmla="*/ 69 h 191"/>
              <a:gd name="T10" fmla="*/ 130 w 390"/>
              <a:gd name="T11" fmla="*/ 69 h 191"/>
              <a:gd name="T12" fmla="*/ 225 w 390"/>
              <a:gd name="T13" fmla="*/ 164 h 191"/>
              <a:gd name="T14" fmla="*/ 363 w 390"/>
              <a:gd name="T15" fmla="*/ 9 h 191"/>
              <a:gd name="T16" fmla="*/ 380 w 390"/>
              <a:gd name="T17" fmla="*/ 9 h 191"/>
              <a:gd name="T18" fmla="*/ 380 w 390"/>
              <a:gd name="T19" fmla="*/ 26 h 191"/>
              <a:gd name="T20" fmla="*/ 233 w 390"/>
              <a:gd name="T21" fmla="*/ 190 h 191"/>
              <a:gd name="T22" fmla="*/ 225 w 390"/>
              <a:gd name="T23" fmla="*/ 190 h 191"/>
              <a:gd name="T24" fmla="*/ 216 w 390"/>
              <a:gd name="T25" fmla="*/ 190 h 191"/>
              <a:gd name="T26" fmla="*/ 121 w 390"/>
              <a:gd name="T27" fmla="*/ 95 h 191"/>
              <a:gd name="T28" fmla="*/ 18 w 390"/>
              <a:gd name="T29" fmla="*/ 190 h 191"/>
              <a:gd name="T30" fmla="*/ 9 w 390"/>
              <a:gd name="T3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191">
                <a:moveTo>
                  <a:pt x="9" y="190"/>
                </a:moveTo>
                <a:lnTo>
                  <a:pt x="9" y="190"/>
                </a:lnTo>
                <a:lnTo>
                  <a:pt x="0" y="190"/>
                </a:lnTo>
                <a:cubicBezTo>
                  <a:pt x="0" y="181"/>
                  <a:pt x="0" y="173"/>
                  <a:pt x="0" y="173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1"/>
                  <a:pt x="121" y="61"/>
                  <a:pt x="130" y="69"/>
                </a:cubicBezTo>
                <a:cubicBezTo>
                  <a:pt x="225" y="164"/>
                  <a:pt x="225" y="164"/>
                  <a:pt x="225" y="164"/>
                </a:cubicBezTo>
                <a:cubicBezTo>
                  <a:pt x="363" y="9"/>
                  <a:pt x="363" y="9"/>
                  <a:pt x="363" y="9"/>
                </a:cubicBezTo>
                <a:cubicBezTo>
                  <a:pt x="363" y="0"/>
                  <a:pt x="371" y="0"/>
                  <a:pt x="380" y="9"/>
                </a:cubicBezTo>
                <a:cubicBezTo>
                  <a:pt x="389" y="9"/>
                  <a:pt x="389" y="18"/>
                  <a:pt x="380" y="26"/>
                </a:cubicBezTo>
                <a:cubicBezTo>
                  <a:pt x="233" y="190"/>
                  <a:pt x="233" y="190"/>
                  <a:pt x="233" y="190"/>
                </a:cubicBezTo>
                <a:cubicBezTo>
                  <a:pt x="233" y="190"/>
                  <a:pt x="233" y="190"/>
                  <a:pt x="225" y="190"/>
                </a:cubicBezTo>
                <a:cubicBezTo>
                  <a:pt x="225" y="190"/>
                  <a:pt x="225" y="190"/>
                  <a:pt x="216" y="190"/>
                </a:cubicBezTo>
                <a:cubicBezTo>
                  <a:pt x="121" y="95"/>
                  <a:pt x="121" y="95"/>
                  <a:pt x="121" y="95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90"/>
                  <a:pt x="18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63">
            <a:extLst>
              <a:ext uri="{FF2B5EF4-FFF2-40B4-BE49-F238E27FC236}">
                <a16:creationId xmlns:a16="http://schemas.microsoft.com/office/drawing/2014/main" id="{4C3B90AD-7B9A-274B-9B7B-B6CDAAEB0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352" y="1692987"/>
            <a:ext cx="35899" cy="107698"/>
          </a:xfrm>
          <a:custGeom>
            <a:avLst/>
            <a:gdLst>
              <a:gd name="T0" fmla="*/ 26 w 36"/>
              <a:gd name="T1" fmla="*/ 104 h 105"/>
              <a:gd name="T2" fmla="*/ 26 w 36"/>
              <a:gd name="T3" fmla="*/ 104 h 105"/>
              <a:gd name="T4" fmla="*/ 9 w 36"/>
              <a:gd name="T5" fmla="*/ 87 h 105"/>
              <a:gd name="T6" fmla="*/ 0 w 36"/>
              <a:gd name="T7" fmla="*/ 18 h 105"/>
              <a:gd name="T8" fmla="*/ 17 w 36"/>
              <a:gd name="T9" fmla="*/ 0 h 105"/>
              <a:gd name="T10" fmla="*/ 26 w 36"/>
              <a:gd name="T11" fmla="*/ 9 h 105"/>
              <a:gd name="T12" fmla="*/ 35 w 36"/>
              <a:gd name="T13" fmla="*/ 87 h 105"/>
              <a:gd name="T14" fmla="*/ 26 w 36"/>
              <a:gd name="T1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105">
                <a:moveTo>
                  <a:pt x="26" y="104"/>
                </a:moveTo>
                <a:lnTo>
                  <a:pt x="26" y="104"/>
                </a:lnTo>
                <a:cubicBezTo>
                  <a:pt x="17" y="104"/>
                  <a:pt x="9" y="95"/>
                  <a:pt x="9" y="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9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95"/>
                  <a:pt x="26" y="104"/>
                  <a:pt x="26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64">
            <a:extLst>
              <a:ext uri="{FF2B5EF4-FFF2-40B4-BE49-F238E27FC236}">
                <a16:creationId xmlns:a16="http://schemas.microsoft.com/office/drawing/2014/main" id="{7D7ADAB8-EFA3-9343-B9ED-EB8F8031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553" y="1692987"/>
            <a:ext cx="98723" cy="35899"/>
          </a:xfrm>
          <a:custGeom>
            <a:avLst/>
            <a:gdLst>
              <a:gd name="T0" fmla="*/ 9 w 96"/>
              <a:gd name="T1" fmla="*/ 35 h 36"/>
              <a:gd name="T2" fmla="*/ 9 w 96"/>
              <a:gd name="T3" fmla="*/ 35 h 36"/>
              <a:gd name="T4" fmla="*/ 0 w 96"/>
              <a:gd name="T5" fmla="*/ 18 h 36"/>
              <a:gd name="T6" fmla="*/ 9 w 96"/>
              <a:gd name="T7" fmla="*/ 9 h 36"/>
              <a:gd name="T8" fmla="*/ 86 w 96"/>
              <a:gd name="T9" fmla="*/ 0 h 36"/>
              <a:gd name="T10" fmla="*/ 95 w 96"/>
              <a:gd name="T11" fmla="*/ 9 h 36"/>
              <a:gd name="T12" fmla="*/ 86 w 96"/>
              <a:gd name="T13" fmla="*/ 26 h 36"/>
              <a:gd name="T14" fmla="*/ 9 w 96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36">
                <a:moveTo>
                  <a:pt x="9" y="35"/>
                </a:moveTo>
                <a:lnTo>
                  <a:pt x="9" y="35"/>
                </a:lnTo>
                <a:cubicBezTo>
                  <a:pt x="9" y="35"/>
                  <a:pt x="0" y="26"/>
                  <a:pt x="0" y="18"/>
                </a:cubicBezTo>
                <a:cubicBezTo>
                  <a:pt x="0" y="18"/>
                  <a:pt x="0" y="9"/>
                  <a:pt x="9" y="9"/>
                </a:cubicBezTo>
                <a:cubicBezTo>
                  <a:pt x="86" y="0"/>
                  <a:pt x="86" y="0"/>
                  <a:pt x="86" y="0"/>
                </a:cubicBezTo>
                <a:cubicBezTo>
                  <a:pt x="95" y="0"/>
                  <a:pt x="95" y="9"/>
                  <a:pt x="95" y="9"/>
                </a:cubicBezTo>
                <a:cubicBezTo>
                  <a:pt x="95" y="18"/>
                  <a:pt x="95" y="26"/>
                  <a:pt x="86" y="26"/>
                </a:cubicBezTo>
                <a:cubicBezTo>
                  <a:pt x="9" y="35"/>
                  <a:pt x="9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65">
            <a:extLst>
              <a:ext uri="{FF2B5EF4-FFF2-40B4-BE49-F238E27FC236}">
                <a16:creationId xmlns:a16="http://schemas.microsoft.com/office/drawing/2014/main" id="{FA963A7C-58F0-1C44-8DCA-15E048483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524" y="4098241"/>
            <a:ext cx="192960" cy="677598"/>
          </a:xfrm>
          <a:custGeom>
            <a:avLst/>
            <a:gdLst>
              <a:gd name="T0" fmla="*/ 172 w 190"/>
              <a:gd name="T1" fmla="*/ 664 h 665"/>
              <a:gd name="T2" fmla="*/ 172 w 190"/>
              <a:gd name="T3" fmla="*/ 664 h 665"/>
              <a:gd name="T4" fmla="*/ 17 w 190"/>
              <a:gd name="T5" fmla="*/ 664 h 665"/>
              <a:gd name="T6" fmla="*/ 0 w 190"/>
              <a:gd name="T7" fmla="*/ 655 h 665"/>
              <a:gd name="T8" fmla="*/ 0 w 190"/>
              <a:gd name="T9" fmla="*/ 17 h 665"/>
              <a:gd name="T10" fmla="*/ 17 w 190"/>
              <a:gd name="T11" fmla="*/ 0 h 665"/>
              <a:gd name="T12" fmla="*/ 172 w 190"/>
              <a:gd name="T13" fmla="*/ 0 h 665"/>
              <a:gd name="T14" fmla="*/ 189 w 190"/>
              <a:gd name="T15" fmla="*/ 17 h 665"/>
              <a:gd name="T16" fmla="*/ 189 w 190"/>
              <a:gd name="T17" fmla="*/ 655 h 665"/>
              <a:gd name="T18" fmla="*/ 172 w 190"/>
              <a:gd name="T19" fmla="*/ 664 h 665"/>
              <a:gd name="T20" fmla="*/ 34 w 190"/>
              <a:gd name="T21" fmla="*/ 638 h 665"/>
              <a:gd name="T22" fmla="*/ 34 w 190"/>
              <a:gd name="T23" fmla="*/ 638 h 665"/>
              <a:gd name="T24" fmla="*/ 163 w 190"/>
              <a:gd name="T25" fmla="*/ 638 h 665"/>
              <a:gd name="T26" fmla="*/ 163 w 190"/>
              <a:gd name="T27" fmla="*/ 34 h 665"/>
              <a:gd name="T28" fmla="*/ 34 w 190"/>
              <a:gd name="T29" fmla="*/ 34 h 665"/>
              <a:gd name="T30" fmla="*/ 34 w 190"/>
              <a:gd name="T31" fmla="*/ 63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665">
                <a:moveTo>
                  <a:pt x="172" y="664"/>
                </a:moveTo>
                <a:lnTo>
                  <a:pt x="172" y="664"/>
                </a:lnTo>
                <a:cubicBezTo>
                  <a:pt x="17" y="664"/>
                  <a:pt x="17" y="664"/>
                  <a:pt x="17" y="664"/>
                </a:cubicBezTo>
                <a:cubicBezTo>
                  <a:pt x="8" y="664"/>
                  <a:pt x="0" y="664"/>
                  <a:pt x="0" y="65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9" y="8"/>
                  <a:pt x="189" y="17"/>
                </a:cubicBezTo>
                <a:cubicBezTo>
                  <a:pt x="189" y="655"/>
                  <a:pt x="189" y="655"/>
                  <a:pt x="189" y="655"/>
                </a:cubicBezTo>
                <a:cubicBezTo>
                  <a:pt x="189" y="664"/>
                  <a:pt x="181" y="664"/>
                  <a:pt x="172" y="664"/>
                </a:cubicBezTo>
                <a:close/>
                <a:moveTo>
                  <a:pt x="34" y="638"/>
                </a:moveTo>
                <a:lnTo>
                  <a:pt x="34" y="638"/>
                </a:lnTo>
                <a:cubicBezTo>
                  <a:pt x="163" y="638"/>
                  <a:pt x="163" y="638"/>
                  <a:pt x="163" y="638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66">
            <a:extLst>
              <a:ext uri="{FF2B5EF4-FFF2-40B4-BE49-F238E27FC236}">
                <a16:creationId xmlns:a16="http://schemas.microsoft.com/office/drawing/2014/main" id="{26F0B7EC-DD1A-554A-BB91-219AD6DB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399" y="4179014"/>
            <a:ext cx="116673" cy="116673"/>
          </a:xfrm>
          <a:custGeom>
            <a:avLst/>
            <a:gdLst>
              <a:gd name="T0" fmla="*/ 51 w 113"/>
              <a:gd name="T1" fmla="*/ 112 h 113"/>
              <a:gd name="T2" fmla="*/ 51 w 113"/>
              <a:gd name="T3" fmla="*/ 112 h 113"/>
              <a:gd name="T4" fmla="*/ 0 w 113"/>
              <a:gd name="T5" fmla="*/ 61 h 113"/>
              <a:gd name="T6" fmla="*/ 51 w 113"/>
              <a:gd name="T7" fmla="*/ 0 h 113"/>
              <a:gd name="T8" fmla="*/ 112 w 113"/>
              <a:gd name="T9" fmla="*/ 61 h 113"/>
              <a:gd name="T10" fmla="*/ 51 w 113"/>
              <a:gd name="T11" fmla="*/ 112 h 113"/>
              <a:gd name="T12" fmla="*/ 51 w 113"/>
              <a:gd name="T13" fmla="*/ 35 h 113"/>
              <a:gd name="T14" fmla="*/ 51 w 113"/>
              <a:gd name="T15" fmla="*/ 35 h 113"/>
              <a:gd name="T16" fmla="*/ 26 w 113"/>
              <a:gd name="T17" fmla="*/ 61 h 113"/>
              <a:gd name="T18" fmla="*/ 51 w 113"/>
              <a:gd name="T19" fmla="*/ 87 h 113"/>
              <a:gd name="T20" fmla="*/ 77 w 113"/>
              <a:gd name="T21" fmla="*/ 61 h 113"/>
              <a:gd name="T22" fmla="*/ 51 w 113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3">
                <a:moveTo>
                  <a:pt x="51" y="112"/>
                </a:moveTo>
                <a:lnTo>
                  <a:pt x="51" y="112"/>
                </a:lnTo>
                <a:cubicBezTo>
                  <a:pt x="26" y="112"/>
                  <a:pt x="0" y="87"/>
                  <a:pt x="0" y="61"/>
                </a:cubicBezTo>
                <a:cubicBezTo>
                  <a:pt x="0" y="26"/>
                  <a:pt x="26" y="0"/>
                  <a:pt x="51" y="0"/>
                </a:cubicBezTo>
                <a:cubicBezTo>
                  <a:pt x="86" y="0"/>
                  <a:pt x="112" y="26"/>
                  <a:pt x="112" y="61"/>
                </a:cubicBezTo>
                <a:cubicBezTo>
                  <a:pt x="112" y="87"/>
                  <a:pt x="86" y="112"/>
                  <a:pt x="51" y="112"/>
                </a:cubicBezTo>
                <a:close/>
                <a:moveTo>
                  <a:pt x="51" y="35"/>
                </a:moveTo>
                <a:lnTo>
                  <a:pt x="51" y="35"/>
                </a:lnTo>
                <a:cubicBezTo>
                  <a:pt x="43" y="35"/>
                  <a:pt x="26" y="43"/>
                  <a:pt x="26" y="61"/>
                </a:cubicBezTo>
                <a:cubicBezTo>
                  <a:pt x="26" y="69"/>
                  <a:pt x="43" y="87"/>
                  <a:pt x="51" y="87"/>
                </a:cubicBezTo>
                <a:cubicBezTo>
                  <a:pt x="69" y="87"/>
                  <a:pt x="77" y="69"/>
                  <a:pt x="77" y="61"/>
                </a:cubicBezTo>
                <a:cubicBezTo>
                  <a:pt x="77" y="43"/>
                  <a:pt x="69" y="35"/>
                  <a:pt x="5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67">
            <a:extLst>
              <a:ext uri="{FF2B5EF4-FFF2-40B4-BE49-F238E27FC236}">
                <a16:creationId xmlns:a16="http://schemas.microsoft.com/office/drawing/2014/main" id="{73B66425-9CF5-D741-BF65-40BB61670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373" y="4336072"/>
            <a:ext cx="98723" cy="394892"/>
          </a:xfrm>
          <a:custGeom>
            <a:avLst/>
            <a:gdLst>
              <a:gd name="T0" fmla="*/ 78 w 96"/>
              <a:gd name="T1" fmla="*/ 388 h 389"/>
              <a:gd name="T2" fmla="*/ 78 w 96"/>
              <a:gd name="T3" fmla="*/ 388 h 389"/>
              <a:gd name="T4" fmla="*/ 9 w 96"/>
              <a:gd name="T5" fmla="*/ 388 h 389"/>
              <a:gd name="T6" fmla="*/ 0 w 96"/>
              <a:gd name="T7" fmla="*/ 379 h 389"/>
              <a:gd name="T8" fmla="*/ 0 w 96"/>
              <a:gd name="T9" fmla="*/ 17 h 389"/>
              <a:gd name="T10" fmla="*/ 9 w 96"/>
              <a:gd name="T11" fmla="*/ 0 h 389"/>
              <a:gd name="T12" fmla="*/ 78 w 96"/>
              <a:gd name="T13" fmla="*/ 0 h 389"/>
              <a:gd name="T14" fmla="*/ 95 w 96"/>
              <a:gd name="T15" fmla="*/ 17 h 389"/>
              <a:gd name="T16" fmla="*/ 95 w 96"/>
              <a:gd name="T17" fmla="*/ 379 h 389"/>
              <a:gd name="T18" fmla="*/ 78 w 96"/>
              <a:gd name="T19" fmla="*/ 388 h 389"/>
              <a:gd name="T20" fmla="*/ 26 w 96"/>
              <a:gd name="T21" fmla="*/ 362 h 389"/>
              <a:gd name="T22" fmla="*/ 26 w 96"/>
              <a:gd name="T23" fmla="*/ 362 h 389"/>
              <a:gd name="T24" fmla="*/ 61 w 96"/>
              <a:gd name="T25" fmla="*/ 362 h 389"/>
              <a:gd name="T26" fmla="*/ 61 w 96"/>
              <a:gd name="T27" fmla="*/ 34 h 389"/>
              <a:gd name="T28" fmla="*/ 26 w 96"/>
              <a:gd name="T29" fmla="*/ 34 h 389"/>
              <a:gd name="T30" fmla="*/ 26 w 96"/>
              <a:gd name="T31" fmla="*/ 362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" h="389">
                <a:moveTo>
                  <a:pt x="78" y="388"/>
                </a:moveTo>
                <a:lnTo>
                  <a:pt x="78" y="388"/>
                </a:lnTo>
                <a:cubicBezTo>
                  <a:pt x="9" y="388"/>
                  <a:pt x="9" y="388"/>
                  <a:pt x="9" y="388"/>
                </a:cubicBezTo>
                <a:cubicBezTo>
                  <a:pt x="0" y="388"/>
                  <a:pt x="0" y="388"/>
                  <a:pt x="0" y="3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5" y="8"/>
                  <a:pt x="95" y="17"/>
                </a:cubicBezTo>
                <a:cubicBezTo>
                  <a:pt x="95" y="379"/>
                  <a:pt x="95" y="379"/>
                  <a:pt x="95" y="379"/>
                </a:cubicBezTo>
                <a:cubicBezTo>
                  <a:pt x="95" y="388"/>
                  <a:pt x="87" y="388"/>
                  <a:pt x="78" y="388"/>
                </a:cubicBezTo>
                <a:close/>
                <a:moveTo>
                  <a:pt x="26" y="362"/>
                </a:moveTo>
                <a:lnTo>
                  <a:pt x="26" y="362"/>
                </a:lnTo>
                <a:cubicBezTo>
                  <a:pt x="61" y="362"/>
                  <a:pt x="61" y="362"/>
                  <a:pt x="61" y="362"/>
                </a:cubicBezTo>
                <a:cubicBezTo>
                  <a:pt x="61" y="34"/>
                  <a:pt x="61" y="34"/>
                  <a:pt x="61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3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68">
            <a:extLst>
              <a:ext uri="{FF2B5EF4-FFF2-40B4-BE49-F238E27FC236}">
                <a16:creationId xmlns:a16="http://schemas.microsoft.com/office/drawing/2014/main" id="{BA5AB931-B759-B945-83A7-8890807E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60" y="4098241"/>
            <a:ext cx="183983" cy="686573"/>
          </a:xfrm>
          <a:custGeom>
            <a:avLst/>
            <a:gdLst>
              <a:gd name="T0" fmla="*/ 173 w 183"/>
              <a:gd name="T1" fmla="*/ 673 h 674"/>
              <a:gd name="T2" fmla="*/ 173 w 183"/>
              <a:gd name="T3" fmla="*/ 673 h 674"/>
              <a:gd name="T4" fmla="*/ 9 w 183"/>
              <a:gd name="T5" fmla="*/ 673 h 674"/>
              <a:gd name="T6" fmla="*/ 0 w 183"/>
              <a:gd name="T7" fmla="*/ 655 h 674"/>
              <a:gd name="T8" fmla="*/ 0 w 183"/>
              <a:gd name="T9" fmla="*/ 17 h 674"/>
              <a:gd name="T10" fmla="*/ 9 w 183"/>
              <a:gd name="T11" fmla="*/ 0 h 674"/>
              <a:gd name="T12" fmla="*/ 173 w 183"/>
              <a:gd name="T13" fmla="*/ 0 h 674"/>
              <a:gd name="T14" fmla="*/ 182 w 183"/>
              <a:gd name="T15" fmla="*/ 17 h 674"/>
              <a:gd name="T16" fmla="*/ 182 w 183"/>
              <a:gd name="T17" fmla="*/ 655 h 674"/>
              <a:gd name="T18" fmla="*/ 173 w 183"/>
              <a:gd name="T19" fmla="*/ 673 h 674"/>
              <a:gd name="T20" fmla="*/ 26 w 183"/>
              <a:gd name="T21" fmla="*/ 638 h 674"/>
              <a:gd name="T22" fmla="*/ 26 w 183"/>
              <a:gd name="T23" fmla="*/ 638 h 674"/>
              <a:gd name="T24" fmla="*/ 156 w 183"/>
              <a:gd name="T25" fmla="*/ 638 h 674"/>
              <a:gd name="T26" fmla="*/ 156 w 183"/>
              <a:gd name="T27" fmla="*/ 34 h 674"/>
              <a:gd name="T28" fmla="*/ 26 w 183"/>
              <a:gd name="T29" fmla="*/ 34 h 674"/>
              <a:gd name="T30" fmla="*/ 26 w 183"/>
              <a:gd name="T31" fmla="*/ 638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674">
                <a:moveTo>
                  <a:pt x="173" y="673"/>
                </a:moveTo>
                <a:lnTo>
                  <a:pt x="173" y="673"/>
                </a:lnTo>
                <a:cubicBezTo>
                  <a:pt x="9" y="673"/>
                  <a:pt x="9" y="673"/>
                  <a:pt x="9" y="673"/>
                </a:cubicBezTo>
                <a:cubicBezTo>
                  <a:pt x="0" y="673"/>
                  <a:pt x="0" y="664"/>
                  <a:pt x="0" y="65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2" y="0"/>
                  <a:pt x="182" y="8"/>
                  <a:pt x="182" y="17"/>
                </a:cubicBezTo>
                <a:cubicBezTo>
                  <a:pt x="182" y="655"/>
                  <a:pt x="182" y="655"/>
                  <a:pt x="182" y="655"/>
                </a:cubicBezTo>
                <a:cubicBezTo>
                  <a:pt x="182" y="664"/>
                  <a:pt x="182" y="673"/>
                  <a:pt x="173" y="673"/>
                </a:cubicBezTo>
                <a:close/>
                <a:moveTo>
                  <a:pt x="26" y="638"/>
                </a:moveTo>
                <a:lnTo>
                  <a:pt x="26" y="638"/>
                </a:lnTo>
                <a:cubicBezTo>
                  <a:pt x="156" y="638"/>
                  <a:pt x="156" y="638"/>
                  <a:pt x="156" y="638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69">
            <a:extLst>
              <a:ext uri="{FF2B5EF4-FFF2-40B4-BE49-F238E27FC236}">
                <a16:creationId xmlns:a16="http://schemas.microsoft.com/office/drawing/2014/main" id="{6B552400-88ED-3D4C-A475-EC7B6F9C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60" y="4179014"/>
            <a:ext cx="116673" cy="116673"/>
          </a:xfrm>
          <a:custGeom>
            <a:avLst/>
            <a:gdLst>
              <a:gd name="T0" fmla="*/ 52 w 113"/>
              <a:gd name="T1" fmla="*/ 112 h 113"/>
              <a:gd name="T2" fmla="*/ 52 w 113"/>
              <a:gd name="T3" fmla="*/ 112 h 113"/>
              <a:gd name="T4" fmla="*/ 0 w 113"/>
              <a:gd name="T5" fmla="*/ 61 h 113"/>
              <a:gd name="T6" fmla="*/ 52 w 113"/>
              <a:gd name="T7" fmla="*/ 0 h 113"/>
              <a:gd name="T8" fmla="*/ 112 w 113"/>
              <a:gd name="T9" fmla="*/ 61 h 113"/>
              <a:gd name="T10" fmla="*/ 52 w 113"/>
              <a:gd name="T11" fmla="*/ 112 h 113"/>
              <a:gd name="T12" fmla="*/ 52 w 113"/>
              <a:gd name="T13" fmla="*/ 35 h 113"/>
              <a:gd name="T14" fmla="*/ 52 w 113"/>
              <a:gd name="T15" fmla="*/ 35 h 113"/>
              <a:gd name="T16" fmla="*/ 34 w 113"/>
              <a:gd name="T17" fmla="*/ 61 h 113"/>
              <a:gd name="T18" fmla="*/ 52 w 113"/>
              <a:gd name="T19" fmla="*/ 87 h 113"/>
              <a:gd name="T20" fmla="*/ 78 w 113"/>
              <a:gd name="T21" fmla="*/ 61 h 113"/>
              <a:gd name="T22" fmla="*/ 52 w 113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3">
                <a:moveTo>
                  <a:pt x="52" y="112"/>
                </a:moveTo>
                <a:lnTo>
                  <a:pt x="52" y="112"/>
                </a:lnTo>
                <a:cubicBezTo>
                  <a:pt x="26" y="112"/>
                  <a:pt x="0" y="87"/>
                  <a:pt x="0" y="61"/>
                </a:cubicBezTo>
                <a:cubicBezTo>
                  <a:pt x="0" y="26"/>
                  <a:pt x="26" y="0"/>
                  <a:pt x="52" y="0"/>
                </a:cubicBezTo>
                <a:cubicBezTo>
                  <a:pt x="86" y="0"/>
                  <a:pt x="112" y="26"/>
                  <a:pt x="112" y="61"/>
                </a:cubicBezTo>
                <a:cubicBezTo>
                  <a:pt x="112" y="87"/>
                  <a:pt x="86" y="112"/>
                  <a:pt x="52" y="112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3" y="35"/>
                  <a:pt x="34" y="43"/>
                  <a:pt x="34" y="61"/>
                </a:cubicBezTo>
                <a:cubicBezTo>
                  <a:pt x="34" y="69"/>
                  <a:pt x="43" y="87"/>
                  <a:pt x="52" y="87"/>
                </a:cubicBezTo>
                <a:cubicBezTo>
                  <a:pt x="69" y="87"/>
                  <a:pt x="78" y="69"/>
                  <a:pt x="78" y="61"/>
                </a:cubicBezTo>
                <a:cubicBezTo>
                  <a:pt x="78" y="43"/>
                  <a:pt x="69" y="35"/>
                  <a:pt x="5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70">
            <a:extLst>
              <a:ext uri="{FF2B5EF4-FFF2-40B4-BE49-F238E27FC236}">
                <a16:creationId xmlns:a16="http://schemas.microsoft.com/office/drawing/2014/main" id="{90F8303F-FA07-8846-9B43-0EEACD17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434" y="4336072"/>
            <a:ext cx="98723" cy="403867"/>
          </a:xfrm>
          <a:custGeom>
            <a:avLst/>
            <a:gdLst>
              <a:gd name="T0" fmla="*/ 78 w 96"/>
              <a:gd name="T1" fmla="*/ 397 h 398"/>
              <a:gd name="T2" fmla="*/ 78 w 96"/>
              <a:gd name="T3" fmla="*/ 397 h 398"/>
              <a:gd name="T4" fmla="*/ 18 w 96"/>
              <a:gd name="T5" fmla="*/ 397 h 398"/>
              <a:gd name="T6" fmla="*/ 0 w 96"/>
              <a:gd name="T7" fmla="*/ 379 h 398"/>
              <a:gd name="T8" fmla="*/ 0 w 96"/>
              <a:gd name="T9" fmla="*/ 17 h 398"/>
              <a:gd name="T10" fmla="*/ 18 w 96"/>
              <a:gd name="T11" fmla="*/ 0 h 398"/>
              <a:gd name="T12" fmla="*/ 78 w 96"/>
              <a:gd name="T13" fmla="*/ 0 h 398"/>
              <a:gd name="T14" fmla="*/ 95 w 96"/>
              <a:gd name="T15" fmla="*/ 17 h 398"/>
              <a:gd name="T16" fmla="*/ 95 w 96"/>
              <a:gd name="T17" fmla="*/ 379 h 398"/>
              <a:gd name="T18" fmla="*/ 78 w 96"/>
              <a:gd name="T19" fmla="*/ 397 h 398"/>
              <a:gd name="T20" fmla="*/ 26 w 96"/>
              <a:gd name="T21" fmla="*/ 362 h 398"/>
              <a:gd name="T22" fmla="*/ 26 w 96"/>
              <a:gd name="T23" fmla="*/ 362 h 398"/>
              <a:gd name="T24" fmla="*/ 70 w 96"/>
              <a:gd name="T25" fmla="*/ 362 h 398"/>
              <a:gd name="T26" fmla="*/ 70 w 96"/>
              <a:gd name="T27" fmla="*/ 34 h 398"/>
              <a:gd name="T28" fmla="*/ 26 w 96"/>
              <a:gd name="T29" fmla="*/ 34 h 398"/>
              <a:gd name="T30" fmla="*/ 26 w 96"/>
              <a:gd name="T31" fmla="*/ 36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" h="398">
                <a:moveTo>
                  <a:pt x="78" y="397"/>
                </a:moveTo>
                <a:lnTo>
                  <a:pt x="78" y="397"/>
                </a:lnTo>
                <a:cubicBezTo>
                  <a:pt x="18" y="397"/>
                  <a:pt x="18" y="397"/>
                  <a:pt x="18" y="397"/>
                </a:cubicBezTo>
                <a:cubicBezTo>
                  <a:pt x="9" y="397"/>
                  <a:pt x="0" y="388"/>
                  <a:pt x="0" y="3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5" y="8"/>
                  <a:pt x="95" y="17"/>
                </a:cubicBezTo>
                <a:cubicBezTo>
                  <a:pt x="95" y="379"/>
                  <a:pt x="95" y="379"/>
                  <a:pt x="95" y="379"/>
                </a:cubicBezTo>
                <a:cubicBezTo>
                  <a:pt x="95" y="388"/>
                  <a:pt x="87" y="397"/>
                  <a:pt x="78" y="397"/>
                </a:cubicBezTo>
                <a:close/>
                <a:moveTo>
                  <a:pt x="26" y="362"/>
                </a:moveTo>
                <a:lnTo>
                  <a:pt x="26" y="362"/>
                </a:lnTo>
                <a:cubicBezTo>
                  <a:pt x="70" y="362"/>
                  <a:pt x="70" y="362"/>
                  <a:pt x="70" y="362"/>
                </a:cubicBezTo>
                <a:cubicBezTo>
                  <a:pt x="70" y="34"/>
                  <a:pt x="70" y="34"/>
                  <a:pt x="70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3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71">
            <a:extLst>
              <a:ext uri="{FF2B5EF4-FFF2-40B4-BE49-F238E27FC236}">
                <a16:creationId xmlns:a16="http://schemas.microsoft.com/office/drawing/2014/main" id="{9B762ACD-7BB1-D044-BED1-D87FAAAD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593" y="4080291"/>
            <a:ext cx="376943" cy="704523"/>
          </a:xfrm>
          <a:custGeom>
            <a:avLst/>
            <a:gdLst>
              <a:gd name="T0" fmla="*/ 207 w 372"/>
              <a:gd name="T1" fmla="*/ 691 h 692"/>
              <a:gd name="T2" fmla="*/ 207 w 372"/>
              <a:gd name="T3" fmla="*/ 691 h 692"/>
              <a:gd name="T4" fmla="*/ 190 w 372"/>
              <a:gd name="T5" fmla="*/ 673 h 692"/>
              <a:gd name="T6" fmla="*/ 0 w 372"/>
              <a:gd name="T7" fmla="*/ 69 h 692"/>
              <a:gd name="T8" fmla="*/ 0 w 372"/>
              <a:gd name="T9" fmla="*/ 61 h 692"/>
              <a:gd name="T10" fmla="*/ 9 w 372"/>
              <a:gd name="T11" fmla="*/ 52 h 692"/>
              <a:gd name="T12" fmla="*/ 164 w 372"/>
              <a:gd name="T13" fmla="*/ 0 h 692"/>
              <a:gd name="T14" fmla="*/ 182 w 372"/>
              <a:gd name="T15" fmla="*/ 9 h 692"/>
              <a:gd name="T16" fmla="*/ 371 w 372"/>
              <a:gd name="T17" fmla="*/ 622 h 692"/>
              <a:gd name="T18" fmla="*/ 371 w 372"/>
              <a:gd name="T19" fmla="*/ 630 h 692"/>
              <a:gd name="T20" fmla="*/ 363 w 372"/>
              <a:gd name="T21" fmla="*/ 639 h 692"/>
              <a:gd name="T22" fmla="*/ 216 w 372"/>
              <a:gd name="T23" fmla="*/ 682 h 692"/>
              <a:gd name="T24" fmla="*/ 207 w 372"/>
              <a:gd name="T25" fmla="*/ 691 h 692"/>
              <a:gd name="T26" fmla="*/ 35 w 372"/>
              <a:gd name="T27" fmla="*/ 78 h 692"/>
              <a:gd name="T28" fmla="*/ 35 w 372"/>
              <a:gd name="T29" fmla="*/ 78 h 692"/>
              <a:gd name="T30" fmla="*/ 216 w 372"/>
              <a:gd name="T31" fmla="*/ 648 h 692"/>
              <a:gd name="T32" fmla="*/ 337 w 372"/>
              <a:gd name="T33" fmla="*/ 613 h 692"/>
              <a:gd name="T34" fmla="*/ 156 w 372"/>
              <a:gd name="T35" fmla="*/ 35 h 692"/>
              <a:gd name="T36" fmla="*/ 35 w 372"/>
              <a:gd name="T3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2" h="692">
                <a:moveTo>
                  <a:pt x="207" y="691"/>
                </a:moveTo>
                <a:lnTo>
                  <a:pt x="207" y="691"/>
                </a:lnTo>
                <a:cubicBezTo>
                  <a:pt x="199" y="691"/>
                  <a:pt x="199" y="682"/>
                  <a:pt x="190" y="67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2"/>
                  <a:pt x="9" y="52"/>
                  <a:pt x="9" y="52"/>
                </a:cubicBezTo>
                <a:cubicBezTo>
                  <a:pt x="164" y="0"/>
                  <a:pt x="164" y="0"/>
                  <a:pt x="164" y="0"/>
                </a:cubicBezTo>
                <a:cubicBezTo>
                  <a:pt x="173" y="0"/>
                  <a:pt x="182" y="0"/>
                  <a:pt x="182" y="9"/>
                </a:cubicBezTo>
                <a:cubicBezTo>
                  <a:pt x="371" y="622"/>
                  <a:pt x="371" y="622"/>
                  <a:pt x="371" y="622"/>
                </a:cubicBezTo>
                <a:lnTo>
                  <a:pt x="371" y="630"/>
                </a:lnTo>
                <a:lnTo>
                  <a:pt x="363" y="639"/>
                </a:lnTo>
                <a:cubicBezTo>
                  <a:pt x="216" y="682"/>
                  <a:pt x="216" y="682"/>
                  <a:pt x="216" y="682"/>
                </a:cubicBezTo>
                <a:cubicBezTo>
                  <a:pt x="207" y="682"/>
                  <a:pt x="207" y="691"/>
                  <a:pt x="207" y="691"/>
                </a:cubicBezTo>
                <a:close/>
                <a:moveTo>
                  <a:pt x="35" y="78"/>
                </a:moveTo>
                <a:lnTo>
                  <a:pt x="35" y="78"/>
                </a:lnTo>
                <a:cubicBezTo>
                  <a:pt x="216" y="648"/>
                  <a:pt x="216" y="648"/>
                  <a:pt x="216" y="648"/>
                </a:cubicBezTo>
                <a:cubicBezTo>
                  <a:pt x="337" y="613"/>
                  <a:pt x="337" y="613"/>
                  <a:pt x="337" y="613"/>
                </a:cubicBezTo>
                <a:cubicBezTo>
                  <a:pt x="156" y="35"/>
                  <a:pt x="156" y="35"/>
                  <a:pt x="156" y="35"/>
                </a:cubicBezTo>
                <a:lnTo>
                  <a:pt x="35" y="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72">
            <a:extLst>
              <a:ext uri="{FF2B5EF4-FFF2-40B4-BE49-F238E27FC236}">
                <a16:creationId xmlns:a16="http://schemas.microsoft.com/office/drawing/2014/main" id="{6D0BEB77-AD1E-5C49-846E-228C6172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92" y="4179014"/>
            <a:ext cx="116673" cy="116673"/>
          </a:xfrm>
          <a:custGeom>
            <a:avLst/>
            <a:gdLst>
              <a:gd name="T0" fmla="*/ 61 w 114"/>
              <a:gd name="T1" fmla="*/ 112 h 113"/>
              <a:gd name="T2" fmla="*/ 61 w 114"/>
              <a:gd name="T3" fmla="*/ 112 h 113"/>
              <a:gd name="T4" fmla="*/ 35 w 114"/>
              <a:gd name="T5" fmla="*/ 104 h 113"/>
              <a:gd name="T6" fmla="*/ 9 w 114"/>
              <a:gd name="T7" fmla="*/ 78 h 113"/>
              <a:gd name="T8" fmla="*/ 43 w 114"/>
              <a:gd name="T9" fmla="*/ 9 h 113"/>
              <a:gd name="T10" fmla="*/ 113 w 114"/>
              <a:gd name="T11" fmla="*/ 43 h 113"/>
              <a:gd name="T12" fmla="*/ 113 w 114"/>
              <a:gd name="T13" fmla="*/ 43 h 113"/>
              <a:gd name="T14" fmla="*/ 104 w 114"/>
              <a:gd name="T15" fmla="*/ 87 h 113"/>
              <a:gd name="T16" fmla="*/ 78 w 114"/>
              <a:gd name="T17" fmla="*/ 112 h 113"/>
              <a:gd name="T18" fmla="*/ 61 w 114"/>
              <a:gd name="T19" fmla="*/ 112 h 113"/>
              <a:gd name="T20" fmla="*/ 61 w 114"/>
              <a:gd name="T21" fmla="*/ 35 h 113"/>
              <a:gd name="T22" fmla="*/ 61 w 114"/>
              <a:gd name="T23" fmla="*/ 35 h 113"/>
              <a:gd name="T24" fmla="*/ 52 w 114"/>
              <a:gd name="T25" fmla="*/ 35 h 113"/>
              <a:gd name="T26" fmla="*/ 35 w 114"/>
              <a:gd name="T27" fmla="*/ 69 h 113"/>
              <a:gd name="T28" fmla="*/ 43 w 114"/>
              <a:gd name="T29" fmla="*/ 78 h 113"/>
              <a:gd name="T30" fmla="*/ 69 w 114"/>
              <a:gd name="T31" fmla="*/ 78 h 113"/>
              <a:gd name="T32" fmla="*/ 78 w 114"/>
              <a:gd name="T33" fmla="*/ 69 h 113"/>
              <a:gd name="T34" fmla="*/ 78 w 114"/>
              <a:gd name="T35" fmla="*/ 52 h 113"/>
              <a:gd name="T36" fmla="*/ 78 w 114"/>
              <a:gd name="T37" fmla="*/ 52 h 113"/>
              <a:gd name="T38" fmla="*/ 61 w 114"/>
              <a:gd name="T39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4" h="113">
                <a:moveTo>
                  <a:pt x="61" y="112"/>
                </a:moveTo>
                <a:lnTo>
                  <a:pt x="61" y="112"/>
                </a:lnTo>
                <a:cubicBezTo>
                  <a:pt x="52" y="112"/>
                  <a:pt x="43" y="112"/>
                  <a:pt x="35" y="104"/>
                </a:cubicBezTo>
                <a:cubicBezTo>
                  <a:pt x="18" y="104"/>
                  <a:pt x="9" y="87"/>
                  <a:pt x="9" y="78"/>
                </a:cubicBezTo>
                <a:cubicBezTo>
                  <a:pt x="0" y="43"/>
                  <a:pt x="9" y="18"/>
                  <a:pt x="43" y="9"/>
                </a:cubicBezTo>
                <a:cubicBezTo>
                  <a:pt x="69" y="0"/>
                  <a:pt x="104" y="18"/>
                  <a:pt x="113" y="43"/>
                </a:cubicBezTo>
                <a:lnTo>
                  <a:pt x="113" y="43"/>
                </a:lnTo>
                <a:cubicBezTo>
                  <a:pt x="113" y="61"/>
                  <a:pt x="113" y="69"/>
                  <a:pt x="104" y="87"/>
                </a:cubicBezTo>
                <a:cubicBezTo>
                  <a:pt x="104" y="95"/>
                  <a:pt x="87" y="104"/>
                  <a:pt x="78" y="112"/>
                </a:cubicBezTo>
                <a:cubicBezTo>
                  <a:pt x="69" y="112"/>
                  <a:pt x="61" y="112"/>
                  <a:pt x="61" y="112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52" y="35"/>
                  <a:pt x="52" y="35"/>
                  <a:pt x="52" y="35"/>
                </a:cubicBezTo>
                <a:cubicBezTo>
                  <a:pt x="35" y="43"/>
                  <a:pt x="35" y="52"/>
                  <a:pt x="35" y="69"/>
                </a:cubicBezTo>
                <a:lnTo>
                  <a:pt x="43" y="78"/>
                </a:lnTo>
                <a:cubicBezTo>
                  <a:pt x="52" y="87"/>
                  <a:pt x="61" y="87"/>
                  <a:pt x="69" y="78"/>
                </a:cubicBezTo>
                <a:cubicBezTo>
                  <a:pt x="69" y="78"/>
                  <a:pt x="78" y="78"/>
                  <a:pt x="78" y="69"/>
                </a:cubicBezTo>
                <a:cubicBezTo>
                  <a:pt x="78" y="61"/>
                  <a:pt x="87" y="61"/>
                  <a:pt x="78" y="52"/>
                </a:cubicBezTo>
                <a:lnTo>
                  <a:pt x="78" y="52"/>
                </a:lnTo>
                <a:cubicBezTo>
                  <a:pt x="78" y="43"/>
                  <a:pt x="6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73">
            <a:extLst>
              <a:ext uri="{FF2B5EF4-FFF2-40B4-BE49-F238E27FC236}">
                <a16:creationId xmlns:a16="http://schemas.microsoft.com/office/drawing/2014/main" id="{9C1268B4-70A6-2343-AF30-1989835E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266" y="4318122"/>
            <a:ext cx="210910" cy="403867"/>
          </a:xfrm>
          <a:custGeom>
            <a:avLst/>
            <a:gdLst>
              <a:gd name="T0" fmla="*/ 130 w 209"/>
              <a:gd name="T1" fmla="*/ 397 h 398"/>
              <a:gd name="T2" fmla="*/ 130 w 209"/>
              <a:gd name="T3" fmla="*/ 397 h 398"/>
              <a:gd name="T4" fmla="*/ 113 w 209"/>
              <a:gd name="T5" fmla="*/ 389 h 398"/>
              <a:gd name="T6" fmla="*/ 0 w 209"/>
              <a:gd name="T7" fmla="*/ 44 h 398"/>
              <a:gd name="T8" fmla="*/ 0 w 209"/>
              <a:gd name="T9" fmla="*/ 35 h 398"/>
              <a:gd name="T10" fmla="*/ 9 w 209"/>
              <a:gd name="T11" fmla="*/ 26 h 398"/>
              <a:gd name="T12" fmla="*/ 78 w 209"/>
              <a:gd name="T13" fmla="*/ 0 h 398"/>
              <a:gd name="T14" fmla="*/ 95 w 209"/>
              <a:gd name="T15" fmla="*/ 18 h 398"/>
              <a:gd name="T16" fmla="*/ 208 w 209"/>
              <a:gd name="T17" fmla="*/ 354 h 398"/>
              <a:gd name="T18" fmla="*/ 208 w 209"/>
              <a:gd name="T19" fmla="*/ 372 h 398"/>
              <a:gd name="T20" fmla="*/ 199 w 209"/>
              <a:gd name="T21" fmla="*/ 380 h 398"/>
              <a:gd name="T22" fmla="*/ 130 w 209"/>
              <a:gd name="T23" fmla="*/ 397 h 398"/>
              <a:gd name="T24" fmla="*/ 35 w 209"/>
              <a:gd name="T25" fmla="*/ 52 h 398"/>
              <a:gd name="T26" fmla="*/ 35 w 209"/>
              <a:gd name="T27" fmla="*/ 52 h 398"/>
              <a:gd name="T28" fmla="*/ 139 w 209"/>
              <a:gd name="T29" fmla="*/ 363 h 398"/>
              <a:gd name="T30" fmla="*/ 173 w 209"/>
              <a:gd name="T31" fmla="*/ 354 h 398"/>
              <a:gd name="T32" fmla="*/ 70 w 209"/>
              <a:gd name="T33" fmla="*/ 35 h 398"/>
              <a:gd name="T34" fmla="*/ 35 w 209"/>
              <a:gd name="T35" fmla="*/ 5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398">
                <a:moveTo>
                  <a:pt x="130" y="397"/>
                </a:moveTo>
                <a:lnTo>
                  <a:pt x="130" y="397"/>
                </a:lnTo>
                <a:cubicBezTo>
                  <a:pt x="121" y="397"/>
                  <a:pt x="113" y="397"/>
                  <a:pt x="113" y="389"/>
                </a:cubicBezTo>
                <a:cubicBezTo>
                  <a:pt x="0" y="44"/>
                  <a:pt x="0" y="44"/>
                  <a:pt x="0" y="44"/>
                </a:cubicBezTo>
                <a:lnTo>
                  <a:pt x="0" y="35"/>
                </a:lnTo>
                <a:cubicBezTo>
                  <a:pt x="9" y="26"/>
                  <a:pt x="9" y="26"/>
                  <a:pt x="9" y="2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5" y="9"/>
                  <a:pt x="95" y="18"/>
                </a:cubicBezTo>
                <a:cubicBezTo>
                  <a:pt x="208" y="354"/>
                  <a:pt x="208" y="354"/>
                  <a:pt x="208" y="354"/>
                </a:cubicBezTo>
                <a:cubicBezTo>
                  <a:pt x="208" y="363"/>
                  <a:pt x="208" y="363"/>
                  <a:pt x="208" y="372"/>
                </a:cubicBezTo>
                <a:cubicBezTo>
                  <a:pt x="199" y="372"/>
                  <a:pt x="199" y="380"/>
                  <a:pt x="199" y="380"/>
                </a:cubicBezTo>
                <a:cubicBezTo>
                  <a:pt x="130" y="397"/>
                  <a:pt x="130" y="397"/>
                  <a:pt x="130" y="397"/>
                </a:cubicBezTo>
                <a:close/>
                <a:moveTo>
                  <a:pt x="35" y="52"/>
                </a:moveTo>
                <a:lnTo>
                  <a:pt x="35" y="52"/>
                </a:lnTo>
                <a:cubicBezTo>
                  <a:pt x="139" y="363"/>
                  <a:pt x="139" y="363"/>
                  <a:pt x="139" y="363"/>
                </a:cubicBezTo>
                <a:cubicBezTo>
                  <a:pt x="173" y="354"/>
                  <a:pt x="173" y="354"/>
                  <a:pt x="173" y="354"/>
                </a:cubicBezTo>
                <a:cubicBezTo>
                  <a:pt x="70" y="35"/>
                  <a:pt x="70" y="35"/>
                  <a:pt x="70" y="35"/>
                </a:cubicBezTo>
                <a:lnTo>
                  <a:pt x="35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74">
            <a:extLst>
              <a:ext uri="{FF2B5EF4-FFF2-40B4-BE49-F238E27FC236}">
                <a16:creationId xmlns:a16="http://schemas.microsoft.com/office/drawing/2014/main" id="{714710F3-D97A-6141-A23B-569E2654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727" y="11376826"/>
            <a:ext cx="659648" cy="659648"/>
          </a:xfrm>
          <a:custGeom>
            <a:avLst/>
            <a:gdLst>
              <a:gd name="T0" fmla="*/ 328 w 648"/>
              <a:gd name="T1" fmla="*/ 647 h 648"/>
              <a:gd name="T2" fmla="*/ 328 w 648"/>
              <a:gd name="T3" fmla="*/ 647 h 648"/>
              <a:gd name="T4" fmla="*/ 95 w 648"/>
              <a:gd name="T5" fmla="*/ 552 h 648"/>
              <a:gd name="T6" fmla="*/ 0 w 648"/>
              <a:gd name="T7" fmla="*/ 328 h 648"/>
              <a:gd name="T8" fmla="*/ 95 w 648"/>
              <a:gd name="T9" fmla="*/ 95 h 648"/>
              <a:gd name="T10" fmla="*/ 328 w 648"/>
              <a:gd name="T11" fmla="*/ 0 h 648"/>
              <a:gd name="T12" fmla="*/ 552 w 648"/>
              <a:gd name="T13" fmla="*/ 95 h 648"/>
              <a:gd name="T14" fmla="*/ 647 w 648"/>
              <a:gd name="T15" fmla="*/ 328 h 648"/>
              <a:gd name="T16" fmla="*/ 552 w 648"/>
              <a:gd name="T17" fmla="*/ 552 h 648"/>
              <a:gd name="T18" fmla="*/ 328 w 648"/>
              <a:gd name="T19" fmla="*/ 647 h 648"/>
              <a:gd name="T20" fmla="*/ 328 w 648"/>
              <a:gd name="T21" fmla="*/ 43 h 648"/>
              <a:gd name="T22" fmla="*/ 328 w 648"/>
              <a:gd name="T23" fmla="*/ 43 h 648"/>
              <a:gd name="T24" fmla="*/ 43 w 648"/>
              <a:gd name="T25" fmla="*/ 328 h 648"/>
              <a:gd name="T26" fmla="*/ 328 w 648"/>
              <a:gd name="T27" fmla="*/ 612 h 648"/>
              <a:gd name="T28" fmla="*/ 613 w 648"/>
              <a:gd name="T29" fmla="*/ 328 h 648"/>
              <a:gd name="T30" fmla="*/ 328 w 648"/>
              <a:gd name="T31" fmla="*/ 43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8" h="648">
                <a:moveTo>
                  <a:pt x="328" y="647"/>
                </a:moveTo>
                <a:lnTo>
                  <a:pt x="328" y="647"/>
                </a:lnTo>
                <a:cubicBezTo>
                  <a:pt x="241" y="647"/>
                  <a:pt x="155" y="612"/>
                  <a:pt x="95" y="552"/>
                </a:cubicBezTo>
                <a:cubicBezTo>
                  <a:pt x="34" y="492"/>
                  <a:pt x="0" y="414"/>
                  <a:pt x="0" y="328"/>
                </a:cubicBezTo>
                <a:cubicBezTo>
                  <a:pt x="0" y="241"/>
                  <a:pt x="34" y="155"/>
                  <a:pt x="95" y="95"/>
                </a:cubicBezTo>
                <a:cubicBezTo>
                  <a:pt x="155" y="34"/>
                  <a:pt x="241" y="0"/>
                  <a:pt x="328" y="0"/>
                </a:cubicBezTo>
                <a:cubicBezTo>
                  <a:pt x="414" y="0"/>
                  <a:pt x="492" y="34"/>
                  <a:pt x="552" y="95"/>
                </a:cubicBezTo>
                <a:cubicBezTo>
                  <a:pt x="613" y="155"/>
                  <a:pt x="647" y="241"/>
                  <a:pt x="647" y="328"/>
                </a:cubicBezTo>
                <a:cubicBezTo>
                  <a:pt x="647" y="414"/>
                  <a:pt x="613" y="492"/>
                  <a:pt x="552" y="552"/>
                </a:cubicBezTo>
                <a:cubicBezTo>
                  <a:pt x="492" y="612"/>
                  <a:pt x="414" y="647"/>
                  <a:pt x="328" y="647"/>
                </a:cubicBezTo>
                <a:close/>
                <a:moveTo>
                  <a:pt x="328" y="43"/>
                </a:moveTo>
                <a:lnTo>
                  <a:pt x="328" y="43"/>
                </a:lnTo>
                <a:cubicBezTo>
                  <a:pt x="172" y="43"/>
                  <a:pt x="43" y="172"/>
                  <a:pt x="43" y="328"/>
                </a:cubicBezTo>
                <a:cubicBezTo>
                  <a:pt x="43" y="483"/>
                  <a:pt x="172" y="612"/>
                  <a:pt x="328" y="612"/>
                </a:cubicBezTo>
                <a:cubicBezTo>
                  <a:pt x="483" y="612"/>
                  <a:pt x="613" y="483"/>
                  <a:pt x="613" y="328"/>
                </a:cubicBezTo>
                <a:cubicBezTo>
                  <a:pt x="613" y="172"/>
                  <a:pt x="483" y="43"/>
                  <a:pt x="32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75">
            <a:extLst>
              <a:ext uri="{FF2B5EF4-FFF2-40B4-BE49-F238E27FC236}">
                <a16:creationId xmlns:a16="http://schemas.microsoft.com/office/drawing/2014/main" id="{A7E5458F-0EA3-034E-9BBD-CE534EF9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012" y="11457599"/>
            <a:ext cx="502590" cy="511565"/>
          </a:xfrm>
          <a:custGeom>
            <a:avLst/>
            <a:gdLst>
              <a:gd name="T0" fmla="*/ 250 w 492"/>
              <a:gd name="T1" fmla="*/ 501 h 502"/>
              <a:gd name="T2" fmla="*/ 250 w 492"/>
              <a:gd name="T3" fmla="*/ 501 h 502"/>
              <a:gd name="T4" fmla="*/ 0 w 492"/>
              <a:gd name="T5" fmla="*/ 251 h 502"/>
              <a:gd name="T6" fmla="*/ 250 w 492"/>
              <a:gd name="T7" fmla="*/ 0 h 502"/>
              <a:gd name="T8" fmla="*/ 491 w 492"/>
              <a:gd name="T9" fmla="*/ 251 h 502"/>
              <a:gd name="T10" fmla="*/ 250 w 492"/>
              <a:gd name="T11" fmla="*/ 501 h 502"/>
              <a:gd name="T12" fmla="*/ 250 w 492"/>
              <a:gd name="T13" fmla="*/ 43 h 502"/>
              <a:gd name="T14" fmla="*/ 250 w 492"/>
              <a:gd name="T15" fmla="*/ 43 h 502"/>
              <a:gd name="T16" fmla="*/ 43 w 492"/>
              <a:gd name="T17" fmla="*/ 251 h 502"/>
              <a:gd name="T18" fmla="*/ 250 w 492"/>
              <a:gd name="T19" fmla="*/ 458 h 502"/>
              <a:gd name="T20" fmla="*/ 457 w 492"/>
              <a:gd name="T21" fmla="*/ 251 h 502"/>
              <a:gd name="T22" fmla="*/ 250 w 492"/>
              <a:gd name="T23" fmla="*/ 43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2" h="502">
                <a:moveTo>
                  <a:pt x="250" y="501"/>
                </a:moveTo>
                <a:lnTo>
                  <a:pt x="250" y="501"/>
                </a:lnTo>
                <a:cubicBezTo>
                  <a:pt x="112" y="501"/>
                  <a:pt x="0" y="389"/>
                  <a:pt x="0" y="251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491" y="112"/>
                  <a:pt x="491" y="251"/>
                </a:cubicBezTo>
                <a:cubicBezTo>
                  <a:pt x="491" y="389"/>
                  <a:pt x="388" y="501"/>
                  <a:pt x="250" y="501"/>
                </a:cubicBezTo>
                <a:close/>
                <a:moveTo>
                  <a:pt x="250" y="43"/>
                </a:moveTo>
                <a:lnTo>
                  <a:pt x="250" y="43"/>
                </a:lnTo>
                <a:cubicBezTo>
                  <a:pt x="138" y="43"/>
                  <a:pt x="43" y="138"/>
                  <a:pt x="43" y="251"/>
                </a:cubicBezTo>
                <a:cubicBezTo>
                  <a:pt x="43" y="363"/>
                  <a:pt x="138" y="458"/>
                  <a:pt x="250" y="458"/>
                </a:cubicBezTo>
                <a:cubicBezTo>
                  <a:pt x="362" y="458"/>
                  <a:pt x="457" y="363"/>
                  <a:pt x="457" y="251"/>
                </a:cubicBezTo>
                <a:cubicBezTo>
                  <a:pt x="457" y="138"/>
                  <a:pt x="362" y="43"/>
                  <a:pt x="25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76">
            <a:extLst>
              <a:ext uri="{FF2B5EF4-FFF2-40B4-BE49-F238E27FC236}">
                <a16:creationId xmlns:a16="http://schemas.microsoft.com/office/drawing/2014/main" id="{AA323297-AE85-0340-A18C-5E82F65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047" y="11560808"/>
            <a:ext cx="201932" cy="300658"/>
          </a:xfrm>
          <a:custGeom>
            <a:avLst/>
            <a:gdLst>
              <a:gd name="T0" fmla="*/ 147 w 200"/>
              <a:gd name="T1" fmla="*/ 293 h 294"/>
              <a:gd name="T2" fmla="*/ 147 w 200"/>
              <a:gd name="T3" fmla="*/ 293 h 294"/>
              <a:gd name="T4" fmla="*/ 0 w 200"/>
              <a:gd name="T5" fmla="*/ 147 h 294"/>
              <a:gd name="T6" fmla="*/ 147 w 200"/>
              <a:gd name="T7" fmla="*/ 0 h 294"/>
              <a:gd name="T8" fmla="*/ 182 w 200"/>
              <a:gd name="T9" fmla="*/ 8 h 294"/>
              <a:gd name="T10" fmla="*/ 199 w 200"/>
              <a:gd name="T11" fmla="*/ 26 h 294"/>
              <a:gd name="T12" fmla="*/ 173 w 200"/>
              <a:gd name="T13" fmla="*/ 43 h 294"/>
              <a:gd name="T14" fmla="*/ 147 w 200"/>
              <a:gd name="T15" fmla="*/ 34 h 294"/>
              <a:gd name="T16" fmla="*/ 35 w 200"/>
              <a:gd name="T17" fmla="*/ 147 h 294"/>
              <a:gd name="T18" fmla="*/ 147 w 200"/>
              <a:gd name="T19" fmla="*/ 259 h 294"/>
              <a:gd name="T20" fmla="*/ 173 w 200"/>
              <a:gd name="T21" fmla="*/ 250 h 294"/>
              <a:gd name="T22" fmla="*/ 199 w 200"/>
              <a:gd name="T23" fmla="*/ 267 h 294"/>
              <a:gd name="T24" fmla="*/ 182 w 200"/>
              <a:gd name="T25" fmla="*/ 285 h 294"/>
              <a:gd name="T26" fmla="*/ 147 w 200"/>
              <a:gd name="T27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294">
                <a:moveTo>
                  <a:pt x="147" y="293"/>
                </a:moveTo>
                <a:lnTo>
                  <a:pt x="147" y="293"/>
                </a:lnTo>
                <a:cubicBezTo>
                  <a:pt x="69" y="293"/>
                  <a:pt x="0" y="224"/>
                  <a:pt x="0" y="147"/>
                </a:cubicBezTo>
                <a:cubicBezTo>
                  <a:pt x="0" y="69"/>
                  <a:pt x="69" y="0"/>
                  <a:pt x="147" y="0"/>
                </a:cubicBezTo>
                <a:cubicBezTo>
                  <a:pt x="156" y="0"/>
                  <a:pt x="173" y="0"/>
                  <a:pt x="182" y="8"/>
                </a:cubicBezTo>
                <a:cubicBezTo>
                  <a:pt x="190" y="8"/>
                  <a:pt x="199" y="17"/>
                  <a:pt x="199" y="26"/>
                </a:cubicBezTo>
                <a:cubicBezTo>
                  <a:pt x="190" y="34"/>
                  <a:pt x="182" y="43"/>
                  <a:pt x="173" y="43"/>
                </a:cubicBezTo>
                <a:cubicBezTo>
                  <a:pt x="164" y="34"/>
                  <a:pt x="156" y="34"/>
                  <a:pt x="147" y="34"/>
                </a:cubicBezTo>
                <a:cubicBezTo>
                  <a:pt x="87" y="34"/>
                  <a:pt x="35" y="86"/>
                  <a:pt x="35" y="147"/>
                </a:cubicBezTo>
                <a:cubicBezTo>
                  <a:pt x="35" y="207"/>
                  <a:pt x="87" y="259"/>
                  <a:pt x="147" y="259"/>
                </a:cubicBezTo>
                <a:cubicBezTo>
                  <a:pt x="156" y="259"/>
                  <a:pt x="164" y="259"/>
                  <a:pt x="173" y="250"/>
                </a:cubicBezTo>
                <a:cubicBezTo>
                  <a:pt x="182" y="250"/>
                  <a:pt x="190" y="259"/>
                  <a:pt x="199" y="267"/>
                </a:cubicBezTo>
                <a:cubicBezTo>
                  <a:pt x="199" y="276"/>
                  <a:pt x="190" y="285"/>
                  <a:pt x="182" y="285"/>
                </a:cubicBezTo>
                <a:cubicBezTo>
                  <a:pt x="173" y="293"/>
                  <a:pt x="156" y="293"/>
                  <a:pt x="147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77">
            <a:extLst>
              <a:ext uri="{FF2B5EF4-FFF2-40B4-BE49-F238E27FC236}">
                <a16:creationId xmlns:a16="http://schemas.microsoft.com/office/drawing/2014/main" id="{D7FF8782-F864-4F48-B6CC-AAD494B2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710" y="11659531"/>
            <a:ext cx="157061" cy="35899"/>
          </a:xfrm>
          <a:custGeom>
            <a:avLst/>
            <a:gdLst>
              <a:gd name="T0" fmla="*/ 138 w 156"/>
              <a:gd name="T1" fmla="*/ 34 h 35"/>
              <a:gd name="T2" fmla="*/ 138 w 156"/>
              <a:gd name="T3" fmla="*/ 34 h 35"/>
              <a:gd name="T4" fmla="*/ 17 w 156"/>
              <a:gd name="T5" fmla="*/ 34 h 35"/>
              <a:gd name="T6" fmla="*/ 0 w 156"/>
              <a:gd name="T7" fmla="*/ 17 h 35"/>
              <a:gd name="T8" fmla="*/ 17 w 156"/>
              <a:gd name="T9" fmla="*/ 0 h 35"/>
              <a:gd name="T10" fmla="*/ 138 w 156"/>
              <a:gd name="T11" fmla="*/ 0 h 35"/>
              <a:gd name="T12" fmla="*/ 155 w 156"/>
              <a:gd name="T13" fmla="*/ 17 h 35"/>
              <a:gd name="T14" fmla="*/ 138 w 15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35">
                <a:moveTo>
                  <a:pt x="138" y="34"/>
                </a:moveTo>
                <a:lnTo>
                  <a:pt x="13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5" y="8"/>
                  <a:pt x="155" y="17"/>
                </a:cubicBezTo>
                <a:cubicBezTo>
                  <a:pt x="155" y="26"/>
                  <a:pt x="147" y="34"/>
                  <a:pt x="13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78">
            <a:extLst>
              <a:ext uri="{FF2B5EF4-FFF2-40B4-BE49-F238E27FC236}">
                <a16:creationId xmlns:a16="http://schemas.microsoft.com/office/drawing/2014/main" id="{DA5AA6F4-5181-9848-A51D-ABC4742C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710" y="11722355"/>
            <a:ext cx="157061" cy="44874"/>
          </a:xfrm>
          <a:custGeom>
            <a:avLst/>
            <a:gdLst>
              <a:gd name="T0" fmla="*/ 138 w 156"/>
              <a:gd name="T1" fmla="*/ 43 h 44"/>
              <a:gd name="T2" fmla="*/ 138 w 156"/>
              <a:gd name="T3" fmla="*/ 43 h 44"/>
              <a:gd name="T4" fmla="*/ 17 w 156"/>
              <a:gd name="T5" fmla="*/ 43 h 44"/>
              <a:gd name="T6" fmla="*/ 0 w 156"/>
              <a:gd name="T7" fmla="*/ 26 h 44"/>
              <a:gd name="T8" fmla="*/ 17 w 156"/>
              <a:gd name="T9" fmla="*/ 0 h 44"/>
              <a:gd name="T10" fmla="*/ 138 w 156"/>
              <a:gd name="T11" fmla="*/ 0 h 44"/>
              <a:gd name="T12" fmla="*/ 155 w 156"/>
              <a:gd name="T13" fmla="*/ 26 h 44"/>
              <a:gd name="T14" fmla="*/ 138 w 15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4">
                <a:moveTo>
                  <a:pt x="138" y="43"/>
                </a:moveTo>
                <a:lnTo>
                  <a:pt x="138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5" y="9"/>
                  <a:pt x="155" y="26"/>
                </a:cubicBezTo>
                <a:cubicBezTo>
                  <a:pt x="155" y="35"/>
                  <a:pt x="147" y="43"/>
                  <a:pt x="13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79">
            <a:extLst>
              <a:ext uri="{FF2B5EF4-FFF2-40B4-BE49-F238E27FC236}">
                <a16:creationId xmlns:a16="http://schemas.microsoft.com/office/drawing/2014/main" id="{DB5C053D-36D7-E94B-AA84-8FD34FAC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752" y="9110680"/>
            <a:ext cx="350018" cy="448741"/>
          </a:xfrm>
          <a:custGeom>
            <a:avLst/>
            <a:gdLst>
              <a:gd name="T0" fmla="*/ 328 w 346"/>
              <a:gd name="T1" fmla="*/ 440 h 441"/>
              <a:gd name="T2" fmla="*/ 328 w 346"/>
              <a:gd name="T3" fmla="*/ 440 h 441"/>
              <a:gd name="T4" fmla="*/ 95 w 346"/>
              <a:gd name="T5" fmla="*/ 345 h 441"/>
              <a:gd name="T6" fmla="*/ 0 w 346"/>
              <a:gd name="T7" fmla="*/ 121 h 441"/>
              <a:gd name="T8" fmla="*/ 26 w 346"/>
              <a:gd name="T9" fmla="*/ 9 h 441"/>
              <a:gd name="T10" fmla="*/ 43 w 346"/>
              <a:gd name="T11" fmla="*/ 0 h 441"/>
              <a:gd name="T12" fmla="*/ 61 w 346"/>
              <a:gd name="T13" fmla="*/ 26 h 441"/>
              <a:gd name="T14" fmla="*/ 43 w 346"/>
              <a:gd name="T15" fmla="*/ 121 h 441"/>
              <a:gd name="T16" fmla="*/ 130 w 346"/>
              <a:gd name="T17" fmla="*/ 320 h 441"/>
              <a:gd name="T18" fmla="*/ 328 w 346"/>
              <a:gd name="T19" fmla="*/ 406 h 441"/>
              <a:gd name="T20" fmla="*/ 345 w 346"/>
              <a:gd name="T21" fmla="*/ 423 h 441"/>
              <a:gd name="T22" fmla="*/ 328 w 346"/>
              <a:gd name="T23" fmla="*/ 44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441">
                <a:moveTo>
                  <a:pt x="328" y="440"/>
                </a:moveTo>
                <a:lnTo>
                  <a:pt x="328" y="440"/>
                </a:lnTo>
                <a:cubicBezTo>
                  <a:pt x="242" y="440"/>
                  <a:pt x="156" y="414"/>
                  <a:pt x="95" y="345"/>
                </a:cubicBezTo>
                <a:cubicBezTo>
                  <a:pt x="35" y="285"/>
                  <a:pt x="0" y="207"/>
                  <a:pt x="0" y="121"/>
                </a:cubicBezTo>
                <a:cubicBezTo>
                  <a:pt x="0" y="87"/>
                  <a:pt x="9" y="43"/>
                  <a:pt x="26" y="9"/>
                </a:cubicBezTo>
                <a:cubicBezTo>
                  <a:pt x="26" y="0"/>
                  <a:pt x="35" y="0"/>
                  <a:pt x="43" y="0"/>
                </a:cubicBezTo>
                <a:cubicBezTo>
                  <a:pt x="61" y="0"/>
                  <a:pt x="61" y="18"/>
                  <a:pt x="61" y="26"/>
                </a:cubicBezTo>
                <a:cubicBezTo>
                  <a:pt x="52" y="52"/>
                  <a:pt x="43" y="87"/>
                  <a:pt x="43" y="121"/>
                </a:cubicBezTo>
                <a:cubicBezTo>
                  <a:pt x="43" y="199"/>
                  <a:pt x="69" y="268"/>
                  <a:pt x="130" y="320"/>
                </a:cubicBezTo>
                <a:cubicBezTo>
                  <a:pt x="181" y="371"/>
                  <a:pt x="250" y="406"/>
                  <a:pt x="328" y="406"/>
                </a:cubicBezTo>
                <a:cubicBezTo>
                  <a:pt x="337" y="406"/>
                  <a:pt x="345" y="414"/>
                  <a:pt x="345" y="423"/>
                </a:cubicBezTo>
                <a:cubicBezTo>
                  <a:pt x="345" y="432"/>
                  <a:pt x="337" y="440"/>
                  <a:pt x="328" y="4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80">
            <a:extLst>
              <a:ext uri="{FF2B5EF4-FFF2-40B4-BE49-F238E27FC236}">
                <a16:creationId xmlns:a16="http://schemas.microsoft.com/office/drawing/2014/main" id="{D1ADA171-6C1A-A04F-AA5E-E2A68226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098" y="8908748"/>
            <a:ext cx="421817" cy="341043"/>
          </a:xfrm>
          <a:custGeom>
            <a:avLst/>
            <a:gdLst>
              <a:gd name="T0" fmla="*/ 397 w 416"/>
              <a:gd name="T1" fmla="*/ 336 h 337"/>
              <a:gd name="T2" fmla="*/ 397 w 416"/>
              <a:gd name="T3" fmla="*/ 336 h 337"/>
              <a:gd name="T4" fmla="*/ 380 w 416"/>
              <a:gd name="T5" fmla="*/ 319 h 337"/>
              <a:gd name="T6" fmla="*/ 294 w 416"/>
              <a:gd name="T7" fmla="*/ 121 h 337"/>
              <a:gd name="T8" fmla="*/ 95 w 416"/>
              <a:gd name="T9" fmla="*/ 34 h 337"/>
              <a:gd name="T10" fmla="*/ 26 w 416"/>
              <a:gd name="T11" fmla="*/ 43 h 337"/>
              <a:gd name="T12" fmla="*/ 0 w 416"/>
              <a:gd name="T13" fmla="*/ 26 h 337"/>
              <a:gd name="T14" fmla="*/ 17 w 416"/>
              <a:gd name="T15" fmla="*/ 8 h 337"/>
              <a:gd name="T16" fmla="*/ 95 w 416"/>
              <a:gd name="T17" fmla="*/ 0 h 337"/>
              <a:gd name="T18" fmla="*/ 320 w 416"/>
              <a:gd name="T19" fmla="*/ 95 h 337"/>
              <a:gd name="T20" fmla="*/ 415 w 416"/>
              <a:gd name="T21" fmla="*/ 319 h 337"/>
              <a:gd name="T22" fmla="*/ 397 w 416"/>
              <a:gd name="T23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337">
                <a:moveTo>
                  <a:pt x="397" y="336"/>
                </a:moveTo>
                <a:lnTo>
                  <a:pt x="397" y="336"/>
                </a:lnTo>
                <a:cubicBezTo>
                  <a:pt x="389" y="336"/>
                  <a:pt x="380" y="328"/>
                  <a:pt x="380" y="319"/>
                </a:cubicBezTo>
                <a:cubicBezTo>
                  <a:pt x="380" y="241"/>
                  <a:pt x="345" y="172"/>
                  <a:pt x="294" y="121"/>
                </a:cubicBezTo>
                <a:cubicBezTo>
                  <a:pt x="242" y="69"/>
                  <a:pt x="173" y="34"/>
                  <a:pt x="95" y="34"/>
                </a:cubicBezTo>
                <a:cubicBezTo>
                  <a:pt x="69" y="34"/>
                  <a:pt x="52" y="34"/>
                  <a:pt x="26" y="43"/>
                </a:cubicBezTo>
                <a:cubicBezTo>
                  <a:pt x="17" y="43"/>
                  <a:pt x="9" y="43"/>
                  <a:pt x="0" y="26"/>
                </a:cubicBezTo>
                <a:cubicBezTo>
                  <a:pt x="0" y="17"/>
                  <a:pt x="9" y="8"/>
                  <a:pt x="17" y="8"/>
                </a:cubicBezTo>
                <a:cubicBezTo>
                  <a:pt x="43" y="0"/>
                  <a:pt x="69" y="0"/>
                  <a:pt x="95" y="0"/>
                </a:cubicBezTo>
                <a:cubicBezTo>
                  <a:pt x="181" y="0"/>
                  <a:pt x="259" y="26"/>
                  <a:pt x="320" y="95"/>
                </a:cubicBezTo>
                <a:cubicBezTo>
                  <a:pt x="380" y="155"/>
                  <a:pt x="415" y="233"/>
                  <a:pt x="415" y="319"/>
                </a:cubicBezTo>
                <a:cubicBezTo>
                  <a:pt x="415" y="328"/>
                  <a:pt x="406" y="336"/>
                  <a:pt x="397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81">
            <a:extLst>
              <a:ext uri="{FF2B5EF4-FFF2-40B4-BE49-F238E27FC236}">
                <a16:creationId xmlns:a16="http://schemas.microsoft.com/office/drawing/2014/main" id="{9725ECE8-817E-834A-AFF4-E1AD0B94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727" y="8908748"/>
            <a:ext cx="210907" cy="210907"/>
          </a:xfrm>
          <a:custGeom>
            <a:avLst/>
            <a:gdLst>
              <a:gd name="T0" fmla="*/ 172 w 208"/>
              <a:gd name="T1" fmla="*/ 34 h 208"/>
              <a:gd name="T2" fmla="*/ 172 w 208"/>
              <a:gd name="T3" fmla="*/ 34 h 208"/>
              <a:gd name="T4" fmla="*/ 103 w 208"/>
              <a:gd name="T5" fmla="*/ 0 h 208"/>
              <a:gd name="T6" fmla="*/ 34 w 208"/>
              <a:gd name="T7" fmla="*/ 34 h 208"/>
              <a:gd name="T8" fmla="*/ 0 w 208"/>
              <a:gd name="T9" fmla="*/ 103 h 208"/>
              <a:gd name="T10" fmla="*/ 34 w 208"/>
              <a:gd name="T11" fmla="*/ 172 h 208"/>
              <a:gd name="T12" fmla="*/ 103 w 208"/>
              <a:gd name="T13" fmla="*/ 207 h 208"/>
              <a:gd name="T14" fmla="*/ 172 w 208"/>
              <a:gd name="T15" fmla="*/ 172 h 208"/>
              <a:gd name="T16" fmla="*/ 207 w 208"/>
              <a:gd name="T17" fmla="*/ 103 h 208"/>
              <a:gd name="T18" fmla="*/ 172 w 208"/>
              <a:gd name="T19" fmla="*/ 34 h 208"/>
              <a:gd name="T20" fmla="*/ 103 w 208"/>
              <a:gd name="T21" fmla="*/ 190 h 208"/>
              <a:gd name="T22" fmla="*/ 103 w 208"/>
              <a:gd name="T23" fmla="*/ 190 h 208"/>
              <a:gd name="T24" fmla="*/ 17 w 208"/>
              <a:gd name="T25" fmla="*/ 103 h 208"/>
              <a:gd name="T26" fmla="*/ 103 w 208"/>
              <a:gd name="T27" fmla="*/ 17 h 208"/>
              <a:gd name="T28" fmla="*/ 190 w 208"/>
              <a:gd name="T29" fmla="*/ 103 h 208"/>
              <a:gd name="T30" fmla="*/ 103 w 208"/>
              <a:gd name="T31" fmla="*/ 19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08">
                <a:moveTo>
                  <a:pt x="172" y="34"/>
                </a:moveTo>
                <a:lnTo>
                  <a:pt x="172" y="34"/>
                </a:lnTo>
                <a:cubicBezTo>
                  <a:pt x="155" y="17"/>
                  <a:pt x="129" y="0"/>
                  <a:pt x="103" y="0"/>
                </a:cubicBezTo>
                <a:cubicBezTo>
                  <a:pt x="78" y="0"/>
                  <a:pt x="52" y="17"/>
                  <a:pt x="34" y="34"/>
                </a:cubicBezTo>
                <a:cubicBezTo>
                  <a:pt x="17" y="51"/>
                  <a:pt x="0" y="77"/>
                  <a:pt x="0" y="103"/>
                </a:cubicBezTo>
                <a:cubicBezTo>
                  <a:pt x="0" y="129"/>
                  <a:pt x="17" y="155"/>
                  <a:pt x="34" y="172"/>
                </a:cubicBezTo>
                <a:cubicBezTo>
                  <a:pt x="52" y="190"/>
                  <a:pt x="78" y="207"/>
                  <a:pt x="103" y="207"/>
                </a:cubicBezTo>
                <a:cubicBezTo>
                  <a:pt x="129" y="207"/>
                  <a:pt x="155" y="190"/>
                  <a:pt x="172" y="172"/>
                </a:cubicBezTo>
                <a:cubicBezTo>
                  <a:pt x="190" y="155"/>
                  <a:pt x="207" y="129"/>
                  <a:pt x="207" y="103"/>
                </a:cubicBezTo>
                <a:cubicBezTo>
                  <a:pt x="207" y="77"/>
                  <a:pt x="190" y="51"/>
                  <a:pt x="172" y="34"/>
                </a:cubicBezTo>
                <a:close/>
                <a:moveTo>
                  <a:pt x="103" y="190"/>
                </a:moveTo>
                <a:lnTo>
                  <a:pt x="103" y="190"/>
                </a:lnTo>
                <a:cubicBezTo>
                  <a:pt x="52" y="190"/>
                  <a:pt x="17" y="155"/>
                  <a:pt x="17" y="103"/>
                </a:cubicBezTo>
                <a:cubicBezTo>
                  <a:pt x="17" y="51"/>
                  <a:pt x="52" y="17"/>
                  <a:pt x="103" y="17"/>
                </a:cubicBezTo>
                <a:cubicBezTo>
                  <a:pt x="155" y="17"/>
                  <a:pt x="190" y="51"/>
                  <a:pt x="190" y="103"/>
                </a:cubicBezTo>
                <a:cubicBezTo>
                  <a:pt x="190" y="155"/>
                  <a:pt x="155" y="190"/>
                  <a:pt x="103" y="1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82">
            <a:extLst>
              <a:ext uri="{FF2B5EF4-FFF2-40B4-BE49-F238E27FC236}">
                <a16:creationId xmlns:a16="http://schemas.microsoft.com/office/drawing/2014/main" id="{DE0A0948-4941-1E4D-8897-7FC85592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652" y="8935673"/>
            <a:ext cx="157058" cy="157058"/>
          </a:xfrm>
          <a:custGeom>
            <a:avLst/>
            <a:gdLst>
              <a:gd name="T0" fmla="*/ 77 w 156"/>
              <a:gd name="T1" fmla="*/ 0 h 156"/>
              <a:gd name="T2" fmla="*/ 77 w 156"/>
              <a:gd name="T3" fmla="*/ 0 h 156"/>
              <a:gd name="T4" fmla="*/ 0 w 156"/>
              <a:gd name="T5" fmla="*/ 77 h 156"/>
              <a:gd name="T6" fmla="*/ 77 w 156"/>
              <a:gd name="T7" fmla="*/ 155 h 156"/>
              <a:gd name="T8" fmla="*/ 155 w 156"/>
              <a:gd name="T9" fmla="*/ 77 h 156"/>
              <a:gd name="T10" fmla="*/ 77 w 156"/>
              <a:gd name="T11" fmla="*/ 0 h 156"/>
              <a:gd name="T12" fmla="*/ 77 w 156"/>
              <a:gd name="T13" fmla="*/ 138 h 156"/>
              <a:gd name="T14" fmla="*/ 77 w 156"/>
              <a:gd name="T15" fmla="*/ 138 h 156"/>
              <a:gd name="T16" fmla="*/ 17 w 156"/>
              <a:gd name="T17" fmla="*/ 77 h 156"/>
              <a:gd name="T18" fmla="*/ 77 w 156"/>
              <a:gd name="T19" fmla="*/ 8 h 156"/>
              <a:gd name="T20" fmla="*/ 146 w 156"/>
              <a:gd name="T21" fmla="*/ 77 h 156"/>
              <a:gd name="T22" fmla="*/ 77 w 156"/>
              <a:gd name="T23" fmla="*/ 13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77" y="0"/>
                </a:moveTo>
                <a:lnTo>
                  <a:pt x="77" y="0"/>
                </a:lnTo>
                <a:cubicBezTo>
                  <a:pt x="34" y="0"/>
                  <a:pt x="0" y="34"/>
                  <a:pt x="0" y="77"/>
                </a:cubicBezTo>
                <a:cubicBezTo>
                  <a:pt x="0" y="120"/>
                  <a:pt x="34" y="155"/>
                  <a:pt x="77" y="155"/>
                </a:cubicBezTo>
                <a:cubicBezTo>
                  <a:pt x="121" y="155"/>
                  <a:pt x="155" y="120"/>
                  <a:pt x="155" y="77"/>
                </a:cubicBezTo>
                <a:cubicBezTo>
                  <a:pt x="155" y="34"/>
                  <a:pt x="121" y="0"/>
                  <a:pt x="77" y="0"/>
                </a:cubicBezTo>
                <a:close/>
                <a:moveTo>
                  <a:pt x="77" y="138"/>
                </a:moveTo>
                <a:lnTo>
                  <a:pt x="77" y="138"/>
                </a:lnTo>
                <a:cubicBezTo>
                  <a:pt x="43" y="138"/>
                  <a:pt x="17" y="112"/>
                  <a:pt x="17" y="77"/>
                </a:cubicBezTo>
                <a:cubicBezTo>
                  <a:pt x="17" y="43"/>
                  <a:pt x="43" y="8"/>
                  <a:pt x="77" y="8"/>
                </a:cubicBezTo>
                <a:cubicBezTo>
                  <a:pt x="112" y="8"/>
                  <a:pt x="146" y="43"/>
                  <a:pt x="146" y="77"/>
                </a:cubicBezTo>
                <a:cubicBezTo>
                  <a:pt x="146" y="112"/>
                  <a:pt x="112" y="138"/>
                  <a:pt x="77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83">
            <a:extLst>
              <a:ext uri="{FF2B5EF4-FFF2-40B4-BE49-F238E27FC236}">
                <a16:creationId xmlns:a16="http://schemas.microsoft.com/office/drawing/2014/main" id="{F1CF03A6-1F8F-F14A-A3D7-34731108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062" y="8971572"/>
            <a:ext cx="80773" cy="89748"/>
          </a:xfrm>
          <a:custGeom>
            <a:avLst/>
            <a:gdLst>
              <a:gd name="T0" fmla="*/ 78 w 79"/>
              <a:gd name="T1" fmla="*/ 0 h 87"/>
              <a:gd name="T2" fmla="*/ 78 w 79"/>
              <a:gd name="T3" fmla="*/ 0 h 87"/>
              <a:gd name="T4" fmla="*/ 61 w 79"/>
              <a:gd name="T5" fmla="*/ 0 h 87"/>
              <a:gd name="T6" fmla="*/ 18 w 79"/>
              <a:gd name="T7" fmla="*/ 26 h 87"/>
              <a:gd name="T8" fmla="*/ 0 w 79"/>
              <a:gd name="T9" fmla="*/ 26 h 87"/>
              <a:gd name="T10" fmla="*/ 0 w 79"/>
              <a:gd name="T11" fmla="*/ 35 h 87"/>
              <a:gd name="T12" fmla="*/ 0 w 79"/>
              <a:gd name="T13" fmla="*/ 35 h 87"/>
              <a:gd name="T14" fmla="*/ 18 w 79"/>
              <a:gd name="T15" fmla="*/ 35 h 87"/>
              <a:gd name="T16" fmla="*/ 18 w 79"/>
              <a:gd name="T17" fmla="*/ 43 h 87"/>
              <a:gd name="T18" fmla="*/ 18 w 79"/>
              <a:gd name="T19" fmla="*/ 43 h 87"/>
              <a:gd name="T20" fmla="*/ 0 w 79"/>
              <a:gd name="T21" fmla="*/ 43 h 87"/>
              <a:gd name="T22" fmla="*/ 0 w 79"/>
              <a:gd name="T23" fmla="*/ 52 h 87"/>
              <a:gd name="T24" fmla="*/ 0 w 79"/>
              <a:gd name="T25" fmla="*/ 61 h 87"/>
              <a:gd name="T26" fmla="*/ 18 w 79"/>
              <a:gd name="T27" fmla="*/ 61 h 87"/>
              <a:gd name="T28" fmla="*/ 61 w 79"/>
              <a:gd name="T29" fmla="*/ 86 h 87"/>
              <a:gd name="T30" fmla="*/ 78 w 79"/>
              <a:gd name="T31" fmla="*/ 86 h 87"/>
              <a:gd name="T32" fmla="*/ 78 w 79"/>
              <a:gd name="T33" fmla="*/ 78 h 87"/>
              <a:gd name="T34" fmla="*/ 69 w 79"/>
              <a:gd name="T35" fmla="*/ 78 h 87"/>
              <a:gd name="T36" fmla="*/ 61 w 79"/>
              <a:gd name="T37" fmla="*/ 78 h 87"/>
              <a:gd name="T38" fmla="*/ 35 w 79"/>
              <a:gd name="T39" fmla="*/ 61 h 87"/>
              <a:gd name="T40" fmla="*/ 43 w 79"/>
              <a:gd name="T41" fmla="*/ 61 h 87"/>
              <a:gd name="T42" fmla="*/ 52 w 79"/>
              <a:gd name="T43" fmla="*/ 52 h 87"/>
              <a:gd name="T44" fmla="*/ 43 w 79"/>
              <a:gd name="T45" fmla="*/ 43 h 87"/>
              <a:gd name="T46" fmla="*/ 26 w 79"/>
              <a:gd name="T47" fmla="*/ 43 h 87"/>
              <a:gd name="T48" fmla="*/ 26 w 79"/>
              <a:gd name="T49" fmla="*/ 43 h 87"/>
              <a:gd name="T50" fmla="*/ 26 w 79"/>
              <a:gd name="T51" fmla="*/ 35 h 87"/>
              <a:gd name="T52" fmla="*/ 43 w 79"/>
              <a:gd name="T53" fmla="*/ 35 h 87"/>
              <a:gd name="T54" fmla="*/ 52 w 79"/>
              <a:gd name="T55" fmla="*/ 35 h 87"/>
              <a:gd name="T56" fmla="*/ 43 w 79"/>
              <a:gd name="T57" fmla="*/ 26 h 87"/>
              <a:gd name="T58" fmla="*/ 35 w 79"/>
              <a:gd name="T59" fmla="*/ 26 h 87"/>
              <a:gd name="T60" fmla="*/ 61 w 79"/>
              <a:gd name="T61" fmla="*/ 9 h 87"/>
              <a:gd name="T62" fmla="*/ 69 w 79"/>
              <a:gd name="T63" fmla="*/ 9 h 87"/>
              <a:gd name="T64" fmla="*/ 78 w 79"/>
              <a:gd name="T65" fmla="*/ 9 h 87"/>
              <a:gd name="T66" fmla="*/ 78 w 79"/>
              <a:gd name="T67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" h="87">
                <a:moveTo>
                  <a:pt x="78" y="0"/>
                </a:moveTo>
                <a:lnTo>
                  <a:pt x="78" y="0"/>
                </a:lnTo>
                <a:cubicBezTo>
                  <a:pt x="69" y="0"/>
                  <a:pt x="69" y="0"/>
                  <a:pt x="61" y="0"/>
                </a:cubicBezTo>
                <a:cubicBezTo>
                  <a:pt x="43" y="0"/>
                  <a:pt x="26" y="9"/>
                  <a:pt x="18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35"/>
                </a:cubicBezTo>
                <a:lnTo>
                  <a:pt x="0" y="35"/>
                </a:lnTo>
                <a:cubicBezTo>
                  <a:pt x="18" y="35"/>
                  <a:pt x="18" y="35"/>
                  <a:pt x="18" y="35"/>
                </a:cubicBezTo>
                <a:cubicBezTo>
                  <a:pt x="18" y="43"/>
                  <a:pt x="18" y="43"/>
                  <a:pt x="18" y="43"/>
                </a:cubicBezTo>
                <a:lnTo>
                  <a:pt x="18" y="43"/>
                </a:lnTo>
                <a:cubicBezTo>
                  <a:pt x="0" y="43"/>
                  <a:pt x="0" y="43"/>
                  <a:pt x="0" y="43"/>
                </a:cubicBezTo>
                <a:lnTo>
                  <a:pt x="0" y="52"/>
                </a:lnTo>
                <a:lnTo>
                  <a:pt x="0" y="61"/>
                </a:lnTo>
                <a:cubicBezTo>
                  <a:pt x="18" y="61"/>
                  <a:pt x="18" y="61"/>
                  <a:pt x="18" y="61"/>
                </a:cubicBezTo>
                <a:cubicBezTo>
                  <a:pt x="26" y="78"/>
                  <a:pt x="43" y="86"/>
                  <a:pt x="61" y="86"/>
                </a:cubicBezTo>
                <a:cubicBezTo>
                  <a:pt x="69" y="86"/>
                  <a:pt x="69" y="86"/>
                  <a:pt x="78" y="86"/>
                </a:cubicBezTo>
                <a:cubicBezTo>
                  <a:pt x="78" y="86"/>
                  <a:pt x="78" y="86"/>
                  <a:pt x="78" y="78"/>
                </a:cubicBezTo>
                <a:cubicBezTo>
                  <a:pt x="78" y="78"/>
                  <a:pt x="78" y="78"/>
                  <a:pt x="69" y="78"/>
                </a:cubicBezTo>
                <a:cubicBezTo>
                  <a:pt x="69" y="78"/>
                  <a:pt x="69" y="78"/>
                  <a:pt x="61" y="78"/>
                </a:cubicBezTo>
                <a:cubicBezTo>
                  <a:pt x="52" y="78"/>
                  <a:pt x="35" y="69"/>
                  <a:pt x="35" y="61"/>
                </a:cubicBezTo>
                <a:cubicBezTo>
                  <a:pt x="43" y="61"/>
                  <a:pt x="43" y="61"/>
                  <a:pt x="43" y="61"/>
                </a:cubicBezTo>
                <a:lnTo>
                  <a:pt x="52" y="52"/>
                </a:lnTo>
                <a:lnTo>
                  <a:pt x="43" y="43"/>
                </a:lnTo>
                <a:cubicBezTo>
                  <a:pt x="26" y="43"/>
                  <a:pt x="26" y="43"/>
                  <a:pt x="26" y="43"/>
                </a:cubicBezTo>
                <a:lnTo>
                  <a:pt x="26" y="43"/>
                </a:lnTo>
                <a:cubicBezTo>
                  <a:pt x="26" y="43"/>
                  <a:pt x="26" y="43"/>
                  <a:pt x="26" y="35"/>
                </a:cubicBezTo>
                <a:cubicBezTo>
                  <a:pt x="43" y="35"/>
                  <a:pt x="43" y="35"/>
                  <a:pt x="43" y="35"/>
                </a:cubicBezTo>
                <a:lnTo>
                  <a:pt x="52" y="35"/>
                </a:lnTo>
                <a:cubicBezTo>
                  <a:pt x="52" y="26"/>
                  <a:pt x="43" y="26"/>
                  <a:pt x="4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17"/>
                  <a:pt x="52" y="9"/>
                  <a:pt x="61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84">
            <a:extLst>
              <a:ext uri="{FF2B5EF4-FFF2-40B4-BE49-F238E27FC236}">
                <a16:creationId xmlns:a16="http://schemas.microsoft.com/office/drawing/2014/main" id="{F40F3946-86F9-B840-A061-A9CEF481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20" y="9272227"/>
            <a:ext cx="309630" cy="309633"/>
          </a:xfrm>
          <a:custGeom>
            <a:avLst/>
            <a:gdLst>
              <a:gd name="T0" fmla="*/ 155 w 303"/>
              <a:gd name="T1" fmla="*/ 302 h 303"/>
              <a:gd name="T2" fmla="*/ 155 w 303"/>
              <a:gd name="T3" fmla="*/ 302 h 303"/>
              <a:gd name="T4" fmla="*/ 43 w 303"/>
              <a:gd name="T5" fmla="*/ 258 h 303"/>
              <a:gd name="T6" fmla="*/ 0 w 303"/>
              <a:gd name="T7" fmla="*/ 155 h 303"/>
              <a:gd name="T8" fmla="*/ 43 w 303"/>
              <a:gd name="T9" fmla="*/ 43 h 303"/>
              <a:gd name="T10" fmla="*/ 155 w 303"/>
              <a:gd name="T11" fmla="*/ 0 h 303"/>
              <a:gd name="T12" fmla="*/ 259 w 303"/>
              <a:gd name="T13" fmla="*/ 43 h 303"/>
              <a:gd name="T14" fmla="*/ 302 w 303"/>
              <a:gd name="T15" fmla="*/ 155 h 303"/>
              <a:gd name="T16" fmla="*/ 259 w 303"/>
              <a:gd name="T17" fmla="*/ 258 h 303"/>
              <a:gd name="T18" fmla="*/ 155 w 303"/>
              <a:gd name="T19" fmla="*/ 302 h 303"/>
              <a:gd name="T20" fmla="*/ 155 w 303"/>
              <a:gd name="T21" fmla="*/ 17 h 303"/>
              <a:gd name="T22" fmla="*/ 155 w 303"/>
              <a:gd name="T23" fmla="*/ 17 h 303"/>
              <a:gd name="T24" fmla="*/ 17 w 303"/>
              <a:gd name="T25" fmla="*/ 155 h 303"/>
              <a:gd name="T26" fmla="*/ 155 w 303"/>
              <a:gd name="T27" fmla="*/ 284 h 303"/>
              <a:gd name="T28" fmla="*/ 285 w 303"/>
              <a:gd name="T29" fmla="*/ 155 h 303"/>
              <a:gd name="T30" fmla="*/ 155 w 303"/>
              <a:gd name="T31" fmla="*/ 1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155" y="302"/>
                </a:moveTo>
                <a:lnTo>
                  <a:pt x="155" y="302"/>
                </a:lnTo>
                <a:cubicBezTo>
                  <a:pt x="112" y="302"/>
                  <a:pt x="77" y="293"/>
                  <a:pt x="43" y="258"/>
                </a:cubicBezTo>
                <a:cubicBezTo>
                  <a:pt x="17" y="233"/>
                  <a:pt x="0" y="198"/>
                  <a:pt x="0" y="155"/>
                </a:cubicBezTo>
                <a:cubicBezTo>
                  <a:pt x="0" y="112"/>
                  <a:pt x="17" y="77"/>
                  <a:pt x="43" y="43"/>
                </a:cubicBezTo>
                <a:cubicBezTo>
                  <a:pt x="77" y="17"/>
                  <a:pt x="112" y="0"/>
                  <a:pt x="155" y="0"/>
                </a:cubicBezTo>
                <a:cubicBezTo>
                  <a:pt x="190" y="0"/>
                  <a:pt x="233" y="17"/>
                  <a:pt x="259" y="43"/>
                </a:cubicBezTo>
                <a:cubicBezTo>
                  <a:pt x="285" y="77"/>
                  <a:pt x="302" y="112"/>
                  <a:pt x="302" y="155"/>
                </a:cubicBezTo>
                <a:cubicBezTo>
                  <a:pt x="302" y="198"/>
                  <a:pt x="285" y="233"/>
                  <a:pt x="259" y="258"/>
                </a:cubicBezTo>
                <a:cubicBezTo>
                  <a:pt x="233" y="293"/>
                  <a:pt x="190" y="302"/>
                  <a:pt x="155" y="302"/>
                </a:cubicBezTo>
                <a:close/>
                <a:moveTo>
                  <a:pt x="155" y="17"/>
                </a:moveTo>
                <a:lnTo>
                  <a:pt x="155" y="17"/>
                </a:lnTo>
                <a:cubicBezTo>
                  <a:pt x="77" y="17"/>
                  <a:pt x="17" y="77"/>
                  <a:pt x="17" y="155"/>
                </a:cubicBezTo>
                <a:cubicBezTo>
                  <a:pt x="17" y="224"/>
                  <a:pt x="77" y="284"/>
                  <a:pt x="155" y="284"/>
                </a:cubicBezTo>
                <a:cubicBezTo>
                  <a:pt x="224" y="284"/>
                  <a:pt x="285" y="224"/>
                  <a:pt x="285" y="155"/>
                </a:cubicBezTo>
                <a:cubicBezTo>
                  <a:pt x="285" y="77"/>
                  <a:pt x="224" y="17"/>
                  <a:pt x="15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85">
            <a:extLst>
              <a:ext uri="{FF2B5EF4-FFF2-40B4-BE49-F238E27FC236}">
                <a16:creationId xmlns:a16="http://schemas.microsoft.com/office/drawing/2014/main" id="{8939B698-D333-1145-AAD0-931DC1C5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619" y="9303641"/>
            <a:ext cx="237832" cy="237832"/>
          </a:xfrm>
          <a:custGeom>
            <a:avLst/>
            <a:gdLst>
              <a:gd name="T0" fmla="*/ 121 w 234"/>
              <a:gd name="T1" fmla="*/ 233 h 234"/>
              <a:gd name="T2" fmla="*/ 121 w 234"/>
              <a:gd name="T3" fmla="*/ 233 h 234"/>
              <a:gd name="T4" fmla="*/ 0 w 234"/>
              <a:gd name="T5" fmla="*/ 121 h 234"/>
              <a:gd name="T6" fmla="*/ 121 w 234"/>
              <a:gd name="T7" fmla="*/ 0 h 234"/>
              <a:gd name="T8" fmla="*/ 233 w 234"/>
              <a:gd name="T9" fmla="*/ 121 h 234"/>
              <a:gd name="T10" fmla="*/ 121 w 234"/>
              <a:gd name="T11" fmla="*/ 233 h 234"/>
              <a:gd name="T12" fmla="*/ 121 w 234"/>
              <a:gd name="T13" fmla="*/ 26 h 234"/>
              <a:gd name="T14" fmla="*/ 121 w 234"/>
              <a:gd name="T15" fmla="*/ 26 h 234"/>
              <a:gd name="T16" fmla="*/ 17 w 234"/>
              <a:gd name="T17" fmla="*/ 121 h 234"/>
              <a:gd name="T18" fmla="*/ 121 w 234"/>
              <a:gd name="T19" fmla="*/ 216 h 234"/>
              <a:gd name="T20" fmla="*/ 216 w 234"/>
              <a:gd name="T21" fmla="*/ 121 h 234"/>
              <a:gd name="T22" fmla="*/ 121 w 234"/>
              <a:gd name="T23" fmla="*/ 2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4" h="234">
                <a:moveTo>
                  <a:pt x="121" y="233"/>
                </a:moveTo>
                <a:lnTo>
                  <a:pt x="121" y="233"/>
                </a:lnTo>
                <a:cubicBezTo>
                  <a:pt x="52" y="233"/>
                  <a:pt x="0" y="181"/>
                  <a:pt x="0" y="121"/>
                </a:cubicBezTo>
                <a:cubicBezTo>
                  <a:pt x="0" y="52"/>
                  <a:pt x="52" y="0"/>
                  <a:pt x="121" y="0"/>
                </a:cubicBezTo>
                <a:cubicBezTo>
                  <a:pt x="181" y="0"/>
                  <a:pt x="233" y="52"/>
                  <a:pt x="233" y="121"/>
                </a:cubicBezTo>
                <a:cubicBezTo>
                  <a:pt x="233" y="181"/>
                  <a:pt x="181" y="233"/>
                  <a:pt x="121" y="233"/>
                </a:cubicBezTo>
                <a:close/>
                <a:moveTo>
                  <a:pt x="121" y="26"/>
                </a:moveTo>
                <a:lnTo>
                  <a:pt x="121" y="26"/>
                </a:lnTo>
                <a:cubicBezTo>
                  <a:pt x="61" y="26"/>
                  <a:pt x="17" y="69"/>
                  <a:pt x="17" y="121"/>
                </a:cubicBezTo>
                <a:cubicBezTo>
                  <a:pt x="17" y="173"/>
                  <a:pt x="61" y="216"/>
                  <a:pt x="121" y="216"/>
                </a:cubicBezTo>
                <a:cubicBezTo>
                  <a:pt x="173" y="216"/>
                  <a:pt x="216" y="173"/>
                  <a:pt x="216" y="121"/>
                </a:cubicBezTo>
                <a:cubicBezTo>
                  <a:pt x="216" y="69"/>
                  <a:pt x="173" y="26"/>
                  <a:pt x="12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86">
            <a:extLst>
              <a:ext uri="{FF2B5EF4-FFF2-40B4-BE49-F238E27FC236}">
                <a16:creationId xmlns:a16="http://schemas.microsoft.com/office/drawing/2014/main" id="{D797CDD7-BE23-F841-9171-886A8C35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954" y="9357489"/>
            <a:ext cx="116673" cy="143597"/>
          </a:xfrm>
          <a:custGeom>
            <a:avLst/>
            <a:gdLst>
              <a:gd name="T0" fmla="*/ 112 w 113"/>
              <a:gd name="T1" fmla="*/ 17 h 139"/>
              <a:gd name="T2" fmla="*/ 112 w 113"/>
              <a:gd name="T3" fmla="*/ 17 h 139"/>
              <a:gd name="T4" fmla="*/ 112 w 113"/>
              <a:gd name="T5" fmla="*/ 0 h 139"/>
              <a:gd name="T6" fmla="*/ 103 w 113"/>
              <a:gd name="T7" fmla="*/ 0 h 139"/>
              <a:gd name="T8" fmla="*/ 60 w 113"/>
              <a:gd name="T9" fmla="*/ 43 h 139"/>
              <a:gd name="T10" fmla="*/ 17 w 113"/>
              <a:gd name="T11" fmla="*/ 0 h 139"/>
              <a:gd name="T12" fmla="*/ 0 w 113"/>
              <a:gd name="T13" fmla="*/ 0 h 139"/>
              <a:gd name="T14" fmla="*/ 0 w 113"/>
              <a:gd name="T15" fmla="*/ 17 h 139"/>
              <a:gd name="T16" fmla="*/ 51 w 113"/>
              <a:gd name="T17" fmla="*/ 60 h 139"/>
              <a:gd name="T18" fmla="*/ 51 w 113"/>
              <a:gd name="T19" fmla="*/ 69 h 139"/>
              <a:gd name="T20" fmla="*/ 34 w 113"/>
              <a:gd name="T21" fmla="*/ 69 h 139"/>
              <a:gd name="T22" fmla="*/ 25 w 113"/>
              <a:gd name="T23" fmla="*/ 78 h 139"/>
              <a:gd name="T24" fmla="*/ 34 w 113"/>
              <a:gd name="T25" fmla="*/ 86 h 139"/>
              <a:gd name="T26" fmla="*/ 51 w 113"/>
              <a:gd name="T27" fmla="*/ 86 h 139"/>
              <a:gd name="T28" fmla="*/ 51 w 113"/>
              <a:gd name="T29" fmla="*/ 95 h 139"/>
              <a:gd name="T30" fmla="*/ 34 w 113"/>
              <a:gd name="T31" fmla="*/ 95 h 139"/>
              <a:gd name="T32" fmla="*/ 25 w 113"/>
              <a:gd name="T33" fmla="*/ 103 h 139"/>
              <a:gd name="T34" fmla="*/ 34 w 113"/>
              <a:gd name="T35" fmla="*/ 112 h 139"/>
              <a:gd name="T36" fmla="*/ 51 w 113"/>
              <a:gd name="T37" fmla="*/ 112 h 139"/>
              <a:gd name="T38" fmla="*/ 51 w 113"/>
              <a:gd name="T39" fmla="*/ 129 h 139"/>
              <a:gd name="T40" fmla="*/ 60 w 113"/>
              <a:gd name="T41" fmla="*/ 138 h 139"/>
              <a:gd name="T42" fmla="*/ 60 w 113"/>
              <a:gd name="T43" fmla="*/ 138 h 139"/>
              <a:gd name="T44" fmla="*/ 69 w 113"/>
              <a:gd name="T45" fmla="*/ 129 h 139"/>
              <a:gd name="T46" fmla="*/ 69 w 113"/>
              <a:gd name="T47" fmla="*/ 112 h 139"/>
              <a:gd name="T48" fmla="*/ 86 w 113"/>
              <a:gd name="T49" fmla="*/ 112 h 139"/>
              <a:gd name="T50" fmla="*/ 86 w 113"/>
              <a:gd name="T51" fmla="*/ 103 h 139"/>
              <a:gd name="T52" fmla="*/ 86 w 113"/>
              <a:gd name="T53" fmla="*/ 95 h 139"/>
              <a:gd name="T54" fmla="*/ 69 w 113"/>
              <a:gd name="T55" fmla="*/ 95 h 139"/>
              <a:gd name="T56" fmla="*/ 69 w 113"/>
              <a:gd name="T57" fmla="*/ 86 h 139"/>
              <a:gd name="T58" fmla="*/ 86 w 113"/>
              <a:gd name="T59" fmla="*/ 86 h 139"/>
              <a:gd name="T60" fmla="*/ 86 w 113"/>
              <a:gd name="T61" fmla="*/ 78 h 139"/>
              <a:gd name="T62" fmla="*/ 86 w 113"/>
              <a:gd name="T63" fmla="*/ 69 h 139"/>
              <a:gd name="T64" fmla="*/ 69 w 113"/>
              <a:gd name="T65" fmla="*/ 69 h 139"/>
              <a:gd name="T66" fmla="*/ 69 w 113"/>
              <a:gd name="T67" fmla="*/ 60 h 139"/>
              <a:gd name="T68" fmla="*/ 112 w 113"/>
              <a:gd name="T69" fmla="*/ 1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3" h="139">
                <a:moveTo>
                  <a:pt x="112" y="17"/>
                </a:moveTo>
                <a:lnTo>
                  <a:pt x="112" y="17"/>
                </a:lnTo>
                <a:cubicBezTo>
                  <a:pt x="112" y="9"/>
                  <a:pt x="112" y="9"/>
                  <a:pt x="112" y="0"/>
                </a:cubicBezTo>
                <a:lnTo>
                  <a:pt x="103" y="0"/>
                </a:lnTo>
                <a:cubicBezTo>
                  <a:pt x="60" y="43"/>
                  <a:pt x="60" y="43"/>
                  <a:pt x="60" y="43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8" y="0"/>
                  <a:pt x="0" y="0"/>
                </a:cubicBezTo>
                <a:cubicBezTo>
                  <a:pt x="0" y="9"/>
                  <a:pt x="0" y="9"/>
                  <a:pt x="0" y="17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9"/>
                  <a:pt x="51" y="69"/>
                  <a:pt x="51" y="69"/>
                </a:cubicBezTo>
                <a:cubicBezTo>
                  <a:pt x="34" y="69"/>
                  <a:pt x="34" y="69"/>
                  <a:pt x="34" y="69"/>
                </a:cubicBezTo>
                <a:cubicBezTo>
                  <a:pt x="25" y="69"/>
                  <a:pt x="25" y="78"/>
                  <a:pt x="25" y="78"/>
                </a:cubicBezTo>
                <a:cubicBezTo>
                  <a:pt x="25" y="86"/>
                  <a:pt x="25" y="86"/>
                  <a:pt x="34" y="86"/>
                </a:cubicBezTo>
                <a:cubicBezTo>
                  <a:pt x="51" y="86"/>
                  <a:pt x="51" y="86"/>
                  <a:pt x="51" y="86"/>
                </a:cubicBezTo>
                <a:cubicBezTo>
                  <a:pt x="51" y="95"/>
                  <a:pt x="51" y="95"/>
                  <a:pt x="51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25" y="95"/>
                  <a:pt x="25" y="103"/>
                  <a:pt x="25" y="103"/>
                </a:cubicBezTo>
                <a:cubicBezTo>
                  <a:pt x="25" y="112"/>
                  <a:pt x="25" y="112"/>
                  <a:pt x="34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29"/>
                  <a:pt x="51" y="129"/>
                  <a:pt x="51" y="129"/>
                </a:cubicBezTo>
                <a:cubicBezTo>
                  <a:pt x="51" y="129"/>
                  <a:pt x="51" y="138"/>
                  <a:pt x="60" y="138"/>
                </a:cubicBezTo>
                <a:lnTo>
                  <a:pt x="60" y="138"/>
                </a:lnTo>
                <a:lnTo>
                  <a:pt x="69" y="129"/>
                </a:lnTo>
                <a:cubicBezTo>
                  <a:pt x="69" y="112"/>
                  <a:pt x="69" y="112"/>
                  <a:pt x="69" y="112"/>
                </a:cubicBezTo>
                <a:cubicBezTo>
                  <a:pt x="86" y="112"/>
                  <a:pt x="86" y="112"/>
                  <a:pt x="86" y="112"/>
                </a:cubicBezTo>
                <a:cubicBezTo>
                  <a:pt x="86" y="112"/>
                  <a:pt x="86" y="112"/>
                  <a:pt x="86" y="103"/>
                </a:cubicBezTo>
                <a:lnTo>
                  <a:pt x="86" y="95"/>
                </a:lnTo>
                <a:cubicBezTo>
                  <a:pt x="69" y="95"/>
                  <a:pt x="69" y="95"/>
                  <a:pt x="69" y="95"/>
                </a:cubicBezTo>
                <a:cubicBezTo>
                  <a:pt x="69" y="86"/>
                  <a:pt x="69" y="86"/>
                  <a:pt x="69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6" y="86"/>
                  <a:pt x="86" y="86"/>
                  <a:pt x="86" y="78"/>
                </a:cubicBezTo>
                <a:lnTo>
                  <a:pt x="86" y="69"/>
                </a:lnTo>
                <a:cubicBezTo>
                  <a:pt x="69" y="69"/>
                  <a:pt x="69" y="69"/>
                  <a:pt x="69" y="69"/>
                </a:cubicBezTo>
                <a:cubicBezTo>
                  <a:pt x="69" y="60"/>
                  <a:pt x="69" y="60"/>
                  <a:pt x="69" y="60"/>
                </a:cubicBezTo>
                <a:lnTo>
                  <a:pt x="112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3D7727-603F-3142-A99D-0B3D805844F6}"/>
              </a:ext>
            </a:extLst>
          </p:cNvPr>
          <p:cNvGrpSpPr/>
          <p:nvPr/>
        </p:nvGrpSpPr>
        <p:grpSpPr>
          <a:xfrm>
            <a:off x="8286905" y="1123086"/>
            <a:ext cx="3702339" cy="1477328"/>
            <a:chOff x="5491910" y="11069053"/>
            <a:chExt cx="3702339" cy="1477328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C064D2B1-C267-0D41-9841-A78D83FA80C2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DFA864-312B-4A4F-BD5D-8431A823B9E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6E6228-59A2-8F4F-8EEB-2A2AA0FB8487}"/>
              </a:ext>
            </a:extLst>
          </p:cNvPr>
          <p:cNvGrpSpPr/>
          <p:nvPr/>
        </p:nvGrpSpPr>
        <p:grpSpPr>
          <a:xfrm flipH="1">
            <a:off x="2502542" y="3639554"/>
            <a:ext cx="3702339" cy="1477328"/>
            <a:chOff x="5491910" y="11069053"/>
            <a:chExt cx="3702339" cy="1477328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5B43E531-1498-4E43-9697-C2AD5BBE9E0A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604C5-5F43-CC49-9BBE-C9FC041E9D7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B42600F-1637-114D-B472-238F2CAD9EC2}"/>
              </a:ext>
            </a:extLst>
          </p:cNvPr>
          <p:cNvGrpSpPr/>
          <p:nvPr/>
        </p:nvGrpSpPr>
        <p:grpSpPr>
          <a:xfrm>
            <a:off x="10067579" y="8486412"/>
            <a:ext cx="3702339" cy="1477328"/>
            <a:chOff x="5491910" y="11069053"/>
            <a:chExt cx="3702339" cy="147732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24F18467-85BA-3D4B-855F-A2C8B38438B8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34880F8-A54F-BA4E-A22C-F3BC2DCD7F2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7F8A66-ECCF-9443-BB80-EECBE0F6EBAC}"/>
              </a:ext>
            </a:extLst>
          </p:cNvPr>
          <p:cNvGrpSpPr/>
          <p:nvPr/>
        </p:nvGrpSpPr>
        <p:grpSpPr>
          <a:xfrm flipH="1">
            <a:off x="4403531" y="10906627"/>
            <a:ext cx="3702339" cy="1477328"/>
            <a:chOff x="5491910" y="11069053"/>
            <a:chExt cx="3702339" cy="147732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1C51265E-3A10-E749-B6D8-21F3AF9464BE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417E95D-5379-3C4F-8823-1410E5D41F9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8" name="Group 71">
            <a:extLst>
              <a:ext uri="{FF2B5EF4-FFF2-40B4-BE49-F238E27FC236}">
                <a16:creationId xmlns:a16="http://schemas.microsoft.com/office/drawing/2014/main" id="{2C0E3787-2F35-5D49-9D39-87CBDC5DE9F6}"/>
              </a:ext>
            </a:extLst>
          </p:cNvPr>
          <p:cNvGrpSpPr/>
          <p:nvPr/>
        </p:nvGrpSpPr>
        <p:grpSpPr>
          <a:xfrm>
            <a:off x="16176723" y="4888025"/>
            <a:ext cx="5982437" cy="4635910"/>
            <a:chOff x="2232442" y="4853807"/>
            <a:chExt cx="5982437" cy="4635910"/>
          </a:xfrm>
        </p:grpSpPr>
        <p:sp>
          <p:nvSpPr>
            <p:cNvPr id="109" name="CuadroTexto 598">
              <a:extLst>
                <a:ext uri="{FF2B5EF4-FFF2-40B4-BE49-F238E27FC236}">
                  <a16:creationId xmlns:a16="http://schemas.microsoft.com/office/drawing/2014/main" id="{38BD28C6-D610-DD46-A6BE-FF8BDD0C243C}"/>
                </a:ext>
              </a:extLst>
            </p:cNvPr>
            <p:cNvSpPr txBox="1"/>
            <p:nvPr/>
          </p:nvSpPr>
          <p:spPr>
            <a:xfrm>
              <a:off x="2232442" y="4853807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10" name="CuadroTexto 599">
              <a:extLst>
                <a:ext uri="{FF2B5EF4-FFF2-40B4-BE49-F238E27FC236}">
                  <a16:creationId xmlns:a16="http://schemas.microsoft.com/office/drawing/2014/main" id="{0C68BE32-8620-EB41-B4EA-51EC8F2DAA09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Line 372">
            <a:extLst>
              <a:ext uri="{FF2B5EF4-FFF2-40B4-BE49-F238E27FC236}">
                <a16:creationId xmlns:a16="http://schemas.microsoft.com/office/drawing/2014/main" id="{7B22D8A9-4950-A149-806E-B12E4B7A70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066" y="9298769"/>
            <a:ext cx="2473376" cy="5015"/>
          </a:xfrm>
          <a:prstGeom prst="line">
            <a:avLst/>
          </a:prstGeom>
          <a:noFill/>
          <a:ln w="381000" cap="flat">
            <a:solidFill>
              <a:srgbClr val="80A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Freeform 384">
            <a:extLst>
              <a:ext uri="{FF2B5EF4-FFF2-40B4-BE49-F238E27FC236}">
                <a16:creationId xmlns:a16="http://schemas.microsoft.com/office/drawing/2014/main" id="{24F2E63A-6DB3-E741-956A-852995BA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743" y="7342141"/>
            <a:ext cx="993365" cy="993365"/>
          </a:xfrm>
          <a:custGeom>
            <a:avLst/>
            <a:gdLst>
              <a:gd name="T0" fmla="*/ 436 w 873"/>
              <a:gd name="T1" fmla="*/ 872 h 873"/>
              <a:gd name="T2" fmla="*/ 436 w 873"/>
              <a:gd name="T3" fmla="*/ 872 h 873"/>
              <a:gd name="T4" fmla="*/ 130 w 873"/>
              <a:gd name="T5" fmla="*/ 742 h 873"/>
              <a:gd name="T6" fmla="*/ 0 w 873"/>
              <a:gd name="T7" fmla="*/ 436 h 873"/>
              <a:gd name="T8" fmla="*/ 130 w 873"/>
              <a:gd name="T9" fmla="*/ 130 h 873"/>
              <a:gd name="T10" fmla="*/ 436 w 873"/>
              <a:gd name="T11" fmla="*/ 0 h 873"/>
              <a:gd name="T12" fmla="*/ 742 w 873"/>
              <a:gd name="T13" fmla="*/ 130 h 873"/>
              <a:gd name="T14" fmla="*/ 872 w 873"/>
              <a:gd name="T15" fmla="*/ 436 h 873"/>
              <a:gd name="T16" fmla="*/ 742 w 873"/>
              <a:gd name="T17" fmla="*/ 742 h 873"/>
              <a:gd name="T18" fmla="*/ 436 w 873"/>
              <a:gd name="T19" fmla="*/ 872 h 873"/>
              <a:gd name="T20" fmla="*/ 436 w 873"/>
              <a:gd name="T21" fmla="*/ 53 h 873"/>
              <a:gd name="T22" fmla="*/ 436 w 873"/>
              <a:gd name="T23" fmla="*/ 53 h 873"/>
              <a:gd name="T24" fmla="*/ 53 w 873"/>
              <a:gd name="T25" fmla="*/ 436 h 873"/>
              <a:gd name="T26" fmla="*/ 436 w 873"/>
              <a:gd name="T27" fmla="*/ 818 h 873"/>
              <a:gd name="T28" fmla="*/ 818 w 873"/>
              <a:gd name="T29" fmla="*/ 436 h 873"/>
              <a:gd name="T30" fmla="*/ 436 w 873"/>
              <a:gd name="T31" fmla="*/ 5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3" h="873">
                <a:moveTo>
                  <a:pt x="436" y="872"/>
                </a:moveTo>
                <a:lnTo>
                  <a:pt x="436" y="872"/>
                </a:lnTo>
                <a:cubicBezTo>
                  <a:pt x="321" y="872"/>
                  <a:pt x="214" y="826"/>
                  <a:pt x="130" y="742"/>
                </a:cubicBezTo>
                <a:cubicBezTo>
                  <a:pt x="45" y="657"/>
                  <a:pt x="0" y="550"/>
                  <a:pt x="0" y="436"/>
                </a:cubicBezTo>
                <a:cubicBezTo>
                  <a:pt x="0" y="321"/>
                  <a:pt x="45" y="214"/>
                  <a:pt x="130" y="130"/>
                </a:cubicBezTo>
                <a:cubicBezTo>
                  <a:pt x="214" y="45"/>
                  <a:pt x="321" y="0"/>
                  <a:pt x="436" y="0"/>
                </a:cubicBezTo>
                <a:cubicBezTo>
                  <a:pt x="550" y="0"/>
                  <a:pt x="658" y="45"/>
                  <a:pt x="742" y="130"/>
                </a:cubicBezTo>
                <a:cubicBezTo>
                  <a:pt x="826" y="214"/>
                  <a:pt x="872" y="321"/>
                  <a:pt x="872" y="436"/>
                </a:cubicBezTo>
                <a:cubicBezTo>
                  <a:pt x="872" y="550"/>
                  <a:pt x="826" y="657"/>
                  <a:pt x="742" y="742"/>
                </a:cubicBezTo>
                <a:cubicBezTo>
                  <a:pt x="658" y="826"/>
                  <a:pt x="550" y="872"/>
                  <a:pt x="436" y="872"/>
                </a:cubicBezTo>
                <a:close/>
                <a:moveTo>
                  <a:pt x="436" y="53"/>
                </a:moveTo>
                <a:lnTo>
                  <a:pt x="436" y="53"/>
                </a:lnTo>
                <a:cubicBezTo>
                  <a:pt x="221" y="53"/>
                  <a:pt x="53" y="229"/>
                  <a:pt x="53" y="436"/>
                </a:cubicBezTo>
                <a:cubicBezTo>
                  <a:pt x="53" y="642"/>
                  <a:pt x="221" y="818"/>
                  <a:pt x="436" y="818"/>
                </a:cubicBezTo>
                <a:cubicBezTo>
                  <a:pt x="642" y="818"/>
                  <a:pt x="818" y="642"/>
                  <a:pt x="818" y="436"/>
                </a:cubicBezTo>
                <a:cubicBezTo>
                  <a:pt x="818" y="229"/>
                  <a:pt x="642" y="53"/>
                  <a:pt x="436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85">
            <a:extLst>
              <a:ext uri="{FF2B5EF4-FFF2-40B4-BE49-F238E27FC236}">
                <a16:creationId xmlns:a16="http://schemas.microsoft.com/office/drawing/2014/main" id="{7B394C0B-5279-404B-8223-66091060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51" y="7462549"/>
            <a:ext cx="747534" cy="747530"/>
          </a:xfrm>
          <a:custGeom>
            <a:avLst/>
            <a:gdLst>
              <a:gd name="T0" fmla="*/ 329 w 659"/>
              <a:gd name="T1" fmla="*/ 658 h 659"/>
              <a:gd name="T2" fmla="*/ 329 w 659"/>
              <a:gd name="T3" fmla="*/ 658 h 659"/>
              <a:gd name="T4" fmla="*/ 0 w 659"/>
              <a:gd name="T5" fmla="*/ 329 h 659"/>
              <a:gd name="T6" fmla="*/ 329 w 659"/>
              <a:gd name="T7" fmla="*/ 0 h 659"/>
              <a:gd name="T8" fmla="*/ 658 w 659"/>
              <a:gd name="T9" fmla="*/ 329 h 659"/>
              <a:gd name="T10" fmla="*/ 329 w 659"/>
              <a:gd name="T11" fmla="*/ 658 h 659"/>
              <a:gd name="T12" fmla="*/ 329 w 659"/>
              <a:gd name="T13" fmla="*/ 53 h 659"/>
              <a:gd name="T14" fmla="*/ 329 w 659"/>
              <a:gd name="T15" fmla="*/ 53 h 659"/>
              <a:gd name="T16" fmla="*/ 53 w 659"/>
              <a:gd name="T17" fmla="*/ 329 h 659"/>
              <a:gd name="T18" fmla="*/ 329 w 659"/>
              <a:gd name="T19" fmla="*/ 612 h 659"/>
              <a:gd name="T20" fmla="*/ 604 w 659"/>
              <a:gd name="T21" fmla="*/ 329 h 659"/>
              <a:gd name="T22" fmla="*/ 329 w 659"/>
              <a:gd name="T23" fmla="*/ 53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9" h="659">
                <a:moveTo>
                  <a:pt x="329" y="658"/>
                </a:moveTo>
                <a:lnTo>
                  <a:pt x="329" y="658"/>
                </a:lnTo>
                <a:cubicBezTo>
                  <a:pt x="145" y="658"/>
                  <a:pt x="0" y="512"/>
                  <a:pt x="0" y="329"/>
                </a:cubicBezTo>
                <a:cubicBezTo>
                  <a:pt x="0" y="145"/>
                  <a:pt x="145" y="0"/>
                  <a:pt x="329" y="0"/>
                </a:cubicBezTo>
                <a:cubicBezTo>
                  <a:pt x="512" y="0"/>
                  <a:pt x="658" y="145"/>
                  <a:pt x="658" y="329"/>
                </a:cubicBezTo>
                <a:cubicBezTo>
                  <a:pt x="658" y="512"/>
                  <a:pt x="512" y="658"/>
                  <a:pt x="329" y="658"/>
                </a:cubicBezTo>
                <a:close/>
                <a:moveTo>
                  <a:pt x="329" y="53"/>
                </a:moveTo>
                <a:lnTo>
                  <a:pt x="329" y="53"/>
                </a:lnTo>
                <a:cubicBezTo>
                  <a:pt x="176" y="53"/>
                  <a:pt x="53" y="176"/>
                  <a:pt x="53" y="329"/>
                </a:cubicBezTo>
                <a:cubicBezTo>
                  <a:pt x="53" y="482"/>
                  <a:pt x="176" y="612"/>
                  <a:pt x="329" y="612"/>
                </a:cubicBezTo>
                <a:cubicBezTo>
                  <a:pt x="482" y="612"/>
                  <a:pt x="604" y="482"/>
                  <a:pt x="604" y="329"/>
                </a:cubicBezTo>
                <a:cubicBezTo>
                  <a:pt x="604" y="176"/>
                  <a:pt x="482" y="53"/>
                  <a:pt x="329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86">
            <a:extLst>
              <a:ext uri="{FF2B5EF4-FFF2-40B4-BE49-F238E27FC236}">
                <a16:creationId xmlns:a16="http://schemas.microsoft.com/office/drawing/2014/main" id="{0F2E079C-7D0B-0046-908B-B31D71FB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796" y="7608040"/>
            <a:ext cx="366242" cy="451529"/>
          </a:xfrm>
          <a:custGeom>
            <a:avLst/>
            <a:gdLst>
              <a:gd name="T0" fmla="*/ 314 w 322"/>
              <a:gd name="T1" fmla="*/ 46 h 399"/>
              <a:gd name="T2" fmla="*/ 314 w 322"/>
              <a:gd name="T3" fmla="*/ 46 h 399"/>
              <a:gd name="T4" fmla="*/ 314 w 322"/>
              <a:gd name="T5" fmla="*/ 15 h 399"/>
              <a:gd name="T6" fmla="*/ 283 w 322"/>
              <a:gd name="T7" fmla="*/ 15 h 399"/>
              <a:gd name="T8" fmla="*/ 161 w 322"/>
              <a:gd name="T9" fmla="*/ 130 h 399"/>
              <a:gd name="T10" fmla="*/ 38 w 322"/>
              <a:gd name="T11" fmla="*/ 7 h 399"/>
              <a:gd name="T12" fmla="*/ 8 w 322"/>
              <a:gd name="T13" fmla="*/ 7 h 399"/>
              <a:gd name="T14" fmla="*/ 8 w 322"/>
              <a:gd name="T15" fmla="*/ 46 h 399"/>
              <a:gd name="T16" fmla="*/ 138 w 322"/>
              <a:gd name="T17" fmla="*/ 176 h 399"/>
              <a:gd name="T18" fmla="*/ 138 w 322"/>
              <a:gd name="T19" fmla="*/ 206 h 399"/>
              <a:gd name="T20" fmla="*/ 92 w 322"/>
              <a:gd name="T21" fmla="*/ 206 h 399"/>
              <a:gd name="T22" fmla="*/ 69 w 322"/>
              <a:gd name="T23" fmla="*/ 229 h 399"/>
              <a:gd name="T24" fmla="*/ 92 w 322"/>
              <a:gd name="T25" fmla="*/ 252 h 399"/>
              <a:gd name="T26" fmla="*/ 138 w 322"/>
              <a:gd name="T27" fmla="*/ 252 h 399"/>
              <a:gd name="T28" fmla="*/ 138 w 322"/>
              <a:gd name="T29" fmla="*/ 275 h 399"/>
              <a:gd name="T30" fmla="*/ 92 w 322"/>
              <a:gd name="T31" fmla="*/ 275 h 399"/>
              <a:gd name="T32" fmla="*/ 69 w 322"/>
              <a:gd name="T33" fmla="*/ 298 h 399"/>
              <a:gd name="T34" fmla="*/ 92 w 322"/>
              <a:gd name="T35" fmla="*/ 329 h 399"/>
              <a:gd name="T36" fmla="*/ 138 w 322"/>
              <a:gd name="T37" fmla="*/ 329 h 399"/>
              <a:gd name="T38" fmla="*/ 138 w 322"/>
              <a:gd name="T39" fmla="*/ 367 h 399"/>
              <a:gd name="T40" fmla="*/ 161 w 322"/>
              <a:gd name="T41" fmla="*/ 398 h 399"/>
              <a:gd name="T42" fmla="*/ 161 w 322"/>
              <a:gd name="T43" fmla="*/ 398 h 399"/>
              <a:gd name="T44" fmla="*/ 184 w 322"/>
              <a:gd name="T45" fmla="*/ 367 h 399"/>
              <a:gd name="T46" fmla="*/ 184 w 322"/>
              <a:gd name="T47" fmla="*/ 329 h 399"/>
              <a:gd name="T48" fmla="*/ 229 w 322"/>
              <a:gd name="T49" fmla="*/ 329 h 399"/>
              <a:gd name="T50" fmla="*/ 252 w 322"/>
              <a:gd name="T51" fmla="*/ 298 h 399"/>
              <a:gd name="T52" fmla="*/ 229 w 322"/>
              <a:gd name="T53" fmla="*/ 275 h 399"/>
              <a:gd name="T54" fmla="*/ 184 w 322"/>
              <a:gd name="T55" fmla="*/ 275 h 399"/>
              <a:gd name="T56" fmla="*/ 184 w 322"/>
              <a:gd name="T57" fmla="*/ 252 h 399"/>
              <a:gd name="T58" fmla="*/ 229 w 322"/>
              <a:gd name="T59" fmla="*/ 252 h 399"/>
              <a:gd name="T60" fmla="*/ 252 w 322"/>
              <a:gd name="T61" fmla="*/ 229 h 399"/>
              <a:gd name="T62" fmla="*/ 229 w 322"/>
              <a:gd name="T63" fmla="*/ 206 h 399"/>
              <a:gd name="T64" fmla="*/ 184 w 322"/>
              <a:gd name="T65" fmla="*/ 206 h 399"/>
              <a:gd name="T66" fmla="*/ 184 w 322"/>
              <a:gd name="T67" fmla="*/ 176 h 399"/>
              <a:gd name="T68" fmla="*/ 314 w 322"/>
              <a:gd name="T69" fmla="*/ 46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2" h="399">
                <a:moveTo>
                  <a:pt x="314" y="46"/>
                </a:moveTo>
                <a:lnTo>
                  <a:pt x="314" y="46"/>
                </a:lnTo>
                <a:cubicBezTo>
                  <a:pt x="321" y="38"/>
                  <a:pt x="321" y="23"/>
                  <a:pt x="314" y="15"/>
                </a:cubicBezTo>
                <a:cubicBezTo>
                  <a:pt x="306" y="0"/>
                  <a:pt x="291" y="0"/>
                  <a:pt x="283" y="15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30"/>
                  <a:pt x="8" y="46"/>
                </a:cubicBezTo>
                <a:cubicBezTo>
                  <a:pt x="138" y="176"/>
                  <a:pt x="138" y="176"/>
                  <a:pt x="138" y="176"/>
                </a:cubicBezTo>
                <a:cubicBezTo>
                  <a:pt x="138" y="206"/>
                  <a:pt x="138" y="206"/>
                  <a:pt x="138" y="206"/>
                </a:cubicBezTo>
                <a:cubicBezTo>
                  <a:pt x="92" y="206"/>
                  <a:pt x="92" y="206"/>
                  <a:pt x="92" y="206"/>
                </a:cubicBezTo>
                <a:cubicBezTo>
                  <a:pt x="76" y="206"/>
                  <a:pt x="69" y="222"/>
                  <a:pt x="69" y="229"/>
                </a:cubicBezTo>
                <a:cubicBezTo>
                  <a:pt x="69" y="245"/>
                  <a:pt x="76" y="252"/>
                  <a:pt x="92" y="252"/>
                </a:cubicBezTo>
                <a:cubicBezTo>
                  <a:pt x="138" y="252"/>
                  <a:pt x="138" y="252"/>
                  <a:pt x="138" y="252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92" y="275"/>
                  <a:pt x="92" y="275"/>
                  <a:pt x="92" y="275"/>
                </a:cubicBezTo>
                <a:cubicBezTo>
                  <a:pt x="76" y="275"/>
                  <a:pt x="69" y="290"/>
                  <a:pt x="69" y="298"/>
                </a:cubicBezTo>
                <a:cubicBezTo>
                  <a:pt x="69" y="313"/>
                  <a:pt x="76" y="329"/>
                  <a:pt x="92" y="329"/>
                </a:cubicBezTo>
                <a:cubicBezTo>
                  <a:pt x="138" y="329"/>
                  <a:pt x="138" y="329"/>
                  <a:pt x="138" y="329"/>
                </a:cubicBezTo>
                <a:cubicBezTo>
                  <a:pt x="138" y="367"/>
                  <a:pt x="138" y="367"/>
                  <a:pt x="138" y="367"/>
                </a:cubicBezTo>
                <a:cubicBezTo>
                  <a:pt x="138" y="382"/>
                  <a:pt x="145" y="398"/>
                  <a:pt x="161" y="398"/>
                </a:cubicBezTo>
                <a:lnTo>
                  <a:pt x="161" y="398"/>
                </a:lnTo>
                <a:cubicBezTo>
                  <a:pt x="176" y="398"/>
                  <a:pt x="184" y="382"/>
                  <a:pt x="184" y="367"/>
                </a:cubicBezTo>
                <a:cubicBezTo>
                  <a:pt x="184" y="329"/>
                  <a:pt x="184" y="329"/>
                  <a:pt x="184" y="329"/>
                </a:cubicBezTo>
                <a:cubicBezTo>
                  <a:pt x="229" y="329"/>
                  <a:pt x="229" y="329"/>
                  <a:pt x="229" y="329"/>
                </a:cubicBezTo>
                <a:cubicBezTo>
                  <a:pt x="245" y="329"/>
                  <a:pt x="252" y="313"/>
                  <a:pt x="252" y="298"/>
                </a:cubicBezTo>
                <a:cubicBezTo>
                  <a:pt x="252" y="290"/>
                  <a:pt x="245" y="275"/>
                  <a:pt x="229" y="275"/>
                </a:cubicBezTo>
                <a:cubicBezTo>
                  <a:pt x="184" y="275"/>
                  <a:pt x="184" y="275"/>
                  <a:pt x="184" y="275"/>
                </a:cubicBezTo>
                <a:cubicBezTo>
                  <a:pt x="184" y="252"/>
                  <a:pt x="184" y="252"/>
                  <a:pt x="184" y="252"/>
                </a:cubicBezTo>
                <a:cubicBezTo>
                  <a:pt x="229" y="252"/>
                  <a:pt x="229" y="252"/>
                  <a:pt x="229" y="252"/>
                </a:cubicBezTo>
                <a:cubicBezTo>
                  <a:pt x="245" y="252"/>
                  <a:pt x="252" y="245"/>
                  <a:pt x="252" y="229"/>
                </a:cubicBezTo>
                <a:cubicBezTo>
                  <a:pt x="252" y="222"/>
                  <a:pt x="245" y="206"/>
                  <a:pt x="229" y="206"/>
                </a:cubicBezTo>
                <a:cubicBezTo>
                  <a:pt x="184" y="206"/>
                  <a:pt x="184" y="206"/>
                  <a:pt x="184" y="206"/>
                </a:cubicBezTo>
                <a:cubicBezTo>
                  <a:pt x="184" y="176"/>
                  <a:pt x="184" y="176"/>
                  <a:pt x="184" y="176"/>
                </a:cubicBezTo>
                <a:lnTo>
                  <a:pt x="314" y="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87">
            <a:extLst>
              <a:ext uri="{FF2B5EF4-FFF2-40B4-BE49-F238E27FC236}">
                <a16:creationId xmlns:a16="http://schemas.microsoft.com/office/drawing/2014/main" id="{41AA7AAF-7699-FE44-AE62-53B0D2BE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818" y="8034486"/>
            <a:ext cx="682311" cy="255865"/>
          </a:xfrm>
          <a:custGeom>
            <a:avLst/>
            <a:gdLst>
              <a:gd name="T0" fmla="*/ 299 w 598"/>
              <a:gd name="T1" fmla="*/ 222 h 223"/>
              <a:gd name="T2" fmla="*/ 299 w 598"/>
              <a:gd name="T3" fmla="*/ 222 h 223"/>
              <a:gd name="T4" fmla="*/ 100 w 598"/>
              <a:gd name="T5" fmla="*/ 199 h 223"/>
              <a:gd name="T6" fmla="*/ 39 w 598"/>
              <a:gd name="T7" fmla="*/ 183 h 223"/>
              <a:gd name="T8" fmla="*/ 0 w 598"/>
              <a:gd name="T9" fmla="*/ 137 h 223"/>
              <a:gd name="T10" fmla="*/ 0 w 598"/>
              <a:gd name="T11" fmla="*/ 23 h 223"/>
              <a:gd name="T12" fmla="*/ 31 w 598"/>
              <a:gd name="T13" fmla="*/ 0 h 223"/>
              <a:gd name="T14" fmla="*/ 31 w 598"/>
              <a:gd name="T15" fmla="*/ 0 h 223"/>
              <a:gd name="T16" fmla="*/ 54 w 598"/>
              <a:gd name="T17" fmla="*/ 15 h 223"/>
              <a:gd name="T18" fmla="*/ 123 w 598"/>
              <a:gd name="T19" fmla="*/ 38 h 223"/>
              <a:gd name="T20" fmla="*/ 276 w 598"/>
              <a:gd name="T21" fmla="*/ 53 h 223"/>
              <a:gd name="T22" fmla="*/ 314 w 598"/>
              <a:gd name="T23" fmla="*/ 53 h 223"/>
              <a:gd name="T24" fmla="*/ 475 w 598"/>
              <a:gd name="T25" fmla="*/ 38 h 223"/>
              <a:gd name="T26" fmla="*/ 543 w 598"/>
              <a:gd name="T27" fmla="*/ 15 h 223"/>
              <a:gd name="T28" fmla="*/ 566 w 598"/>
              <a:gd name="T29" fmla="*/ 0 h 223"/>
              <a:gd name="T30" fmla="*/ 566 w 598"/>
              <a:gd name="T31" fmla="*/ 0 h 223"/>
              <a:gd name="T32" fmla="*/ 597 w 598"/>
              <a:gd name="T33" fmla="*/ 23 h 223"/>
              <a:gd name="T34" fmla="*/ 597 w 598"/>
              <a:gd name="T35" fmla="*/ 23 h 223"/>
              <a:gd name="T36" fmla="*/ 597 w 598"/>
              <a:gd name="T37" fmla="*/ 23 h 223"/>
              <a:gd name="T38" fmla="*/ 597 w 598"/>
              <a:gd name="T39" fmla="*/ 23 h 223"/>
              <a:gd name="T40" fmla="*/ 597 w 598"/>
              <a:gd name="T41" fmla="*/ 137 h 223"/>
              <a:gd name="T42" fmla="*/ 490 w 598"/>
              <a:gd name="T43" fmla="*/ 199 h 223"/>
              <a:gd name="T44" fmla="*/ 299 w 598"/>
              <a:gd name="T45" fmla="*/ 222 h 223"/>
              <a:gd name="T46" fmla="*/ 54 w 598"/>
              <a:gd name="T47" fmla="*/ 130 h 223"/>
              <a:gd name="T48" fmla="*/ 54 w 598"/>
              <a:gd name="T49" fmla="*/ 130 h 223"/>
              <a:gd name="T50" fmla="*/ 130 w 598"/>
              <a:gd name="T51" fmla="*/ 153 h 223"/>
              <a:gd name="T52" fmla="*/ 299 w 598"/>
              <a:gd name="T53" fmla="*/ 168 h 223"/>
              <a:gd name="T54" fmla="*/ 467 w 598"/>
              <a:gd name="T55" fmla="*/ 153 h 223"/>
              <a:gd name="T56" fmla="*/ 543 w 598"/>
              <a:gd name="T57" fmla="*/ 130 h 223"/>
              <a:gd name="T58" fmla="*/ 543 w 598"/>
              <a:gd name="T59" fmla="*/ 76 h 223"/>
              <a:gd name="T60" fmla="*/ 498 w 598"/>
              <a:gd name="T61" fmla="*/ 92 h 223"/>
              <a:gd name="T62" fmla="*/ 314 w 598"/>
              <a:gd name="T63" fmla="*/ 107 h 223"/>
              <a:gd name="T64" fmla="*/ 276 w 598"/>
              <a:gd name="T65" fmla="*/ 107 h 223"/>
              <a:gd name="T66" fmla="*/ 92 w 598"/>
              <a:gd name="T67" fmla="*/ 92 h 223"/>
              <a:gd name="T68" fmla="*/ 54 w 598"/>
              <a:gd name="T69" fmla="*/ 76 h 223"/>
              <a:gd name="T70" fmla="*/ 54 w 598"/>
              <a:gd name="T71" fmla="*/ 130 h 223"/>
              <a:gd name="T72" fmla="*/ 543 w 598"/>
              <a:gd name="T73" fmla="*/ 137 h 223"/>
              <a:gd name="T74" fmla="*/ 543 w 598"/>
              <a:gd name="T75" fmla="*/ 137 h 223"/>
              <a:gd name="T76" fmla="*/ 54 w 598"/>
              <a:gd name="T77" fmla="*/ 23 h 223"/>
              <a:gd name="T78" fmla="*/ 54 w 598"/>
              <a:gd name="T79" fmla="*/ 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8" h="223">
                <a:moveTo>
                  <a:pt x="299" y="222"/>
                </a:moveTo>
                <a:lnTo>
                  <a:pt x="299" y="222"/>
                </a:lnTo>
                <a:cubicBezTo>
                  <a:pt x="222" y="222"/>
                  <a:pt x="153" y="214"/>
                  <a:pt x="100" y="199"/>
                </a:cubicBezTo>
                <a:cubicBezTo>
                  <a:pt x="77" y="199"/>
                  <a:pt x="54" y="191"/>
                  <a:pt x="39" y="183"/>
                </a:cubicBezTo>
                <a:cubicBezTo>
                  <a:pt x="16" y="168"/>
                  <a:pt x="0" y="153"/>
                  <a:pt x="0" y="1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6" y="0"/>
                  <a:pt x="31" y="0"/>
                </a:cubicBezTo>
                <a:lnTo>
                  <a:pt x="31" y="0"/>
                </a:lnTo>
                <a:cubicBezTo>
                  <a:pt x="39" y="0"/>
                  <a:pt x="54" y="7"/>
                  <a:pt x="54" y="15"/>
                </a:cubicBezTo>
                <a:cubicBezTo>
                  <a:pt x="54" y="23"/>
                  <a:pt x="77" y="30"/>
                  <a:pt x="123" y="38"/>
                </a:cubicBezTo>
                <a:cubicBezTo>
                  <a:pt x="161" y="45"/>
                  <a:pt x="222" y="53"/>
                  <a:pt x="276" y="53"/>
                </a:cubicBezTo>
                <a:cubicBezTo>
                  <a:pt x="291" y="53"/>
                  <a:pt x="306" y="53"/>
                  <a:pt x="314" y="53"/>
                </a:cubicBezTo>
                <a:cubicBezTo>
                  <a:pt x="375" y="53"/>
                  <a:pt x="429" y="45"/>
                  <a:pt x="475" y="38"/>
                </a:cubicBezTo>
                <a:cubicBezTo>
                  <a:pt x="520" y="30"/>
                  <a:pt x="536" y="23"/>
                  <a:pt x="543" y="15"/>
                </a:cubicBezTo>
                <a:cubicBezTo>
                  <a:pt x="543" y="7"/>
                  <a:pt x="551" y="0"/>
                  <a:pt x="566" y="0"/>
                </a:cubicBezTo>
                <a:lnTo>
                  <a:pt x="566" y="0"/>
                </a:lnTo>
                <a:cubicBezTo>
                  <a:pt x="582" y="0"/>
                  <a:pt x="597" y="7"/>
                  <a:pt x="597" y="23"/>
                </a:cubicBezTo>
                <a:lnTo>
                  <a:pt x="597" y="23"/>
                </a:lnTo>
                <a:lnTo>
                  <a:pt x="597" y="23"/>
                </a:lnTo>
                <a:lnTo>
                  <a:pt x="597" y="23"/>
                </a:lnTo>
                <a:cubicBezTo>
                  <a:pt x="597" y="137"/>
                  <a:pt x="597" y="137"/>
                  <a:pt x="597" y="137"/>
                </a:cubicBezTo>
                <a:cubicBezTo>
                  <a:pt x="597" y="176"/>
                  <a:pt x="536" y="191"/>
                  <a:pt x="490" y="199"/>
                </a:cubicBezTo>
                <a:cubicBezTo>
                  <a:pt x="444" y="214"/>
                  <a:pt x="367" y="222"/>
                  <a:pt x="299" y="222"/>
                </a:cubicBezTo>
                <a:close/>
                <a:moveTo>
                  <a:pt x="54" y="130"/>
                </a:moveTo>
                <a:lnTo>
                  <a:pt x="54" y="130"/>
                </a:lnTo>
                <a:cubicBezTo>
                  <a:pt x="61" y="137"/>
                  <a:pt x="77" y="145"/>
                  <a:pt x="130" y="153"/>
                </a:cubicBezTo>
                <a:cubicBezTo>
                  <a:pt x="176" y="160"/>
                  <a:pt x="237" y="168"/>
                  <a:pt x="299" y="168"/>
                </a:cubicBezTo>
                <a:cubicBezTo>
                  <a:pt x="360" y="168"/>
                  <a:pt x="421" y="160"/>
                  <a:pt x="467" y="153"/>
                </a:cubicBezTo>
                <a:cubicBezTo>
                  <a:pt x="513" y="145"/>
                  <a:pt x="536" y="137"/>
                  <a:pt x="543" y="130"/>
                </a:cubicBezTo>
                <a:cubicBezTo>
                  <a:pt x="543" y="76"/>
                  <a:pt x="543" y="76"/>
                  <a:pt x="543" y="76"/>
                </a:cubicBezTo>
                <a:cubicBezTo>
                  <a:pt x="528" y="84"/>
                  <a:pt x="513" y="84"/>
                  <a:pt x="498" y="92"/>
                </a:cubicBezTo>
                <a:cubicBezTo>
                  <a:pt x="452" y="99"/>
                  <a:pt x="390" y="107"/>
                  <a:pt x="314" y="107"/>
                </a:cubicBezTo>
                <a:cubicBezTo>
                  <a:pt x="306" y="107"/>
                  <a:pt x="291" y="107"/>
                  <a:pt x="276" y="107"/>
                </a:cubicBezTo>
                <a:cubicBezTo>
                  <a:pt x="207" y="107"/>
                  <a:pt x="146" y="99"/>
                  <a:pt x="92" y="92"/>
                </a:cubicBezTo>
                <a:cubicBezTo>
                  <a:pt x="84" y="84"/>
                  <a:pt x="69" y="84"/>
                  <a:pt x="54" y="76"/>
                </a:cubicBezTo>
                <a:lnTo>
                  <a:pt x="54" y="130"/>
                </a:lnTo>
                <a:close/>
                <a:moveTo>
                  <a:pt x="543" y="137"/>
                </a:moveTo>
                <a:lnTo>
                  <a:pt x="543" y="137"/>
                </a:lnTo>
                <a:close/>
                <a:moveTo>
                  <a:pt x="54" y="23"/>
                </a:moveTo>
                <a:lnTo>
                  <a:pt x="54" y="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88">
            <a:extLst>
              <a:ext uri="{FF2B5EF4-FFF2-40B4-BE49-F238E27FC236}">
                <a16:creationId xmlns:a16="http://schemas.microsoft.com/office/drawing/2014/main" id="{31E119B2-689C-B847-A69F-AFD00FB5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818" y="7904044"/>
            <a:ext cx="682311" cy="255865"/>
          </a:xfrm>
          <a:custGeom>
            <a:avLst/>
            <a:gdLst>
              <a:gd name="T0" fmla="*/ 299 w 598"/>
              <a:gd name="T1" fmla="*/ 222 h 223"/>
              <a:gd name="T2" fmla="*/ 299 w 598"/>
              <a:gd name="T3" fmla="*/ 222 h 223"/>
              <a:gd name="T4" fmla="*/ 100 w 598"/>
              <a:gd name="T5" fmla="*/ 207 h 223"/>
              <a:gd name="T6" fmla="*/ 39 w 598"/>
              <a:gd name="T7" fmla="*/ 184 h 223"/>
              <a:gd name="T8" fmla="*/ 0 w 598"/>
              <a:gd name="T9" fmla="*/ 138 h 223"/>
              <a:gd name="T10" fmla="*/ 0 w 598"/>
              <a:gd name="T11" fmla="*/ 30 h 223"/>
              <a:gd name="T12" fmla="*/ 31 w 598"/>
              <a:gd name="T13" fmla="*/ 0 h 223"/>
              <a:gd name="T14" fmla="*/ 31 w 598"/>
              <a:gd name="T15" fmla="*/ 0 h 223"/>
              <a:gd name="T16" fmla="*/ 54 w 598"/>
              <a:gd name="T17" fmla="*/ 23 h 223"/>
              <a:gd name="T18" fmla="*/ 123 w 598"/>
              <a:gd name="T19" fmla="*/ 46 h 223"/>
              <a:gd name="T20" fmla="*/ 276 w 598"/>
              <a:gd name="T21" fmla="*/ 53 h 223"/>
              <a:gd name="T22" fmla="*/ 314 w 598"/>
              <a:gd name="T23" fmla="*/ 53 h 223"/>
              <a:gd name="T24" fmla="*/ 475 w 598"/>
              <a:gd name="T25" fmla="*/ 46 h 223"/>
              <a:gd name="T26" fmla="*/ 543 w 598"/>
              <a:gd name="T27" fmla="*/ 23 h 223"/>
              <a:gd name="T28" fmla="*/ 566 w 598"/>
              <a:gd name="T29" fmla="*/ 0 h 223"/>
              <a:gd name="T30" fmla="*/ 566 w 598"/>
              <a:gd name="T31" fmla="*/ 0 h 223"/>
              <a:gd name="T32" fmla="*/ 597 w 598"/>
              <a:gd name="T33" fmla="*/ 30 h 223"/>
              <a:gd name="T34" fmla="*/ 597 w 598"/>
              <a:gd name="T35" fmla="*/ 30 h 223"/>
              <a:gd name="T36" fmla="*/ 597 w 598"/>
              <a:gd name="T37" fmla="*/ 30 h 223"/>
              <a:gd name="T38" fmla="*/ 597 w 598"/>
              <a:gd name="T39" fmla="*/ 30 h 223"/>
              <a:gd name="T40" fmla="*/ 597 w 598"/>
              <a:gd name="T41" fmla="*/ 138 h 223"/>
              <a:gd name="T42" fmla="*/ 490 w 598"/>
              <a:gd name="T43" fmla="*/ 207 h 223"/>
              <a:gd name="T44" fmla="*/ 299 w 598"/>
              <a:gd name="T45" fmla="*/ 222 h 223"/>
              <a:gd name="T46" fmla="*/ 54 w 598"/>
              <a:gd name="T47" fmla="*/ 130 h 223"/>
              <a:gd name="T48" fmla="*/ 54 w 598"/>
              <a:gd name="T49" fmla="*/ 130 h 223"/>
              <a:gd name="T50" fmla="*/ 130 w 598"/>
              <a:gd name="T51" fmla="*/ 153 h 223"/>
              <a:gd name="T52" fmla="*/ 299 w 598"/>
              <a:gd name="T53" fmla="*/ 168 h 223"/>
              <a:gd name="T54" fmla="*/ 467 w 598"/>
              <a:gd name="T55" fmla="*/ 153 h 223"/>
              <a:gd name="T56" fmla="*/ 543 w 598"/>
              <a:gd name="T57" fmla="*/ 130 h 223"/>
              <a:gd name="T58" fmla="*/ 543 w 598"/>
              <a:gd name="T59" fmla="*/ 76 h 223"/>
              <a:gd name="T60" fmla="*/ 498 w 598"/>
              <a:gd name="T61" fmla="*/ 92 h 223"/>
              <a:gd name="T62" fmla="*/ 314 w 598"/>
              <a:gd name="T63" fmla="*/ 107 h 223"/>
              <a:gd name="T64" fmla="*/ 276 w 598"/>
              <a:gd name="T65" fmla="*/ 107 h 223"/>
              <a:gd name="T66" fmla="*/ 92 w 598"/>
              <a:gd name="T67" fmla="*/ 92 h 223"/>
              <a:gd name="T68" fmla="*/ 54 w 598"/>
              <a:gd name="T69" fmla="*/ 76 h 223"/>
              <a:gd name="T70" fmla="*/ 54 w 598"/>
              <a:gd name="T71" fmla="*/ 130 h 223"/>
              <a:gd name="T72" fmla="*/ 543 w 598"/>
              <a:gd name="T73" fmla="*/ 138 h 223"/>
              <a:gd name="T74" fmla="*/ 543 w 598"/>
              <a:gd name="T75" fmla="*/ 138 h 223"/>
              <a:gd name="T76" fmla="*/ 54 w 598"/>
              <a:gd name="T77" fmla="*/ 30 h 223"/>
              <a:gd name="T78" fmla="*/ 54 w 598"/>
              <a:gd name="T79" fmla="*/ 3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8" h="223">
                <a:moveTo>
                  <a:pt x="299" y="222"/>
                </a:moveTo>
                <a:lnTo>
                  <a:pt x="299" y="222"/>
                </a:lnTo>
                <a:cubicBezTo>
                  <a:pt x="222" y="222"/>
                  <a:pt x="153" y="214"/>
                  <a:pt x="100" y="207"/>
                </a:cubicBezTo>
                <a:cubicBezTo>
                  <a:pt x="77" y="199"/>
                  <a:pt x="54" y="191"/>
                  <a:pt x="39" y="184"/>
                </a:cubicBezTo>
                <a:cubicBezTo>
                  <a:pt x="16" y="176"/>
                  <a:pt x="0" y="160"/>
                  <a:pt x="0" y="1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1" y="0"/>
                </a:cubicBezTo>
                <a:lnTo>
                  <a:pt x="31" y="0"/>
                </a:lnTo>
                <a:cubicBezTo>
                  <a:pt x="39" y="0"/>
                  <a:pt x="54" y="7"/>
                  <a:pt x="54" y="23"/>
                </a:cubicBezTo>
                <a:cubicBezTo>
                  <a:pt x="54" y="23"/>
                  <a:pt x="77" y="30"/>
                  <a:pt x="123" y="46"/>
                </a:cubicBezTo>
                <a:cubicBezTo>
                  <a:pt x="161" y="53"/>
                  <a:pt x="222" y="53"/>
                  <a:pt x="276" y="53"/>
                </a:cubicBezTo>
                <a:cubicBezTo>
                  <a:pt x="291" y="53"/>
                  <a:pt x="306" y="53"/>
                  <a:pt x="314" y="53"/>
                </a:cubicBezTo>
                <a:cubicBezTo>
                  <a:pt x="375" y="53"/>
                  <a:pt x="429" y="53"/>
                  <a:pt x="475" y="46"/>
                </a:cubicBezTo>
                <a:cubicBezTo>
                  <a:pt x="520" y="30"/>
                  <a:pt x="536" y="23"/>
                  <a:pt x="543" y="23"/>
                </a:cubicBezTo>
                <a:cubicBezTo>
                  <a:pt x="543" y="7"/>
                  <a:pt x="551" y="0"/>
                  <a:pt x="566" y="0"/>
                </a:cubicBezTo>
                <a:lnTo>
                  <a:pt x="566" y="0"/>
                </a:lnTo>
                <a:cubicBezTo>
                  <a:pt x="582" y="0"/>
                  <a:pt x="597" y="15"/>
                  <a:pt x="597" y="30"/>
                </a:cubicBezTo>
                <a:lnTo>
                  <a:pt x="597" y="30"/>
                </a:lnTo>
                <a:lnTo>
                  <a:pt x="597" y="30"/>
                </a:lnTo>
                <a:lnTo>
                  <a:pt x="597" y="30"/>
                </a:lnTo>
                <a:cubicBezTo>
                  <a:pt x="597" y="138"/>
                  <a:pt x="597" y="138"/>
                  <a:pt x="597" y="138"/>
                </a:cubicBezTo>
                <a:cubicBezTo>
                  <a:pt x="597" y="176"/>
                  <a:pt x="536" y="199"/>
                  <a:pt x="490" y="207"/>
                </a:cubicBezTo>
                <a:cubicBezTo>
                  <a:pt x="444" y="214"/>
                  <a:pt x="367" y="222"/>
                  <a:pt x="299" y="222"/>
                </a:cubicBezTo>
                <a:close/>
                <a:moveTo>
                  <a:pt x="54" y="130"/>
                </a:moveTo>
                <a:lnTo>
                  <a:pt x="54" y="130"/>
                </a:lnTo>
                <a:cubicBezTo>
                  <a:pt x="61" y="138"/>
                  <a:pt x="77" y="145"/>
                  <a:pt x="130" y="153"/>
                </a:cubicBezTo>
                <a:cubicBezTo>
                  <a:pt x="176" y="160"/>
                  <a:pt x="237" y="168"/>
                  <a:pt x="299" y="168"/>
                </a:cubicBezTo>
                <a:cubicBezTo>
                  <a:pt x="360" y="168"/>
                  <a:pt x="421" y="160"/>
                  <a:pt x="467" y="153"/>
                </a:cubicBezTo>
                <a:cubicBezTo>
                  <a:pt x="513" y="145"/>
                  <a:pt x="536" y="138"/>
                  <a:pt x="543" y="130"/>
                </a:cubicBezTo>
                <a:cubicBezTo>
                  <a:pt x="543" y="76"/>
                  <a:pt x="543" y="76"/>
                  <a:pt x="543" y="76"/>
                </a:cubicBezTo>
                <a:cubicBezTo>
                  <a:pt x="528" y="84"/>
                  <a:pt x="513" y="92"/>
                  <a:pt x="498" y="92"/>
                </a:cubicBezTo>
                <a:cubicBezTo>
                  <a:pt x="452" y="99"/>
                  <a:pt x="390" y="107"/>
                  <a:pt x="314" y="107"/>
                </a:cubicBezTo>
                <a:cubicBezTo>
                  <a:pt x="306" y="107"/>
                  <a:pt x="291" y="107"/>
                  <a:pt x="276" y="107"/>
                </a:cubicBezTo>
                <a:cubicBezTo>
                  <a:pt x="207" y="107"/>
                  <a:pt x="146" y="99"/>
                  <a:pt x="92" y="92"/>
                </a:cubicBezTo>
                <a:cubicBezTo>
                  <a:pt x="84" y="92"/>
                  <a:pt x="69" y="84"/>
                  <a:pt x="54" y="76"/>
                </a:cubicBezTo>
                <a:lnTo>
                  <a:pt x="54" y="130"/>
                </a:lnTo>
                <a:close/>
                <a:moveTo>
                  <a:pt x="543" y="138"/>
                </a:moveTo>
                <a:lnTo>
                  <a:pt x="543" y="138"/>
                </a:lnTo>
                <a:close/>
                <a:moveTo>
                  <a:pt x="54" y="30"/>
                </a:moveTo>
                <a:lnTo>
                  <a:pt x="54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89">
            <a:extLst>
              <a:ext uri="{FF2B5EF4-FFF2-40B4-BE49-F238E27FC236}">
                <a16:creationId xmlns:a16="http://schemas.microsoft.com/office/drawing/2014/main" id="{010AED2A-07FE-9241-A69E-A224D006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818" y="7713399"/>
            <a:ext cx="682311" cy="190646"/>
          </a:xfrm>
          <a:custGeom>
            <a:avLst/>
            <a:gdLst>
              <a:gd name="T0" fmla="*/ 299 w 598"/>
              <a:gd name="T1" fmla="*/ 168 h 169"/>
              <a:gd name="T2" fmla="*/ 299 w 598"/>
              <a:gd name="T3" fmla="*/ 168 h 169"/>
              <a:gd name="T4" fmla="*/ 276 w 598"/>
              <a:gd name="T5" fmla="*/ 168 h 169"/>
              <a:gd name="T6" fmla="*/ 92 w 598"/>
              <a:gd name="T7" fmla="*/ 145 h 169"/>
              <a:gd name="T8" fmla="*/ 0 w 598"/>
              <a:gd name="T9" fmla="*/ 84 h 169"/>
              <a:gd name="T10" fmla="*/ 100 w 598"/>
              <a:gd name="T11" fmla="*/ 15 h 169"/>
              <a:gd name="T12" fmla="*/ 299 w 598"/>
              <a:gd name="T13" fmla="*/ 0 h 169"/>
              <a:gd name="T14" fmla="*/ 490 w 598"/>
              <a:gd name="T15" fmla="*/ 15 h 169"/>
              <a:gd name="T16" fmla="*/ 559 w 598"/>
              <a:gd name="T17" fmla="*/ 38 h 169"/>
              <a:gd name="T18" fmla="*/ 597 w 598"/>
              <a:gd name="T19" fmla="*/ 84 h 169"/>
              <a:gd name="T20" fmla="*/ 498 w 598"/>
              <a:gd name="T21" fmla="*/ 145 h 169"/>
              <a:gd name="T22" fmla="*/ 314 w 598"/>
              <a:gd name="T23" fmla="*/ 168 h 169"/>
              <a:gd name="T24" fmla="*/ 299 w 598"/>
              <a:gd name="T25" fmla="*/ 168 h 169"/>
              <a:gd name="T26" fmla="*/ 61 w 598"/>
              <a:gd name="T27" fmla="*/ 84 h 169"/>
              <a:gd name="T28" fmla="*/ 61 w 598"/>
              <a:gd name="T29" fmla="*/ 84 h 169"/>
              <a:gd name="T30" fmla="*/ 123 w 598"/>
              <a:gd name="T31" fmla="*/ 99 h 169"/>
              <a:gd name="T32" fmla="*/ 276 w 598"/>
              <a:gd name="T33" fmla="*/ 114 h 169"/>
              <a:gd name="T34" fmla="*/ 314 w 598"/>
              <a:gd name="T35" fmla="*/ 114 h 169"/>
              <a:gd name="T36" fmla="*/ 475 w 598"/>
              <a:gd name="T37" fmla="*/ 99 h 169"/>
              <a:gd name="T38" fmla="*/ 528 w 598"/>
              <a:gd name="T39" fmla="*/ 84 h 169"/>
              <a:gd name="T40" fmla="*/ 467 w 598"/>
              <a:gd name="T41" fmla="*/ 68 h 169"/>
              <a:gd name="T42" fmla="*/ 299 w 598"/>
              <a:gd name="T43" fmla="*/ 53 h 169"/>
              <a:gd name="T44" fmla="*/ 130 w 598"/>
              <a:gd name="T45" fmla="*/ 68 h 169"/>
              <a:gd name="T46" fmla="*/ 61 w 598"/>
              <a:gd name="T47" fmla="*/ 84 h 169"/>
              <a:gd name="T48" fmla="*/ 543 w 598"/>
              <a:gd name="T49" fmla="*/ 91 h 169"/>
              <a:gd name="T50" fmla="*/ 543 w 598"/>
              <a:gd name="T51" fmla="*/ 9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169">
                <a:moveTo>
                  <a:pt x="299" y="168"/>
                </a:moveTo>
                <a:lnTo>
                  <a:pt x="299" y="168"/>
                </a:lnTo>
                <a:cubicBezTo>
                  <a:pt x="291" y="168"/>
                  <a:pt x="283" y="168"/>
                  <a:pt x="276" y="168"/>
                </a:cubicBezTo>
                <a:cubicBezTo>
                  <a:pt x="207" y="168"/>
                  <a:pt x="146" y="160"/>
                  <a:pt x="92" y="145"/>
                </a:cubicBezTo>
                <a:cubicBezTo>
                  <a:pt x="54" y="137"/>
                  <a:pt x="0" y="122"/>
                  <a:pt x="0" y="84"/>
                </a:cubicBezTo>
                <a:cubicBezTo>
                  <a:pt x="0" y="45"/>
                  <a:pt x="61" y="22"/>
                  <a:pt x="100" y="15"/>
                </a:cubicBezTo>
                <a:cubicBezTo>
                  <a:pt x="153" y="7"/>
                  <a:pt x="222" y="0"/>
                  <a:pt x="299" y="0"/>
                </a:cubicBezTo>
                <a:cubicBezTo>
                  <a:pt x="367" y="0"/>
                  <a:pt x="444" y="7"/>
                  <a:pt x="490" y="15"/>
                </a:cubicBezTo>
                <a:cubicBezTo>
                  <a:pt x="520" y="22"/>
                  <a:pt x="543" y="30"/>
                  <a:pt x="559" y="38"/>
                </a:cubicBezTo>
                <a:cubicBezTo>
                  <a:pt x="582" y="45"/>
                  <a:pt x="597" y="61"/>
                  <a:pt x="597" y="84"/>
                </a:cubicBezTo>
                <a:cubicBezTo>
                  <a:pt x="597" y="122"/>
                  <a:pt x="543" y="137"/>
                  <a:pt x="498" y="145"/>
                </a:cubicBezTo>
                <a:cubicBezTo>
                  <a:pt x="452" y="160"/>
                  <a:pt x="390" y="168"/>
                  <a:pt x="314" y="168"/>
                </a:cubicBezTo>
                <a:cubicBezTo>
                  <a:pt x="314" y="168"/>
                  <a:pt x="306" y="168"/>
                  <a:pt x="299" y="168"/>
                </a:cubicBezTo>
                <a:close/>
                <a:moveTo>
                  <a:pt x="61" y="84"/>
                </a:moveTo>
                <a:lnTo>
                  <a:pt x="61" y="84"/>
                </a:lnTo>
                <a:cubicBezTo>
                  <a:pt x="77" y="84"/>
                  <a:pt x="92" y="91"/>
                  <a:pt x="123" y="99"/>
                </a:cubicBezTo>
                <a:cubicBezTo>
                  <a:pt x="161" y="107"/>
                  <a:pt x="222" y="114"/>
                  <a:pt x="276" y="114"/>
                </a:cubicBezTo>
                <a:cubicBezTo>
                  <a:pt x="291" y="114"/>
                  <a:pt x="306" y="114"/>
                  <a:pt x="314" y="114"/>
                </a:cubicBezTo>
                <a:cubicBezTo>
                  <a:pt x="375" y="114"/>
                  <a:pt x="429" y="107"/>
                  <a:pt x="475" y="99"/>
                </a:cubicBezTo>
                <a:cubicBezTo>
                  <a:pt x="505" y="91"/>
                  <a:pt x="520" y="84"/>
                  <a:pt x="528" y="84"/>
                </a:cubicBezTo>
                <a:cubicBezTo>
                  <a:pt x="520" y="76"/>
                  <a:pt x="498" y="68"/>
                  <a:pt x="467" y="68"/>
                </a:cubicBezTo>
                <a:cubicBezTo>
                  <a:pt x="421" y="61"/>
                  <a:pt x="360" y="53"/>
                  <a:pt x="299" y="53"/>
                </a:cubicBezTo>
                <a:cubicBezTo>
                  <a:pt x="237" y="53"/>
                  <a:pt x="176" y="61"/>
                  <a:pt x="130" y="68"/>
                </a:cubicBezTo>
                <a:cubicBezTo>
                  <a:pt x="92" y="68"/>
                  <a:pt x="77" y="76"/>
                  <a:pt x="61" y="84"/>
                </a:cubicBezTo>
                <a:close/>
                <a:moveTo>
                  <a:pt x="543" y="91"/>
                </a:moveTo>
                <a:lnTo>
                  <a:pt x="543" y="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90">
            <a:extLst>
              <a:ext uri="{FF2B5EF4-FFF2-40B4-BE49-F238E27FC236}">
                <a16:creationId xmlns:a16="http://schemas.microsoft.com/office/drawing/2014/main" id="{C0CCC0F9-7FEA-174B-A2D4-24A12F3B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818" y="7773603"/>
            <a:ext cx="682311" cy="255865"/>
          </a:xfrm>
          <a:custGeom>
            <a:avLst/>
            <a:gdLst>
              <a:gd name="T0" fmla="*/ 299 w 598"/>
              <a:gd name="T1" fmla="*/ 222 h 223"/>
              <a:gd name="T2" fmla="*/ 299 w 598"/>
              <a:gd name="T3" fmla="*/ 222 h 223"/>
              <a:gd name="T4" fmla="*/ 100 w 598"/>
              <a:gd name="T5" fmla="*/ 207 h 223"/>
              <a:gd name="T6" fmla="*/ 39 w 598"/>
              <a:gd name="T7" fmla="*/ 184 h 223"/>
              <a:gd name="T8" fmla="*/ 0 w 598"/>
              <a:gd name="T9" fmla="*/ 145 h 223"/>
              <a:gd name="T10" fmla="*/ 0 w 598"/>
              <a:gd name="T11" fmla="*/ 31 h 223"/>
              <a:gd name="T12" fmla="*/ 31 w 598"/>
              <a:gd name="T13" fmla="*/ 0 h 223"/>
              <a:gd name="T14" fmla="*/ 31 w 598"/>
              <a:gd name="T15" fmla="*/ 0 h 223"/>
              <a:gd name="T16" fmla="*/ 54 w 598"/>
              <a:gd name="T17" fmla="*/ 23 h 223"/>
              <a:gd name="T18" fmla="*/ 123 w 598"/>
              <a:gd name="T19" fmla="*/ 46 h 223"/>
              <a:gd name="T20" fmla="*/ 276 w 598"/>
              <a:gd name="T21" fmla="*/ 61 h 223"/>
              <a:gd name="T22" fmla="*/ 314 w 598"/>
              <a:gd name="T23" fmla="*/ 61 h 223"/>
              <a:gd name="T24" fmla="*/ 475 w 598"/>
              <a:gd name="T25" fmla="*/ 46 h 223"/>
              <a:gd name="T26" fmla="*/ 543 w 598"/>
              <a:gd name="T27" fmla="*/ 23 h 223"/>
              <a:gd name="T28" fmla="*/ 566 w 598"/>
              <a:gd name="T29" fmla="*/ 0 h 223"/>
              <a:gd name="T30" fmla="*/ 566 w 598"/>
              <a:gd name="T31" fmla="*/ 0 h 223"/>
              <a:gd name="T32" fmla="*/ 597 w 598"/>
              <a:gd name="T33" fmla="*/ 31 h 223"/>
              <a:gd name="T34" fmla="*/ 597 w 598"/>
              <a:gd name="T35" fmla="*/ 31 h 223"/>
              <a:gd name="T36" fmla="*/ 597 w 598"/>
              <a:gd name="T37" fmla="*/ 31 h 223"/>
              <a:gd name="T38" fmla="*/ 597 w 598"/>
              <a:gd name="T39" fmla="*/ 31 h 223"/>
              <a:gd name="T40" fmla="*/ 597 w 598"/>
              <a:gd name="T41" fmla="*/ 145 h 223"/>
              <a:gd name="T42" fmla="*/ 490 w 598"/>
              <a:gd name="T43" fmla="*/ 207 h 223"/>
              <a:gd name="T44" fmla="*/ 299 w 598"/>
              <a:gd name="T45" fmla="*/ 222 h 223"/>
              <a:gd name="T46" fmla="*/ 54 w 598"/>
              <a:gd name="T47" fmla="*/ 138 h 223"/>
              <a:gd name="T48" fmla="*/ 54 w 598"/>
              <a:gd name="T49" fmla="*/ 138 h 223"/>
              <a:gd name="T50" fmla="*/ 130 w 598"/>
              <a:gd name="T51" fmla="*/ 161 h 223"/>
              <a:gd name="T52" fmla="*/ 299 w 598"/>
              <a:gd name="T53" fmla="*/ 168 h 223"/>
              <a:gd name="T54" fmla="*/ 467 w 598"/>
              <a:gd name="T55" fmla="*/ 161 h 223"/>
              <a:gd name="T56" fmla="*/ 543 w 598"/>
              <a:gd name="T57" fmla="*/ 138 h 223"/>
              <a:gd name="T58" fmla="*/ 543 w 598"/>
              <a:gd name="T59" fmla="*/ 84 h 223"/>
              <a:gd name="T60" fmla="*/ 498 w 598"/>
              <a:gd name="T61" fmla="*/ 92 h 223"/>
              <a:gd name="T62" fmla="*/ 314 w 598"/>
              <a:gd name="T63" fmla="*/ 115 h 223"/>
              <a:gd name="T64" fmla="*/ 276 w 598"/>
              <a:gd name="T65" fmla="*/ 115 h 223"/>
              <a:gd name="T66" fmla="*/ 92 w 598"/>
              <a:gd name="T67" fmla="*/ 92 h 223"/>
              <a:gd name="T68" fmla="*/ 54 w 598"/>
              <a:gd name="T69" fmla="*/ 84 h 223"/>
              <a:gd name="T70" fmla="*/ 54 w 598"/>
              <a:gd name="T71" fmla="*/ 138 h 223"/>
              <a:gd name="T72" fmla="*/ 543 w 598"/>
              <a:gd name="T73" fmla="*/ 138 h 223"/>
              <a:gd name="T74" fmla="*/ 543 w 598"/>
              <a:gd name="T75" fmla="*/ 138 h 223"/>
              <a:gd name="T76" fmla="*/ 543 w 598"/>
              <a:gd name="T77" fmla="*/ 145 h 223"/>
              <a:gd name="T78" fmla="*/ 543 w 598"/>
              <a:gd name="T79" fmla="*/ 138 h 223"/>
              <a:gd name="T80" fmla="*/ 54 w 598"/>
              <a:gd name="T81" fmla="*/ 31 h 223"/>
              <a:gd name="T82" fmla="*/ 54 w 598"/>
              <a:gd name="T83" fmla="*/ 3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8" h="223">
                <a:moveTo>
                  <a:pt x="299" y="222"/>
                </a:moveTo>
                <a:lnTo>
                  <a:pt x="299" y="222"/>
                </a:lnTo>
                <a:cubicBezTo>
                  <a:pt x="222" y="222"/>
                  <a:pt x="153" y="222"/>
                  <a:pt x="100" y="207"/>
                </a:cubicBezTo>
                <a:cubicBezTo>
                  <a:pt x="77" y="199"/>
                  <a:pt x="54" y="191"/>
                  <a:pt x="39" y="184"/>
                </a:cubicBezTo>
                <a:cubicBezTo>
                  <a:pt x="16" y="176"/>
                  <a:pt x="0" y="161"/>
                  <a:pt x="0" y="14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6" y="0"/>
                  <a:pt x="31" y="0"/>
                </a:cubicBezTo>
                <a:lnTo>
                  <a:pt x="31" y="0"/>
                </a:lnTo>
                <a:cubicBezTo>
                  <a:pt x="39" y="0"/>
                  <a:pt x="54" y="15"/>
                  <a:pt x="54" y="23"/>
                </a:cubicBezTo>
                <a:cubicBezTo>
                  <a:pt x="54" y="23"/>
                  <a:pt x="77" y="38"/>
                  <a:pt x="123" y="46"/>
                </a:cubicBezTo>
                <a:cubicBezTo>
                  <a:pt x="161" y="54"/>
                  <a:pt x="222" y="61"/>
                  <a:pt x="276" y="61"/>
                </a:cubicBezTo>
                <a:cubicBezTo>
                  <a:pt x="291" y="61"/>
                  <a:pt x="306" y="61"/>
                  <a:pt x="314" y="61"/>
                </a:cubicBezTo>
                <a:cubicBezTo>
                  <a:pt x="375" y="61"/>
                  <a:pt x="429" y="54"/>
                  <a:pt x="475" y="46"/>
                </a:cubicBezTo>
                <a:cubicBezTo>
                  <a:pt x="520" y="38"/>
                  <a:pt x="536" y="23"/>
                  <a:pt x="543" y="23"/>
                </a:cubicBezTo>
                <a:cubicBezTo>
                  <a:pt x="543" y="15"/>
                  <a:pt x="551" y="0"/>
                  <a:pt x="566" y="0"/>
                </a:cubicBezTo>
                <a:lnTo>
                  <a:pt x="566" y="0"/>
                </a:lnTo>
                <a:cubicBezTo>
                  <a:pt x="582" y="0"/>
                  <a:pt x="597" y="15"/>
                  <a:pt x="597" y="31"/>
                </a:cubicBezTo>
                <a:lnTo>
                  <a:pt x="597" y="31"/>
                </a:lnTo>
                <a:lnTo>
                  <a:pt x="597" y="31"/>
                </a:lnTo>
                <a:lnTo>
                  <a:pt x="597" y="31"/>
                </a:lnTo>
                <a:cubicBezTo>
                  <a:pt x="597" y="145"/>
                  <a:pt x="597" y="145"/>
                  <a:pt x="597" y="145"/>
                </a:cubicBezTo>
                <a:cubicBezTo>
                  <a:pt x="597" y="184"/>
                  <a:pt x="536" y="199"/>
                  <a:pt x="490" y="207"/>
                </a:cubicBezTo>
                <a:cubicBezTo>
                  <a:pt x="444" y="222"/>
                  <a:pt x="367" y="222"/>
                  <a:pt x="299" y="222"/>
                </a:cubicBezTo>
                <a:close/>
                <a:moveTo>
                  <a:pt x="54" y="138"/>
                </a:moveTo>
                <a:lnTo>
                  <a:pt x="54" y="138"/>
                </a:lnTo>
                <a:cubicBezTo>
                  <a:pt x="61" y="138"/>
                  <a:pt x="77" y="153"/>
                  <a:pt x="130" y="161"/>
                </a:cubicBezTo>
                <a:cubicBezTo>
                  <a:pt x="176" y="168"/>
                  <a:pt x="237" y="168"/>
                  <a:pt x="299" y="168"/>
                </a:cubicBezTo>
                <a:cubicBezTo>
                  <a:pt x="360" y="168"/>
                  <a:pt x="421" y="168"/>
                  <a:pt x="467" y="161"/>
                </a:cubicBezTo>
                <a:cubicBezTo>
                  <a:pt x="513" y="153"/>
                  <a:pt x="536" y="138"/>
                  <a:pt x="543" y="138"/>
                </a:cubicBezTo>
                <a:cubicBezTo>
                  <a:pt x="543" y="84"/>
                  <a:pt x="543" y="84"/>
                  <a:pt x="543" y="84"/>
                </a:cubicBezTo>
                <a:cubicBezTo>
                  <a:pt x="528" y="84"/>
                  <a:pt x="513" y="92"/>
                  <a:pt x="498" y="92"/>
                </a:cubicBezTo>
                <a:cubicBezTo>
                  <a:pt x="452" y="107"/>
                  <a:pt x="390" y="115"/>
                  <a:pt x="314" y="115"/>
                </a:cubicBezTo>
                <a:cubicBezTo>
                  <a:pt x="306" y="115"/>
                  <a:pt x="291" y="115"/>
                  <a:pt x="276" y="115"/>
                </a:cubicBezTo>
                <a:cubicBezTo>
                  <a:pt x="207" y="115"/>
                  <a:pt x="146" y="107"/>
                  <a:pt x="92" y="92"/>
                </a:cubicBezTo>
                <a:cubicBezTo>
                  <a:pt x="84" y="92"/>
                  <a:pt x="69" y="84"/>
                  <a:pt x="54" y="84"/>
                </a:cubicBezTo>
                <a:lnTo>
                  <a:pt x="54" y="138"/>
                </a:lnTo>
                <a:close/>
                <a:moveTo>
                  <a:pt x="543" y="138"/>
                </a:moveTo>
                <a:lnTo>
                  <a:pt x="543" y="138"/>
                </a:lnTo>
                <a:cubicBezTo>
                  <a:pt x="543" y="145"/>
                  <a:pt x="543" y="145"/>
                  <a:pt x="543" y="145"/>
                </a:cubicBezTo>
                <a:lnTo>
                  <a:pt x="543" y="138"/>
                </a:lnTo>
                <a:close/>
                <a:moveTo>
                  <a:pt x="54" y="31"/>
                </a:moveTo>
                <a:lnTo>
                  <a:pt x="54" y="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91">
            <a:extLst>
              <a:ext uri="{FF2B5EF4-FFF2-40B4-BE49-F238E27FC236}">
                <a16:creationId xmlns:a16="http://schemas.microsoft.com/office/drawing/2014/main" id="{CCC89039-38BF-9C44-BA97-AE0CE3D6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265" y="7382277"/>
            <a:ext cx="872957" cy="872957"/>
          </a:xfrm>
          <a:custGeom>
            <a:avLst/>
            <a:gdLst>
              <a:gd name="T0" fmla="*/ 383 w 767"/>
              <a:gd name="T1" fmla="*/ 765 h 766"/>
              <a:gd name="T2" fmla="*/ 383 w 767"/>
              <a:gd name="T3" fmla="*/ 765 h 766"/>
              <a:gd name="T4" fmla="*/ 108 w 767"/>
              <a:gd name="T5" fmla="*/ 658 h 766"/>
              <a:gd name="T6" fmla="*/ 0 w 767"/>
              <a:gd name="T7" fmla="*/ 382 h 766"/>
              <a:gd name="T8" fmla="*/ 108 w 767"/>
              <a:gd name="T9" fmla="*/ 115 h 766"/>
              <a:gd name="T10" fmla="*/ 383 w 767"/>
              <a:gd name="T11" fmla="*/ 0 h 766"/>
              <a:gd name="T12" fmla="*/ 651 w 767"/>
              <a:gd name="T13" fmla="*/ 115 h 766"/>
              <a:gd name="T14" fmla="*/ 766 w 767"/>
              <a:gd name="T15" fmla="*/ 382 h 766"/>
              <a:gd name="T16" fmla="*/ 651 w 767"/>
              <a:gd name="T17" fmla="*/ 658 h 766"/>
              <a:gd name="T18" fmla="*/ 383 w 767"/>
              <a:gd name="T19" fmla="*/ 765 h 766"/>
              <a:gd name="T20" fmla="*/ 383 w 767"/>
              <a:gd name="T21" fmla="*/ 46 h 766"/>
              <a:gd name="T22" fmla="*/ 383 w 767"/>
              <a:gd name="T23" fmla="*/ 46 h 766"/>
              <a:gd name="T24" fmla="*/ 46 w 767"/>
              <a:gd name="T25" fmla="*/ 382 h 766"/>
              <a:gd name="T26" fmla="*/ 383 w 767"/>
              <a:gd name="T27" fmla="*/ 719 h 766"/>
              <a:gd name="T28" fmla="*/ 720 w 767"/>
              <a:gd name="T29" fmla="*/ 382 h 766"/>
              <a:gd name="T30" fmla="*/ 383 w 767"/>
              <a:gd name="T31" fmla="*/ 4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7" h="766">
                <a:moveTo>
                  <a:pt x="383" y="765"/>
                </a:moveTo>
                <a:lnTo>
                  <a:pt x="383" y="765"/>
                </a:lnTo>
                <a:cubicBezTo>
                  <a:pt x="276" y="765"/>
                  <a:pt x="184" y="727"/>
                  <a:pt x="108" y="658"/>
                </a:cubicBezTo>
                <a:cubicBezTo>
                  <a:pt x="39" y="581"/>
                  <a:pt x="0" y="489"/>
                  <a:pt x="0" y="382"/>
                </a:cubicBezTo>
                <a:cubicBezTo>
                  <a:pt x="0" y="283"/>
                  <a:pt x="39" y="183"/>
                  <a:pt x="108" y="115"/>
                </a:cubicBezTo>
                <a:cubicBezTo>
                  <a:pt x="184" y="46"/>
                  <a:pt x="276" y="0"/>
                  <a:pt x="383" y="0"/>
                </a:cubicBezTo>
                <a:cubicBezTo>
                  <a:pt x="482" y="0"/>
                  <a:pt x="582" y="46"/>
                  <a:pt x="651" y="115"/>
                </a:cubicBezTo>
                <a:cubicBezTo>
                  <a:pt x="727" y="183"/>
                  <a:pt x="766" y="283"/>
                  <a:pt x="766" y="382"/>
                </a:cubicBezTo>
                <a:cubicBezTo>
                  <a:pt x="766" y="489"/>
                  <a:pt x="727" y="581"/>
                  <a:pt x="651" y="658"/>
                </a:cubicBezTo>
                <a:cubicBezTo>
                  <a:pt x="582" y="727"/>
                  <a:pt x="482" y="765"/>
                  <a:pt x="383" y="765"/>
                </a:cubicBezTo>
                <a:close/>
                <a:moveTo>
                  <a:pt x="383" y="46"/>
                </a:moveTo>
                <a:lnTo>
                  <a:pt x="383" y="46"/>
                </a:lnTo>
                <a:cubicBezTo>
                  <a:pt x="199" y="46"/>
                  <a:pt x="46" y="199"/>
                  <a:pt x="46" y="382"/>
                </a:cubicBezTo>
                <a:cubicBezTo>
                  <a:pt x="46" y="574"/>
                  <a:pt x="199" y="719"/>
                  <a:pt x="383" y="719"/>
                </a:cubicBezTo>
                <a:cubicBezTo>
                  <a:pt x="567" y="719"/>
                  <a:pt x="720" y="574"/>
                  <a:pt x="720" y="382"/>
                </a:cubicBezTo>
                <a:cubicBezTo>
                  <a:pt x="720" y="199"/>
                  <a:pt x="567" y="46"/>
                  <a:pt x="383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92">
            <a:extLst>
              <a:ext uri="{FF2B5EF4-FFF2-40B4-BE49-F238E27FC236}">
                <a16:creationId xmlns:a16="http://schemas.microsoft.com/office/drawing/2014/main" id="{8A280CCD-FDD5-4340-BF2A-165E1E03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2624" y="7487632"/>
            <a:ext cx="662243" cy="672277"/>
          </a:xfrm>
          <a:custGeom>
            <a:avLst/>
            <a:gdLst>
              <a:gd name="T0" fmla="*/ 291 w 583"/>
              <a:gd name="T1" fmla="*/ 589 h 590"/>
              <a:gd name="T2" fmla="*/ 291 w 583"/>
              <a:gd name="T3" fmla="*/ 589 h 590"/>
              <a:gd name="T4" fmla="*/ 0 w 583"/>
              <a:gd name="T5" fmla="*/ 290 h 590"/>
              <a:gd name="T6" fmla="*/ 291 w 583"/>
              <a:gd name="T7" fmla="*/ 0 h 590"/>
              <a:gd name="T8" fmla="*/ 582 w 583"/>
              <a:gd name="T9" fmla="*/ 290 h 590"/>
              <a:gd name="T10" fmla="*/ 291 w 583"/>
              <a:gd name="T11" fmla="*/ 589 h 590"/>
              <a:gd name="T12" fmla="*/ 291 w 583"/>
              <a:gd name="T13" fmla="*/ 46 h 590"/>
              <a:gd name="T14" fmla="*/ 291 w 583"/>
              <a:gd name="T15" fmla="*/ 46 h 590"/>
              <a:gd name="T16" fmla="*/ 46 w 583"/>
              <a:gd name="T17" fmla="*/ 290 h 590"/>
              <a:gd name="T18" fmla="*/ 291 w 583"/>
              <a:gd name="T19" fmla="*/ 543 h 590"/>
              <a:gd name="T20" fmla="*/ 536 w 583"/>
              <a:gd name="T21" fmla="*/ 290 h 590"/>
              <a:gd name="T22" fmla="*/ 291 w 583"/>
              <a:gd name="T23" fmla="*/ 4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3" h="590">
                <a:moveTo>
                  <a:pt x="291" y="589"/>
                </a:moveTo>
                <a:lnTo>
                  <a:pt x="291" y="589"/>
                </a:lnTo>
                <a:cubicBezTo>
                  <a:pt x="130" y="589"/>
                  <a:pt x="0" y="451"/>
                  <a:pt x="0" y="290"/>
                </a:cubicBezTo>
                <a:cubicBezTo>
                  <a:pt x="0" y="130"/>
                  <a:pt x="130" y="0"/>
                  <a:pt x="291" y="0"/>
                </a:cubicBezTo>
                <a:cubicBezTo>
                  <a:pt x="452" y="0"/>
                  <a:pt x="582" y="130"/>
                  <a:pt x="582" y="290"/>
                </a:cubicBezTo>
                <a:cubicBezTo>
                  <a:pt x="582" y="451"/>
                  <a:pt x="452" y="589"/>
                  <a:pt x="291" y="589"/>
                </a:cubicBezTo>
                <a:close/>
                <a:moveTo>
                  <a:pt x="291" y="46"/>
                </a:moveTo>
                <a:lnTo>
                  <a:pt x="291" y="46"/>
                </a:lnTo>
                <a:cubicBezTo>
                  <a:pt x="153" y="46"/>
                  <a:pt x="46" y="160"/>
                  <a:pt x="46" y="290"/>
                </a:cubicBezTo>
                <a:cubicBezTo>
                  <a:pt x="46" y="428"/>
                  <a:pt x="153" y="543"/>
                  <a:pt x="291" y="543"/>
                </a:cubicBezTo>
                <a:cubicBezTo>
                  <a:pt x="429" y="543"/>
                  <a:pt x="536" y="428"/>
                  <a:pt x="536" y="290"/>
                </a:cubicBezTo>
                <a:cubicBezTo>
                  <a:pt x="536" y="160"/>
                  <a:pt x="429" y="46"/>
                  <a:pt x="291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93">
            <a:extLst>
              <a:ext uri="{FF2B5EF4-FFF2-40B4-BE49-F238E27FC236}">
                <a16:creationId xmlns:a16="http://schemas.microsoft.com/office/drawing/2014/main" id="{644DE020-A360-B940-A5F8-C48E6303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387" y="7653195"/>
            <a:ext cx="200680" cy="331122"/>
          </a:xfrm>
          <a:custGeom>
            <a:avLst/>
            <a:gdLst>
              <a:gd name="T0" fmla="*/ 84 w 177"/>
              <a:gd name="T1" fmla="*/ 291 h 292"/>
              <a:gd name="T2" fmla="*/ 84 w 177"/>
              <a:gd name="T3" fmla="*/ 291 h 292"/>
              <a:gd name="T4" fmla="*/ 15 w 177"/>
              <a:gd name="T5" fmla="*/ 275 h 292"/>
              <a:gd name="T6" fmla="*/ 8 w 177"/>
              <a:gd name="T7" fmla="*/ 245 h 292"/>
              <a:gd name="T8" fmla="*/ 31 w 177"/>
              <a:gd name="T9" fmla="*/ 237 h 292"/>
              <a:gd name="T10" fmla="*/ 123 w 177"/>
              <a:gd name="T11" fmla="*/ 245 h 292"/>
              <a:gd name="T12" fmla="*/ 138 w 177"/>
              <a:gd name="T13" fmla="*/ 207 h 292"/>
              <a:gd name="T14" fmla="*/ 84 w 177"/>
              <a:gd name="T15" fmla="*/ 161 h 292"/>
              <a:gd name="T16" fmla="*/ 31 w 177"/>
              <a:gd name="T17" fmla="*/ 130 h 292"/>
              <a:gd name="T18" fmla="*/ 8 w 177"/>
              <a:gd name="T19" fmla="*/ 84 h 292"/>
              <a:gd name="T20" fmla="*/ 38 w 177"/>
              <a:gd name="T21" fmla="*/ 23 h 292"/>
              <a:gd name="T22" fmla="*/ 168 w 177"/>
              <a:gd name="T23" fmla="*/ 15 h 292"/>
              <a:gd name="T24" fmla="*/ 176 w 177"/>
              <a:gd name="T25" fmla="*/ 46 h 292"/>
              <a:gd name="T26" fmla="*/ 153 w 177"/>
              <a:gd name="T27" fmla="*/ 54 h 292"/>
              <a:gd name="T28" fmla="*/ 61 w 177"/>
              <a:gd name="T29" fmla="*/ 54 h 292"/>
              <a:gd name="T30" fmla="*/ 38 w 177"/>
              <a:gd name="T31" fmla="*/ 84 h 292"/>
              <a:gd name="T32" fmla="*/ 100 w 177"/>
              <a:gd name="T33" fmla="*/ 130 h 292"/>
              <a:gd name="T34" fmla="*/ 145 w 177"/>
              <a:gd name="T35" fmla="*/ 161 h 292"/>
              <a:gd name="T36" fmla="*/ 176 w 177"/>
              <a:gd name="T37" fmla="*/ 207 h 292"/>
              <a:gd name="T38" fmla="*/ 145 w 177"/>
              <a:gd name="T39" fmla="*/ 268 h 292"/>
              <a:gd name="T40" fmla="*/ 84 w 177"/>
              <a:gd name="T41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7" h="292">
                <a:moveTo>
                  <a:pt x="84" y="291"/>
                </a:moveTo>
                <a:lnTo>
                  <a:pt x="84" y="291"/>
                </a:lnTo>
                <a:cubicBezTo>
                  <a:pt x="61" y="291"/>
                  <a:pt x="38" y="283"/>
                  <a:pt x="15" y="275"/>
                </a:cubicBezTo>
                <a:cubicBezTo>
                  <a:pt x="8" y="268"/>
                  <a:pt x="0" y="260"/>
                  <a:pt x="8" y="245"/>
                </a:cubicBezTo>
                <a:cubicBezTo>
                  <a:pt x="8" y="237"/>
                  <a:pt x="23" y="237"/>
                  <a:pt x="31" y="237"/>
                </a:cubicBezTo>
                <a:cubicBezTo>
                  <a:pt x="61" y="252"/>
                  <a:pt x="100" y="252"/>
                  <a:pt x="123" y="245"/>
                </a:cubicBezTo>
                <a:cubicBezTo>
                  <a:pt x="138" y="237"/>
                  <a:pt x="138" y="222"/>
                  <a:pt x="138" y="207"/>
                </a:cubicBezTo>
                <a:cubicBezTo>
                  <a:pt x="138" y="191"/>
                  <a:pt x="107" y="176"/>
                  <a:pt x="84" y="161"/>
                </a:cubicBezTo>
                <a:cubicBezTo>
                  <a:pt x="61" y="153"/>
                  <a:pt x="46" y="145"/>
                  <a:pt x="31" y="130"/>
                </a:cubicBezTo>
                <a:cubicBezTo>
                  <a:pt x="15" y="122"/>
                  <a:pt x="8" y="99"/>
                  <a:pt x="8" y="84"/>
                </a:cubicBezTo>
                <a:cubicBezTo>
                  <a:pt x="8" y="61"/>
                  <a:pt x="15" y="38"/>
                  <a:pt x="38" y="23"/>
                </a:cubicBezTo>
                <a:cubicBezTo>
                  <a:pt x="69" y="0"/>
                  <a:pt x="123" y="0"/>
                  <a:pt x="168" y="15"/>
                </a:cubicBezTo>
                <a:cubicBezTo>
                  <a:pt x="176" y="23"/>
                  <a:pt x="176" y="31"/>
                  <a:pt x="176" y="46"/>
                </a:cubicBezTo>
                <a:cubicBezTo>
                  <a:pt x="168" y="54"/>
                  <a:pt x="161" y="54"/>
                  <a:pt x="153" y="54"/>
                </a:cubicBezTo>
                <a:cubicBezTo>
                  <a:pt x="115" y="38"/>
                  <a:pt x="77" y="38"/>
                  <a:pt x="61" y="54"/>
                </a:cubicBezTo>
                <a:cubicBezTo>
                  <a:pt x="46" y="61"/>
                  <a:pt x="38" y="69"/>
                  <a:pt x="38" y="84"/>
                </a:cubicBezTo>
                <a:cubicBezTo>
                  <a:pt x="38" y="99"/>
                  <a:pt x="69" y="115"/>
                  <a:pt x="100" y="130"/>
                </a:cubicBezTo>
                <a:cubicBezTo>
                  <a:pt x="115" y="138"/>
                  <a:pt x="138" y="145"/>
                  <a:pt x="145" y="161"/>
                </a:cubicBezTo>
                <a:cubicBezTo>
                  <a:pt x="168" y="176"/>
                  <a:pt x="176" y="191"/>
                  <a:pt x="176" y="207"/>
                </a:cubicBezTo>
                <a:cubicBezTo>
                  <a:pt x="176" y="237"/>
                  <a:pt x="168" y="260"/>
                  <a:pt x="145" y="268"/>
                </a:cubicBezTo>
                <a:cubicBezTo>
                  <a:pt x="130" y="283"/>
                  <a:pt x="107" y="291"/>
                  <a:pt x="84" y="2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94">
            <a:extLst>
              <a:ext uri="{FF2B5EF4-FFF2-40B4-BE49-F238E27FC236}">
                <a16:creationId xmlns:a16="http://schemas.microsoft.com/office/drawing/2014/main" id="{A4EC9DA4-439E-E146-9FDE-778431CB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659" y="7582957"/>
            <a:ext cx="45155" cy="70238"/>
          </a:xfrm>
          <a:custGeom>
            <a:avLst/>
            <a:gdLst>
              <a:gd name="T0" fmla="*/ 23 w 39"/>
              <a:gd name="T1" fmla="*/ 61 h 62"/>
              <a:gd name="T2" fmla="*/ 23 w 39"/>
              <a:gd name="T3" fmla="*/ 61 h 62"/>
              <a:gd name="T4" fmla="*/ 0 w 39"/>
              <a:gd name="T5" fmla="*/ 38 h 62"/>
              <a:gd name="T6" fmla="*/ 0 w 39"/>
              <a:gd name="T7" fmla="*/ 15 h 62"/>
              <a:gd name="T8" fmla="*/ 23 w 39"/>
              <a:gd name="T9" fmla="*/ 0 h 62"/>
              <a:gd name="T10" fmla="*/ 38 w 39"/>
              <a:gd name="T11" fmla="*/ 15 h 62"/>
              <a:gd name="T12" fmla="*/ 38 w 39"/>
              <a:gd name="T13" fmla="*/ 38 h 62"/>
              <a:gd name="T14" fmla="*/ 23 w 39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2">
                <a:moveTo>
                  <a:pt x="23" y="61"/>
                </a:moveTo>
                <a:lnTo>
                  <a:pt x="23" y="61"/>
                </a:lnTo>
                <a:cubicBezTo>
                  <a:pt x="8" y="61"/>
                  <a:pt x="0" y="53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53"/>
                  <a:pt x="31" y="61"/>
                  <a:pt x="23" y="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95">
            <a:extLst>
              <a:ext uri="{FF2B5EF4-FFF2-40B4-BE49-F238E27FC236}">
                <a16:creationId xmlns:a16="http://schemas.microsoft.com/office/drawing/2014/main" id="{9535D46D-F010-5247-A39C-6C02A442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659" y="7984316"/>
            <a:ext cx="45155" cy="80272"/>
          </a:xfrm>
          <a:custGeom>
            <a:avLst/>
            <a:gdLst>
              <a:gd name="T0" fmla="*/ 23 w 39"/>
              <a:gd name="T1" fmla="*/ 69 h 70"/>
              <a:gd name="T2" fmla="*/ 23 w 39"/>
              <a:gd name="T3" fmla="*/ 69 h 70"/>
              <a:gd name="T4" fmla="*/ 0 w 39"/>
              <a:gd name="T5" fmla="*/ 46 h 70"/>
              <a:gd name="T6" fmla="*/ 0 w 39"/>
              <a:gd name="T7" fmla="*/ 23 h 70"/>
              <a:gd name="T8" fmla="*/ 23 w 39"/>
              <a:gd name="T9" fmla="*/ 0 h 70"/>
              <a:gd name="T10" fmla="*/ 38 w 39"/>
              <a:gd name="T11" fmla="*/ 23 h 70"/>
              <a:gd name="T12" fmla="*/ 38 w 39"/>
              <a:gd name="T13" fmla="*/ 46 h 70"/>
              <a:gd name="T14" fmla="*/ 23 w 39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70">
                <a:moveTo>
                  <a:pt x="23" y="69"/>
                </a:moveTo>
                <a:lnTo>
                  <a:pt x="23" y="69"/>
                </a:lnTo>
                <a:cubicBezTo>
                  <a:pt x="8" y="69"/>
                  <a:pt x="0" y="61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8" y="7"/>
                  <a:pt x="38" y="23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61"/>
                  <a:pt x="31" y="69"/>
                  <a:pt x="23" y="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96">
            <a:extLst>
              <a:ext uri="{FF2B5EF4-FFF2-40B4-BE49-F238E27FC236}">
                <a16:creationId xmlns:a16="http://schemas.microsoft.com/office/drawing/2014/main" id="{7A88C43B-FA21-3E48-8616-E6981930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107" y="7542821"/>
            <a:ext cx="933161" cy="913093"/>
          </a:xfrm>
          <a:custGeom>
            <a:avLst/>
            <a:gdLst>
              <a:gd name="T0" fmla="*/ 734 w 819"/>
              <a:gd name="T1" fmla="*/ 229 h 804"/>
              <a:gd name="T2" fmla="*/ 588 w 819"/>
              <a:gd name="T3" fmla="*/ 229 h 804"/>
              <a:gd name="T4" fmla="*/ 520 w 819"/>
              <a:gd name="T5" fmla="*/ 306 h 804"/>
              <a:gd name="T6" fmla="*/ 444 w 819"/>
              <a:gd name="T7" fmla="*/ 520 h 804"/>
              <a:gd name="T8" fmla="*/ 398 w 819"/>
              <a:gd name="T9" fmla="*/ 512 h 804"/>
              <a:gd name="T10" fmla="*/ 390 w 819"/>
              <a:gd name="T11" fmla="*/ 573 h 804"/>
              <a:gd name="T12" fmla="*/ 406 w 819"/>
              <a:gd name="T13" fmla="*/ 589 h 804"/>
              <a:gd name="T14" fmla="*/ 253 w 819"/>
              <a:gd name="T15" fmla="*/ 734 h 804"/>
              <a:gd name="T16" fmla="*/ 214 w 819"/>
              <a:gd name="T17" fmla="*/ 696 h 804"/>
              <a:gd name="T18" fmla="*/ 191 w 819"/>
              <a:gd name="T19" fmla="*/ 681 h 804"/>
              <a:gd name="T20" fmla="*/ 168 w 819"/>
              <a:gd name="T21" fmla="*/ 650 h 804"/>
              <a:gd name="T22" fmla="*/ 145 w 819"/>
              <a:gd name="T23" fmla="*/ 635 h 804"/>
              <a:gd name="T24" fmla="*/ 107 w 819"/>
              <a:gd name="T25" fmla="*/ 673 h 804"/>
              <a:gd name="T26" fmla="*/ 115 w 819"/>
              <a:gd name="T27" fmla="*/ 711 h 804"/>
              <a:gd name="T28" fmla="*/ 54 w 819"/>
              <a:gd name="T29" fmla="*/ 696 h 804"/>
              <a:gd name="T30" fmla="*/ 8 w 819"/>
              <a:gd name="T31" fmla="*/ 726 h 804"/>
              <a:gd name="T32" fmla="*/ 237 w 819"/>
              <a:gd name="T33" fmla="*/ 803 h 804"/>
              <a:gd name="T34" fmla="*/ 245 w 819"/>
              <a:gd name="T35" fmla="*/ 803 h 804"/>
              <a:gd name="T36" fmla="*/ 268 w 819"/>
              <a:gd name="T37" fmla="*/ 803 h 804"/>
              <a:gd name="T38" fmla="*/ 634 w 819"/>
              <a:gd name="T39" fmla="*/ 665 h 804"/>
              <a:gd name="T40" fmla="*/ 642 w 819"/>
              <a:gd name="T41" fmla="*/ 658 h 804"/>
              <a:gd name="T42" fmla="*/ 657 w 819"/>
              <a:gd name="T43" fmla="*/ 642 h 804"/>
              <a:gd name="T44" fmla="*/ 749 w 819"/>
              <a:gd name="T45" fmla="*/ 7 h 804"/>
              <a:gd name="T46" fmla="*/ 711 w 819"/>
              <a:gd name="T47" fmla="*/ 61 h 804"/>
              <a:gd name="T48" fmla="*/ 749 w 819"/>
              <a:gd name="T49" fmla="*/ 214 h 804"/>
              <a:gd name="T50" fmla="*/ 390 w 819"/>
              <a:gd name="T51" fmla="*/ 704 h 804"/>
              <a:gd name="T52" fmla="*/ 473 w 819"/>
              <a:gd name="T53" fmla="*/ 604 h 804"/>
              <a:gd name="T54" fmla="*/ 550 w 819"/>
              <a:gd name="T55" fmla="*/ 635 h 804"/>
              <a:gd name="T56" fmla="*/ 398 w 819"/>
              <a:gd name="T57" fmla="*/ 719 h 804"/>
              <a:gd name="T58" fmla="*/ 604 w 819"/>
              <a:gd name="T59" fmla="*/ 589 h 804"/>
              <a:gd name="T60" fmla="*/ 520 w 819"/>
              <a:gd name="T61" fmla="*/ 543 h 804"/>
              <a:gd name="T62" fmla="*/ 588 w 819"/>
              <a:gd name="T63" fmla="*/ 298 h 804"/>
              <a:gd name="T64" fmla="*/ 734 w 819"/>
              <a:gd name="T65" fmla="*/ 290 h 804"/>
              <a:gd name="T66" fmla="*/ 619 w 819"/>
              <a:gd name="T67" fmla="*/ 589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9" h="804">
                <a:moveTo>
                  <a:pt x="734" y="229"/>
                </a:moveTo>
                <a:lnTo>
                  <a:pt x="734" y="229"/>
                </a:lnTo>
                <a:cubicBezTo>
                  <a:pt x="596" y="229"/>
                  <a:pt x="596" y="229"/>
                  <a:pt x="596" y="229"/>
                </a:cubicBezTo>
                <a:lnTo>
                  <a:pt x="588" y="229"/>
                </a:lnTo>
                <a:cubicBezTo>
                  <a:pt x="573" y="252"/>
                  <a:pt x="550" y="275"/>
                  <a:pt x="527" y="298"/>
                </a:cubicBezTo>
                <a:cubicBezTo>
                  <a:pt x="527" y="298"/>
                  <a:pt x="520" y="298"/>
                  <a:pt x="520" y="306"/>
                </a:cubicBezTo>
                <a:cubicBezTo>
                  <a:pt x="512" y="374"/>
                  <a:pt x="489" y="443"/>
                  <a:pt x="450" y="512"/>
                </a:cubicBezTo>
                <a:cubicBezTo>
                  <a:pt x="450" y="520"/>
                  <a:pt x="444" y="520"/>
                  <a:pt x="444" y="520"/>
                </a:cubicBezTo>
                <a:cubicBezTo>
                  <a:pt x="429" y="512"/>
                  <a:pt x="421" y="512"/>
                  <a:pt x="413" y="512"/>
                </a:cubicBezTo>
                <a:cubicBezTo>
                  <a:pt x="406" y="505"/>
                  <a:pt x="398" y="512"/>
                  <a:pt x="398" y="512"/>
                </a:cubicBezTo>
                <a:cubicBezTo>
                  <a:pt x="383" y="566"/>
                  <a:pt x="383" y="566"/>
                  <a:pt x="383" y="566"/>
                </a:cubicBezTo>
                <a:cubicBezTo>
                  <a:pt x="383" y="566"/>
                  <a:pt x="383" y="573"/>
                  <a:pt x="390" y="573"/>
                </a:cubicBezTo>
                <a:lnTo>
                  <a:pt x="398" y="573"/>
                </a:lnTo>
                <a:cubicBezTo>
                  <a:pt x="406" y="573"/>
                  <a:pt x="406" y="581"/>
                  <a:pt x="406" y="589"/>
                </a:cubicBezTo>
                <a:cubicBezTo>
                  <a:pt x="367" y="642"/>
                  <a:pt x="321" y="688"/>
                  <a:pt x="268" y="734"/>
                </a:cubicBezTo>
                <a:cubicBezTo>
                  <a:pt x="260" y="734"/>
                  <a:pt x="260" y="734"/>
                  <a:pt x="253" y="734"/>
                </a:cubicBezTo>
                <a:cubicBezTo>
                  <a:pt x="237" y="719"/>
                  <a:pt x="230" y="711"/>
                  <a:pt x="214" y="696"/>
                </a:cubicBezTo>
                <a:lnTo>
                  <a:pt x="214" y="696"/>
                </a:lnTo>
                <a:cubicBezTo>
                  <a:pt x="207" y="696"/>
                  <a:pt x="207" y="696"/>
                  <a:pt x="207" y="696"/>
                </a:cubicBezTo>
                <a:cubicBezTo>
                  <a:pt x="199" y="688"/>
                  <a:pt x="191" y="688"/>
                  <a:pt x="191" y="681"/>
                </a:cubicBezTo>
                <a:cubicBezTo>
                  <a:pt x="184" y="673"/>
                  <a:pt x="176" y="665"/>
                  <a:pt x="176" y="650"/>
                </a:cubicBezTo>
                <a:lnTo>
                  <a:pt x="168" y="650"/>
                </a:lnTo>
                <a:cubicBezTo>
                  <a:pt x="168" y="642"/>
                  <a:pt x="161" y="642"/>
                  <a:pt x="153" y="635"/>
                </a:cubicBezTo>
                <a:cubicBezTo>
                  <a:pt x="153" y="627"/>
                  <a:pt x="145" y="627"/>
                  <a:pt x="145" y="635"/>
                </a:cubicBezTo>
                <a:cubicBezTo>
                  <a:pt x="130" y="642"/>
                  <a:pt x="123" y="650"/>
                  <a:pt x="107" y="665"/>
                </a:cubicBezTo>
                <a:cubicBezTo>
                  <a:pt x="100" y="665"/>
                  <a:pt x="100" y="673"/>
                  <a:pt x="107" y="673"/>
                </a:cubicBezTo>
                <a:cubicBezTo>
                  <a:pt x="107" y="681"/>
                  <a:pt x="115" y="688"/>
                  <a:pt x="123" y="704"/>
                </a:cubicBezTo>
                <a:cubicBezTo>
                  <a:pt x="130" y="704"/>
                  <a:pt x="123" y="719"/>
                  <a:pt x="115" y="711"/>
                </a:cubicBezTo>
                <a:cubicBezTo>
                  <a:pt x="100" y="711"/>
                  <a:pt x="84" y="704"/>
                  <a:pt x="69" y="696"/>
                </a:cubicBezTo>
                <a:cubicBezTo>
                  <a:pt x="61" y="688"/>
                  <a:pt x="61" y="688"/>
                  <a:pt x="54" y="696"/>
                </a:cubicBezTo>
                <a:cubicBezTo>
                  <a:pt x="46" y="704"/>
                  <a:pt x="38" y="704"/>
                  <a:pt x="23" y="711"/>
                </a:cubicBezTo>
                <a:cubicBezTo>
                  <a:pt x="15" y="719"/>
                  <a:pt x="15" y="719"/>
                  <a:pt x="8" y="726"/>
                </a:cubicBezTo>
                <a:cubicBezTo>
                  <a:pt x="0" y="726"/>
                  <a:pt x="0" y="734"/>
                  <a:pt x="8" y="742"/>
                </a:cubicBezTo>
                <a:cubicBezTo>
                  <a:pt x="77" y="780"/>
                  <a:pt x="161" y="803"/>
                  <a:pt x="237" y="803"/>
                </a:cubicBezTo>
                <a:cubicBezTo>
                  <a:pt x="237" y="803"/>
                  <a:pt x="237" y="803"/>
                  <a:pt x="245" y="803"/>
                </a:cubicBezTo>
                <a:lnTo>
                  <a:pt x="245" y="803"/>
                </a:lnTo>
                <a:cubicBezTo>
                  <a:pt x="253" y="803"/>
                  <a:pt x="253" y="803"/>
                  <a:pt x="253" y="803"/>
                </a:cubicBezTo>
                <a:cubicBezTo>
                  <a:pt x="260" y="803"/>
                  <a:pt x="260" y="803"/>
                  <a:pt x="268" y="803"/>
                </a:cubicBezTo>
                <a:cubicBezTo>
                  <a:pt x="406" y="803"/>
                  <a:pt x="527" y="757"/>
                  <a:pt x="627" y="665"/>
                </a:cubicBezTo>
                <a:lnTo>
                  <a:pt x="634" y="665"/>
                </a:lnTo>
                <a:cubicBezTo>
                  <a:pt x="634" y="665"/>
                  <a:pt x="642" y="665"/>
                  <a:pt x="642" y="658"/>
                </a:cubicBezTo>
                <a:lnTo>
                  <a:pt x="642" y="658"/>
                </a:lnTo>
                <a:lnTo>
                  <a:pt x="642" y="658"/>
                </a:lnTo>
                <a:cubicBezTo>
                  <a:pt x="650" y="650"/>
                  <a:pt x="650" y="650"/>
                  <a:pt x="657" y="642"/>
                </a:cubicBezTo>
                <a:cubicBezTo>
                  <a:pt x="757" y="543"/>
                  <a:pt x="818" y="405"/>
                  <a:pt x="818" y="260"/>
                </a:cubicBezTo>
                <a:cubicBezTo>
                  <a:pt x="818" y="168"/>
                  <a:pt x="795" y="84"/>
                  <a:pt x="749" y="7"/>
                </a:cubicBezTo>
                <a:cubicBezTo>
                  <a:pt x="749" y="0"/>
                  <a:pt x="741" y="0"/>
                  <a:pt x="741" y="7"/>
                </a:cubicBezTo>
                <a:cubicBezTo>
                  <a:pt x="726" y="30"/>
                  <a:pt x="718" y="45"/>
                  <a:pt x="711" y="61"/>
                </a:cubicBezTo>
                <a:cubicBezTo>
                  <a:pt x="711" y="68"/>
                  <a:pt x="711" y="68"/>
                  <a:pt x="711" y="68"/>
                </a:cubicBezTo>
                <a:cubicBezTo>
                  <a:pt x="726" y="114"/>
                  <a:pt x="741" y="168"/>
                  <a:pt x="749" y="214"/>
                </a:cubicBezTo>
                <a:cubicBezTo>
                  <a:pt x="749" y="221"/>
                  <a:pt x="741" y="229"/>
                  <a:pt x="734" y="229"/>
                </a:cubicBezTo>
                <a:close/>
                <a:moveTo>
                  <a:pt x="390" y="704"/>
                </a:moveTo>
                <a:lnTo>
                  <a:pt x="390" y="704"/>
                </a:lnTo>
                <a:cubicBezTo>
                  <a:pt x="421" y="673"/>
                  <a:pt x="450" y="642"/>
                  <a:pt x="473" y="604"/>
                </a:cubicBezTo>
                <a:lnTo>
                  <a:pt x="481" y="604"/>
                </a:lnTo>
                <a:cubicBezTo>
                  <a:pt x="504" y="612"/>
                  <a:pt x="527" y="619"/>
                  <a:pt x="550" y="635"/>
                </a:cubicBezTo>
                <a:cubicBezTo>
                  <a:pt x="550" y="635"/>
                  <a:pt x="550" y="642"/>
                  <a:pt x="550" y="650"/>
                </a:cubicBezTo>
                <a:cubicBezTo>
                  <a:pt x="504" y="681"/>
                  <a:pt x="450" y="704"/>
                  <a:pt x="398" y="719"/>
                </a:cubicBezTo>
                <a:cubicBezTo>
                  <a:pt x="390" y="726"/>
                  <a:pt x="383" y="711"/>
                  <a:pt x="390" y="704"/>
                </a:cubicBezTo>
                <a:close/>
                <a:moveTo>
                  <a:pt x="604" y="589"/>
                </a:moveTo>
                <a:lnTo>
                  <a:pt x="604" y="589"/>
                </a:lnTo>
                <a:cubicBezTo>
                  <a:pt x="581" y="573"/>
                  <a:pt x="550" y="558"/>
                  <a:pt x="520" y="543"/>
                </a:cubicBezTo>
                <a:cubicBezTo>
                  <a:pt x="520" y="543"/>
                  <a:pt x="512" y="535"/>
                  <a:pt x="520" y="535"/>
                </a:cubicBezTo>
                <a:cubicBezTo>
                  <a:pt x="558" y="459"/>
                  <a:pt x="581" y="382"/>
                  <a:pt x="588" y="298"/>
                </a:cubicBezTo>
                <a:lnTo>
                  <a:pt x="596" y="290"/>
                </a:lnTo>
                <a:cubicBezTo>
                  <a:pt x="734" y="290"/>
                  <a:pt x="734" y="290"/>
                  <a:pt x="734" y="290"/>
                </a:cubicBezTo>
                <a:cubicBezTo>
                  <a:pt x="741" y="290"/>
                  <a:pt x="749" y="298"/>
                  <a:pt x="749" y="306"/>
                </a:cubicBezTo>
                <a:cubicBezTo>
                  <a:pt x="734" y="413"/>
                  <a:pt x="688" y="512"/>
                  <a:pt x="619" y="589"/>
                </a:cubicBezTo>
                <a:cubicBezTo>
                  <a:pt x="611" y="589"/>
                  <a:pt x="611" y="596"/>
                  <a:pt x="604" y="5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97">
            <a:extLst>
              <a:ext uri="{FF2B5EF4-FFF2-40B4-BE49-F238E27FC236}">
                <a16:creationId xmlns:a16="http://schemas.microsoft.com/office/drawing/2014/main" id="{192ECC49-176C-B840-9FE5-F3A89F66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54" y="7216715"/>
            <a:ext cx="928145" cy="943195"/>
          </a:xfrm>
          <a:custGeom>
            <a:avLst/>
            <a:gdLst>
              <a:gd name="T0" fmla="*/ 122 w 818"/>
              <a:gd name="T1" fmla="*/ 765 h 828"/>
              <a:gd name="T2" fmla="*/ 76 w 818"/>
              <a:gd name="T3" fmla="*/ 574 h 828"/>
              <a:gd name="T4" fmla="*/ 122 w 818"/>
              <a:gd name="T5" fmla="*/ 574 h 828"/>
              <a:gd name="T6" fmla="*/ 153 w 818"/>
              <a:gd name="T7" fmla="*/ 528 h 828"/>
              <a:gd name="T8" fmla="*/ 76 w 818"/>
              <a:gd name="T9" fmla="*/ 513 h 828"/>
              <a:gd name="T10" fmla="*/ 199 w 818"/>
              <a:gd name="T11" fmla="*/ 215 h 828"/>
              <a:gd name="T12" fmla="*/ 290 w 818"/>
              <a:gd name="T13" fmla="*/ 261 h 828"/>
              <a:gd name="T14" fmla="*/ 237 w 818"/>
              <a:gd name="T15" fmla="*/ 437 h 828"/>
              <a:gd name="T16" fmla="*/ 245 w 818"/>
              <a:gd name="T17" fmla="*/ 444 h 828"/>
              <a:gd name="T18" fmla="*/ 306 w 818"/>
              <a:gd name="T19" fmla="*/ 421 h 828"/>
              <a:gd name="T20" fmla="*/ 375 w 818"/>
              <a:gd name="T21" fmla="*/ 284 h 828"/>
              <a:gd name="T22" fmla="*/ 505 w 818"/>
              <a:gd name="T23" fmla="*/ 306 h 828"/>
              <a:gd name="T24" fmla="*/ 551 w 818"/>
              <a:gd name="T25" fmla="*/ 245 h 828"/>
              <a:gd name="T26" fmla="*/ 413 w 818"/>
              <a:gd name="T27" fmla="*/ 230 h 828"/>
              <a:gd name="T28" fmla="*/ 551 w 818"/>
              <a:gd name="T29" fmla="*/ 69 h 828"/>
              <a:gd name="T30" fmla="*/ 658 w 818"/>
              <a:gd name="T31" fmla="*/ 169 h 828"/>
              <a:gd name="T32" fmla="*/ 704 w 818"/>
              <a:gd name="T33" fmla="*/ 138 h 828"/>
              <a:gd name="T34" fmla="*/ 688 w 818"/>
              <a:gd name="T35" fmla="*/ 100 h 828"/>
              <a:gd name="T36" fmla="*/ 748 w 818"/>
              <a:gd name="T37" fmla="*/ 108 h 828"/>
              <a:gd name="T38" fmla="*/ 810 w 818"/>
              <a:gd name="T39" fmla="*/ 85 h 828"/>
              <a:gd name="T40" fmla="*/ 573 w 818"/>
              <a:gd name="T41" fmla="*/ 0 h 828"/>
              <a:gd name="T42" fmla="*/ 566 w 818"/>
              <a:gd name="T43" fmla="*/ 0 h 828"/>
              <a:gd name="T44" fmla="*/ 543 w 818"/>
              <a:gd name="T45" fmla="*/ 0 h 828"/>
              <a:gd name="T46" fmla="*/ 183 w 818"/>
              <a:gd name="T47" fmla="*/ 138 h 828"/>
              <a:gd name="T48" fmla="*/ 168 w 818"/>
              <a:gd name="T49" fmla="*/ 146 h 828"/>
              <a:gd name="T50" fmla="*/ 160 w 818"/>
              <a:gd name="T51" fmla="*/ 161 h 828"/>
              <a:gd name="T52" fmla="*/ 76 w 818"/>
              <a:gd name="T53" fmla="*/ 819 h 828"/>
              <a:gd name="T54" fmla="*/ 99 w 818"/>
              <a:gd name="T55" fmla="*/ 796 h 828"/>
              <a:gd name="T56" fmla="*/ 122 w 818"/>
              <a:gd name="T57" fmla="*/ 765 h 828"/>
              <a:gd name="T58" fmla="*/ 420 w 818"/>
              <a:gd name="T59" fmla="*/ 100 h 828"/>
              <a:gd name="T60" fmla="*/ 329 w 818"/>
              <a:gd name="T61" fmla="*/ 199 h 828"/>
              <a:gd name="T62" fmla="*/ 267 w 818"/>
              <a:gd name="T63" fmla="*/ 153 h 828"/>
              <a:gd name="T64" fmla="*/ 420 w 818"/>
              <a:gd name="T65" fmla="*/ 10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8" h="828">
                <a:moveTo>
                  <a:pt x="122" y="765"/>
                </a:moveTo>
                <a:lnTo>
                  <a:pt x="122" y="765"/>
                </a:lnTo>
                <a:cubicBezTo>
                  <a:pt x="92" y="712"/>
                  <a:pt x="76" y="651"/>
                  <a:pt x="68" y="590"/>
                </a:cubicBezTo>
                <a:cubicBezTo>
                  <a:pt x="68" y="582"/>
                  <a:pt x="68" y="574"/>
                  <a:pt x="76" y="574"/>
                </a:cubicBezTo>
                <a:cubicBezTo>
                  <a:pt x="114" y="574"/>
                  <a:pt x="114" y="574"/>
                  <a:pt x="114" y="574"/>
                </a:cubicBezTo>
                <a:lnTo>
                  <a:pt x="122" y="574"/>
                </a:lnTo>
                <a:cubicBezTo>
                  <a:pt x="122" y="559"/>
                  <a:pt x="130" y="551"/>
                  <a:pt x="137" y="544"/>
                </a:cubicBezTo>
                <a:cubicBezTo>
                  <a:pt x="153" y="528"/>
                  <a:pt x="153" y="528"/>
                  <a:pt x="153" y="528"/>
                </a:cubicBezTo>
                <a:cubicBezTo>
                  <a:pt x="160" y="521"/>
                  <a:pt x="160" y="513"/>
                  <a:pt x="153" y="513"/>
                </a:cubicBezTo>
                <a:cubicBezTo>
                  <a:pt x="76" y="513"/>
                  <a:pt x="76" y="513"/>
                  <a:pt x="76" y="513"/>
                </a:cubicBezTo>
                <a:cubicBezTo>
                  <a:pt x="68" y="513"/>
                  <a:pt x="68" y="505"/>
                  <a:pt x="68" y="498"/>
                </a:cubicBezTo>
                <a:cubicBezTo>
                  <a:pt x="76" y="391"/>
                  <a:pt x="122" y="291"/>
                  <a:pt x="199" y="215"/>
                </a:cubicBezTo>
                <a:cubicBezTo>
                  <a:pt x="199" y="207"/>
                  <a:pt x="206" y="207"/>
                  <a:pt x="206" y="215"/>
                </a:cubicBezTo>
                <a:cubicBezTo>
                  <a:pt x="237" y="230"/>
                  <a:pt x="260" y="245"/>
                  <a:pt x="290" y="261"/>
                </a:cubicBezTo>
                <a:cubicBezTo>
                  <a:pt x="298" y="261"/>
                  <a:pt x="298" y="261"/>
                  <a:pt x="298" y="268"/>
                </a:cubicBezTo>
                <a:cubicBezTo>
                  <a:pt x="267" y="322"/>
                  <a:pt x="245" y="375"/>
                  <a:pt x="237" y="437"/>
                </a:cubicBezTo>
                <a:cubicBezTo>
                  <a:pt x="229" y="444"/>
                  <a:pt x="237" y="444"/>
                  <a:pt x="245" y="444"/>
                </a:cubicBezTo>
                <a:lnTo>
                  <a:pt x="245" y="444"/>
                </a:lnTo>
                <a:cubicBezTo>
                  <a:pt x="298" y="429"/>
                  <a:pt x="298" y="429"/>
                  <a:pt x="298" y="429"/>
                </a:cubicBezTo>
                <a:cubicBezTo>
                  <a:pt x="306" y="429"/>
                  <a:pt x="306" y="421"/>
                  <a:pt x="306" y="421"/>
                </a:cubicBezTo>
                <a:cubicBezTo>
                  <a:pt x="321" y="375"/>
                  <a:pt x="336" y="329"/>
                  <a:pt x="359" y="291"/>
                </a:cubicBezTo>
                <a:cubicBezTo>
                  <a:pt x="367" y="284"/>
                  <a:pt x="367" y="284"/>
                  <a:pt x="375" y="284"/>
                </a:cubicBezTo>
                <a:cubicBezTo>
                  <a:pt x="413" y="299"/>
                  <a:pt x="459" y="306"/>
                  <a:pt x="497" y="306"/>
                </a:cubicBezTo>
                <a:cubicBezTo>
                  <a:pt x="505" y="306"/>
                  <a:pt x="505" y="306"/>
                  <a:pt x="505" y="306"/>
                </a:cubicBezTo>
                <a:cubicBezTo>
                  <a:pt x="520" y="291"/>
                  <a:pt x="535" y="276"/>
                  <a:pt x="551" y="261"/>
                </a:cubicBezTo>
                <a:cubicBezTo>
                  <a:pt x="558" y="253"/>
                  <a:pt x="558" y="245"/>
                  <a:pt x="551" y="245"/>
                </a:cubicBezTo>
                <a:cubicBezTo>
                  <a:pt x="543" y="245"/>
                  <a:pt x="543" y="245"/>
                  <a:pt x="543" y="245"/>
                </a:cubicBezTo>
                <a:cubicBezTo>
                  <a:pt x="497" y="245"/>
                  <a:pt x="459" y="238"/>
                  <a:pt x="413" y="230"/>
                </a:cubicBezTo>
                <a:cubicBezTo>
                  <a:pt x="413" y="230"/>
                  <a:pt x="405" y="222"/>
                  <a:pt x="413" y="215"/>
                </a:cubicBezTo>
                <a:cubicBezTo>
                  <a:pt x="451" y="161"/>
                  <a:pt x="497" y="115"/>
                  <a:pt x="551" y="69"/>
                </a:cubicBezTo>
                <a:lnTo>
                  <a:pt x="558" y="69"/>
                </a:lnTo>
                <a:cubicBezTo>
                  <a:pt x="596" y="100"/>
                  <a:pt x="627" y="131"/>
                  <a:pt x="658" y="169"/>
                </a:cubicBezTo>
                <a:lnTo>
                  <a:pt x="665" y="169"/>
                </a:lnTo>
                <a:cubicBezTo>
                  <a:pt x="681" y="161"/>
                  <a:pt x="696" y="146"/>
                  <a:pt x="704" y="138"/>
                </a:cubicBezTo>
                <a:cubicBezTo>
                  <a:pt x="711" y="138"/>
                  <a:pt x="711" y="131"/>
                  <a:pt x="711" y="131"/>
                </a:cubicBezTo>
                <a:cubicBezTo>
                  <a:pt x="704" y="123"/>
                  <a:pt x="696" y="115"/>
                  <a:pt x="688" y="100"/>
                </a:cubicBezTo>
                <a:cubicBezTo>
                  <a:pt x="681" y="100"/>
                  <a:pt x="688" y="85"/>
                  <a:pt x="696" y="92"/>
                </a:cubicBezTo>
                <a:cubicBezTo>
                  <a:pt x="711" y="92"/>
                  <a:pt x="733" y="100"/>
                  <a:pt x="748" y="108"/>
                </a:cubicBezTo>
                <a:cubicBezTo>
                  <a:pt x="748" y="115"/>
                  <a:pt x="756" y="115"/>
                  <a:pt x="756" y="108"/>
                </a:cubicBezTo>
                <a:cubicBezTo>
                  <a:pt x="772" y="100"/>
                  <a:pt x="787" y="92"/>
                  <a:pt x="810" y="85"/>
                </a:cubicBezTo>
                <a:cubicBezTo>
                  <a:pt x="817" y="77"/>
                  <a:pt x="817" y="69"/>
                  <a:pt x="810" y="69"/>
                </a:cubicBezTo>
                <a:cubicBezTo>
                  <a:pt x="741" y="23"/>
                  <a:pt x="658" y="0"/>
                  <a:pt x="573" y="0"/>
                </a:cubicBezTo>
                <a:lnTo>
                  <a:pt x="573" y="0"/>
                </a:lnTo>
                <a:lnTo>
                  <a:pt x="566" y="0"/>
                </a:lnTo>
                <a:cubicBezTo>
                  <a:pt x="558" y="0"/>
                  <a:pt x="558" y="0"/>
                  <a:pt x="558" y="0"/>
                </a:cubicBezTo>
                <a:cubicBezTo>
                  <a:pt x="558" y="0"/>
                  <a:pt x="551" y="0"/>
                  <a:pt x="543" y="0"/>
                </a:cubicBezTo>
                <a:lnTo>
                  <a:pt x="543" y="0"/>
                </a:lnTo>
                <a:cubicBezTo>
                  <a:pt x="405" y="0"/>
                  <a:pt x="283" y="46"/>
                  <a:pt x="183" y="138"/>
                </a:cubicBezTo>
                <a:lnTo>
                  <a:pt x="183" y="138"/>
                </a:lnTo>
                <a:cubicBezTo>
                  <a:pt x="176" y="138"/>
                  <a:pt x="176" y="146"/>
                  <a:pt x="168" y="146"/>
                </a:cubicBezTo>
                <a:lnTo>
                  <a:pt x="168" y="146"/>
                </a:lnTo>
                <a:cubicBezTo>
                  <a:pt x="168" y="153"/>
                  <a:pt x="160" y="153"/>
                  <a:pt x="160" y="161"/>
                </a:cubicBezTo>
                <a:cubicBezTo>
                  <a:pt x="53" y="261"/>
                  <a:pt x="0" y="398"/>
                  <a:pt x="0" y="544"/>
                </a:cubicBezTo>
                <a:cubicBezTo>
                  <a:pt x="0" y="643"/>
                  <a:pt x="22" y="735"/>
                  <a:pt x="76" y="819"/>
                </a:cubicBezTo>
                <a:cubicBezTo>
                  <a:pt x="76" y="827"/>
                  <a:pt x="84" y="827"/>
                  <a:pt x="92" y="819"/>
                </a:cubicBezTo>
                <a:cubicBezTo>
                  <a:pt x="92" y="812"/>
                  <a:pt x="99" y="804"/>
                  <a:pt x="99" y="796"/>
                </a:cubicBezTo>
                <a:cubicBezTo>
                  <a:pt x="107" y="789"/>
                  <a:pt x="114" y="781"/>
                  <a:pt x="122" y="773"/>
                </a:cubicBezTo>
                <a:lnTo>
                  <a:pt x="122" y="765"/>
                </a:lnTo>
                <a:close/>
                <a:moveTo>
                  <a:pt x="420" y="100"/>
                </a:moveTo>
                <a:lnTo>
                  <a:pt x="420" y="100"/>
                </a:lnTo>
                <a:cubicBezTo>
                  <a:pt x="390" y="131"/>
                  <a:pt x="367" y="161"/>
                  <a:pt x="344" y="199"/>
                </a:cubicBezTo>
                <a:cubicBezTo>
                  <a:pt x="336" y="199"/>
                  <a:pt x="336" y="199"/>
                  <a:pt x="329" y="199"/>
                </a:cubicBezTo>
                <a:cubicBezTo>
                  <a:pt x="306" y="192"/>
                  <a:pt x="290" y="184"/>
                  <a:pt x="267" y="169"/>
                </a:cubicBezTo>
                <a:cubicBezTo>
                  <a:pt x="260" y="169"/>
                  <a:pt x="260" y="161"/>
                  <a:pt x="267" y="153"/>
                </a:cubicBezTo>
                <a:cubicBezTo>
                  <a:pt x="313" y="123"/>
                  <a:pt x="359" y="100"/>
                  <a:pt x="413" y="85"/>
                </a:cubicBezTo>
                <a:cubicBezTo>
                  <a:pt x="420" y="77"/>
                  <a:pt x="428" y="92"/>
                  <a:pt x="420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98">
            <a:extLst>
              <a:ext uri="{FF2B5EF4-FFF2-40B4-BE49-F238E27FC236}">
                <a16:creationId xmlns:a16="http://schemas.microsoft.com/office/drawing/2014/main" id="{415D0F95-3D29-A044-93F0-AC4AFF6A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344" y="7271903"/>
            <a:ext cx="1113773" cy="1098720"/>
          </a:xfrm>
          <a:custGeom>
            <a:avLst/>
            <a:gdLst>
              <a:gd name="T0" fmla="*/ 971 w 980"/>
              <a:gd name="T1" fmla="*/ 8 h 965"/>
              <a:gd name="T2" fmla="*/ 940 w 980"/>
              <a:gd name="T3" fmla="*/ 0 h 965"/>
              <a:gd name="T4" fmla="*/ 444 w 980"/>
              <a:gd name="T5" fmla="*/ 314 h 965"/>
              <a:gd name="T6" fmla="*/ 184 w 980"/>
              <a:gd name="T7" fmla="*/ 436 h 965"/>
              <a:gd name="T8" fmla="*/ 92 w 980"/>
              <a:gd name="T9" fmla="*/ 528 h 965"/>
              <a:gd name="T10" fmla="*/ 92 w 980"/>
              <a:gd name="T11" fmla="*/ 559 h 965"/>
              <a:gd name="T12" fmla="*/ 283 w 980"/>
              <a:gd name="T13" fmla="*/ 544 h 965"/>
              <a:gd name="T14" fmla="*/ 283 w 980"/>
              <a:gd name="T15" fmla="*/ 582 h 965"/>
              <a:gd name="T16" fmla="*/ 214 w 980"/>
              <a:gd name="T17" fmla="*/ 605 h 965"/>
              <a:gd name="T18" fmla="*/ 61 w 980"/>
              <a:gd name="T19" fmla="*/ 773 h 965"/>
              <a:gd name="T20" fmla="*/ 69 w 980"/>
              <a:gd name="T21" fmla="*/ 964 h 965"/>
              <a:gd name="T22" fmla="*/ 344 w 980"/>
              <a:gd name="T23" fmla="*/ 819 h 965"/>
              <a:gd name="T24" fmla="*/ 375 w 980"/>
              <a:gd name="T25" fmla="*/ 697 h 965"/>
              <a:gd name="T26" fmla="*/ 406 w 980"/>
              <a:gd name="T27" fmla="*/ 674 h 965"/>
              <a:gd name="T28" fmla="*/ 413 w 980"/>
              <a:gd name="T29" fmla="*/ 865 h 965"/>
              <a:gd name="T30" fmla="*/ 421 w 980"/>
              <a:gd name="T31" fmla="*/ 896 h 965"/>
              <a:gd name="T32" fmla="*/ 536 w 980"/>
              <a:gd name="T33" fmla="*/ 804 h 965"/>
              <a:gd name="T34" fmla="*/ 612 w 980"/>
              <a:gd name="T35" fmla="*/ 574 h 965"/>
              <a:gd name="T36" fmla="*/ 971 w 980"/>
              <a:gd name="T37" fmla="*/ 39 h 965"/>
              <a:gd name="T38" fmla="*/ 971 w 980"/>
              <a:gd name="T39" fmla="*/ 8 h 965"/>
              <a:gd name="T40" fmla="*/ 283 w 980"/>
              <a:gd name="T41" fmla="*/ 498 h 965"/>
              <a:gd name="T42" fmla="*/ 207 w 980"/>
              <a:gd name="T43" fmla="*/ 482 h 965"/>
              <a:gd name="T44" fmla="*/ 283 w 980"/>
              <a:gd name="T45" fmla="*/ 498 h 965"/>
              <a:gd name="T46" fmla="*/ 306 w 980"/>
              <a:gd name="T47" fmla="*/ 743 h 965"/>
              <a:gd name="T48" fmla="*/ 184 w 980"/>
              <a:gd name="T49" fmla="*/ 850 h 965"/>
              <a:gd name="T50" fmla="*/ 130 w 980"/>
              <a:gd name="T51" fmla="*/ 796 h 965"/>
              <a:gd name="T52" fmla="*/ 237 w 980"/>
              <a:gd name="T53" fmla="*/ 666 h 965"/>
              <a:gd name="T54" fmla="*/ 276 w 980"/>
              <a:gd name="T55" fmla="*/ 666 h 965"/>
              <a:gd name="T56" fmla="*/ 253 w 980"/>
              <a:gd name="T57" fmla="*/ 719 h 965"/>
              <a:gd name="T58" fmla="*/ 306 w 980"/>
              <a:gd name="T59" fmla="*/ 704 h 965"/>
              <a:gd name="T60" fmla="*/ 497 w 980"/>
              <a:gd name="T61" fmla="*/ 773 h 965"/>
              <a:gd name="T62" fmla="*/ 467 w 980"/>
              <a:gd name="T63" fmla="*/ 804 h 965"/>
              <a:gd name="T64" fmla="*/ 543 w 980"/>
              <a:gd name="T65" fmla="*/ 635 h 965"/>
              <a:gd name="T66" fmla="*/ 612 w 980"/>
              <a:gd name="T67" fmla="*/ 521 h 965"/>
              <a:gd name="T68" fmla="*/ 452 w 980"/>
              <a:gd name="T69" fmla="*/ 651 h 965"/>
              <a:gd name="T70" fmla="*/ 513 w 980"/>
              <a:gd name="T71" fmla="*/ 498 h 965"/>
              <a:gd name="T72" fmla="*/ 482 w 980"/>
              <a:gd name="T73" fmla="*/ 459 h 965"/>
              <a:gd name="T74" fmla="*/ 322 w 980"/>
              <a:gd name="T75" fmla="*/ 521 h 965"/>
              <a:gd name="T76" fmla="*/ 917 w 980"/>
              <a:gd name="T77" fmla="*/ 62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80" h="965">
                <a:moveTo>
                  <a:pt x="971" y="8"/>
                </a:moveTo>
                <a:lnTo>
                  <a:pt x="971" y="8"/>
                </a:lnTo>
                <a:lnTo>
                  <a:pt x="963" y="8"/>
                </a:lnTo>
                <a:cubicBezTo>
                  <a:pt x="963" y="0"/>
                  <a:pt x="948" y="0"/>
                  <a:pt x="940" y="0"/>
                </a:cubicBezTo>
                <a:cubicBezTo>
                  <a:pt x="902" y="15"/>
                  <a:pt x="902" y="15"/>
                  <a:pt x="902" y="15"/>
                </a:cubicBezTo>
                <a:cubicBezTo>
                  <a:pt x="711" y="77"/>
                  <a:pt x="559" y="176"/>
                  <a:pt x="444" y="314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184" y="436"/>
                  <a:pt x="184" y="436"/>
                  <a:pt x="184" y="436"/>
                </a:cubicBezTo>
                <a:cubicBezTo>
                  <a:pt x="176" y="444"/>
                  <a:pt x="176" y="444"/>
                  <a:pt x="176" y="444"/>
                </a:cubicBezTo>
                <a:cubicBezTo>
                  <a:pt x="92" y="528"/>
                  <a:pt x="92" y="528"/>
                  <a:pt x="92" y="528"/>
                </a:cubicBezTo>
                <a:cubicBezTo>
                  <a:pt x="84" y="536"/>
                  <a:pt x="84" y="544"/>
                  <a:pt x="84" y="551"/>
                </a:cubicBezTo>
                <a:cubicBezTo>
                  <a:pt x="92" y="559"/>
                  <a:pt x="92" y="559"/>
                  <a:pt x="92" y="559"/>
                </a:cubicBezTo>
                <a:cubicBezTo>
                  <a:pt x="100" y="566"/>
                  <a:pt x="107" y="566"/>
                  <a:pt x="107" y="566"/>
                </a:cubicBezTo>
                <a:cubicBezTo>
                  <a:pt x="283" y="544"/>
                  <a:pt x="283" y="544"/>
                  <a:pt x="283" y="544"/>
                </a:cubicBezTo>
                <a:cubicBezTo>
                  <a:pt x="299" y="566"/>
                  <a:pt x="299" y="566"/>
                  <a:pt x="299" y="566"/>
                </a:cubicBezTo>
                <a:cubicBezTo>
                  <a:pt x="283" y="582"/>
                  <a:pt x="283" y="582"/>
                  <a:pt x="283" y="582"/>
                </a:cubicBezTo>
                <a:cubicBezTo>
                  <a:pt x="283" y="589"/>
                  <a:pt x="276" y="597"/>
                  <a:pt x="276" y="605"/>
                </a:cubicBezTo>
                <a:cubicBezTo>
                  <a:pt x="260" y="597"/>
                  <a:pt x="237" y="597"/>
                  <a:pt x="214" y="605"/>
                </a:cubicBezTo>
                <a:cubicBezTo>
                  <a:pt x="191" y="612"/>
                  <a:pt x="176" y="620"/>
                  <a:pt x="161" y="635"/>
                </a:cubicBezTo>
                <a:cubicBezTo>
                  <a:pt x="146" y="658"/>
                  <a:pt x="100" y="719"/>
                  <a:pt x="61" y="773"/>
                </a:cubicBezTo>
                <a:cubicBezTo>
                  <a:pt x="8" y="865"/>
                  <a:pt x="0" y="919"/>
                  <a:pt x="31" y="949"/>
                </a:cubicBezTo>
                <a:cubicBezTo>
                  <a:pt x="38" y="957"/>
                  <a:pt x="54" y="964"/>
                  <a:pt x="69" y="964"/>
                </a:cubicBezTo>
                <a:cubicBezTo>
                  <a:pt x="100" y="964"/>
                  <a:pt x="146" y="949"/>
                  <a:pt x="199" y="911"/>
                </a:cubicBezTo>
                <a:cubicBezTo>
                  <a:pt x="260" y="880"/>
                  <a:pt x="322" y="834"/>
                  <a:pt x="344" y="819"/>
                </a:cubicBezTo>
                <a:cubicBezTo>
                  <a:pt x="352" y="804"/>
                  <a:pt x="367" y="789"/>
                  <a:pt x="375" y="766"/>
                </a:cubicBezTo>
                <a:cubicBezTo>
                  <a:pt x="383" y="743"/>
                  <a:pt x="383" y="719"/>
                  <a:pt x="375" y="697"/>
                </a:cubicBezTo>
                <a:cubicBezTo>
                  <a:pt x="383" y="697"/>
                  <a:pt x="390" y="697"/>
                  <a:pt x="390" y="689"/>
                </a:cubicBezTo>
                <a:cubicBezTo>
                  <a:pt x="406" y="674"/>
                  <a:pt x="406" y="674"/>
                  <a:pt x="406" y="674"/>
                </a:cubicBezTo>
                <a:cubicBezTo>
                  <a:pt x="429" y="697"/>
                  <a:pt x="429" y="697"/>
                  <a:pt x="429" y="697"/>
                </a:cubicBezTo>
                <a:cubicBezTo>
                  <a:pt x="413" y="865"/>
                  <a:pt x="413" y="865"/>
                  <a:pt x="413" y="865"/>
                </a:cubicBezTo>
                <a:cubicBezTo>
                  <a:pt x="413" y="873"/>
                  <a:pt x="413" y="880"/>
                  <a:pt x="421" y="888"/>
                </a:cubicBezTo>
                <a:cubicBezTo>
                  <a:pt x="421" y="888"/>
                  <a:pt x="421" y="888"/>
                  <a:pt x="421" y="896"/>
                </a:cubicBezTo>
                <a:cubicBezTo>
                  <a:pt x="436" y="896"/>
                  <a:pt x="444" y="896"/>
                  <a:pt x="452" y="888"/>
                </a:cubicBezTo>
                <a:cubicBezTo>
                  <a:pt x="536" y="804"/>
                  <a:pt x="536" y="804"/>
                  <a:pt x="536" y="804"/>
                </a:cubicBezTo>
                <a:lnTo>
                  <a:pt x="536" y="796"/>
                </a:lnTo>
                <a:cubicBezTo>
                  <a:pt x="612" y="574"/>
                  <a:pt x="612" y="574"/>
                  <a:pt x="612" y="574"/>
                </a:cubicBezTo>
                <a:cubicBezTo>
                  <a:pt x="643" y="551"/>
                  <a:pt x="643" y="551"/>
                  <a:pt x="643" y="551"/>
                </a:cubicBezTo>
                <a:cubicBezTo>
                  <a:pt x="803" y="421"/>
                  <a:pt x="910" y="253"/>
                  <a:pt x="971" y="39"/>
                </a:cubicBezTo>
                <a:cubicBezTo>
                  <a:pt x="971" y="31"/>
                  <a:pt x="971" y="31"/>
                  <a:pt x="971" y="31"/>
                </a:cubicBezTo>
                <a:cubicBezTo>
                  <a:pt x="979" y="23"/>
                  <a:pt x="971" y="8"/>
                  <a:pt x="971" y="8"/>
                </a:cubicBezTo>
                <a:close/>
                <a:moveTo>
                  <a:pt x="283" y="498"/>
                </a:moveTo>
                <a:lnTo>
                  <a:pt x="283" y="498"/>
                </a:lnTo>
                <a:cubicBezTo>
                  <a:pt x="176" y="513"/>
                  <a:pt x="176" y="513"/>
                  <a:pt x="176" y="513"/>
                </a:cubicBezTo>
                <a:cubicBezTo>
                  <a:pt x="207" y="482"/>
                  <a:pt x="207" y="482"/>
                  <a:pt x="207" y="482"/>
                </a:cubicBezTo>
                <a:cubicBezTo>
                  <a:pt x="337" y="436"/>
                  <a:pt x="337" y="436"/>
                  <a:pt x="337" y="436"/>
                </a:cubicBezTo>
                <a:lnTo>
                  <a:pt x="283" y="498"/>
                </a:lnTo>
                <a:close/>
                <a:moveTo>
                  <a:pt x="306" y="743"/>
                </a:moveTo>
                <a:lnTo>
                  <a:pt x="306" y="743"/>
                </a:lnTo>
                <a:cubicBezTo>
                  <a:pt x="306" y="758"/>
                  <a:pt x="299" y="766"/>
                  <a:pt x="291" y="766"/>
                </a:cubicBezTo>
                <a:cubicBezTo>
                  <a:pt x="283" y="781"/>
                  <a:pt x="237" y="819"/>
                  <a:pt x="184" y="850"/>
                </a:cubicBezTo>
                <a:cubicBezTo>
                  <a:pt x="123" y="880"/>
                  <a:pt x="92" y="896"/>
                  <a:pt x="77" y="896"/>
                </a:cubicBezTo>
                <a:cubicBezTo>
                  <a:pt x="84" y="880"/>
                  <a:pt x="92" y="850"/>
                  <a:pt x="130" y="796"/>
                </a:cubicBezTo>
                <a:cubicBezTo>
                  <a:pt x="161" y="743"/>
                  <a:pt x="199" y="697"/>
                  <a:pt x="207" y="681"/>
                </a:cubicBezTo>
                <a:cubicBezTo>
                  <a:pt x="214" y="681"/>
                  <a:pt x="222" y="674"/>
                  <a:pt x="237" y="666"/>
                </a:cubicBezTo>
                <a:cubicBezTo>
                  <a:pt x="237" y="666"/>
                  <a:pt x="245" y="666"/>
                  <a:pt x="253" y="666"/>
                </a:cubicBezTo>
                <a:cubicBezTo>
                  <a:pt x="260" y="666"/>
                  <a:pt x="268" y="666"/>
                  <a:pt x="276" y="666"/>
                </a:cubicBezTo>
                <a:cubicBezTo>
                  <a:pt x="253" y="689"/>
                  <a:pt x="253" y="689"/>
                  <a:pt x="253" y="689"/>
                </a:cubicBezTo>
                <a:cubicBezTo>
                  <a:pt x="245" y="697"/>
                  <a:pt x="245" y="712"/>
                  <a:pt x="253" y="719"/>
                </a:cubicBezTo>
                <a:cubicBezTo>
                  <a:pt x="260" y="735"/>
                  <a:pt x="276" y="735"/>
                  <a:pt x="283" y="719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14" y="712"/>
                  <a:pt x="314" y="727"/>
                  <a:pt x="306" y="743"/>
                </a:cubicBezTo>
                <a:close/>
                <a:moveTo>
                  <a:pt x="497" y="773"/>
                </a:moveTo>
                <a:lnTo>
                  <a:pt x="497" y="773"/>
                </a:lnTo>
                <a:cubicBezTo>
                  <a:pt x="467" y="804"/>
                  <a:pt x="467" y="804"/>
                  <a:pt x="467" y="804"/>
                </a:cubicBezTo>
                <a:cubicBezTo>
                  <a:pt x="482" y="681"/>
                  <a:pt x="482" y="681"/>
                  <a:pt x="482" y="681"/>
                </a:cubicBezTo>
                <a:cubicBezTo>
                  <a:pt x="543" y="635"/>
                  <a:pt x="543" y="635"/>
                  <a:pt x="543" y="635"/>
                </a:cubicBezTo>
                <a:lnTo>
                  <a:pt x="497" y="773"/>
                </a:lnTo>
                <a:close/>
                <a:moveTo>
                  <a:pt x="612" y="521"/>
                </a:moveTo>
                <a:lnTo>
                  <a:pt x="612" y="521"/>
                </a:lnTo>
                <a:cubicBezTo>
                  <a:pt x="452" y="651"/>
                  <a:pt x="452" y="651"/>
                  <a:pt x="452" y="651"/>
                </a:cubicBezTo>
                <a:cubicBezTo>
                  <a:pt x="406" y="605"/>
                  <a:pt x="406" y="605"/>
                  <a:pt x="406" y="605"/>
                </a:cubicBezTo>
                <a:cubicBezTo>
                  <a:pt x="513" y="498"/>
                  <a:pt x="513" y="498"/>
                  <a:pt x="513" y="498"/>
                </a:cubicBezTo>
                <a:cubicBezTo>
                  <a:pt x="520" y="490"/>
                  <a:pt x="520" y="475"/>
                  <a:pt x="513" y="459"/>
                </a:cubicBezTo>
                <a:cubicBezTo>
                  <a:pt x="505" y="452"/>
                  <a:pt x="490" y="452"/>
                  <a:pt x="482" y="459"/>
                </a:cubicBezTo>
                <a:cubicBezTo>
                  <a:pt x="375" y="574"/>
                  <a:pt x="375" y="574"/>
                  <a:pt x="375" y="574"/>
                </a:cubicBezTo>
                <a:cubicBezTo>
                  <a:pt x="322" y="521"/>
                  <a:pt x="322" y="521"/>
                  <a:pt x="322" y="521"/>
                </a:cubicBezTo>
                <a:cubicBezTo>
                  <a:pt x="475" y="345"/>
                  <a:pt x="475" y="345"/>
                  <a:pt x="475" y="345"/>
                </a:cubicBezTo>
                <a:cubicBezTo>
                  <a:pt x="589" y="215"/>
                  <a:pt x="734" y="115"/>
                  <a:pt x="917" y="62"/>
                </a:cubicBezTo>
                <a:cubicBezTo>
                  <a:pt x="856" y="245"/>
                  <a:pt x="757" y="398"/>
                  <a:pt x="612" y="5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99">
            <a:extLst>
              <a:ext uri="{FF2B5EF4-FFF2-40B4-BE49-F238E27FC236}">
                <a16:creationId xmlns:a16="http://schemas.microsoft.com/office/drawing/2014/main" id="{00C6F3B2-830A-E348-B75A-F5E2BB99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908" y="7452515"/>
            <a:ext cx="175596" cy="175593"/>
          </a:xfrm>
          <a:custGeom>
            <a:avLst/>
            <a:gdLst>
              <a:gd name="T0" fmla="*/ 122 w 154"/>
              <a:gd name="T1" fmla="*/ 122 h 154"/>
              <a:gd name="T2" fmla="*/ 122 w 154"/>
              <a:gd name="T3" fmla="*/ 122 h 154"/>
              <a:gd name="T4" fmla="*/ 122 w 154"/>
              <a:gd name="T5" fmla="*/ 23 h 154"/>
              <a:gd name="T6" fmla="*/ 23 w 154"/>
              <a:gd name="T7" fmla="*/ 23 h 154"/>
              <a:gd name="T8" fmla="*/ 23 w 154"/>
              <a:gd name="T9" fmla="*/ 122 h 154"/>
              <a:gd name="T10" fmla="*/ 122 w 154"/>
              <a:gd name="T11" fmla="*/ 122 h 154"/>
              <a:gd name="T12" fmla="*/ 54 w 154"/>
              <a:gd name="T13" fmla="*/ 61 h 154"/>
              <a:gd name="T14" fmla="*/ 54 w 154"/>
              <a:gd name="T15" fmla="*/ 61 h 154"/>
              <a:gd name="T16" fmla="*/ 92 w 154"/>
              <a:gd name="T17" fmla="*/ 61 h 154"/>
              <a:gd name="T18" fmla="*/ 92 w 154"/>
              <a:gd name="T19" fmla="*/ 92 h 154"/>
              <a:gd name="T20" fmla="*/ 54 w 154"/>
              <a:gd name="T21" fmla="*/ 92 h 154"/>
              <a:gd name="T22" fmla="*/ 54 w 154"/>
              <a:gd name="T23" fmla="*/ 6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122" y="122"/>
                </a:moveTo>
                <a:lnTo>
                  <a:pt x="122" y="122"/>
                </a:lnTo>
                <a:cubicBezTo>
                  <a:pt x="153" y="99"/>
                  <a:pt x="153" y="54"/>
                  <a:pt x="122" y="23"/>
                </a:cubicBezTo>
                <a:cubicBezTo>
                  <a:pt x="92" y="0"/>
                  <a:pt x="54" y="0"/>
                  <a:pt x="23" y="23"/>
                </a:cubicBezTo>
                <a:cubicBezTo>
                  <a:pt x="0" y="54"/>
                  <a:pt x="0" y="99"/>
                  <a:pt x="23" y="122"/>
                </a:cubicBezTo>
                <a:cubicBezTo>
                  <a:pt x="54" y="153"/>
                  <a:pt x="92" y="153"/>
                  <a:pt x="122" y="122"/>
                </a:cubicBezTo>
                <a:close/>
                <a:moveTo>
                  <a:pt x="54" y="61"/>
                </a:moveTo>
                <a:lnTo>
                  <a:pt x="54" y="61"/>
                </a:lnTo>
                <a:cubicBezTo>
                  <a:pt x="69" y="54"/>
                  <a:pt x="84" y="54"/>
                  <a:pt x="92" y="61"/>
                </a:cubicBezTo>
                <a:cubicBezTo>
                  <a:pt x="99" y="69"/>
                  <a:pt x="99" y="84"/>
                  <a:pt x="92" y="92"/>
                </a:cubicBezTo>
                <a:cubicBezTo>
                  <a:pt x="84" y="99"/>
                  <a:pt x="69" y="99"/>
                  <a:pt x="54" y="92"/>
                </a:cubicBezTo>
                <a:cubicBezTo>
                  <a:pt x="46" y="84"/>
                  <a:pt x="46" y="69"/>
                  <a:pt x="54" y="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00">
            <a:extLst>
              <a:ext uri="{FF2B5EF4-FFF2-40B4-BE49-F238E27FC236}">
                <a16:creationId xmlns:a16="http://schemas.microsoft.com/office/drawing/2014/main" id="{EA2F015B-6B31-104E-B42D-B0839B37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689" y="7181597"/>
            <a:ext cx="376273" cy="1309434"/>
          </a:xfrm>
          <a:custGeom>
            <a:avLst/>
            <a:gdLst>
              <a:gd name="T0" fmla="*/ 23 w 330"/>
              <a:gd name="T1" fmla="*/ 1148 h 1149"/>
              <a:gd name="T2" fmla="*/ 23 w 330"/>
              <a:gd name="T3" fmla="*/ 1148 h 1149"/>
              <a:gd name="T4" fmla="*/ 15 w 330"/>
              <a:gd name="T5" fmla="*/ 1148 h 1149"/>
              <a:gd name="T6" fmla="*/ 0 w 330"/>
              <a:gd name="T7" fmla="*/ 1117 h 1149"/>
              <a:gd name="T8" fmla="*/ 0 w 330"/>
              <a:gd name="T9" fmla="*/ 30 h 1149"/>
              <a:gd name="T10" fmla="*/ 23 w 330"/>
              <a:gd name="T11" fmla="*/ 0 h 1149"/>
              <a:gd name="T12" fmla="*/ 53 w 330"/>
              <a:gd name="T13" fmla="*/ 30 h 1149"/>
              <a:gd name="T14" fmla="*/ 53 w 330"/>
              <a:gd name="T15" fmla="*/ 1056 h 1149"/>
              <a:gd name="T16" fmla="*/ 283 w 330"/>
              <a:gd name="T17" fmla="*/ 826 h 1149"/>
              <a:gd name="T18" fmla="*/ 321 w 330"/>
              <a:gd name="T19" fmla="*/ 826 h 1149"/>
              <a:gd name="T20" fmla="*/ 321 w 330"/>
              <a:gd name="T21" fmla="*/ 865 h 1149"/>
              <a:gd name="T22" fmla="*/ 46 w 330"/>
              <a:gd name="T23" fmla="*/ 1140 h 1149"/>
              <a:gd name="T24" fmla="*/ 23 w 330"/>
              <a:gd name="T25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0" h="1149">
                <a:moveTo>
                  <a:pt x="23" y="1148"/>
                </a:moveTo>
                <a:lnTo>
                  <a:pt x="23" y="1148"/>
                </a:lnTo>
                <a:lnTo>
                  <a:pt x="15" y="1148"/>
                </a:lnTo>
                <a:cubicBezTo>
                  <a:pt x="8" y="1140"/>
                  <a:pt x="0" y="1132"/>
                  <a:pt x="0" y="111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8" y="0"/>
                  <a:pt x="23" y="0"/>
                </a:cubicBezTo>
                <a:cubicBezTo>
                  <a:pt x="38" y="0"/>
                  <a:pt x="53" y="15"/>
                  <a:pt x="53" y="30"/>
                </a:cubicBezTo>
                <a:cubicBezTo>
                  <a:pt x="53" y="1056"/>
                  <a:pt x="53" y="1056"/>
                  <a:pt x="53" y="1056"/>
                </a:cubicBezTo>
                <a:cubicBezTo>
                  <a:pt x="283" y="826"/>
                  <a:pt x="283" y="826"/>
                  <a:pt x="283" y="826"/>
                </a:cubicBezTo>
                <a:cubicBezTo>
                  <a:pt x="291" y="819"/>
                  <a:pt x="306" y="819"/>
                  <a:pt x="321" y="826"/>
                </a:cubicBezTo>
                <a:cubicBezTo>
                  <a:pt x="329" y="834"/>
                  <a:pt x="329" y="849"/>
                  <a:pt x="321" y="865"/>
                </a:cubicBezTo>
                <a:cubicBezTo>
                  <a:pt x="46" y="1140"/>
                  <a:pt x="46" y="1140"/>
                  <a:pt x="46" y="1140"/>
                </a:cubicBezTo>
                <a:cubicBezTo>
                  <a:pt x="38" y="1140"/>
                  <a:pt x="30" y="1148"/>
                  <a:pt x="23" y="114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01">
            <a:extLst>
              <a:ext uri="{FF2B5EF4-FFF2-40B4-BE49-F238E27FC236}">
                <a16:creationId xmlns:a16="http://schemas.microsoft.com/office/drawing/2014/main" id="{B6E90C8F-0CB7-6A43-BD7D-9E26C3E9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6252" y="7226749"/>
            <a:ext cx="792685" cy="792685"/>
          </a:xfrm>
          <a:custGeom>
            <a:avLst/>
            <a:gdLst>
              <a:gd name="T0" fmla="*/ 696 w 697"/>
              <a:gd name="T1" fmla="*/ 8 h 697"/>
              <a:gd name="T2" fmla="*/ 673 w 697"/>
              <a:gd name="T3" fmla="*/ 0 h 697"/>
              <a:gd name="T4" fmla="*/ 313 w 697"/>
              <a:gd name="T5" fmla="*/ 230 h 697"/>
              <a:gd name="T6" fmla="*/ 130 w 697"/>
              <a:gd name="T7" fmla="*/ 321 h 697"/>
              <a:gd name="T8" fmla="*/ 68 w 697"/>
              <a:gd name="T9" fmla="*/ 383 h 697"/>
              <a:gd name="T10" fmla="*/ 68 w 697"/>
              <a:gd name="T11" fmla="*/ 406 h 697"/>
              <a:gd name="T12" fmla="*/ 198 w 697"/>
              <a:gd name="T13" fmla="*/ 398 h 697"/>
              <a:gd name="T14" fmla="*/ 206 w 697"/>
              <a:gd name="T15" fmla="*/ 421 h 697"/>
              <a:gd name="T16" fmla="*/ 153 w 697"/>
              <a:gd name="T17" fmla="*/ 436 h 697"/>
              <a:gd name="T18" fmla="*/ 45 w 697"/>
              <a:gd name="T19" fmla="*/ 559 h 697"/>
              <a:gd name="T20" fmla="*/ 53 w 697"/>
              <a:gd name="T21" fmla="*/ 696 h 697"/>
              <a:gd name="T22" fmla="*/ 244 w 697"/>
              <a:gd name="T23" fmla="*/ 589 h 697"/>
              <a:gd name="T24" fmla="*/ 267 w 697"/>
              <a:gd name="T25" fmla="*/ 505 h 697"/>
              <a:gd name="T26" fmla="*/ 290 w 697"/>
              <a:gd name="T27" fmla="*/ 482 h 697"/>
              <a:gd name="T28" fmla="*/ 298 w 697"/>
              <a:gd name="T29" fmla="*/ 627 h 697"/>
              <a:gd name="T30" fmla="*/ 306 w 697"/>
              <a:gd name="T31" fmla="*/ 643 h 697"/>
              <a:gd name="T32" fmla="*/ 382 w 697"/>
              <a:gd name="T33" fmla="*/ 582 h 697"/>
              <a:gd name="T34" fmla="*/ 436 w 697"/>
              <a:gd name="T35" fmla="*/ 413 h 697"/>
              <a:gd name="T36" fmla="*/ 696 w 697"/>
              <a:gd name="T37" fmla="*/ 31 h 697"/>
              <a:gd name="T38" fmla="*/ 696 w 697"/>
              <a:gd name="T39" fmla="*/ 8 h 697"/>
              <a:gd name="T40" fmla="*/ 206 w 697"/>
              <a:gd name="T41" fmla="*/ 360 h 697"/>
              <a:gd name="T42" fmla="*/ 145 w 697"/>
              <a:gd name="T43" fmla="*/ 352 h 697"/>
              <a:gd name="T44" fmla="*/ 206 w 697"/>
              <a:gd name="T45" fmla="*/ 360 h 697"/>
              <a:gd name="T46" fmla="*/ 221 w 697"/>
              <a:gd name="T47" fmla="*/ 536 h 697"/>
              <a:gd name="T48" fmla="*/ 130 w 697"/>
              <a:gd name="T49" fmla="*/ 612 h 697"/>
              <a:gd name="T50" fmla="*/ 91 w 697"/>
              <a:gd name="T51" fmla="*/ 574 h 697"/>
              <a:gd name="T52" fmla="*/ 168 w 697"/>
              <a:gd name="T53" fmla="*/ 482 h 697"/>
              <a:gd name="T54" fmla="*/ 198 w 697"/>
              <a:gd name="T55" fmla="*/ 482 h 697"/>
              <a:gd name="T56" fmla="*/ 183 w 697"/>
              <a:gd name="T57" fmla="*/ 520 h 697"/>
              <a:gd name="T58" fmla="*/ 221 w 697"/>
              <a:gd name="T59" fmla="*/ 505 h 697"/>
              <a:gd name="T60" fmla="*/ 351 w 697"/>
              <a:gd name="T61" fmla="*/ 559 h 697"/>
              <a:gd name="T62" fmla="*/ 336 w 697"/>
              <a:gd name="T63" fmla="*/ 582 h 697"/>
              <a:gd name="T64" fmla="*/ 390 w 697"/>
              <a:gd name="T65" fmla="*/ 459 h 697"/>
              <a:gd name="T66" fmla="*/ 436 w 697"/>
              <a:gd name="T67" fmla="*/ 375 h 697"/>
              <a:gd name="T68" fmla="*/ 321 w 697"/>
              <a:gd name="T69" fmla="*/ 467 h 697"/>
              <a:gd name="T70" fmla="*/ 367 w 697"/>
              <a:gd name="T71" fmla="*/ 360 h 697"/>
              <a:gd name="T72" fmla="*/ 344 w 697"/>
              <a:gd name="T73" fmla="*/ 337 h 697"/>
              <a:gd name="T74" fmla="*/ 229 w 697"/>
              <a:gd name="T75" fmla="*/ 375 h 697"/>
              <a:gd name="T76" fmla="*/ 658 w 697"/>
              <a:gd name="T77" fmla="*/ 4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7" h="697">
                <a:moveTo>
                  <a:pt x="696" y="8"/>
                </a:moveTo>
                <a:lnTo>
                  <a:pt x="696" y="8"/>
                </a:lnTo>
                <a:lnTo>
                  <a:pt x="696" y="8"/>
                </a:lnTo>
                <a:cubicBezTo>
                  <a:pt x="688" y="0"/>
                  <a:pt x="681" y="0"/>
                  <a:pt x="673" y="0"/>
                </a:cubicBezTo>
                <a:cubicBezTo>
                  <a:pt x="650" y="15"/>
                  <a:pt x="650" y="15"/>
                  <a:pt x="650" y="15"/>
                </a:cubicBezTo>
                <a:cubicBezTo>
                  <a:pt x="512" y="53"/>
                  <a:pt x="398" y="130"/>
                  <a:pt x="313" y="230"/>
                </a:cubicBezTo>
                <a:cubicBezTo>
                  <a:pt x="283" y="268"/>
                  <a:pt x="283" y="268"/>
                  <a:pt x="283" y="268"/>
                </a:cubicBezTo>
                <a:cubicBezTo>
                  <a:pt x="130" y="321"/>
                  <a:pt x="130" y="321"/>
                  <a:pt x="130" y="321"/>
                </a:cubicBezTo>
                <a:lnTo>
                  <a:pt x="122" y="321"/>
                </a:lnTo>
                <a:cubicBezTo>
                  <a:pt x="68" y="383"/>
                  <a:pt x="68" y="383"/>
                  <a:pt x="68" y="383"/>
                </a:cubicBezTo>
                <a:cubicBezTo>
                  <a:pt x="61" y="383"/>
                  <a:pt x="61" y="390"/>
                  <a:pt x="61" y="398"/>
                </a:cubicBezTo>
                <a:cubicBezTo>
                  <a:pt x="61" y="398"/>
                  <a:pt x="61" y="406"/>
                  <a:pt x="68" y="406"/>
                </a:cubicBezTo>
                <a:cubicBezTo>
                  <a:pt x="68" y="406"/>
                  <a:pt x="76" y="413"/>
                  <a:pt x="76" y="406"/>
                </a:cubicBezTo>
                <a:cubicBezTo>
                  <a:pt x="198" y="398"/>
                  <a:pt x="198" y="398"/>
                  <a:pt x="198" y="398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06" y="421"/>
                  <a:pt x="206" y="421"/>
                  <a:pt x="206" y="421"/>
                </a:cubicBezTo>
                <a:cubicBezTo>
                  <a:pt x="198" y="421"/>
                  <a:pt x="198" y="429"/>
                  <a:pt x="198" y="436"/>
                </a:cubicBezTo>
                <a:cubicBezTo>
                  <a:pt x="183" y="429"/>
                  <a:pt x="168" y="429"/>
                  <a:pt x="153" y="436"/>
                </a:cubicBezTo>
                <a:cubicBezTo>
                  <a:pt x="137" y="444"/>
                  <a:pt x="130" y="451"/>
                  <a:pt x="114" y="459"/>
                </a:cubicBezTo>
                <a:cubicBezTo>
                  <a:pt x="99" y="474"/>
                  <a:pt x="68" y="520"/>
                  <a:pt x="45" y="559"/>
                </a:cubicBezTo>
                <a:cubicBezTo>
                  <a:pt x="7" y="620"/>
                  <a:pt x="0" y="658"/>
                  <a:pt x="22" y="681"/>
                </a:cubicBezTo>
                <a:cubicBezTo>
                  <a:pt x="30" y="689"/>
                  <a:pt x="38" y="696"/>
                  <a:pt x="53" y="696"/>
                </a:cubicBezTo>
                <a:cubicBezTo>
                  <a:pt x="68" y="696"/>
                  <a:pt x="99" y="681"/>
                  <a:pt x="145" y="658"/>
                </a:cubicBezTo>
                <a:cubicBezTo>
                  <a:pt x="183" y="635"/>
                  <a:pt x="229" y="604"/>
                  <a:pt x="244" y="589"/>
                </a:cubicBezTo>
                <a:cubicBezTo>
                  <a:pt x="252" y="574"/>
                  <a:pt x="260" y="566"/>
                  <a:pt x="267" y="551"/>
                </a:cubicBezTo>
                <a:cubicBezTo>
                  <a:pt x="275" y="536"/>
                  <a:pt x="275" y="520"/>
                  <a:pt x="267" y="505"/>
                </a:cubicBezTo>
                <a:cubicBezTo>
                  <a:pt x="275" y="505"/>
                  <a:pt x="275" y="497"/>
                  <a:pt x="283" y="497"/>
                </a:cubicBezTo>
                <a:cubicBezTo>
                  <a:pt x="290" y="482"/>
                  <a:pt x="290" y="482"/>
                  <a:pt x="290" y="482"/>
                </a:cubicBezTo>
                <a:cubicBezTo>
                  <a:pt x="306" y="505"/>
                  <a:pt x="306" y="505"/>
                  <a:pt x="306" y="505"/>
                </a:cubicBezTo>
                <a:cubicBezTo>
                  <a:pt x="298" y="627"/>
                  <a:pt x="298" y="627"/>
                  <a:pt x="298" y="627"/>
                </a:cubicBezTo>
                <a:cubicBezTo>
                  <a:pt x="290" y="627"/>
                  <a:pt x="298" y="635"/>
                  <a:pt x="298" y="635"/>
                </a:cubicBezTo>
                <a:cubicBezTo>
                  <a:pt x="298" y="643"/>
                  <a:pt x="306" y="643"/>
                  <a:pt x="306" y="643"/>
                </a:cubicBezTo>
                <a:cubicBezTo>
                  <a:pt x="313" y="643"/>
                  <a:pt x="321" y="643"/>
                  <a:pt x="321" y="635"/>
                </a:cubicBezTo>
                <a:cubicBezTo>
                  <a:pt x="382" y="582"/>
                  <a:pt x="382" y="582"/>
                  <a:pt x="382" y="582"/>
                </a:cubicBezTo>
                <a:lnTo>
                  <a:pt x="382" y="574"/>
                </a:lnTo>
                <a:cubicBezTo>
                  <a:pt x="436" y="413"/>
                  <a:pt x="436" y="413"/>
                  <a:pt x="436" y="413"/>
                </a:cubicBezTo>
                <a:cubicBezTo>
                  <a:pt x="459" y="398"/>
                  <a:pt x="459" y="398"/>
                  <a:pt x="459" y="398"/>
                </a:cubicBezTo>
                <a:cubicBezTo>
                  <a:pt x="573" y="306"/>
                  <a:pt x="650" y="184"/>
                  <a:pt x="696" y="31"/>
                </a:cubicBezTo>
                <a:cubicBezTo>
                  <a:pt x="696" y="23"/>
                  <a:pt x="696" y="23"/>
                  <a:pt x="696" y="23"/>
                </a:cubicBezTo>
                <a:cubicBezTo>
                  <a:pt x="696" y="15"/>
                  <a:pt x="696" y="8"/>
                  <a:pt x="696" y="8"/>
                </a:cubicBezTo>
                <a:close/>
                <a:moveTo>
                  <a:pt x="206" y="360"/>
                </a:moveTo>
                <a:lnTo>
                  <a:pt x="206" y="360"/>
                </a:lnTo>
                <a:cubicBezTo>
                  <a:pt x="122" y="367"/>
                  <a:pt x="122" y="367"/>
                  <a:pt x="122" y="367"/>
                </a:cubicBezTo>
                <a:cubicBezTo>
                  <a:pt x="145" y="352"/>
                  <a:pt x="145" y="352"/>
                  <a:pt x="145" y="352"/>
                </a:cubicBezTo>
                <a:cubicBezTo>
                  <a:pt x="237" y="314"/>
                  <a:pt x="237" y="314"/>
                  <a:pt x="237" y="314"/>
                </a:cubicBezTo>
                <a:lnTo>
                  <a:pt x="206" y="360"/>
                </a:lnTo>
                <a:close/>
                <a:moveTo>
                  <a:pt x="221" y="536"/>
                </a:moveTo>
                <a:lnTo>
                  <a:pt x="221" y="536"/>
                </a:lnTo>
                <a:cubicBezTo>
                  <a:pt x="221" y="543"/>
                  <a:pt x="214" y="551"/>
                  <a:pt x="214" y="551"/>
                </a:cubicBezTo>
                <a:cubicBezTo>
                  <a:pt x="198" y="566"/>
                  <a:pt x="168" y="589"/>
                  <a:pt x="130" y="612"/>
                </a:cubicBezTo>
                <a:cubicBezTo>
                  <a:pt x="91" y="635"/>
                  <a:pt x="68" y="643"/>
                  <a:pt x="53" y="643"/>
                </a:cubicBezTo>
                <a:cubicBezTo>
                  <a:pt x="61" y="635"/>
                  <a:pt x="68" y="612"/>
                  <a:pt x="91" y="574"/>
                </a:cubicBezTo>
                <a:cubicBezTo>
                  <a:pt x="114" y="536"/>
                  <a:pt x="137" y="505"/>
                  <a:pt x="153" y="490"/>
                </a:cubicBezTo>
                <a:cubicBezTo>
                  <a:pt x="153" y="490"/>
                  <a:pt x="160" y="482"/>
                  <a:pt x="168" y="482"/>
                </a:cubicBezTo>
                <a:cubicBezTo>
                  <a:pt x="175" y="482"/>
                  <a:pt x="175" y="482"/>
                  <a:pt x="183" y="482"/>
                </a:cubicBezTo>
                <a:cubicBezTo>
                  <a:pt x="183" y="482"/>
                  <a:pt x="191" y="482"/>
                  <a:pt x="198" y="482"/>
                </a:cubicBezTo>
                <a:cubicBezTo>
                  <a:pt x="183" y="497"/>
                  <a:pt x="183" y="497"/>
                  <a:pt x="183" y="497"/>
                </a:cubicBezTo>
                <a:cubicBezTo>
                  <a:pt x="175" y="505"/>
                  <a:pt x="175" y="513"/>
                  <a:pt x="183" y="520"/>
                </a:cubicBezTo>
                <a:cubicBezTo>
                  <a:pt x="191" y="528"/>
                  <a:pt x="198" y="528"/>
                  <a:pt x="206" y="520"/>
                </a:cubicBezTo>
                <a:cubicBezTo>
                  <a:pt x="221" y="505"/>
                  <a:pt x="221" y="505"/>
                  <a:pt x="221" y="505"/>
                </a:cubicBezTo>
                <a:cubicBezTo>
                  <a:pt x="221" y="513"/>
                  <a:pt x="221" y="528"/>
                  <a:pt x="221" y="536"/>
                </a:cubicBezTo>
                <a:close/>
                <a:moveTo>
                  <a:pt x="351" y="559"/>
                </a:moveTo>
                <a:lnTo>
                  <a:pt x="351" y="559"/>
                </a:lnTo>
                <a:cubicBezTo>
                  <a:pt x="336" y="582"/>
                  <a:pt x="336" y="582"/>
                  <a:pt x="336" y="582"/>
                </a:cubicBezTo>
                <a:cubicBezTo>
                  <a:pt x="344" y="490"/>
                  <a:pt x="344" y="490"/>
                  <a:pt x="344" y="490"/>
                </a:cubicBezTo>
                <a:cubicBezTo>
                  <a:pt x="390" y="459"/>
                  <a:pt x="390" y="459"/>
                  <a:pt x="390" y="459"/>
                </a:cubicBezTo>
                <a:lnTo>
                  <a:pt x="351" y="559"/>
                </a:lnTo>
                <a:close/>
                <a:moveTo>
                  <a:pt x="436" y="375"/>
                </a:moveTo>
                <a:lnTo>
                  <a:pt x="436" y="375"/>
                </a:lnTo>
                <a:cubicBezTo>
                  <a:pt x="321" y="467"/>
                  <a:pt x="321" y="467"/>
                  <a:pt x="321" y="467"/>
                </a:cubicBezTo>
                <a:cubicBezTo>
                  <a:pt x="290" y="436"/>
                  <a:pt x="290" y="436"/>
                  <a:pt x="290" y="436"/>
                </a:cubicBezTo>
                <a:cubicBezTo>
                  <a:pt x="367" y="360"/>
                  <a:pt x="367" y="360"/>
                  <a:pt x="367" y="360"/>
                </a:cubicBezTo>
                <a:cubicBezTo>
                  <a:pt x="374" y="352"/>
                  <a:pt x="374" y="344"/>
                  <a:pt x="367" y="337"/>
                </a:cubicBezTo>
                <a:cubicBezTo>
                  <a:pt x="359" y="329"/>
                  <a:pt x="351" y="329"/>
                  <a:pt x="344" y="337"/>
                </a:cubicBezTo>
                <a:cubicBezTo>
                  <a:pt x="267" y="413"/>
                  <a:pt x="267" y="413"/>
                  <a:pt x="267" y="413"/>
                </a:cubicBezTo>
                <a:cubicBezTo>
                  <a:pt x="229" y="375"/>
                  <a:pt x="229" y="375"/>
                  <a:pt x="229" y="375"/>
                </a:cubicBezTo>
                <a:cubicBezTo>
                  <a:pt x="344" y="253"/>
                  <a:pt x="344" y="253"/>
                  <a:pt x="344" y="253"/>
                </a:cubicBezTo>
                <a:cubicBezTo>
                  <a:pt x="420" y="153"/>
                  <a:pt x="528" y="84"/>
                  <a:pt x="658" y="46"/>
                </a:cubicBezTo>
                <a:cubicBezTo>
                  <a:pt x="612" y="176"/>
                  <a:pt x="543" y="291"/>
                  <a:pt x="436" y="37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02">
            <a:extLst>
              <a:ext uri="{FF2B5EF4-FFF2-40B4-BE49-F238E27FC236}">
                <a16:creationId xmlns:a16="http://schemas.microsoft.com/office/drawing/2014/main" id="{30645032-8BE2-FD4D-B1ED-06F26C39B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3069" y="7357191"/>
            <a:ext cx="120408" cy="130442"/>
          </a:xfrm>
          <a:custGeom>
            <a:avLst/>
            <a:gdLst>
              <a:gd name="T0" fmla="*/ 92 w 108"/>
              <a:gd name="T1" fmla="*/ 92 h 116"/>
              <a:gd name="T2" fmla="*/ 92 w 108"/>
              <a:gd name="T3" fmla="*/ 92 h 116"/>
              <a:gd name="T4" fmla="*/ 92 w 108"/>
              <a:gd name="T5" fmla="*/ 23 h 116"/>
              <a:gd name="T6" fmla="*/ 23 w 108"/>
              <a:gd name="T7" fmla="*/ 23 h 116"/>
              <a:gd name="T8" fmla="*/ 23 w 108"/>
              <a:gd name="T9" fmla="*/ 92 h 116"/>
              <a:gd name="T10" fmla="*/ 92 w 108"/>
              <a:gd name="T11" fmla="*/ 92 h 116"/>
              <a:gd name="T12" fmla="*/ 46 w 108"/>
              <a:gd name="T13" fmla="*/ 46 h 116"/>
              <a:gd name="T14" fmla="*/ 46 w 108"/>
              <a:gd name="T15" fmla="*/ 46 h 116"/>
              <a:gd name="T16" fmla="*/ 69 w 108"/>
              <a:gd name="T17" fmla="*/ 46 h 116"/>
              <a:gd name="T18" fmla="*/ 69 w 108"/>
              <a:gd name="T19" fmla="*/ 69 h 116"/>
              <a:gd name="T20" fmla="*/ 46 w 108"/>
              <a:gd name="T21" fmla="*/ 69 h 116"/>
              <a:gd name="T22" fmla="*/ 46 w 108"/>
              <a:gd name="T23" fmla="*/ 4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16">
                <a:moveTo>
                  <a:pt x="92" y="92"/>
                </a:moveTo>
                <a:lnTo>
                  <a:pt x="92" y="92"/>
                </a:lnTo>
                <a:cubicBezTo>
                  <a:pt x="107" y="76"/>
                  <a:pt x="107" y="38"/>
                  <a:pt x="92" y="23"/>
                </a:cubicBezTo>
                <a:cubicBezTo>
                  <a:pt x="69" y="0"/>
                  <a:pt x="38" y="0"/>
                  <a:pt x="23" y="23"/>
                </a:cubicBezTo>
                <a:cubicBezTo>
                  <a:pt x="0" y="38"/>
                  <a:pt x="0" y="76"/>
                  <a:pt x="23" y="92"/>
                </a:cubicBezTo>
                <a:cubicBezTo>
                  <a:pt x="38" y="115"/>
                  <a:pt x="69" y="115"/>
                  <a:pt x="92" y="92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46" y="38"/>
                  <a:pt x="61" y="38"/>
                  <a:pt x="69" y="46"/>
                </a:cubicBezTo>
                <a:cubicBezTo>
                  <a:pt x="69" y="53"/>
                  <a:pt x="69" y="61"/>
                  <a:pt x="69" y="69"/>
                </a:cubicBezTo>
                <a:cubicBezTo>
                  <a:pt x="61" y="76"/>
                  <a:pt x="46" y="76"/>
                  <a:pt x="46" y="69"/>
                </a:cubicBezTo>
                <a:cubicBezTo>
                  <a:pt x="38" y="61"/>
                  <a:pt x="38" y="53"/>
                  <a:pt x="46" y="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03">
            <a:extLst>
              <a:ext uri="{FF2B5EF4-FFF2-40B4-BE49-F238E27FC236}">
                <a16:creationId xmlns:a16="http://schemas.microsoft.com/office/drawing/2014/main" id="{71EBFDB0-13DC-3145-8C08-21A58BCF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5300" y="8425812"/>
            <a:ext cx="1113773" cy="60204"/>
          </a:xfrm>
          <a:custGeom>
            <a:avLst/>
            <a:gdLst>
              <a:gd name="T0" fmla="*/ 956 w 980"/>
              <a:gd name="T1" fmla="*/ 54 h 55"/>
              <a:gd name="T2" fmla="*/ 956 w 980"/>
              <a:gd name="T3" fmla="*/ 54 h 55"/>
              <a:gd name="T4" fmla="*/ 956 w 980"/>
              <a:gd name="T5" fmla="*/ 0 h 55"/>
              <a:gd name="T6" fmla="*/ 956 w 980"/>
              <a:gd name="T7" fmla="*/ 0 h 55"/>
              <a:gd name="T8" fmla="*/ 956 w 980"/>
              <a:gd name="T9" fmla="*/ 54 h 55"/>
              <a:gd name="T10" fmla="*/ 880 w 980"/>
              <a:gd name="T11" fmla="*/ 54 h 55"/>
              <a:gd name="T12" fmla="*/ 872 w 980"/>
              <a:gd name="T13" fmla="*/ 54 h 55"/>
              <a:gd name="T14" fmla="*/ 872 w 980"/>
              <a:gd name="T15" fmla="*/ 0 h 55"/>
              <a:gd name="T16" fmla="*/ 880 w 980"/>
              <a:gd name="T17" fmla="*/ 0 h 55"/>
              <a:gd name="T18" fmla="*/ 880 w 980"/>
              <a:gd name="T19" fmla="*/ 54 h 55"/>
              <a:gd name="T20" fmla="*/ 803 w 980"/>
              <a:gd name="T21" fmla="*/ 54 h 55"/>
              <a:gd name="T22" fmla="*/ 796 w 980"/>
              <a:gd name="T23" fmla="*/ 54 h 55"/>
              <a:gd name="T24" fmla="*/ 796 w 980"/>
              <a:gd name="T25" fmla="*/ 0 h 55"/>
              <a:gd name="T26" fmla="*/ 803 w 980"/>
              <a:gd name="T27" fmla="*/ 0 h 55"/>
              <a:gd name="T28" fmla="*/ 803 w 980"/>
              <a:gd name="T29" fmla="*/ 54 h 55"/>
              <a:gd name="T30" fmla="*/ 719 w 980"/>
              <a:gd name="T31" fmla="*/ 54 h 55"/>
              <a:gd name="T32" fmla="*/ 696 w 980"/>
              <a:gd name="T33" fmla="*/ 23 h 55"/>
              <a:gd name="T34" fmla="*/ 719 w 980"/>
              <a:gd name="T35" fmla="*/ 0 h 55"/>
              <a:gd name="T36" fmla="*/ 719 w 980"/>
              <a:gd name="T37" fmla="*/ 54 h 55"/>
              <a:gd name="T38" fmla="*/ 643 w 980"/>
              <a:gd name="T39" fmla="*/ 54 h 55"/>
              <a:gd name="T40" fmla="*/ 619 w 980"/>
              <a:gd name="T41" fmla="*/ 23 h 55"/>
              <a:gd name="T42" fmla="*/ 643 w 980"/>
              <a:gd name="T43" fmla="*/ 0 h 55"/>
              <a:gd name="T44" fmla="*/ 643 w 980"/>
              <a:gd name="T45" fmla="*/ 54 h 55"/>
              <a:gd name="T46" fmla="*/ 566 w 980"/>
              <a:gd name="T47" fmla="*/ 54 h 55"/>
              <a:gd name="T48" fmla="*/ 535 w 980"/>
              <a:gd name="T49" fmla="*/ 23 h 55"/>
              <a:gd name="T50" fmla="*/ 566 w 980"/>
              <a:gd name="T51" fmla="*/ 0 h 55"/>
              <a:gd name="T52" fmla="*/ 566 w 980"/>
              <a:gd name="T53" fmla="*/ 54 h 55"/>
              <a:gd name="T54" fmla="*/ 489 w 980"/>
              <a:gd name="T55" fmla="*/ 54 h 55"/>
              <a:gd name="T56" fmla="*/ 489 w 980"/>
              <a:gd name="T57" fmla="*/ 54 h 55"/>
              <a:gd name="T58" fmla="*/ 489 w 980"/>
              <a:gd name="T59" fmla="*/ 0 h 55"/>
              <a:gd name="T60" fmla="*/ 489 w 980"/>
              <a:gd name="T61" fmla="*/ 0 h 55"/>
              <a:gd name="T62" fmla="*/ 489 w 980"/>
              <a:gd name="T63" fmla="*/ 54 h 55"/>
              <a:gd name="T64" fmla="*/ 413 w 980"/>
              <a:gd name="T65" fmla="*/ 54 h 55"/>
              <a:gd name="T66" fmla="*/ 413 w 980"/>
              <a:gd name="T67" fmla="*/ 54 h 55"/>
              <a:gd name="T68" fmla="*/ 413 w 980"/>
              <a:gd name="T69" fmla="*/ 0 h 55"/>
              <a:gd name="T70" fmla="*/ 413 w 980"/>
              <a:gd name="T71" fmla="*/ 0 h 55"/>
              <a:gd name="T72" fmla="*/ 413 w 980"/>
              <a:gd name="T73" fmla="*/ 54 h 55"/>
              <a:gd name="T74" fmla="*/ 336 w 980"/>
              <a:gd name="T75" fmla="*/ 54 h 55"/>
              <a:gd name="T76" fmla="*/ 336 w 980"/>
              <a:gd name="T77" fmla="*/ 54 h 55"/>
              <a:gd name="T78" fmla="*/ 336 w 980"/>
              <a:gd name="T79" fmla="*/ 0 h 55"/>
              <a:gd name="T80" fmla="*/ 336 w 980"/>
              <a:gd name="T81" fmla="*/ 0 h 55"/>
              <a:gd name="T82" fmla="*/ 336 w 980"/>
              <a:gd name="T83" fmla="*/ 54 h 55"/>
              <a:gd name="T84" fmla="*/ 260 w 980"/>
              <a:gd name="T85" fmla="*/ 54 h 55"/>
              <a:gd name="T86" fmla="*/ 229 w 980"/>
              <a:gd name="T87" fmla="*/ 23 h 55"/>
              <a:gd name="T88" fmla="*/ 260 w 980"/>
              <a:gd name="T89" fmla="*/ 0 h 55"/>
              <a:gd name="T90" fmla="*/ 260 w 980"/>
              <a:gd name="T91" fmla="*/ 54 h 55"/>
              <a:gd name="T92" fmla="*/ 183 w 980"/>
              <a:gd name="T93" fmla="*/ 54 h 55"/>
              <a:gd name="T94" fmla="*/ 153 w 980"/>
              <a:gd name="T95" fmla="*/ 23 h 55"/>
              <a:gd name="T96" fmla="*/ 183 w 980"/>
              <a:gd name="T97" fmla="*/ 0 h 55"/>
              <a:gd name="T98" fmla="*/ 183 w 980"/>
              <a:gd name="T99" fmla="*/ 54 h 55"/>
              <a:gd name="T100" fmla="*/ 99 w 980"/>
              <a:gd name="T101" fmla="*/ 54 h 55"/>
              <a:gd name="T102" fmla="*/ 76 w 980"/>
              <a:gd name="T103" fmla="*/ 23 h 55"/>
              <a:gd name="T104" fmla="*/ 99 w 980"/>
              <a:gd name="T105" fmla="*/ 0 h 55"/>
              <a:gd name="T106" fmla="*/ 99 w 980"/>
              <a:gd name="T107" fmla="*/ 54 h 55"/>
              <a:gd name="T108" fmla="*/ 22 w 980"/>
              <a:gd name="T109" fmla="*/ 54 h 55"/>
              <a:gd name="T110" fmla="*/ 22 w 980"/>
              <a:gd name="T111" fmla="*/ 54 h 55"/>
              <a:gd name="T112" fmla="*/ 22 w 980"/>
              <a:gd name="T113" fmla="*/ 0 h 55"/>
              <a:gd name="T114" fmla="*/ 22 w 980"/>
              <a:gd name="T115" fmla="*/ 0 h 55"/>
              <a:gd name="T116" fmla="*/ 22 w 980"/>
              <a:gd name="T1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80" h="55">
                <a:moveTo>
                  <a:pt x="956" y="54"/>
                </a:moveTo>
                <a:lnTo>
                  <a:pt x="956" y="54"/>
                </a:lnTo>
                <a:lnTo>
                  <a:pt x="956" y="54"/>
                </a:lnTo>
                <a:lnTo>
                  <a:pt x="956" y="54"/>
                </a:lnTo>
                <a:cubicBezTo>
                  <a:pt x="941" y="54"/>
                  <a:pt x="926" y="38"/>
                  <a:pt x="926" y="23"/>
                </a:cubicBezTo>
                <a:cubicBezTo>
                  <a:pt x="926" y="8"/>
                  <a:pt x="941" y="0"/>
                  <a:pt x="956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971" y="0"/>
                  <a:pt x="979" y="8"/>
                  <a:pt x="979" y="23"/>
                </a:cubicBezTo>
                <a:cubicBezTo>
                  <a:pt x="979" y="38"/>
                  <a:pt x="971" y="54"/>
                  <a:pt x="956" y="54"/>
                </a:cubicBezTo>
                <a:close/>
                <a:moveTo>
                  <a:pt x="880" y="54"/>
                </a:moveTo>
                <a:lnTo>
                  <a:pt x="880" y="54"/>
                </a:lnTo>
                <a:lnTo>
                  <a:pt x="880" y="54"/>
                </a:lnTo>
                <a:cubicBezTo>
                  <a:pt x="872" y="54"/>
                  <a:pt x="872" y="54"/>
                  <a:pt x="872" y="54"/>
                </a:cubicBezTo>
                <a:cubicBezTo>
                  <a:pt x="864" y="54"/>
                  <a:pt x="849" y="38"/>
                  <a:pt x="849" y="23"/>
                </a:cubicBezTo>
                <a:cubicBezTo>
                  <a:pt x="849" y="8"/>
                  <a:pt x="864" y="0"/>
                  <a:pt x="872" y="0"/>
                </a:cubicBezTo>
                <a:lnTo>
                  <a:pt x="872" y="0"/>
                </a:lnTo>
                <a:cubicBezTo>
                  <a:pt x="880" y="0"/>
                  <a:pt x="880" y="0"/>
                  <a:pt x="880" y="0"/>
                </a:cubicBezTo>
                <a:cubicBezTo>
                  <a:pt x="895" y="0"/>
                  <a:pt x="903" y="8"/>
                  <a:pt x="903" y="23"/>
                </a:cubicBezTo>
                <a:cubicBezTo>
                  <a:pt x="903" y="38"/>
                  <a:pt x="895" y="54"/>
                  <a:pt x="880" y="54"/>
                </a:cubicBezTo>
                <a:close/>
                <a:moveTo>
                  <a:pt x="803" y="54"/>
                </a:moveTo>
                <a:lnTo>
                  <a:pt x="803" y="54"/>
                </a:lnTo>
                <a:lnTo>
                  <a:pt x="803" y="54"/>
                </a:lnTo>
                <a:cubicBezTo>
                  <a:pt x="796" y="54"/>
                  <a:pt x="796" y="54"/>
                  <a:pt x="796" y="54"/>
                </a:cubicBezTo>
                <a:cubicBezTo>
                  <a:pt x="780" y="54"/>
                  <a:pt x="773" y="38"/>
                  <a:pt x="773" y="23"/>
                </a:cubicBezTo>
                <a:cubicBezTo>
                  <a:pt x="773" y="8"/>
                  <a:pt x="780" y="0"/>
                  <a:pt x="796" y="0"/>
                </a:cubicBezTo>
                <a:lnTo>
                  <a:pt x="796" y="0"/>
                </a:lnTo>
                <a:cubicBezTo>
                  <a:pt x="803" y="0"/>
                  <a:pt x="803" y="0"/>
                  <a:pt x="803" y="0"/>
                </a:cubicBezTo>
                <a:cubicBezTo>
                  <a:pt x="811" y="0"/>
                  <a:pt x="826" y="8"/>
                  <a:pt x="826" y="23"/>
                </a:cubicBezTo>
                <a:cubicBezTo>
                  <a:pt x="826" y="38"/>
                  <a:pt x="811" y="54"/>
                  <a:pt x="803" y="54"/>
                </a:cubicBezTo>
                <a:close/>
                <a:moveTo>
                  <a:pt x="719" y="54"/>
                </a:moveTo>
                <a:lnTo>
                  <a:pt x="719" y="54"/>
                </a:lnTo>
                <a:lnTo>
                  <a:pt x="719" y="54"/>
                </a:lnTo>
                <a:cubicBezTo>
                  <a:pt x="704" y="54"/>
                  <a:pt x="696" y="38"/>
                  <a:pt x="696" y="23"/>
                </a:cubicBezTo>
                <a:cubicBezTo>
                  <a:pt x="696" y="8"/>
                  <a:pt x="704" y="0"/>
                  <a:pt x="719" y="0"/>
                </a:cubicBezTo>
                <a:lnTo>
                  <a:pt x="719" y="0"/>
                </a:lnTo>
                <a:cubicBezTo>
                  <a:pt x="734" y="0"/>
                  <a:pt x="750" y="8"/>
                  <a:pt x="750" y="23"/>
                </a:cubicBezTo>
                <a:cubicBezTo>
                  <a:pt x="750" y="38"/>
                  <a:pt x="734" y="54"/>
                  <a:pt x="719" y="54"/>
                </a:cubicBezTo>
                <a:close/>
                <a:moveTo>
                  <a:pt x="643" y="54"/>
                </a:moveTo>
                <a:lnTo>
                  <a:pt x="643" y="54"/>
                </a:lnTo>
                <a:lnTo>
                  <a:pt x="643" y="54"/>
                </a:lnTo>
                <a:cubicBezTo>
                  <a:pt x="627" y="54"/>
                  <a:pt x="619" y="38"/>
                  <a:pt x="619" y="23"/>
                </a:cubicBezTo>
                <a:cubicBezTo>
                  <a:pt x="619" y="8"/>
                  <a:pt x="627" y="0"/>
                  <a:pt x="643" y="0"/>
                </a:cubicBezTo>
                <a:lnTo>
                  <a:pt x="643" y="0"/>
                </a:lnTo>
                <a:cubicBezTo>
                  <a:pt x="658" y="0"/>
                  <a:pt x="673" y="8"/>
                  <a:pt x="673" y="23"/>
                </a:cubicBezTo>
                <a:cubicBezTo>
                  <a:pt x="673" y="38"/>
                  <a:pt x="658" y="54"/>
                  <a:pt x="643" y="54"/>
                </a:cubicBezTo>
                <a:close/>
                <a:moveTo>
                  <a:pt x="566" y="54"/>
                </a:moveTo>
                <a:lnTo>
                  <a:pt x="566" y="54"/>
                </a:lnTo>
                <a:lnTo>
                  <a:pt x="566" y="54"/>
                </a:lnTo>
                <a:cubicBezTo>
                  <a:pt x="551" y="54"/>
                  <a:pt x="535" y="38"/>
                  <a:pt x="535" y="23"/>
                </a:cubicBezTo>
                <a:cubicBezTo>
                  <a:pt x="535" y="8"/>
                  <a:pt x="551" y="0"/>
                  <a:pt x="566" y="0"/>
                </a:cubicBezTo>
                <a:lnTo>
                  <a:pt x="566" y="0"/>
                </a:lnTo>
                <a:cubicBezTo>
                  <a:pt x="581" y="0"/>
                  <a:pt x="596" y="8"/>
                  <a:pt x="596" y="23"/>
                </a:cubicBezTo>
                <a:cubicBezTo>
                  <a:pt x="596" y="38"/>
                  <a:pt x="581" y="54"/>
                  <a:pt x="566" y="54"/>
                </a:cubicBezTo>
                <a:close/>
                <a:moveTo>
                  <a:pt x="489" y="54"/>
                </a:moveTo>
                <a:lnTo>
                  <a:pt x="489" y="54"/>
                </a:lnTo>
                <a:lnTo>
                  <a:pt x="489" y="54"/>
                </a:lnTo>
                <a:lnTo>
                  <a:pt x="489" y="54"/>
                </a:lnTo>
                <a:cubicBezTo>
                  <a:pt x="474" y="54"/>
                  <a:pt x="459" y="38"/>
                  <a:pt x="459" y="23"/>
                </a:cubicBezTo>
                <a:cubicBezTo>
                  <a:pt x="459" y="8"/>
                  <a:pt x="474" y="0"/>
                  <a:pt x="489" y="0"/>
                </a:cubicBezTo>
                <a:lnTo>
                  <a:pt x="489" y="0"/>
                </a:lnTo>
                <a:lnTo>
                  <a:pt x="489" y="0"/>
                </a:lnTo>
                <a:cubicBezTo>
                  <a:pt x="505" y="0"/>
                  <a:pt x="520" y="8"/>
                  <a:pt x="512" y="23"/>
                </a:cubicBezTo>
                <a:cubicBezTo>
                  <a:pt x="512" y="38"/>
                  <a:pt x="505" y="54"/>
                  <a:pt x="489" y="54"/>
                </a:cubicBezTo>
                <a:close/>
                <a:moveTo>
                  <a:pt x="413" y="54"/>
                </a:moveTo>
                <a:lnTo>
                  <a:pt x="413" y="54"/>
                </a:lnTo>
                <a:lnTo>
                  <a:pt x="413" y="54"/>
                </a:lnTo>
                <a:lnTo>
                  <a:pt x="413" y="54"/>
                </a:lnTo>
                <a:cubicBezTo>
                  <a:pt x="398" y="54"/>
                  <a:pt x="382" y="38"/>
                  <a:pt x="382" y="23"/>
                </a:cubicBezTo>
                <a:cubicBezTo>
                  <a:pt x="382" y="8"/>
                  <a:pt x="398" y="0"/>
                  <a:pt x="413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428" y="0"/>
                  <a:pt x="436" y="8"/>
                  <a:pt x="436" y="23"/>
                </a:cubicBezTo>
                <a:cubicBezTo>
                  <a:pt x="436" y="38"/>
                  <a:pt x="428" y="54"/>
                  <a:pt x="413" y="54"/>
                </a:cubicBezTo>
                <a:close/>
                <a:moveTo>
                  <a:pt x="336" y="54"/>
                </a:moveTo>
                <a:lnTo>
                  <a:pt x="336" y="54"/>
                </a:lnTo>
                <a:lnTo>
                  <a:pt x="336" y="54"/>
                </a:lnTo>
                <a:lnTo>
                  <a:pt x="336" y="54"/>
                </a:lnTo>
                <a:cubicBezTo>
                  <a:pt x="321" y="54"/>
                  <a:pt x="306" y="38"/>
                  <a:pt x="306" y="23"/>
                </a:cubicBezTo>
                <a:cubicBezTo>
                  <a:pt x="306" y="8"/>
                  <a:pt x="321" y="0"/>
                  <a:pt x="336" y="0"/>
                </a:cubicBezTo>
                <a:lnTo>
                  <a:pt x="336" y="0"/>
                </a:lnTo>
                <a:lnTo>
                  <a:pt x="336" y="0"/>
                </a:lnTo>
                <a:cubicBezTo>
                  <a:pt x="352" y="0"/>
                  <a:pt x="359" y="8"/>
                  <a:pt x="359" y="23"/>
                </a:cubicBezTo>
                <a:cubicBezTo>
                  <a:pt x="359" y="38"/>
                  <a:pt x="352" y="54"/>
                  <a:pt x="336" y="54"/>
                </a:cubicBezTo>
                <a:close/>
                <a:moveTo>
                  <a:pt x="260" y="54"/>
                </a:moveTo>
                <a:lnTo>
                  <a:pt x="260" y="54"/>
                </a:lnTo>
                <a:cubicBezTo>
                  <a:pt x="252" y="54"/>
                  <a:pt x="252" y="54"/>
                  <a:pt x="252" y="54"/>
                </a:cubicBezTo>
                <a:cubicBezTo>
                  <a:pt x="237" y="54"/>
                  <a:pt x="229" y="38"/>
                  <a:pt x="229" y="23"/>
                </a:cubicBezTo>
                <a:cubicBezTo>
                  <a:pt x="229" y="8"/>
                  <a:pt x="237" y="0"/>
                  <a:pt x="252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5" y="0"/>
                  <a:pt x="283" y="8"/>
                  <a:pt x="283" y="23"/>
                </a:cubicBezTo>
                <a:cubicBezTo>
                  <a:pt x="283" y="38"/>
                  <a:pt x="275" y="54"/>
                  <a:pt x="260" y="54"/>
                </a:cubicBezTo>
                <a:close/>
                <a:moveTo>
                  <a:pt x="183" y="54"/>
                </a:moveTo>
                <a:lnTo>
                  <a:pt x="183" y="54"/>
                </a:lnTo>
                <a:cubicBezTo>
                  <a:pt x="176" y="54"/>
                  <a:pt x="176" y="54"/>
                  <a:pt x="176" y="54"/>
                </a:cubicBezTo>
                <a:cubicBezTo>
                  <a:pt x="160" y="54"/>
                  <a:pt x="153" y="38"/>
                  <a:pt x="153" y="23"/>
                </a:cubicBezTo>
                <a:cubicBezTo>
                  <a:pt x="153" y="8"/>
                  <a:pt x="160" y="0"/>
                  <a:pt x="17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1" y="0"/>
                  <a:pt x="206" y="8"/>
                  <a:pt x="206" y="23"/>
                </a:cubicBezTo>
                <a:cubicBezTo>
                  <a:pt x="206" y="38"/>
                  <a:pt x="191" y="54"/>
                  <a:pt x="183" y="54"/>
                </a:cubicBezTo>
                <a:close/>
                <a:moveTo>
                  <a:pt x="99" y="54"/>
                </a:moveTo>
                <a:lnTo>
                  <a:pt x="99" y="54"/>
                </a:lnTo>
                <a:lnTo>
                  <a:pt x="99" y="54"/>
                </a:lnTo>
                <a:cubicBezTo>
                  <a:pt x="84" y="54"/>
                  <a:pt x="76" y="38"/>
                  <a:pt x="76" y="23"/>
                </a:cubicBezTo>
                <a:cubicBezTo>
                  <a:pt x="76" y="8"/>
                  <a:pt x="84" y="0"/>
                  <a:pt x="99" y="0"/>
                </a:cubicBezTo>
                <a:lnTo>
                  <a:pt x="99" y="0"/>
                </a:lnTo>
                <a:cubicBezTo>
                  <a:pt x="114" y="0"/>
                  <a:pt x="130" y="8"/>
                  <a:pt x="130" y="23"/>
                </a:cubicBezTo>
                <a:cubicBezTo>
                  <a:pt x="130" y="38"/>
                  <a:pt x="114" y="54"/>
                  <a:pt x="99" y="54"/>
                </a:cubicBezTo>
                <a:close/>
                <a:moveTo>
                  <a:pt x="22" y="54"/>
                </a:moveTo>
                <a:lnTo>
                  <a:pt x="22" y="54"/>
                </a:lnTo>
                <a:lnTo>
                  <a:pt x="22" y="54"/>
                </a:lnTo>
                <a:lnTo>
                  <a:pt x="22" y="54"/>
                </a:lnTo>
                <a:cubicBezTo>
                  <a:pt x="7" y="54"/>
                  <a:pt x="0" y="38"/>
                  <a:pt x="0" y="23"/>
                </a:cubicBezTo>
                <a:cubicBezTo>
                  <a:pt x="0" y="8"/>
                  <a:pt x="7" y="0"/>
                  <a:pt x="2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38" y="0"/>
                  <a:pt x="53" y="8"/>
                  <a:pt x="53" y="23"/>
                </a:cubicBezTo>
                <a:cubicBezTo>
                  <a:pt x="53" y="38"/>
                  <a:pt x="38" y="54"/>
                  <a:pt x="22" y="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04">
            <a:extLst>
              <a:ext uri="{FF2B5EF4-FFF2-40B4-BE49-F238E27FC236}">
                <a16:creationId xmlns:a16="http://schemas.microsoft.com/office/drawing/2014/main" id="{99F9AA2A-8D11-3C42-9C4D-147B1E26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813" y="7567904"/>
            <a:ext cx="1168961" cy="1038519"/>
          </a:xfrm>
          <a:custGeom>
            <a:avLst/>
            <a:gdLst>
              <a:gd name="T0" fmla="*/ 512 w 1026"/>
              <a:gd name="T1" fmla="*/ 911 h 912"/>
              <a:gd name="T2" fmla="*/ 512 w 1026"/>
              <a:gd name="T3" fmla="*/ 911 h 912"/>
              <a:gd name="T4" fmla="*/ 153 w 1026"/>
              <a:gd name="T5" fmla="*/ 758 h 912"/>
              <a:gd name="T6" fmla="*/ 0 w 1026"/>
              <a:gd name="T7" fmla="*/ 398 h 912"/>
              <a:gd name="T8" fmla="*/ 45 w 1026"/>
              <a:gd name="T9" fmla="*/ 184 h 912"/>
              <a:gd name="T10" fmla="*/ 168 w 1026"/>
              <a:gd name="T11" fmla="*/ 16 h 912"/>
              <a:gd name="T12" fmla="*/ 206 w 1026"/>
              <a:gd name="T13" fmla="*/ 16 h 912"/>
              <a:gd name="T14" fmla="*/ 206 w 1026"/>
              <a:gd name="T15" fmla="*/ 54 h 912"/>
              <a:gd name="T16" fmla="*/ 91 w 1026"/>
              <a:gd name="T17" fmla="*/ 207 h 912"/>
              <a:gd name="T18" fmla="*/ 53 w 1026"/>
              <a:gd name="T19" fmla="*/ 398 h 912"/>
              <a:gd name="T20" fmla="*/ 191 w 1026"/>
              <a:gd name="T21" fmla="*/ 720 h 912"/>
              <a:gd name="T22" fmla="*/ 512 w 1026"/>
              <a:gd name="T23" fmla="*/ 857 h 912"/>
              <a:gd name="T24" fmla="*/ 841 w 1026"/>
              <a:gd name="T25" fmla="*/ 720 h 912"/>
              <a:gd name="T26" fmla="*/ 971 w 1026"/>
              <a:gd name="T27" fmla="*/ 398 h 912"/>
              <a:gd name="T28" fmla="*/ 818 w 1026"/>
              <a:gd name="T29" fmla="*/ 46 h 912"/>
              <a:gd name="T30" fmla="*/ 811 w 1026"/>
              <a:gd name="T31" fmla="*/ 16 h 912"/>
              <a:gd name="T32" fmla="*/ 849 w 1026"/>
              <a:gd name="T33" fmla="*/ 8 h 912"/>
              <a:gd name="T34" fmla="*/ 1025 w 1026"/>
              <a:gd name="T35" fmla="*/ 398 h 912"/>
              <a:gd name="T36" fmla="*/ 872 w 1026"/>
              <a:gd name="T37" fmla="*/ 758 h 912"/>
              <a:gd name="T38" fmla="*/ 512 w 1026"/>
              <a:gd name="T39" fmla="*/ 91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6" h="912">
                <a:moveTo>
                  <a:pt x="512" y="911"/>
                </a:moveTo>
                <a:lnTo>
                  <a:pt x="512" y="911"/>
                </a:lnTo>
                <a:cubicBezTo>
                  <a:pt x="374" y="911"/>
                  <a:pt x="244" y="857"/>
                  <a:pt x="153" y="758"/>
                </a:cubicBezTo>
                <a:cubicBezTo>
                  <a:pt x="53" y="659"/>
                  <a:pt x="0" y="536"/>
                  <a:pt x="0" y="398"/>
                </a:cubicBezTo>
                <a:cubicBezTo>
                  <a:pt x="0" y="322"/>
                  <a:pt x="15" y="253"/>
                  <a:pt x="45" y="184"/>
                </a:cubicBezTo>
                <a:cubicBezTo>
                  <a:pt x="76" y="123"/>
                  <a:pt x="114" y="62"/>
                  <a:pt x="168" y="16"/>
                </a:cubicBezTo>
                <a:cubicBezTo>
                  <a:pt x="183" y="8"/>
                  <a:pt x="198" y="8"/>
                  <a:pt x="206" y="16"/>
                </a:cubicBezTo>
                <a:cubicBezTo>
                  <a:pt x="214" y="31"/>
                  <a:pt x="214" y="46"/>
                  <a:pt x="206" y="54"/>
                </a:cubicBezTo>
                <a:cubicBezTo>
                  <a:pt x="160" y="100"/>
                  <a:pt x="122" y="146"/>
                  <a:pt x="91" y="207"/>
                </a:cubicBezTo>
                <a:cubicBezTo>
                  <a:pt x="68" y="268"/>
                  <a:pt x="53" y="329"/>
                  <a:pt x="53" y="398"/>
                </a:cubicBezTo>
                <a:cubicBezTo>
                  <a:pt x="53" y="521"/>
                  <a:pt x="99" y="636"/>
                  <a:pt x="191" y="720"/>
                </a:cubicBezTo>
                <a:cubicBezTo>
                  <a:pt x="275" y="812"/>
                  <a:pt x="390" y="857"/>
                  <a:pt x="512" y="857"/>
                </a:cubicBezTo>
                <a:cubicBezTo>
                  <a:pt x="635" y="857"/>
                  <a:pt x="749" y="812"/>
                  <a:pt x="841" y="720"/>
                </a:cubicBezTo>
                <a:cubicBezTo>
                  <a:pt x="925" y="636"/>
                  <a:pt x="971" y="521"/>
                  <a:pt x="971" y="398"/>
                </a:cubicBezTo>
                <a:cubicBezTo>
                  <a:pt x="971" y="261"/>
                  <a:pt x="918" y="138"/>
                  <a:pt x="818" y="46"/>
                </a:cubicBezTo>
                <a:cubicBezTo>
                  <a:pt x="803" y="39"/>
                  <a:pt x="803" y="23"/>
                  <a:pt x="811" y="16"/>
                </a:cubicBezTo>
                <a:cubicBezTo>
                  <a:pt x="826" y="0"/>
                  <a:pt x="841" y="0"/>
                  <a:pt x="849" y="8"/>
                </a:cubicBezTo>
                <a:cubicBezTo>
                  <a:pt x="964" y="108"/>
                  <a:pt x="1025" y="245"/>
                  <a:pt x="1025" y="398"/>
                </a:cubicBezTo>
                <a:cubicBezTo>
                  <a:pt x="1025" y="536"/>
                  <a:pt x="971" y="659"/>
                  <a:pt x="872" y="758"/>
                </a:cubicBezTo>
                <a:cubicBezTo>
                  <a:pt x="780" y="857"/>
                  <a:pt x="650" y="911"/>
                  <a:pt x="512" y="9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05">
            <a:extLst>
              <a:ext uri="{FF2B5EF4-FFF2-40B4-BE49-F238E27FC236}">
                <a16:creationId xmlns:a16="http://schemas.microsoft.com/office/drawing/2014/main" id="{3654A799-B78E-2242-A7A3-483C6824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867" y="8290351"/>
            <a:ext cx="541835" cy="245834"/>
          </a:xfrm>
          <a:custGeom>
            <a:avLst/>
            <a:gdLst>
              <a:gd name="T0" fmla="*/ 436 w 475"/>
              <a:gd name="T1" fmla="*/ 214 h 215"/>
              <a:gd name="T2" fmla="*/ 436 w 475"/>
              <a:gd name="T3" fmla="*/ 214 h 215"/>
              <a:gd name="T4" fmla="*/ 429 w 475"/>
              <a:gd name="T5" fmla="*/ 206 h 215"/>
              <a:gd name="T6" fmla="*/ 406 w 475"/>
              <a:gd name="T7" fmla="*/ 176 h 215"/>
              <a:gd name="T8" fmla="*/ 398 w 475"/>
              <a:gd name="T9" fmla="*/ 114 h 215"/>
              <a:gd name="T10" fmla="*/ 337 w 475"/>
              <a:gd name="T11" fmla="*/ 84 h 215"/>
              <a:gd name="T12" fmla="*/ 321 w 475"/>
              <a:gd name="T13" fmla="*/ 84 h 215"/>
              <a:gd name="T14" fmla="*/ 299 w 475"/>
              <a:gd name="T15" fmla="*/ 76 h 215"/>
              <a:gd name="T16" fmla="*/ 245 w 475"/>
              <a:gd name="T17" fmla="*/ 46 h 215"/>
              <a:gd name="T18" fmla="*/ 191 w 475"/>
              <a:gd name="T19" fmla="*/ 99 h 215"/>
              <a:gd name="T20" fmla="*/ 176 w 475"/>
              <a:gd name="T21" fmla="*/ 122 h 215"/>
              <a:gd name="T22" fmla="*/ 153 w 475"/>
              <a:gd name="T23" fmla="*/ 122 h 215"/>
              <a:gd name="T24" fmla="*/ 130 w 475"/>
              <a:gd name="T25" fmla="*/ 122 h 215"/>
              <a:gd name="T26" fmla="*/ 123 w 475"/>
              <a:gd name="T27" fmla="*/ 122 h 215"/>
              <a:gd name="T28" fmla="*/ 61 w 475"/>
              <a:gd name="T29" fmla="*/ 137 h 215"/>
              <a:gd name="T30" fmla="*/ 54 w 475"/>
              <a:gd name="T31" fmla="*/ 176 h 215"/>
              <a:gd name="T32" fmla="*/ 23 w 475"/>
              <a:gd name="T33" fmla="*/ 199 h 215"/>
              <a:gd name="T34" fmla="*/ 23 w 475"/>
              <a:gd name="T35" fmla="*/ 199 h 215"/>
              <a:gd name="T36" fmla="*/ 0 w 475"/>
              <a:gd name="T37" fmla="*/ 176 h 215"/>
              <a:gd name="T38" fmla="*/ 31 w 475"/>
              <a:gd name="T39" fmla="*/ 99 h 215"/>
              <a:gd name="T40" fmla="*/ 123 w 475"/>
              <a:gd name="T41" fmla="*/ 68 h 215"/>
              <a:gd name="T42" fmla="*/ 130 w 475"/>
              <a:gd name="T43" fmla="*/ 68 h 215"/>
              <a:gd name="T44" fmla="*/ 146 w 475"/>
              <a:gd name="T45" fmla="*/ 68 h 215"/>
              <a:gd name="T46" fmla="*/ 245 w 475"/>
              <a:gd name="T47" fmla="*/ 0 h 215"/>
              <a:gd name="T48" fmla="*/ 329 w 475"/>
              <a:gd name="T49" fmla="*/ 30 h 215"/>
              <a:gd name="T50" fmla="*/ 337 w 475"/>
              <a:gd name="T51" fmla="*/ 30 h 215"/>
              <a:gd name="T52" fmla="*/ 444 w 475"/>
              <a:gd name="T53" fmla="*/ 84 h 215"/>
              <a:gd name="T54" fmla="*/ 459 w 475"/>
              <a:gd name="T55" fmla="*/ 191 h 215"/>
              <a:gd name="T56" fmla="*/ 436 w 475"/>
              <a:gd name="T57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5" h="215">
                <a:moveTo>
                  <a:pt x="436" y="214"/>
                </a:moveTo>
                <a:lnTo>
                  <a:pt x="436" y="214"/>
                </a:lnTo>
                <a:cubicBezTo>
                  <a:pt x="429" y="214"/>
                  <a:pt x="429" y="206"/>
                  <a:pt x="429" y="206"/>
                </a:cubicBezTo>
                <a:cubicBezTo>
                  <a:pt x="413" y="206"/>
                  <a:pt x="406" y="191"/>
                  <a:pt x="406" y="176"/>
                </a:cubicBezTo>
                <a:cubicBezTo>
                  <a:pt x="413" y="153"/>
                  <a:pt x="413" y="130"/>
                  <a:pt x="398" y="114"/>
                </a:cubicBezTo>
                <a:cubicBezTo>
                  <a:pt x="383" y="99"/>
                  <a:pt x="360" y="84"/>
                  <a:pt x="337" y="84"/>
                </a:cubicBezTo>
                <a:cubicBezTo>
                  <a:pt x="329" y="84"/>
                  <a:pt x="329" y="84"/>
                  <a:pt x="321" y="84"/>
                </a:cubicBezTo>
                <a:cubicBezTo>
                  <a:pt x="314" y="84"/>
                  <a:pt x="306" y="84"/>
                  <a:pt x="299" y="76"/>
                </a:cubicBezTo>
                <a:cubicBezTo>
                  <a:pt x="283" y="61"/>
                  <a:pt x="268" y="46"/>
                  <a:pt x="245" y="46"/>
                </a:cubicBezTo>
                <a:cubicBezTo>
                  <a:pt x="214" y="46"/>
                  <a:pt x="191" y="68"/>
                  <a:pt x="191" y="99"/>
                </a:cubicBezTo>
                <a:cubicBezTo>
                  <a:pt x="184" y="114"/>
                  <a:pt x="184" y="122"/>
                  <a:pt x="176" y="122"/>
                </a:cubicBezTo>
                <a:cubicBezTo>
                  <a:pt x="168" y="130"/>
                  <a:pt x="161" y="130"/>
                  <a:pt x="153" y="122"/>
                </a:cubicBezTo>
                <a:cubicBezTo>
                  <a:pt x="146" y="122"/>
                  <a:pt x="138" y="122"/>
                  <a:pt x="130" y="122"/>
                </a:cubicBezTo>
                <a:lnTo>
                  <a:pt x="123" y="122"/>
                </a:lnTo>
                <a:cubicBezTo>
                  <a:pt x="99" y="122"/>
                  <a:pt x="76" y="130"/>
                  <a:pt x="61" y="137"/>
                </a:cubicBezTo>
                <a:cubicBezTo>
                  <a:pt x="54" y="153"/>
                  <a:pt x="54" y="160"/>
                  <a:pt x="54" y="176"/>
                </a:cubicBezTo>
                <a:cubicBezTo>
                  <a:pt x="54" y="191"/>
                  <a:pt x="38" y="199"/>
                  <a:pt x="23" y="199"/>
                </a:cubicBezTo>
                <a:lnTo>
                  <a:pt x="23" y="199"/>
                </a:lnTo>
                <a:cubicBezTo>
                  <a:pt x="8" y="199"/>
                  <a:pt x="0" y="191"/>
                  <a:pt x="0" y="176"/>
                </a:cubicBezTo>
                <a:cubicBezTo>
                  <a:pt x="0" y="145"/>
                  <a:pt x="8" y="122"/>
                  <a:pt x="31" y="99"/>
                </a:cubicBezTo>
                <a:cubicBezTo>
                  <a:pt x="46" y="84"/>
                  <a:pt x="76" y="68"/>
                  <a:pt x="123" y="68"/>
                </a:cubicBezTo>
                <a:lnTo>
                  <a:pt x="130" y="68"/>
                </a:lnTo>
                <a:cubicBezTo>
                  <a:pt x="130" y="68"/>
                  <a:pt x="138" y="68"/>
                  <a:pt x="146" y="68"/>
                </a:cubicBezTo>
                <a:cubicBezTo>
                  <a:pt x="161" y="23"/>
                  <a:pt x="199" y="0"/>
                  <a:pt x="245" y="0"/>
                </a:cubicBezTo>
                <a:cubicBezTo>
                  <a:pt x="283" y="0"/>
                  <a:pt x="306" y="7"/>
                  <a:pt x="329" y="30"/>
                </a:cubicBezTo>
                <a:lnTo>
                  <a:pt x="337" y="30"/>
                </a:lnTo>
                <a:cubicBezTo>
                  <a:pt x="383" y="30"/>
                  <a:pt x="421" y="53"/>
                  <a:pt x="444" y="84"/>
                </a:cubicBezTo>
                <a:cubicBezTo>
                  <a:pt x="467" y="114"/>
                  <a:pt x="474" y="160"/>
                  <a:pt x="459" y="191"/>
                </a:cubicBezTo>
                <a:cubicBezTo>
                  <a:pt x="459" y="206"/>
                  <a:pt x="444" y="214"/>
                  <a:pt x="436" y="2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06">
            <a:extLst>
              <a:ext uri="{FF2B5EF4-FFF2-40B4-BE49-F238E27FC236}">
                <a16:creationId xmlns:a16="http://schemas.microsoft.com/office/drawing/2014/main" id="{009AA893-3327-574D-A555-DAC957BA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935" y="8455914"/>
            <a:ext cx="5019" cy="501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F8A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07">
            <a:extLst>
              <a:ext uri="{FF2B5EF4-FFF2-40B4-BE49-F238E27FC236}">
                <a16:creationId xmlns:a16="http://schemas.microsoft.com/office/drawing/2014/main" id="{EBA2A567-C69D-554A-B1CC-A9B57E5E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935" y="8455914"/>
            <a:ext cx="5019" cy="501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F8A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08">
            <a:extLst>
              <a:ext uri="{FF2B5EF4-FFF2-40B4-BE49-F238E27FC236}">
                <a16:creationId xmlns:a16="http://schemas.microsoft.com/office/drawing/2014/main" id="{48417918-42BE-0D48-992D-C3A5424A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017" y="8139841"/>
            <a:ext cx="451529" cy="250850"/>
          </a:xfrm>
          <a:custGeom>
            <a:avLst/>
            <a:gdLst>
              <a:gd name="T0" fmla="*/ 368 w 399"/>
              <a:gd name="T1" fmla="*/ 221 h 222"/>
              <a:gd name="T2" fmla="*/ 368 w 399"/>
              <a:gd name="T3" fmla="*/ 221 h 222"/>
              <a:gd name="T4" fmla="*/ 345 w 399"/>
              <a:gd name="T5" fmla="*/ 206 h 222"/>
              <a:gd name="T6" fmla="*/ 283 w 399"/>
              <a:gd name="T7" fmla="*/ 153 h 222"/>
              <a:gd name="T8" fmla="*/ 260 w 399"/>
              <a:gd name="T9" fmla="*/ 153 h 222"/>
              <a:gd name="T10" fmla="*/ 237 w 399"/>
              <a:gd name="T11" fmla="*/ 145 h 222"/>
              <a:gd name="T12" fmla="*/ 230 w 399"/>
              <a:gd name="T13" fmla="*/ 122 h 222"/>
              <a:gd name="T14" fmla="*/ 184 w 399"/>
              <a:gd name="T15" fmla="*/ 53 h 222"/>
              <a:gd name="T16" fmla="*/ 130 w 399"/>
              <a:gd name="T17" fmla="*/ 68 h 222"/>
              <a:gd name="T18" fmla="*/ 100 w 399"/>
              <a:gd name="T19" fmla="*/ 68 h 222"/>
              <a:gd name="T20" fmla="*/ 92 w 399"/>
              <a:gd name="T21" fmla="*/ 68 h 222"/>
              <a:gd name="T22" fmla="*/ 38 w 399"/>
              <a:gd name="T23" fmla="*/ 68 h 222"/>
              <a:gd name="T24" fmla="*/ 8 w 399"/>
              <a:gd name="T25" fmla="*/ 61 h 222"/>
              <a:gd name="T26" fmla="*/ 15 w 399"/>
              <a:gd name="T27" fmla="*/ 23 h 222"/>
              <a:gd name="T28" fmla="*/ 107 w 399"/>
              <a:gd name="T29" fmla="*/ 15 h 222"/>
              <a:gd name="T30" fmla="*/ 107 w 399"/>
              <a:gd name="T31" fmla="*/ 15 h 222"/>
              <a:gd name="T32" fmla="*/ 199 w 399"/>
              <a:gd name="T33" fmla="*/ 7 h 222"/>
              <a:gd name="T34" fmla="*/ 283 w 399"/>
              <a:gd name="T35" fmla="*/ 99 h 222"/>
              <a:gd name="T36" fmla="*/ 298 w 399"/>
              <a:gd name="T37" fmla="*/ 99 h 222"/>
              <a:gd name="T38" fmla="*/ 398 w 399"/>
              <a:gd name="T39" fmla="*/ 191 h 222"/>
              <a:gd name="T40" fmla="*/ 375 w 399"/>
              <a:gd name="T41" fmla="*/ 221 h 222"/>
              <a:gd name="T42" fmla="*/ 368 w 399"/>
              <a:gd name="T4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222">
                <a:moveTo>
                  <a:pt x="368" y="221"/>
                </a:moveTo>
                <a:lnTo>
                  <a:pt x="368" y="221"/>
                </a:lnTo>
                <a:cubicBezTo>
                  <a:pt x="360" y="221"/>
                  <a:pt x="352" y="214"/>
                  <a:pt x="345" y="206"/>
                </a:cubicBezTo>
                <a:cubicBezTo>
                  <a:pt x="337" y="183"/>
                  <a:pt x="321" y="160"/>
                  <a:pt x="283" y="153"/>
                </a:cubicBezTo>
                <a:cubicBezTo>
                  <a:pt x="276" y="153"/>
                  <a:pt x="268" y="153"/>
                  <a:pt x="260" y="153"/>
                </a:cubicBezTo>
                <a:cubicBezTo>
                  <a:pt x="253" y="153"/>
                  <a:pt x="245" y="153"/>
                  <a:pt x="237" y="145"/>
                </a:cubicBezTo>
                <a:cubicBezTo>
                  <a:pt x="230" y="137"/>
                  <a:pt x="230" y="130"/>
                  <a:pt x="230" y="122"/>
                </a:cubicBezTo>
                <a:cubicBezTo>
                  <a:pt x="237" y="91"/>
                  <a:pt x="214" y="61"/>
                  <a:pt x="184" y="53"/>
                </a:cubicBezTo>
                <a:cubicBezTo>
                  <a:pt x="168" y="53"/>
                  <a:pt x="145" y="53"/>
                  <a:pt x="130" y="68"/>
                </a:cubicBezTo>
                <a:cubicBezTo>
                  <a:pt x="123" y="76"/>
                  <a:pt x="115" y="76"/>
                  <a:pt x="100" y="68"/>
                </a:cubicBezTo>
                <a:cubicBezTo>
                  <a:pt x="100" y="68"/>
                  <a:pt x="100" y="68"/>
                  <a:pt x="92" y="68"/>
                </a:cubicBezTo>
                <a:cubicBezTo>
                  <a:pt x="77" y="61"/>
                  <a:pt x="54" y="61"/>
                  <a:pt x="38" y="68"/>
                </a:cubicBezTo>
                <a:cubicBezTo>
                  <a:pt x="23" y="76"/>
                  <a:pt x="8" y="68"/>
                  <a:pt x="8" y="61"/>
                </a:cubicBezTo>
                <a:cubicBezTo>
                  <a:pt x="0" y="45"/>
                  <a:pt x="8" y="30"/>
                  <a:pt x="15" y="23"/>
                </a:cubicBezTo>
                <a:cubicBezTo>
                  <a:pt x="46" y="7"/>
                  <a:pt x="77" y="7"/>
                  <a:pt x="107" y="15"/>
                </a:cubicBezTo>
                <a:lnTo>
                  <a:pt x="107" y="15"/>
                </a:lnTo>
                <a:cubicBezTo>
                  <a:pt x="138" y="0"/>
                  <a:pt x="168" y="0"/>
                  <a:pt x="199" y="7"/>
                </a:cubicBezTo>
                <a:cubicBezTo>
                  <a:pt x="245" y="15"/>
                  <a:pt x="276" y="53"/>
                  <a:pt x="283" y="99"/>
                </a:cubicBezTo>
                <a:cubicBezTo>
                  <a:pt x="291" y="99"/>
                  <a:pt x="291" y="99"/>
                  <a:pt x="298" y="99"/>
                </a:cubicBezTo>
                <a:cubicBezTo>
                  <a:pt x="375" y="122"/>
                  <a:pt x="390" y="168"/>
                  <a:pt x="398" y="191"/>
                </a:cubicBezTo>
                <a:cubicBezTo>
                  <a:pt x="398" y="206"/>
                  <a:pt x="390" y="221"/>
                  <a:pt x="375" y="221"/>
                </a:cubicBezTo>
                <a:cubicBezTo>
                  <a:pt x="375" y="221"/>
                  <a:pt x="375" y="221"/>
                  <a:pt x="368" y="2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09">
            <a:extLst>
              <a:ext uri="{FF2B5EF4-FFF2-40B4-BE49-F238E27FC236}">
                <a16:creationId xmlns:a16="http://schemas.microsoft.com/office/drawing/2014/main" id="{2F580B44-929D-7747-B88A-E04C1EA8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260" y="8159909"/>
            <a:ext cx="411393" cy="225766"/>
          </a:xfrm>
          <a:custGeom>
            <a:avLst/>
            <a:gdLst>
              <a:gd name="T0" fmla="*/ 30 w 360"/>
              <a:gd name="T1" fmla="*/ 199 h 200"/>
              <a:gd name="T2" fmla="*/ 30 w 360"/>
              <a:gd name="T3" fmla="*/ 199 h 200"/>
              <a:gd name="T4" fmla="*/ 23 w 360"/>
              <a:gd name="T5" fmla="*/ 199 h 200"/>
              <a:gd name="T6" fmla="*/ 7 w 360"/>
              <a:gd name="T7" fmla="*/ 168 h 200"/>
              <a:gd name="T8" fmla="*/ 92 w 360"/>
              <a:gd name="T9" fmla="*/ 92 h 200"/>
              <a:gd name="T10" fmla="*/ 107 w 360"/>
              <a:gd name="T11" fmla="*/ 84 h 200"/>
              <a:gd name="T12" fmla="*/ 183 w 360"/>
              <a:gd name="T13" fmla="*/ 8 h 200"/>
              <a:gd name="T14" fmla="*/ 260 w 360"/>
              <a:gd name="T15" fmla="*/ 15 h 200"/>
              <a:gd name="T16" fmla="*/ 260 w 360"/>
              <a:gd name="T17" fmla="*/ 15 h 200"/>
              <a:gd name="T18" fmla="*/ 336 w 360"/>
              <a:gd name="T19" fmla="*/ 23 h 200"/>
              <a:gd name="T20" fmla="*/ 352 w 360"/>
              <a:gd name="T21" fmla="*/ 53 h 200"/>
              <a:gd name="T22" fmla="*/ 321 w 360"/>
              <a:gd name="T23" fmla="*/ 69 h 200"/>
              <a:gd name="T24" fmla="*/ 275 w 360"/>
              <a:gd name="T25" fmla="*/ 69 h 200"/>
              <a:gd name="T26" fmla="*/ 267 w 360"/>
              <a:gd name="T27" fmla="*/ 69 h 200"/>
              <a:gd name="T28" fmla="*/ 237 w 360"/>
              <a:gd name="T29" fmla="*/ 69 h 200"/>
              <a:gd name="T30" fmla="*/ 191 w 360"/>
              <a:gd name="T31" fmla="*/ 53 h 200"/>
              <a:gd name="T32" fmla="*/ 160 w 360"/>
              <a:gd name="T33" fmla="*/ 107 h 200"/>
              <a:gd name="T34" fmla="*/ 153 w 360"/>
              <a:gd name="T35" fmla="*/ 130 h 200"/>
              <a:gd name="T36" fmla="*/ 130 w 360"/>
              <a:gd name="T37" fmla="*/ 138 h 200"/>
              <a:gd name="T38" fmla="*/ 107 w 360"/>
              <a:gd name="T39" fmla="*/ 138 h 200"/>
              <a:gd name="T40" fmla="*/ 53 w 360"/>
              <a:gd name="T41" fmla="*/ 183 h 200"/>
              <a:gd name="T42" fmla="*/ 30 w 360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0" h="200">
                <a:moveTo>
                  <a:pt x="30" y="199"/>
                </a:moveTo>
                <a:lnTo>
                  <a:pt x="30" y="199"/>
                </a:lnTo>
                <a:lnTo>
                  <a:pt x="23" y="199"/>
                </a:lnTo>
                <a:cubicBezTo>
                  <a:pt x="7" y="199"/>
                  <a:pt x="0" y="183"/>
                  <a:pt x="7" y="168"/>
                </a:cubicBezTo>
                <a:cubicBezTo>
                  <a:pt x="7" y="153"/>
                  <a:pt x="30" y="107"/>
                  <a:pt x="92" y="92"/>
                </a:cubicBezTo>
                <a:cubicBezTo>
                  <a:pt x="99" y="92"/>
                  <a:pt x="99" y="92"/>
                  <a:pt x="107" y="84"/>
                </a:cubicBezTo>
                <a:cubicBezTo>
                  <a:pt x="107" y="46"/>
                  <a:pt x="137" y="15"/>
                  <a:pt x="183" y="8"/>
                </a:cubicBezTo>
                <a:cubicBezTo>
                  <a:pt x="206" y="0"/>
                  <a:pt x="237" y="0"/>
                  <a:pt x="260" y="15"/>
                </a:cubicBezTo>
                <a:lnTo>
                  <a:pt x="260" y="15"/>
                </a:lnTo>
                <a:cubicBezTo>
                  <a:pt x="290" y="8"/>
                  <a:pt x="313" y="8"/>
                  <a:pt x="336" y="23"/>
                </a:cubicBezTo>
                <a:cubicBezTo>
                  <a:pt x="352" y="30"/>
                  <a:pt x="359" y="46"/>
                  <a:pt x="352" y="53"/>
                </a:cubicBezTo>
                <a:cubicBezTo>
                  <a:pt x="344" y="69"/>
                  <a:pt x="329" y="76"/>
                  <a:pt x="321" y="69"/>
                </a:cubicBezTo>
                <a:cubicBezTo>
                  <a:pt x="306" y="61"/>
                  <a:pt x="290" y="61"/>
                  <a:pt x="275" y="69"/>
                </a:cubicBezTo>
                <a:lnTo>
                  <a:pt x="267" y="69"/>
                </a:lnTo>
                <a:cubicBezTo>
                  <a:pt x="260" y="76"/>
                  <a:pt x="245" y="69"/>
                  <a:pt x="237" y="69"/>
                </a:cubicBezTo>
                <a:cubicBezTo>
                  <a:pt x="222" y="53"/>
                  <a:pt x="206" y="53"/>
                  <a:pt x="191" y="53"/>
                </a:cubicBezTo>
                <a:cubicBezTo>
                  <a:pt x="168" y="61"/>
                  <a:pt x="153" y="84"/>
                  <a:pt x="160" y="107"/>
                </a:cubicBezTo>
                <a:cubicBezTo>
                  <a:pt x="160" y="122"/>
                  <a:pt x="153" y="130"/>
                  <a:pt x="153" y="130"/>
                </a:cubicBezTo>
                <a:cubicBezTo>
                  <a:pt x="145" y="138"/>
                  <a:pt x="137" y="145"/>
                  <a:pt x="130" y="138"/>
                </a:cubicBezTo>
                <a:cubicBezTo>
                  <a:pt x="122" y="138"/>
                  <a:pt x="114" y="138"/>
                  <a:pt x="107" y="138"/>
                </a:cubicBezTo>
                <a:cubicBezTo>
                  <a:pt x="76" y="145"/>
                  <a:pt x="61" y="161"/>
                  <a:pt x="53" y="183"/>
                </a:cubicBezTo>
                <a:cubicBezTo>
                  <a:pt x="53" y="191"/>
                  <a:pt x="46" y="199"/>
                  <a:pt x="30" y="1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0">
            <a:extLst>
              <a:ext uri="{FF2B5EF4-FFF2-40B4-BE49-F238E27FC236}">
                <a16:creationId xmlns:a16="http://schemas.microsoft.com/office/drawing/2014/main" id="{068ACB4C-7600-7B42-84EB-EBE80C0B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395" y="7828788"/>
            <a:ext cx="235797" cy="401359"/>
          </a:xfrm>
          <a:custGeom>
            <a:avLst/>
            <a:gdLst>
              <a:gd name="T0" fmla="*/ 99 w 207"/>
              <a:gd name="T1" fmla="*/ 352 h 353"/>
              <a:gd name="T2" fmla="*/ 99 w 207"/>
              <a:gd name="T3" fmla="*/ 352 h 353"/>
              <a:gd name="T4" fmla="*/ 23 w 207"/>
              <a:gd name="T5" fmla="*/ 237 h 353"/>
              <a:gd name="T6" fmla="*/ 0 w 207"/>
              <a:gd name="T7" fmla="*/ 99 h 353"/>
              <a:gd name="T8" fmla="*/ 15 w 207"/>
              <a:gd name="T9" fmla="*/ 54 h 353"/>
              <a:gd name="T10" fmla="*/ 107 w 207"/>
              <a:gd name="T11" fmla="*/ 0 h 353"/>
              <a:gd name="T12" fmla="*/ 191 w 207"/>
              <a:gd name="T13" fmla="*/ 61 h 353"/>
              <a:gd name="T14" fmla="*/ 206 w 207"/>
              <a:gd name="T15" fmla="*/ 99 h 353"/>
              <a:gd name="T16" fmla="*/ 183 w 207"/>
              <a:gd name="T17" fmla="*/ 237 h 353"/>
              <a:gd name="T18" fmla="*/ 99 w 207"/>
              <a:gd name="T19" fmla="*/ 352 h 353"/>
              <a:gd name="T20" fmla="*/ 107 w 207"/>
              <a:gd name="T21" fmla="*/ 299 h 353"/>
              <a:gd name="T22" fmla="*/ 107 w 207"/>
              <a:gd name="T23" fmla="*/ 299 h 353"/>
              <a:gd name="T24" fmla="*/ 107 w 207"/>
              <a:gd name="T25" fmla="*/ 54 h 353"/>
              <a:gd name="T26" fmla="*/ 107 w 207"/>
              <a:gd name="T27" fmla="*/ 54 h 353"/>
              <a:gd name="T28" fmla="*/ 61 w 207"/>
              <a:gd name="T29" fmla="*/ 76 h 353"/>
              <a:gd name="T30" fmla="*/ 53 w 207"/>
              <a:gd name="T31" fmla="*/ 99 h 353"/>
              <a:gd name="T32" fmla="*/ 76 w 207"/>
              <a:gd name="T33" fmla="*/ 207 h 353"/>
              <a:gd name="T34" fmla="*/ 99 w 207"/>
              <a:gd name="T35" fmla="*/ 291 h 353"/>
              <a:gd name="T36" fmla="*/ 130 w 207"/>
              <a:gd name="T37" fmla="*/ 207 h 353"/>
              <a:gd name="T38" fmla="*/ 153 w 207"/>
              <a:gd name="T39" fmla="*/ 99 h 353"/>
              <a:gd name="T40" fmla="*/ 145 w 207"/>
              <a:gd name="T41" fmla="*/ 84 h 353"/>
              <a:gd name="T42" fmla="*/ 107 w 207"/>
              <a:gd name="T43" fmla="*/ 54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7" h="353">
                <a:moveTo>
                  <a:pt x="99" y="352"/>
                </a:moveTo>
                <a:lnTo>
                  <a:pt x="99" y="352"/>
                </a:lnTo>
                <a:cubicBezTo>
                  <a:pt x="69" y="352"/>
                  <a:pt x="46" y="314"/>
                  <a:pt x="23" y="237"/>
                </a:cubicBezTo>
                <a:cubicBezTo>
                  <a:pt x="8" y="184"/>
                  <a:pt x="0" y="122"/>
                  <a:pt x="0" y="99"/>
                </a:cubicBezTo>
                <a:cubicBezTo>
                  <a:pt x="0" y="84"/>
                  <a:pt x="8" y="69"/>
                  <a:pt x="15" y="54"/>
                </a:cubicBezTo>
                <a:cubicBezTo>
                  <a:pt x="30" y="23"/>
                  <a:pt x="69" y="0"/>
                  <a:pt x="107" y="0"/>
                </a:cubicBezTo>
                <a:cubicBezTo>
                  <a:pt x="145" y="0"/>
                  <a:pt x="176" y="23"/>
                  <a:pt x="191" y="61"/>
                </a:cubicBezTo>
                <a:cubicBezTo>
                  <a:pt x="199" y="69"/>
                  <a:pt x="206" y="84"/>
                  <a:pt x="206" y="99"/>
                </a:cubicBezTo>
                <a:cubicBezTo>
                  <a:pt x="206" y="122"/>
                  <a:pt x="191" y="184"/>
                  <a:pt x="183" y="237"/>
                </a:cubicBezTo>
                <a:cubicBezTo>
                  <a:pt x="161" y="314"/>
                  <a:pt x="138" y="352"/>
                  <a:pt x="99" y="352"/>
                </a:cubicBezTo>
                <a:close/>
                <a:moveTo>
                  <a:pt x="107" y="299"/>
                </a:moveTo>
                <a:lnTo>
                  <a:pt x="107" y="299"/>
                </a:lnTo>
                <a:close/>
                <a:moveTo>
                  <a:pt x="107" y="54"/>
                </a:moveTo>
                <a:lnTo>
                  <a:pt x="107" y="54"/>
                </a:lnTo>
                <a:cubicBezTo>
                  <a:pt x="84" y="54"/>
                  <a:pt x="69" y="61"/>
                  <a:pt x="61" y="76"/>
                </a:cubicBezTo>
                <a:cubicBezTo>
                  <a:pt x="61" y="84"/>
                  <a:pt x="53" y="92"/>
                  <a:pt x="53" y="99"/>
                </a:cubicBezTo>
                <a:cubicBezTo>
                  <a:pt x="53" y="115"/>
                  <a:pt x="61" y="161"/>
                  <a:pt x="76" y="207"/>
                </a:cubicBezTo>
                <a:cubicBezTo>
                  <a:pt x="84" y="260"/>
                  <a:pt x="99" y="283"/>
                  <a:pt x="99" y="291"/>
                </a:cubicBezTo>
                <a:cubicBezTo>
                  <a:pt x="107" y="283"/>
                  <a:pt x="122" y="260"/>
                  <a:pt x="130" y="207"/>
                </a:cubicBezTo>
                <a:cubicBezTo>
                  <a:pt x="145" y="161"/>
                  <a:pt x="153" y="115"/>
                  <a:pt x="153" y="99"/>
                </a:cubicBezTo>
                <a:cubicBezTo>
                  <a:pt x="153" y="92"/>
                  <a:pt x="153" y="84"/>
                  <a:pt x="145" y="84"/>
                </a:cubicBezTo>
                <a:cubicBezTo>
                  <a:pt x="138" y="61"/>
                  <a:pt x="122" y="54"/>
                  <a:pt x="107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11">
            <a:extLst>
              <a:ext uri="{FF2B5EF4-FFF2-40B4-BE49-F238E27FC236}">
                <a16:creationId xmlns:a16="http://schemas.microsoft.com/office/drawing/2014/main" id="{00C53AAC-4BBA-FF49-8CF4-EB8DF852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309" y="7071224"/>
            <a:ext cx="285970" cy="732481"/>
          </a:xfrm>
          <a:custGeom>
            <a:avLst/>
            <a:gdLst>
              <a:gd name="T0" fmla="*/ 206 w 253"/>
              <a:gd name="T1" fmla="*/ 643 h 644"/>
              <a:gd name="T2" fmla="*/ 206 w 253"/>
              <a:gd name="T3" fmla="*/ 643 h 644"/>
              <a:gd name="T4" fmla="*/ 46 w 253"/>
              <a:gd name="T5" fmla="*/ 643 h 644"/>
              <a:gd name="T6" fmla="*/ 23 w 253"/>
              <a:gd name="T7" fmla="*/ 628 h 644"/>
              <a:gd name="T8" fmla="*/ 8 w 253"/>
              <a:gd name="T9" fmla="*/ 436 h 644"/>
              <a:gd name="T10" fmla="*/ 92 w 253"/>
              <a:gd name="T11" fmla="*/ 38 h 644"/>
              <a:gd name="T12" fmla="*/ 107 w 253"/>
              <a:gd name="T13" fmla="*/ 16 h 644"/>
              <a:gd name="T14" fmla="*/ 122 w 253"/>
              <a:gd name="T15" fmla="*/ 0 h 644"/>
              <a:gd name="T16" fmla="*/ 138 w 253"/>
              <a:gd name="T17" fmla="*/ 8 h 644"/>
              <a:gd name="T18" fmla="*/ 145 w 253"/>
              <a:gd name="T19" fmla="*/ 23 h 644"/>
              <a:gd name="T20" fmla="*/ 237 w 253"/>
              <a:gd name="T21" fmla="*/ 459 h 644"/>
              <a:gd name="T22" fmla="*/ 222 w 253"/>
              <a:gd name="T23" fmla="*/ 628 h 644"/>
              <a:gd name="T24" fmla="*/ 206 w 253"/>
              <a:gd name="T25" fmla="*/ 643 h 644"/>
              <a:gd name="T26" fmla="*/ 61 w 253"/>
              <a:gd name="T27" fmla="*/ 612 h 644"/>
              <a:gd name="T28" fmla="*/ 61 w 253"/>
              <a:gd name="T29" fmla="*/ 612 h 644"/>
              <a:gd name="T30" fmla="*/ 191 w 253"/>
              <a:gd name="T31" fmla="*/ 612 h 644"/>
              <a:gd name="T32" fmla="*/ 206 w 253"/>
              <a:gd name="T33" fmla="*/ 459 h 644"/>
              <a:gd name="T34" fmla="*/ 222 w 253"/>
              <a:gd name="T35" fmla="*/ 459 h 644"/>
              <a:gd name="T36" fmla="*/ 206 w 253"/>
              <a:gd name="T37" fmla="*/ 459 h 644"/>
              <a:gd name="T38" fmla="*/ 122 w 253"/>
              <a:gd name="T39" fmla="*/ 54 h 644"/>
              <a:gd name="T40" fmla="*/ 46 w 253"/>
              <a:gd name="T41" fmla="*/ 436 h 644"/>
              <a:gd name="T42" fmla="*/ 61 w 253"/>
              <a:gd name="T43" fmla="*/ 612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3" h="644">
                <a:moveTo>
                  <a:pt x="206" y="643"/>
                </a:moveTo>
                <a:lnTo>
                  <a:pt x="206" y="643"/>
                </a:lnTo>
                <a:cubicBezTo>
                  <a:pt x="46" y="643"/>
                  <a:pt x="46" y="643"/>
                  <a:pt x="46" y="643"/>
                </a:cubicBezTo>
                <a:cubicBezTo>
                  <a:pt x="31" y="643"/>
                  <a:pt x="23" y="635"/>
                  <a:pt x="23" y="628"/>
                </a:cubicBezTo>
                <a:cubicBezTo>
                  <a:pt x="8" y="436"/>
                  <a:pt x="8" y="436"/>
                  <a:pt x="8" y="436"/>
                </a:cubicBezTo>
                <a:cubicBezTo>
                  <a:pt x="0" y="306"/>
                  <a:pt x="31" y="169"/>
                  <a:pt x="92" y="38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15" y="8"/>
                  <a:pt x="115" y="0"/>
                  <a:pt x="122" y="0"/>
                </a:cubicBezTo>
                <a:cubicBezTo>
                  <a:pt x="130" y="0"/>
                  <a:pt x="138" y="8"/>
                  <a:pt x="138" y="8"/>
                </a:cubicBezTo>
                <a:cubicBezTo>
                  <a:pt x="145" y="23"/>
                  <a:pt x="145" y="23"/>
                  <a:pt x="145" y="23"/>
                </a:cubicBezTo>
                <a:cubicBezTo>
                  <a:pt x="222" y="161"/>
                  <a:pt x="252" y="306"/>
                  <a:pt x="237" y="459"/>
                </a:cubicBezTo>
                <a:cubicBezTo>
                  <a:pt x="222" y="628"/>
                  <a:pt x="222" y="628"/>
                  <a:pt x="222" y="628"/>
                </a:cubicBezTo>
                <a:cubicBezTo>
                  <a:pt x="222" y="635"/>
                  <a:pt x="214" y="643"/>
                  <a:pt x="206" y="643"/>
                </a:cubicBezTo>
                <a:close/>
                <a:moveTo>
                  <a:pt x="61" y="612"/>
                </a:moveTo>
                <a:lnTo>
                  <a:pt x="61" y="612"/>
                </a:lnTo>
                <a:cubicBezTo>
                  <a:pt x="191" y="612"/>
                  <a:pt x="191" y="612"/>
                  <a:pt x="191" y="612"/>
                </a:cubicBezTo>
                <a:cubicBezTo>
                  <a:pt x="206" y="459"/>
                  <a:pt x="206" y="459"/>
                  <a:pt x="206" y="459"/>
                </a:cubicBezTo>
                <a:cubicBezTo>
                  <a:pt x="222" y="459"/>
                  <a:pt x="222" y="459"/>
                  <a:pt x="222" y="459"/>
                </a:cubicBezTo>
                <a:cubicBezTo>
                  <a:pt x="206" y="459"/>
                  <a:pt x="206" y="459"/>
                  <a:pt x="206" y="459"/>
                </a:cubicBezTo>
                <a:cubicBezTo>
                  <a:pt x="222" y="322"/>
                  <a:pt x="191" y="184"/>
                  <a:pt x="122" y="54"/>
                </a:cubicBezTo>
                <a:cubicBezTo>
                  <a:pt x="61" y="184"/>
                  <a:pt x="31" y="314"/>
                  <a:pt x="46" y="436"/>
                </a:cubicBezTo>
                <a:lnTo>
                  <a:pt x="61" y="6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12">
            <a:extLst>
              <a:ext uri="{FF2B5EF4-FFF2-40B4-BE49-F238E27FC236}">
                <a16:creationId xmlns:a16="http://schemas.microsoft.com/office/drawing/2014/main" id="{107F39EA-3771-974F-AD37-BACC88096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022" y="7608040"/>
            <a:ext cx="150510" cy="316072"/>
          </a:xfrm>
          <a:custGeom>
            <a:avLst/>
            <a:gdLst>
              <a:gd name="T0" fmla="*/ 114 w 131"/>
              <a:gd name="T1" fmla="*/ 275 h 276"/>
              <a:gd name="T2" fmla="*/ 114 w 131"/>
              <a:gd name="T3" fmla="*/ 275 h 276"/>
              <a:gd name="T4" fmla="*/ 99 w 131"/>
              <a:gd name="T5" fmla="*/ 267 h 276"/>
              <a:gd name="T6" fmla="*/ 7 w 131"/>
              <a:gd name="T7" fmla="*/ 153 h 276"/>
              <a:gd name="T8" fmla="*/ 15 w 131"/>
              <a:gd name="T9" fmla="*/ 130 h 276"/>
              <a:gd name="T10" fmla="*/ 38 w 131"/>
              <a:gd name="T11" fmla="*/ 130 h 276"/>
              <a:gd name="T12" fmla="*/ 99 w 131"/>
              <a:gd name="T13" fmla="*/ 206 h 276"/>
              <a:gd name="T14" fmla="*/ 99 w 131"/>
              <a:gd name="T15" fmla="*/ 176 h 276"/>
              <a:gd name="T16" fmla="*/ 22 w 131"/>
              <a:gd name="T17" fmla="*/ 23 h 276"/>
              <a:gd name="T18" fmla="*/ 30 w 131"/>
              <a:gd name="T19" fmla="*/ 0 h 276"/>
              <a:gd name="T20" fmla="*/ 53 w 131"/>
              <a:gd name="T21" fmla="*/ 7 h 276"/>
              <a:gd name="T22" fmla="*/ 130 w 131"/>
              <a:gd name="T23" fmla="*/ 168 h 276"/>
              <a:gd name="T24" fmla="*/ 130 w 131"/>
              <a:gd name="T25" fmla="*/ 176 h 276"/>
              <a:gd name="T26" fmla="*/ 130 w 131"/>
              <a:gd name="T27" fmla="*/ 260 h 276"/>
              <a:gd name="T28" fmla="*/ 122 w 131"/>
              <a:gd name="T29" fmla="*/ 275 h 276"/>
              <a:gd name="T30" fmla="*/ 114 w 131"/>
              <a:gd name="T3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276">
                <a:moveTo>
                  <a:pt x="114" y="275"/>
                </a:moveTo>
                <a:lnTo>
                  <a:pt x="114" y="275"/>
                </a:lnTo>
                <a:cubicBezTo>
                  <a:pt x="107" y="275"/>
                  <a:pt x="107" y="275"/>
                  <a:pt x="99" y="267"/>
                </a:cubicBezTo>
                <a:cubicBezTo>
                  <a:pt x="7" y="153"/>
                  <a:pt x="7" y="153"/>
                  <a:pt x="7" y="153"/>
                </a:cubicBezTo>
                <a:cubicBezTo>
                  <a:pt x="0" y="145"/>
                  <a:pt x="7" y="137"/>
                  <a:pt x="15" y="130"/>
                </a:cubicBezTo>
                <a:cubicBezTo>
                  <a:pt x="22" y="122"/>
                  <a:pt x="30" y="122"/>
                  <a:pt x="38" y="130"/>
                </a:cubicBezTo>
                <a:cubicBezTo>
                  <a:pt x="99" y="206"/>
                  <a:pt x="99" y="206"/>
                  <a:pt x="99" y="206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22" y="23"/>
                  <a:pt x="22" y="23"/>
                  <a:pt x="22" y="23"/>
                </a:cubicBezTo>
                <a:cubicBezTo>
                  <a:pt x="15" y="15"/>
                  <a:pt x="15" y="7"/>
                  <a:pt x="30" y="0"/>
                </a:cubicBezTo>
                <a:cubicBezTo>
                  <a:pt x="38" y="0"/>
                  <a:pt x="45" y="0"/>
                  <a:pt x="53" y="7"/>
                </a:cubicBezTo>
                <a:cubicBezTo>
                  <a:pt x="130" y="168"/>
                  <a:pt x="130" y="168"/>
                  <a:pt x="130" y="168"/>
                </a:cubicBezTo>
                <a:cubicBezTo>
                  <a:pt x="130" y="168"/>
                  <a:pt x="130" y="168"/>
                  <a:pt x="130" y="176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30" y="267"/>
                  <a:pt x="130" y="275"/>
                  <a:pt x="122" y="275"/>
                </a:cubicBezTo>
                <a:cubicBezTo>
                  <a:pt x="114" y="275"/>
                  <a:pt x="114" y="275"/>
                  <a:pt x="114" y="2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3">
            <a:extLst>
              <a:ext uri="{FF2B5EF4-FFF2-40B4-BE49-F238E27FC236}">
                <a16:creationId xmlns:a16="http://schemas.microsoft.com/office/drawing/2014/main" id="{C3E12C53-D3B8-E04C-B094-53317759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071" y="7608040"/>
            <a:ext cx="140476" cy="316072"/>
          </a:xfrm>
          <a:custGeom>
            <a:avLst/>
            <a:gdLst>
              <a:gd name="T0" fmla="*/ 15 w 123"/>
              <a:gd name="T1" fmla="*/ 275 h 276"/>
              <a:gd name="T2" fmla="*/ 15 w 123"/>
              <a:gd name="T3" fmla="*/ 275 h 276"/>
              <a:gd name="T4" fmla="*/ 7 w 123"/>
              <a:gd name="T5" fmla="*/ 275 h 276"/>
              <a:gd name="T6" fmla="*/ 0 w 123"/>
              <a:gd name="T7" fmla="*/ 260 h 276"/>
              <a:gd name="T8" fmla="*/ 0 w 123"/>
              <a:gd name="T9" fmla="*/ 176 h 276"/>
              <a:gd name="T10" fmla="*/ 0 w 123"/>
              <a:gd name="T11" fmla="*/ 168 h 276"/>
              <a:gd name="T12" fmla="*/ 76 w 123"/>
              <a:gd name="T13" fmla="*/ 15 h 276"/>
              <a:gd name="T14" fmla="*/ 99 w 123"/>
              <a:gd name="T15" fmla="*/ 7 h 276"/>
              <a:gd name="T16" fmla="*/ 107 w 123"/>
              <a:gd name="T17" fmla="*/ 30 h 276"/>
              <a:gd name="T18" fmla="*/ 30 w 123"/>
              <a:gd name="T19" fmla="*/ 176 h 276"/>
              <a:gd name="T20" fmla="*/ 30 w 123"/>
              <a:gd name="T21" fmla="*/ 206 h 276"/>
              <a:gd name="T22" fmla="*/ 92 w 123"/>
              <a:gd name="T23" fmla="*/ 145 h 276"/>
              <a:gd name="T24" fmla="*/ 114 w 123"/>
              <a:gd name="T25" fmla="*/ 137 h 276"/>
              <a:gd name="T26" fmla="*/ 114 w 123"/>
              <a:gd name="T27" fmla="*/ 160 h 276"/>
              <a:gd name="T28" fmla="*/ 30 w 123"/>
              <a:gd name="T29" fmla="*/ 267 h 276"/>
              <a:gd name="T30" fmla="*/ 15 w 123"/>
              <a:gd name="T3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276">
                <a:moveTo>
                  <a:pt x="15" y="275"/>
                </a:moveTo>
                <a:lnTo>
                  <a:pt x="15" y="275"/>
                </a:lnTo>
                <a:cubicBezTo>
                  <a:pt x="15" y="275"/>
                  <a:pt x="15" y="275"/>
                  <a:pt x="7" y="275"/>
                </a:cubicBezTo>
                <a:cubicBezTo>
                  <a:pt x="7" y="275"/>
                  <a:pt x="0" y="267"/>
                  <a:pt x="0" y="260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68"/>
                  <a:pt x="0" y="168"/>
                  <a:pt x="0" y="168"/>
                </a:cubicBezTo>
                <a:cubicBezTo>
                  <a:pt x="76" y="15"/>
                  <a:pt x="76" y="15"/>
                  <a:pt x="76" y="15"/>
                </a:cubicBezTo>
                <a:cubicBezTo>
                  <a:pt x="84" y="7"/>
                  <a:pt x="92" y="0"/>
                  <a:pt x="99" y="7"/>
                </a:cubicBezTo>
                <a:cubicBezTo>
                  <a:pt x="107" y="15"/>
                  <a:pt x="114" y="23"/>
                  <a:pt x="107" y="30"/>
                </a:cubicBezTo>
                <a:cubicBezTo>
                  <a:pt x="30" y="176"/>
                  <a:pt x="30" y="176"/>
                  <a:pt x="30" y="176"/>
                </a:cubicBezTo>
                <a:cubicBezTo>
                  <a:pt x="30" y="206"/>
                  <a:pt x="30" y="206"/>
                  <a:pt x="30" y="206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37"/>
                  <a:pt x="107" y="130"/>
                  <a:pt x="114" y="137"/>
                </a:cubicBezTo>
                <a:cubicBezTo>
                  <a:pt x="122" y="145"/>
                  <a:pt x="122" y="153"/>
                  <a:pt x="114" y="160"/>
                </a:cubicBezTo>
                <a:cubicBezTo>
                  <a:pt x="30" y="267"/>
                  <a:pt x="30" y="267"/>
                  <a:pt x="30" y="267"/>
                </a:cubicBezTo>
                <a:cubicBezTo>
                  <a:pt x="30" y="275"/>
                  <a:pt x="22" y="275"/>
                  <a:pt x="15" y="2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4">
            <a:extLst>
              <a:ext uri="{FF2B5EF4-FFF2-40B4-BE49-F238E27FC236}">
                <a16:creationId xmlns:a16="http://schemas.microsoft.com/office/drawing/2014/main" id="{B119198E-B8EB-F34B-B02C-FE5C447C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580" y="7768584"/>
            <a:ext cx="130442" cy="80272"/>
          </a:xfrm>
          <a:custGeom>
            <a:avLst/>
            <a:gdLst>
              <a:gd name="T0" fmla="*/ 92 w 116"/>
              <a:gd name="T1" fmla="*/ 69 h 70"/>
              <a:gd name="T2" fmla="*/ 92 w 116"/>
              <a:gd name="T3" fmla="*/ 69 h 70"/>
              <a:gd name="T4" fmla="*/ 15 w 116"/>
              <a:gd name="T5" fmla="*/ 69 h 70"/>
              <a:gd name="T6" fmla="*/ 0 w 116"/>
              <a:gd name="T7" fmla="*/ 54 h 70"/>
              <a:gd name="T8" fmla="*/ 0 w 116"/>
              <a:gd name="T9" fmla="*/ 16 h 70"/>
              <a:gd name="T10" fmla="*/ 15 w 116"/>
              <a:gd name="T11" fmla="*/ 0 h 70"/>
              <a:gd name="T12" fmla="*/ 92 w 116"/>
              <a:gd name="T13" fmla="*/ 0 h 70"/>
              <a:gd name="T14" fmla="*/ 115 w 116"/>
              <a:gd name="T15" fmla="*/ 16 h 70"/>
              <a:gd name="T16" fmla="*/ 115 w 116"/>
              <a:gd name="T17" fmla="*/ 54 h 70"/>
              <a:gd name="T18" fmla="*/ 92 w 116"/>
              <a:gd name="T19" fmla="*/ 69 h 70"/>
              <a:gd name="T20" fmla="*/ 38 w 116"/>
              <a:gd name="T21" fmla="*/ 31 h 70"/>
              <a:gd name="T22" fmla="*/ 38 w 116"/>
              <a:gd name="T23" fmla="*/ 31 h 70"/>
              <a:gd name="T24" fmla="*/ 76 w 116"/>
              <a:gd name="T25" fmla="*/ 31 h 70"/>
              <a:gd name="T26" fmla="*/ 76 w 116"/>
              <a:gd name="T27" fmla="*/ 31 h 70"/>
              <a:gd name="T28" fmla="*/ 38 w 116"/>
              <a:gd name="T29" fmla="*/ 3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70">
                <a:moveTo>
                  <a:pt x="92" y="69"/>
                </a:moveTo>
                <a:lnTo>
                  <a:pt x="92" y="69"/>
                </a:lnTo>
                <a:cubicBezTo>
                  <a:pt x="15" y="69"/>
                  <a:pt x="15" y="69"/>
                  <a:pt x="15" y="69"/>
                </a:cubicBezTo>
                <a:cubicBezTo>
                  <a:pt x="7" y="69"/>
                  <a:pt x="0" y="62"/>
                  <a:pt x="0" y="5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7" y="0"/>
                  <a:pt x="115" y="8"/>
                  <a:pt x="115" y="16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5" y="62"/>
                  <a:pt x="107" y="69"/>
                  <a:pt x="92" y="69"/>
                </a:cubicBezTo>
                <a:close/>
                <a:moveTo>
                  <a:pt x="38" y="31"/>
                </a:moveTo>
                <a:lnTo>
                  <a:pt x="38" y="31"/>
                </a:lnTo>
                <a:cubicBezTo>
                  <a:pt x="76" y="31"/>
                  <a:pt x="76" y="31"/>
                  <a:pt x="76" y="31"/>
                </a:cubicBezTo>
                <a:lnTo>
                  <a:pt x="76" y="31"/>
                </a:lnTo>
                <a:cubicBezTo>
                  <a:pt x="38" y="31"/>
                  <a:pt x="38" y="31"/>
                  <a:pt x="38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5">
            <a:extLst>
              <a:ext uri="{FF2B5EF4-FFF2-40B4-BE49-F238E27FC236}">
                <a16:creationId xmlns:a16="http://schemas.microsoft.com/office/drawing/2014/main" id="{4CED9BB1-2357-4C46-8BF5-67844F7F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599" y="7286953"/>
            <a:ext cx="115389" cy="125426"/>
          </a:xfrm>
          <a:custGeom>
            <a:avLst/>
            <a:gdLst>
              <a:gd name="T0" fmla="*/ 46 w 101"/>
              <a:gd name="T1" fmla="*/ 108 h 109"/>
              <a:gd name="T2" fmla="*/ 46 w 101"/>
              <a:gd name="T3" fmla="*/ 108 h 109"/>
              <a:gd name="T4" fmla="*/ 0 w 101"/>
              <a:gd name="T5" fmla="*/ 54 h 109"/>
              <a:gd name="T6" fmla="*/ 46 w 101"/>
              <a:gd name="T7" fmla="*/ 0 h 109"/>
              <a:gd name="T8" fmla="*/ 100 w 101"/>
              <a:gd name="T9" fmla="*/ 54 h 109"/>
              <a:gd name="T10" fmla="*/ 46 w 101"/>
              <a:gd name="T11" fmla="*/ 108 h 109"/>
              <a:gd name="T12" fmla="*/ 46 w 101"/>
              <a:gd name="T13" fmla="*/ 39 h 109"/>
              <a:gd name="T14" fmla="*/ 46 w 101"/>
              <a:gd name="T15" fmla="*/ 39 h 109"/>
              <a:gd name="T16" fmla="*/ 31 w 101"/>
              <a:gd name="T17" fmla="*/ 54 h 109"/>
              <a:gd name="T18" fmla="*/ 46 w 101"/>
              <a:gd name="T19" fmla="*/ 70 h 109"/>
              <a:gd name="T20" fmla="*/ 69 w 101"/>
              <a:gd name="T21" fmla="*/ 54 h 109"/>
              <a:gd name="T22" fmla="*/ 46 w 101"/>
              <a:gd name="T23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9">
                <a:moveTo>
                  <a:pt x="46" y="108"/>
                </a:moveTo>
                <a:lnTo>
                  <a:pt x="46" y="108"/>
                </a:lnTo>
                <a:cubicBezTo>
                  <a:pt x="23" y="108"/>
                  <a:pt x="0" y="85"/>
                  <a:pt x="0" y="54"/>
                </a:cubicBezTo>
                <a:cubicBezTo>
                  <a:pt x="0" y="24"/>
                  <a:pt x="23" y="0"/>
                  <a:pt x="46" y="0"/>
                </a:cubicBezTo>
                <a:cubicBezTo>
                  <a:pt x="77" y="0"/>
                  <a:pt x="100" y="24"/>
                  <a:pt x="100" y="54"/>
                </a:cubicBezTo>
                <a:cubicBezTo>
                  <a:pt x="100" y="85"/>
                  <a:pt x="77" y="108"/>
                  <a:pt x="46" y="108"/>
                </a:cubicBezTo>
                <a:close/>
                <a:moveTo>
                  <a:pt x="46" y="39"/>
                </a:moveTo>
                <a:lnTo>
                  <a:pt x="46" y="39"/>
                </a:lnTo>
                <a:cubicBezTo>
                  <a:pt x="39" y="39"/>
                  <a:pt x="31" y="47"/>
                  <a:pt x="31" y="54"/>
                </a:cubicBezTo>
                <a:cubicBezTo>
                  <a:pt x="31" y="62"/>
                  <a:pt x="39" y="70"/>
                  <a:pt x="46" y="70"/>
                </a:cubicBezTo>
                <a:cubicBezTo>
                  <a:pt x="62" y="70"/>
                  <a:pt x="69" y="62"/>
                  <a:pt x="69" y="54"/>
                </a:cubicBezTo>
                <a:cubicBezTo>
                  <a:pt x="69" y="47"/>
                  <a:pt x="62" y="39"/>
                  <a:pt x="46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6">
            <a:extLst>
              <a:ext uri="{FF2B5EF4-FFF2-40B4-BE49-F238E27FC236}">
                <a16:creationId xmlns:a16="http://schemas.microsoft.com/office/drawing/2014/main" id="{F49658DB-163A-C04B-8017-271068FA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16" y="7618074"/>
            <a:ext cx="45155" cy="306038"/>
          </a:xfrm>
          <a:custGeom>
            <a:avLst/>
            <a:gdLst>
              <a:gd name="T0" fmla="*/ 15 w 39"/>
              <a:gd name="T1" fmla="*/ 268 h 269"/>
              <a:gd name="T2" fmla="*/ 15 w 39"/>
              <a:gd name="T3" fmla="*/ 268 h 269"/>
              <a:gd name="T4" fmla="*/ 0 w 39"/>
              <a:gd name="T5" fmla="*/ 253 h 269"/>
              <a:gd name="T6" fmla="*/ 0 w 39"/>
              <a:gd name="T7" fmla="*/ 16 h 269"/>
              <a:gd name="T8" fmla="*/ 15 w 39"/>
              <a:gd name="T9" fmla="*/ 0 h 269"/>
              <a:gd name="T10" fmla="*/ 38 w 39"/>
              <a:gd name="T11" fmla="*/ 16 h 269"/>
              <a:gd name="T12" fmla="*/ 38 w 39"/>
              <a:gd name="T13" fmla="*/ 253 h 269"/>
              <a:gd name="T14" fmla="*/ 15 w 39"/>
              <a:gd name="T1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69">
                <a:moveTo>
                  <a:pt x="15" y="268"/>
                </a:moveTo>
                <a:lnTo>
                  <a:pt x="15" y="268"/>
                </a:lnTo>
                <a:cubicBezTo>
                  <a:pt x="8" y="268"/>
                  <a:pt x="0" y="260"/>
                  <a:pt x="0" y="25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8" y="8"/>
                  <a:pt x="38" y="16"/>
                </a:cubicBezTo>
                <a:cubicBezTo>
                  <a:pt x="38" y="253"/>
                  <a:pt x="38" y="253"/>
                  <a:pt x="38" y="253"/>
                </a:cubicBezTo>
                <a:cubicBezTo>
                  <a:pt x="38" y="260"/>
                  <a:pt x="31" y="268"/>
                  <a:pt x="15" y="2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7">
            <a:extLst>
              <a:ext uri="{FF2B5EF4-FFF2-40B4-BE49-F238E27FC236}">
                <a16:creationId xmlns:a16="http://schemas.microsoft.com/office/drawing/2014/main" id="{C5877D61-1265-A94B-B1B9-FFC721D1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65" y="6373860"/>
            <a:ext cx="2919890" cy="2924909"/>
          </a:xfrm>
          <a:custGeom>
            <a:avLst/>
            <a:gdLst>
              <a:gd name="T0" fmla="*/ 2564 w 2565"/>
              <a:gd name="T1" fmla="*/ 1285 h 2571"/>
              <a:gd name="T2" fmla="*/ 2564 w 2565"/>
              <a:gd name="T3" fmla="*/ 1285 h 2571"/>
              <a:gd name="T4" fmla="*/ 1286 w 2565"/>
              <a:gd name="T5" fmla="*/ 2570 h 2571"/>
              <a:gd name="T6" fmla="*/ 0 w 2565"/>
              <a:gd name="T7" fmla="*/ 1285 h 2571"/>
              <a:gd name="T8" fmla="*/ 1286 w 2565"/>
              <a:gd name="T9" fmla="*/ 0 h 2571"/>
              <a:gd name="T10" fmla="*/ 2564 w 2565"/>
              <a:gd name="T11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5" h="2571">
                <a:moveTo>
                  <a:pt x="2564" y="1285"/>
                </a:moveTo>
                <a:lnTo>
                  <a:pt x="2564" y="1285"/>
                </a:lnTo>
                <a:cubicBezTo>
                  <a:pt x="2564" y="1996"/>
                  <a:pt x="1990" y="2570"/>
                  <a:pt x="1286" y="2570"/>
                </a:cubicBezTo>
                <a:cubicBezTo>
                  <a:pt x="574" y="2570"/>
                  <a:pt x="0" y="1996"/>
                  <a:pt x="0" y="1285"/>
                </a:cubicBezTo>
                <a:cubicBezTo>
                  <a:pt x="0" y="573"/>
                  <a:pt x="574" y="0"/>
                  <a:pt x="1286" y="0"/>
                </a:cubicBezTo>
                <a:cubicBezTo>
                  <a:pt x="1990" y="0"/>
                  <a:pt x="2564" y="573"/>
                  <a:pt x="2564" y="1285"/>
                </a:cubicBezTo>
              </a:path>
            </a:pathLst>
          </a:custGeom>
          <a:noFill/>
          <a:ln w="381000" cap="flat">
            <a:solidFill>
              <a:srgbClr val="80A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Line 418">
            <a:extLst>
              <a:ext uri="{FF2B5EF4-FFF2-40B4-BE49-F238E27FC236}">
                <a16:creationId xmlns:a16="http://schemas.microsoft.com/office/drawing/2014/main" id="{9167217E-BDD6-204C-B1BC-DDCF16C4D9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374" y="9298769"/>
            <a:ext cx="4259429" cy="5015"/>
          </a:xfrm>
          <a:prstGeom prst="line">
            <a:avLst/>
          </a:prstGeom>
          <a:noFill/>
          <a:ln w="381000" cap="flat">
            <a:solidFill>
              <a:srgbClr val="80A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1" name="Freeform 473">
            <a:extLst>
              <a:ext uri="{FF2B5EF4-FFF2-40B4-BE49-F238E27FC236}">
                <a16:creationId xmlns:a16="http://schemas.microsoft.com/office/drawing/2014/main" id="{DF5ADAA8-FF93-FE41-9B1F-39881FC7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822" y="6373860"/>
            <a:ext cx="2924909" cy="2924909"/>
          </a:xfrm>
          <a:custGeom>
            <a:avLst/>
            <a:gdLst>
              <a:gd name="T0" fmla="*/ 2571 w 2572"/>
              <a:gd name="T1" fmla="*/ 1285 h 2571"/>
              <a:gd name="T2" fmla="*/ 2571 w 2572"/>
              <a:gd name="T3" fmla="*/ 1285 h 2571"/>
              <a:gd name="T4" fmla="*/ 1285 w 2572"/>
              <a:gd name="T5" fmla="*/ 2570 h 2571"/>
              <a:gd name="T6" fmla="*/ 0 w 2572"/>
              <a:gd name="T7" fmla="*/ 1285 h 2571"/>
              <a:gd name="T8" fmla="*/ 1285 w 2572"/>
              <a:gd name="T9" fmla="*/ 0 h 2571"/>
              <a:gd name="T10" fmla="*/ 2571 w 2572"/>
              <a:gd name="T11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2" h="2571">
                <a:moveTo>
                  <a:pt x="2571" y="1285"/>
                </a:moveTo>
                <a:lnTo>
                  <a:pt x="2571" y="1285"/>
                </a:lnTo>
                <a:cubicBezTo>
                  <a:pt x="2571" y="1996"/>
                  <a:pt x="1997" y="2570"/>
                  <a:pt x="1285" y="2570"/>
                </a:cubicBezTo>
                <a:cubicBezTo>
                  <a:pt x="581" y="2570"/>
                  <a:pt x="0" y="1996"/>
                  <a:pt x="0" y="1285"/>
                </a:cubicBezTo>
                <a:cubicBezTo>
                  <a:pt x="0" y="573"/>
                  <a:pt x="581" y="0"/>
                  <a:pt x="1285" y="0"/>
                </a:cubicBezTo>
                <a:cubicBezTo>
                  <a:pt x="1997" y="0"/>
                  <a:pt x="2571" y="573"/>
                  <a:pt x="2571" y="1285"/>
                </a:cubicBezTo>
              </a:path>
            </a:pathLst>
          </a:custGeom>
          <a:noFill/>
          <a:ln w="381000" cap="flat">
            <a:solidFill>
              <a:srgbClr val="808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Line 474">
            <a:extLst>
              <a:ext uri="{FF2B5EF4-FFF2-40B4-BE49-F238E27FC236}">
                <a16:creationId xmlns:a16="http://schemas.microsoft.com/office/drawing/2014/main" id="{F7D9CF0F-99B7-9741-B4A5-A4ACD966ED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3769" y="9298769"/>
            <a:ext cx="4259426" cy="5015"/>
          </a:xfrm>
          <a:prstGeom prst="line">
            <a:avLst/>
          </a:prstGeom>
          <a:noFill/>
          <a:ln w="381000" cap="flat">
            <a:solidFill>
              <a:srgbClr val="808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" name="Freeform 528">
            <a:extLst>
              <a:ext uri="{FF2B5EF4-FFF2-40B4-BE49-F238E27FC236}">
                <a16:creationId xmlns:a16="http://schemas.microsoft.com/office/drawing/2014/main" id="{18EA91F0-909B-0943-ACAE-19E13AF7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217" y="6373860"/>
            <a:ext cx="2914871" cy="2924909"/>
          </a:xfrm>
          <a:custGeom>
            <a:avLst/>
            <a:gdLst>
              <a:gd name="T0" fmla="*/ 2562 w 2563"/>
              <a:gd name="T1" fmla="*/ 1285 h 2571"/>
              <a:gd name="T2" fmla="*/ 2562 w 2563"/>
              <a:gd name="T3" fmla="*/ 1285 h 2571"/>
              <a:gd name="T4" fmla="*/ 1278 w 2563"/>
              <a:gd name="T5" fmla="*/ 2570 h 2571"/>
              <a:gd name="T6" fmla="*/ 0 w 2563"/>
              <a:gd name="T7" fmla="*/ 1285 h 2571"/>
              <a:gd name="T8" fmla="*/ 1278 w 2563"/>
              <a:gd name="T9" fmla="*/ 0 h 2571"/>
              <a:gd name="T10" fmla="*/ 2562 w 2563"/>
              <a:gd name="T11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3" h="2571">
                <a:moveTo>
                  <a:pt x="2562" y="1285"/>
                </a:moveTo>
                <a:lnTo>
                  <a:pt x="2562" y="1285"/>
                </a:lnTo>
                <a:cubicBezTo>
                  <a:pt x="2562" y="1996"/>
                  <a:pt x="1989" y="2570"/>
                  <a:pt x="1278" y="2570"/>
                </a:cubicBezTo>
                <a:cubicBezTo>
                  <a:pt x="574" y="2570"/>
                  <a:pt x="0" y="1996"/>
                  <a:pt x="0" y="1285"/>
                </a:cubicBezTo>
                <a:cubicBezTo>
                  <a:pt x="0" y="573"/>
                  <a:pt x="574" y="0"/>
                  <a:pt x="1278" y="0"/>
                </a:cubicBezTo>
                <a:cubicBezTo>
                  <a:pt x="1989" y="0"/>
                  <a:pt x="2562" y="573"/>
                  <a:pt x="2562" y="1285"/>
                </a:cubicBezTo>
              </a:path>
            </a:pathLst>
          </a:custGeom>
          <a:noFill/>
          <a:ln w="381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Line 529">
            <a:extLst>
              <a:ext uri="{FF2B5EF4-FFF2-40B4-BE49-F238E27FC236}">
                <a16:creationId xmlns:a16="http://schemas.microsoft.com/office/drawing/2014/main" id="{D2037F27-AAF0-FF41-8D67-6778E10A9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83127" y="9298769"/>
            <a:ext cx="4259429" cy="5015"/>
          </a:xfrm>
          <a:prstGeom prst="line">
            <a:avLst/>
          </a:prstGeom>
          <a:noFill/>
          <a:ln w="381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1" name="Freeform 583">
            <a:extLst>
              <a:ext uri="{FF2B5EF4-FFF2-40B4-BE49-F238E27FC236}">
                <a16:creationId xmlns:a16="http://schemas.microsoft.com/office/drawing/2014/main" id="{42968579-C8EE-7443-93E9-8849F728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575" y="6373860"/>
            <a:ext cx="2914875" cy="2924909"/>
          </a:xfrm>
          <a:custGeom>
            <a:avLst/>
            <a:gdLst>
              <a:gd name="T0" fmla="*/ 2563 w 2564"/>
              <a:gd name="T1" fmla="*/ 1285 h 2571"/>
              <a:gd name="T2" fmla="*/ 2563 w 2564"/>
              <a:gd name="T3" fmla="*/ 1285 h 2571"/>
              <a:gd name="T4" fmla="*/ 1278 w 2564"/>
              <a:gd name="T5" fmla="*/ 2570 h 2571"/>
              <a:gd name="T6" fmla="*/ 0 w 2564"/>
              <a:gd name="T7" fmla="*/ 1285 h 2571"/>
              <a:gd name="T8" fmla="*/ 1278 w 2564"/>
              <a:gd name="T9" fmla="*/ 0 h 2571"/>
              <a:gd name="T10" fmla="*/ 2563 w 2564"/>
              <a:gd name="T11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4" h="2571">
                <a:moveTo>
                  <a:pt x="2563" y="1285"/>
                </a:moveTo>
                <a:lnTo>
                  <a:pt x="2563" y="1285"/>
                </a:lnTo>
                <a:cubicBezTo>
                  <a:pt x="2563" y="1996"/>
                  <a:pt x="1989" y="2570"/>
                  <a:pt x="1278" y="2570"/>
                </a:cubicBezTo>
                <a:cubicBezTo>
                  <a:pt x="574" y="2570"/>
                  <a:pt x="0" y="1996"/>
                  <a:pt x="0" y="1285"/>
                </a:cubicBezTo>
                <a:cubicBezTo>
                  <a:pt x="0" y="573"/>
                  <a:pt x="574" y="0"/>
                  <a:pt x="1278" y="0"/>
                </a:cubicBezTo>
                <a:cubicBezTo>
                  <a:pt x="1989" y="0"/>
                  <a:pt x="2563" y="573"/>
                  <a:pt x="2563" y="1285"/>
                </a:cubicBezTo>
              </a:path>
            </a:pathLst>
          </a:custGeom>
          <a:noFill/>
          <a:ln w="381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Line 584">
            <a:extLst>
              <a:ext uri="{FF2B5EF4-FFF2-40B4-BE49-F238E27FC236}">
                <a16:creationId xmlns:a16="http://schemas.microsoft.com/office/drawing/2014/main" id="{BB4DE796-0133-8C4F-9F60-2D614A3D4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22488" y="9298769"/>
            <a:ext cx="4259426" cy="5015"/>
          </a:xfrm>
          <a:prstGeom prst="line">
            <a:avLst/>
          </a:prstGeom>
          <a:noFill/>
          <a:ln w="381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6" name="Freeform 638">
            <a:extLst>
              <a:ext uri="{FF2B5EF4-FFF2-40B4-BE49-F238E27FC236}">
                <a16:creationId xmlns:a16="http://schemas.microsoft.com/office/drawing/2014/main" id="{59D79685-F64C-C244-B077-AC7736E8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1936" y="6373860"/>
            <a:ext cx="2919890" cy="2924909"/>
          </a:xfrm>
          <a:custGeom>
            <a:avLst/>
            <a:gdLst>
              <a:gd name="T0" fmla="*/ 2564 w 2565"/>
              <a:gd name="T1" fmla="*/ 1285 h 2571"/>
              <a:gd name="T2" fmla="*/ 2564 w 2565"/>
              <a:gd name="T3" fmla="*/ 1285 h 2571"/>
              <a:gd name="T4" fmla="*/ 1286 w 2565"/>
              <a:gd name="T5" fmla="*/ 2570 h 2571"/>
              <a:gd name="T6" fmla="*/ 0 w 2565"/>
              <a:gd name="T7" fmla="*/ 1285 h 2571"/>
              <a:gd name="T8" fmla="*/ 1286 w 2565"/>
              <a:gd name="T9" fmla="*/ 0 h 2571"/>
              <a:gd name="T10" fmla="*/ 2564 w 2565"/>
              <a:gd name="T11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5" h="2571">
                <a:moveTo>
                  <a:pt x="2564" y="1285"/>
                </a:moveTo>
                <a:lnTo>
                  <a:pt x="2564" y="1285"/>
                </a:lnTo>
                <a:cubicBezTo>
                  <a:pt x="2564" y="1996"/>
                  <a:pt x="1990" y="2570"/>
                  <a:pt x="1286" y="2570"/>
                </a:cubicBezTo>
                <a:cubicBezTo>
                  <a:pt x="574" y="2570"/>
                  <a:pt x="0" y="1996"/>
                  <a:pt x="0" y="1285"/>
                </a:cubicBezTo>
                <a:cubicBezTo>
                  <a:pt x="0" y="573"/>
                  <a:pt x="574" y="0"/>
                  <a:pt x="1286" y="0"/>
                </a:cubicBezTo>
                <a:cubicBezTo>
                  <a:pt x="1990" y="0"/>
                  <a:pt x="2564" y="573"/>
                  <a:pt x="2564" y="1285"/>
                </a:cubicBezTo>
              </a:path>
            </a:pathLst>
          </a:custGeom>
          <a:noFill/>
          <a:ln w="381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Line 639">
            <a:extLst>
              <a:ext uri="{FF2B5EF4-FFF2-40B4-BE49-F238E27FC236}">
                <a16:creationId xmlns:a16="http://schemas.microsoft.com/office/drawing/2014/main" id="{92FE6049-CD7D-3249-B342-49E26D707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61845" y="9298769"/>
            <a:ext cx="2874739" cy="5015"/>
          </a:xfrm>
          <a:prstGeom prst="line">
            <a:avLst/>
          </a:prstGeom>
          <a:noFill/>
          <a:ln w="381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431CFB-ADAF-A447-9252-FF2B5F5646F8}"/>
              </a:ext>
            </a:extLst>
          </p:cNvPr>
          <p:cNvGrpSpPr/>
          <p:nvPr/>
        </p:nvGrpSpPr>
        <p:grpSpPr>
          <a:xfrm>
            <a:off x="1655904" y="9783087"/>
            <a:ext cx="3676939" cy="1477328"/>
            <a:chOff x="5517310" y="11069053"/>
            <a:chExt cx="3676939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53DE50BB-0726-FA44-9900-DFD00ED813E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2987F6D-B536-BC43-96B5-C19E2C0C698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BEF93-27E0-0944-AC87-5DC444C47233}"/>
              </a:ext>
            </a:extLst>
          </p:cNvPr>
          <p:cNvGrpSpPr/>
          <p:nvPr/>
        </p:nvGrpSpPr>
        <p:grpSpPr>
          <a:xfrm>
            <a:off x="6011336" y="9783087"/>
            <a:ext cx="3676939" cy="1477328"/>
            <a:chOff x="5517310" y="11069053"/>
            <a:chExt cx="3676939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AFE04C93-C973-924C-8ACC-DD83707D8E4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7B72385-A3E1-9148-9523-6C7700B79A5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D6EB38-EA36-CE42-8887-F276FA46C138}"/>
              </a:ext>
            </a:extLst>
          </p:cNvPr>
          <p:cNvGrpSpPr/>
          <p:nvPr/>
        </p:nvGrpSpPr>
        <p:grpSpPr>
          <a:xfrm>
            <a:off x="10198325" y="9783087"/>
            <a:ext cx="3676939" cy="1477328"/>
            <a:chOff x="5517310" y="11069053"/>
            <a:chExt cx="3676939" cy="147732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EF3A0558-B44D-F74C-B479-EA8BC6BA95C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5A07BD2-547E-F44F-9D50-69D3A18141D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1A2976-0DDB-E348-AFB9-3E4B62CEDDDF}"/>
              </a:ext>
            </a:extLst>
          </p:cNvPr>
          <p:cNvGrpSpPr/>
          <p:nvPr/>
        </p:nvGrpSpPr>
        <p:grpSpPr>
          <a:xfrm>
            <a:off x="14553757" y="9783087"/>
            <a:ext cx="3676939" cy="1477328"/>
            <a:chOff x="5517310" y="11069053"/>
            <a:chExt cx="3676939" cy="147732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3D46608B-9195-0247-92A0-0FA36C26DBC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8D7D34-59C1-E84A-826E-F08D93C3B3A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6C3B02-5927-974F-98DD-D8881BC47437}"/>
              </a:ext>
            </a:extLst>
          </p:cNvPr>
          <p:cNvGrpSpPr/>
          <p:nvPr/>
        </p:nvGrpSpPr>
        <p:grpSpPr>
          <a:xfrm>
            <a:off x="18692620" y="9783087"/>
            <a:ext cx="3676939" cy="1477328"/>
            <a:chOff x="5517310" y="11069053"/>
            <a:chExt cx="3676939" cy="147732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A5169669-E0DF-3645-8C7E-E3F8056A7D3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0BCDF7-8D98-224C-99BD-B4E8077CE00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0172ED2-D395-9C46-9E41-9CE400241247}"/>
              </a:ext>
            </a:extLst>
          </p:cNvPr>
          <p:cNvGrpSpPr/>
          <p:nvPr/>
        </p:nvGrpSpPr>
        <p:grpSpPr>
          <a:xfrm>
            <a:off x="2668308" y="2396409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2119F2F8-2A46-D440-8480-C9DF198E0C2A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192DE67B-C7AA-6242-8761-DB09B48C9FC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A8D2D5F-83D4-D24C-A7FB-0FB1A7CA0328}"/>
              </a:ext>
            </a:extLst>
          </p:cNvPr>
          <p:cNvGrpSpPr/>
          <p:nvPr/>
        </p:nvGrpSpPr>
        <p:grpSpPr>
          <a:xfrm>
            <a:off x="1445377" y="813903"/>
            <a:ext cx="21486896" cy="12093030"/>
            <a:chOff x="1445377" y="813903"/>
            <a:chExt cx="21486896" cy="12093030"/>
          </a:xfrm>
        </p:grpSpPr>
        <p:sp>
          <p:nvSpPr>
            <p:cNvPr id="459" name="Freeform 375">
              <a:extLst>
                <a:ext uri="{FF2B5EF4-FFF2-40B4-BE49-F238E27FC236}">
                  <a16:creationId xmlns:a16="http://schemas.microsoft.com/office/drawing/2014/main" id="{CA08D35A-26ED-5546-A276-F81C58F7A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7" y="4872325"/>
              <a:ext cx="10743446" cy="8034608"/>
            </a:xfrm>
            <a:custGeom>
              <a:avLst/>
              <a:gdLst>
                <a:gd name="T0" fmla="*/ 0 w 9795"/>
                <a:gd name="T1" fmla="*/ 7322 h 7323"/>
                <a:gd name="T2" fmla="*/ 0 w 9795"/>
                <a:gd name="T3" fmla="*/ 7322 h 7323"/>
                <a:gd name="T4" fmla="*/ 0 w 9795"/>
                <a:gd name="T5" fmla="*/ 1668 h 7323"/>
                <a:gd name="T6" fmla="*/ 1667 w 9795"/>
                <a:gd name="T7" fmla="*/ 0 h 7323"/>
                <a:gd name="T8" fmla="*/ 9794 w 9795"/>
                <a:gd name="T9" fmla="*/ 0 h 7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5" h="7323">
                  <a:moveTo>
                    <a:pt x="0" y="7322"/>
                  </a:moveTo>
                  <a:lnTo>
                    <a:pt x="0" y="7322"/>
                  </a:lnTo>
                  <a:cubicBezTo>
                    <a:pt x="0" y="1668"/>
                    <a:pt x="0" y="1668"/>
                    <a:pt x="0" y="1668"/>
                  </a:cubicBezTo>
                  <a:cubicBezTo>
                    <a:pt x="0" y="742"/>
                    <a:pt x="749" y="0"/>
                    <a:pt x="1667" y="0"/>
                  </a:cubicBezTo>
                  <a:cubicBezTo>
                    <a:pt x="9794" y="0"/>
                    <a:pt x="9794" y="0"/>
                    <a:pt x="9794" y="0"/>
                  </a:cubicBezTo>
                </a:path>
              </a:pathLst>
            </a:custGeom>
            <a:noFill/>
            <a:ln w="381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9740ED2D-E395-9C41-940F-143B74508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377" y="813903"/>
              <a:ext cx="16093406" cy="8629586"/>
            </a:xfrm>
            <a:custGeom>
              <a:avLst/>
              <a:gdLst>
                <a:gd name="T0" fmla="*/ 0 w 14669"/>
                <a:gd name="T1" fmla="*/ 7865 h 7866"/>
                <a:gd name="T2" fmla="*/ 0 w 14669"/>
                <a:gd name="T3" fmla="*/ 7865 h 7866"/>
                <a:gd name="T4" fmla="*/ 13000 w 14669"/>
                <a:gd name="T5" fmla="*/ 7865 h 7866"/>
                <a:gd name="T6" fmla="*/ 14668 w 14669"/>
                <a:gd name="T7" fmla="*/ 6197 h 7866"/>
                <a:gd name="T8" fmla="*/ 14668 w 14669"/>
                <a:gd name="T9" fmla="*/ 0 h 7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9" h="7866">
                  <a:moveTo>
                    <a:pt x="0" y="7865"/>
                  </a:moveTo>
                  <a:lnTo>
                    <a:pt x="0" y="7865"/>
                  </a:lnTo>
                  <a:cubicBezTo>
                    <a:pt x="13000" y="7865"/>
                    <a:pt x="13000" y="7865"/>
                    <a:pt x="13000" y="7865"/>
                  </a:cubicBezTo>
                  <a:cubicBezTo>
                    <a:pt x="13919" y="7865"/>
                    <a:pt x="14668" y="7115"/>
                    <a:pt x="14668" y="6197"/>
                  </a:cubicBezTo>
                  <a:cubicBezTo>
                    <a:pt x="14668" y="0"/>
                    <a:pt x="14668" y="0"/>
                    <a:pt x="14668" y="0"/>
                  </a:cubicBezTo>
                </a:path>
              </a:pathLst>
            </a:custGeom>
            <a:noFill/>
            <a:ln w="381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02" name="Grupo 701">
            <a:extLst>
              <a:ext uri="{FF2B5EF4-FFF2-40B4-BE49-F238E27FC236}">
                <a16:creationId xmlns:a16="http://schemas.microsoft.com/office/drawing/2014/main" id="{4C5A0006-C066-0D47-81C1-5C0BCCF44419}"/>
              </a:ext>
            </a:extLst>
          </p:cNvPr>
          <p:cNvGrpSpPr/>
          <p:nvPr/>
        </p:nvGrpSpPr>
        <p:grpSpPr>
          <a:xfrm>
            <a:off x="1441791" y="817489"/>
            <a:ext cx="21486896" cy="12093030"/>
            <a:chOff x="1445377" y="813903"/>
            <a:chExt cx="21486896" cy="12093030"/>
          </a:xfrm>
        </p:grpSpPr>
        <p:sp>
          <p:nvSpPr>
            <p:cNvPr id="703" name="Freeform 375">
              <a:extLst>
                <a:ext uri="{FF2B5EF4-FFF2-40B4-BE49-F238E27FC236}">
                  <a16:creationId xmlns:a16="http://schemas.microsoft.com/office/drawing/2014/main" id="{DB369E12-E48B-984A-B23E-9F04DCB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7" y="4872325"/>
              <a:ext cx="10743446" cy="8034608"/>
            </a:xfrm>
            <a:custGeom>
              <a:avLst/>
              <a:gdLst>
                <a:gd name="T0" fmla="*/ 0 w 9795"/>
                <a:gd name="T1" fmla="*/ 7322 h 7323"/>
                <a:gd name="T2" fmla="*/ 0 w 9795"/>
                <a:gd name="T3" fmla="*/ 7322 h 7323"/>
                <a:gd name="T4" fmla="*/ 0 w 9795"/>
                <a:gd name="T5" fmla="*/ 1668 h 7323"/>
                <a:gd name="T6" fmla="*/ 1667 w 9795"/>
                <a:gd name="T7" fmla="*/ 0 h 7323"/>
                <a:gd name="T8" fmla="*/ 9794 w 9795"/>
                <a:gd name="T9" fmla="*/ 0 h 7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5" h="7323">
                  <a:moveTo>
                    <a:pt x="0" y="7322"/>
                  </a:moveTo>
                  <a:lnTo>
                    <a:pt x="0" y="7322"/>
                  </a:lnTo>
                  <a:cubicBezTo>
                    <a:pt x="0" y="1668"/>
                    <a:pt x="0" y="1668"/>
                    <a:pt x="0" y="1668"/>
                  </a:cubicBezTo>
                  <a:cubicBezTo>
                    <a:pt x="0" y="742"/>
                    <a:pt x="749" y="0"/>
                    <a:pt x="1667" y="0"/>
                  </a:cubicBezTo>
                  <a:cubicBezTo>
                    <a:pt x="9794" y="0"/>
                    <a:pt x="9794" y="0"/>
                    <a:pt x="9794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4" name="Freeform 445">
              <a:extLst>
                <a:ext uri="{FF2B5EF4-FFF2-40B4-BE49-F238E27FC236}">
                  <a16:creationId xmlns:a16="http://schemas.microsoft.com/office/drawing/2014/main" id="{8D0237D8-4DC8-2642-AD6F-EB62CCBE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377" y="813903"/>
              <a:ext cx="16093406" cy="8629586"/>
            </a:xfrm>
            <a:custGeom>
              <a:avLst/>
              <a:gdLst>
                <a:gd name="T0" fmla="*/ 0 w 14669"/>
                <a:gd name="T1" fmla="*/ 7865 h 7866"/>
                <a:gd name="T2" fmla="*/ 0 w 14669"/>
                <a:gd name="T3" fmla="*/ 7865 h 7866"/>
                <a:gd name="T4" fmla="*/ 13000 w 14669"/>
                <a:gd name="T5" fmla="*/ 7865 h 7866"/>
                <a:gd name="T6" fmla="*/ 14668 w 14669"/>
                <a:gd name="T7" fmla="*/ 6197 h 7866"/>
                <a:gd name="T8" fmla="*/ 14668 w 14669"/>
                <a:gd name="T9" fmla="*/ 0 h 7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9" h="7866">
                  <a:moveTo>
                    <a:pt x="0" y="7865"/>
                  </a:moveTo>
                  <a:lnTo>
                    <a:pt x="0" y="7865"/>
                  </a:lnTo>
                  <a:cubicBezTo>
                    <a:pt x="13000" y="7865"/>
                    <a:pt x="13000" y="7865"/>
                    <a:pt x="13000" y="7865"/>
                  </a:cubicBezTo>
                  <a:cubicBezTo>
                    <a:pt x="13919" y="7865"/>
                    <a:pt x="14668" y="7115"/>
                    <a:pt x="14668" y="6197"/>
                  </a:cubicBezTo>
                  <a:cubicBezTo>
                    <a:pt x="14668" y="0"/>
                    <a:pt x="14668" y="0"/>
                    <a:pt x="14668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39" name="Line 506">
            <a:extLst>
              <a:ext uri="{FF2B5EF4-FFF2-40B4-BE49-F238E27FC236}">
                <a16:creationId xmlns:a16="http://schemas.microsoft.com/office/drawing/2014/main" id="{3571AA01-6C7D-8E41-8BE1-6624ADB89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6597" y="8742095"/>
            <a:ext cx="101580" cy="111254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0" name="Freeform 507">
            <a:extLst>
              <a:ext uri="{FF2B5EF4-FFF2-40B4-BE49-F238E27FC236}">
                <a16:creationId xmlns:a16="http://schemas.microsoft.com/office/drawing/2014/main" id="{4B26DF91-C927-5041-9046-008E8D5A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085" y="8538932"/>
            <a:ext cx="33859" cy="116093"/>
          </a:xfrm>
          <a:custGeom>
            <a:avLst/>
            <a:gdLst>
              <a:gd name="T0" fmla="*/ 0 w 31"/>
              <a:gd name="T1" fmla="*/ 107 h 108"/>
              <a:gd name="T2" fmla="*/ 30 w 31"/>
              <a:gd name="T3" fmla="*/ 76 h 108"/>
              <a:gd name="T4" fmla="*/ 30 w 31"/>
              <a:gd name="T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108">
                <a:moveTo>
                  <a:pt x="0" y="107"/>
                </a:moveTo>
                <a:lnTo>
                  <a:pt x="30" y="76"/>
                </a:lnTo>
                <a:lnTo>
                  <a:pt x="30" y="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" name="Line 508">
            <a:extLst>
              <a:ext uri="{FF2B5EF4-FFF2-40B4-BE49-F238E27FC236}">
                <a16:creationId xmlns:a16="http://schemas.microsoft.com/office/drawing/2014/main" id="{A690234F-A43D-2243-A5F1-040046729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33944" y="8263209"/>
            <a:ext cx="4839" cy="14511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2" name="Line 509">
            <a:extLst>
              <a:ext uri="{FF2B5EF4-FFF2-40B4-BE49-F238E27FC236}">
                <a16:creationId xmlns:a16="http://schemas.microsoft.com/office/drawing/2014/main" id="{3C2B54A1-31F4-3143-AFFE-B3C1542F5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33944" y="7992325"/>
            <a:ext cx="4839" cy="14511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3" name="Line 510">
            <a:extLst>
              <a:ext uri="{FF2B5EF4-FFF2-40B4-BE49-F238E27FC236}">
                <a16:creationId xmlns:a16="http://schemas.microsoft.com/office/drawing/2014/main" id="{7E566B51-6F00-9D4A-9091-C3FE27521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33944" y="7726280"/>
            <a:ext cx="4839" cy="14511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0" name="Freeform 537">
            <a:extLst>
              <a:ext uri="{FF2B5EF4-FFF2-40B4-BE49-F238E27FC236}">
                <a16:creationId xmlns:a16="http://schemas.microsoft.com/office/drawing/2014/main" id="{E38B0EB2-0743-904F-923E-A5FC93FB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936" y="7866558"/>
            <a:ext cx="1765584" cy="1610793"/>
          </a:xfrm>
          <a:custGeom>
            <a:avLst/>
            <a:gdLst>
              <a:gd name="T0" fmla="*/ 1225 w 1608"/>
              <a:gd name="T1" fmla="*/ 0 h 1470"/>
              <a:gd name="T2" fmla="*/ 1225 w 1608"/>
              <a:gd name="T3" fmla="*/ 0 h 1470"/>
              <a:gd name="T4" fmla="*/ 375 w 1608"/>
              <a:gd name="T5" fmla="*/ 0 h 1470"/>
              <a:gd name="T6" fmla="*/ 0 w 1608"/>
              <a:gd name="T7" fmla="*/ 374 h 1470"/>
              <a:gd name="T8" fmla="*/ 0 w 1608"/>
              <a:gd name="T9" fmla="*/ 872 h 1470"/>
              <a:gd name="T10" fmla="*/ 375 w 1608"/>
              <a:gd name="T11" fmla="*/ 1247 h 1470"/>
              <a:gd name="T12" fmla="*/ 498 w 1608"/>
              <a:gd name="T13" fmla="*/ 1247 h 1470"/>
              <a:gd name="T14" fmla="*/ 643 w 1608"/>
              <a:gd name="T15" fmla="*/ 1331 h 1470"/>
              <a:gd name="T16" fmla="*/ 659 w 1608"/>
              <a:gd name="T17" fmla="*/ 1354 h 1470"/>
              <a:gd name="T18" fmla="*/ 949 w 1608"/>
              <a:gd name="T19" fmla="*/ 1354 h 1470"/>
              <a:gd name="T20" fmla="*/ 957 w 1608"/>
              <a:gd name="T21" fmla="*/ 1331 h 1470"/>
              <a:gd name="T22" fmla="*/ 1102 w 1608"/>
              <a:gd name="T23" fmla="*/ 1247 h 1470"/>
              <a:gd name="T24" fmla="*/ 1225 w 1608"/>
              <a:gd name="T25" fmla="*/ 1247 h 1470"/>
              <a:gd name="T26" fmla="*/ 1607 w 1608"/>
              <a:gd name="T27" fmla="*/ 872 h 1470"/>
              <a:gd name="T28" fmla="*/ 1607 w 1608"/>
              <a:gd name="T29" fmla="*/ 374 h 1470"/>
              <a:gd name="T30" fmla="*/ 1225 w 1608"/>
              <a:gd name="T31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8" h="1470">
                <a:moveTo>
                  <a:pt x="1225" y="0"/>
                </a:moveTo>
                <a:lnTo>
                  <a:pt x="1225" y="0"/>
                </a:lnTo>
                <a:cubicBezTo>
                  <a:pt x="375" y="0"/>
                  <a:pt x="375" y="0"/>
                  <a:pt x="375" y="0"/>
                </a:cubicBezTo>
                <a:cubicBezTo>
                  <a:pt x="169" y="0"/>
                  <a:pt x="0" y="168"/>
                  <a:pt x="0" y="374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1078"/>
                  <a:pt x="169" y="1247"/>
                  <a:pt x="375" y="1247"/>
                </a:cubicBezTo>
                <a:cubicBezTo>
                  <a:pt x="498" y="1247"/>
                  <a:pt x="498" y="1247"/>
                  <a:pt x="498" y="1247"/>
                </a:cubicBezTo>
                <a:cubicBezTo>
                  <a:pt x="559" y="1247"/>
                  <a:pt x="613" y="1285"/>
                  <a:pt x="643" y="1331"/>
                </a:cubicBezTo>
                <a:cubicBezTo>
                  <a:pt x="659" y="1354"/>
                  <a:pt x="659" y="1354"/>
                  <a:pt x="659" y="1354"/>
                </a:cubicBezTo>
                <a:cubicBezTo>
                  <a:pt x="720" y="1469"/>
                  <a:pt x="880" y="1469"/>
                  <a:pt x="949" y="1354"/>
                </a:cubicBezTo>
                <a:cubicBezTo>
                  <a:pt x="957" y="1331"/>
                  <a:pt x="957" y="1331"/>
                  <a:pt x="957" y="1331"/>
                </a:cubicBezTo>
                <a:cubicBezTo>
                  <a:pt x="987" y="1285"/>
                  <a:pt x="1049" y="1247"/>
                  <a:pt x="1102" y="1247"/>
                </a:cubicBezTo>
                <a:cubicBezTo>
                  <a:pt x="1225" y="1247"/>
                  <a:pt x="1225" y="1247"/>
                  <a:pt x="1225" y="1247"/>
                </a:cubicBezTo>
                <a:cubicBezTo>
                  <a:pt x="1439" y="1247"/>
                  <a:pt x="1607" y="1078"/>
                  <a:pt x="1607" y="872"/>
                </a:cubicBezTo>
                <a:cubicBezTo>
                  <a:pt x="1607" y="374"/>
                  <a:pt x="1607" y="374"/>
                  <a:pt x="1607" y="374"/>
                </a:cubicBezTo>
                <a:cubicBezTo>
                  <a:pt x="1607" y="168"/>
                  <a:pt x="1439" y="0"/>
                  <a:pt x="1225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38">
            <a:extLst>
              <a:ext uri="{FF2B5EF4-FFF2-40B4-BE49-F238E27FC236}">
                <a16:creationId xmlns:a16="http://schemas.microsoft.com/office/drawing/2014/main" id="{A380BDCF-0CFA-AD48-979B-B48673EE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685" y="7866558"/>
            <a:ext cx="1765581" cy="1610793"/>
          </a:xfrm>
          <a:custGeom>
            <a:avLst/>
            <a:gdLst>
              <a:gd name="T0" fmla="*/ 1225 w 1608"/>
              <a:gd name="T1" fmla="*/ 0 h 1470"/>
              <a:gd name="T2" fmla="*/ 1225 w 1608"/>
              <a:gd name="T3" fmla="*/ 0 h 1470"/>
              <a:gd name="T4" fmla="*/ 375 w 1608"/>
              <a:gd name="T5" fmla="*/ 0 h 1470"/>
              <a:gd name="T6" fmla="*/ 0 w 1608"/>
              <a:gd name="T7" fmla="*/ 374 h 1470"/>
              <a:gd name="T8" fmla="*/ 0 w 1608"/>
              <a:gd name="T9" fmla="*/ 872 h 1470"/>
              <a:gd name="T10" fmla="*/ 375 w 1608"/>
              <a:gd name="T11" fmla="*/ 1247 h 1470"/>
              <a:gd name="T12" fmla="*/ 498 w 1608"/>
              <a:gd name="T13" fmla="*/ 1247 h 1470"/>
              <a:gd name="T14" fmla="*/ 643 w 1608"/>
              <a:gd name="T15" fmla="*/ 1331 h 1470"/>
              <a:gd name="T16" fmla="*/ 659 w 1608"/>
              <a:gd name="T17" fmla="*/ 1354 h 1470"/>
              <a:gd name="T18" fmla="*/ 949 w 1608"/>
              <a:gd name="T19" fmla="*/ 1354 h 1470"/>
              <a:gd name="T20" fmla="*/ 957 w 1608"/>
              <a:gd name="T21" fmla="*/ 1331 h 1470"/>
              <a:gd name="T22" fmla="*/ 1102 w 1608"/>
              <a:gd name="T23" fmla="*/ 1247 h 1470"/>
              <a:gd name="T24" fmla="*/ 1225 w 1608"/>
              <a:gd name="T25" fmla="*/ 1247 h 1470"/>
              <a:gd name="T26" fmla="*/ 1607 w 1608"/>
              <a:gd name="T27" fmla="*/ 872 h 1470"/>
              <a:gd name="T28" fmla="*/ 1607 w 1608"/>
              <a:gd name="T29" fmla="*/ 374 h 1470"/>
              <a:gd name="T30" fmla="*/ 1225 w 1608"/>
              <a:gd name="T31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8" h="1470">
                <a:moveTo>
                  <a:pt x="1225" y="0"/>
                </a:moveTo>
                <a:lnTo>
                  <a:pt x="1225" y="0"/>
                </a:lnTo>
                <a:cubicBezTo>
                  <a:pt x="375" y="0"/>
                  <a:pt x="375" y="0"/>
                  <a:pt x="375" y="0"/>
                </a:cubicBezTo>
                <a:cubicBezTo>
                  <a:pt x="169" y="0"/>
                  <a:pt x="0" y="168"/>
                  <a:pt x="0" y="374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1078"/>
                  <a:pt x="169" y="1247"/>
                  <a:pt x="375" y="1247"/>
                </a:cubicBezTo>
                <a:cubicBezTo>
                  <a:pt x="498" y="1247"/>
                  <a:pt x="498" y="1247"/>
                  <a:pt x="498" y="1247"/>
                </a:cubicBezTo>
                <a:cubicBezTo>
                  <a:pt x="559" y="1247"/>
                  <a:pt x="612" y="1285"/>
                  <a:pt x="643" y="1331"/>
                </a:cubicBezTo>
                <a:cubicBezTo>
                  <a:pt x="659" y="1354"/>
                  <a:pt x="659" y="1354"/>
                  <a:pt x="659" y="1354"/>
                </a:cubicBezTo>
                <a:cubicBezTo>
                  <a:pt x="720" y="1469"/>
                  <a:pt x="880" y="1469"/>
                  <a:pt x="949" y="1354"/>
                </a:cubicBezTo>
                <a:cubicBezTo>
                  <a:pt x="957" y="1331"/>
                  <a:pt x="957" y="1331"/>
                  <a:pt x="957" y="1331"/>
                </a:cubicBezTo>
                <a:cubicBezTo>
                  <a:pt x="987" y="1285"/>
                  <a:pt x="1049" y="1247"/>
                  <a:pt x="1102" y="1247"/>
                </a:cubicBezTo>
                <a:cubicBezTo>
                  <a:pt x="1225" y="1247"/>
                  <a:pt x="1225" y="1247"/>
                  <a:pt x="1225" y="1247"/>
                </a:cubicBezTo>
                <a:cubicBezTo>
                  <a:pt x="1439" y="1247"/>
                  <a:pt x="1607" y="1078"/>
                  <a:pt x="1607" y="872"/>
                </a:cubicBezTo>
                <a:cubicBezTo>
                  <a:pt x="1607" y="374"/>
                  <a:pt x="1607" y="374"/>
                  <a:pt x="1607" y="374"/>
                </a:cubicBezTo>
                <a:cubicBezTo>
                  <a:pt x="1607" y="168"/>
                  <a:pt x="1439" y="0"/>
                  <a:pt x="1225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39">
            <a:extLst>
              <a:ext uri="{FF2B5EF4-FFF2-40B4-BE49-F238E27FC236}">
                <a16:creationId xmlns:a16="http://schemas.microsoft.com/office/drawing/2014/main" id="{D041646A-717F-3648-9DC3-C60E582A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989" y="3450185"/>
            <a:ext cx="1765584" cy="1610790"/>
          </a:xfrm>
          <a:custGeom>
            <a:avLst/>
            <a:gdLst>
              <a:gd name="T0" fmla="*/ 1225 w 1608"/>
              <a:gd name="T1" fmla="*/ 0 h 1470"/>
              <a:gd name="T2" fmla="*/ 1225 w 1608"/>
              <a:gd name="T3" fmla="*/ 0 h 1470"/>
              <a:gd name="T4" fmla="*/ 383 w 1608"/>
              <a:gd name="T5" fmla="*/ 0 h 1470"/>
              <a:gd name="T6" fmla="*/ 0 w 1608"/>
              <a:gd name="T7" fmla="*/ 375 h 1470"/>
              <a:gd name="T8" fmla="*/ 0 w 1608"/>
              <a:gd name="T9" fmla="*/ 872 h 1470"/>
              <a:gd name="T10" fmla="*/ 383 w 1608"/>
              <a:gd name="T11" fmla="*/ 1247 h 1470"/>
              <a:gd name="T12" fmla="*/ 497 w 1608"/>
              <a:gd name="T13" fmla="*/ 1247 h 1470"/>
              <a:gd name="T14" fmla="*/ 643 w 1608"/>
              <a:gd name="T15" fmla="*/ 1331 h 1470"/>
              <a:gd name="T16" fmla="*/ 658 w 1608"/>
              <a:gd name="T17" fmla="*/ 1354 h 1470"/>
              <a:gd name="T18" fmla="*/ 949 w 1608"/>
              <a:gd name="T19" fmla="*/ 1354 h 1470"/>
              <a:gd name="T20" fmla="*/ 957 w 1608"/>
              <a:gd name="T21" fmla="*/ 1331 h 1470"/>
              <a:gd name="T22" fmla="*/ 1102 w 1608"/>
              <a:gd name="T23" fmla="*/ 1247 h 1470"/>
              <a:gd name="T24" fmla="*/ 1225 w 1608"/>
              <a:gd name="T25" fmla="*/ 1247 h 1470"/>
              <a:gd name="T26" fmla="*/ 1607 w 1608"/>
              <a:gd name="T27" fmla="*/ 872 h 1470"/>
              <a:gd name="T28" fmla="*/ 1607 w 1608"/>
              <a:gd name="T29" fmla="*/ 375 h 1470"/>
              <a:gd name="T30" fmla="*/ 1225 w 1608"/>
              <a:gd name="T31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8" h="1470">
                <a:moveTo>
                  <a:pt x="1225" y="0"/>
                </a:moveTo>
                <a:lnTo>
                  <a:pt x="1225" y="0"/>
                </a:lnTo>
                <a:cubicBezTo>
                  <a:pt x="383" y="0"/>
                  <a:pt x="383" y="0"/>
                  <a:pt x="383" y="0"/>
                </a:cubicBezTo>
                <a:cubicBezTo>
                  <a:pt x="168" y="0"/>
                  <a:pt x="0" y="168"/>
                  <a:pt x="0" y="375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1079"/>
                  <a:pt x="168" y="1247"/>
                  <a:pt x="383" y="1247"/>
                </a:cubicBezTo>
                <a:cubicBezTo>
                  <a:pt x="497" y="1247"/>
                  <a:pt x="497" y="1247"/>
                  <a:pt x="497" y="1247"/>
                </a:cubicBezTo>
                <a:cubicBezTo>
                  <a:pt x="559" y="1247"/>
                  <a:pt x="612" y="1285"/>
                  <a:pt x="643" y="1331"/>
                </a:cubicBezTo>
                <a:cubicBezTo>
                  <a:pt x="658" y="1354"/>
                  <a:pt x="658" y="1354"/>
                  <a:pt x="658" y="1354"/>
                </a:cubicBezTo>
                <a:cubicBezTo>
                  <a:pt x="719" y="1469"/>
                  <a:pt x="880" y="1469"/>
                  <a:pt x="949" y="1354"/>
                </a:cubicBezTo>
                <a:cubicBezTo>
                  <a:pt x="957" y="1331"/>
                  <a:pt x="957" y="1331"/>
                  <a:pt x="957" y="1331"/>
                </a:cubicBezTo>
                <a:cubicBezTo>
                  <a:pt x="987" y="1285"/>
                  <a:pt x="1048" y="1247"/>
                  <a:pt x="1102" y="1247"/>
                </a:cubicBezTo>
                <a:cubicBezTo>
                  <a:pt x="1225" y="1247"/>
                  <a:pt x="1225" y="1247"/>
                  <a:pt x="1225" y="1247"/>
                </a:cubicBezTo>
                <a:cubicBezTo>
                  <a:pt x="1439" y="1247"/>
                  <a:pt x="1607" y="1079"/>
                  <a:pt x="1607" y="872"/>
                </a:cubicBezTo>
                <a:cubicBezTo>
                  <a:pt x="1607" y="375"/>
                  <a:pt x="1607" y="375"/>
                  <a:pt x="1607" y="375"/>
                </a:cubicBezTo>
                <a:cubicBezTo>
                  <a:pt x="1607" y="168"/>
                  <a:pt x="1439" y="0"/>
                  <a:pt x="1225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40">
            <a:extLst>
              <a:ext uri="{FF2B5EF4-FFF2-40B4-BE49-F238E27FC236}">
                <a16:creationId xmlns:a16="http://schemas.microsoft.com/office/drawing/2014/main" id="{ED964C8F-DB39-D746-A85D-77F299E0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8133" y="3450185"/>
            <a:ext cx="1765581" cy="1610790"/>
          </a:xfrm>
          <a:custGeom>
            <a:avLst/>
            <a:gdLst>
              <a:gd name="T0" fmla="*/ 1224 w 1608"/>
              <a:gd name="T1" fmla="*/ 0 h 1470"/>
              <a:gd name="T2" fmla="*/ 1224 w 1608"/>
              <a:gd name="T3" fmla="*/ 0 h 1470"/>
              <a:gd name="T4" fmla="*/ 383 w 1608"/>
              <a:gd name="T5" fmla="*/ 0 h 1470"/>
              <a:gd name="T6" fmla="*/ 0 w 1608"/>
              <a:gd name="T7" fmla="*/ 375 h 1470"/>
              <a:gd name="T8" fmla="*/ 0 w 1608"/>
              <a:gd name="T9" fmla="*/ 872 h 1470"/>
              <a:gd name="T10" fmla="*/ 383 w 1608"/>
              <a:gd name="T11" fmla="*/ 1247 h 1470"/>
              <a:gd name="T12" fmla="*/ 497 w 1608"/>
              <a:gd name="T13" fmla="*/ 1247 h 1470"/>
              <a:gd name="T14" fmla="*/ 643 w 1608"/>
              <a:gd name="T15" fmla="*/ 1331 h 1470"/>
              <a:gd name="T16" fmla="*/ 658 w 1608"/>
              <a:gd name="T17" fmla="*/ 1354 h 1470"/>
              <a:gd name="T18" fmla="*/ 949 w 1608"/>
              <a:gd name="T19" fmla="*/ 1354 h 1470"/>
              <a:gd name="T20" fmla="*/ 964 w 1608"/>
              <a:gd name="T21" fmla="*/ 1331 h 1470"/>
              <a:gd name="T22" fmla="*/ 1110 w 1608"/>
              <a:gd name="T23" fmla="*/ 1247 h 1470"/>
              <a:gd name="T24" fmla="*/ 1224 w 1608"/>
              <a:gd name="T25" fmla="*/ 1247 h 1470"/>
              <a:gd name="T26" fmla="*/ 1607 w 1608"/>
              <a:gd name="T27" fmla="*/ 872 h 1470"/>
              <a:gd name="T28" fmla="*/ 1607 w 1608"/>
              <a:gd name="T29" fmla="*/ 375 h 1470"/>
              <a:gd name="T30" fmla="*/ 1224 w 1608"/>
              <a:gd name="T31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8" h="1470">
                <a:moveTo>
                  <a:pt x="1224" y="0"/>
                </a:moveTo>
                <a:lnTo>
                  <a:pt x="1224" y="0"/>
                </a:lnTo>
                <a:cubicBezTo>
                  <a:pt x="383" y="0"/>
                  <a:pt x="383" y="0"/>
                  <a:pt x="383" y="0"/>
                </a:cubicBezTo>
                <a:cubicBezTo>
                  <a:pt x="169" y="0"/>
                  <a:pt x="0" y="168"/>
                  <a:pt x="0" y="375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1079"/>
                  <a:pt x="169" y="1247"/>
                  <a:pt x="383" y="1247"/>
                </a:cubicBezTo>
                <a:cubicBezTo>
                  <a:pt x="497" y="1247"/>
                  <a:pt x="497" y="1247"/>
                  <a:pt x="497" y="1247"/>
                </a:cubicBezTo>
                <a:cubicBezTo>
                  <a:pt x="559" y="1247"/>
                  <a:pt x="612" y="1285"/>
                  <a:pt x="643" y="1331"/>
                </a:cubicBezTo>
                <a:cubicBezTo>
                  <a:pt x="658" y="1354"/>
                  <a:pt x="658" y="1354"/>
                  <a:pt x="658" y="1354"/>
                </a:cubicBezTo>
                <a:cubicBezTo>
                  <a:pt x="720" y="1469"/>
                  <a:pt x="888" y="1469"/>
                  <a:pt x="949" y="1354"/>
                </a:cubicBezTo>
                <a:cubicBezTo>
                  <a:pt x="964" y="1331"/>
                  <a:pt x="964" y="1331"/>
                  <a:pt x="964" y="1331"/>
                </a:cubicBezTo>
                <a:cubicBezTo>
                  <a:pt x="987" y="1285"/>
                  <a:pt x="1048" y="1247"/>
                  <a:pt x="1110" y="1247"/>
                </a:cubicBezTo>
                <a:cubicBezTo>
                  <a:pt x="1224" y="1247"/>
                  <a:pt x="1224" y="1247"/>
                  <a:pt x="1224" y="1247"/>
                </a:cubicBezTo>
                <a:cubicBezTo>
                  <a:pt x="1439" y="1247"/>
                  <a:pt x="1607" y="1079"/>
                  <a:pt x="1607" y="872"/>
                </a:cubicBezTo>
                <a:cubicBezTo>
                  <a:pt x="1607" y="375"/>
                  <a:pt x="1607" y="375"/>
                  <a:pt x="1607" y="375"/>
                </a:cubicBezTo>
                <a:cubicBezTo>
                  <a:pt x="1607" y="168"/>
                  <a:pt x="1439" y="0"/>
                  <a:pt x="1224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41">
            <a:extLst>
              <a:ext uri="{FF2B5EF4-FFF2-40B4-BE49-F238E27FC236}">
                <a16:creationId xmlns:a16="http://schemas.microsoft.com/office/drawing/2014/main" id="{8144409B-975C-6741-A6FC-953E0D6B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1201" y="7469907"/>
            <a:ext cx="1765581" cy="1610793"/>
          </a:xfrm>
          <a:custGeom>
            <a:avLst/>
            <a:gdLst>
              <a:gd name="T0" fmla="*/ 1224 w 1608"/>
              <a:gd name="T1" fmla="*/ 0 h 1470"/>
              <a:gd name="T2" fmla="*/ 1224 w 1608"/>
              <a:gd name="T3" fmla="*/ 0 h 1470"/>
              <a:gd name="T4" fmla="*/ 382 w 1608"/>
              <a:gd name="T5" fmla="*/ 0 h 1470"/>
              <a:gd name="T6" fmla="*/ 0 w 1608"/>
              <a:gd name="T7" fmla="*/ 383 h 1470"/>
              <a:gd name="T8" fmla="*/ 0 w 1608"/>
              <a:gd name="T9" fmla="*/ 872 h 1470"/>
              <a:gd name="T10" fmla="*/ 382 w 1608"/>
              <a:gd name="T11" fmla="*/ 1255 h 1470"/>
              <a:gd name="T12" fmla="*/ 497 w 1608"/>
              <a:gd name="T13" fmla="*/ 1255 h 1470"/>
              <a:gd name="T14" fmla="*/ 642 w 1608"/>
              <a:gd name="T15" fmla="*/ 1339 h 1470"/>
              <a:gd name="T16" fmla="*/ 658 w 1608"/>
              <a:gd name="T17" fmla="*/ 1362 h 1470"/>
              <a:gd name="T18" fmla="*/ 949 w 1608"/>
              <a:gd name="T19" fmla="*/ 1362 h 1470"/>
              <a:gd name="T20" fmla="*/ 956 w 1608"/>
              <a:gd name="T21" fmla="*/ 1339 h 1470"/>
              <a:gd name="T22" fmla="*/ 1109 w 1608"/>
              <a:gd name="T23" fmla="*/ 1255 h 1470"/>
              <a:gd name="T24" fmla="*/ 1224 w 1608"/>
              <a:gd name="T25" fmla="*/ 1255 h 1470"/>
              <a:gd name="T26" fmla="*/ 1607 w 1608"/>
              <a:gd name="T27" fmla="*/ 872 h 1470"/>
              <a:gd name="T28" fmla="*/ 1607 w 1608"/>
              <a:gd name="T29" fmla="*/ 383 h 1470"/>
              <a:gd name="T30" fmla="*/ 1224 w 1608"/>
              <a:gd name="T31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8" h="1470">
                <a:moveTo>
                  <a:pt x="1224" y="0"/>
                </a:moveTo>
                <a:lnTo>
                  <a:pt x="1224" y="0"/>
                </a:lnTo>
                <a:cubicBezTo>
                  <a:pt x="382" y="0"/>
                  <a:pt x="382" y="0"/>
                  <a:pt x="382" y="0"/>
                </a:cubicBezTo>
                <a:cubicBezTo>
                  <a:pt x="168" y="0"/>
                  <a:pt x="0" y="176"/>
                  <a:pt x="0" y="383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1087"/>
                  <a:pt x="168" y="1255"/>
                  <a:pt x="382" y="1255"/>
                </a:cubicBezTo>
                <a:cubicBezTo>
                  <a:pt x="497" y="1255"/>
                  <a:pt x="497" y="1255"/>
                  <a:pt x="497" y="1255"/>
                </a:cubicBezTo>
                <a:cubicBezTo>
                  <a:pt x="558" y="1255"/>
                  <a:pt x="612" y="1285"/>
                  <a:pt x="642" y="1339"/>
                </a:cubicBezTo>
                <a:cubicBezTo>
                  <a:pt x="658" y="1362"/>
                  <a:pt x="658" y="1362"/>
                  <a:pt x="658" y="1362"/>
                </a:cubicBezTo>
                <a:cubicBezTo>
                  <a:pt x="719" y="1469"/>
                  <a:pt x="880" y="1469"/>
                  <a:pt x="949" y="1362"/>
                </a:cubicBezTo>
                <a:cubicBezTo>
                  <a:pt x="956" y="1339"/>
                  <a:pt x="956" y="1339"/>
                  <a:pt x="956" y="1339"/>
                </a:cubicBezTo>
                <a:cubicBezTo>
                  <a:pt x="987" y="1285"/>
                  <a:pt x="1048" y="1255"/>
                  <a:pt x="1109" y="1255"/>
                </a:cubicBezTo>
                <a:cubicBezTo>
                  <a:pt x="1224" y="1255"/>
                  <a:pt x="1224" y="1255"/>
                  <a:pt x="1224" y="1255"/>
                </a:cubicBezTo>
                <a:cubicBezTo>
                  <a:pt x="1438" y="1255"/>
                  <a:pt x="1607" y="1087"/>
                  <a:pt x="1607" y="872"/>
                </a:cubicBezTo>
                <a:cubicBezTo>
                  <a:pt x="1607" y="383"/>
                  <a:pt x="1607" y="383"/>
                  <a:pt x="1607" y="383"/>
                </a:cubicBezTo>
                <a:cubicBezTo>
                  <a:pt x="1607" y="176"/>
                  <a:pt x="1438" y="0"/>
                  <a:pt x="1224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42">
            <a:extLst>
              <a:ext uri="{FF2B5EF4-FFF2-40B4-BE49-F238E27FC236}">
                <a16:creationId xmlns:a16="http://schemas.microsoft.com/office/drawing/2014/main" id="{41D073C9-4E4A-8D48-A4EC-BB3267D3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123" y="8200327"/>
            <a:ext cx="43536" cy="682045"/>
          </a:xfrm>
          <a:custGeom>
            <a:avLst/>
            <a:gdLst>
              <a:gd name="T0" fmla="*/ 24 w 40"/>
              <a:gd name="T1" fmla="*/ 619 h 620"/>
              <a:gd name="T2" fmla="*/ 24 w 40"/>
              <a:gd name="T3" fmla="*/ 619 h 620"/>
              <a:gd name="T4" fmla="*/ 0 w 40"/>
              <a:gd name="T5" fmla="*/ 597 h 620"/>
              <a:gd name="T6" fmla="*/ 0 w 40"/>
              <a:gd name="T7" fmla="*/ 23 h 620"/>
              <a:gd name="T8" fmla="*/ 24 w 40"/>
              <a:gd name="T9" fmla="*/ 0 h 620"/>
              <a:gd name="T10" fmla="*/ 39 w 40"/>
              <a:gd name="T11" fmla="*/ 23 h 620"/>
              <a:gd name="T12" fmla="*/ 39 w 40"/>
              <a:gd name="T13" fmla="*/ 597 h 620"/>
              <a:gd name="T14" fmla="*/ 24 w 40"/>
              <a:gd name="T15" fmla="*/ 619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620">
                <a:moveTo>
                  <a:pt x="24" y="619"/>
                </a:moveTo>
                <a:lnTo>
                  <a:pt x="24" y="619"/>
                </a:lnTo>
                <a:cubicBezTo>
                  <a:pt x="8" y="619"/>
                  <a:pt x="0" y="612"/>
                  <a:pt x="0" y="59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31" y="0"/>
                  <a:pt x="39" y="7"/>
                  <a:pt x="39" y="23"/>
                </a:cubicBezTo>
                <a:cubicBezTo>
                  <a:pt x="39" y="597"/>
                  <a:pt x="39" y="597"/>
                  <a:pt x="39" y="597"/>
                </a:cubicBezTo>
                <a:cubicBezTo>
                  <a:pt x="39" y="612"/>
                  <a:pt x="31" y="619"/>
                  <a:pt x="24" y="6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43">
            <a:extLst>
              <a:ext uri="{FF2B5EF4-FFF2-40B4-BE49-F238E27FC236}">
                <a16:creationId xmlns:a16="http://schemas.microsoft.com/office/drawing/2014/main" id="{B8F7E323-95EF-CB47-9164-B66AA1EE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123" y="8359954"/>
            <a:ext cx="319256" cy="154791"/>
          </a:xfrm>
          <a:custGeom>
            <a:avLst/>
            <a:gdLst>
              <a:gd name="T0" fmla="*/ 276 w 292"/>
              <a:gd name="T1" fmla="*/ 138 h 139"/>
              <a:gd name="T2" fmla="*/ 276 w 292"/>
              <a:gd name="T3" fmla="*/ 138 h 139"/>
              <a:gd name="T4" fmla="*/ 16 w 292"/>
              <a:gd name="T5" fmla="*/ 138 h 139"/>
              <a:gd name="T6" fmla="*/ 0 w 292"/>
              <a:gd name="T7" fmla="*/ 115 h 139"/>
              <a:gd name="T8" fmla="*/ 0 w 292"/>
              <a:gd name="T9" fmla="*/ 23 h 139"/>
              <a:gd name="T10" fmla="*/ 16 w 292"/>
              <a:gd name="T11" fmla="*/ 0 h 139"/>
              <a:gd name="T12" fmla="*/ 276 w 292"/>
              <a:gd name="T13" fmla="*/ 0 h 139"/>
              <a:gd name="T14" fmla="*/ 291 w 292"/>
              <a:gd name="T15" fmla="*/ 23 h 139"/>
              <a:gd name="T16" fmla="*/ 291 w 292"/>
              <a:gd name="T17" fmla="*/ 115 h 139"/>
              <a:gd name="T18" fmla="*/ 276 w 292"/>
              <a:gd name="T19" fmla="*/ 138 h 139"/>
              <a:gd name="T20" fmla="*/ 39 w 292"/>
              <a:gd name="T21" fmla="*/ 100 h 139"/>
              <a:gd name="T22" fmla="*/ 39 w 292"/>
              <a:gd name="T23" fmla="*/ 100 h 139"/>
              <a:gd name="T24" fmla="*/ 253 w 292"/>
              <a:gd name="T25" fmla="*/ 100 h 139"/>
              <a:gd name="T26" fmla="*/ 253 w 292"/>
              <a:gd name="T27" fmla="*/ 38 h 139"/>
              <a:gd name="T28" fmla="*/ 39 w 292"/>
              <a:gd name="T29" fmla="*/ 38 h 139"/>
              <a:gd name="T30" fmla="*/ 39 w 292"/>
              <a:gd name="T31" fmla="*/ 10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2" h="139">
                <a:moveTo>
                  <a:pt x="276" y="138"/>
                </a:moveTo>
                <a:lnTo>
                  <a:pt x="276" y="138"/>
                </a:lnTo>
                <a:cubicBezTo>
                  <a:pt x="16" y="138"/>
                  <a:pt x="16" y="138"/>
                  <a:pt x="16" y="138"/>
                </a:cubicBezTo>
                <a:cubicBezTo>
                  <a:pt x="8" y="138"/>
                  <a:pt x="0" y="130"/>
                  <a:pt x="0" y="11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4" y="0"/>
                  <a:pt x="291" y="8"/>
                  <a:pt x="291" y="23"/>
                </a:cubicBezTo>
                <a:cubicBezTo>
                  <a:pt x="291" y="115"/>
                  <a:pt x="291" y="115"/>
                  <a:pt x="291" y="115"/>
                </a:cubicBezTo>
                <a:cubicBezTo>
                  <a:pt x="291" y="130"/>
                  <a:pt x="284" y="138"/>
                  <a:pt x="276" y="138"/>
                </a:cubicBezTo>
                <a:close/>
                <a:moveTo>
                  <a:pt x="39" y="100"/>
                </a:moveTo>
                <a:lnTo>
                  <a:pt x="39" y="100"/>
                </a:lnTo>
                <a:cubicBezTo>
                  <a:pt x="253" y="100"/>
                  <a:pt x="253" y="100"/>
                  <a:pt x="253" y="100"/>
                </a:cubicBezTo>
                <a:cubicBezTo>
                  <a:pt x="253" y="38"/>
                  <a:pt x="253" y="38"/>
                  <a:pt x="253" y="38"/>
                </a:cubicBezTo>
                <a:cubicBezTo>
                  <a:pt x="39" y="38"/>
                  <a:pt x="39" y="38"/>
                  <a:pt x="39" y="38"/>
                </a:cubicBezTo>
                <a:lnTo>
                  <a:pt x="39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44">
            <a:extLst>
              <a:ext uri="{FF2B5EF4-FFF2-40B4-BE49-F238E27FC236}">
                <a16:creationId xmlns:a16="http://schemas.microsoft.com/office/drawing/2014/main" id="{FD406DEA-10A8-2D45-8415-0CDDF059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123" y="8471211"/>
            <a:ext cx="474047" cy="145116"/>
          </a:xfrm>
          <a:custGeom>
            <a:avLst/>
            <a:gdLst>
              <a:gd name="T0" fmla="*/ 406 w 430"/>
              <a:gd name="T1" fmla="*/ 130 h 131"/>
              <a:gd name="T2" fmla="*/ 406 w 430"/>
              <a:gd name="T3" fmla="*/ 130 h 131"/>
              <a:gd name="T4" fmla="*/ 16 w 430"/>
              <a:gd name="T5" fmla="*/ 130 h 131"/>
              <a:gd name="T6" fmla="*/ 0 w 430"/>
              <a:gd name="T7" fmla="*/ 114 h 131"/>
              <a:gd name="T8" fmla="*/ 0 w 430"/>
              <a:gd name="T9" fmla="*/ 15 h 131"/>
              <a:gd name="T10" fmla="*/ 16 w 430"/>
              <a:gd name="T11" fmla="*/ 0 h 131"/>
              <a:gd name="T12" fmla="*/ 406 w 430"/>
              <a:gd name="T13" fmla="*/ 0 h 131"/>
              <a:gd name="T14" fmla="*/ 429 w 430"/>
              <a:gd name="T15" fmla="*/ 15 h 131"/>
              <a:gd name="T16" fmla="*/ 429 w 430"/>
              <a:gd name="T17" fmla="*/ 114 h 131"/>
              <a:gd name="T18" fmla="*/ 406 w 430"/>
              <a:gd name="T19" fmla="*/ 130 h 131"/>
              <a:gd name="T20" fmla="*/ 39 w 430"/>
              <a:gd name="T21" fmla="*/ 91 h 131"/>
              <a:gd name="T22" fmla="*/ 39 w 430"/>
              <a:gd name="T23" fmla="*/ 91 h 131"/>
              <a:gd name="T24" fmla="*/ 391 w 430"/>
              <a:gd name="T25" fmla="*/ 91 h 131"/>
              <a:gd name="T26" fmla="*/ 391 w 430"/>
              <a:gd name="T27" fmla="*/ 38 h 131"/>
              <a:gd name="T28" fmla="*/ 39 w 430"/>
              <a:gd name="T29" fmla="*/ 38 h 131"/>
              <a:gd name="T30" fmla="*/ 39 w 430"/>
              <a:gd name="T31" fmla="*/ 9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131">
                <a:moveTo>
                  <a:pt x="406" y="130"/>
                </a:moveTo>
                <a:lnTo>
                  <a:pt x="406" y="130"/>
                </a:lnTo>
                <a:cubicBezTo>
                  <a:pt x="16" y="130"/>
                  <a:pt x="16" y="130"/>
                  <a:pt x="16" y="130"/>
                </a:cubicBezTo>
                <a:cubicBezTo>
                  <a:pt x="8" y="130"/>
                  <a:pt x="0" y="122"/>
                  <a:pt x="0" y="1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4" y="0"/>
                  <a:pt x="429" y="7"/>
                  <a:pt x="429" y="15"/>
                </a:cubicBezTo>
                <a:cubicBezTo>
                  <a:pt x="429" y="114"/>
                  <a:pt x="429" y="114"/>
                  <a:pt x="429" y="114"/>
                </a:cubicBezTo>
                <a:cubicBezTo>
                  <a:pt x="429" y="122"/>
                  <a:pt x="414" y="130"/>
                  <a:pt x="406" y="130"/>
                </a:cubicBezTo>
                <a:close/>
                <a:moveTo>
                  <a:pt x="39" y="91"/>
                </a:moveTo>
                <a:lnTo>
                  <a:pt x="39" y="91"/>
                </a:lnTo>
                <a:cubicBezTo>
                  <a:pt x="391" y="91"/>
                  <a:pt x="391" y="91"/>
                  <a:pt x="391" y="91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" y="38"/>
                  <a:pt x="39" y="38"/>
                  <a:pt x="39" y="38"/>
                </a:cubicBezTo>
                <a:lnTo>
                  <a:pt x="39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45">
            <a:extLst>
              <a:ext uri="{FF2B5EF4-FFF2-40B4-BE49-F238E27FC236}">
                <a16:creationId xmlns:a16="http://schemas.microsoft.com/office/drawing/2014/main" id="{1CF8A9E1-9137-8544-B76B-3CB96D85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123" y="8567955"/>
            <a:ext cx="420839" cy="154791"/>
          </a:xfrm>
          <a:custGeom>
            <a:avLst/>
            <a:gdLst>
              <a:gd name="T0" fmla="*/ 360 w 384"/>
              <a:gd name="T1" fmla="*/ 138 h 139"/>
              <a:gd name="T2" fmla="*/ 360 w 384"/>
              <a:gd name="T3" fmla="*/ 138 h 139"/>
              <a:gd name="T4" fmla="*/ 16 w 384"/>
              <a:gd name="T5" fmla="*/ 138 h 139"/>
              <a:gd name="T6" fmla="*/ 0 w 384"/>
              <a:gd name="T7" fmla="*/ 115 h 139"/>
              <a:gd name="T8" fmla="*/ 0 w 384"/>
              <a:gd name="T9" fmla="*/ 23 h 139"/>
              <a:gd name="T10" fmla="*/ 16 w 384"/>
              <a:gd name="T11" fmla="*/ 0 h 139"/>
              <a:gd name="T12" fmla="*/ 360 w 384"/>
              <a:gd name="T13" fmla="*/ 0 h 139"/>
              <a:gd name="T14" fmla="*/ 383 w 384"/>
              <a:gd name="T15" fmla="*/ 23 h 139"/>
              <a:gd name="T16" fmla="*/ 383 w 384"/>
              <a:gd name="T17" fmla="*/ 115 h 139"/>
              <a:gd name="T18" fmla="*/ 360 w 384"/>
              <a:gd name="T19" fmla="*/ 138 h 139"/>
              <a:gd name="T20" fmla="*/ 39 w 384"/>
              <a:gd name="T21" fmla="*/ 100 h 139"/>
              <a:gd name="T22" fmla="*/ 39 w 384"/>
              <a:gd name="T23" fmla="*/ 100 h 139"/>
              <a:gd name="T24" fmla="*/ 345 w 384"/>
              <a:gd name="T25" fmla="*/ 100 h 139"/>
              <a:gd name="T26" fmla="*/ 345 w 384"/>
              <a:gd name="T27" fmla="*/ 39 h 139"/>
              <a:gd name="T28" fmla="*/ 39 w 384"/>
              <a:gd name="T29" fmla="*/ 39 h 139"/>
              <a:gd name="T30" fmla="*/ 39 w 384"/>
              <a:gd name="T31" fmla="*/ 10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4" h="139">
                <a:moveTo>
                  <a:pt x="360" y="138"/>
                </a:moveTo>
                <a:lnTo>
                  <a:pt x="360" y="138"/>
                </a:lnTo>
                <a:cubicBezTo>
                  <a:pt x="16" y="138"/>
                  <a:pt x="16" y="138"/>
                  <a:pt x="16" y="138"/>
                </a:cubicBezTo>
                <a:cubicBezTo>
                  <a:pt x="8" y="138"/>
                  <a:pt x="0" y="130"/>
                  <a:pt x="0" y="11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76" y="0"/>
                  <a:pt x="383" y="8"/>
                  <a:pt x="383" y="23"/>
                </a:cubicBezTo>
                <a:cubicBezTo>
                  <a:pt x="383" y="115"/>
                  <a:pt x="383" y="115"/>
                  <a:pt x="383" y="115"/>
                </a:cubicBezTo>
                <a:cubicBezTo>
                  <a:pt x="383" y="130"/>
                  <a:pt x="376" y="138"/>
                  <a:pt x="360" y="138"/>
                </a:cubicBezTo>
                <a:close/>
                <a:moveTo>
                  <a:pt x="39" y="100"/>
                </a:moveTo>
                <a:lnTo>
                  <a:pt x="39" y="100"/>
                </a:lnTo>
                <a:cubicBezTo>
                  <a:pt x="345" y="100"/>
                  <a:pt x="345" y="100"/>
                  <a:pt x="345" y="100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46">
            <a:extLst>
              <a:ext uri="{FF2B5EF4-FFF2-40B4-BE49-F238E27FC236}">
                <a16:creationId xmlns:a16="http://schemas.microsoft.com/office/drawing/2014/main" id="{5298863B-E949-C141-92E8-B16068CF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614" y="8200327"/>
            <a:ext cx="682048" cy="682045"/>
          </a:xfrm>
          <a:custGeom>
            <a:avLst/>
            <a:gdLst>
              <a:gd name="T0" fmla="*/ 23 w 621"/>
              <a:gd name="T1" fmla="*/ 619 h 620"/>
              <a:gd name="T2" fmla="*/ 23 w 621"/>
              <a:gd name="T3" fmla="*/ 619 h 620"/>
              <a:gd name="T4" fmla="*/ 8 w 621"/>
              <a:gd name="T5" fmla="*/ 604 h 620"/>
              <a:gd name="T6" fmla="*/ 8 w 621"/>
              <a:gd name="T7" fmla="*/ 589 h 620"/>
              <a:gd name="T8" fmla="*/ 99 w 621"/>
              <a:gd name="T9" fmla="*/ 497 h 620"/>
              <a:gd name="T10" fmla="*/ 107 w 621"/>
              <a:gd name="T11" fmla="*/ 489 h 620"/>
              <a:gd name="T12" fmla="*/ 207 w 621"/>
              <a:gd name="T13" fmla="*/ 444 h 620"/>
              <a:gd name="T14" fmla="*/ 222 w 621"/>
              <a:gd name="T15" fmla="*/ 444 h 620"/>
              <a:gd name="T16" fmla="*/ 306 w 621"/>
              <a:gd name="T17" fmla="*/ 482 h 620"/>
              <a:gd name="T18" fmla="*/ 398 w 621"/>
              <a:gd name="T19" fmla="*/ 398 h 620"/>
              <a:gd name="T20" fmla="*/ 406 w 621"/>
              <a:gd name="T21" fmla="*/ 390 h 620"/>
              <a:gd name="T22" fmla="*/ 497 w 621"/>
              <a:gd name="T23" fmla="*/ 344 h 620"/>
              <a:gd name="T24" fmla="*/ 582 w 621"/>
              <a:gd name="T25" fmla="*/ 298 h 620"/>
              <a:gd name="T26" fmla="*/ 582 w 621"/>
              <a:gd name="T27" fmla="*/ 23 h 620"/>
              <a:gd name="T28" fmla="*/ 605 w 621"/>
              <a:gd name="T29" fmla="*/ 0 h 620"/>
              <a:gd name="T30" fmla="*/ 620 w 621"/>
              <a:gd name="T31" fmla="*/ 23 h 620"/>
              <a:gd name="T32" fmla="*/ 620 w 621"/>
              <a:gd name="T33" fmla="*/ 313 h 620"/>
              <a:gd name="T34" fmla="*/ 620 w 621"/>
              <a:gd name="T35" fmla="*/ 313 h 620"/>
              <a:gd name="T36" fmla="*/ 620 w 621"/>
              <a:gd name="T37" fmla="*/ 597 h 620"/>
              <a:gd name="T38" fmla="*/ 605 w 621"/>
              <a:gd name="T39" fmla="*/ 619 h 620"/>
              <a:gd name="T40" fmla="*/ 23 w 621"/>
              <a:gd name="T41" fmla="*/ 619 h 620"/>
              <a:gd name="T42" fmla="*/ 130 w 621"/>
              <a:gd name="T43" fmla="*/ 520 h 620"/>
              <a:gd name="T44" fmla="*/ 130 w 621"/>
              <a:gd name="T45" fmla="*/ 520 h 620"/>
              <a:gd name="T46" fmla="*/ 69 w 621"/>
              <a:gd name="T47" fmla="*/ 581 h 620"/>
              <a:gd name="T48" fmla="*/ 582 w 621"/>
              <a:gd name="T49" fmla="*/ 581 h 620"/>
              <a:gd name="T50" fmla="*/ 582 w 621"/>
              <a:gd name="T51" fmla="*/ 344 h 620"/>
              <a:gd name="T52" fmla="*/ 513 w 621"/>
              <a:gd name="T53" fmla="*/ 375 h 620"/>
              <a:gd name="T54" fmla="*/ 513 w 621"/>
              <a:gd name="T55" fmla="*/ 375 h 620"/>
              <a:gd name="T56" fmla="*/ 421 w 621"/>
              <a:gd name="T57" fmla="*/ 428 h 620"/>
              <a:gd name="T58" fmla="*/ 329 w 621"/>
              <a:gd name="T59" fmla="*/ 520 h 620"/>
              <a:gd name="T60" fmla="*/ 306 w 621"/>
              <a:gd name="T61" fmla="*/ 528 h 620"/>
              <a:gd name="T62" fmla="*/ 214 w 621"/>
              <a:gd name="T63" fmla="*/ 482 h 620"/>
              <a:gd name="T64" fmla="*/ 130 w 621"/>
              <a:gd name="T65" fmla="*/ 52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1" h="620">
                <a:moveTo>
                  <a:pt x="23" y="619"/>
                </a:moveTo>
                <a:lnTo>
                  <a:pt x="23" y="619"/>
                </a:lnTo>
                <a:cubicBezTo>
                  <a:pt x="15" y="619"/>
                  <a:pt x="8" y="612"/>
                  <a:pt x="8" y="604"/>
                </a:cubicBezTo>
                <a:cubicBezTo>
                  <a:pt x="0" y="604"/>
                  <a:pt x="0" y="589"/>
                  <a:pt x="8" y="589"/>
                </a:cubicBezTo>
                <a:cubicBezTo>
                  <a:pt x="99" y="497"/>
                  <a:pt x="99" y="497"/>
                  <a:pt x="99" y="497"/>
                </a:cubicBezTo>
                <a:cubicBezTo>
                  <a:pt x="107" y="489"/>
                  <a:pt x="107" y="489"/>
                  <a:pt x="107" y="489"/>
                </a:cubicBezTo>
                <a:cubicBezTo>
                  <a:pt x="207" y="444"/>
                  <a:pt x="207" y="444"/>
                  <a:pt x="207" y="444"/>
                </a:cubicBezTo>
                <a:cubicBezTo>
                  <a:pt x="214" y="444"/>
                  <a:pt x="222" y="444"/>
                  <a:pt x="222" y="444"/>
                </a:cubicBezTo>
                <a:cubicBezTo>
                  <a:pt x="306" y="482"/>
                  <a:pt x="306" y="482"/>
                  <a:pt x="306" y="482"/>
                </a:cubicBezTo>
                <a:cubicBezTo>
                  <a:pt x="398" y="398"/>
                  <a:pt x="398" y="398"/>
                  <a:pt x="398" y="398"/>
                </a:cubicBezTo>
                <a:cubicBezTo>
                  <a:pt x="398" y="398"/>
                  <a:pt x="398" y="390"/>
                  <a:pt x="406" y="390"/>
                </a:cubicBezTo>
                <a:cubicBezTo>
                  <a:pt x="497" y="344"/>
                  <a:pt x="497" y="344"/>
                  <a:pt x="497" y="344"/>
                </a:cubicBezTo>
                <a:cubicBezTo>
                  <a:pt x="582" y="298"/>
                  <a:pt x="582" y="298"/>
                  <a:pt x="582" y="298"/>
                </a:cubicBezTo>
                <a:cubicBezTo>
                  <a:pt x="582" y="23"/>
                  <a:pt x="582" y="23"/>
                  <a:pt x="582" y="23"/>
                </a:cubicBezTo>
                <a:cubicBezTo>
                  <a:pt x="582" y="7"/>
                  <a:pt x="589" y="0"/>
                  <a:pt x="605" y="0"/>
                </a:cubicBezTo>
                <a:cubicBezTo>
                  <a:pt x="612" y="0"/>
                  <a:pt x="620" y="7"/>
                  <a:pt x="620" y="23"/>
                </a:cubicBezTo>
                <a:cubicBezTo>
                  <a:pt x="620" y="313"/>
                  <a:pt x="620" y="313"/>
                  <a:pt x="620" y="313"/>
                </a:cubicBezTo>
                <a:lnTo>
                  <a:pt x="620" y="313"/>
                </a:lnTo>
                <a:cubicBezTo>
                  <a:pt x="620" y="597"/>
                  <a:pt x="620" y="597"/>
                  <a:pt x="620" y="597"/>
                </a:cubicBezTo>
                <a:cubicBezTo>
                  <a:pt x="620" y="612"/>
                  <a:pt x="612" y="619"/>
                  <a:pt x="605" y="619"/>
                </a:cubicBezTo>
                <a:lnTo>
                  <a:pt x="23" y="619"/>
                </a:lnTo>
                <a:close/>
                <a:moveTo>
                  <a:pt x="130" y="520"/>
                </a:moveTo>
                <a:lnTo>
                  <a:pt x="130" y="520"/>
                </a:lnTo>
                <a:cubicBezTo>
                  <a:pt x="69" y="581"/>
                  <a:pt x="69" y="581"/>
                  <a:pt x="69" y="581"/>
                </a:cubicBezTo>
                <a:cubicBezTo>
                  <a:pt x="582" y="581"/>
                  <a:pt x="582" y="581"/>
                  <a:pt x="582" y="581"/>
                </a:cubicBezTo>
                <a:cubicBezTo>
                  <a:pt x="582" y="344"/>
                  <a:pt x="582" y="344"/>
                  <a:pt x="582" y="344"/>
                </a:cubicBezTo>
                <a:cubicBezTo>
                  <a:pt x="513" y="375"/>
                  <a:pt x="513" y="375"/>
                  <a:pt x="513" y="375"/>
                </a:cubicBezTo>
                <a:lnTo>
                  <a:pt x="513" y="375"/>
                </a:lnTo>
                <a:cubicBezTo>
                  <a:pt x="421" y="428"/>
                  <a:pt x="421" y="428"/>
                  <a:pt x="421" y="428"/>
                </a:cubicBezTo>
                <a:cubicBezTo>
                  <a:pt x="329" y="520"/>
                  <a:pt x="329" y="520"/>
                  <a:pt x="329" y="520"/>
                </a:cubicBezTo>
                <a:cubicBezTo>
                  <a:pt x="322" y="528"/>
                  <a:pt x="314" y="528"/>
                  <a:pt x="306" y="528"/>
                </a:cubicBezTo>
                <a:cubicBezTo>
                  <a:pt x="214" y="482"/>
                  <a:pt x="214" y="482"/>
                  <a:pt x="214" y="482"/>
                </a:cubicBezTo>
                <a:lnTo>
                  <a:pt x="130" y="5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47">
            <a:extLst>
              <a:ext uri="{FF2B5EF4-FFF2-40B4-BE49-F238E27FC236}">
                <a16:creationId xmlns:a16="http://schemas.microsoft.com/office/drawing/2014/main" id="{E383BFED-7A97-4D45-808C-00E7B928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97" y="8345443"/>
            <a:ext cx="580465" cy="435349"/>
          </a:xfrm>
          <a:custGeom>
            <a:avLst/>
            <a:gdLst>
              <a:gd name="T0" fmla="*/ 23 w 529"/>
              <a:gd name="T1" fmla="*/ 398 h 399"/>
              <a:gd name="T2" fmla="*/ 23 w 529"/>
              <a:gd name="T3" fmla="*/ 398 h 399"/>
              <a:gd name="T4" fmla="*/ 7 w 529"/>
              <a:gd name="T5" fmla="*/ 390 h 399"/>
              <a:gd name="T6" fmla="*/ 7 w 529"/>
              <a:gd name="T7" fmla="*/ 367 h 399"/>
              <a:gd name="T8" fmla="*/ 107 w 529"/>
              <a:gd name="T9" fmla="*/ 222 h 399"/>
              <a:gd name="T10" fmla="*/ 107 w 529"/>
              <a:gd name="T11" fmla="*/ 222 h 399"/>
              <a:gd name="T12" fmla="*/ 207 w 529"/>
              <a:gd name="T13" fmla="*/ 99 h 399"/>
              <a:gd name="T14" fmla="*/ 214 w 529"/>
              <a:gd name="T15" fmla="*/ 92 h 399"/>
              <a:gd name="T16" fmla="*/ 337 w 529"/>
              <a:gd name="T17" fmla="*/ 69 h 399"/>
              <a:gd name="T18" fmla="*/ 405 w 529"/>
              <a:gd name="T19" fmla="*/ 0 h 399"/>
              <a:gd name="T20" fmla="*/ 413 w 529"/>
              <a:gd name="T21" fmla="*/ 0 h 399"/>
              <a:gd name="T22" fmla="*/ 513 w 529"/>
              <a:gd name="T23" fmla="*/ 0 h 399"/>
              <a:gd name="T24" fmla="*/ 528 w 529"/>
              <a:gd name="T25" fmla="*/ 15 h 399"/>
              <a:gd name="T26" fmla="*/ 513 w 529"/>
              <a:gd name="T27" fmla="*/ 38 h 399"/>
              <a:gd name="T28" fmla="*/ 421 w 529"/>
              <a:gd name="T29" fmla="*/ 38 h 399"/>
              <a:gd name="T30" fmla="*/ 360 w 529"/>
              <a:gd name="T31" fmla="*/ 99 h 399"/>
              <a:gd name="T32" fmla="*/ 352 w 529"/>
              <a:gd name="T33" fmla="*/ 99 h 399"/>
              <a:gd name="T34" fmla="*/ 230 w 529"/>
              <a:gd name="T35" fmla="*/ 130 h 399"/>
              <a:gd name="T36" fmla="*/ 138 w 529"/>
              <a:gd name="T37" fmla="*/ 245 h 399"/>
              <a:gd name="T38" fmla="*/ 99 w 529"/>
              <a:gd name="T39" fmla="*/ 298 h 399"/>
              <a:gd name="T40" fmla="*/ 145 w 529"/>
              <a:gd name="T41" fmla="*/ 260 h 399"/>
              <a:gd name="T42" fmla="*/ 207 w 529"/>
              <a:gd name="T43" fmla="*/ 191 h 399"/>
              <a:gd name="T44" fmla="*/ 214 w 529"/>
              <a:gd name="T45" fmla="*/ 183 h 399"/>
              <a:gd name="T46" fmla="*/ 352 w 529"/>
              <a:gd name="T47" fmla="*/ 160 h 399"/>
              <a:gd name="T48" fmla="*/ 360 w 529"/>
              <a:gd name="T49" fmla="*/ 160 h 399"/>
              <a:gd name="T50" fmla="*/ 413 w 529"/>
              <a:gd name="T51" fmla="*/ 160 h 399"/>
              <a:gd name="T52" fmla="*/ 497 w 529"/>
              <a:gd name="T53" fmla="*/ 69 h 399"/>
              <a:gd name="T54" fmla="*/ 520 w 529"/>
              <a:gd name="T55" fmla="*/ 69 h 399"/>
              <a:gd name="T56" fmla="*/ 528 w 529"/>
              <a:gd name="T57" fmla="*/ 99 h 399"/>
              <a:gd name="T58" fmla="*/ 428 w 529"/>
              <a:gd name="T59" fmla="*/ 191 h 399"/>
              <a:gd name="T60" fmla="*/ 421 w 529"/>
              <a:gd name="T61" fmla="*/ 199 h 399"/>
              <a:gd name="T62" fmla="*/ 360 w 529"/>
              <a:gd name="T63" fmla="*/ 199 h 399"/>
              <a:gd name="T64" fmla="*/ 230 w 529"/>
              <a:gd name="T65" fmla="*/ 222 h 399"/>
              <a:gd name="T66" fmla="*/ 176 w 529"/>
              <a:gd name="T67" fmla="*/ 291 h 399"/>
              <a:gd name="T68" fmla="*/ 168 w 529"/>
              <a:gd name="T69" fmla="*/ 291 h 399"/>
              <a:gd name="T70" fmla="*/ 38 w 529"/>
              <a:gd name="T71" fmla="*/ 390 h 399"/>
              <a:gd name="T72" fmla="*/ 23 w 529"/>
              <a:gd name="T73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9" h="399">
                <a:moveTo>
                  <a:pt x="23" y="398"/>
                </a:moveTo>
                <a:lnTo>
                  <a:pt x="23" y="398"/>
                </a:lnTo>
                <a:cubicBezTo>
                  <a:pt x="23" y="398"/>
                  <a:pt x="15" y="398"/>
                  <a:pt x="7" y="390"/>
                </a:cubicBezTo>
                <a:cubicBezTo>
                  <a:pt x="7" y="382"/>
                  <a:pt x="0" y="375"/>
                  <a:pt x="7" y="367"/>
                </a:cubicBezTo>
                <a:cubicBezTo>
                  <a:pt x="107" y="222"/>
                  <a:pt x="107" y="222"/>
                  <a:pt x="107" y="222"/>
                </a:cubicBezTo>
                <a:lnTo>
                  <a:pt x="107" y="222"/>
                </a:lnTo>
                <a:cubicBezTo>
                  <a:pt x="207" y="99"/>
                  <a:pt x="207" y="99"/>
                  <a:pt x="207" y="99"/>
                </a:cubicBezTo>
                <a:lnTo>
                  <a:pt x="214" y="92"/>
                </a:lnTo>
                <a:cubicBezTo>
                  <a:pt x="337" y="69"/>
                  <a:pt x="337" y="69"/>
                  <a:pt x="337" y="69"/>
                </a:cubicBezTo>
                <a:cubicBezTo>
                  <a:pt x="405" y="0"/>
                  <a:pt x="405" y="0"/>
                  <a:pt x="405" y="0"/>
                </a:cubicBezTo>
                <a:lnTo>
                  <a:pt x="413" y="0"/>
                </a:lnTo>
                <a:cubicBezTo>
                  <a:pt x="513" y="0"/>
                  <a:pt x="513" y="0"/>
                  <a:pt x="513" y="0"/>
                </a:cubicBezTo>
                <a:cubicBezTo>
                  <a:pt x="520" y="0"/>
                  <a:pt x="528" y="8"/>
                  <a:pt x="528" y="15"/>
                </a:cubicBezTo>
                <a:cubicBezTo>
                  <a:pt x="528" y="30"/>
                  <a:pt x="520" y="38"/>
                  <a:pt x="513" y="38"/>
                </a:cubicBezTo>
                <a:cubicBezTo>
                  <a:pt x="421" y="38"/>
                  <a:pt x="421" y="38"/>
                  <a:pt x="421" y="38"/>
                </a:cubicBezTo>
                <a:cubicBezTo>
                  <a:pt x="360" y="99"/>
                  <a:pt x="360" y="99"/>
                  <a:pt x="360" y="99"/>
                </a:cubicBezTo>
                <a:cubicBezTo>
                  <a:pt x="360" y="99"/>
                  <a:pt x="360" y="99"/>
                  <a:pt x="352" y="99"/>
                </a:cubicBezTo>
                <a:cubicBezTo>
                  <a:pt x="230" y="130"/>
                  <a:pt x="230" y="130"/>
                  <a:pt x="230" y="130"/>
                </a:cubicBezTo>
                <a:cubicBezTo>
                  <a:pt x="138" y="245"/>
                  <a:pt x="138" y="245"/>
                  <a:pt x="138" y="245"/>
                </a:cubicBezTo>
                <a:cubicBezTo>
                  <a:pt x="99" y="298"/>
                  <a:pt x="99" y="298"/>
                  <a:pt x="99" y="298"/>
                </a:cubicBezTo>
                <a:cubicBezTo>
                  <a:pt x="145" y="260"/>
                  <a:pt x="145" y="260"/>
                  <a:pt x="145" y="260"/>
                </a:cubicBezTo>
                <a:cubicBezTo>
                  <a:pt x="207" y="191"/>
                  <a:pt x="207" y="191"/>
                  <a:pt x="207" y="191"/>
                </a:cubicBezTo>
                <a:lnTo>
                  <a:pt x="214" y="183"/>
                </a:lnTo>
                <a:cubicBezTo>
                  <a:pt x="352" y="160"/>
                  <a:pt x="352" y="160"/>
                  <a:pt x="352" y="160"/>
                </a:cubicBezTo>
                <a:lnTo>
                  <a:pt x="360" y="160"/>
                </a:lnTo>
                <a:cubicBezTo>
                  <a:pt x="413" y="160"/>
                  <a:pt x="413" y="160"/>
                  <a:pt x="413" y="160"/>
                </a:cubicBezTo>
                <a:cubicBezTo>
                  <a:pt x="497" y="69"/>
                  <a:pt x="497" y="69"/>
                  <a:pt x="497" y="69"/>
                </a:cubicBezTo>
                <a:cubicBezTo>
                  <a:pt x="505" y="61"/>
                  <a:pt x="520" y="61"/>
                  <a:pt x="520" y="69"/>
                </a:cubicBezTo>
                <a:cubicBezTo>
                  <a:pt x="528" y="76"/>
                  <a:pt x="528" y="92"/>
                  <a:pt x="528" y="99"/>
                </a:cubicBezTo>
                <a:cubicBezTo>
                  <a:pt x="428" y="191"/>
                  <a:pt x="428" y="191"/>
                  <a:pt x="428" y="191"/>
                </a:cubicBezTo>
                <a:cubicBezTo>
                  <a:pt x="428" y="199"/>
                  <a:pt x="421" y="199"/>
                  <a:pt x="421" y="199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230" y="222"/>
                  <a:pt x="230" y="222"/>
                  <a:pt x="230" y="222"/>
                </a:cubicBezTo>
                <a:cubicBezTo>
                  <a:pt x="176" y="291"/>
                  <a:pt x="176" y="291"/>
                  <a:pt x="176" y="291"/>
                </a:cubicBezTo>
                <a:cubicBezTo>
                  <a:pt x="176" y="291"/>
                  <a:pt x="176" y="291"/>
                  <a:pt x="168" y="291"/>
                </a:cubicBezTo>
                <a:cubicBezTo>
                  <a:pt x="38" y="390"/>
                  <a:pt x="38" y="390"/>
                  <a:pt x="38" y="390"/>
                </a:cubicBezTo>
                <a:cubicBezTo>
                  <a:pt x="30" y="398"/>
                  <a:pt x="30" y="398"/>
                  <a:pt x="23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48">
            <a:extLst>
              <a:ext uri="{FF2B5EF4-FFF2-40B4-BE49-F238E27FC236}">
                <a16:creationId xmlns:a16="http://schemas.microsoft.com/office/drawing/2014/main" id="{5A27CC65-4F2B-B34C-87FB-1023BEEE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49" y="3827487"/>
            <a:ext cx="788464" cy="145116"/>
          </a:xfrm>
          <a:custGeom>
            <a:avLst/>
            <a:gdLst>
              <a:gd name="T0" fmla="*/ 650 w 720"/>
              <a:gd name="T1" fmla="*/ 130 h 131"/>
              <a:gd name="T2" fmla="*/ 650 w 720"/>
              <a:gd name="T3" fmla="*/ 130 h 131"/>
              <a:gd name="T4" fmla="*/ 558 w 720"/>
              <a:gd name="T5" fmla="*/ 130 h 131"/>
              <a:gd name="T6" fmla="*/ 536 w 720"/>
              <a:gd name="T7" fmla="*/ 115 h 131"/>
              <a:gd name="T8" fmla="*/ 558 w 720"/>
              <a:gd name="T9" fmla="*/ 92 h 131"/>
              <a:gd name="T10" fmla="*/ 650 w 720"/>
              <a:gd name="T11" fmla="*/ 92 h 131"/>
              <a:gd name="T12" fmla="*/ 681 w 720"/>
              <a:gd name="T13" fmla="*/ 61 h 131"/>
              <a:gd name="T14" fmla="*/ 650 w 720"/>
              <a:gd name="T15" fmla="*/ 38 h 131"/>
              <a:gd name="T16" fmla="*/ 69 w 720"/>
              <a:gd name="T17" fmla="*/ 38 h 131"/>
              <a:gd name="T18" fmla="*/ 38 w 720"/>
              <a:gd name="T19" fmla="*/ 61 h 131"/>
              <a:gd name="T20" fmla="*/ 69 w 720"/>
              <a:gd name="T21" fmla="*/ 92 h 131"/>
              <a:gd name="T22" fmla="*/ 160 w 720"/>
              <a:gd name="T23" fmla="*/ 92 h 131"/>
              <a:gd name="T24" fmla="*/ 176 w 720"/>
              <a:gd name="T25" fmla="*/ 115 h 131"/>
              <a:gd name="T26" fmla="*/ 160 w 720"/>
              <a:gd name="T27" fmla="*/ 130 h 131"/>
              <a:gd name="T28" fmla="*/ 69 w 720"/>
              <a:gd name="T29" fmla="*/ 130 h 131"/>
              <a:gd name="T30" fmla="*/ 0 w 720"/>
              <a:gd name="T31" fmla="*/ 61 h 131"/>
              <a:gd name="T32" fmla="*/ 69 w 720"/>
              <a:gd name="T33" fmla="*/ 0 h 131"/>
              <a:gd name="T34" fmla="*/ 650 w 720"/>
              <a:gd name="T35" fmla="*/ 0 h 131"/>
              <a:gd name="T36" fmla="*/ 719 w 720"/>
              <a:gd name="T37" fmla="*/ 61 h 131"/>
              <a:gd name="T38" fmla="*/ 650 w 720"/>
              <a:gd name="T3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0" h="131">
                <a:moveTo>
                  <a:pt x="650" y="130"/>
                </a:moveTo>
                <a:lnTo>
                  <a:pt x="650" y="130"/>
                </a:lnTo>
                <a:cubicBezTo>
                  <a:pt x="558" y="130"/>
                  <a:pt x="558" y="130"/>
                  <a:pt x="558" y="130"/>
                </a:cubicBezTo>
                <a:cubicBezTo>
                  <a:pt x="543" y="130"/>
                  <a:pt x="536" y="123"/>
                  <a:pt x="536" y="115"/>
                </a:cubicBezTo>
                <a:cubicBezTo>
                  <a:pt x="536" y="100"/>
                  <a:pt x="543" y="92"/>
                  <a:pt x="558" y="92"/>
                </a:cubicBezTo>
                <a:cubicBezTo>
                  <a:pt x="650" y="92"/>
                  <a:pt x="650" y="92"/>
                  <a:pt x="650" y="92"/>
                </a:cubicBezTo>
                <a:cubicBezTo>
                  <a:pt x="666" y="92"/>
                  <a:pt x="681" y="84"/>
                  <a:pt x="681" y="61"/>
                </a:cubicBezTo>
                <a:cubicBezTo>
                  <a:pt x="681" y="46"/>
                  <a:pt x="666" y="38"/>
                  <a:pt x="650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84"/>
                  <a:pt x="53" y="92"/>
                  <a:pt x="69" y="92"/>
                </a:cubicBezTo>
                <a:cubicBezTo>
                  <a:pt x="160" y="92"/>
                  <a:pt x="160" y="92"/>
                  <a:pt x="160" y="92"/>
                </a:cubicBezTo>
                <a:cubicBezTo>
                  <a:pt x="168" y="92"/>
                  <a:pt x="176" y="100"/>
                  <a:pt x="176" y="115"/>
                </a:cubicBezTo>
                <a:cubicBezTo>
                  <a:pt x="176" y="123"/>
                  <a:pt x="168" y="130"/>
                  <a:pt x="160" y="130"/>
                </a:cubicBezTo>
                <a:cubicBezTo>
                  <a:pt x="69" y="130"/>
                  <a:pt x="69" y="130"/>
                  <a:pt x="69" y="130"/>
                </a:cubicBezTo>
                <a:cubicBezTo>
                  <a:pt x="30" y="130"/>
                  <a:pt x="0" y="100"/>
                  <a:pt x="0" y="61"/>
                </a:cubicBezTo>
                <a:cubicBezTo>
                  <a:pt x="0" y="31"/>
                  <a:pt x="30" y="0"/>
                  <a:pt x="69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89" y="0"/>
                  <a:pt x="719" y="31"/>
                  <a:pt x="719" y="61"/>
                </a:cubicBezTo>
                <a:cubicBezTo>
                  <a:pt x="719" y="100"/>
                  <a:pt x="689" y="130"/>
                  <a:pt x="650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49">
            <a:extLst>
              <a:ext uri="{FF2B5EF4-FFF2-40B4-BE49-F238E27FC236}">
                <a16:creationId xmlns:a16="http://schemas.microsoft.com/office/drawing/2014/main" id="{7C278134-4407-3D48-A209-AC0927537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175" y="3890370"/>
            <a:ext cx="474047" cy="536932"/>
          </a:xfrm>
          <a:custGeom>
            <a:avLst/>
            <a:gdLst>
              <a:gd name="T0" fmla="*/ 398 w 430"/>
              <a:gd name="T1" fmla="*/ 489 h 490"/>
              <a:gd name="T2" fmla="*/ 398 w 430"/>
              <a:gd name="T3" fmla="*/ 489 h 490"/>
              <a:gd name="T4" fmla="*/ 31 w 430"/>
              <a:gd name="T5" fmla="*/ 489 h 490"/>
              <a:gd name="T6" fmla="*/ 0 w 430"/>
              <a:gd name="T7" fmla="*/ 466 h 490"/>
              <a:gd name="T8" fmla="*/ 0 w 430"/>
              <a:gd name="T9" fmla="*/ 15 h 490"/>
              <a:gd name="T10" fmla="*/ 15 w 430"/>
              <a:gd name="T11" fmla="*/ 0 h 490"/>
              <a:gd name="T12" fmla="*/ 39 w 430"/>
              <a:gd name="T13" fmla="*/ 15 h 490"/>
              <a:gd name="T14" fmla="*/ 39 w 430"/>
              <a:gd name="T15" fmla="*/ 451 h 490"/>
              <a:gd name="T16" fmla="*/ 391 w 430"/>
              <a:gd name="T17" fmla="*/ 451 h 490"/>
              <a:gd name="T18" fmla="*/ 391 w 430"/>
              <a:gd name="T19" fmla="*/ 15 h 490"/>
              <a:gd name="T20" fmla="*/ 406 w 430"/>
              <a:gd name="T21" fmla="*/ 0 h 490"/>
              <a:gd name="T22" fmla="*/ 429 w 430"/>
              <a:gd name="T23" fmla="*/ 15 h 490"/>
              <a:gd name="T24" fmla="*/ 429 w 430"/>
              <a:gd name="T25" fmla="*/ 466 h 490"/>
              <a:gd name="T26" fmla="*/ 398 w 430"/>
              <a:gd name="T27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490">
                <a:moveTo>
                  <a:pt x="398" y="489"/>
                </a:moveTo>
                <a:lnTo>
                  <a:pt x="398" y="489"/>
                </a:lnTo>
                <a:cubicBezTo>
                  <a:pt x="31" y="489"/>
                  <a:pt x="31" y="489"/>
                  <a:pt x="31" y="489"/>
                </a:cubicBezTo>
                <a:cubicBezTo>
                  <a:pt x="15" y="489"/>
                  <a:pt x="0" y="482"/>
                  <a:pt x="0" y="46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31" y="0"/>
                  <a:pt x="39" y="7"/>
                  <a:pt x="39" y="15"/>
                </a:cubicBezTo>
                <a:cubicBezTo>
                  <a:pt x="39" y="451"/>
                  <a:pt x="39" y="451"/>
                  <a:pt x="39" y="451"/>
                </a:cubicBezTo>
                <a:cubicBezTo>
                  <a:pt x="391" y="451"/>
                  <a:pt x="391" y="451"/>
                  <a:pt x="391" y="451"/>
                </a:cubicBezTo>
                <a:cubicBezTo>
                  <a:pt x="391" y="15"/>
                  <a:pt x="391" y="15"/>
                  <a:pt x="391" y="15"/>
                </a:cubicBezTo>
                <a:cubicBezTo>
                  <a:pt x="391" y="7"/>
                  <a:pt x="398" y="0"/>
                  <a:pt x="406" y="0"/>
                </a:cubicBezTo>
                <a:cubicBezTo>
                  <a:pt x="421" y="0"/>
                  <a:pt x="429" y="7"/>
                  <a:pt x="429" y="15"/>
                </a:cubicBezTo>
                <a:cubicBezTo>
                  <a:pt x="429" y="466"/>
                  <a:pt x="429" y="466"/>
                  <a:pt x="429" y="466"/>
                </a:cubicBezTo>
                <a:cubicBezTo>
                  <a:pt x="429" y="482"/>
                  <a:pt x="413" y="489"/>
                  <a:pt x="398" y="4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50">
            <a:extLst>
              <a:ext uri="{FF2B5EF4-FFF2-40B4-BE49-F238E27FC236}">
                <a16:creationId xmlns:a16="http://schemas.microsoft.com/office/drawing/2014/main" id="{47A9210B-B04C-FA4F-B044-5D552D02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456" y="3890370"/>
            <a:ext cx="188650" cy="183814"/>
          </a:xfrm>
          <a:custGeom>
            <a:avLst/>
            <a:gdLst>
              <a:gd name="T0" fmla="*/ 85 w 170"/>
              <a:gd name="T1" fmla="*/ 38 h 169"/>
              <a:gd name="T2" fmla="*/ 85 w 170"/>
              <a:gd name="T3" fmla="*/ 38 h 169"/>
              <a:gd name="T4" fmla="*/ 130 w 170"/>
              <a:gd name="T5" fmla="*/ 84 h 169"/>
              <a:gd name="T6" fmla="*/ 85 w 170"/>
              <a:gd name="T7" fmla="*/ 130 h 169"/>
              <a:gd name="T8" fmla="*/ 39 w 170"/>
              <a:gd name="T9" fmla="*/ 84 h 169"/>
              <a:gd name="T10" fmla="*/ 85 w 170"/>
              <a:gd name="T11" fmla="*/ 38 h 169"/>
              <a:gd name="T12" fmla="*/ 85 w 170"/>
              <a:gd name="T13" fmla="*/ 0 h 169"/>
              <a:gd name="T14" fmla="*/ 85 w 170"/>
              <a:gd name="T15" fmla="*/ 0 h 169"/>
              <a:gd name="T16" fmla="*/ 0 w 170"/>
              <a:gd name="T17" fmla="*/ 84 h 169"/>
              <a:gd name="T18" fmla="*/ 85 w 170"/>
              <a:gd name="T19" fmla="*/ 168 h 169"/>
              <a:gd name="T20" fmla="*/ 169 w 170"/>
              <a:gd name="T21" fmla="*/ 84 h 169"/>
              <a:gd name="T22" fmla="*/ 85 w 170"/>
              <a:gd name="T23" fmla="*/ 0 h 169"/>
              <a:gd name="T24" fmla="*/ 85 w 170"/>
              <a:gd name="T25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69">
                <a:moveTo>
                  <a:pt x="85" y="38"/>
                </a:moveTo>
                <a:lnTo>
                  <a:pt x="85" y="38"/>
                </a:lnTo>
                <a:cubicBezTo>
                  <a:pt x="108" y="38"/>
                  <a:pt x="130" y="61"/>
                  <a:pt x="130" y="84"/>
                </a:cubicBezTo>
                <a:cubicBezTo>
                  <a:pt x="130" y="114"/>
                  <a:pt x="108" y="130"/>
                  <a:pt x="85" y="130"/>
                </a:cubicBezTo>
                <a:cubicBezTo>
                  <a:pt x="54" y="130"/>
                  <a:pt x="39" y="114"/>
                  <a:pt x="39" y="84"/>
                </a:cubicBezTo>
                <a:cubicBezTo>
                  <a:pt x="39" y="61"/>
                  <a:pt x="54" y="38"/>
                  <a:pt x="85" y="38"/>
                </a:cubicBezTo>
                <a:lnTo>
                  <a:pt x="85" y="0"/>
                </a:lnTo>
                <a:lnTo>
                  <a:pt x="85" y="0"/>
                </a:lnTo>
                <a:cubicBezTo>
                  <a:pt x="39" y="0"/>
                  <a:pt x="0" y="38"/>
                  <a:pt x="0" y="84"/>
                </a:cubicBezTo>
                <a:cubicBezTo>
                  <a:pt x="0" y="130"/>
                  <a:pt x="39" y="168"/>
                  <a:pt x="85" y="168"/>
                </a:cubicBezTo>
                <a:cubicBezTo>
                  <a:pt x="130" y="168"/>
                  <a:pt x="169" y="130"/>
                  <a:pt x="169" y="84"/>
                </a:cubicBezTo>
                <a:cubicBezTo>
                  <a:pt x="169" y="38"/>
                  <a:pt x="130" y="0"/>
                  <a:pt x="85" y="0"/>
                </a:cubicBezTo>
                <a:lnTo>
                  <a:pt x="85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51">
            <a:extLst>
              <a:ext uri="{FF2B5EF4-FFF2-40B4-BE49-F238E27FC236}">
                <a16:creationId xmlns:a16="http://schemas.microsoft.com/office/drawing/2014/main" id="{97D1DA24-46A6-5C4C-B71B-8E67655C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735" y="3890370"/>
            <a:ext cx="309582" cy="454698"/>
          </a:xfrm>
          <a:custGeom>
            <a:avLst/>
            <a:gdLst>
              <a:gd name="T0" fmla="*/ 230 w 284"/>
              <a:gd name="T1" fmla="*/ 413 h 414"/>
              <a:gd name="T2" fmla="*/ 230 w 284"/>
              <a:gd name="T3" fmla="*/ 413 h 414"/>
              <a:gd name="T4" fmla="*/ 61 w 284"/>
              <a:gd name="T5" fmla="*/ 413 h 414"/>
              <a:gd name="T6" fmla="*/ 38 w 284"/>
              <a:gd name="T7" fmla="*/ 398 h 414"/>
              <a:gd name="T8" fmla="*/ 23 w 284"/>
              <a:gd name="T9" fmla="*/ 375 h 414"/>
              <a:gd name="T10" fmla="*/ 0 w 284"/>
              <a:gd name="T11" fmla="*/ 359 h 414"/>
              <a:gd name="T12" fmla="*/ 0 w 284"/>
              <a:gd name="T13" fmla="*/ 15 h 414"/>
              <a:gd name="T14" fmla="*/ 23 w 284"/>
              <a:gd name="T15" fmla="*/ 0 h 414"/>
              <a:gd name="T16" fmla="*/ 38 w 284"/>
              <a:gd name="T17" fmla="*/ 15 h 414"/>
              <a:gd name="T18" fmla="*/ 38 w 284"/>
              <a:gd name="T19" fmla="*/ 344 h 414"/>
              <a:gd name="T20" fmla="*/ 77 w 284"/>
              <a:gd name="T21" fmla="*/ 375 h 414"/>
              <a:gd name="T22" fmla="*/ 214 w 284"/>
              <a:gd name="T23" fmla="*/ 375 h 414"/>
              <a:gd name="T24" fmla="*/ 245 w 284"/>
              <a:gd name="T25" fmla="*/ 344 h 414"/>
              <a:gd name="T26" fmla="*/ 245 w 284"/>
              <a:gd name="T27" fmla="*/ 15 h 414"/>
              <a:gd name="T28" fmla="*/ 268 w 284"/>
              <a:gd name="T29" fmla="*/ 0 h 414"/>
              <a:gd name="T30" fmla="*/ 283 w 284"/>
              <a:gd name="T31" fmla="*/ 15 h 414"/>
              <a:gd name="T32" fmla="*/ 283 w 284"/>
              <a:gd name="T33" fmla="*/ 359 h 414"/>
              <a:gd name="T34" fmla="*/ 268 w 284"/>
              <a:gd name="T35" fmla="*/ 375 h 414"/>
              <a:gd name="T36" fmla="*/ 245 w 284"/>
              <a:gd name="T37" fmla="*/ 398 h 414"/>
              <a:gd name="T38" fmla="*/ 230 w 284"/>
              <a:gd name="T39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4" h="414">
                <a:moveTo>
                  <a:pt x="230" y="413"/>
                </a:moveTo>
                <a:lnTo>
                  <a:pt x="230" y="413"/>
                </a:lnTo>
                <a:cubicBezTo>
                  <a:pt x="61" y="413"/>
                  <a:pt x="61" y="413"/>
                  <a:pt x="61" y="413"/>
                </a:cubicBezTo>
                <a:cubicBezTo>
                  <a:pt x="46" y="413"/>
                  <a:pt x="38" y="405"/>
                  <a:pt x="38" y="398"/>
                </a:cubicBezTo>
                <a:cubicBezTo>
                  <a:pt x="38" y="390"/>
                  <a:pt x="31" y="375"/>
                  <a:pt x="23" y="375"/>
                </a:cubicBezTo>
                <a:cubicBezTo>
                  <a:pt x="8" y="375"/>
                  <a:pt x="0" y="367"/>
                  <a:pt x="0" y="35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54" y="352"/>
                  <a:pt x="69" y="359"/>
                  <a:pt x="77" y="375"/>
                </a:cubicBezTo>
                <a:cubicBezTo>
                  <a:pt x="214" y="375"/>
                  <a:pt x="214" y="375"/>
                  <a:pt x="214" y="375"/>
                </a:cubicBezTo>
                <a:cubicBezTo>
                  <a:pt x="222" y="359"/>
                  <a:pt x="230" y="352"/>
                  <a:pt x="245" y="344"/>
                </a:cubicBez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60" y="0"/>
                  <a:pt x="268" y="0"/>
                </a:cubicBezTo>
                <a:cubicBezTo>
                  <a:pt x="276" y="0"/>
                  <a:pt x="283" y="7"/>
                  <a:pt x="283" y="15"/>
                </a:cubicBezTo>
                <a:cubicBezTo>
                  <a:pt x="283" y="359"/>
                  <a:pt x="283" y="359"/>
                  <a:pt x="283" y="359"/>
                </a:cubicBezTo>
                <a:cubicBezTo>
                  <a:pt x="283" y="367"/>
                  <a:pt x="276" y="375"/>
                  <a:pt x="268" y="375"/>
                </a:cubicBezTo>
                <a:cubicBezTo>
                  <a:pt x="260" y="375"/>
                  <a:pt x="245" y="390"/>
                  <a:pt x="245" y="398"/>
                </a:cubicBezTo>
                <a:cubicBezTo>
                  <a:pt x="245" y="405"/>
                  <a:pt x="237" y="413"/>
                  <a:pt x="230" y="4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52">
            <a:extLst>
              <a:ext uri="{FF2B5EF4-FFF2-40B4-BE49-F238E27FC236}">
                <a16:creationId xmlns:a16="http://schemas.microsoft.com/office/drawing/2014/main" id="{69FC1A46-C3A0-BC4E-B308-5536E2A2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7759" y="7716606"/>
            <a:ext cx="623999" cy="623999"/>
          </a:xfrm>
          <a:custGeom>
            <a:avLst/>
            <a:gdLst>
              <a:gd name="T0" fmla="*/ 145 w 567"/>
              <a:gd name="T1" fmla="*/ 566 h 567"/>
              <a:gd name="T2" fmla="*/ 145 w 567"/>
              <a:gd name="T3" fmla="*/ 566 h 567"/>
              <a:gd name="T4" fmla="*/ 130 w 567"/>
              <a:gd name="T5" fmla="*/ 566 h 567"/>
              <a:gd name="T6" fmla="*/ 0 w 567"/>
              <a:gd name="T7" fmla="*/ 436 h 567"/>
              <a:gd name="T8" fmla="*/ 0 w 567"/>
              <a:gd name="T9" fmla="*/ 413 h 567"/>
              <a:gd name="T10" fmla="*/ 138 w 567"/>
              <a:gd name="T11" fmla="*/ 252 h 567"/>
              <a:gd name="T12" fmla="*/ 513 w 567"/>
              <a:gd name="T13" fmla="*/ 15 h 567"/>
              <a:gd name="T14" fmla="*/ 543 w 567"/>
              <a:gd name="T15" fmla="*/ 0 h 567"/>
              <a:gd name="T16" fmla="*/ 558 w 567"/>
              <a:gd name="T17" fmla="*/ 8 h 567"/>
              <a:gd name="T18" fmla="*/ 566 w 567"/>
              <a:gd name="T19" fmla="*/ 23 h 567"/>
              <a:gd name="T20" fmla="*/ 566 w 567"/>
              <a:gd name="T21" fmla="*/ 38 h 567"/>
              <a:gd name="T22" fmla="*/ 298 w 567"/>
              <a:gd name="T23" fmla="*/ 444 h 567"/>
              <a:gd name="T24" fmla="*/ 298 w 567"/>
              <a:gd name="T25" fmla="*/ 444 h 567"/>
              <a:gd name="T26" fmla="*/ 153 w 567"/>
              <a:gd name="T27" fmla="*/ 566 h 567"/>
              <a:gd name="T28" fmla="*/ 145 w 567"/>
              <a:gd name="T29" fmla="*/ 566 h 567"/>
              <a:gd name="T30" fmla="*/ 46 w 567"/>
              <a:gd name="T31" fmla="*/ 421 h 567"/>
              <a:gd name="T32" fmla="*/ 46 w 567"/>
              <a:gd name="T33" fmla="*/ 421 h 567"/>
              <a:gd name="T34" fmla="*/ 145 w 567"/>
              <a:gd name="T35" fmla="*/ 528 h 567"/>
              <a:gd name="T36" fmla="*/ 275 w 567"/>
              <a:gd name="T37" fmla="*/ 421 h 567"/>
              <a:gd name="T38" fmla="*/ 520 w 567"/>
              <a:gd name="T39" fmla="*/ 46 h 567"/>
              <a:gd name="T40" fmla="*/ 168 w 567"/>
              <a:gd name="T41" fmla="*/ 275 h 567"/>
              <a:gd name="T42" fmla="*/ 46 w 567"/>
              <a:gd name="T43" fmla="*/ 421 h 567"/>
              <a:gd name="T44" fmla="*/ 283 w 567"/>
              <a:gd name="T45" fmla="*/ 436 h 567"/>
              <a:gd name="T46" fmla="*/ 283 w 567"/>
              <a:gd name="T47" fmla="*/ 43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7" h="567">
                <a:moveTo>
                  <a:pt x="145" y="566"/>
                </a:moveTo>
                <a:lnTo>
                  <a:pt x="145" y="566"/>
                </a:lnTo>
                <a:cubicBezTo>
                  <a:pt x="138" y="566"/>
                  <a:pt x="130" y="566"/>
                  <a:pt x="130" y="566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429"/>
                  <a:pt x="0" y="421"/>
                  <a:pt x="0" y="413"/>
                </a:cubicBezTo>
                <a:cubicBezTo>
                  <a:pt x="138" y="252"/>
                  <a:pt x="138" y="252"/>
                  <a:pt x="138" y="252"/>
                </a:cubicBezTo>
                <a:cubicBezTo>
                  <a:pt x="229" y="145"/>
                  <a:pt x="360" y="61"/>
                  <a:pt x="513" y="15"/>
                </a:cubicBezTo>
                <a:cubicBezTo>
                  <a:pt x="543" y="0"/>
                  <a:pt x="543" y="0"/>
                  <a:pt x="543" y="0"/>
                </a:cubicBezTo>
                <a:cubicBezTo>
                  <a:pt x="551" y="0"/>
                  <a:pt x="558" y="0"/>
                  <a:pt x="558" y="8"/>
                </a:cubicBezTo>
                <a:cubicBezTo>
                  <a:pt x="566" y="8"/>
                  <a:pt x="566" y="15"/>
                  <a:pt x="566" y="23"/>
                </a:cubicBezTo>
                <a:cubicBezTo>
                  <a:pt x="566" y="38"/>
                  <a:pt x="566" y="38"/>
                  <a:pt x="566" y="38"/>
                </a:cubicBezTo>
                <a:cubicBezTo>
                  <a:pt x="513" y="199"/>
                  <a:pt x="428" y="344"/>
                  <a:pt x="298" y="444"/>
                </a:cubicBezTo>
                <a:lnTo>
                  <a:pt x="298" y="444"/>
                </a:lnTo>
                <a:cubicBezTo>
                  <a:pt x="153" y="566"/>
                  <a:pt x="153" y="566"/>
                  <a:pt x="153" y="566"/>
                </a:cubicBezTo>
                <a:lnTo>
                  <a:pt x="145" y="566"/>
                </a:lnTo>
                <a:close/>
                <a:moveTo>
                  <a:pt x="46" y="421"/>
                </a:moveTo>
                <a:lnTo>
                  <a:pt x="46" y="421"/>
                </a:lnTo>
                <a:cubicBezTo>
                  <a:pt x="145" y="528"/>
                  <a:pt x="145" y="528"/>
                  <a:pt x="145" y="528"/>
                </a:cubicBezTo>
                <a:cubicBezTo>
                  <a:pt x="275" y="421"/>
                  <a:pt x="275" y="421"/>
                  <a:pt x="275" y="421"/>
                </a:cubicBezTo>
                <a:cubicBezTo>
                  <a:pt x="390" y="321"/>
                  <a:pt x="474" y="199"/>
                  <a:pt x="520" y="46"/>
                </a:cubicBezTo>
                <a:cubicBezTo>
                  <a:pt x="375" y="99"/>
                  <a:pt x="252" y="176"/>
                  <a:pt x="168" y="275"/>
                </a:cubicBezTo>
                <a:lnTo>
                  <a:pt x="46" y="421"/>
                </a:lnTo>
                <a:close/>
                <a:moveTo>
                  <a:pt x="283" y="436"/>
                </a:moveTo>
                <a:lnTo>
                  <a:pt x="283" y="4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53">
            <a:extLst>
              <a:ext uri="{FF2B5EF4-FFF2-40B4-BE49-F238E27FC236}">
                <a16:creationId xmlns:a16="http://schemas.microsoft.com/office/drawing/2014/main" id="{79F61184-7E99-1B4A-A78F-6C2E1521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527" y="8190653"/>
            <a:ext cx="178975" cy="309582"/>
          </a:xfrm>
          <a:custGeom>
            <a:avLst/>
            <a:gdLst>
              <a:gd name="T0" fmla="*/ 15 w 161"/>
              <a:gd name="T1" fmla="*/ 283 h 284"/>
              <a:gd name="T2" fmla="*/ 15 w 161"/>
              <a:gd name="T3" fmla="*/ 283 h 284"/>
              <a:gd name="T4" fmla="*/ 7 w 161"/>
              <a:gd name="T5" fmla="*/ 283 h 284"/>
              <a:gd name="T6" fmla="*/ 0 w 161"/>
              <a:gd name="T7" fmla="*/ 268 h 284"/>
              <a:gd name="T8" fmla="*/ 15 w 161"/>
              <a:gd name="T9" fmla="*/ 107 h 284"/>
              <a:gd name="T10" fmla="*/ 38 w 161"/>
              <a:gd name="T11" fmla="*/ 92 h 284"/>
              <a:gd name="T12" fmla="*/ 53 w 161"/>
              <a:gd name="T13" fmla="*/ 107 h 284"/>
              <a:gd name="T14" fmla="*/ 38 w 161"/>
              <a:gd name="T15" fmla="*/ 214 h 284"/>
              <a:gd name="T16" fmla="*/ 69 w 161"/>
              <a:gd name="T17" fmla="*/ 191 h 284"/>
              <a:gd name="T18" fmla="*/ 122 w 161"/>
              <a:gd name="T19" fmla="*/ 15 h 284"/>
              <a:gd name="T20" fmla="*/ 145 w 161"/>
              <a:gd name="T21" fmla="*/ 0 h 284"/>
              <a:gd name="T22" fmla="*/ 160 w 161"/>
              <a:gd name="T23" fmla="*/ 23 h 284"/>
              <a:gd name="T24" fmla="*/ 99 w 161"/>
              <a:gd name="T25" fmla="*/ 207 h 284"/>
              <a:gd name="T26" fmla="*/ 99 w 161"/>
              <a:gd name="T27" fmla="*/ 214 h 284"/>
              <a:gd name="T28" fmla="*/ 30 w 161"/>
              <a:gd name="T29" fmla="*/ 283 h 284"/>
              <a:gd name="T30" fmla="*/ 15 w 161"/>
              <a:gd name="T31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284">
                <a:moveTo>
                  <a:pt x="15" y="283"/>
                </a:moveTo>
                <a:lnTo>
                  <a:pt x="15" y="283"/>
                </a:lnTo>
                <a:lnTo>
                  <a:pt x="7" y="283"/>
                </a:lnTo>
                <a:cubicBezTo>
                  <a:pt x="0" y="283"/>
                  <a:pt x="0" y="276"/>
                  <a:pt x="0" y="26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92"/>
                  <a:pt x="30" y="84"/>
                  <a:pt x="38" y="92"/>
                </a:cubicBezTo>
                <a:cubicBezTo>
                  <a:pt x="46" y="92"/>
                  <a:pt x="53" y="100"/>
                  <a:pt x="53" y="107"/>
                </a:cubicBezTo>
                <a:cubicBezTo>
                  <a:pt x="38" y="214"/>
                  <a:pt x="38" y="214"/>
                  <a:pt x="38" y="214"/>
                </a:cubicBezTo>
                <a:cubicBezTo>
                  <a:pt x="69" y="191"/>
                  <a:pt x="69" y="191"/>
                  <a:pt x="69" y="191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30" y="0"/>
                  <a:pt x="137" y="0"/>
                  <a:pt x="145" y="0"/>
                </a:cubicBezTo>
                <a:cubicBezTo>
                  <a:pt x="160" y="8"/>
                  <a:pt x="160" y="15"/>
                  <a:pt x="160" y="23"/>
                </a:cubicBezTo>
                <a:cubicBezTo>
                  <a:pt x="99" y="207"/>
                  <a:pt x="99" y="207"/>
                  <a:pt x="99" y="207"/>
                </a:cubicBezTo>
                <a:lnTo>
                  <a:pt x="99" y="214"/>
                </a:lnTo>
                <a:cubicBezTo>
                  <a:pt x="30" y="283"/>
                  <a:pt x="30" y="283"/>
                  <a:pt x="30" y="283"/>
                </a:cubicBezTo>
                <a:cubicBezTo>
                  <a:pt x="23" y="283"/>
                  <a:pt x="23" y="283"/>
                  <a:pt x="15" y="2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54">
            <a:extLst>
              <a:ext uri="{FF2B5EF4-FFF2-40B4-BE49-F238E27FC236}">
                <a16:creationId xmlns:a16="http://schemas.microsoft.com/office/drawing/2014/main" id="{9FE000DC-C02C-6746-962D-C8B2EA1C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455" y="8040698"/>
            <a:ext cx="309582" cy="178978"/>
          </a:xfrm>
          <a:custGeom>
            <a:avLst/>
            <a:gdLst>
              <a:gd name="T0" fmla="*/ 23 w 284"/>
              <a:gd name="T1" fmla="*/ 161 h 162"/>
              <a:gd name="T2" fmla="*/ 23 w 284"/>
              <a:gd name="T3" fmla="*/ 161 h 162"/>
              <a:gd name="T4" fmla="*/ 7 w 284"/>
              <a:gd name="T5" fmla="*/ 153 h 162"/>
              <a:gd name="T6" fmla="*/ 7 w 284"/>
              <a:gd name="T7" fmla="*/ 131 h 162"/>
              <a:gd name="T8" fmla="*/ 76 w 284"/>
              <a:gd name="T9" fmla="*/ 61 h 162"/>
              <a:gd name="T10" fmla="*/ 84 w 284"/>
              <a:gd name="T11" fmla="*/ 54 h 162"/>
              <a:gd name="T12" fmla="*/ 252 w 284"/>
              <a:gd name="T13" fmla="*/ 0 h 162"/>
              <a:gd name="T14" fmla="*/ 283 w 284"/>
              <a:gd name="T15" fmla="*/ 16 h 162"/>
              <a:gd name="T16" fmla="*/ 268 w 284"/>
              <a:gd name="T17" fmla="*/ 39 h 162"/>
              <a:gd name="T18" fmla="*/ 99 w 284"/>
              <a:gd name="T19" fmla="*/ 92 h 162"/>
              <a:gd name="T20" fmla="*/ 76 w 284"/>
              <a:gd name="T21" fmla="*/ 115 h 162"/>
              <a:gd name="T22" fmla="*/ 168 w 284"/>
              <a:gd name="T23" fmla="*/ 107 h 162"/>
              <a:gd name="T24" fmla="*/ 191 w 284"/>
              <a:gd name="T25" fmla="*/ 123 h 162"/>
              <a:gd name="T26" fmla="*/ 168 w 284"/>
              <a:gd name="T27" fmla="*/ 146 h 162"/>
              <a:gd name="T28" fmla="*/ 23 w 284"/>
              <a:gd name="T2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162">
                <a:moveTo>
                  <a:pt x="23" y="161"/>
                </a:moveTo>
                <a:lnTo>
                  <a:pt x="23" y="161"/>
                </a:lnTo>
                <a:cubicBezTo>
                  <a:pt x="15" y="161"/>
                  <a:pt x="7" y="153"/>
                  <a:pt x="7" y="153"/>
                </a:cubicBezTo>
                <a:cubicBezTo>
                  <a:pt x="0" y="146"/>
                  <a:pt x="0" y="131"/>
                  <a:pt x="7" y="13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84" y="54"/>
                </a:cubicBezTo>
                <a:cubicBezTo>
                  <a:pt x="252" y="0"/>
                  <a:pt x="252" y="0"/>
                  <a:pt x="252" y="0"/>
                </a:cubicBezTo>
                <a:cubicBezTo>
                  <a:pt x="268" y="0"/>
                  <a:pt x="275" y="0"/>
                  <a:pt x="283" y="16"/>
                </a:cubicBezTo>
                <a:cubicBezTo>
                  <a:pt x="283" y="23"/>
                  <a:pt x="275" y="31"/>
                  <a:pt x="268" y="39"/>
                </a:cubicBezTo>
                <a:cubicBezTo>
                  <a:pt x="99" y="92"/>
                  <a:pt x="99" y="92"/>
                  <a:pt x="99" y="92"/>
                </a:cubicBezTo>
                <a:cubicBezTo>
                  <a:pt x="76" y="115"/>
                  <a:pt x="76" y="115"/>
                  <a:pt x="76" y="115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76" y="107"/>
                  <a:pt x="184" y="115"/>
                  <a:pt x="191" y="123"/>
                </a:cubicBezTo>
                <a:cubicBezTo>
                  <a:pt x="191" y="131"/>
                  <a:pt x="184" y="138"/>
                  <a:pt x="168" y="146"/>
                </a:cubicBezTo>
                <a:cubicBezTo>
                  <a:pt x="23" y="161"/>
                  <a:pt x="23" y="161"/>
                  <a:pt x="23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55">
            <a:extLst>
              <a:ext uri="{FF2B5EF4-FFF2-40B4-BE49-F238E27FC236}">
                <a16:creationId xmlns:a16="http://schemas.microsoft.com/office/drawing/2014/main" id="{08612C86-D2CA-FE4D-8C26-F8FD8561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7759" y="8190653"/>
            <a:ext cx="145116" cy="145116"/>
          </a:xfrm>
          <a:custGeom>
            <a:avLst/>
            <a:gdLst>
              <a:gd name="T0" fmla="*/ 84 w 131"/>
              <a:gd name="T1" fmla="*/ 130 h 131"/>
              <a:gd name="T2" fmla="*/ 84 w 131"/>
              <a:gd name="T3" fmla="*/ 130 h 131"/>
              <a:gd name="T4" fmla="*/ 69 w 131"/>
              <a:gd name="T5" fmla="*/ 123 h 131"/>
              <a:gd name="T6" fmla="*/ 7 w 131"/>
              <a:gd name="T7" fmla="*/ 61 h 131"/>
              <a:gd name="T8" fmla="*/ 7 w 131"/>
              <a:gd name="T9" fmla="*/ 38 h 131"/>
              <a:gd name="T10" fmla="*/ 38 w 131"/>
              <a:gd name="T11" fmla="*/ 8 h 131"/>
              <a:gd name="T12" fmla="*/ 61 w 131"/>
              <a:gd name="T13" fmla="*/ 8 h 131"/>
              <a:gd name="T14" fmla="*/ 122 w 131"/>
              <a:gd name="T15" fmla="*/ 69 h 131"/>
              <a:gd name="T16" fmla="*/ 122 w 131"/>
              <a:gd name="T17" fmla="*/ 92 h 131"/>
              <a:gd name="T18" fmla="*/ 99 w 131"/>
              <a:gd name="T19" fmla="*/ 123 h 131"/>
              <a:gd name="T20" fmla="*/ 84 w 131"/>
              <a:gd name="T21" fmla="*/ 130 h 131"/>
              <a:gd name="T22" fmla="*/ 54 w 131"/>
              <a:gd name="T23" fmla="*/ 46 h 131"/>
              <a:gd name="T24" fmla="*/ 54 w 131"/>
              <a:gd name="T25" fmla="*/ 46 h 131"/>
              <a:gd name="T26" fmla="*/ 84 w 131"/>
              <a:gd name="T27" fmla="*/ 84 h 131"/>
              <a:gd name="T28" fmla="*/ 84 w 131"/>
              <a:gd name="T29" fmla="*/ 84 h 131"/>
              <a:gd name="T30" fmla="*/ 54 w 131"/>
              <a:gd name="T31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1">
                <a:moveTo>
                  <a:pt x="84" y="130"/>
                </a:moveTo>
                <a:lnTo>
                  <a:pt x="84" y="130"/>
                </a:lnTo>
                <a:cubicBezTo>
                  <a:pt x="76" y="130"/>
                  <a:pt x="76" y="123"/>
                  <a:pt x="69" y="123"/>
                </a:cubicBezTo>
                <a:cubicBezTo>
                  <a:pt x="7" y="61"/>
                  <a:pt x="7" y="61"/>
                  <a:pt x="7" y="61"/>
                </a:cubicBezTo>
                <a:cubicBezTo>
                  <a:pt x="0" y="54"/>
                  <a:pt x="0" y="46"/>
                  <a:pt x="7" y="38"/>
                </a:cubicBezTo>
                <a:cubicBezTo>
                  <a:pt x="38" y="8"/>
                  <a:pt x="38" y="8"/>
                  <a:pt x="38" y="8"/>
                </a:cubicBezTo>
                <a:cubicBezTo>
                  <a:pt x="46" y="0"/>
                  <a:pt x="54" y="0"/>
                  <a:pt x="61" y="8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30" y="76"/>
                  <a:pt x="130" y="84"/>
                  <a:pt x="122" y="92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2" y="123"/>
                  <a:pt x="92" y="130"/>
                  <a:pt x="84" y="130"/>
                </a:cubicBezTo>
                <a:close/>
                <a:moveTo>
                  <a:pt x="54" y="46"/>
                </a:moveTo>
                <a:lnTo>
                  <a:pt x="54" y="46"/>
                </a:lnTo>
                <a:cubicBezTo>
                  <a:pt x="84" y="84"/>
                  <a:pt x="84" y="84"/>
                  <a:pt x="84" y="84"/>
                </a:cubicBezTo>
                <a:lnTo>
                  <a:pt x="84" y="84"/>
                </a:lnTo>
                <a:cubicBezTo>
                  <a:pt x="54" y="46"/>
                  <a:pt x="54" y="46"/>
                  <a:pt x="5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56">
            <a:extLst>
              <a:ext uri="{FF2B5EF4-FFF2-40B4-BE49-F238E27FC236}">
                <a16:creationId xmlns:a16="http://schemas.microsoft.com/office/drawing/2014/main" id="{41C0641E-61A4-D04A-AF90-90A199EC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1200" y="7856884"/>
            <a:ext cx="135442" cy="135442"/>
          </a:xfrm>
          <a:custGeom>
            <a:avLst/>
            <a:gdLst>
              <a:gd name="T0" fmla="*/ 61 w 123"/>
              <a:gd name="T1" fmla="*/ 122 h 123"/>
              <a:gd name="T2" fmla="*/ 61 w 123"/>
              <a:gd name="T3" fmla="*/ 122 h 123"/>
              <a:gd name="T4" fmla="*/ 23 w 123"/>
              <a:gd name="T5" fmla="*/ 99 h 123"/>
              <a:gd name="T6" fmla="*/ 23 w 123"/>
              <a:gd name="T7" fmla="*/ 23 h 123"/>
              <a:gd name="T8" fmla="*/ 99 w 123"/>
              <a:gd name="T9" fmla="*/ 23 h 123"/>
              <a:gd name="T10" fmla="*/ 99 w 123"/>
              <a:gd name="T11" fmla="*/ 99 h 123"/>
              <a:gd name="T12" fmla="*/ 99 w 123"/>
              <a:gd name="T13" fmla="*/ 99 h 123"/>
              <a:gd name="T14" fmla="*/ 99 w 123"/>
              <a:gd name="T15" fmla="*/ 99 h 123"/>
              <a:gd name="T16" fmla="*/ 61 w 123"/>
              <a:gd name="T17" fmla="*/ 122 h 123"/>
              <a:gd name="T18" fmla="*/ 61 w 123"/>
              <a:gd name="T19" fmla="*/ 46 h 123"/>
              <a:gd name="T20" fmla="*/ 61 w 123"/>
              <a:gd name="T21" fmla="*/ 46 h 123"/>
              <a:gd name="T22" fmla="*/ 46 w 123"/>
              <a:gd name="T23" fmla="*/ 46 h 123"/>
              <a:gd name="T24" fmla="*/ 46 w 123"/>
              <a:gd name="T25" fmla="*/ 76 h 123"/>
              <a:gd name="T26" fmla="*/ 61 w 123"/>
              <a:gd name="T27" fmla="*/ 84 h 123"/>
              <a:gd name="T28" fmla="*/ 76 w 123"/>
              <a:gd name="T29" fmla="*/ 76 h 123"/>
              <a:gd name="T30" fmla="*/ 76 w 123"/>
              <a:gd name="T31" fmla="*/ 76 h 123"/>
              <a:gd name="T32" fmla="*/ 76 w 123"/>
              <a:gd name="T33" fmla="*/ 46 h 123"/>
              <a:gd name="T34" fmla="*/ 61 w 123"/>
              <a:gd name="T35" fmla="*/ 4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3">
                <a:moveTo>
                  <a:pt x="61" y="122"/>
                </a:moveTo>
                <a:lnTo>
                  <a:pt x="61" y="122"/>
                </a:lnTo>
                <a:cubicBezTo>
                  <a:pt x="46" y="122"/>
                  <a:pt x="30" y="115"/>
                  <a:pt x="23" y="99"/>
                </a:cubicBezTo>
                <a:cubicBezTo>
                  <a:pt x="0" y="84"/>
                  <a:pt x="0" y="46"/>
                  <a:pt x="23" y="23"/>
                </a:cubicBezTo>
                <a:cubicBezTo>
                  <a:pt x="46" y="0"/>
                  <a:pt x="84" y="0"/>
                  <a:pt x="99" y="23"/>
                </a:cubicBezTo>
                <a:cubicBezTo>
                  <a:pt x="122" y="46"/>
                  <a:pt x="122" y="84"/>
                  <a:pt x="99" y="99"/>
                </a:cubicBezTo>
                <a:lnTo>
                  <a:pt x="99" y="99"/>
                </a:lnTo>
                <a:lnTo>
                  <a:pt x="99" y="99"/>
                </a:lnTo>
                <a:cubicBezTo>
                  <a:pt x="91" y="115"/>
                  <a:pt x="76" y="122"/>
                  <a:pt x="61" y="122"/>
                </a:cubicBezTo>
                <a:close/>
                <a:moveTo>
                  <a:pt x="61" y="46"/>
                </a:moveTo>
                <a:lnTo>
                  <a:pt x="61" y="46"/>
                </a:lnTo>
                <a:cubicBezTo>
                  <a:pt x="61" y="46"/>
                  <a:pt x="53" y="46"/>
                  <a:pt x="46" y="46"/>
                </a:cubicBezTo>
                <a:cubicBezTo>
                  <a:pt x="46" y="54"/>
                  <a:pt x="46" y="69"/>
                  <a:pt x="46" y="76"/>
                </a:cubicBezTo>
                <a:cubicBezTo>
                  <a:pt x="53" y="76"/>
                  <a:pt x="61" y="84"/>
                  <a:pt x="61" y="84"/>
                </a:cubicBezTo>
                <a:cubicBezTo>
                  <a:pt x="68" y="84"/>
                  <a:pt x="68" y="76"/>
                  <a:pt x="76" y="76"/>
                </a:cubicBezTo>
                <a:lnTo>
                  <a:pt x="76" y="76"/>
                </a:lnTo>
                <a:cubicBezTo>
                  <a:pt x="84" y="69"/>
                  <a:pt x="84" y="54"/>
                  <a:pt x="76" y="46"/>
                </a:cubicBezTo>
                <a:cubicBezTo>
                  <a:pt x="68" y="46"/>
                  <a:pt x="68" y="46"/>
                  <a:pt x="6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57">
            <a:extLst>
              <a:ext uri="{FF2B5EF4-FFF2-40B4-BE49-F238E27FC236}">
                <a16:creationId xmlns:a16="http://schemas.microsoft.com/office/drawing/2014/main" id="{FA982FFC-B3B1-794E-8041-EDF4BAF6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3572" y="8118093"/>
            <a:ext cx="246699" cy="246699"/>
          </a:xfrm>
          <a:custGeom>
            <a:avLst/>
            <a:gdLst>
              <a:gd name="T0" fmla="*/ 23 w 223"/>
              <a:gd name="T1" fmla="*/ 222 h 223"/>
              <a:gd name="T2" fmla="*/ 23 w 223"/>
              <a:gd name="T3" fmla="*/ 222 h 223"/>
              <a:gd name="T4" fmla="*/ 7 w 223"/>
              <a:gd name="T5" fmla="*/ 215 h 223"/>
              <a:gd name="T6" fmla="*/ 7 w 223"/>
              <a:gd name="T7" fmla="*/ 192 h 223"/>
              <a:gd name="T8" fmla="*/ 191 w 223"/>
              <a:gd name="T9" fmla="*/ 8 h 223"/>
              <a:gd name="T10" fmla="*/ 214 w 223"/>
              <a:gd name="T11" fmla="*/ 8 h 223"/>
              <a:gd name="T12" fmla="*/ 214 w 223"/>
              <a:gd name="T13" fmla="*/ 31 h 223"/>
              <a:gd name="T14" fmla="*/ 38 w 223"/>
              <a:gd name="T15" fmla="*/ 215 h 223"/>
              <a:gd name="T16" fmla="*/ 23 w 223"/>
              <a:gd name="T17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23" y="222"/>
                </a:moveTo>
                <a:lnTo>
                  <a:pt x="23" y="222"/>
                </a:lnTo>
                <a:cubicBezTo>
                  <a:pt x="15" y="222"/>
                  <a:pt x="15" y="222"/>
                  <a:pt x="7" y="215"/>
                </a:cubicBezTo>
                <a:cubicBezTo>
                  <a:pt x="0" y="207"/>
                  <a:pt x="0" y="199"/>
                  <a:pt x="7" y="192"/>
                </a:cubicBezTo>
                <a:cubicBezTo>
                  <a:pt x="191" y="8"/>
                  <a:pt x="191" y="8"/>
                  <a:pt x="191" y="8"/>
                </a:cubicBezTo>
                <a:cubicBezTo>
                  <a:pt x="199" y="0"/>
                  <a:pt x="207" y="0"/>
                  <a:pt x="214" y="8"/>
                </a:cubicBezTo>
                <a:cubicBezTo>
                  <a:pt x="222" y="15"/>
                  <a:pt x="222" y="23"/>
                  <a:pt x="214" y="31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30" y="222"/>
                  <a:pt x="23" y="222"/>
                  <a:pt x="23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58">
            <a:extLst>
              <a:ext uri="{FF2B5EF4-FFF2-40B4-BE49-F238E27FC236}">
                <a16:creationId xmlns:a16="http://schemas.microsoft.com/office/drawing/2014/main" id="{4A7F8492-24FD-7C4A-B55F-5A379CA8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224" y="8268048"/>
            <a:ext cx="111254" cy="111254"/>
          </a:xfrm>
          <a:custGeom>
            <a:avLst/>
            <a:gdLst>
              <a:gd name="T0" fmla="*/ 16 w 101"/>
              <a:gd name="T1" fmla="*/ 99 h 100"/>
              <a:gd name="T2" fmla="*/ 16 w 101"/>
              <a:gd name="T3" fmla="*/ 99 h 100"/>
              <a:gd name="T4" fmla="*/ 8 w 101"/>
              <a:gd name="T5" fmla="*/ 99 h 100"/>
              <a:gd name="T6" fmla="*/ 8 w 101"/>
              <a:gd name="T7" fmla="*/ 69 h 100"/>
              <a:gd name="T8" fmla="*/ 69 w 101"/>
              <a:gd name="T9" fmla="*/ 7 h 100"/>
              <a:gd name="T10" fmla="*/ 92 w 101"/>
              <a:gd name="T11" fmla="*/ 7 h 100"/>
              <a:gd name="T12" fmla="*/ 92 w 101"/>
              <a:gd name="T13" fmla="*/ 38 h 100"/>
              <a:gd name="T14" fmla="*/ 31 w 101"/>
              <a:gd name="T15" fmla="*/ 99 h 100"/>
              <a:gd name="T16" fmla="*/ 16 w 101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00">
                <a:moveTo>
                  <a:pt x="16" y="99"/>
                </a:moveTo>
                <a:lnTo>
                  <a:pt x="16" y="99"/>
                </a:lnTo>
                <a:lnTo>
                  <a:pt x="8" y="99"/>
                </a:lnTo>
                <a:cubicBezTo>
                  <a:pt x="0" y="92"/>
                  <a:pt x="0" y="77"/>
                  <a:pt x="8" y="69"/>
                </a:cubicBezTo>
                <a:cubicBezTo>
                  <a:pt x="69" y="7"/>
                  <a:pt x="69" y="7"/>
                  <a:pt x="69" y="7"/>
                </a:cubicBezTo>
                <a:cubicBezTo>
                  <a:pt x="77" y="0"/>
                  <a:pt x="84" y="0"/>
                  <a:pt x="92" y="7"/>
                </a:cubicBezTo>
                <a:cubicBezTo>
                  <a:pt x="100" y="15"/>
                  <a:pt x="100" y="31"/>
                  <a:pt x="92" y="38"/>
                </a:cubicBezTo>
                <a:cubicBezTo>
                  <a:pt x="31" y="99"/>
                  <a:pt x="31" y="99"/>
                  <a:pt x="31" y="99"/>
                </a:cubicBezTo>
                <a:cubicBezTo>
                  <a:pt x="31" y="99"/>
                  <a:pt x="23" y="99"/>
                  <a:pt x="16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59">
            <a:extLst>
              <a:ext uri="{FF2B5EF4-FFF2-40B4-BE49-F238E27FC236}">
                <a16:creationId xmlns:a16="http://schemas.microsoft.com/office/drawing/2014/main" id="{78F8E007-B6ED-0E48-A646-57A27154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758" y="8393816"/>
            <a:ext cx="159630" cy="149952"/>
          </a:xfrm>
          <a:custGeom>
            <a:avLst/>
            <a:gdLst>
              <a:gd name="T0" fmla="*/ 22 w 146"/>
              <a:gd name="T1" fmla="*/ 137 h 138"/>
              <a:gd name="T2" fmla="*/ 22 w 146"/>
              <a:gd name="T3" fmla="*/ 137 h 138"/>
              <a:gd name="T4" fmla="*/ 7 w 146"/>
              <a:gd name="T5" fmla="*/ 130 h 138"/>
              <a:gd name="T6" fmla="*/ 7 w 146"/>
              <a:gd name="T7" fmla="*/ 99 h 138"/>
              <a:gd name="T8" fmla="*/ 107 w 146"/>
              <a:gd name="T9" fmla="*/ 7 h 138"/>
              <a:gd name="T10" fmla="*/ 137 w 146"/>
              <a:gd name="T11" fmla="*/ 7 h 138"/>
              <a:gd name="T12" fmla="*/ 137 w 146"/>
              <a:gd name="T13" fmla="*/ 30 h 138"/>
              <a:gd name="T14" fmla="*/ 38 w 146"/>
              <a:gd name="T15" fmla="*/ 130 h 138"/>
              <a:gd name="T16" fmla="*/ 22 w 146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38">
                <a:moveTo>
                  <a:pt x="22" y="137"/>
                </a:moveTo>
                <a:lnTo>
                  <a:pt x="22" y="137"/>
                </a:lnTo>
                <a:cubicBezTo>
                  <a:pt x="15" y="137"/>
                  <a:pt x="15" y="130"/>
                  <a:pt x="7" y="130"/>
                </a:cubicBezTo>
                <a:cubicBezTo>
                  <a:pt x="0" y="122"/>
                  <a:pt x="0" y="107"/>
                  <a:pt x="7" y="99"/>
                </a:cubicBezTo>
                <a:cubicBezTo>
                  <a:pt x="107" y="7"/>
                  <a:pt x="107" y="7"/>
                  <a:pt x="107" y="7"/>
                </a:cubicBezTo>
                <a:cubicBezTo>
                  <a:pt x="114" y="0"/>
                  <a:pt x="130" y="0"/>
                  <a:pt x="137" y="7"/>
                </a:cubicBezTo>
                <a:cubicBezTo>
                  <a:pt x="145" y="15"/>
                  <a:pt x="145" y="23"/>
                  <a:pt x="137" y="30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30" y="130"/>
                  <a:pt x="30" y="137"/>
                  <a:pt x="22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60">
            <a:extLst>
              <a:ext uri="{FF2B5EF4-FFF2-40B4-BE49-F238E27FC236}">
                <a16:creationId xmlns:a16="http://schemas.microsoft.com/office/drawing/2014/main" id="{688A0D28-DA87-B84D-AB1A-86FC565A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223" y="8485721"/>
            <a:ext cx="111257" cy="101583"/>
          </a:xfrm>
          <a:custGeom>
            <a:avLst/>
            <a:gdLst>
              <a:gd name="T0" fmla="*/ 22 w 100"/>
              <a:gd name="T1" fmla="*/ 92 h 93"/>
              <a:gd name="T2" fmla="*/ 22 w 100"/>
              <a:gd name="T3" fmla="*/ 92 h 93"/>
              <a:gd name="T4" fmla="*/ 7 w 100"/>
              <a:gd name="T5" fmla="*/ 92 h 93"/>
              <a:gd name="T6" fmla="*/ 7 w 100"/>
              <a:gd name="T7" fmla="*/ 61 h 93"/>
              <a:gd name="T8" fmla="*/ 69 w 100"/>
              <a:gd name="T9" fmla="*/ 8 h 93"/>
              <a:gd name="T10" fmla="*/ 92 w 100"/>
              <a:gd name="T11" fmla="*/ 8 h 93"/>
              <a:gd name="T12" fmla="*/ 92 w 100"/>
              <a:gd name="T13" fmla="*/ 30 h 93"/>
              <a:gd name="T14" fmla="*/ 30 w 100"/>
              <a:gd name="T15" fmla="*/ 92 h 93"/>
              <a:gd name="T16" fmla="*/ 22 w 100"/>
              <a:gd name="T17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3">
                <a:moveTo>
                  <a:pt x="22" y="92"/>
                </a:moveTo>
                <a:lnTo>
                  <a:pt x="22" y="92"/>
                </a:lnTo>
                <a:cubicBezTo>
                  <a:pt x="15" y="92"/>
                  <a:pt x="7" y="92"/>
                  <a:pt x="7" y="92"/>
                </a:cubicBezTo>
                <a:cubicBezTo>
                  <a:pt x="0" y="84"/>
                  <a:pt x="0" y="69"/>
                  <a:pt x="7" y="61"/>
                </a:cubicBezTo>
                <a:cubicBezTo>
                  <a:pt x="69" y="8"/>
                  <a:pt x="69" y="8"/>
                  <a:pt x="69" y="8"/>
                </a:cubicBezTo>
                <a:cubicBezTo>
                  <a:pt x="76" y="0"/>
                  <a:pt x="84" y="0"/>
                  <a:pt x="92" y="8"/>
                </a:cubicBezTo>
                <a:cubicBezTo>
                  <a:pt x="99" y="15"/>
                  <a:pt x="99" y="23"/>
                  <a:pt x="92" y="30"/>
                </a:cubicBezTo>
                <a:cubicBezTo>
                  <a:pt x="30" y="92"/>
                  <a:pt x="30" y="92"/>
                  <a:pt x="30" y="92"/>
                </a:cubicBezTo>
                <a:lnTo>
                  <a:pt x="22" y="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61">
            <a:extLst>
              <a:ext uri="{FF2B5EF4-FFF2-40B4-BE49-F238E27FC236}">
                <a16:creationId xmlns:a16="http://schemas.microsoft.com/office/drawing/2014/main" id="{6CF06B55-79B5-2E41-861F-18328477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8551" y="3677532"/>
            <a:ext cx="304746" cy="773954"/>
          </a:xfrm>
          <a:custGeom>
            <a:avLst/>
            <a:gdLst>
              <a:gd name="T0" fmla="*/ 222 w 276"/>
              <a:gd name="T1" fmla="*/ 704 h 705"/>
              <a:gd name="T2" fmla="*/ 222 w 276"/>
              <a:gd name="T3" fmla="*/ 704 h 705"/>
              <a:gd name="T4" fmla="*/ 46 w 276"/>
              <a:gd name="T5" fmla="*/ 704 h 705"/>
              <a:gd name="T6" fmla="*/ 30 w 276"/>
              <a:gd name="T7" fmla="*/ 681 h 705"/>
              <a:gd name="T8" fmla="*/ 7 w 276"/>
              <a:gd name="T9" fmla="*/ 475 h 705"/>
              <a:gd name="T10" fmla="*/ 107 w 276"/>
              <a:gd name="T11" fmla="*/ 46 h 705"/>
              <a:gd name="T12" fmla="*/ 122 w 276"/>
              <a:gd name="T13" fmla="*/ 16 h 705"/>
              <a:gd name="T14" fmla="*/ 137 w 276"/>
              <a:gd name="T15" fmla="*/ 0 h 705"/>
              <a:gd name="T16" fmla="*/ 153 w 276"/>
              <a:gd name="T17" fmla="*/ 16 h 705"/>
              <a:gd name="T18" fmla="*/ 161 w 276"/>
              <a:gd name="T19" fmla="*/ 23 h 705"/>
              <a:gd name="T20" fmla="*/ 260 w 276"/>
              <a:gd name="T21" fmla="*/ 498 h 705"/>
              <a:gd name="T22" fmla="*/ 245 w 276"/>
              <a:gd name="T23" fmla="*/ 681 h 705"/>
              <a:gd name="T24" fmla="*/ 222 w 276"/>
              <a:gd name="T25" fmla="*/ 704 h 705"/>
              <a:gd name="T26" fmla="*/ 61 w 276"/>
              <a:gd name="T27" fmla="*/ 666 h 705"/>
              <a:gd name="T28" fmla="*/ 61 w 276"/>
              <a:gd name="T29" fmla="*/ 666 h 705"/>
              <a:gd name="T30" fmla="*/ 207 w 276"/>
              <a:gd name="T31" fmla="*/ 666 h 705"/>
              <a:gd name="T32" fmla="*/ 222 w 276"/>
              <a:gd name="T33" fmla="*/ 498 h 705"/>
              <a:gd name="T34" fmla="*/ 245 w 276"/>
              <a:gd name="T35" fmla="*/ 498 h 705"/>
              <a:gd name="T36" fmla="*/ 222 w 276"/>
              <a:gd name="T37" fmla="*/ 498 h 705"/>
              <a:gd name="T38" fmla="*/ 137 w 276"/>
              <a:gd name="T39" fmla="*/ 61 h 705"/>
              <a:gd name="T40" fmla="*/ 46 w 276"/>
              <a:gd name="T41" fmla="*/ 475 h 705"/>
              <a:gd name="T42" fmla="*/ 61 w 276"/>
              <a:gd name="T43" fmla="*/ 666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6" h="705">
                <a:moveTo>
                  <a:pt x="222" y="704"/>
                </a:moveTo>
                <a:lnTo>
                  <a:pt x="222" y="704"/>
                </a:lnTo>
                <a:cubicBezTo>
                  <a:pt x="46" y="704"/>
                  <a:pt x="46" y="704"/>
                  <a:pt x="46" y="704"/>
                </a:cubicBezTo>
                <a:cubicBezTo>
                  <a:pt x="38" y="704"/>
                  <a:pt x="30" y="697"/>
                  <a:pt x="30" y="681"/>
                </a:cubicBezTo>
                <a:cubicBezTo>
                  <a:pt x="7" y="475"/>
                  <a:pt x="7" y="475"/>
                  <a:pt x="7" y="475"/>
                </a:cubicBezTo>
                <a:cubicBezTo>
                  <a:pt x="0" y="329"/>
                  <a:pt x="30" y="184"/>
                  <a:pt x="107" y="46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2" y="8"/>
                  <a:pt x="130" y="0"/>
                  <a:pt x="137" y="0"/>
                </a:cubicBezTo>
                <a:cubicBezTo>
                  <a:pt x="145" y="0"/>
                  <a:pt x="145" y="8"/>
                  <a:pt x="153" y="16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245" y="176"/>
                  <a:pt x="275" y="337"/>
                  <a:pt x="260" y="498"/>
                </a:cubicBezTo>
                <a:cubicBezTo>
                  <a:pt x="245" y="681"/>
                  <a:pt x="245" y="681"/>
                  <a:pt x="245" y="681"/>
                </a:cubicBezTo>
                <a:cubicBezTo>
                  <a:pt x="245" y="697"/>
                  <a:pt x="237" y="704"/>
                  <a:pt x="222" y="704"/>
                </a:cubicBezTo>
                <a:close/>
                <a:moveTo>
                  <a:pt x="61" y="666"/>
                </a:moveTo>
                <a:lnTo>
                  <a:pt x="61" y="666"/>
                </a:lnTo>
                <a:cubicBezTo>
                  <a:pt x="207" y="666"/>
                  <a:pt x="207" y="666"/>
                  <a:pt x="207" y="666"/>
                </a:cubicBezTo>
                <a:cubicBezTo>
                  <a:pt x="222" y="498"/>
                  <a:pt x="222" y="498"/>
                  <a:pt x="222" y="498"/>
                </a:cubicBezTo>
                <a:cubicBezTo>
                  <a:pt x="245" y="498"/>
                  <a:pt x="245" y="498"/>
                  <a:pt x="245" y="498"/>
                </a:cubicBezTo>
                <a:cubicBezTo>
                  <a:pt x="222" y="498"/>
                  <a:pt x="222" y="498"/>
                  <a:pt x="222" y="498"/>
                </a:cubicBezTo>
                <a:cubicBezTo>
                  <a:pt x="237" y="345"/>
                  <a:pt x="207" y="199"/>
                  <a:pt x="137" y="61"/>
                </a:cubicBezTo>
                <a:cubicBezTo>
                  <a:pt x="69" y="199"/>
                  <a:pt x="38" y="337"/>
                  <a:pt x="46" y="475"/>
                </a:cubicBezTo>
                <a:lnTo>
                  <a:pt x="61" y="6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62">
            <a:extLst>
              <a:ext uri="{FF2B5EF4-FFF2-40B4-BE49-F238E27FC236}">
                <a16:creationId xmlns:a16="http://schemas.microsoft.com/office/drawing/2014/main" id="{1C1F0EDB-3F38-5742-AC6D-FEB80955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5901" y="4238649"/>
            <a:ext cx="149952" cy="338605"/>
          </a:xfrm>
          <a:custGeom>
            <a:avLst/>
            <a:gdLst>
              <a:gd name="T0" fmla="*/ 114 w 138"/>
              <a:gd name="T1" fmla="*/ 306 h 307"/>
              <a:gd name="T2" fmla="*/ 114 w 138"/>
              <a:gd name="T3" fmla="*/ 306 h 307"/>
              <a:gd name="T4" fmla="*/ 107 w 138"/>
              <a:gd name="T5" fmla="*/ 298 h 307"/>
              <a:gd name="T6" fmla="*/ 7 w 138"/>
              <a:gd name="T7" fmla="*/ 168 h 307"/>
              <a:gd name="T8" fmla="*/ 7 w 138"/>
              <a:gd name="T9" fmla="*/ 145 h 307"/>
              <a:gd name="T10" fmla="*/ 30 w 138"/>
              <a:gd name="T11" fmla="*/ 145 h 307"/>
              <a:gd name="T12" fmla="*/ 99 w 138"/>
              <a:gd name="T13" fmla="*/ 229 h 307"/>
              <a:gd name="T14" fmla="*/ 99 w 138"/>
              <a:gd name="T15" fmla="*/ 199 h 307"/>
              <a:gd name="T16" fmla="*/ 15 w 138"/>
              <a:gd name="T17" fmla="*/ 31 h 307"/>
              <a:gd name="T18" fmla="*/ 22 w 138"/>
              <a:gd name="T19" fmla="*/ 8 h 307"/>
              <a:gd name="T20" fmla="*/ 45 w 138"/>
              <a:gd name="T21" fmla="*/ 15 h 307"/>
              <a:gd name="T22" fmla="*/ 137 w 138"/>
              <a:gd name="T23" fmla="*/ 184 h 307"/>
              <a:gd name="T24" fmla="*/ 137 w 138"/>
              <a:gd name="T25" fmla="*/ 191 h 307"/>
              <a:gd name="T26" fmla="*/ 137 w 138"/>
              <a:gd name="T27" fmla="*/ 283 h 307"/>
              <a:gd name="T28" fmla="*/ 122 w 138"/>
              <a:gd name="T29" fmla="*/ 306 h 307"/>
              <a:gd name="T30" fmla="*/ 114 w 138"/>
              <a:gd name="T3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307">
                <a:moveTo>
                  <a:pt x="114" y="306"/>
                </a:moveTo>
                <a:lnTo>
                  <a:pt x="114" y="306"/>
                </a:lnTo>
                <a:lnTo>
                  <a:pt x="107" y="298"/>
                </a:lnTo>
                <a:cubicBezTo>
                  <a:pt x="7" y="168"/>
                  <a:pt x="7" y="168"/>
                  <a:pt x="7" y="168"/>
                </a:cubicBezTo>
                <a:cubicBezTo>
                  <a:pt x="0" y="161"/>
                  <a:pt x="0" y="153"/>
                  <a:pt x="7" y="145"/>
                </a:cubicBezTo>
                <a:cubicBezTo>
                  <a:pt x="15" y="138"/>
                  <a:pt x="30" y="138"/>
                  <a:pt x="30" y="145"/>
                </a:cubicBezTo>
                <a:cubicBezTo>
                  <a:pt x="99" y="229"/>
                  <a:pt x="99" y="229"/>
                  <a:pt x="99" y="229"/>
                </a:cubicBezTo>
                <a:cubicBezTo>
                  <a:pt x="99" y="199"/>
                  <a:pt x="99" y="199"/>
                  <a:pt x="99" y="199"/>
                </a:cubicBezTo>
                <a:cubicBezTo>
                  <a:pt x="15" y="31"/>
                  <a:pt x="15" y="31"/>
                  <a:pt x="15" y="31"/>
                </a:cubicBezTo>
                <a:cubicBezTo>
                  <a:pt x="7" y="23"/>
                  <a:pt x="15" y="8"/>
                  <a:pt x="22" y="8"/>
                </a:cubicBezTo>
                <a:cubicBezTo>
                  <a:pt x="30" y="0"/>
                  <a:pt x="45" y="0"/>
                  <a:pt x="45" y="15"/>
                </a:cubicBezTo>
                <a:cubicBezTo>
                  <a:pt x="137" y="184"/>
                  <a:pt x="137" y="184"/>
                  <a:pt x="137" y="184"/>
                </a:cubicBezTo>
                <a:lnTo>
                  <a:pt x="137" y="191"/>
                </a:lnTo>
                <a:cubicBezTo>
                  <a:pt x="137" y="283"/>
                  <a:pt x="137" y="283"/>
                  <a:pt x="137" y="283"/>
                </a:cubicBezTo>
                <a:cubicBezTo>
                  <a:pt x="137" y="291"/>
                  <a:pt x="130" y="298"/>
                  <a:pt x="122" y="306"/>
                </a:cubicBezTo>
                <a:cubicBezTo>
                  <a:pt x="122" y="306"/>
                  <a:pt x="122" y="306"/>
                  <a:pt x="114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63">
            <a:extLst>
              <a:ext uri="{FF2B5EF4-FFF2-40B4-BE49-F238E27FC236}">
                <a16:creationId xmlns:a16="http://schemas.microsoft.com/office/drawing/2014/main" id="{8A95E1EF-E193-5640-88FE-F6B56EC9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994" y="4248323"/>
            <a:ext cx="154791" cy="328930"/>
          </a:xfrm>
          <a:custGeom>
            <a:avLst/>
            <a:gdLst>
              <a:gd name="T0" fmla="*/ 23 w 139"/>
              <a:gd name="T1" fmla="*/ 298 h 299"/>
              <a:gd name="T2" fmla="*/ 23 w 139"/>
              <a:gd name="T3" fmla="*/ 298 h 299"/>
              <a:gd name="T4" fmla="*/ 15 w 139"/>
              <a:gd name="T5" fmla="*/ 298 h 299"/>
              <a:gd name="T6" fmla="*/ 0 w 139"/>
              <a:gd name="T7" fmla="*/ 275 h 299"/>
              <a:gd name="T8" fmla="*/ 0 w 139"/>
              <a:gd name="T9" fmla="*/ 183 h 299"/>
              <a:gd name="T10" fmla="*/ 8 w 139"/>
              <a:gd name="T11" fmla="*/ 176 h 299"/>
              <a:gd name="T12" fmla="*/ 84 w 139"/>
              <a:gd name="T13" fmla="*/ 15 h 299"/>
              <a:gd name="T14" fmla="*/ 115 w 139"/>
              <a:gd name="T15" fmla="*/ 0 h 299"/>
              <a:gd name="T16" fmla="*/ 123 w 139"/>
              <a:gd name="T17" fmla="*/ 30 h 299"/>
              <a:gd name="T18" fmla="*/ 38 w 139"/>
              <a:gd name="T19" fmla="*/ 191 h 299"/>
              <a:gd name="T20" fmla="*/ 38 w 139"/>
              <a:gd name="T21" fmla="*/ 221 h 299"/>
              <a:gd name="T22" fmla="*/ 99 w 139"/>
              <a:gd name="T23" fmla="*/ 145 h 299"/>
              <a:gd name="T24" fmla="*/ 123 w 139"/>
              <a:gd name="T25" fmla="*/ 145 h 299"/>
              <a:gd name="T26" fmla="*/ 130 w 139"/>
              <a:gd name="T27" fmla="*/ 176 h 299"/>
              <a:gd name="T28" fmla="*/ 38 w 139"/>
              <a:gd name="T29" fmla="*/ 290 h 299"/>
              <a:gd name="T30" fmla="*/ 23 w 139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299">
                <a:moveTo>
                  <a:pt x="23" y="298"/>
                </a:moveTo>
                <a:lnTo>
                  <a:pt x="23" y="298"/>
                </a:lnTo>
                <a:lnTo>
                  <a:pt x="15" y="298"/>
                </a:lnTo>
                <a:cubicBezTo>
                  <a:pt x="8" y="290"/>
                  <a:pt x="0" y="283"/>
                  <a:pt x="0" y="275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83"/>
                  <a:pt x="0" y="176"/>
                  <a:pt x="8" y="176"/>
                </a:cubicBezTo>
                <a:cubicBezTo>
                  <a:pt x="84" y="15"/>
                  <a:pt x="84" y="15"/>
                  <a:pt x="84" y="15"/>
                </a:cubicBezTo>
                <a:cubicBezTo>
                  <a:pt x="92" y="0"/>
                  <a:pt x="107" y="0"/>
                  <a:pt x="115" y="0"/>
                </a:cubicBezTo>
                <a:cubicBezTo>
                  <a:pt x="123" y="7"/>
                  <a:pt x="123" y="23"/>
                  <a:pt x="123" y="30"/>
                </a:cubicBezTo>
                <a:cubicBezTo>
                  <a:pt x="38" y="191"/>
                  <a:pt x="38" y="191"/>
                  <a:pt x="38" y="191"/>
                </a:cubicBezTo>
                <a:cubicBezTo>
                  <a:pt x="38" y="221"/>
                  <a:pt x="38" y="221"/>
                  <a:pt x="38" y="221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107" y="137"/>
                  <a:pt x="115" y="137"/>
                  <a:pt x="123" y="145"/>
                </a:cubicBezTo>
                <a:cubicBezTo>
                  <a:pt x="138" y="153"/>
                  <a:pt x="138" y="160"/>
                  <a:pt x="130" y="176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1" y="290"/>
                  <a:pt x="31" y="298"/>
                  <a:pt x="23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64">
            <a:extLst>
              <a:ext uri="{FF2B5EF4-FFF2-40B4-BE49-F238E27FC236}">
                <a16:creationId xmlns:a16="http://schemas.microsoft.com/office/drawing/2014/main" id="{F2126696-1686-6A44-B9B3-56DBD416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620" y="4407953"/>
            <a:ext cx="135442" cy="82231"/>
          </a:xfrm>
          <a:custGeom>
            <a:avLst/>
            <a:gdLst>
              <a:gd name="T0" fmla="*/ 100 w 124"/>
              <a:gd name="T1" fmla="*/ 76 h 77"/>
              <a:gd name="T2" fmla="*/ 100 w 124"/>
              <a:gd name="T3" fmla="*/ 76 h 77"/>
              <a:gd name="T4" fmla="*/ 16 w 124"/>
              <a:gd name="T5" fmla="*/ 76 h 77"/>
              <a:gd name="T6" fmla="*/ 0 w 124"/>
              <a:gd name="T7" fmla="*/ 54 h 77"/>
              <a:gd name="T8" fmla="*/ 0 w 124"/>
              <a:gd name="T9" fmla="*/ 15 h 77"/>
              <a:gd name="T10" fmla="*/ 16 w 124"/>
              <a:gd name="T11" fmla="*/ 0 h 77"/>
              <a:gd name="T12" fmla="*/ 100 w 124"/>
              <a:gd name="T13" fmla="*/ 0 h 77"/>
              <a:gd name="T14" fmla="*/ 123 w 124"/>
              <a:gd name="T15" fmla="*/ 15 h 77"/>
              <a:gd name="T16" fmla="*/ 123 w 124"/>
              <a:gd name="T17" fmla="*/ 54 h 77"/>
              <a:gd name="T18" fmla="*/ 100 w 124"/>
              <a:gd name="T19" fmla="*/ 76 h 77"/>
              <a:gd name="T20" fmla="*/ 39 w 124"/>
              <a:gd name="T21" fmla="*/ 38 h 77"/>
              <a:gd name="T22" fmla="*/ 39 w 124"/>
              <a:gd name="T23" fmla="*/ 38 h 77"/>
              <a:gd name="T24" fmla="*/ 85 w 124"/>
              <a:gd name="T25" fmla="*/ 38 h 77"/>
              <a:gd name="T26" fmla="*/ 85 w 124"/>
              <a:gd name="T27" fmla="*/ 38 h 77"/>
              <a:gd name="T28" fmla="*/ 39 w 124"/>
              <a:gd name="T29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77">
                <a:moveTo>
                  <a:pt x="100" y="76"/>
                </a:moveTo>
                <a:lnTo>
                  <a:pt x="100" y="76"/>
                </a:lnTo>
                <a:cubicBezTo>
                  <a:pt x="16" y="76"/>
                  <a:pt x="16" y="76"/>
                  <a:pt x="16" y="76"/>
                </a:cubicBezTo>
                <a:cubicBezTo>
                  <a:pt x="8" y="76"/>
                  <a:pt x="0" y="61"/>
                  <a:pt x="0" y="5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5" y="0"/>
                  <a:pt x="123" y="8"/>
                  <a:pt x="123" y="15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61"/>
                  <a:pt x="115" y="76"/>
                  <a:pt x="100" y="76"/>
                </a:cubicBezTo>
                <a:close/>
                <a:moveTo>
                  <a:pt x="39" y="38"/>
                </a:moveTo>
                <a:lnTo>
                  <a:pt x="39" y="38"/>
                </a:lnTo>
                <a:cubicBezTo>
                  <a:pt x="85" y="38"/>
                  <a:pt x="85" y="38"/>
                  <a:pt x="85" y="38"/>
                </a:cubicBezTo>
                <a:lnTo>
                  <a:pt x="85" y="38"/>
                </a:lnTo>
                <a:cubicBezTo>
                  <a:pt x="39" y="38"/>
                  <a:pt x="39" y="38"/>
                  <a:pt x="39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65">
            <a:extLst>
              <a:ext uri="{FF2B5EF4-FFF2-40B4-BE49-F238E27FC236}">
                <a16:creationId xmlns:a16="http://schemas.microsoft.com/office/drawing/2014/main" id="{6010F32B-D4A0-214B-8D64-9FDDD704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5295" y="3904883"/>
            <a:ext cx="116093" cy="125768"/>
          </a:xfrm>
          <a:custGeom>
            <a:avLst/>
            <a:gdLst>
              <a:gd name="T0" fmla="*/ 53 w 108"/>
              <a:gd name="T1" fmla="*/ 115 h 116"/>
              <a:gd name="T2" fmla="*/ 53 w 108"/>
              <a:gd name="T3" fmla="*/ 115 h 116"/>
              <a:gd name="T4" fmla="*/ 0 w 108"/>
              <a:gd name="T5" fmla="*/ 61 h 116"/>
              <a:gd name="T6" fmla="*/ 53 w 108"/>
              <a:gd name="T7" fmla="*/ 0 h 116"/>
              <a:gd name="T8" fmla="*/ 107 w 108"/>
              <a:gd name="T9" fmla="*/ 61 h 116"/>
              <a:gd name="T10" fmla="*/ 53 w 108"/>
              <a:gd name="T11" fmla="*/ 115 h 116"/>
              <a:gd name="T12" fmla="*/ 53 w 108"/>
              <a:gd name="T13" fmla="*/ 38 h 116"/>
              <a:gd name="T14" fmla="*/ 53 w 108"/>
              <a:gd name="T15" fmla="*/ 38 h 116"/>
              <a:gd name="T16" fmla="*/ 38 w 108"/>
              <a:gd name="T17" fmla="*/ 61 h 116"/>
              <a:gd name="T18" fmla="*/ 53 w 108"/>
              <a:gd name="T19" fmla="*/ 77 h 116"/>
              <a:gd name="T20" fmla="*/ 69 w 108"/>
              <a:gd name="T21" fmla="*/ 61 h 116"/>
              <a:gd name="T22" fmla="*/ 53 w 108"/>
              <a:gd name="T23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16">
                <a:moveTo>
                  <a:pt x="53" y="115"/>
                </a:moveTo>
                <a:lnTo>
                  <a:pt x="53" y="115"/>
                </a:lnTo>
                <a:cubicBezTo>
                  <a:pt x="23" y="115"/>
                  <a:pt x="0" y="92"/>
                  <a:pt x="0" y="61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61"/>
                </a:cubicBezTo>
                <a:cubicBezTo>
                  <a:pt x="107" y="92"/>
                  <a:pt x="84" y="115"/>
                  <a:pt x="53" y="115"/>
                </a:cubicBezTo>
                <a:close/>
                <a:moveTo>
                  <a:pt x="53" y="38"/>
                </a:moveTo>
                <a:lnTo>
                  <a:pt x="53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69"/>
                  <a:pt x="46" y="77"/>
                  <a:pt x="53" y="77"/>
                </a:cubicBezTo>
                <a:cubicBezTo>
                  <a:pt x="61" y="77"/>
                  <a:pt x="69" y="69"/>
                  <a:pt x="69" y="61"/>
                </a:cubicBezTo>
                <a:cubicBezTo>
                  <a:pt x="69" y="46"/>
                  <a:pt x="61" y="38"/>
                  <a:pt x="53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66">
            <a:extLst>
              <a:ext uri="{FF2B5EF4-FFF2-40B4-BE49-F238E27FC236}">
                <a16:creationId xmlns:a16="http://schemas.microsoft.com/office/drawing/2014/main" id="{4C66B5A1-FA32-5245-93EB-8947291E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157" y="4248323"/>
            <a:ext cx="43533" cy="328930"/>
          </a:xfrm>
          <a:custGeom>
            <a:avLst/>
            <a:gdLst>
              <a:gd name="T0" fmla="*/ 22 w 39"/>
              <a:gd name="T1" fmla="*/ 298 h 299"/>
              <a:gd name="T2" fmla="*/ 22 w 39"/>
              <a:gd name="T3" fmla="*/ 298 h 299"/>
              <a:gd name="T4" fmla="*/ 0 w 39"/>
              <a:gd name="T5" fmla="*/ 275 h 299"/>
              <a:gd name="T6" fmla="*/ 0 w 39"/>
              <a:gd name="T7" fmla="*/ 23 h 299"/>
              <a:gd name="T8" fmla="*/ 22 w 39"/>
              <a:gd name="T9" fmla="*/ 0 h 299"/>
              <a:gd name="T10" fmla="*/ 38 w 39"/>
              <a:gd name="T11" fmla="*/ 23 h 299"/>
              <a:gd name="T12" fmla="*/ 38 w 39"/>
              <a:gd name="T13" fmla="*/ 275 h 299"/>
              <a:gd name="T14" fmla="*/ 22 w 39"/>
              <a:gd name="T15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99">
                <a:moveTo>
                  <a:pt x="22" y="298"/>
                </a:moveTo>
                <a:lnTo>
                  <a:pt x="22" y="298"/>
                </a:lnTo>
                <a:cubicBezTo>
                  <a:pt x="15" y="298"/>
                  <a:pt x="0" y="290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22" y="0"/>
                </a:cubicBezTo>
                <a:cubicBezTo>
                  <a:pt x="30" y="0"/>
                  <a:pt x="38" y="7"/>
                  <a:pt x="38" y="23"/>
                </a:cubicBezTo>
                <a:cubicBezTo>
                  <a:pt x="38" y="275"/>
                  <a:pt x="38" y="275"/>
                  <a:pt x="38" y="275"/>
                </a:cubicBezTo>
                <a:cubicBezTo>
                  <a:pt x="38" y="290"/>
                  <a:pt x="30" y="298"/>
                  <a:pt x="22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67">
            <a:extLst>
              <a:ext uri="{FF2B5EF4-FFF2-40B4-BE49-F238E27FC236}">
                <a16:creationId xmlns:a16="http://schemas.microsoft.com/office/drawing/2014/main" id="{F9931155-45ED-5047-81AC-9F6CC3B5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7064" y="3725904"/>
            <a:ext cx="203163" cy="798142"/>
          </a:xfrm>
          <a:custGeom>
            <a:avLst/>
            <a:gdLst>
              <a:gd name="T0" fmla="*/ 160 w 184"/>
              <a:gd name="T1" fmla="*/ 727 h 728"/>
              <a:gd name="T2" fmla="*/ 160 w 184"/>
              <a:gd name="T3" fmla="*/ 727 h 728"/>
              <a:gd name="T4" fmla="*/ 145 w 184"/>
              <a:gd name="T5" fmla="*/ 719 h 728"/>
              <a:gd name="T6" fmla="*/ 0 w 184"/>
              <a:gd name="T7" fmla="*/ 375 h 728"/>
              <a:gd name="T8" fmla="*/ 61 w 184"/>
              <a:gd name="T9" fmla="*/ 123 h 728"/>
              <a:gd name="T10" fmla="*/ 145 w 184"/>
              <a:gd name="T11" fmla="*/ 8 h 728"/>
              <a:gd name="T12" fmla="*/ 176 w 184"/>
              <a:gd name="T13" fmla="*/ 8 h 728"/>
              <a:gd name="T14" fmla="*/ 176 w 184"/>
              <a:gd name="T15" fmla="*/ 38 h 728"/>
              <a:gd name="T16" fmla="*/ 99 w 184"/>
              <a:gd name="T17" fmla="*/ 138 h 728"/>
              <a:gd name="T18" fmla="*/ 38 w 184"/>
              <a:gd name="T19" fmla="*/ 375 h 728"/>
              <a:gd name="T20" fmla="*/ 176 w 184"/>
              <a:gd name="T21" fmla="*/ 696 h 728"/>
              <a:gd name="T22" fmla="*/ 176 w 184"/>
              <a:gd name="T23" fmla="*/ 719 h 728"/>
              <a:gd name="T24" fmla="*/ 160 w 184"/>
              <a:gd name="T25" fmla="*/ 72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" h="728">
                <a:moveTo>
                  <a:pt x="160" y="727"/>
                </a:moveTo>
                <a:lnTo>
                  <a:pt x="160" y="727"/>
                </a:lnTo>
                <a:cubicBezTo>
                  <a:pt x="153" y="727"/>
                  <a:pt x="153" y="719"/>
                  <a:pt x="145" y="719"/>
                </a:cubicBezTo>
                <a:cubicBezTo>
                  <a:pt x="107" y="674"/>
                  <a:pt x="7" y="559"/>
                  <a:pt x="0" y="375"/>
                </a:cubicBezTo>
                <a:cubicBezTo>
                  <a:pt x="0" y="283"/>
                  <a:pt x="23" y="199"/>
                  <a:pt x="61" y="123"/>
                </a:cubicBezTo>
                <a:cubicBezTo>
                  <a:pt x="84" y="77"/>
                  <a:pt x="114" y="38"/>
                  <a:pt x="145" y="8"/>
                </a:cubicBezTo>
                <a:cubicBezTo>
                  <a:pt x="153" y="0"/>
                  <a:pt x="168" y="0"/>
                  <a:pt x="176" y="8"/>
                </a:cubicBezTo>
                <a:cubicBezTo>
                  <a:pt x="183" y="15"/>
                  <a:pt x="183" y="31"/>
                  <a:pt x="176" y="38"/>
                </a:cubicBezTo>
                <a:cubicBezTo>
                  <a:pt x="145" y="61"/>
                  <a:pt x="122" y="100"/>
                  <a:pt x="99" y="138"/>
                </a:cubicBezTo>
                <a:cubicBezTo>
                  <a:pt x="61" y="215"/>
                  <a:pt x="38" y="291"/>
                  <a:pt x="38" y="375"/>
                </a:cubicBezTo>
                <a:cubicBezTo>
                  <a:pt x="45" y="544"/>
                  <a:pt x="137" y="651"/>
                  <a:pt x="176" y="696"/>
                </a:cubicBezTo>
                <a:cubicBezTo>
                  <a:pt x="183" y="704"/>
                  <a:pt x="183" y="712"/>
                  <a:pt x="176" y="719"/>
                </a:cubicBezTo>
                <a:cubicBezTo>
                  <a:pt x="168" y="727"/>
                  <a:pt x="168" y="727"/>
                  <a:pt x="160" y="7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68">
            <a:extLst>
              <a:ext uri="{FF2B5EF4-FFF2-40B4-BE49-F238E27FC236}">
                <a16:creationId xmlns:a16="http://schemas.microsoft.com/office/drawing/2014/main" id="{BB6682E9-FB31-C840-A3AA-7A1D52117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459" y="3725904"/>
            <a:ext cx="203163" cy="798142"/>
          </a:xfrm>
          <a:custGeom>
            <a:avLst/>
            <a:gdLst>
              <a:gd name="T0" fmla="*/ 23 w 185"/>
              <a:gd name="T1" fmla="*/ 727 h 728"/>
              <a:gd name="T2" fmla="*/ 23 w 185"/>
              <a:gd name="T3" fmla="*/ 727 h 728"/>
              <a:gd name="T4" fmla="*/ 8 w 185"/>
              <a:gd name="T5" fmla="*/ 719 h 728"/>
              <a:gd name="T6" fmla="*/ 8 w 185"/>
              <a:gd name="T7" fmla="*/ 696 h 728"/>
              <a:gd name="T8" fmla="*/ 84 w 185"/>
              <a:gd name="T9" fmla="*/ 589 h 728"/>
              <a:gd name="T10" fmla="*/ 145 w 185"/>
              <a:gd name="T11" fmla="*/ 352 h 728"/>
              <a:gd name="T12" fmla="*/ 8 w 185"/>
              <a:gd name="T13" fmla="*/ 38 h 728"/>
              <a:gd name="T14" fmla="*/ 8 w 185"/>
              <a:gd name="T15" fmla="*/ 8 h 728"/>
              <a:gd name="T16" fmla="*/ 38 w 185"/>
              <a:gd name="T17" fmla="*/ 8 h 728"/>
              <a:gd name="T18" fmla="*/ 184 w 185"/>
              <a:gd name="T19" fmla="*/ 352 h 728"/>
              <a:gd name="T20" fmla="*/ 115 w 185"/>
              <a:gd name="T21" fmla="*/ 605 h 728"/>
              <a:gd name="T22" fmla="*/ 38 w 185"/>
              <a:gd name="T23" fmla="*/ 719 h 728"/>
              <a:gd name="T24" fmla="*/ 23 w 185"/>
              <a:gd name="T25" fmla="*/ 72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" h="728">
                <a:moveTo>
                  <a:pt x="23" y="727"/>
                </a:moveTo>
                <a:lnTo>
                  <a:pt x="23" y="727"/>
                </a:lnTo>
                <a:cubicBezTo>
                  <a:pt x="15" y="727"/>
                  <a:pt x="15" y="727"/>
                  <a:pt x="8" y="719"/>
                </a:cubicBezTo>
                <a:cubicBezTo>
                  <a:pt x="0" y="712"/>
                  <a:pt x="0" y="704"/>
                  <a:pt x="8" y="696"/>
                </a:cubicBezTo>
                <a:cubicBezTo>
                  <a:pt x="38" y="666"/>
                  <a:pt x="61" y="628"/>
                  <a:pt x="84" y="589"/>
                </a:cubicBezTo>
                <a:cubicBezTo>
                  <a:pt x="122" y="513"/>
                  <a:pt x="145" y="436"/>
                  <a:pt x="145" y="352"/>
                </a:cubicBezTo>
                <a:cubicBezTo>
                  <a:pt x="138" y="184"/>
                  <a:pt x="46" y="77"/>
                  <a:pt x="8" y="38"/>
                </a:cubicBezTo>
                <a:cubicBezTo>
                  <a:pt x="0" y="31"/>
                  <a:pt x="0" y="15"/>
                  <a:pt x="8" y="8"/>
                </a:cubicBezTo>
                <a:cubicBezTo>
                  <a:pt x="15" y="0"/>
                  <a:pt x="31" y="0"/>
                  <a:pt x="38" y="8"/>
                </a:cubicBezTo>
                <a:cubicBezTo>
                  <a:pt x="76" y="54"/>
                  <a:pt x="176" y="176"/>
                  <a:pt x="184" y="352"/>
                </a:cubicBezTo>
                <a:cubicBezTo>
                  <a:pt x="184" y="444"/>
                  <a:pt x="161" y="528"/>
                  <a:pt x="115" y="605"/>
                </a:cubicBezTo>
                <a:cubicBezTo>
                  <a:pt x="92" y="651"/>
                  <a:pt x="69" y="689"/>
                  <a:pt x="38" y="719"/>
                </a:cubicBezTo>
                <a:cubicBezTo>
                  <a:pt x="31" y="727"/>
                  <a:pt x="23" y="727"/>
                  <a:pt x="23" y="7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A367C4-3FA9-2943-A440-BB36BC9C0F72}"/>
              </a:ext>
            </a:extLst>
          </p:cNvPr>
          <p:cNvGrpSpPr/>
          <p:nvPr/>
        </p:nvGrpSpPr>
        <p:grpSpPr>
          <a:xfrm>
            <a:off x="2434258" y="10048142"/>
            <a:ext cx="3676939" cy="1477328"/>
            <a:chOff x="5517310" y="11069053"/>
            <a:chExt cx="3676939" cy="147732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3526ED7-9FB2-8346-91E2-89EC6D6B359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6E5C17-B3D2-F448-9FF2-F83439BBCC1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310DB1-1335-3043-A459-C23CE7C3994D}"/>
              </a:ext>
            </a:extLst>
          </p:cNvPr>
          <p:cNvGrpSpPr/>
          <p:nvPr/>
        </p:nvGrpSpPr>
        <p:grpSpPr>
          <a:xfrm>
            <a:off x="6910006" y="10048142"/>
            <a:ext cx="3676939" cy="1477328"/>
            <a:chOff x="5517310" y="11069053"/>
            <a:chExt cx="3676939" cy="147732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39AEED8B-0378-C040-95DA-ACD165448F1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0A874F5-7C1D-3149-9743-DAFB3E5F817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6D129D1-8703-AD43-B127-4E1503886E88}"/>
              </a:ext>
            </a:extLst>
          </p:cNvPr>
          <p:cNvGrpSpPr/>
          <p:nvPr/>
        </p:nvGrpSpPr>
        <p:grpSpPr>
          <a:xfrm>
            <a:off x="12877669" y="5452079"/>
            <a:ext cx="3676939" cy="1477328"/>
            <a:chOff x="5517310" y="11069053"/>
            <a:chExt cx="3676939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FB26B287-1037-564F-88CB-B70CB05A29F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E9E47E-5E94-FC4F-8A14-1AE68714B2F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9426FE-7426-3740-B686-6AEF51182701}"/>
              </a:ext>
            </a:extLst>
          </p:cNvPr>
          <p:cNvGrpSpPr/>
          <p:nvPr/>
        </p:nvGrpSpPr>
        <p:grpSpPr>
          <a:xfrm>
            <a:off x="15139606" y="9975953"/>
            <a:ext cx="3676939" cy="1477328"/>
            <a:chOff x="5517310" y="11069053"/>
            <a:chExt cx="3676939" cy="147732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DB5F3031-8DAB-3F43-87B9-388E34E425E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09A6C46-3FD4-8347-804D-064E20E69F7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C2124D-0C33-F340-BADE-A6EF2BE4881A}"/>
              </a:ext>
            </a:extLst>
          </p:cNvPr>
          <p:cNvGrpSpPr/>
          <p:nvPr/>
        </p:nvGrpSpPr>
        <p:grpSpPr>
          <a:xfrm>
            <a:off x="18700954" y="5379890"/>
            <a:ext cx="3676939" cy="1477328"/>
            <a:chOff x="5517310" y="11069053"/>
            <a:chExt cx="3676939" cy="147732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BA7687FB-FB99-2841-953F-392E33D9BB0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0CDAD92-6CEF-AF4C-B53E-6C38B3881D1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" name="Group 71">
            <a:extLst>
              <a:ext uri="{FF2B5EF4-FFF2-40B4-BE49-F238E27FC236}">
                <a16:creationId xmlns:a16="http://schemas.microsoft.com/office/drawing/2014/main" id="{D08F2948-57C6-214C-8C74-F109BD756241}"/>
              </a:ext>
            </a:extLst>
          </p:cNvPr>
          <p:cNvGrpSpPr/>
          <p:nvPr/>
        </p:nvGrpSpPr>
        <p:grpSpPr>
          <a:xfrm>
            <a:off x="3389936" y="1311765"/>
            <a:ext cx="5982437" cy="4635910"/>
            <a:chOff x="2232442" y="4853807"/>
            <a:chExt cx="5982437" cy="4635910"/>
          </a:xfrm>
        </p:grpSpPr>
        <p:sp>
          <p:nvSpPr>
            <p:cNvPr id="67" name="CuadroTexto 598">
              <a:extLst>
                <a:ext uri="{FF2B5EF4-FFF2-40B4-BE49-F238E27FC236}">
                  <a16:creationId xmlns:a16="http://schemas.microsoft.com/office/drawing/2014/main" id="{C5561C64-39CD-3F4F-AA8D-D2C487E6B6AD}"/>
                </a:ext>
              </a:extLst>
            </p:cNvPr>
            <p:cNvSpPr txBox="1"/>
            <p:nvPr/>
          </p:nvSpPr>
          <p:spPr>
            <a:xfrm>
              <a:off x="2232442" y="4853807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68" name="CuadroTexto 599">
              <a:extLst>
                <a:ext uri="{FF2B5EF4-FFF2-40B4-BE49-F238E27FC236}">
                  <a16:creationId xmlns:a16="http://schemas.microsoft.com/office/drawing/2014/main" id="{DF89599A-3D52-A948-98BC-802C1DD1A3CE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ine 217">
            <a:extLst>
              <a:ext uri="{FF2B5EF4-FFF2-40B4-BE49-F238E27FC236}">
                <a16:creationId xmlns:a16="http://schemas.microsoft.com/office/drawing/2014/main" id="{D29BBE00-4FEF-2D43-A26F-ACA7F007C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8563119"/>
            <a:ext cx="4912" cy="4432330"/>
          </a:xfrm>
          <a:prstGeom prst="line">
            <a:avLst/>
          </a:prstGeom>
          <a:noFill/>
          <a:ln w="381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Line 221">
            <a:extLst>
              <a:ext uri="{FF2B5EF4-FFF2-40B4-BE49-F238E27FC236}">
                <a16:creationId xmlns:a16="http://schemas.microsoft.com/office/drawing/2014/main" id="{74127617-3F02-5D4C-A9F1-BFF391D44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715636"/>
            <a:ext cx="4912" cy="7852398"/>
          </a:xfrm>
          <a:prstGeom prst="line">
            <a:avLst/>
          </a:prstGeom>
          <a:noFill/>
          <a:ln w="381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6" name="Line 223">
            <a:extLst>
              <a:ext uri="{FF2B5EF4-FFF2-40B4-BE49-F238E27FC236}">
                <a16:creationId xmlns:a16="http://schemas.microsoft.com/office/drawing/2014/main" id="{F4767D3D-87F7-4A40-B05E-04DF61542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159" y="8563119"/>
            <a:ext cx="5213637" cy="4915"/>
          </a:xfrm>
          <a:prstGeom prst="line">
            <a:avLst/>
          </a:prstGeom>
          <a:noFill/>
          <a:ln w="381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2" name="Line 219">
            <a:extLst>
              <a:ext uri="{FF2B5EF4-FFF2-40B4-BE49-F238E27FC236}">
                <a16:creationId xmlns:a16="http://schemas.microsoft.com/office/drawing/2014/main" id="{05138C1F-25C7-6144-8377-AAAF483D6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8563119"/>
            <a:ext cx="16628607" cy="4915"/>
          </a:xfrm>
          <a:prstGeom prst="line">
            <a:avLst/>
          </a:prstGeom>
          <a:noFill/>
          <a:ln w="381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F72EF8A-F2DF-CF48-965E-E795A7C42902}"/>
              </a:ext>
            </a:extLst>
          </p:cNvPr>
          <p:cNvGrpSpPr/>
          <p:nvPr/>
        </p:nvGrpSpPr>
        <p:grpSpPr>
          <a:xfrm>
            <a:off x="1270159" y="750049"/>
            <a:ext cx="21837332" cy="12279813"/>
            <a:chOff x="1422559" y="868036"/>
            <a:chExt cx="21837332" cy="12279813"/>
          </a:xfrm>
        </p:grpSpPr>
        <p:sp>
          <p:nvSpPr>
            <p:cNvPr id="589" name="Line 217">
              <a:extLst>
                <a:ext uri="{FF2B5EF4-FFF2-40B4-BE49-F238E27FC236}">
                  <a16:creationId xmlns:a16="http://schemas.microsoft.com/office/drawing/2014/main" id="{8C15A3AD-66CB-424C-981B-76CB352AA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1284" y="8715519"/>
              <a:ext cx="4912" cy="443233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0" name="Line 219">
              <a:extLst>
                <a:ext uri="{FF2B5EF4-FFF2-40B4-BE49-F238E27FC236}">
                  <a16:creationId xmlns:a16="http://schemas.microsoft.com/office/drawing/2014/main" id="{154A3083-A2DB-7A42-9671-A83013B58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1284" y="8715519"/>
              <a:ext cx="16628607" cy="4915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91" name="Line 221">
              <a:extLst>
                <a:ext uri="{FF2B5EF4-FFF2-40B4-BE49-F238E27FC236}">
                  <a16:creationId xmlns:a16="http://schemas.microsoft.com/office/drawing/2014/main" id="{BF881285-EF60-EF49-A2A5-70559A874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1284" y="868036"/>
              <a:ext cx="4912" cy="785239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2" name="Line 223">
              <a:extLst>
                <a:ext uri="{FF2B5EF4-FFF2-40B4-BE49-F238E27FC236}">
                  <a16:creationId xmlns:a16="http://schemas.microsoft.com/office/drawing/2014/main" id="{444F4F8E-B3B1-4C48-943F-CD81C36C1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2559" y="8715519"/>
              <a:ext cx="5213637" cy="4915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89" name="Freeform 216">
            <a:extLst>
              <a:ext uri="{FF2B5EF4-FFF2-40B4-BE49-F238E27FC236}">
                <a16:creationId xmlns:a16="http://schemas.microsoft.com/office/drawing/2014/main" id="{D9F35C1E-C41C-D94F-93FC-D4251B5E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884" y="8563119"/>
            <a:ext cx="4912" cy="4437245"/>
          </a:xfrm>
          <a:custGeom>
            <a:avLst/>
            <a:gdLst>
              <a:gd name="T0" fmla="*/ 0 w 1"/>
              <a:gd name="T1" fmla="*/ 0 h 3980"/>
              <a:gd name="T2" fmla="*/ 0 w 1"/>
              <a:gd name="T3" fmla="*/ 3979 h 3980"/>
              <a:gd name="T4" fmla="*/ 0 w 1"/>
              <a:gd name="T5" fmla="*/ 0 h 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980">
                <a:moveTo>
                  <a:pt x="0" y="0"/>
                </a:moveTo>
                <a:lnTo>
                  <a:pt x="0" y="397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8">
            <a:extLst>
              <a:ext uri="{FF2B5EF4-FFF2-40B4-BE49-F238E27FC236}">
                <a16:creationId xmlns:a16="http://schemas.microsoft.com/office/drawing/2014/main" id="{72C8990C-2081-C546-83DA-827A86AE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884" y="8563119"/>
            <a:ext cx="16628607" cy="4915"/>
          </a:xfrm>
          <a:custGeom>
            <a:avLst/>
            <a:gdLst>
              <a:gd name="T0" fmla="*/ 0 w 14922"/>
              <a:gd name="T1" fmla="*/ 0 h 1"/>
              <a:gd name="T2" fmla="*/ 14921 w 14922"/>
              <a:gd name="T3" fmla="*/ 0 h 1"/>
              <a:gd name="T4" fmla="*/ 0 w 1492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22" h="1">
                <a:moveTo>
                  <a:pt x="0" y="0"/>
                </a:moveTo>
                <a:lnTo>
                  <a:pt x="14921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0">
            <a:extLst>
              <a:ext uri="{FF2B5EF4-FFF2-40B4-BE49-F238E27FC236}">
                <a16:creationId xmlns:a16="http://schemas.microsoft.com/office/drawing/2014/main" id="{499EFF29-66BC-3A45-93BF-3A811BEE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884" y="720548"/>
            <a:ext cx="4912" cy="7842570"/>
          </a:xfrm>
          <a:custGeom>
            <a:avLst/>
            <a:gdLst>
              <a:gd name="T0" fmla="*/ 0 w 1"/>
              <a:gd name="T1" fmla="*/ 7039 h 7040"/>
              <a:gd name="T2" fmla="*/ 0 w 1"/>
              <a:gd name="T3" fmla="*/ 0 h 7040"/>
              <a:gd name="T4" fmla="*/ 0 w 1"/>
              <a:gd name="T5" fmla="*/ 7039 h 7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40">
                <a:moveTo>
                  <a:pt x="0" y="7039"/>
                </a:moveTo>
                <a:lnTo>
                  <a:pt x="0" y="0"/>
                </a:lnTo>
                <a:lnTo>
                  <a:pt x="0" y="70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2">
            <a:extLst>
              <a:ext uri="{FF2B5EF4-FFF2-40B4-BE49-F238E27FC236}">
                <a16:creationId xmlns:a16="http://schemas.microsoft.com/office/drawing/2014/main" id="{DD109F68-7BD1-6944-9336-4D746BCF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87" y="8563119"/>
            <a:ext cx="5203809" cy="4915"/>
          </a:xfrm>
          <a:custGeom>
            <a:avLst/>
            <a:gdLst>
              <a:gd name="T0" fmla="*/ 4668 w 4669"/>
              <a:gd name="T1" fmla="*/ 0 h 1"/>
              <a:gd name="T2" fmla="*/ 0 w 4669"/>
              <a:gd name="T3" fmla="*/ 0 h 1"/>
              <a:gd name="T4" fmla="*/ 4668 w 466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69" h="1">
                <a:moveTo>
                  <a:pt x="4668" y="0"/>
                </a:moveTo>
                <a:lnTo>
                  <a:pt x="0" y="0"/>
                </a:lnTo>
                <a:lnTo>
                  <a:pt x="466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Line 383">
            <a:extLst>
              <a:ext uri="{FF2B5EF4-FFF2-40B4-BE49-F238E27FC236}">
                <a16:creationId xmlns:a16="http://schemas.microsoft.com/office/drawing/2014/main" id="{AD43205C-D583-4641-9A26-8E148152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8563119"/>
            <a:ext cx="4912" cy="137589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384">
            <a:extLst>
              <a:ext uri="{FF2B5EF4-FFF2-40B4-BE49-F238E27FC236}">
                <a16:creationId xmlns:a16="http://schemas.microsoft.com/office/drawing/2014/main" id="{55C4DA7C-B1D0-7940-A179-41A3F8E58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8833384"/>
            <a:ext cx="4912" cy="137589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Line 385">
            <a:extLst>
              <a:ext uri="{FF2B5EF4-FFF2-40B4-BE49-F238E27FC236}">
                <a16:creationId xmlns:a16="http://schemas.microsoft.com/office/drawing/2014/main" id="{6382B4B2-1B79-314C-BC81-68CEBA59C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9108562"/>
            <a:ext cx="4912" cy="137589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Line 386">
            <a:extLst>
              <a:ext uri="{FF2B5EF4-FFF2-40B4-BE49-F238E27FC236}">
                <a16:creationId xmlns:a16="http://schemas.microsoft.com/office/drawing/2014/main" id="{462A4294-2134-E145-872D-7301F7554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9378825"/>
            <a:ext cx="4912" cy="137589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Line 387">
            <a:extLst>
              <a:ext uri="{FF2B5EF4-FFF2-40B4-BE49-F238E27FC236}">
                <a16:creationId xmlns:a16="http://schemas.microsoft.com/office/drawing/2014/main" id="{853E9E93-1C0A-F84E-9E3D-C7AD403A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9654003"/>
            <a:ext cx="4912" cy="137589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2" name="Line 399">
            <a:extLst>
              <a:ext uri="{FF2B5EF4-FFF2-40B4-BE49-F238E27FC236}">
                <a16:creationId xmlns:a16="http://schemas.microsoft.com/office/drawing/2014/main" id="{592DBA30-3A85-C844-9AEA-16EB2A8CF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12926654"/>
            <a:ext cx="4912" cy="68794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Line 400">
            <a:extLst>
              <a:ext uri="{FF2B5EF4-FFF2-40B4-BE49-F238E27FC236}">
                <a16:creationId xmlns:a16="http://schemas.microsoft.com/office/drawing/2014/main" id="{0B0729F1-BD26-B348-A6DD-65F94648B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84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Line 401">
            <a:extLst>
              <a:ext uri="{FF2B5EF4-FFF2-40B4-BE49-F238E27FC236}">
                <a16:creationId xmlns:a16="http://schemas.microsoft.com/office/drawing/2014/main" id="{69DE617B-C4C3-2C4D-B95B-5DC68F008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061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Line 402">
            <a:extLst>
              <a:ext uri="{FF2B5EF4-FFF2-40B4-BE49-F238E27FC236}">
                <a16:creationId xmlns:a16="http://schemas.microsoft.com/office/drawing/2014/main" id="{9713FE02-5226-DC48-8203-9A71FA7AA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239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6" name="Line 403">
            <a:extLst>
              <a:ext uri="{FF2B5EF4-FFF2-40B4-BE49-F238E27FC236}">
                <a16:creationId xmlns:a16="http://schemas.microsoft.com/office/drawing/2014/main" id="{863B035C-964C-794C-8212-032F0E592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502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Line 404">
            <a:extLst>
              <a:ext uri="{FF2B5EF4-FFF2-40B4-BE49-F238E27FC236}">
                <a16:creationId xmlns:a16="http://schemas.microsoft.com/office/drawing/2014/main" id="{E8DEE778-AEE8-2B4D-A144-43E7D9038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767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413">
            <a:extLst>
              <a:ext uri="{FF2B5EF4-FFF2-40B4-BE49-F238E27FC236}">
                <a16:creationId xmlns:a16="http://schemas.microsoft.com/office/drawing/2014/main" id="{D2412D16-14BE-7E4F-93EE-822879F20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6713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Line 414">
            <a:extLst>
              <a:ext uri="{FF2B5EF4-FFF2-40B4-BE49-F238E27FC236}">
                <a16:creationId xmlns:a16="http://schemas.microsoft.com/office/drawing/2014/main" id="{ADEF888D-26F2-7F47-932A-7FBBE6DF8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1891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Line 415">
            <a:extLst>
              <a:ext uri="{FF2B5EF4-FFF2-40B4-BE49-F238E27FC236}">
                <a16:creationId xmlns:a16="http://schemas.microsoft.com/office/drawing/2014/main" id="{38EEA2C0-26C1-3548-A368-85AE9EDB4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2153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16">
            <a:extLst>
              <a:ext uri="{FF2B5EF4-FFF2-40B4-BE49-F238E27FC236}">
                <a16:creationId xmlns:a16="http://schemas.microsoft.com/office/drawing/2014/main" id="{7D0379D3-89C8-E147-A98F-9BED97581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7331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33">
            <a:extLst>
              <a:ext uri="{FF2B5EF4-FFF2-40B4-BE49-F238E27FC236}">
                <a16:creationId xmlns:a16="http://schemas.microsoft.com/office/drawing/2014/main" id="{EC20FE2A-EEB1-B04F-A416-35CFC7EE6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6044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Line 434">
            <a:extLst>
              <a:ext uri="{FF2B5EF4-FFF2-40B4-BE49-F238E27FC236}">
                <a16:creationId xmlns:a16="http://schemas.microsoft.com/office/drawing/2014/main" id="{0E2E9A7A-AC3D-5B46-A63C-EF503C579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6310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Line 435">
            <a:extLst>
              <a:ext uri="{FF2B5EF4-FFF2-40B4-BE49-F238E27FC236}">
                <a16:creationId xmlns:a16="http://schemas.microsoft.com/office/drawing/2014/main" id="{0C0A1DEC-62F4-4446-81B6-48D39FB80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1488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Line 450">
            <a:extLst>
              <a:ext uri="{FF2B5EF4-FFF2-40B4-BE49-F238E27FC236}">
                <a16:creationId xmlns:a16="http://schemas.microsoft.com/office/drawing/2014/main" id="{A5B70628-496D-8747-A553-39E150234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24758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8" name="Line 451">
            <a:extLst>
              <a:ext uri="{FF2B5EF4-FFF2-40B4-BE49-F238E27FC236}">
                <a16:creationId xmlns:a16="http://schemas.microsoft.com/office/drawing/2014/main" id="{899D6518-B809-0049-A043-42175AA18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5023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52">
            <a:extLst>
              <a:ext uri="{FF2B5EF4-FFF2-40B4-BE49-F238E27FC236}">
                <a16:creationId xmlns:a16="http://schemas.microsoft.com/office/drawing/2014/main" id="{27483FB3-0DD0-5147-BB1D-6C8B21321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70201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53">
            <a:extLst>
              <a:ext uri="{FF2B5EF4-FFF2-40B4-BE49-F238E27FC236}">
                <a16:creationId xmlns:a16="http://schemas.microsoft.com/office/drawing/2014/main" id="{22C2BD4F-47D5-3748-9E6B-4E0156E69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40463" y="8563119"/>
            <a:ext cx="137589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61">
            <a:extLst>
              <a:ext uri="{FF2B5EF4-FFF2-40B4-BE49-F238E27FC236}">
                <a16:creationId xmlns:a16="http://schemas.microsoft.com/office/drawing/2014/main" id="{D4CA37F5-E702-284B-BB7E-768679707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8420617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Line 462">
            <a:extLst>
              <a:ext uri="{FF2B5EF4-FFF2-40B4-BE49-F238E27FC236}">
                <a16:creationId xmlns:a16="http://schemas.microsoft.com/office/drawing/2014/main" id="{CA52D3C5-3B5F-2249-909E-E6B3860CF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8145439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Line 463">
            <a:extLst>
              <a:ext uri="{FF2B5EF4-FFF2-40B4-BE49-F238E27FC236}">
                <a16:creationId xmlns:a16="http://schemas.microsoft.com/office/drawing/2014/main" id="{12D6D37D-7658-D145-BD42-CF136C460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7875174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1" name="Line 464">
            <a:extLst>
              <a:ext uri="{FF2B5EF4-FFF2-40B4-BE49-F238E27FC236}">
                <a16:creationId xmlns:a16="http://schemas.microsoft.com/office/drawing/2014/main" id="{0C70AA06-719C-814E-83FA-F8999FAE99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7599996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2" name="Line 465">
            <a:extLst>
              <a:ext uri="{FF2B5EF4-FFF2-40B4-BE49-F238E27FC236}">
                <a16:creationId xmlns:a16="http://schemas.microsoft.com/office/drawing/2014/main" id="{695C1BC9-E727-1E47-A682-816048A8A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7329734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9" name="Line 472">
            <a:extLst>
              <a:ext uri="{FF2B5EF4-FFF2-40B4-BE49-F238E27FC236}">
                <a16:creationId xmlns:a16="http://schemas.microsoft.com/office/drawing/2014/main" id="{B157A883-DDC3-9948-8895-87D969A84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5418228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0" name="Line 473">
            <a:extLst>
              <a:ext uri="{FF2B5EF4-FFF2-40B4-BE49-F238E27FC236}">
                <a16:creationId xmlns:a16="http://schemas.microsoft.com/office/drawing/2014/main" id="{FF6431E8-6CE4-DA48-A799-5F4EB40D1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5147966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1" name="Line 474">
            <a:extLst>
              <a:ext uri="{FF2B5EF4-FFF2-40B4-BE49-F238E27FC236}">
                <a16:creationId xmlns:a16="http://schemas.microsoft.com/office/drawing/2014/main" id="{CF0869A5-A1F2-0042-A92E-D11102471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4872788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Line 475">
            <a:extLst>
              <a:ext uri="{FF2B5EF4-FFF2-40B4-BE49-F238E27FC236}">
                <a16:creationId xmlns:a16="http://schemas.microsoft.com/office/drawing/2014/main" id="{7086A3A9-FDFE-2B40-BE8B-0D553D4D4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4602522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3" name="Line 476">
            <a:extLst>
              <a:ext uri="{FF2B5EF4-FFF2-40B4-BE49-F238E27FC236}">
                <a16:creationId xmlns:a16="http://schemas.microsoft.com/office/drawing/2014/main" id="{57E278D6-7F7D-454F-8559-38F15A48B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4327344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" name="Line 483">
            <a:extLst>
              <a:ext uri="{FF2B5EF4-FFF2-40B4-BE49-F238E27FC236}">
                <a16:creationId xmlns:a16="http://schemas.microsoft.com/office/drawing/2014/main" id="{F8792D51-83D4-EA46-B42F-2EB1CDA990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2415842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8" name="Line 484">
            <a:extLst>
              <a:ext uri="{FF2B5EF4-FFF2-40B4-BE49-F238E27FC236}">
                <a16:creationId xmlns:a16="http://schemas.microsoft.com/office/drawing/2014/main" id="{055555F2-FE73-5F48-B129-BF4843D09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2145577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9" name="Line 485">
            <a:extLst>
              <a:ext uri="{FF2B5EF4-FFF2-40B4-BE49-F238E27FC236}">
                <a16:creationId xmlns:a16="http://schemas.microsoft.com/office/drawing/2014/main" id="{1D371C89-04DC-B048-BF83-487E4C419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1870399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0" name="Line 486">
            <a:extLst>
              <a:ext uri="{FF2B5EF4-FFF2-40B4-BE49-F238E27FC236}">
                <a16:creationId xmlns:a16="http://schemas.microsoft.com/office/drawing/2014/main" id="{D1DD003A-6770-B247-BE8E-FDB0B28EF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1600136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1" name="Line 487">
            <a:extLst>
              <a:ext uri="{FF2B5EF4-FFF2-40B4-BE49-F238E27FC236}">
                <a16:creationId xmlns:a16="http://schemas.microsoft.com/office/drawing/2014/main" id="{EB69C970-CD33-AC4A-8D6B-F9467CBEB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884" y="1324959"/>
            <a:ext cx="4912" cy="14741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4" name="Line 490">
            <a:extLst>
              <a:ext uri="{FF2B5EF4-FFF2-40B4-BE49-F238E27FC236}">
                <a16:creationId xmlns:a16="http://schemas.microsoft.com/office/drawing/2014/main" id="{C98350DC-26F7-DC4D-A14B-F76A0B895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6379" y="8563119"/>
            <a:ext cx="147417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5" name="Line 491">
            <a:extLst>
              <a:ext uri="{FF2B5EF4-FFF2-40B4-BE49-F238E27FC236}">
                <a16:creationId xmlns:a16="http://schemas.microsoft.com/office/drawing/2014/main" id="{146DC091-55DB-A443-8684-38004B38C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6117" y="8563119"/>
            <a:ext cx="147417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6" name="Line 492">
            <a:extLst>
              <a:ext uri="{FF2B5EF4-FFF2-40B4-BE49-F238E27FC236}">
                <a16:creationId xmlns:a16="http://schemas.microsoft.com/office/drawing/2014/main" id="{1F9D0E85-A123-7D43-8DF7-B2BA3EEAD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0939" y="8563119"/>
            <a:ext cx="147417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7" name="Line 493">
            <a:extLst>
              <a:ext uri="{FF2B5EF4-FFF2-40B4-BE49-F238E27FC236}">
                <a16:creationId xmlns:a16="http://schemas.microsoft.com/office/drawing/2014/main" id="{A658ABF6-DEAF-124E-B794-E07F45E9F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0673" y="8563119"/>
            <a:ext cx="147417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8" name="Line 494">
            <a:extLst>
              <a:ext uri="{FF2B5EF4-FFF2-40B4-BE49-F238E27FC236}">
                <a16:creationId xmlns:a16="http://schemas.microsoft.com/office/drawing/2014/main" id="{057226EC-1CBA-F847-BC1A-E28B1AD70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5495" y="8563119"/>
            <a:ext cx="147417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9" name="Line 495">
            <a:extLst>
              <a:ext uri="{FF2B5EF4-FFF2-40B4-BE49-F238E27FC236}">
                <a16:creationId xmlns:a16="http://schemas.microsoft.com/office/drawing/2014/main" id="{AD0034DE-A1E8-7740-88F4-100CA4C4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5233" y="8563119"/>
            <a:ext cx="147417" cy="4915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" name="Freeform 510">
            <a:extLst>
              <a:ext uri="{FF2B5EF4-FFF2-40B4-BE49-F238E27FC236}">
                <a16:creationId xmlns:a16="http://schemas.microsoft.com/office/drawing/2014/main" id="{74E2BE6A-67A2-BC41-A3CF-780FDD47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333" y="6882568"/>
            <a:ext cx="3370929" cy="3361102"/>
          </a:xfrm>
          <a:custGeom>
            <a:avLst/>
            <a:gdLst>
              <a:gd name="T0" fmla="*/ 3023 w 3024"/>
              <a:gd name="T1" fmla="*/ 1508 h 3016"/>
              <a:gd name="T2" fmla="*/ 3023 w 3024"/>
              <a:gd name="T3" fmla="*/ 1508 h 3016"/>
              <a:gd name="T4" fmla="*/ 1508 w 3024"/>
              <a:gd name="T5" fmla="*/ 3015 h 3016"/>
              <a:gd name="T6" fmla="*/ 0 w 3024"/>
              <a:gd name="T7" fmla="*/ 1508 h 3016"/>
              <a:gd name="T8" fmla="*/ 1508 w 3024"/>
              <a:gd name="T9" fmla="*/ 0 h 3016"/>
              <a:gd name="T10" fmla="*/ 3023 w 3024"/>
              <a:gd name="T11" fmla="*/ 1508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4" h="3016">
                <a:moveTo>
                  <a:pt x="3023" y="1508"/>
                </a:moveTo>
                <a:lnTo>
                  <a:pt x="3023" y="1508"/>
                </a:lnTo>
                <a:cubicBezTo>
                  <a:pt x="3023" y="2342"/>
                  <a:pt x="2342" y="3015"/>
                  <a:pt x="1508" y="3015"/>
                </a:cubicBezTo>
                <a:cubicBezTo>
                  <a:pt x="682" y="3015"/>
                  <a:pt x="0" y="2342"/>
                  <a:pt x="0" y="1508"/>
                </a:cubicBezTo>
                <a:cubicBezTo>
                  <a:pt x="0" y="674"/>
                  <a:pt x="682" y="0"/>
                  <a:pt x="1508" y="0"/>
                </a:cubicBezTo>
                <a:cubicBezTo>
                  <a:pt x="2342" y="0"/>
                  <a:pt x="3023" y="674"/>
                  <a:pt x="3023" y="150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11">
            <a:extLst>
              <a:ext uri="{FF2B5EF4-FFF2-40B4-BE49-F238E27FC236}">
                <a16:creationId xmlns:a16="http://schemas.microsoft.com/office/drawing/2014/main" id="{C06422D4-0FBF-F14E-B8BC-760072D1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83" y="1236508"/>
            <a:ext cx="1783741" cy="1783741"/>
          </a:xfrm>
          <a:custGeom>
            <a:avLst/>
            <a:gdLst>
              <a:gd name="T0" fmla="*/ 1599 w 1600"/>
              <a:gd name="T1" fmla="*/ 796 h 1600"/>
              <a:gd name="T2" fmla="*/ 1599 w 1600"/>
              <a:gd name="T3" fmla="*/ 796 h 1600"/>
              <a:gd name="T4" fmla="*/ 796 w 1600"/>
              <a:gd name="T5" fmla="*/ 1599 h 1600"/>
              <a:gd name="T6" fmla="*/ 0 w 1600"/>
              <a:gd name="T7" fmla="*/ 796 h 1600"/>
              <a:gd name="T8" fmla="*/ 796 w 1600"/>
              <a:gd name="T9" fmla="*/ 0 h 1600"/>
              <a:gd name="T10" fmla="*/ 1599 w 1600"/>
              <a:gd name="T11" fmla="*/ 796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1600">
                <a:moveTo>
                  <a:pt x="1599" y="796"/>
                </a:moveTo>
                <a:lnTo>
                  <a:pt x="1599" y="796"/>
                </a:lnTo>
                <a:cubicBezTo>
                  <a:pt x="1599" y="1239"/>
                  <a:pt x="1240" y="1599"/>
                  <a:pt x="796" y="1599"/>
                </a:cubicBezTo>
                <a:cubicBezTo>
                  <a:pt x="360" y="1599"/>
                  <a:pt x="0" y="1239"/>
                  <a:pt x="0" y="796"/>
                </a:cubicBezTo>
                <a:cubicBezTo>
                  <a:pt x="0" y="359"/>
                  <a:pt x="360" y="0"/>
                  <a:pt x="796" y="0"/>
                </a:cubicBezTo>
                <a:cubicBezTo>
                  <a:pt x="1240" y="0"/>
                  <a:pt x="1599" y="359"/>
                  <a:pt x="1599" y="79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12">
            <a:extLst>
              <a:ext uri="{FF2B5EF4-FFF2-40B4-BE49-F238E27FC236}">
                <a16:creationId xmlns:a16="http://schemas.microsoft.com/office/drawing/2014/main" id="{F50D8476-9336-9248-866B-0EEC8482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83" y="4061994"/>
            <a:ext cx="1783741" cy="1773916"/>
          </a:xfrm>
          <a:custGeom>
            <a:avLst/>
            <a:gdLst>
              <a:gd name="T0" fmla="*/ 1599 w 1600"/>
              <a:gd name="T1" fmla="*/ 795 h 1592"/>
              <a:gd name="T2" fmla="*/ 1599 w 1600"/>
              <a:gd name="T3" fmla="*/ 795 h 1592"/>
              <a:gd name="T4" fmla="*/ 796 w 1600"/>
              <a:gd name="T5" fmla="*/ 1591 h 1592"/>
              <a:gd name="T6" fmla="*/ 0 w 1600"/>
              <a:gd name="T7" fmla="*/ 795 h 1592"/>
              <a:gd name="T8" fmla="*/ 796 w 1600"/>
              <a:gd name="T9" fmla="*/ 0 h 1592"/>
              <a:gd name="T10" fmla="*/ 1599 w 1600"/>
              <a:gd name="T11" fmla="*/ 795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1592">
                <a:moveTo>
                  <a:pt x="1599" y="795"/>
                </a:moveTo>
                <a:lnTo>
                  <a:pt x="1599" y="795"/>
                </a:lnTo>
                <a:cubicBezTo>
                  <a:pt x="1599" y="1239"/>
                  <a:pt x="1240" y="1591"/>
                  <a:pt x="796" y="1591"/>
                </a:cubicBezTo>
                <a:cubicBezTo>
                  <a:pt x="360" y="1591"/>
                  <a:pt x="0" y="1239"/>
                  <a:pt x="0" y="795"/>
                </a:cubicBezTo>
                <a:cubicBezTo>
                  <a:pt x="0" y="359"/>
                  <a:pt x="360" y="0"/>
                  <a:pt x="796" y="0"/>
                </a:cubicBezTo>
                <a:cubicBezTo>
                  <a:pt x="1240" y="0"/>
                  <a:pt x="1599" y="359"/>
                  <a:pt x="1599" y="79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13">
            <a:extLst>
              <a:ext uri="{FF2B5EF4-FFF2-40B4-BE49-F238E27FC236}">
                <a16:creationId xmlns:a16="http://schemas.microsoft.com/office/drawing/2014/main" id="{B0A7B633-1CB1-A142-A8AE-1EB8FB9B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236" y="7727757"/>
            <a:ext cx="1783744" cy="1783744"/>
          </a:xfrm>
          <a:custGeom>
            <a:avLst/>
            <a:gdLst>
              <a:gd name="T0" fmla="*/ 1599 w 1600"/>
              <a:gd name="T1" fmla="*/ 796 h 1600"/>
              <a:gd name="T2" fmla="*/ 1599 w 1600"/>
              <a:gd name="T3" fmla="*/ 796 h 1600"/>
              <a:gd name="T4" fmla="*/ 804 w 1600"/>
              <a:gd name="T5" fmla="*/ 1599 h 1600"/>
              <a:gd name="T6" fmla="*/ 0 w 1600"/>
              <a:gd name="T7" fmla="*/ 796 h 1600"/>
              <a:gd name="T8" fmla="*/ 804 w 1600"/>
              <a:gd name="T9" fmla="*/ 0 h 1600"/>
              <a:gd name="T10" fmla="*/ 1599 w 1600"/>
              <a:gd name="T11" fmla="*/ 796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1600">
                <a:moveTo>
                  <a:pt x="1599" y="796"/>
                </a:moveTo>
                <a:lnTo>
                  <a:pt x="1599" y="796"/>
                </a:lnTo>
                <a:cubicBezTo>
                  <a:pt x="1599" y="1239"/>
                  <a:pt x="1240" y="1599"/>
                  <a:pt x="804" y="1599"/>
                </a:cubicBezTo>
                <a:cubicBezTo>
                  <a:pt x="360" y="1599"/>
                  <a:pt x="0" y="1239"/>
                  <a:pt x="0" y="796"/>
                </a:cubicBezTo>
                <a:cubicBezTo>
                  <a:pt x="0" y="359"/>
                  <a:pt x="360" y="0"/>
                  <a:pt x="804" y="0"/>
                </a:cubicBezTo>
                <a:cubicBezTo>
                  <a:pt x="1240" y="0"/>
                  <a:pt x="1599" y="359"/>
                  <a:pt x="1599" y="79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14">
            <a:extLst>
              <a:ext uri="{FF2B5EF4-FFF2-40B4-BE49-F238E27FC236}">
                <a16:creationId xmlns:a16="http://schemas.microsoft.com/office/drawing/2014/main" id="{E54172C8-F2A3-F248-8A41-0CBBCD41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915" y="7727757"/>
            <a:ext cx="1773913" cy="1783744"/>
          </a:xfrm>
          <a:custGeom>
            <a:avLst/>
            <a:gdLst>
              <a:gd name="T0" fmla="*/ 1592 w 1593"/>
              <a:gd name="T1" fmla="*/ 796 h 1600"/>
              <a:gd name="T2" fmla="*/ 1592 w 1593"/>
              <a:gd name="T3" fmla="*/ 796 h 1600"/>
              <a:gd name="T4" fmla="*/ 796 w 1593"/>
              <a:gd name="T5" fmla="*/ 1599 h 1600"/>
              <a:gd name="T6" fmla="*/ 0 w 1593"/>
              <a:gd name="T7" fmla="*/ 796 h 1600"/>
              <a:gd name="T8" fmla="*/ 796 w 1593"/>
              <a:gd name="T9" fmla="*/ 0 h 1600"/>
              <a:gd name="T10" fmla="*/ 1592 w 1593"/>
              <a:gd name="T11" fmla="*/ 796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600">
                <a:moveTo>
                  <a:pt x="1592" y="796"/>
                </a:moveTo>
                <a:lnTo>
                  <a:pt x="1592" y="796"/>
                </a:lnTo>
                <a:cubicBezTo>
                  <a:pt x="1592" y="1239"/>
                  <a:pt x="1240" y="1599"/>
                  <a:pt x="796" y="1599"/>
                </a:cubicBezTo>
                <a:cubicBezTo>
                  <a:pt x="352" y="1599"/>
                  <a:pt x="0" y="1239"/>
                  <a:pt x="0" y="796"/>
                </a:cubicBezTo>
                <a:cubicBezTo>
                  <a:pt x="0" y="359"/>
                  <a:pt x="352" y="0"/>
                  <a:pt x="796" y="0"/>
                </a:cubicBezTo>
                <a:cubicBezTo>
                  <a:pt x="1240" y="0"/>
                  <a:pt x="1592" y="359"/>
                  <a:pt x="1592" y="79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15">
            <a:extLst>
              <a:ext uri="{FF2B5EF4-FFF2-40B4-BE49-F238E27FC236}">
                <a16:creationId xmlns:a16="http://schemas.microsoft.com/office/drawing/2014/main" id="{D7BEE717-75E8-4B4D-AAA7-EFF0ED79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2507" y="7727757"/>
            <a:ext cx="1773916" cy="1783744"/>
          </a:xfrm>
          <a:custGeom>
            <a:avLst/>
            <a:gdLst>
              <a:gd name="T0" fmla="*/ 1591 w 1592"/>
              <a:gd name="T1" fmla="*/ 796 h 1600"/>
              <a:gd name="T2" fmla="*/ 1591 w 1592"/>
              <a:gd name="T3" fmla="*/ 796 h 1600"/>
              <a:gd name="T4" fmla="*/ 796 w 1592"/>
              <a:gd name="T5" fmla="*/ 1599 h 1600"/>
              <a:gd name="T6" fmla="*/ 0 w 1592"/>
              <a:gd name="T7" fmla="*/ 796 h 1600"/>
              <a:gd name="T8" fmla="*/ 796 w 1592"/>
              <a:gd name="T9" fmla="*/ 0 h 1600"/>
              <a:gd name="T10" fmla="*/ 1591 w 1592"/>
              <a:gd name="T11" fmla="*/ 796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2" h="1600">
                <a:moveTo>
                  <a:pt x="1591" y="796"/>
                </a:moveTo>
                <a:lnTo>
                  <a:pt x="1591" y="796"/>
                </a:lnTo>
                <a:cubicBezTo>
                  <a:pt x="1591" y="1239"/>
                  <a:pt x="1239" y="1599"/>
                  <a:pt x="796" y="1599"/>
                </a:cubicBezTo>
                <a:cubicBezTo>
                  <a:pt x="359" y="1599"/>
                  <a:pt x="0" y="1239"/>
                  <a:pt x="0" y="796"/>
                </a:cubicBezTo>
                <a:cubicBezTo>
                  <a:pt x="0" y="359"/>
                  <a:pt x="359" y="0"/>
                  <a:pt x="796" y="0"/>
                </a:cubicBezTo>
                <a:cubicBezTo>
                  <a:pt x="1239" y="0"/>
                  <a:pt x="1591" y="359"/>
                  <a:pt x="1591" y="79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16">
            <a:extLst>
              <a:ext uri="{FF2B5EF4-FFF2-40B4-BE49-F238E27FC236}">
                <a16:creationId xmlns:a16="http://schemas.microsoft.com/office/drawing/2014/main" id="{E0C3CB5D-E2FA-2E42-AA6D-4B518CB6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062" y="1732810"/>
            <a:ext cx="343972" cy="786223"/>
          </a:xfrm>
          <a:custGeom>
            <a:avLst/>
            <a:gdLst>
              <a:gd name="T0" fmla="*/ 207 w 307"/>
              <a:gd name="T1" fmla="*/ 704 h 705"/>
              <a:gd name="T2" fmla="*/ 207 w 307"/>
              <a:gd name="T3" fmla="*/ 704 h 705"/>
              <a:gd name="T4" fmla="*/ 199 w 307"/>
              <a:gd name="T5" fmla="*/ 704 h 705"/>
              <a:gd name="T6" fmla="*/ 199 w 307"/>
              <a:gd name="T7" fmla="*/ 704 h 705"/>
              <a:gd name="T8" fmla="*/ 199 w 307"/>
              <a:gd name="T9" fmla="*/ 704 h 705"/>
              <a:gd name="T10" fmla="*/ 54 w 307"/>
              <a:gd name="T11" fmla="*/ 558 h 705"/>
              <a:gd name="T12" fmla="*/ 0 w 307"/>
              <a:gd name="T13" fmla="*/ 352 h 705"/>
              <a:gd name="T14" fmla="*/ 84 w 307"/>
              <a:gd name="T15" fmla="*/ 107 h 705"/>
              <a:gd name="T16" fmla="*/ 199 w 307"/>
              <a:gd name="T17" fmla="*/ 7 h 705"/>
              <a:gd name="T18" fmla="*/ 222 w 307"/>
              <a:gd name="T19" fmla="*/ 15 h 705"/>
              <a:gd name="T20" fmla="*/ 299 w 307"/>
              <a:gd name="T21" fmla="*/ 145 h 705"/>
              <a:gd name="T22" fmla="*/ 291 w 307"/>
              <a:gd name="T23" fmla="*/ 168 h 705"/>
              <a:gd name="T24" fmla="*/ 214 w 307"/>
              <a:gd name="T25" fmla="*/ 245 h 705"/>
              <a:gd name="T26" fmla="*/ 184 w 307"/>
              <a:gd name="T27" fmla="*/ 352 h 705"/>
              <a:gd name="T28" fmla="*/ 291 w 307"/>
              <a:gd name="T29" fmla="*/ 543 h 705"/>
              <a:gd name="T30" fmla="*/ 299 w 307"/>
              <a:gd name="T31" fmla="*/ 566 h 705"/>
              <a:gd name="T32" fmla="*/ 222 w 307"/>
              <a:gd name="T33" fmla="*/ 696 h 705"/>
              <a:gd name="T34" fmla="*/ 207 w 307"/>
              <a:gd name="T35" fmla="*/ 704 h 705"/>
              <a:gd name="T36" fmla="*/ 207 w 307"/>
              <a:gd name="T37" fmla="*/ 38 h 705"/>
              <a:gd name="T38" fmla="*/ 207 w 307"/>
              <a:gd name="T39" fmla="*/ 38 h 705"/>
              <a:gd name="T40" fmla="*/ 107 w 307"/>
              <a:gd name="T41" fmla="*/ 122 h 705"/>
              <a:gd name="T42" fmla="*/ 31 w 307"/>
              <a:gd name="T43" fmla="*/ 352 h 705"/>
              <a:gd name="T44" fmla="*/ 84 w 307"/>
              <a:gd name="T45" fmla="*/ 543 h 705"/>
              <a:gd name="T46" fmla="*/ 207 w 307"/>
              <a:gd name="T47" fmla="*/ 665 h 705"/>
              <a:gd name="T48" fmla="*/ 268 w 307"/>
              <a:gd name="T49" fmla="*/ 558 h 705"/>
              <a:gd name="T50" fmla="*/ 153 w 307"/>
              <a:gd name="T51" fmla="*/ 352 h 705"/>
              <a:gd name="T52" fmla="*/ 191 w 307"/>
              <a:gd name="T53" fmla="*/ 229 h 705"/>
              <a:gd name="T54" fmla="*/ 268 w 307"/>
              <a:gd name="T55" fmla="*/ 145 h 705"/>
              <a:gd name="T56" fmla="*/ 207 w 307"/>
              <a:gd name="T57" fmla="*/ 38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7" h="705">
                <a:moveTo>
                  <a:pt x="207" y="704"/>
                </a:moveTo>
                <a:lnTo>
                  <a:pt x="207" y="704"/>
                </a:lnTo>
                <a:cubicBezTo>
                  <a:pt x="207" y="704"/>
                  <a:pt x="207" y="704"/>
                  <a:pt x="199" y="704"/>
                </a:cubicBezTo>
                <a:lnTo>
                  <a:pt x="199" y="704"/>
                </a:lnTo>
                <a:lnTo>
                  <a:pt x="199" y="704"/>
                </a:lnTo>
                <a:cubicBezTo>
                  <a:pt x="138" y="665"/>
                  <a:pt x="92" y="612"/>
                  <a:pt x="54" y="558"/>
                </a:cubicBezTo>
                <a:cubicBezTo>
                  <a:pt x="23" y="497"/>
                  <a:pt x="0" y="428"/>
                  <a:pt x="0" y="352"/>
                </a:cubicBezTo>
                <a:cubicBezTo>
                  <a:pt x="0" y="260"/>
                  <a:pt x="31" y="176"/>
                  <a:pt x="84" y="107"/>
                </a:cubicBezTo>
                <a:cubicBezTo>
                  <a:pt x="138" y="45"/>
                  <a:pt x="191" y="15"/>
                  <a:pt x="199" y="7"/>
                </a:cubicBezTo>
                <a:cubicBezTo>
                  <a:pt x="207" y="0"/>
                  <a:pt x="214" y="7"/>
                  <a:pt x="222" y="15"/>
                </a:cubicBezTo>
                <a:cubicBezTo>
                  <a:pt x="299" y="145"/>
                  <a:pt x="299" y="145"/>
                  <a:pt x="299" y="145"/>
                </a:cubicBezTo>
                <a:cubicBezTo>
                  <a:pt x="306" y="153"/>
                  <a:pt x="299" y="160"/>
                  <a:pt x="291" y="168"/>
                </a:cubicBezTo>
                <a:cubicBezTo>
                  <a:pt x="260" y="183"/>
                  <a:pt x="237" y="214"/>
                  <a:pt x="214" y="245"/>
                </a:cubicBezTo>
                <a:cubicBezTo>
                  <a:pt x="199" y="275"/>
                  <a:pt x="184" y="313"/>
                  <a:pt x="184" y="352"/>
                </a:cubicBezTo>
                <a:cubicBezTo>
                  <a:pt x="184" y="428"/>
                  <a:pt x="230" y="505"/>
                  <a:pt x="291" y="543"/>
                </a:cubicBezTo>
                <a:cubicBezTo>
                  <a:pt x="299" y="543"/>
                  <a:pt x="306" y="558"/>
                  <a:pt x="299" y="566"/>
                </a:cubicBezTo>
                <a:cubicBezTo>
                  <a:pt x="222" y="696"/>
                  <a:pt x="222" y="696"/>
                  <a:pt x="222" y="696"/>
                </a:cubicBezTo>
                <a:cubicBezTo>
                  <a:pt x="222" y="704"/>
                  <a:pt x="214" y="704"/>
                  <a:pt x="207" y="704"/>
                </a:cubicBezTo>
                <a:close/>
                <a:moveTo>
                  <a:pt x="207" y="38"/>
                </a:moveTo>
                <a:lnTo>
                  <a:pt x="207" y="38"/>
                </a:lnTo>
                <a:cubicBezTo>
                  <a:pt x="184" y="53"/>
                  <a:pt x="146" y="76"/>
                  <a:pt x="107" y="122"/>
                </a:cubicBezTo>
                <a:cubicBezTo>
                  <a:pt x="54" y="191"/>
                  <a:pt x="31" y="268"/>
                  <a:pt x="31" y="352"/>
                </a:cubicBezTo>
                <a:cubicBezTo>
                  <a:pt x="31" y="421"/>
                  <a:pt x="46" y="482"/>
                  <a:pt x="84" y="543"/>
                </a:cubicBezTo>
                <a:cubicBezTo>
                  <a:pt x="115" y="596"/>
                  <a:pt x="153" y="635"/>
                  <a:pt x="207" y="665"/>
                </a:cubicBezTo>
                <a:cubicBezTo>
                  <a:pt x="268" y="558"/>
                  <a:pt x="268" y="558"/>
                  <a:pt x="268" y="558"/>
                </a:cubicBezTo>
                <a:cubicBezTo>
                  <a:pt x="199" y="512"/>
                  <a:pt x="153" y="436"/>
                  <a:pt x="153" y="352"/>
                </a:cubicBezTo>
                <a:cubicBezTo>
                  <a:pt x="153" y="313"/>
                  <a:pt x="168" y="268"/>
                  <a:pt x="191" y="229"/>
                </a:cubicBezTo>
                <a:cubicBezTo>
                  <a:pt x="207" y="198"/>
                  <a:pt x="237" y="168"/>
                  <a:pt x="268" y="145"/>
                </a:cubicBezTo>
                <a:lnTo>
                  <a:pt x="207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17">
            <a:extLst>
              <a:ext uri="{FF2B5EF4-FFF2-40B4-BE49-F238E27FC236}">
                <a16:creationId xmlns:a16="http://schemas.microsoft.com/office/drawing/2014/main" id="{E2F2A025-0D7B-AE42-AC40-9A31F716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412" y="1649275"/>
            <a:ext cx="683032" cy="471734"/>
          </a:xfrm>
          <a:custGeom>
            <a:avLst/>
            <a:gdLst>
              <a:gd name="T0" fmla="*/ 444 w 614"/>
              <a:gd name="T1" fmla="*/ 421 h 422"/>
              <a:gd name="T2" fmla="*/ 444 w 614"/>
              <a:gd name="T3" fmla="*/ 421 h 422"/>
              <a:gd name="T4" fmla="*/ 429 w 614"/>
              <a:gd name="T5" fmla="*/ 413 h 422"/>
              <a:gd name="T6" fmla="*/ 429 w 614"/>
              <a:gd name="T7" fmla="*/ 406 h 422"/>
              <a:gd name="T8" fmla="*/ 360 w 614"/>
              <a:gd name="T9" fmla="*/ 253 h 422"/>
              <a:gd name="T10" fmla="*/ 207 w 614"/>
              <a:gd name="T11" fmla="*/ 191 h 422"/>
              <a:gd name="T12" fmla="*/ 100 w 614"/>
              <a:gd name="T13" fmla="*/ 214 h 422"/>
              <a:gd name="T14" fmla="*/ 92 w 614"/>
              <a:gd name="T15" fmla="*/ 222 h 422"/>
              <a:gd name="T16" fmla="*/ 84 w 614"/>
              <a:gd name="T17" fmla="*/ 214 h 422"/>
              <a:gd name="T18" fmla="*/ 8 w 614"/>
              <a:gd name="T19" fmla="*/ 77 h 422"/>
              <a:gd name="T20" fmla="*/ 0 w 614"/>
              <a:gd name="T21" fmla="*/ 69 h 422"/>
              <a:gd name="T22" fmla="*/ 8 w 614"/>
              <a:gd name="T23" fmla="*/ 54 h 422"/>
              <a:gd name="T24" fmla="*/ 199 w 614"/>
              <a:gd name="T25" fmla="*/ 0 h 422"/>
              <a:gd name="T26" fmla="*/ 199 w 614"/>
              <a:gd name="T27" fmla="*/ 0 h 422"/>
              <a:gd name="T28" fmla="*/ 199 w 614"/>
              <a:gd name="T29" fmla="*/ 0 h 422"/>
              <a:gd name="T30" fmla="*/ 207 w 614"/>
              <a:gd name="T31" fmla="*/ 0 h 422"/>
              <a:gd name="T32" fmla="*/ 207 w 614"/>
              <a:gd name="T33" fmla="*/ 0 h 422"/>
              <a:gd name="T34" fmla="*/ 490 w 614"/>
              <a:gd name="T35" fmla="*/ 122 h 422"/>
              <a:gd name="T36" fmla="*/ 582 w 614"/>
              <a:gd name="T37" fmla="*/ 245 h 422"/>
              <a:gd name="T38" fmla="*/ 613 w 614"/>
              <a:gd name="T39" fmla="*/ 406 h 422"/>
              <a:gd name="T40" fmla="*/ 605 w 614"/>
              <a:gd name="T41" fmla="*/ 413 h 422"/>
              <a:gd name="T42" fmla="*/ 597 w 614"/>
              <a:gd name="T43" fmla="*/ 421 h 422"/>
              <a:gd name="T44" fmla="*/ 444 w 614"/>
              <a:gd name="T45" fmla="*/ 421 h 422"/>
              <a:gd name="T46" fmla="*/ 207 w 614"/>
              <a:gd name="T47" fmla="*/ 161 h 422"/>
              <a:gd name="T48" fmla="*/ 207 w 614"/>
              <a:gd name="T49" fmla="*/ 161 h 422"/>
              <a:gd name="T50" fmla="*/ 383 w 614"/>
              <a:gd name="T51" fmla="*/ 230 h 422"/>
              <a:gd name="T52" fmla="*/ 459 w 614"/>
              <a:gd name="T53" fmla="*/ 390 h 422"/>
              <a:gd name="T54" fmla="*/ 582 w 614"/>
              <a:gd name="T55" fmla="*/ 390 h 422"/>
              <a:gd name="T56" fmla="*/ 475 w 614"/>
              <a:gd name="T57" fmla="*/ 145 h 422"/>
              <a:gd name="T58" fmla="*/ 207 w 614"/>
              <a:gd name="T59" fmla="*/ 31 h 422"/>
              <a:gd name="T60" fmla="*/ 207 w 614"/>
              <a:gd name="T61" fmla="*/ 31 h 422"/>
              <a:gd name="T62" fmla="*/ 207 w 614"/>
              <a:gd name="T63" fmla="*/ 31 h 422"/>
              <a:gd name="T64" fmla="*/ 199 w 614"/>
              <a:gd name="T65" fmla="*/ 31 h 422"/>
              <a:gd name="T66" fmla="*/ 199 w 614"/>
              <a:gd name="T67" fmla="*/ 31 h 422"/>
              <a:gd name="T68" fmla="*/ 39 w 614"/>
              <a:gd name="T69" fmla="*/ 77 h 422"/>
              <a:gd name="T70" fmla="*/ 100 w 614"/>
              <a:gd name="T71" fmla="*/ 184 h 422"/>
              <a:gd name="T72" fmla="*/ 207 w 614"/>
              <a:gd name="T73" fmla="*/ 1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4" h="422">
                <a:moveTo>
                  <a:pt x="444" y="421"/>
                </a:moveTo>
                <a:lnTo>
                  <a:pt x="444" y="421"/>
                </a:lnTo>
                <a:cubicBezTo>
                  <a:pt x="436" y="421"/>
                  <a:pt x="436" y="413"/>
                  <a:pt x="429" y="413"/>
                </a:cubicBezTo>
                <a:lnTo>
                  <a:pt x="429" y="406"/>
                </a:lnTo>
                <a:cubicBezTo>
                  <a:pt x="429" y="345"/>
                  <a:pt x="406" y="291"/>
                  <a:pt x="360" y="253"/>
                </a:cubicBezTo>
                <a:cubicBezTo>
                  <a:pt x="322" y="214"/>
                  <a:pt x="268" y="191"/>
                  <a:pt x="207" y="191"/>
                </a:cubicBezTo>
                <a:cubicBezTo>
                  <a:pt x="169" y="191"/>
                  <a:pt x="138" y="199"/>
                  <a:pt x="100" y="214"/>
                </a:cubicBezTo>
                <a:cubicBezTo>
                  <a:pt x="100" y="222"/>
                  <a:pt x="92" y="222"/>
                  <a:pt x="92" y="222"/>
                </a:cubicBezTo>
                <a:cubicBezTo>
                  <a:pt x="84" y="214"/>
                  <a:pt x="84" y="214"/>
                  <a:pt x="84" y="214"/>
                </a:cubicBezTo>
                <a:cubicBezTo>
                  <a:pt x="8" y="77"/>
                  <a:pt x="8" y="77"/>
                  <a:pt x="8" y="77"/>
                </a:cubicBezTo>
                <a:cubicBezTo>
                  <a:pt x="0" y="77"/>
                  <a:pt x="0" y="69"/>
                  <a:pt x="0" y="69"/>
                </a:cubicBezTo>
                <a:cubicBezTo>
                  <a:pt x="0" y="61"/>
                  <a:pt x="8" y="61"/>
                  <a:pt x="8" y="54"/>
                </a:cubicBezTo>
                <a:cubicBezTo>
                  <a:pt x="69" y="23"/>
                  <a:pt x="130" y="8"/>
                  <a:pt x="199" y="0"/>
                </a:cubicBezTo>
                <a:lnTo>
                  <a:pt x="199" y="0"/>
                </a:lnTo>
                <a:lnTo>
                  <a:pt x="199" y="0"/>
                </a:lnTo>
                <a:cubicBezTo>
                  <a:pt x="207" y="0"/>
                  <a:pt x="207" y="0"/>
                  <a:pt x="207" y="0"/>
                </a:cubicBezTo>
                <a:lnTo>
                  <a:pt x="207" y="0"/>
                </a:lnTo>
                <a:cubicBezTo>
                  <a:pt x="314" y="0"/>
                  <a:pt x="413" y="46"/>
                  <a:pt x="490" y="122"/>
                </a:cubicBezTo>
                <a:cubicBezTo>
                  <a:pt x="528" y="161"/>
                  <a:pt x="559" y="199"/>
                  <a:pt x="582" y="245"/>
                </a:cubicBezTo>
                <a:cubicBezTo>
                  <a:pt x="597" y="298"/>
                  <a:pt x="613" y="352"/>
                  <a:pt x="613" y="406"/>
                </a:cubicBezTo>
                <a:cubicBezTo>
                  <a:pt x="613" y="406"/>
                  <a:pt x="613" y="413"/>
                  <a:pt x="605" y="413"/>
                </a:cubicBezTo>
                <a:lnTo>
                  <a:pt x="597" y="421"/>
                </a:lnTo>
                <a:cubicBezTo>
                  <a:pt x="444" y="421"/>
                  <a:pt x="444" y="421"/>
                  <a:pt x="444" y="421"/>
                </a:cubicBezTo>
                <a:close/>
                <a:moveTo>
                  <a:pt x="207" y="161"/>
                </a:moveTo>
                <a:lnTo>
                  <a:pt x="207" y="161"/>
                </a:lnTo>
                <a:cubicBezTo>
                  <a:pt x="276" y="161"/>
                  <a:pt x="337" y="184"/>
                  <a:pt x="383" y="230"/>
                </a:cubicBezTo>
                <a:cubicBezTo>
                  <a:pt x="429" y="275"/>
                  <a:pt x="452" y="329"/>
                  <a:pt x="459" y="390"/>
                </a:cubicBezTo>
                <a:cubicBezTo>
                  <a:pt x="582" y="390"/>
                  <a:pt x="582" y="390"/>
                  <a:pt x="582" y="390"/>
                </a:cubicBezTo>
                <a:cubicBezTo>
                  <a:pt x="574" y="298"/>
                  <a:pt x="536" y="207"/>
                  <a:pt x="475" y="145"/>
                </a:cubicBezTo>
                <a:cubicBezTo>
                  <a:pt x="398" y="69"/>
                  <a:pt x="306" y="31"/>
                  <a:pt x="207" y="31"/>
                </a:cubicBezTo>
                <a:lnTo>
                  <a:pt x="207" y="31"/>
                </a:lnTo>
                <a:lnTo>
                  <a:pt x="207" y="31"/>
                </a:lnTo>
                <a:cubicBezTo>
                  <a:pt x="199" y="31"/>
                  <a:pt x="199" y="31"/>
                  <a:pt x="199" y="31"/>
                </a:cubicBezTo>
                <a:lnTo>
                  <a:pt x="199" y="31"/>
                </a:lnTo>
                <a:cubicBezTo>
                  <a:pt x="146" y="38"/>
                  <a:pt x="84" y="54"/>
                  <a:pt x="39" y="77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38" y="168"/>
                  <a:pt x="169" y="161"/>
                  <a:pt x="207" y="1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18">
            <a:extLst>
              <a:ext uri="{FF2B5EF4-FFF2-40B4-BE49-F238E27FC236}">
                <a16:creationId xmlns:a16="http://schemas.microsoft.com/office/drawing/2014/main" id="{D3FE0B63-D0B5-9242-80B9-8191FBD6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412" y="2140664"/>
            <a:ext cx="683032" cy="461906"/>
          </a:xfrm>
          <a:custGeom>
            <a:avLst/>
            <a:gdLst>
              <a:gd name="T0" fmla="*/ 207 w 614"/>
              <a:gd name="T1" fmla="*/ 413 h 414"/>
              <a:gd name="T2" fmla="*/ 207 w 614"/>
              <a:gd name="T3" fmla="*/ 413 h 414"/>
              <a:gd name="T4" fmla="*/ 161 w 614"/>
              <a:gd name="T5" fmla="*/ 413 h 414"/>
              <a:gd name="T6" fmla="*/ 8 w 614"/>
              <a:gd name="T7" fmla="*/ 360 h 414"/>
              <a:gd name="T8" fmla="*/ 8 w 614"/>
              <a:gd name="T9" fmla="*/ 352 h 414"/>
              <a:gd name="T10" fmla="*/ 8 w 614"/>
              <a:gd name="T11" fmla="*/ 337 h 414"/>
              <a:gd name="T12" fmla="*/ 84 w 614"/>
              <a:gd name="T13" fmla="*/ 207 h 414"/>
              <a:gd name="T14" fmla="*/ 92 w 614"/>
              <a:gd name="T15" fmla="*/ 199 h 414"/>
              <a:gd name="T16" fmla="*/ 100 w 614"/>
              <a:gd name="T17" fmla="*/ 199 h 414"/>
              <a:gd name="T18" fmla="*/ 207 w 614"/>
              <a:gd name="T19" fmla="*/ 229 h 414"/>
              <a:gd name="T20" fmla="*/ 429 w 614"/>
              <a:gd name="T21" fmla="*/ 15 h 414"/>
              <a:gd name="T22" fmla="*/ 444 w 614"/>
              <a:gd name="T23" fmla="*/ 0 h 414"/>
              <a:gd name="T24" fmla="*/ 597 w 614"/>
              <a:gd name="T25" fmla="*/ 0 h 414"/>
              <a:gd name="T26" fmla="*/ 613 w 614"/>
              <a:gd name="T27" fmla="*/ 15 h 414"/>
              <a:gd name="T28" fmla="*/ 613 w 614"/>
              <a:gd name="T29" fmla="*/ 23 h 414"/>
              <a:gd name="T30" fmla="*/ 613 w 614"/>
              <a:gd name="T31" fmla="*/ 23 h 414"/>
              <a:gd name="T32" fmla="*/ 613 w 614"/>
              <a:gd name="T33" fmla="*/ 31 h 414"/>
              <a:gd name="T34" fmla="*/ 613 w 614"/>
              <a:gd name="T35" fmla="*/ 31 h 414"/>
              <a:gd name="T36" fmla="*/ 613 w 614"/>
              <a:gd name="T37" fmla="*/ 31 h 414"/>
              <a:gd name="T38" fmla="*/ 559 w 614"/>
              <a:gd name="T39" fmla="*/ 214 h 414"/>
              <a:gd name="T40" fmla="*/ 452 w 614"/>
              <a:gd name="T41" fmla="*/ 329 h 414"/>
              <a:gd name="T42" fmla="*/ 314 w 614"/>
              <a:gd name="T43" fmla="*/ 398 h 414"/>
              <a:gd name="T44" fmla="*/ 207 w 614"/>
              <a:gd name="T45" fmla="*/ 413 h 414"/>
              <a:gd name="T46" fmla="*/ 39 w 614"/>
              <a:gd name="T47" fmla="*/ 344 h 414"/>
              <a:gd name="T48" fmla="*/ 39 w 614"/>
              <a:gd name="T49" fmla="*/ 344 h 414"/>
              <a:gd name="T50" fmla="*/ 306 w 614"/>
              <a:gd name="T51" fmla="*/ 367 h 414"/>
              <a:gd name="T52" fmla="*/ 536 w 614"/>
              <a:gd name="T53" fmla="*/ 199 h 414"/>
              <a:gd name="T54" fmla="*/ 582 w 614"/>
              <a:gd name="T55" fmla="*/ 31 h 414"/>
              <a:gd name="T56" fmla="*/ 582 w 614"/>
              <a:gd name="T57" fmla="*/ 31 h 414"/>
              <a:gd name="T58" fmla="*/ 582 w 614"/>
              <a:gd name="T59" fmla="*/ 31 h 414"/>
              <a:gd name="T60" fmla="*/ 582 w 614"/>
              <a:gd name="T61" fmla="*/ 31 h 414"/>
              <a:gd name="T62" fmla="*/ 459 w 614"/>
              <a:gd name="T63" fmla="*/ 31 h 414"/>
              <a:gd name="T64" fmla="*/ 207 w 614"/>
              <a:gd name="T65" fmla="*/ 260 h 414"/>
              <a:gd name="T66" fmla="*/ 100 w 614"/>
              <a:gd name="T67" fmla="*/ 237 h 414"/>
              <a:gd name="T68" fmla="*/ 39 w 614"/>
              <a:gd name="T69" fmla="*/ 34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4" h="414">
                <a:moveTo>
                  <a:pt x="207" y="413"/>
                </a:moveTo>
                <a:lnTo>
                  <a:pt x="207" y="413"/>
                </a:lnTo>
                <a:cubicBezTo>
                  <a:pt x="192" y="413"/>
                  <a:pt x="176" y="413"/>
                  <a:pt x="161" y="413"/>
                </a:cubicBezTo>
                <a:cubicBezTo>
                  <a:pt x="107" y="405"/>
                  <a:pt x="62" y="390"/>
                  <a:pt x="8" y="360"/>
                </a:cubicBezTo>
                <a:lnTo>
                  <a:pt x="8" y="352"/>
                </a:lnTo>
                <a:cubicBezTo>
                  <a:pt x="0" y="344"/>
                  <a:pt x="0" y="344"/>
                  <a:pt x="8" y="337"/>
                </a:cubicBezTo>
                <a:cubicBezTo>
                  <a:pt x="84" y="207"/>
                  <a:pt x="84" y="207"/>
                  <a:pt x="84" y="207"/>
                </a:cubicBezTo>
                <a:cubicBezTo>
                  <a:pt x="84" y="199"/>
                  <a:pt x="84" y="199"/>
                  <a:pt x="92" y="199"/>
                </a:cubicBezTo>
                <a:lnTo>
                  <a:pt x="100" y="199"/>
                </a:lnTo>
                <a:cubicBezTo>
                  <a:pt x="138" y="222"/>
                  <a:pt x="176" y="229"/>
                  <a:pt x="207" y="229"/>
                </a:cubicBezTo>
                <a:cubicBezTo>
                  <a:pt x="329" y="229"/>
                  <a:pt x="429" y="130"/>
                  <a:pt x="429" y="15"/>
                </a:cubicBezTo>
                <a:cubicBezTo>
                  <a:pt x="429" y="8"/>
                  <a:pt x="436" y="0"/>
                  <a:pt x="444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05" y="0"/>
                  <a:pt x="613" y="8"/>
                  <a:pt x="613" y="15"/>
                </a:cubicBezTo>
                <a:lnTo>
                  <a:pt x="613" y="23"/>
                </a:lnTo>
                <a:lnTo>
                  <a:pt x="613" y="23"/>
                </a:lnTo>
                <a:lnTo>
                  <a:pt x="613" y="31"/>
                </a:lnTo>
                <a:lnTo>
                  <a:pt x="613" y="31"/>
                </a:lnTo>
                <a:lnTo>
                  <a:pt x="613" y="31"/>
                </a:lnTo>
                <a:cubicBezTo>
                  <a:pt x="605" y="92"/>
                  <a:pt x="590" y="153"/>
                  <a:pt x="559" y="214"/>
                </a:cubicBezTo>
                <a:cubicBezTo>
                  <a:pt x="528" y="260"/>
                  <a:pt x="498" y="298"/>
                  <a:pt x="452" y="329"/>
                </a:cubicBezTo>
                <a:cubicBezTo>
                  <a:pt x="413" y="360"/>
                  <a:pt x="368" y="382"/>
                  <a:pt x="314" y="398"/>
                </a:cubicBezTo>
                <a:cubicBezTo>
                  <a:pt x="283" y="405"/>
                  <a:pt x="245" y="413"/>
                  <a:pt x="207" y="413"/>
                </a:cubicBezTo>
                <a:close/>
                <a:moveTo>
                  <a:pt x="39" y="344"/>
                </a:moveTo>
                <a:lnTo>
                  <a:pt x="39" y="344"/>
                </a:lnTo>
                <a:cubicBezTo>
                  <a:pt x="123" y="382"/>
                  <a:pt x="215" y="398"/>
                  <a:pt x="306" y="367"/>
                </a:cubicBezTo>
                <a:cubicBezTo>
                  <a:pt x="406" y="344"/>
                  <a:pt x="482" y="283"/>
                  <a:pt x="536" y="199"/>
                </a:cubicBezTo>
                <a:cubicBezTo>
                  <a:pt x="559" y="145"/>
                  <a:pt x="582" y="92"/>
                  <a:pt x="582" y="31"/>
                </a:cubicBezTo>
                <a:lnTo>
                  <a:pt x="582" y="31"/>
                </a:lnTo>
                <a:lnTo>
                  <a:pt x="582" y="31"/>
                </a:lnTo>
                <a:lnTo>
                  <a:pt x="582" y="31"/>
                </a:lnTo>
                <a:cubicBezTo>
                  <a:pt x="459" y="31"/>
                  <a:pt x="459" y="31"/>
                  <a:pt x="459" y="31"/>
                </a:cubicBezTo>
                <a:cubicBezTo>
                  <a:pt x="452" y="153"/>
                  <a:pt x="345" y="260"/>
                  <a:pt x="207" y="260"/>
                </a:cubicBezTo>
                <a:cubicBezTo>
                  <a:pt x="176" y="260"/>
                  <a:pt x="138" y="252"/>
                  <a:pt x="100" y="237"/>
                </a:cubicBezTo>
                <a:lnTo>
                  <a:pt x="39" y="3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9">
            <a:extLst>
              <a:ext uri="{FF2B5EF4-FFF2-40B4-BE49-F238E27FC236}">
                <a16:creationId xmlns:a16="http://schemas.microsoft.com/office/drawing/2014/main" id="{123AB85D-0AB6-DB4F-AAC8-FCA270B7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122" y="4587782"/>
            <a:ext cx="265350" cy="221124"/>
          </a:xfrm>
          <a:custGeom>
            <a:avLst/>
            <a:gdLst>
              <a:gd name="T0" fmla="*/ 222 w 238"/>
              <a:gd name="T1" fmla="*/ 199 h 200"/>
              <a:gd name="T2" fmla="*/ 222 w 238"/>
              <a:gd name="T3" fmla="*/ 199 h 200"/>
              <a:gd name="T4" fmla="*/ 15 w 238"/>
              <a:gd name="T5" fmla="*/ 199 h 200"/>
              <a:gd name="T6" fmla="*/ 0 w 238"/>
              <a:gd name="T7" fmla="*/ 191 h 200"/>
              <a:gd name="T8" fmla="*/ 0 w 238"/>
              <a:gd name="T9" fmla="*/ 176 h 200"/>
              <a:gd name="T10" fmla="*/ 107 w 238"/>
              <a:gd name="T11" fmla="*/ 8 h 200"/>
              <a:gd name="T12" fmla="*/ 115 w 238"/>
              <a:gd name="T13" fmla="*/ 0 h 200"/>
              <a:gd name="T14" fmla="*/ 130 w 238"/>
              <a:gd name="T15" fmla="*/ 8 h 200"/>
              <a:gd name="T16" fmla="*/ 237 w 238"/>
              <a:gd name="T17" fmla="*/ 176 h 200"/>
              <a:gd name="T18" fmla="*/ 237 w 238"/>
              <a:gd name="T19" fmla="*/ 191 h 200"/>
              <a:gd name="T20" fmla="*/ 222 w 238"/>
              <a:gd name="T21" fmla="*/ 199 h 200"/>
              <a:gd name="T22" fmla="*/ 38 w 238"/>
              <a:gd name="T23" fmla="*/ 168 h 200"/>
              <a:gd name="T24" fmla="*/ 38 w 238"/>
              <a:gd name="T25" fmla="*/ 168 h 200"/>
              <a:gd name="T26" fmla="*/ 191 w 238"/>
              <a:gd name="T27" fmla="*/ 168 h 200"/>
              <a:gd name="T28" fmla="*/ 115 w 238"/>
              <a:gd name="T29" fmla="*/ 46 h 200"/>
              <a:gd name="T30" fmla="*/ 38 w 238"/>
              <a:gd name="T31" fmla="*/ 16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200">
                <a:moveTo>
                  <a:pt x="222" y="199"/>
                </a:moveTo>
                <a:lnTo>
                  <a:pt x="222" y="199"/>
                </a:lnTo>
                <a:cubicBezTo>
                  <a:pt x="15" y="199"/>
                  <a:pt x="15" y="199"/>
                  <a:pt x="15" y="199"/>
                </a:cubicBezTo>
                <a:cubicBezTo>
                  <a:pt x="8" y="199"/>
                  <a:pt x="8" y="191"/>
                  <a:pt x="0" y="191"/>
                </a:cubicBezTo>
                <a:cubicBezTo>
                  <a:pt x="0" y="184"/>
                  <a:pt x="0" y="176"/>
                  <a:pt x="0" y="176"/>
                </a:cubicBezTo>
                <a:cubicBezTo>
                  <a:pt x="107" y="8"/>
                  <a:pt x="107" y="8"/>
                  <a:pt x="107" y="8"/>
                </a:cubicBezTo>
                <a:cubicBezTo>
                  <a:pt x="107" y="0"/>
                  <a:pt x="115" y="0"/>
                  <a:pt x="115" y="0"/>
                </a:cubicBezTo>
                <a:cubicBezTo>
                  <a:pt x="123" y="0"/>
                  <a:pt x="130" y="0"/>
                  <a:pt x="130" y="8"/>
                </a:cubicBezTo>
                <a:cubicBezTo>
                  <a:pt x="237" y="176"/>
                  <a:pt x="237" y="176"/>
                  <a:pt x="237" y="176"/>
                </a:cubicBezTo>
                <a:cubicBezTo>
                  <a:pt x="237" y="176"/>
                  <a:pt x="237" y="184"/>
                  <a:pt x="237" y="191"/>
                </a:cubicBezTo>
                <a:cubicBezTo>
                  <a:pt x="230" y="191"/>
                  <a:pt x="230" y="199"/>
                  <a:pt x="222" y="199"/>
                </a:cubicBezTo>
                <a:close/>
                <a:moveTo>
                  <a:pt x="38" y="168"/>
                </a:moveTo>
                <a:lnTo>
                  <a:pt x="38" y="168"/>
                </a:lnTo>
                <a:cubicBezTo>
                  <a:pt x="191" y="168"/>
                  <a:pt x="191" y="168"/>
                  <a:pt x="191" y="168"/>
                </a:cubicBezTo>
                <a:cubicBezTo>
                  <a:pt x="115" y="46"/>
                  <a:pt x="115" y="46"/>
                  <a:pt x="115" y="46"/>
                </a:cubicBezTo>
                <a:lnTo>
                  <a:pt x="38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20">
            <a:extLst>
              <a:ext uri="{FF2B5EF4-FFF2-40B4-BE49-F238E27FC236}">
                <a16:creationId xmlns:a16="http://schemas.microsoft.com/office/drawing/2014/main" id="{E415703C-D514-A245-8E9E-8EB5C761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189" y="4838389"/>
            <a:ext cx="496301" cy="221127"/>
          </a:xfrm>
          <a:custGeom>
            <a:avLst/>
            <a:gdLst>
              <a:gd name="T0" fmla="*/ 428 w 445"/>
              <a:gd name="T1" fmla="*/ 199 h 200"/>
              <a:gd name="T2" fmla="*/ 428 w 445"/>
              <a:gd name="T3" fmla="*/ 199 h 200"/>
              <a:gd name="T4" fmla="*/ 15 w 445"/>
              <a:gd name="T5" fmla="*/ 199 h 200"/>
              <a:gd name="T6" fmla="*/ 8 w 445"/>
              <a:gd name="T7" fmla="*/ 191 h 200"/>
              <a:gd name="T8" fmla="*/ 8 w 445"/>
              <a:gd name="T9" fmla="*/ 176 h 200"/>
              <a:gd name="T10" fmla="*/ 107 w 445"/>
              <a:gd name="T11" fmla="*/ 8 h 200"/>
              <a:gd name="T12" fmla="*/ 122 w 445"/>
              <a:gd name="T13" fmla="*/ 0 h 200"/>
              <a:gd name="T14" fmla="*/ 329 w 445"/>
              <a:gd name="T15" fmla="*/ 0 h 200"/>
              <a:gd name="T16" fmla="*/ 344 w 445"/>
              <a:gd name="T17" fmla="*/ 8 h 200"/>
              <a:gd name="T18" fmla="*/ 444 w 445"/>
              <a:gd name="T19" fmla="*/ 176 h 200"/>
              <a:gd name="T20" fmla="*/ 444 w 445"/>
              <a:gd name="T21" fmla="*/ 191 h 200"/>
              <a:gd name="T22" fmla="*/ 428 w 445"/>
              <a:gd name="T23" fmla="*/ 199 h 200"/>
              <a:gd name="T24" fmla="*/ 46 w 445"/>
              <a:gd name="T25" fmla="*/ 168 h 200"/>
              <a:gd name="T26" fmla="*/ 46 w 445"/>
              <a:gd name="T27" fmla="*/ 168 h 200"/>
              <a:gd name="T28" fmla="*/ 406 w 445"/>
              <a:gd name="T29" fmla="*/ 168 h 200"/>
              <a:gd name="T30" fmla="*/ 321 w 445"/>
              <a:gd name="T31" fmla="*/ 31 h 200"/>
              <a:gd name="T32" fmla="*/ 130 w 445"/>
              <a:gd name="T33" fmla="*/ 31 h 200"/>
              <a:gd name="T34" fmla="*/ 46 w 445"/>
              <a:gd name="T35" fmla="*/ 16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5" h="200">
                <a:moveTo>
                  <a:pt x="428" y="199"/>
                </a:moveTo>
                <a:lnTo>
                  <a:pt x="428" y="199"/>
                </a:lnTo>
                <a:cubicBezTo>
                  <a:pt x="15" y="199"/>
                  <a:pt x="15" y="199"/>
                  <a:pt x="15" y="199"/>
                </a:cubicBezTo>
                <a:cubicBezTo>
                  <a:pt x="15" y="199"/>
                  <a:pt x="8" y="199"/>
                  <a:pt x="8" y="191"/>
                </a:cubicBezTo>
                <a:cubicBezTo>
                  <a:pt x="0" y="184"/>
                  <a:pt x="0" y="184"/>
                  <a:pt x="8" y="176"/>
                </a:cubicBezTo>
                <a:cubicBezTo>
                  <a:pt x="107" y="8"/>
                  <a:pt x="107" y="8"/>
                  <a:pt x="107" y="8"/>
                </a:cubicBezTo>
                <a:cubicBezTo>
                  <a:pt x="115" y="0"/>
                  <a:pt x="115" y="0"/>
                  <a:pt x="122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37" y="0"/>
                  <a:pt x="337" y="0"/>
                  <a:pt x="344" y="8"/>
                </a:cubicBezTo>
                <a:cubicBezTo>
                  <a:pt x="444" y="176"/>
                  <a:pt x="444" y="176"/>
                  <a:pt x="444" y="176"/>
                </a:cubicBezTo>
                <a:cubicBezTo>
                  <a:pt x="444" y="184"/>
                  <a:pt x="444" y="184"/>
                  <a:pt x="444" y="191"/>
                </a:cubicBezTo>
                <a:cubicBezTo>
                  <a:pt x="444" y="199"/>
                  <a:pt x="436" y="199"/>
                  <a:pt x="428" y="199"/>
                </a:cubicBezTo>
                <a:close/>
                <a:moveTo>
                  <a:pt x="46" y="168"/>
                </a:moveTo>
                <a:lnTo>
                  <a:pt x="46" y="168"/>
                </a:lnTo>
                <a:cubicBezTo>
                  <a:pt x="406" y="168"/>
                  <a:pt x="406" y="168"/>
                  <a:pt x="406" y="168"/>
                </a:cubicBezTo>
                <a:cubicBezTo>
                  <a:pt x="321" y="31"/>
                  <a:pt x="321" y="31"/>
                  <a:pt x="321" y="31"/>
                </a:cubicBezTo>
                <a:cubicBezTo>
                  <a:pt x="130" y="31"/>
                  <a:pt x="130" y="31"/>
                  <a:pt x="130" y="31"/>
                </a:cubicBezTo>
                <a:lnTo>
                  <a:pt x="46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21">
            <a:extLst>
              <a:ext uri="{FF2B5EF4-FFF2-40B4-BE49-F238E27FC236}">
                <a16:creationId xmlns:a16="http://schemas.microsoft.com/office/drawing/2014/main" id="{ABB038BB-0D41-004D-B33C-EF512174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168" y="5084084"/>
            <a:ext cx="727256" cy="221127"/>
          </a:xfrm>
          <a:custGeom>
            <a:avLst/>
            <a:gdLst>
              <a:gd name="T0" fmla="*/ 636 w 652"/>
              <a:gd name="T1" fmla="*/ 199 h 200"/>
              <a:gd name="T2" fmla="*/ 636 w 652"/>
              <a:gd name="T3" fmla="*/ 199 h 200"/>
              <a:gd name="T4" fmla="*/ 636 w 652"/>
              <a:gd name="T5" fmla="*/ 199 h 200"/>
              <a:gd name="T6" fmla="*/ 16 w 652"/>
              <a:gd name="T7" fmla="*/ 199 h 200"/>
              <a:gd name="T8" fmla="*/ 8 w 652"/>
              <a:gd name="T9" fmla="*/ 191 h 200"/>
              <a:gd name="T10" fmla="*/ 8 w 652"/>
              <a:gd name="T11" fmla="*/ 176 h 200"/>
              <a:gd name="T12" fmla="*/ 108 w 652"/>
              <a:gd name="T13" fmla="*/ 7 h 200"/>
              <a:gd name="T14" fmla="*/ 123 w 652"/>
              <a:gd name="T15" fmla="*/ 0 h 200"/>
              <a:gd name="T16" fmla="*/ 528 w 652"/>
              <a:gd name="T17" fmla="*/ 0 h 200"/>
              <a:gd name="T18" fmla="*/ 544 w 652"/>
              <a:gd name="T19" fmla="*/ 7 h 200"/>
              <a:gd name="T20" fmla="*/ 643 w 652"/>
              <a:gd name="T21" fmla="*/ 176 h 200"/>
              <a:gd name="T22" fmla="*/ 643 w 652"/>
              <a:gd name="T23" fmla="*/ 191 h 200"/>
              <a:gd name="T24" fmla="*/ 636 w 652"/>
              <a:gd name="T25" fmla="*/ 199 h 200"/>
              <a:gd name="T26" fmla="*/ 47 w 652"/>
              <a:gd name="T27" fmla="*/ 168 h 200"/>
              <a:gd name="T28" fmla="*/ 47 w 652"/>
              <a:gd name="T29" fmla="*/ 168 h 200"/>
              <a:gd name="T30" fmla="*/ 605 w 652"/>
              <a:gd name="T31" fmla="*/ 168 h 200"/>
              <a:gd name="T32" fmla="*/ 521 w 652"/>
              <a:gd name="T33" fmla="*/ 30 h 200"/>
              <a:gd name="T34" fmla="*/ 131 w 652"/>
              <a:gd name="T35" fmla="*/ 30 h 200"/>
              <a:gd name="T36" fmla="*/ 47 w 652"/>
              <a:gd name="T37" fmla="*/ 16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2" h="200">
                <a:moveTo>
                  <a:pt x="636" y="199"/>
                </a:moveTo>
                <a:lnTo>
                  <a:pt x="636" y="199"/>
                </a:lnTo>
                <a:lnTo>
                  <a:pt x="636" y="199"/>
                </a:lnTo>
                <a:cubicBezTo>
                  <a:pt x="16" y="199"/>
                  <a:pt x="16" y="199"/>
                  <a:pt x="16" y="199"/>
                </a:cubicBezTo>
                <a:cubicBezTo>
                  <a:pt x="16" y="199"/>
                  <a:pt x="8" y="199"/>
                  <a:pt x="8" y="191"/>
                </a:cubicBezTo>
                <a:cubicBezTo>
                  <a:pt x="0" y="183"/>
                  <a:pt x="0" y="183"/>
                  <a:pt x="8" y="176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15" y="0"/>
                  <a:pt x="123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36" y="0"/>
                  <a:pt x="536" y="7"/>
                  <a:pt x="544" y="7"/>
                </a:cubicBezTo>
                <a:cubicBezTo>
                  <a:pt x="643" y="176"/>
                  <a:pt x="643" y="176"/>
                  <a:pt x="643" y="176"/>
                </a:cubicBezTo>
                <a:cubicBezTo>
                  <a:pt x="651" y="183"/>
                  <a:pt x="651" y="191"/>
                  <a:pt x="643" y="191"/>
                </a:cubicBezTo>
                <a:cubicBezTo>
                  <a:pt x="643" y="199"/>
                  <a:pt x="636" y="199"/>
                  <a:pt x="636" y="199"/>
                </a:cubicBezTo>
                <a:close/>
                <a:moveTo>
                  <a:pt x="47" y="168"/>
                </a:moveTo>
                <a:lnTo>
                  <a:pt x="47" y="168"/>
                </a:lnTo>
                <a:cubicBezTo>
                  <a:pt x="605" y="168"/>
                  <a:pt x="605" y="168"/>
                  <a:pt x="605" y="168"/>
                </a:cubicBezTo>
                <a:cubicBezTo>
                  <a:pt x="521" y="30"/>
                  <a:pt x="521" y="30"/>
                  <a:pt x="521" y="30"/>
                </a:cubicBezTo>
                <a:cubicBezTo>
                  <a:pt x="131" y="30"/>
                  <a:pt x="131" y="30"/>
                  <a:pt x="131" y="30"/>
                </a:cubicBezTo>
                <a:lnTo>
                  <a:pt x="47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22">
            <a:extLst>
              <a:ext uri="{FF2B5EF4-FFF2-40B4-BE49-F238E27FC236}">
                <a16:creationId xmlns:a16="http://schemas.microsoft.com/office/drawing/2014/main" id="{455EA7A5-961A-4C48-817C-B5510AF1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295" y="8445185"/>
            <a:ext cx="717428" cy="461906"/>
          </a:xfrm>
          <a:custGeom>
            <a:avLst/>
            <a:gdLst>
              <a:gd name="T0" fmla="*/ 620 w 644"/>
              <a:gd name="T1" fmla="*/ 413 h 414"/>
              <a:gd name="T2" fmla="*/ 620 w 644"/>
              <a:gd name="T3" fmla="*/ 413 h 414"/>
              <a:gd name="T4" fmla="*/ 23 w 644"/>
              <a:gd name="T5" fmla="*/ 413 h 414"/>
              <a:gd name="T6" fmla="*/ 0 w 644"/>
              <a:gd name="T7" fmla="*/ 382 h 414"/>
              <a:gd name="T8" fmla="*/ 0 w 644"/>
              <a:gd name="T9" fmla="*/ 23 h 414"/>
              <a:gd name="T10" fmla="*/ 31 w 644"/>
              <a:gd name="T11" fmla="*/ 0 h 414"/>
              <a:gd name="T12" fmla="*/ 322 w 644"/>
              <a:gd name="T13" fmla="*/ 0 h 414"/>
              <a:gd name="T14" fmla="*/ 620 w 644"/>
              <a:gd name="T15" fmla="*/ 0 h 414"/>
              <a:gd name="T16" fmla="*/ 643 w 644"/>
              <a:gd name="T17" fmla="*/ 23 h 414"/>
              <a:gd name="T18" fmla="*/ 643 w 644"/>
              <a:gd name="T19" fmla="*/ 382 h 414"/>
              <a:gd name="T20" fmla="*/ 620 w 644"/>
              <a:gd name="T21" fmla="*/ 413 h 414"/>
              <a:gd name="T22" fmla="*/ 31 w 644"/>
              <a:gd name="T23" fmla="*/ 382 h 414"/>
              <a:gd name="T24" fmla="*/ 31 w 644"/>
              <a:gd name="T25" fmla="*/ 382 h 414"/>
              <a:gd name="T26" fmla="*/ 612 w 644"/>
              <a:gd name="T27" fmla="*/ 382 h 414"/>
              <a:gd name="T28" fmla="*/ 612 w 644"/>
              <a:gd name="T29" fmla="*/ 23 h 414"/>
              <a:gd name="T30" fmla="*/ 322 w 644"/>
              <a:gd name="T31" fmla="*/ 23 h 414"/>
              <a:gd name="T32" fmla="*/ 31 w 644"/>
              <a:gd name="T33" fmla="*/ 30 h 414"/>
              <a:gd name="T34" fmla="*/ 31 w 644"/>
              <a:gd name="T35" fmla="*/ 38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" h="414">
                <a:moveTo>
                  <a:pt x="620" y="413"/>
                </a:moveTo>
                <a:lnTo>
                  <a:pt x="620" y="413"/>
                </a:lnTo>
                <a:cubicBezTo>
                  <a:pt x="23" y="413"/>
                  <a:pt x="23" y="413"/>
                  <a:pt x="23" y="413"/>
                </a:cubicBezTo>
                <a:cubicBezTo>
                  <a:pt x="15" y="413"/>
                  <a:pt x="0" y="398"/>
                  <a:pt x="0" y="3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31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35" y="0"/>
                  <a:pt x="643" y="7"/>
                  <a:pt x="643" y="23"/>
                </a:cubicBezTo>
                <a:cubicBezTo>
                  <a:pt x="643" y="382"/>
                  <a:pt x="643" y="382"/>
                  <a:pt x="643" y="382"/>
                </a:cubicBezTo>
                <a:cubicBezTo>
                  <a:pt x="643" y="398"/>
                  <a:pt x="635" y="413"/>
                  <a:pt x="620" y="413"/>
                </a:cubicBezTo>
                <a:close/>
                <a:moveTo>
                  <a:pt x="31" y="382"/>
                </a:moveTo>
                <a:lnTo>
                  <a:pt x="31" y="382"/>
                </a:lnTo>
                <a:cubicBezTo>
                  <a:pt x="612" y="382"/>
                  <a:pt x="612" y="382"/>
                  <a:pt x="612" y="382"/>
                </a:cubicBezTo>
                <a:cubicBezTo>
                  <a:pt x="612" y="23"/>
                  <a:pt x="612" y="23"/>
                  <a:pt x="612" y="23"/>
                </a:cubicBezTo>
                <a:cubicBezTo>
                  <a:pt x="322" y="23"/>
                  <a:pt x="322" y="23"/>
                  <a:pt x="322" y="23"/>
                </a:cubicBezTo>
                <a:cubicBezTo>
                  <a:pt x="31" y="30"/>
                  <a:pt x="31" y="30"/>
                  <a:pt x="31" y="30"/>
                </a:cubicBezTo>
                <a:lnTo>
                  <a:pt x="31" y="3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23">
            <a:extLst>
              <a:ext uri="{FF2B5EF4-FFF2-40B4-BE49-F238E27FC236}">
                <a16:creationId xmlns:a16="http://schemas.microsoft.com/office/drawing/2014/main" id="{EF05647A-84BB-A743-8066-B607BE2B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108" y="8332167"/>
            <a:ext cx="358716" cy="147417"/>
          </a:xfrm>
          <a:custGeom>
            <a:avLst/>
            <a:gdLst>
              <a:gd name="T0" fmla="*/ 15 w 322"/>
              <a:gd name="T1" fmla="*/ 130 h 131"/>
              <a:gd name="T2" fmla="*/ 15 w 322"/>
              <a:gd name="T3" fmla="*/ 130 h 131"/>
              <a:gd name="T4" fmla="*/ 7 w 322"/>
              <a:gd name="T5" fmla="*/ 123 h 131"/>
              <a:gd name="T6" fmla="*/ 7 w 322"/>
              <a:gd name="T7" fmla="*/ 107 h 131"/>
              <a:gd name="T8" fmla="*/ 69 w 322"/>
              <a:gd name="T9" fmla="*/ 31 h 131"/>
              <a:gd name="T10" fmla="*/ 161 w 322"/>
              <a:gd name="T11" fmla="*/ 0 h 131"/>
              <a:gd name="T12" fmla="*/ 260 w 322"/>
              <a:gd name="T13" fmla="*/ 31 h 131"/>
              <a:gd name="T14" fmla="*/ 321 w 322"/>
              <a:gd name="T15" fmla="*/ 107 h 131"/>
              <a:gd name="T16" fmla="*/ 314 w 322"/>
              <a:gd name="T17" fmla="*/ 123 h 131"/>
              <a:gd name="T18" fmla="*/ 306 w 322"/>
              <a:gd name="T19" fmla="*/ 130 h 131"/>
              <a:gd name="T20" fmla="*/ 15 w 322"/>
              <a:gd name="T21" fmla="*/ 130 h 131"/>
              <a:gd name="T22" fmla="*/ 161 w 322"/>
              <a:gd name="T23" fmla="*/ 31 h 131"/>
              <a:gd name="T24" fmla="*/ 161 w 322"/>
              <a:gd name="T25" fmla="*/ 31 h 131"/>
              <a:gd name="T26" fmla="*/ 84 w 322"/>
              <a:gd name="T27" fmla="*/ 54 h 131"/>
              <a:gd name="T28" fmla="*/ 46 w 322"/>
              <a:gd name="T29" fmla="*/ 100 h 131"/>
              <a:gd name="T30" fmla="*/ 283 w 322"/>
              <a:gd name="T31" fmla="*/ 100 h 131"/>
              <a:gd name="T32" fmla="*/ 237 w 322"/>
              <a:gd name="T33" fmla="*/ 54 h 131"/>
              <a:gd name="T34" fmla="*/ 161 w 322"/>
              <a:gd name="T35" fmla="*/ 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2" h="131">
                <a:moveTo>
                  <a:pt x="15" y="130"/>
                </a:moveTo>
                <a:lnTo>
                  <a:pt x="15" y="130"/>
                </a:lnTo>
                <a:lnTo>
                  <a:pt x="7" y="123"/>
                </a:lnTo>
                <a:cubicBezTo>
                  <a:pt x="0" y="115"/>
                  <a:pt x="0" y="107"/>
                  <a:pt x="7" y="107"/>
                </a:cubicBezTo>
                <a:cubicBezTo>
                  <a:pt x="15" y="77"/>
                  <a:pt x="38" y="46"/>
                  <a:pt x="69" y="31"/>
                </a:cubicBezTo>
                <a:cubicBezTo>
                  <a:pt x="91" y="16"/>
                  <a:pt x="130" y="0"/>
                  <a:pt x="161" y="0"/>
                </a:cubicBezTo>
                <a:cubicBezTo>
                  <a:pt x="199" y="0"/>
                  <a:pt x="229" y="16"/>
                  <a:pt x="260" y="31"/>
                </a:cubicBezTo>
                <a:cubicBezTo>
                  <a:pt x="283" y="46"/>
                  <a:pt x="306" y="77"/>
                  <a:pt x="321" y="107"/>
                </a:cubicBezTo>
                <a:cubicBezTo>
                  <a:pt x="321" y="107"/>
                  <a:pt x="321" y="115"/>
                  <a:pt x="314" y="123"/>
                </a:cubicBezTo>
                <a:lnTo>
                  <a:pt x="306" y="130"/>
                </a:lnTo>
                <a:lnTo>
                  <a:pt x="15" y="130"/>
                </a:lnTo>
                <a:close/>
                <a:moveTo>
                  <a:pt x="161" y="31"/>
                </a:moveTo>
                <a:lnTo>
                  <a:pt x="161" y="31"/>
                </a:lnTo>
                <a:cubicBezTo>
                  <a:pt x="130" y="31"/>
                  <a:pt x="107" y="39"/>
                  <a:pt x="84" y="54"/>
                </a:cubicBezTo>
                <a:cubicBezTo>
                  <a:pt x="69" y="69"/>
                  <a:pt x="53" y="84"/>
                  <a:pt x="46" y="100"/>
                </a:cubicBezTo>
                <a:cubicBezTo>
                  <a:pt x="283" y="100"/>
                  <a:pt x="283" y="100"/>
                  <a:pt x="283" y="100"/>
                </a:cubicBezTo>
                <a:cubicBezTo>
                  <a:pt x="268" y="84"/>
                  <a:pt x="260" y="69"/>
                  <a:pt x="237" y="54"/>
                </a:cubicBezTo>
                <a:cubicBezTo>
                  <a:pt x="214" y="39"/>
                  <a:pt x="191" y="31"/>
                  <a:pt x="161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24">
            <a:extLst>
              <a:ext uri="{FF2B5EF4-FFF2-40B4-BE49-F238E27FC236}">
                <a16:creationId xmlns:a16="http://schemas.microsoft.com/office/drawing/2014/main" id="{F5A2B5ED-0BD2-734D-818D-0B7D6FB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5023" y="8494324"/>
            <a:ext cx="343972" cy="343972"/>
          </a:xfrm>
          <a:custGeom>
            <a:avLst/>
            <a:gdLst>
              <a:gd name="T0" fmla="*/ 154 w 308"/>
              <a:gd name="T1" fmla="*/ 306 h 307"/>
              <a:gd name="T2" fmla="*/ 154 w 308"/>
              <a:gd name="T3" fmla="*/ 306 h 307"/>
              <a:gd name="T4" fmla="*/ 46 w 308"/>
              <a:gd name="T5" fmla="*/ 267 h 307"/>
              <a:gd name="T6" fmla="*/ 0 w 308"/>
              <a:gd name="T7" fmla="*/ 153 h 307"/>
              <a:gd name="T8" fmla="*/ 46 w 308"/>
              <a:gd name="T9" fmla="*/ 45 h 307"/>
              <a:gd name="T10" fmla="*/ 154 w 308"/>
              <a:gd name="T11" fmla="*/ 0 h 307"/>
              <a:gd name="T12" fmla="*/ 261 w 308"/>
              <a:gd name="T13" fmla="*/ 45 h 307"/>
              <a:gd name="T14" fmla="*/ 307 w 308"/>
              <a:gd name="T15" fmla="*/ 153 h 307"/>
              <a:gd name="T16" fmla="*/ 261 w 308"/>
              <a:gd name="T17" fmla="*/ 267 h 307"/>
              <a:gd name="T18" fmla="*/ 154 w 308"/>
              <a:gd name="T19" fmla="*/ 306 h 307"/>
              <a:gd name="T20" fmla="*/ 154 w 308"/>
              <a:gd name="T21" fmla="*/ 23 h 307"/>
              <a:gd name="T22" fmla="*/ 154 w 308"/>
              <a:gd name="T23" fmla="*/ 23 h 307"/>
              <a:gd name="T24" fmla="*/ 23 w 308"/>
              <a:gd name="T25" fmla="*/ 153 h 307"/>
              <a:gd name="T26" fmla="*/ 154 w 308"/>
              <a:gd name="T27" fmla="*/ 290 h 307"/>
              <a:gd name="T28" fmla="*/ 291 w 308"/>
              <a:gd name="T29" fmla="*/ 153 h 307"/>
              <a:gd name="T30" fmla="*/ 154 w 308"/>
              <a:gd name="T31" fmla="*/ 2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8" h="307">
                <a:moveTo>
                  <a:pt x="154" y="306"/>
                </a:moveTo>
                <a:lnTo>
                  <a:pt x="154" y="306"/>
                </a:lnTo>
                <a:cubicBezTo>
                  <a:pt x="115" y="306"/>
                  <a:pt x="77" y="290"/>
                  <a:pt x="46" y="267"/>
                </a:cubicBezTo>
                <a:cubicBezTo>
                  <a:pt x="16" y="237"/>
                  <a:pt x="0" y="199"/>
                  <a:pt x="0" y="153"/>
                </a:cubicBezTo>
                <a:cubicBezTo>
                  <a:pt x="0" y="114"/>
                  <a:pt x="16" y="76"/>
                  <a:pt x="46" y="45"/>
                </a:cubicBezTo>
                <a:cubicBezTo>
                  <a:pt x="77" y="15"/>
                  <a:pt x="115" y="0"/>
                  <a:pt x="154" y="0"/>
                </a:cubicBezTo>
                <a:cubicBezTo>
                  <a:pt x="199" y="0"/>
                  <a:pt x="237" y="15"/>
                  <a:pt x="261" y="45"/>
                </a:cubicBezTo>
                <a:cubicBezTo>
                  <a:pt x="291" y="76"/>
                  <a:pt x="307" y="114"/>
                  <a:pt x="307" y="153"/>
                </a:cubicBezTo>
                <a:cubicBezTo>
                  <a:pt x="307" y="199"/>
                  <a:pt x="291" y="237"/>
                  <a:pt x="261" y="267"/>
                </a:cubicBezTo>
                <a:cubicBezTo>
                  <a:pt x="237" y="290"/>
                  <a:pt x="199" y="306"/>
                  <a:pt x="154" y="306"/>
                </a:cubicBezTo>
                <a:close/>
                <a:moveTo>
                  <a:pt x="154" y="23"/>
                </a:moveTo>
                <a:lnTo>
                  <a:pt x="154" y="23"/>
                </a:lnTo>
                <a:cubicBezTo>
                  <a:pt x="84" y="23"/>
                  <a:pt x="23" y="84"/>
                  <a:pt x="23" y="153"/>
                </a:cubicBezTo>
                <a:cubicBezTo>
                  <a:pt x="23" y="229"/>
                  <a:pt x="84" y="290"/>
                  <a:pt x="154" y="290"/>
                </a:cubicBezTo>
                <a:cubicBezTo>
                  <a:pt x="230" y="290"/>
                  <a:pt x="291" y="229"/>
                  <a:pt x="291" y="153"/>
                </a:cubicBezTo>
                <a:cubicBezTo>
                  <a:pt x="291" y="84"/>
                  <a:pt x="230" y="23"/>
                  <a:pt x="154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25">
            <a:extLst>
              <a:ext uri="{FF2B5EF4-FFF2-40B4-BE49-F238E27FC236}">
                <a16:creationId xmlns:a16="http://schemas.microsoft.com/office/drawing/2014/main" id="{AA59AB56-27D9-F147-AA05-AB834B9B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247" y="8538551"/>
            <a:ext cx="265350" cy="265350"/>
          </a:xfrm>
          <a:custGeom>
            <a:avLst/>
            <a:gdLst>
              <a:gd name="T0" fmla="*/ 115 w 238"/>
              <a:gd name="T1" fmla="*/ 237 h 238"/>
              <a:gd name="T2" fmla="*/ 115 w 238"/>
              <a:gd name="T3" fmla="*/ 237 h 238"/>
              <a:gd name="T4" fmla="*/ 0 w 238"/>
              <a:gd name="T5" fmla="*/ 115 h 238"/>
              <a:gd name="T6" fmla="*/ 115 w 238"/>
              <a:gd name="T7" fmla="*/ 0 h 238"/>
              <a:gd name="T8" fmla="*/ 237 w 238"/>
              <a:gd name="T9" fmla="*/ 115 h 238"/>
              <a:gd name="T10" fmla="*/ 115 w 238"/>
              <a:gd name="T11" fmla="*/ 237 h 238"/>
              <a:gd name="T12" fmla="*/ 115 w 238"/>
              <a:gd name="T13" fmla="*/ 23 h 238"/>
              <a:gd name="T14" fmla="*/ 115 w 238"/>
              <a:gd name="T15" fmla="*/ 23 h 238"/>
              <a:gd name="T16" fmla="*/ 15 w 238"/>
              <a:gd name="T17" fmla="*/ 115 h 238"/>
              <a:gd name="T18" fmla="*/ 115 w 238"/>
              <a:gd name="T19" fmla="*/ 214 h 238"/>
              <a:gd name="T20" fmla="*/ 214 w 238"/>
              <a:gd name="T21" fmla="*/ 115 h 238"/>
              <a:gd name="T22" fmla="*/ 115 w 238"/>
              <a:gd name="T23" fmla="*/ 2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238">
                <a:moveTo>
                  <a:pt x="115" y="237"/>
                </a:moveTo>
                <a:lnTo>
                  <a:pt x="115" y="237"/>
                </a:lnTo>
                <a:cubicBezTo>
                  <a:pt x="53" y="237"/>
                  <a:pt x="0" y="183"/>
                  <a:pt x="0" y="115"/>
                </a:cubicBezTo>
                <a:cubicBezTo>
                  <a:pt x="0" y="53"/>
                  <a:pt x="53" y="0"/>
                  <a:pt x="115" y="0"/>
                </a:cubicBezTo>
                <a:cubicBezTo>
                  <a:pt x="183" y="0"/>
                  <a:pt x="237" y="53"/>
                  <a:pt x="237" y="115"/>
                </a:cubicBezTo>
                <a:cubicBezTo>
                  <a:pt x="237" y="183"/>
                  <a:pt x="183" y="237"/>
                  <a:pt x="115" y="237"/>
                </a:cubicBezTo>
                <a:close/>
                <a:moveTo>
                  <a:pt x="115" y="23"/>
                </a:moveTo>
                <a:lnTo>
                  <a:pt x="115" y="23"/>
                </a:lnTo>
                <a:cubicBezTo>
                  <a:pt x="61" y="23"/>
                  <a:pt x="15" y="61"/>
                  <a:pt x="15" y="115"/>
                </a:cubicBezTo>
                <a:cubicBezTo>
                  <a:pt x="15" y="176"/>
                  <a:pt x="61" y="214"/>
                  <a:pt x="115" y="214"/>
                </a:cubicBezTo>
                <a:cubicBezTo>
                  <a:pt x="168" y="214"/>
                  <a:pt x="214" y="176"/>
                  <a:pt x="214" y="115"/>
                </a:cubicBezTo>
                <a:cubicBezTo>
                  <a:pt x="214" y="61"/>
                  <a:pt x="168" y="23"/>
                  <a:pt x="115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26">
            <a:extLst>
              <a:ext uri="{FF2B5EF4-FFF2-40B4-BE49-F238E27FC236}">
                <a16:creationId xmlns:a16="http://schemas.microsoft.com/office/drawing/2014/main" id="{7415B1AD-387E-2341-9C23-85C18653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2612" y="8602430"/>
            <a:ext cx="78622" cy="127761"/>
          </a:xfrm>
          <a:custGeom>
            <a:avLst/>
            <a:gdLst>
              <a:gd name="T0" fmla="*/ 31 w 70"/>
              <a:gd name="T1" fmla="*/ 115 h 116"/>
              <a:gd name="T2" fmla="*/ 31 w 70"/>
              <a:gd name="T3" fmla="*/ 115 h 116"/>
              <a:gd name="T4" fmla="*/ 0 w 70"/>
              <a:gd name="T5" fmla="*/ 107 h 116"/>
              <a:gd name="T6" fmla="*/ 0 w 70"/>
              <a:gd name="T7" fmla="*/ 100 h 116"/>
              <a:gd name="T8" fmla="*/ 7 w 70"/>
              <a:gd name="T9" fmla="*/ 92 h 116"/>
              <a:gd name="T10" fmla="*/ 46 w 70"/>
              <a:gd name="T11" fmla="*/ 92 h 116"/>
              <a:gd name="T12" fmla="*/ 53 w 70"/>
              <a:gd name="T13" fmla="*/ 84 h 116"/>
              <a:gd name="T14" fmla="*/ 31 w 70"/>
              <a:gd name="T15" fmla="*/ 61 h 116"/>
              <a:gd name="T16" fmla="*/ 7 w 70"/>
              <a:gd name="T17" fmla="*/ 54 h 116"/>
              <a:gd name="T18" fmla="*/ 0 w 70"/>
              <a:gd name="T19" fmla="*/ 31 h 116"/>
              <a:gd name="T20" fmla="*/ 15 w 70"/>
              <a:gd name="T21" fmla="*/ 8 h 116"/>
              <a:gd name="T22" fmla="*/ 61 w 70"/>
              <a:gd name="T23" fmla="*/ 8 h 116"/>
              <a:gd name="T24" fmla="*/ 69 w 70"/>
              <a:gd name="T25" fmla="*/ 15 h 116"/>
              <a:gd name="T26" fmla="*/ 53 w 70"/>
              <a:gd name="T27" fmla="*/ 15 h 116"/>
              <a:gd name="T28" fmla="*/ 23 w 70"/>
              <a:gd name="T29" fmla="*/ 15 h 116"/>
              <a:gd name="T30" fmla="*/ 15 w 70"/>
              <a:gd name="T31" fmla="*/ 31 h 116"/>
              <a:gd name="T32" fmla="*/ 38 w 70"/>
              <a:gd name="T33" fmla="*/ 46 h 116"/>
              <a:gd name="T34" fmla="*/ 53 w 70"/>
              <a:gd name="T35" fmla="*/ 61 h 116"/>
              <a:gd name="T36" fmla="*/ 69 w 70"/>
              <a:gd name="T37" fmla="*/ 84 h 116"/>
              <a:gd name="T38" fmla="*/ 53 w 70"/>
              <a:gd name="T39" fmla="*/ 107 h 116"/>
              <a:gd name="T40" fmla="*/ 31 w 70"/>
              <a:gd name="T4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" h="116">
                <a:moveTo>
                  <a:pt x="31" y="115"/>
                </a:moveTo>
                <a:lnTo>
                  <a:pt x="31" y="115"/>
                </a:lnTo>
                <a:cubicBezTo>
                  <a:pt x="23" y="115"/>
                  <a:pt x="15" y="107"/>
                  <a:pt x="0" y="107"/>
                </a:cubicBezTo>
                <a:lnTo>
                  <a:pt x="0" y="100"/>
                </a:lnTo>
                <a:cubicBezTo>
                  <a:pt x="0" y="92"/>
                  <a:pt x="7" y="92"/>
                  <a:pt x="7" y="92"/>
                </a:cubicBezTo>
                <a:cubicBezTo>
                  <a:pt x="23" y="100"/>
                  <a:pt x="38" y="100"/>
                  <a:pt x="46" y="92"/>
                </a:cubicBezTo>
                <a:cubicBezTo>
                  <a:pt x="53" y="92"/>
                  <a:pt x="53" y="84"/>
                  <a:pt x="53" y="84"/>
                </a:cubicBezTo>
                <a:cubicBezTo>
                  <a:pt x="53" y="77"/>
                  <a:pt x="38" y="69"/>
                  <a:pt x="31" y="61"/>
                </a:cubicBezTo>
                <a:cubicBezTo>
                  <a:pt x="23" y="61"/>
                  <a:pt x="15" y="54"/>
                  <a:pt x="7" y="54"/>
                </a:cubicBezTo>
                <a:cubicBezTo>
                  <a:pt x="0" y="46"/>
                  <a:pt x="0" y="38"/>
                  <a:pt x="0" y="31"/>
                </a:cubicBezTo>
                <a:cubicBezTo>
                  <a:pt x="0" y="23"/>
                  <a:pt x="0" y="15"/>
                  <a:pt x="15" y="8"/>
                </a:cubicBezTo>
                <a:cubicBezTo>
                  <a:pt x="23" y="0"/>
                  <a:pt x="46" y="0"/>
                  <a:pt x="61" y="8"/>
                </a:cubicBezTo>
                <a:cubicBezTo>
                  <a:pt x="69" y="8"/>
                  <a:pt x="69" y="8"/>
                  <a:pt x="69" y="15"/>
                </a:cubicBezTo>
                <a:cubicBezTo>
                  <a:pt x="69" y="15"/>
                  <a:pt x="61" y="23"/>
                  <a:pt x="53" y="15"/>
                </a:cubicBezTo>
                <a:cubicBezTo>
                  <a:pt x="46" y="15"/>
                  <a:pt x="31" y="15"/>
                  <a:pt x="23" y="15"/>
                </a:cubicBezTo>
                <a:cubicBezTo>
                  <a:pt x="15" y="23"/>
                  <a:pt x="15" y="23"/>
                  <a:pt x="15" y="31"/>
                </a:cubicBezTo>
                <a:cubicBezTo>
                  <a:pt x="15" y="38"/>
                  <a:pt x="23" y="46"/>
                  <a:pt x="38" y="46"/>
                </a:cubicBezTo>
                <a:cubicBezTo>
                  <a:pt x="46" y="54"/>
                  <a:pt x="53" y="54"/>
                  <a:pt x="53" y="61"/>
                </a:cubicBezTo>
                <a:cubicBezTo>
                  <a:pt x="61" y="69"/>
                  <a:pt x="69" y="77"/>
                  <a:pt x="69" y="84"/>
                </a:cubicBezTo>
                <a:cubicBezTo>
                  <a:pt x="69" y="92"/>
                  <a:pt x="61" y="100"/>
                  <a:pt x="53" y="107"/>
                </a:cubicBezTo>
                <a:cubicBezTo>
                  <a:pt x="46" y="107"/>
                  <a:pt x="38" y="115"/>
                  <a:pt x="31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27">
            <a:extLst>
              <a:ext uri="{FF2B5EF4-FFF2-40B4-BE49-F238E27FC236}">
                <a16:creationId xmlns:a16="http://schemas.microsoft.com/office/drawing/2014/main" id="{B3A76DA8-956F-764B-8C6E-F2E5D2FA3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7180" y="8568034"/>
            <a:ext cx="19656" cy="34396"/>
          </a:xfrm>
          <a:custGeom>
            <a:avLst/>
            <a:gdLst>
              <a:gd name="T0" fmla="*/ 8 w 16"/>
              <a:gd name="T1" fmla="*/ 31 h 32"/>
              <a:gd name="T2" fmla="*/ 8 w 16"/>
              <a:gd name="T3" fmla="*/ 31 h 32"/>
              <a:gd name="T4" fmla="*/ 0 w 16"/>
              <a:gd name="T5" fmla="*/ 23 h 32"/>
              <a:gd name="T6" fmla="*/ 0 w 16"/>
              <a:gd name="T7" fmla="*/ 8 h 32"/>
              <a:gd name="T8" fmla="*/ 8 w 16"/>
              <a:gd name="T9" fmla="*/ 0 h 32"/>
              <a:gd name="T10" fmla="*/ 15 w 16"/>
              <a:gd name="T11" fmla="*/ 8 h 32"/>
              <a:gd name="T12" fmla="*/ 15 w 16"/>
              <a:gd name="T13" fmla="*/ 23 h 32"/>
              <a:gd name="T14" fmla="*/ 8 w 1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32">
                <a:moveTo>
                  <a:pt x="8" y="31"/>
                </a:moveTo>
                <a:lnTo>
                  <a:pt x="8" y="31"/>
                </a:lnTo>
                <a:lnTo>
                  <a:pt x="0" y="23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5" y="0"/>
                  <a:pt x="15" y="8"/>
                  <a:pt x="15" y="8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31"/>
                  <a:pt x="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28">
            <a:extLst>
              <a:ext uri="{FF2B5EF4-FFF2-40B4-BE49-F238E27FC236}">
                <a16:creationId xmlns:a16="http://schemas.microsoft.com/office/drawing/2014/main" id="{D2B73A2F-01DC-FB4D-B159-984686E7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7180" y="8735106"/>
            <a:ext cx="19656" cy="24568"/>
          </a:xfrm>
          <a:custGeom>
            <a:avLst/>
            <a:gdLst>
              <a:gd name="T0" fmla="*/ 8 w 16"/>
              <a:gd name="T1" fmla="*/ 23 h 24"/>
              <a:gd name="T2" fmla="*/ 8 w 16"/>
              <a:gd name="T3" fmla="*/ 23 h 24"/>
              <a:gd name="T4" fmla="*/ 0 w 16"/>
              <a:gd name="T5" fmla="*/ 15 h 24"/>
              <a:gd name="T6" fmla="*/ 0 w 16"/>
              <a:gd name="T7" fmla="*/ 7 h 24"/>
              <a:gd name="T8" fmla="*/ 8 w 16"/>
              <a:gd name="T9" fmla="*/ 0 h 24"/>
              <a:gd name="T10" fmla="*/ 15 w 16"/>
              <a:gd name="T11" fmla="*/ 7 h 24"/>
              <a:gd name="T12" fmla="*/ 15 w 16"/>
              <a:gd name="T13" fmla="*/ 15 h 24"/>
              <a:gd name="T14" fmla="*/ 8 w 16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24">
                <a:moveTo>
                  <a:pt x="8" y="23"/>
                </a:moveTo>
                <a:lnTo>
                  <a:pt x="8" y="23"/>
                </a:lnTo>
                <a:cubicBezTo>
                  <a:pt x="8" y="23"/>
                  <a:pt x="0" y="23"/>
                  <a:pt x="0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8" y="0"/>
                  <a:pt x="8" y="0"/>
                </a:cubicBezTo>
                <a:cubicBezTo>
                  <a:pt x="15" y="0"/>
                  <a:pt x="15" y="0"/>
                  <a:pt x="15" y="7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23"/>
                  <a:pt x="15" y="23"/>
                  <a:pt x="8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29">
            <a:extLst>
              <a:ext uri="{FF2B5EF4-FFF2-40B4-BE49-F238E27FC236}">
                <a16:creationId xmlns:a16="http://schemas.microsoft.com/office/drawing/2014/main" id="{E31094EA-1FAC-7D49-8A45-DA02DA94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615" y="8518895"/>
            <a:ext cx="717428" cy="461906"/>
          </a:xfrm>
          <a:custGeom>
            <a:avLst/>
            <a:gdLst>
              <a:gd name="T0" fmla="*/ 620 w 643"/>
              <a:gd name="T1" fmla="*/ 413 h 414"/>
              <a:gd name="T2" fmla="*/ 620 w 643"/>
              <a:gd name="T3" fmla="*/ 413 h 414"/>
              <a:gd name="T4" fmla="*/ 23 w 643"/>
              <a:gd name="T5" fmla="*/ 413 h 414"/>
              <a:gd name="T6" fmla="*/ 0 w 643"/>
              <a:gd name="T7" fmla="*/ 390 h 414"/>
              <a:gd name="T8" fmla="*/ 0 w 643"/>
              <a:gd name="T9" fmla="*/ 30 h 414"/>
              <a:gd name="T10" fmla="*/ 23 w 643"/>
              <a:gd name="T11" fmla="*/ 0 h 414"/>
              <a:gd name="T12" fmla="*/ 114 w 643"/>
              <a:gd name="T13" fmla="*/ 0 h 414"/>
              <a:gd name="T14" fmla="*/ 130 w 643"/>
              <a:gd name="T15" fmla="*/ 15 h 414"/>
              <a:gd name="T16" fmla="*/ 114 w 643"/>
              <a:gd name="T17" fmla="*/ 30 h 414"/>
              <a:gd name="T18" fmla="*/ 30 w 643"/>
              <a:gd name="T19" fmla="*/ 30 h 414"/>
              <a:gd name="T20" fmla="*/ 30 w 643"/>
              <a:gd name="T21" fmla="*/ 382 h 414"/>
              <a:gd name="T22" fmla="*/ 612 w 643"/>
              <a:gd name="T23" fmla="*/ 382 h 414"/>
              <a:gd name="T24" fmla="*/ 612 w 643"/>
              <a:gd name="T25" fmla="*/ 30 h 414"/>
              <a:gd name="T26" fmla="*/ 528 w 643"/>
              <a:gd name="T27" fmla="*/ 30 h 414"/>
              <a:gd name="T28" fmla="*/ 512 w 643"/>
              <a:gd name="T29" fmla="*/ 15 h 414"/>
              <a:gd name="T30" fmla="*/ 528 w 643"/>
              <a:gd name="T31" fmla="*/ 0 h 414"/>
              <a:gd name="T32" fmla="*/ 620 w 643"/>
              <a:gd name="T33" fmla="*/ 0 h 414"/>
              <a:gd name="T34" fmla="*/ 642 w 643"/>
              <a:gd name="T35" fmla="*/ 30 h 414"/>
              <a:gd name="T36" fmla="*/ 642 w 643"/>
              <a:gd name="T37" fmla="*/ 390 h 414"/>
              <a:gd name="T38" fmla="*/ 620 w 643"/>
              <a:gd name="T39" fmla="*/ 413 h 414"/>
              <a:gd name="T40" fmla="*/ 620 w 643"/>
              <a:gd name="T41" fmla="*/ 30 h 414"/>
              <a:gd name="T42" fmla="*/ 620 w 643"/>
              <a:gd name="T43" fmla="*/ 3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3" h="414">
                <a:moveTo>
                  <a:pt x="620" y="413"/>
                </a:moveTo>
                <a:lnTo>
                  <a:pt x="620" y="413"/>
                </a:lnTo>
                <a:cubicBezTo>
                  <a:pt x="23" y="413"/>
                  <a:pt x="23" y="413"/>
                  <a:pt x="23" y="413"/>
                </a:cubicBezTo>
                <a:cubicBezTo>
                  <a:pt x="7" y="413"/>
                  <a:pt x="0" y="397"/>
                  <a:pt x="0" y="39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7" y="0"/>
                  <a:pt x="2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0" y="7"/>
                  <a:pt x="130" y="15"/>
                </a:cubicBezTo>
                <a:cubicBezTo>
                  <a:pt x="130" y="22"/>
                  <a:pt x="122" y="30"/>
                  <a:pt x="114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82"/>
                  <a:pt x="30" y="382"/>
                  <a:pt x="30" y="382"/>
                </a:cubicBezTo>
                <a:cubicBezTo>
                  <a:pt x="612" y="382"/>
                  <a:pt x="612" y="382"/>
                  <a:pt x="612" y="382"/>
                </a:cubicBezTo>
                <a:cubicBezTo>
                  <a:pt x="612" y="30"/>
                  <a:pt x="612" y="30"/>
                  <a:pt x="612" y="30"/>
                </a:cubicBezTo>
                <a:cubicBezTo>
                  <a:pt x="528" y="30"/>
                  <a:pt x="528" y="30"/>
                  <a:pt x="528" y="30"/>
                </a:cubicBezTo>
                <a:cubicBezTo>
                  <a:pt x="512" y="30"/>
                  <a:pt x="512" y="22"/>
                  <a:pt x="512" y="15"/>
                </a:cubicBezTo>
                <a:cubicBezTo>
                  <a:pt x="512" y="7"/>
                  <a:pt x="512" y="0"/>
                  <a:pt x="528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27" y="0"/>
                  <a:pt x="642" y="15"/>
                  <a:pt x="642" y="30"/>
                </a:cubicBezTo>
                <a:cubicBezTo>
                  <a:pt x="642" y="390"/>
                  <a:pt x="642" y="390"/>
                  <a:pt x="642" y="390"/>
                </a:cubicBezTo>
                <a:cubicBezTo>
                  <a:pt x="642" y="397"/>
                  <a:pt x="627" y="413"/>
                  <a:pt x="620" y="413"/>
                </a:cubicBezTo>
                <a:close/>
                <a:moveTo>
                  <a:pt x="620" y="30"/>
                </a:moveTo>
                <a:lnTo>
                  <a:pt x="62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30">
            <a:extLst>
              <a:ext uri="{FF2B5EF4-FFF2-40B4-BE49-F238E27FC236}">
                <a16:creationId xmlns:a16="http://schemas.microsoft.com/office/drawing/2014/main" id="{B1909E5F-1269-1643-8AFD-DB27004A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72" y="8528723"/>
            <a:ext cx="373456" cy="216211"/>
          </a:xfrm>
          <a:custGeom>
            <a:avLst/>
            <a:gdLst>
              <a:gd name="T0" fmla="*/ 15 w 337"/>
              <a:gd name="T1" fmla="*/ 191 h 192"/>
              <a:gd name="T2" fmla="*/ 15 w 337"/>
              <a:gd name="T3" fmla="*/ 191 h 192"/>
              <a:gd name="T4" fmla="*/ 0 w 337"/>
              <a:gd name="T5" fmla="*/ 184 h 192"/>
              <a:gd name="T6" fmla="*/ 7 w 337"/>
              <a:gd name="T7" fmla="*/ 161 h 192"/>
              <a:gd name="T8" fmla="*/ 314 w 337"/>
              <a:gd name="T9" fmla="*/ 8 h 192"/>
              <a:gd name="T10" fmla="*/ 336 w 337"/>
              <a:gd name="T11" fmla="*/ 8 h 192"/>
              <a:gd name="T12" fmla="*/ 329 w 337"/>
              <a:gd name="T13" fmla="*/ 31 h 192"/>
              <a:gd name="T14" fmla="*/ 23 w 337"/>
              <a:gd name="T15" fmla="*/ 184 h 192"/>
              <a:gd name="T16" fmla="*/ 15 w 337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92">
                <a:moveTo>
                  <a:pt x="15" y="191"/>
                </a:moveTo>
                <a:lnTo>
                  <a:pt x="15" y="191"/>
                </a:lnTo>
                <a:cubicBezTo>
                  <a:pt x="7" y="191"/>
                  <a:pt x="0" y="184"/>
                  <a:pt x="0" y="184"/>
                </a:cubicBezTo>
                <a:cubicBezTo>
                  <a:pt x="0" y="176"/>
                  <a:pt x="0" y="161"/>
                  <a:pt x="7" y="161"/>
                </a:cubicBezTo>
                <a:cubicBezTo>
                  <a:pt x="314" y="8"/>
                  <a:pt x="314" y="8"/>
                  <a:pt x="314" y="8"/>
                </a:cubicBezTo>
                <a:cubicBezTo>
                  <a:pt x="321" y="0"/>
                  <a:pt x="329" y="0"/>
                  <a:pt x="336" y="8"/>
                </a:cubicBezTo>
                <a:cubicBezTo>
                  <a:pt x="336" y="15"/>
                  <a:pt x="336" y="31"/>
                  <a:pt x="329" y="31"/>
                </a:cubicBezTo>
                <a:cubicBezTo>
                  <a:pt x="23" y="184"/>
                  <a:pt x="23" y="184"/>
                  <a:pt x="23" y="184"/>
                </a:cubicBezTo>
                <a:cubicBezTo>
                  <a:pt x="15" y="191"/>
                  <a:pt x="15" y="191"/>
                  <a:pt x="15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31">
            <a:extLst>
              <a:ext uri="{FF2B5EF4-FFF2-40B4-BE49-F238E27FC236}">
                <a16:creationId xmlns:a16="http://schemas.microsoft.com/office/drawing/2014/main" id="{3F4CE919-5F2F-A643-877C-A2B9CEE1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788" y="8528723"/>
            <a:ext cx="383284" cy="216211"/>
          </a:xfrm>
          <a:custGeom>
            <a:avLst/>
            <a:gdLst>
              <a:gd name="T0" fmla="*/ 329 w 345"/>
              <a:gd name="T1" fmla="*/ 191 h 192"/>
              <a:gd name="T2" fmla="*/ 329 w 345"/>
              <a:gd name="T3" fmla="*/ 191 h 192"/>
              <a:gd name="T4" fmla="*/ 321 w 345"/>
              <a:gd name="T5" fmla="*/ 184 h 192"/>
              <a:gd name="T6" fmla="*/ 15 w 345"/>
              <a:gd name="T7" fmla="*/ 31 h 192"/>
              <a:gd name="T8" fmla="*/ 8 w 345"/>
              <a:gd name="T9" fmla="*/ 8 h 192"/>
              <a:gd name="T10" fmla="*/ 31 w 345"/>
              <a:gd name="T11" fmla="*/ 8 h 192"/>
              <a:gd name="T12" fmla="*/ 337 w 345"/>
              <a:gd name="T13" fmla="*/ 161 h 192"/>
              <a:gd name="T14" fmla="*/ 344 w 345"/>
              <a:gd name="T15" fmla="*/ 184 h 192"/>
              <a:gd name="T16" fmla="*/ 329 w 345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192">
                <a:moveTo>
                  <a:pt x="329" y="191"/>
                </a:moveTo>
                <a:lnTo>
                  <a:pt x="329" y="191"/>
                </a:lnTo>
                <a:cubicBezTo>
                  <a:pt x="329" y="191"/>
                  <a:pt x="321" y="191"/>
                  <a:pt x="321" y="184"/>
                </a:cubicBez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15"/>
                  <a:pt x="8" y="8"/>
                </a:cubicBezTo>
                <a:cubicBezTo>
                  <a:pt x="8" y="0"/>
                  <a:pt x="23" y="0"/>
                  <a:pt x="31" y="8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44" y="161"/>
                  <a:pt x="344" y="176"/>
                  <a:pt x="344" y="184"/>
                </a:cubicBezTo>
                <a:cubicBezTo>
                  <a:pt x="337" y="184"/>
                  <a:pt x="337" y="191"/>
                  <a:pt x="329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32">
            <a:extLst>
              <a:ext uri="{FF2B5EF4-FFF2-40B4-BE49-F238E27FC236}">
                <a16:creationId xmlns:a16="http://schemas.microsoft.com/office/drawing/2014/main" id="{44A6A2ED-306B-284B-8DBF-CFE421C1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2693" y="8715451"/>
            <a:ext cx="265350" cy="255522"/>
          </a:xfrm>
          <a:custGeom>
            <a:avLst/>
            <a:gdLst>
              <a:gd name="T0" fmla="*/ 222 w 238"/>
              <a:gd name="T1" fmla="*/ 229 h 230"/>
              <a:gd name="T2" fmla="*/ 222 w 238"/>
              <a:gd name="T3" fmla="*/ 229 h 230"/>
              <a:gd name="T4" fmla="*/ 207 w 238"/>
              <a:gd name="T5" fmla="*/ 229 h 230"/>
              <a:gd name="T6" fmla="*/ 8 w 238"/>
              <a:gd name="T7" fmla="*/ 30 h 230"/>
              <a:gd name="T8" fmla="*/ 8 w 238"/>
              <a:gd name="T9" fmla="*/ 7 h 230"/>
              <a:gd name="T10" fmla="*/ 31 w 238"/>
              <a:gd name="T11" fmla="*/ 7 h 230"/>
              <a:gd name="T12" fmla="*/ 230 w 238"/>
              <a:gd name="T13" fmla="*/ 206 h 230"/>
              <a:gd name="T14" fmla="*/ 230 w 238"/>
              <a:gd name="T15" fmla="*/ 229 h 230"/>
              <a:gd name="T16" fmla="*/ 222 w 238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30">
                <a:moveTo>
                  <a:pt x="222" y="229"/>
                </a:moveTo>
                <a:lnTo>
                  <a:pt x="222" y="229"/>
                </a:lnTo>
                <a:cubicBezTo>
                  <a:pt x="215" y="229"/>
                  <a:pt x="215" y="229"/>
                  <a:pt x="207" y="229"/>
                </a:cubicBezTo>
                <a:cubicBezTo>
                  <a:pt x="8" y="30"/>
                  <a:pt x="8" y="30"/>
                  <a:pt x="8" y="30"/>
                </a:cubicBezTo>
                <a:cubicBezTo>
                  <a:pt x="0" y="22"/>
                  <a:pt x="0" y="15"/>
                  <a:pt x="8" y="7"/>
                </a:cubicBezTo>
                <a:cubicBezTo>
                  <a:pt x="15" y="0"/>
                  <a:pt x="23" y="0"/>
                  <a:pt x="31" y="7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7" y="214"/>
                  <a:pt x="237" y="221"/>
                  <a:pt x="230" y="229"/>
                </a:cubicBezTo>
                <a:lnTo>
                  <a:pt x="222" y="2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33">
            <a:extLst>
              <a:ext uri="{FF2B5EF4-FFF2-40B4-BE49-F238E27FC236}">
                <a16:creationId xmlns:a16="http://schemas.microsoft.com/office/drawing/2014/main" id="{154BC7CF-E8CC-8344-BCEF-36906507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443" y="8715451"/>
            <a:ext cx="250607" cy="255522"/>
          </a:xfrm>
          <a:custGeom>
            <a:avLst/>
            <a:gdLst>
              <a:gd name="T0" fmla="*/ 16 w 223"/>
              <a:gd name="T1" fmla="*/ 229 h 230"/>
              <a:gd name="T2" fmla="*/ 16 w 223"/>
              <a:gd name="T3" fmla="*/ 229 h 230"/>
              <a:gd name="T4" fmla="*/ 0 w 223"/>
              <a:gd name="T5" fmla="*/ 221 h 230"/>
              <a:gd name="T6" fmla="*/ 0 w 223"/>
              <a:gd name="T7" fmla="*/ 198 h 230"/>
              <a:gd name="T8" fmla="*/ 199 w 223"/>
              <a:gd name="T9" fmla="*/ 7 h 230"/>
              <a:gd name="T10" fmla="*/ 222 w 223"/>
              <a:gd name="T11" fmla="*/ 7 h 230"/>
              <a:gd name="T12" fmla="*/ 222 w 223"/>
              <a:gd name="T13" fmla="*/ 30 h 230"/>
              <a:gd name="T14" fmla="*/ 23 w 223"/>
              <a:gd name="T15" fmla="*/ 221 h 230"/>
              <a:gd name="T16" fmla="*/ 16 w 223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30">
                <a:moveTo>
                  <a:pt x="16" y="229"/>
                </a:moveTo>
                <a:lnTo>
                  <a:pt x="16" y="229"/>
                </a:lnTo>
                <a:cubicBezTo>
                  <a:pt x="8" y="229"/>
                  <a:pt x="8" y="229"/>
                  <a:pt x="0" y="221"/>
                </a:cubicBezTo>
                <a:cubicBezTo>
                  <a:pt x="0" y="214"/>
                  <a:pt x="0" y="206"/>
                  <a:pt x="0" y="198"/>
                </a:cubicBezTo>
                <a:cubicBezTo>
                  <a:pt x="199" y="7"/>
                  <a:pt x="199" y="7"/>
                  <a:pt x="199" y="7"/>
                </a:cubicBezTo>
                <a:cubicBezTo>
                  <a:pt x="207" y="0"/>
                  <a:pt x="215" y="0"/>
                  <a:pt x="222" y="7"/>
                </a:cubicBezTo>
                <a:cubicBezTo>
                  <a:pt x="222" y="15"/>
                  <a:pt x="222" y="22"/>
                  <a:pt x="222" y="30"/>
                </a:cubicBezTo>
                <a:cubicBezTo>
                  <a:pt x="23" y="221"/>
                  <a:pt x="23" y="221"/>
                  <a:pt x="23" y="221"/>
                </a:cubicBezTo>
                <a:cubicBezTo>
                  <a:pt x="23" y="229"/>
                  <a:pt x="16" y="229"/>
                  <a:pt x="16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34">
            <a:extLst>
              <a:ext uri="{FF2B5EF4-FFF2-40B4-BE49-F238E27FC236}">
                <a16:creationId xmlns:a16="http://schemas.microsoft.com/office/drawing/2014/main" id="{198DE924-CED7-524D-B04B-19E70128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806" y="8253545"/>
            <a:ext cx="506132" cy="358713"/>
          </a:xfrm>
          <a:custGeom>
            <a:avLst/>
            <a:gdLst>
              <a:gd name="T0" fmla="*/ 437 w 453"/>
              <a:gd name="T1" fmla="*/ 322 h 323"/>
              <a:gd name="T2" fmla="*/ 437 w 453"/>
              <a:gd name="T3" fmla="*/ 322 h 323"/>
              <a:gd name="T4" fmla="*/ 437 w 453"/>
              <a:gd name="T5" fmla="*/ 322 h 323"/>
              <a:gd name="T6" fmla="*/ 414 w 453"/>
              <a:gd name="T7" fmla="*/ 306 h 323"/>
              <a:gd name="T8" fmla="*/ 414 w 453"/>
              <a:gd name="T9" fmla="*/ 38 h 323"/>
              <a:gd name="T10" fmla="*/ 46 w 453"/>
              <a:gd name="T11" fmla="*/ 38 h 323"/>
              <a:gd name="T12" fmla="*/ 46 w 453"/>
              <a:gd name="T13" fmla="*/ 306 h 323"/>
              <a:gd name="T14" fmla="*/ 23 w 453"/>
              <a:gd name="T15" fmla="*/ 322 h 323"/>
              <a:gd name="T16" fmla="*/ 23 w 453"/>
              <a:gd name="T17" fmla="*/ 322 h 323"/>
              <a:gd name="T18" fmla="*/ 0 w 453"/>
              <a:gd name="T19" fmla="*/ 306 h 323"/>
              <a:gd name="T20" fmla="*/ 0 w 453"/>
              <a:gd name="T21" fmla="*/ 31 h 323"/>
              <a:gd name="T22" fmla="*/ 31 w 453"/>
              <a:gd name="T23" fmla="*/ 0 h 323"/>
              <a:gd name="T24" fmla="*/ 429 w 453"/>
              <a:gd name="T25" fmla="*/ 0 h 323"/>
              <a:gd name="T26" fmla="*/ 452 w 453"/>
              <a:gd name="T27" fmla="*/ 31 h 323"/>
              <a:gd name="T28" fmla="*/ 452 w 453"/>
              <a:gd name="T29" fmla="*/ 306 h 323"/>
              <a:gd name="T30" fmla="*/ 437 w 453"/>
              <a:gd name="T31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323">
                <a:moveTo>
                  <a:pt x="437" y="322"/>
                </a:moveTo>
                <a:lnTo>
                  <a:pt x="437" y="322"/>
                </a:lnTo>
                <a:lnTo>
                  <a:pt x="437" y="322"/>
                </a:lnTo>
                <a:cubicBezTo>
                  <a:pt x="421" y="322"/>
                  <a:pt x="414" y="314"/>
                  <a:pt x="414" y="306"/>
                </a:cubicBezTo>
                <a:cubicBezTo>
                  <a:pt x="414" y="38"/>
                  <a:pt x="414" y="38"/>
                  <a:pt x="41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6" y="314"/>
                  <a:pt x="31" y="322"/>
                  <a:pt x="23" y="322"/>
                </a:cubicBezTo>
                <a:lnTo>
                  <a:pt x="23" y="322"/>
                </a:lnTo>
                <a:cubicBezTo>
                  <a:pt x="8" y="322"/>
                  <a:pt x="0" y="314"/>
                  <a:pt x="0" y="30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6" y="0"/>
                  <a:pt x="31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44" y="0"/>
                  <a:pt x="452" y="16"/>
                  <a:pt x="452" y="31"/>
                </a:cubicBezTo>
                <a:cubicBezTo>
                  <a:pt x="452" y="306"/>
                  <a:pt x="452" y="306"/>
                  <a:pt x="452" y="306"/>
                </a:cubicBezTo>
                <a:cubicBezTo>
                  <a:pt x="452" y="314"/>
                  <a:pt x="444" y="322"/>
                  <a:pt x="437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35">
            <a:extLst>
              <a:ext uri="{FF2B5EF4-FFF2-40B4-BE49-F238E27FC236}">
                <a16:creationId xmlns:a16="http://schemas.microsoft.com/office/drawing/2014/main" id="{02218562-EEA8-5C48-A6F4-EFD6FBC69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533" y="8381306"/>
            <a:ext cx="127761" cy="216211"/>
          </a:xfrm>
          <a:custGeom>
            <a:avLst/>
            <a:gdLst>
              <a:gd name="T0" fmla="*/ 53 w 116"/>
              <a:gd name="T1" fmla="*/ 191 h 192"/>
              <a:gd name="T2" fmla="*/ 53 w 116"/>
              <a:gd name="T3" fmla="*/ 191 h 192"/>
              <a:gd name="T4" fmla="*/ 7 w 116"/>
              <a:gd name="T5" fmla="*/ 176 h 192"/>
              <a:gd name="T6" fmla="*/ 7 w 116"/>
              <a:gd name="T7" fmla="*/ 161 h 192"/>
              <a:gd name="T8" fmla="*/ 23 w 116"/>
              <a:gd name="T9" fmla="*/ 153 h 192"/>
              <a:gd name="T10" fmla="*/ 84 w 116"/>
              <a:gd name="T11" fmla="*/ 161 h 192"/>
              <a:gd name="T12" fmla="*/ 92 w 116"/>
              <a:gd name="T13" fmla="*/ 138 h 192"/>
              <a:gd name="T14" fmla="*/ 53 w 116"/>
              <a:gd name="T15" fmla="*/ 107 h 192"/>
              <a:gd name="T16" fmla="*/ 0 w 116"/>
              <a:gd name="T17" fmla="*/ 61 h 192"/>
              <a:gd name="T18" fmla="*/ 23 w 116"/>
              <a:gd name="T19" fmla="*/ 15 h 192"/>
              <a:gd name="T20" fmla="*/ 107 w 116"/>
              <a:gd name="T21" fmla="*/ 15 h 192"/>
              <a:gd name="T22" fmla="*/ 115 w 116"/>
              <a:gd name="T23" fmla="*/ 31 h 192"/>
              <a:gd name="T24" fmla="*/ 99 w 116"/>
              <a:gd name="T25" fmla="*/ 38 h 192"/>
              <a:gd name="T26" fmla="*/ 38 w 116"/>
              <a:gd name="T27" fmla="*/ 38 h 192"/>
              <a:gd name="T28" fmla="*/ 30 w 116"/>
              <a:gd name="T29" fmla="*/ 61 h 192"/>
              <a:gd name="T30" fmla="*/ 69 w 116"/>
              <a:gd name="T31" fmla="*/ 84 h 192"/>
              <a:gd name="T32" fmla="*/ 115 w 116"/>
              <a:gd name="T33" fmla="*/ 138 h 192"/>
              <a:gd name="T34" fmla="*/ 92 w 116"/>
              <a:gd name="T35" fmla="*/ 176 h 192"/>
              <a:gd name="T36" fmla="*/ 53 w 116"/>
              <a:gd name="T3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" h="192">
                <a:moveTo>
                  <a:pt x="53" y="191"/>
                </a:moveTo>
                <a:lnTo>
                  <a:pt x="53" y="191"/>
                </a:lnTo>
                <a:cubicBezTo>
                  <a:pt x="38" y="191"/>
                  <a:pt x="23" y="184"/>
                  <a:pt x="7" y="176"/>
                </a:cubicBezTo>
                <a:cubicBezTo>
                  <a:pt x="7" y="176"/>
                  <a:pt x="0" y="168"/>
                  <a:pt x="7" y="161"/>
                </a:cubicBezTo>
                <a:cubicBezTo>
                  <a:pt x="7" y="153"/>
                  <a:pt x="15" y="153"/>
                  <a:pt x="23" y="153"/>
                </a:cubicBezTo>
                <a:cubicBezTo>
                  <a:pt x="46" y="168"/>
                  <a:pt x="69" y="168"/>
                  <a:pt x="84" y="161"/>
                </a:cubicBezTo>
                <a:cubicBezTo>
                  <a:pt x="92" y="153"/>
                  <a:pt x="92" y="145"/>
                  <a:pt x="92" y="138"/>
                </a:cubicBezTo>
                <a:cubicBezTo>
                  <a:pt x="92" y="130"/>
                  <a:pt x="69" y="115"/>
                  <a:pt x="53" y="107"/>
                </a:cubicBezTo>
                <a:cubicBezTo>
                  <a:pt x="30" y="100"/>
                  <a:pt x="0" y="84"/>
                  <a:pt x="0" y="61"/>
                </a:cubicBezTo>
                <a:cubicBezTo>
                  <a:pt x="0" y="38"/>
                  <a:pt x="15" y="23"/>
                  <a:pt x="23" y="15"/>
                </a:cubicBezTo>
                <a:cubicBezTo>
                  <a:pt x="46" y="0"/>
                  <a:pt x="76" y="0"/>
                  <a:pt x="107" y="15"/>
                </a:cubicBezTo>
                <a:cubicBezTo>
                  <a:pt x="115" y="15"/>
                  <a:pt x="115" y="23"/>
                  <a:pt x="115" y="31"/>
                </a:cubicBezTo>
                <a:cubicBezTo>
                  <a:pt x="115" y="38"/>
                  <a:pt x="107" y="38"/>
                  <a:pt x="99" y="38"/>
                </a:cubicBezTo>
                <a:cubicBezTo>
                  <a:pt x="76" y="31"/>
                  <a:pt x="53" y="31"/>
                  <a:pt x="38" y="38"/>
                </a:cubicBezTo>
                <a:cubicBezTo>
                  <a:pt x="30" y="46"/>
                  <a:pt x="30" y="46"/>
                  <a:pt x="30" y="61"/>
                </a:cubicBezTo>
                <a:cubicBezTo>
                  <a:pt x="30" y="69"/>
                  <a:pt x="46" y="77"/>
                  <a:pt x="69" y="84"/>
                </a:cubicBezTo>
                <a:cubicBezTo>
                  <a:pt x="92" y="100"/>
                  <a:pt x="115" y="115"/>
                  <a:pt x="115" y="138"/>
                </a:cubicBezTo>
                <a:cubicBezTo>
                  <a:pt x="115" y="153"/>
                  <a:pt x="107" y="168"/>
                  <a:pt x="92" y="176"/>
                </a:cubicBezTo>
                <a:cubicBezTo>
                  <a:pt x="84" y="184"/>
                  <a:pt x="69" y="191"/>
                  <a:pt x="53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36">
            <a:extLst>
              <a:ext uri="{FF2B5EF4-FFF2-40B4-BE49-F238E27FC236}">
                <a16:creationId xmlns:a16="http://schemas.microsoft.com/office/drawing/2014/main" id="{8A15FAD1-48FC-4C43-85A6-37044469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72" y="8341995"/>
            <a:ext cx="34399" cy="44223"/>
          </a:xfrm>
          <a:custGeom>
            <a:avLst/>
            <a:gdLst>
              <a:gd name="T0" fmla="*/ 15 w 31"/>
              <a:gd name="T1" fmla="*/ 38 h 39"/>
              <a:gd name="T2" fmla="*/ 15 w 31"/>
              <a:gd name="T3" fmla="*/ 38 h 39"/>
              <a:gd name="T4" fmla="*/ 0 w 31"/>
              <a:gd name="T5" fmla="*/ 31 h 39"/>
              <a:gd name="T6" fmla="*/ 0 w 31"/>
              <a:gd name="T7" fmla="*/ 15 h 39"/>
              <a:gd name="T8" fmla="*/ 15 w 31"/>
              <a:gd name="T9" fmla="*/ 0 h 39"/>
              <a:gd name="T10" fmla="*/ 30 w 31"/>
              <a:gd name="T11" fmla="*/ 15 h 39"/>
              <a:gd name="T12" fmla="*/ 30 w 31"/>
              <a:gd name="T13" fmla="*/ 31 h 39"/>
              <a:gd name="T14" fmla="*/ 15 w 31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8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8"/>
                  <a:pt x="23" y="38"/>
                  <a:pt x="1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37">
            <a:extLst>
              <a:ext uri="{FF2B5EF4-FFF2-40B4-BE49-F238E27FC236}">
                <a16:creationId xmlns:a16="http://schemas.microsoft.com/office/drawing/2014/main" id="{4C7298AB-D551-7E45-B944-BE4AA557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72" y="8597517"/>
            <a:ext cx="34399" cy="54051"/>
          </a:xfrm>
          <a:custGeom>
            <a:avLst/>
            <a:gdLst>
              <a:gd name="T0" fmla="*/ 15 w 31"/>
              <a:gd name="T1" fmla="*/ 46 h 47"/>
              <a:gd name="T2" fmla="*/ 15 w 31"/>
              <a:gd name="T3" fmla="*/ 46 h 47"/>
              <a:gd name="T4" fmla="*/ 0 w 31"/>
              <a:gd name="T5" fmla="*/ 31 h 47"/>
              <a:gd name="T6" fmla="*/ 0 w 31"/>
              <a:gd name="T7" fmla="*/ 16 h 47"/>
              <a:gd name="T8" fmla="*/ 15 w 31"/>
              <a:gd name="T9" fmla="*/ 0 h 47"/>
              <a:gd name="T10" fmla="*/ 30 w 31"/>
              <a:gd name="T11" fmla="*/ 16 h 47"/>
              <a:gd name="T12" fmla="*/ 30 w 31"/>
              <a:gd name="T13" fmla="*/ 31 h 47"/>
              <a:gd name="T14" fmla="*/ 15 w 3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7">
                <a:moveTo>
                  <a:pt x="15" y="46"/>
                </a:moveTo>
                <a:lnTo>
                  <a:pt x="15" y="46"/>
                </a:lnTo>
                <a:cubicBezTo>
                  <a:pt x="7" y="46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6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9"/>
                  <a:pt x="23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38">
            <a:extLst>
              <a:ext uri="{FF2B5EF4-FFF2-40B4-BE49-F238E27FC236}">
                <a16:creationId xmlns:a16="http://schemas.microsoft.com/office/drawing/2014/main" id="{FDDCE41F-CEE4-1B44-9F24-A0E3A886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130" y="8150352"/>
            <a:ext cx="520872" cy="928727"/>
          </a:xfrm>
          <a:custGeom>
            <a:avLst/>
            <a:gdLst>
              <a:gd name="T0" fmla="*/ 391 w 468"/>
              <a:gd name="T1" fmla="*/ 834 h 835"/>
              <a:gd name="T2" fmla="*/ 391 w 468"/>
              <a:gd name="T3" fmla="*/ 834 h 835"/>
              <a:gd name="T4" fmla="*/ 77 w 468"/>
              <a:gd name="T5" fmla="*/ 834 h 835"/>
              <a:gd name="T6" fmla="*/ 0 w 468"/>
              <a:gd name="T7" fmla="*/ 758 h 835"/>
              <a:gd name="T8" fmla="*/ 0 w 468"/>
              <a:gd name="T9" fmla="*/ 77 h 835"/>
              <a:gd name="T10" fmla="*/ 77 w 468"/>
              <a:gd name="T11" fmla="*/ 0 h 835"/>
              <a:gd name="T12" fmla="*/ 391 w 468"/>
              <a:gd name="T13" fmla="*/ 0 h 835"/>
              <a:gd name="T14" fmla="*/ 467 w 468"/>
              <a:gd name="T15" fmla="*/ 77 h 835"/>
              <a:gd name="T16" fmla="*/ 467 w 468"/>
              <a:gd name="T17" fmla="*/ 758 h 835"/>
              <a:gd name="T18" fmla="*/ 391 w 468"/>
              <a:gd name="T19" fmla="*/ 834 h 835"/>
              <a:gd name="T20" fmla="*/ 77 w 468"/>
              <a:gd name="T21" fmla="*/ 31 h 835"/>
              <a:gd name="T22" fmla="*/ 77 w 468"/>
              <a:gd name="T23" fmla="*/ 31 h 835"/>
              <a:gd name="T24" fmla="*/ 31 w 468"/>
              <a:gd name="T25" fmla="*/ 77 h 835"/>
              <a:gd name="T26" fmla="*/ 31 w 468"/>
              <a:gd name="T27" fmla="*/ 758 h 835"/>
              <a:gd name="T28" fmla="*/ 77 w 468"/>
              <a:gd name="T29" fmla="*/ 804 h 835"/>
              <a:gd name="T30" fmla="*/ 391 w 468"/>
              <a:gd name="T31" fmla="*/ 804 h 835"/>
              <a:gd name="T32" fmla="*/ 436 w 468"/>
              <a:gd name="T33" fmla="*/ 758 h 835"/>
              <a:gd name="T34" fmla="*/ 436 w 468"/>
              <a:gd name="T35" fmla="*/ 77 h 835"/>
              <a:gd name="T36" fmla="*/ 391 w 468"/>
              <a:gd name="T37" fmla="*/ 31 h 835"/>
              <a:gd name="T38" fmla="*/ 77 w 468"/>
              <a:gd name="T39" fmla="*/ 31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8" h="835">
                <a:moveTo>
                  <a:pt x="391" y="834"/>
                </a:moveTo>
                <a:lnTo>
                  <a:pt x="391" y="834"/>
                </a:lnTo>
                <a:cubicBezTo>
                  <a:pt x="77" y="834"/>
                  <a:pt x="77" y="834"/>
                  <a:pt x="77" y="834"/>
                </a:cubicBezTo>
                <a:cubicBezTo>
                  <a:pt x="39" y="834"/>
                  <a:pt x="0" y="796"/>
                  <a:pt x="0" y="75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9" y="0"/>
                  <a:pt x="77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36" y="0"/>
                  <a:pt x="467" y="31"/>
                  <a:pt x="467" y="77"/>
                </a:cubicBezTo>
                <a:cubicBezTo>
                  <a:pt x="467" y="758"/>
                  <a:pt x="467" y="758"/>
                  <a:pt x="467" y="758"/>
                </a:cubicBezTo>
                <a:cubicBezTo>
                  <a:pt x="467" y="796"/>
                  <a:pt x="436" y="834"/>
                  <a:pt x="391" y="834"/>
                </a:cubicBezTo>
                <a:close/>
                <a:moveTo>
                  <a:pt x="77" y="31"/>
                </a:moveTo>
                <a:lnTo>
                  <a:pt x="77" y="31"/>
                </a:lnTo>
                <a:cubicBezTo>
                  <a:pt x="54" y="31"/>
                  <a:pt x="31" y="54"/>
                  <a:pt x="31" y="77"/>
                </a:cubicBezTo>
                <a:cubicBezTo>
                  <a:pt x="31" y="758"/>
                  <a:pt x="31" y="758"/>
                  <a:pt x="31" y="758"/>
                </a:cubicBezTo>
                <a:cubicBezTo>
                  <a:pt x="31" y="781"/>
                  <a:pt x="54" y="804"/>
                  <a:pt x="77" y="804"/>
                </a:cubicBezTo>
                <a:cubicBezTo>
                  <a:pt x="391" y="804"/>
                  <a:pt x="391" y="804"/>
                  <a:pt x="391" y="804"/>
                </a:cubicBezTo>
                <a:cubicBezTo>
                  <a:pt x="413" y="804"/>
                  <a:pt x="436" y="781"/>
                  <a:pt x="436" y="758"/>
                </a:cubicBezTo>
                <a:cubicBezTo>
                  <a:pt x="436" y="77"/>
                  <a:pt x="436" y="77"/>
                  <a:pt x="436" y="77"/>
                </a:cubicBezTo>
                <a:cubicBezTo>
                  <a:pt x="436" y="54"/>
                  <a:pt x="413" y="31"/>
                  <a:pt x="391" y="31"/>
                </a:cubicBezTo>
                <a:lnTo>
                  <a:pt x="77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9">
            <a:extLst>
              <a:ext uri="{FF2B5EF4-FFF2-40B4-BE49-F238E27FC236}">
                <a16:creationId xmlns:a16="http://schemas.microsoft.com/office/drawing/2014/main" id="{1CF8B077-ED31-BD48-BE13-FF9D58A3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9996" y="8912007"/>
            <a:ext cx="44223" cy="44223"/>
          </a:xfrm>
          <a:custGeom>
            <a:avLst/>
            <a:gdLst>
              <a:gd name="T0" fmla="*/ 23 w 39"/>
              <a:gd name="T1" fmla="*/ 39 h 40"/>
              <a:gd name="T2" fmla="*/ 23 w 39"/>
              <a:gd name="T3" fmla="*/ 39 h 40"/>
              <a:gd name="T4" fmla="*/ 0 w 39"/>
              <a:gd name="T5" fmla="*/ 23 h 40"/>
              <a:gd name="T6" fmla="*/ 23 w 39"/>
              <a:gd name="T7" fmla="*/ 0 h 40"/>
              <a:gd name="T8" fmla="*/ 38 w 39"/>
              <a:gd name="T9" fmla="*/ 23 h 40"/>
              <a:gd name="T10" fmla="*/ 23 w 39"/>
              <a:gd name="T11" fmla="*/ 39 h 40"/>
              <a:gd name="T12" fmla="*/ 23 w 39"/>
              <a:gd name="T13" fmla="*/ 8 h 40"/>
              <a:gd name="T14" fmla="*/ 23 w 39"/>
              <a:gd name="T15" fmla="*/ 8 h 40"/>
              <a:gd name="T16" fmla="*/ 7 w 39"/>
              <a:gd name="T17" fmla="*/ 23 h 40"/>
              <a:gd name="T18" fmla="*/ 23 w 39"/>
              <a:gd name="T19" fmla="*/ 31 h 40"/>
              <a:gd name="T20" fmla="*/ 30 w 39"/>
              <a:gd name="T21" fmla="*/ 23 h 40"/>
              <a:gd name="T22" fmla="*/ 23 w 39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40">
                <a:moveTo>
                  <a:pt x="23" y="39"/>
                </a:moveTo>
                <a:lnTo>
                  <a:pt x="23" y="39"/>
                </a:ln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38" y="8"/>
                  <a:pt x="38" y="23"/>
                </a:cubicBezTo>
                <a:cubicBezTo>
                  <a:pt x="38" y="31"/>
                  <a:pt x="30" y="39"/>
                  <a:pt x="23" y="39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7" y="16"/>
                  <a:pt x="7" y="23"/>
                </a:cubicBezTo>
                <a:cubicBezTo>
                  <a:pt x="7" y="23"/>
                  <a:pt x="15" y="31"/>
                  <a:pt x="23" y="31"/>
                </a:cubicBezTo>
                <a:lnTo>
                  <a:pt x="30" y="23"/>
                </a:lnTo>
                <a:cubicBezTo>
                  <a:pt x="30" y="16"/>
                  <a:pt x="23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40">
            <a:extLst>
              <a:ext uri="{FF2B5EF4-FFF2-40B4-BE49-F238E27FC236}">
                <a16:creationId xmlns:a16="http://schemas.microsoft.com/office/drawing/2014/main" id="{94BA1136-4F0A-DB4A-A417-C76491A1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858" y="8253545"/>
            <a:ext cx="147417" cy="34396"/>
          </a:xfrm>
          <a:custGeom>
            <a:avLst/>
            <a:gdLst>
              <a:gd name="T0" fmla="*/ 114 w 131"/>
              <a:gd name="T1" fmla="*/ 31 h 32"/>
              <a:gd name="T2" fmla="*/ 114 w 131"/>
              <a:gd name="T3" fmla="*/ 31 h 32"/>
              <a:gd name="T4" fmla="*/ 15 w 131"/>
              <a:gd name="T5" fmla="*/ 31 h 32"/>
              <a:gd name="T6" fmla="*/ 0 w 131"/>
              <a:gd name="T7" fmla="*/ 16 h 32"/>
              <a:gd name="T8" fmla="*/ 15 w 131"/>
              <a:gd name="T9" fmla="*/ 0 h 32"/>
              <a:gd name="T10" fmla="*/ 114 w 131"/>
              <a:gd name="T11" fmla="*/ 0 h 32"/>
              <a:gd name="T12" fmla="*/ 130 w 131"/>
              <a:gd name="T13" fmla="*/ 16 h 32"/>
              <a:gd name="T14" fmla="*/ 114 w 131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32">
                <a:moveTo>
                  <a:pt x="114" y="31"/>
                </a:moveTo>
                <a:lnTo>
                  <a:pt x="114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0" y="8"/>
                  <a:pt x="130" y="16"/>
                </a:cubicBezTo>
                <a:cubicBezTo>
                  <a:pt x="130" y="23"/>
                  <a:pt x="122" y="31"/>
                  <a:pt x="11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41">
            <a:extLst>
              <a:ext uri="{FF2B5EF4-FFF2-40B4-BE49-F238E27FC236}">
                <a16:creationId xmlns:a16="http://schemas.microsoft.com/office/drawing/2014/main" id="{E2F5FEAC-1D5E-624F-B394-1B3CF4CB7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858" y="8494324"/>
            <a:ext cx="127761" cy="216211"/>
          </a:xfrm>
          <a:custGeom>
            <a:avLst/>
            <a:gdLst>
              <a:gd name="T0" fmla="*/ 53 w 115"/>
              <a:gd name="T1" fmla="*/ 191 h 192"/>
              <a:gd name="T2" fmla="*/ 53 w 115"/>
              <a:gd name="T3" fmla="*/ 191 h 192"/>
              <a:gd name="T4" fmla="*/ 7 w 115"/>
              <a:gd name="T5" fmla="*/ 176 h 192"/>
              <a:gd name="T6" fmla="*/ 0 w 115"/>
              <a:gd name="T7" fmla="*/ 160 h 192"/>
              <a:gd name="T8" fmla="*/ 15 w 115"/>
              <a:gd name="T9" fmla="*/ 153 h 192"/>
              <a:gd name="T10" fmla="*/ 76 w 115"/>
              <a:gd name="T11" fmla="*/ 160 h 192"/>
              <a:gd name="T12" fmla="*/ 84 w 115"/>
              <a:gd name="T13" fmla="*/ 137 h 192"/>
              <a:gd name="T14" fmla="*/ 53 w 115"/>
              <a:gd name="T15" fmla="*/ 107 h 192"/>
              <a:gd name="T16" fmla="*/ 0 w 115"/>
              <a:gd name="T17" fmla="*/ 61 h 192"/>
              <a:gd name="T18" fmla="*/ 23 w 115"/>
              <a:gd name="T19" fmla="*/ 15 h 192"/>
              <a:gd name="T20" fmla="*/ 107 w 115"/>
              <a:gd name="T21" fmla="*/ 15 h 192"/>
              <a:gd name="T22" fmla="*/ 114 w 115"/>
              <a:gd name="T23" fmla="*/ 30 h 192"/>
              <a:gd name="T24" fmla="*/ 91 w 115"/>
              <a:gd name="T25" fmla="*/ 38 h 192"/>
              <a:gd name="T26" fmla="*/ 38 w 115"/>
              <a:gd name="T27" fmla="*/ 38 h 192"/>
              <a:gd name="T28" fmla="*/ 23 w 115"/>
              <a:gd name="T29" fmla="*/ 61 h 192"/>
              <a:gd name="T30" fmla="*/ 61 w 115"/>
              <a:gd name="T31" fmla="*/ 84 h 192"/>
              <a:gd name="T32" fmla="*/ 114 w 115"/>
              <a:gd name="T33" fmla="*/ 137 h 192"/>
              <a:gd name="T34" fmla="*/ 91 w 115"/>
              <a:gd name="T35" fmla="*/ 176 h 192"/>
              <a:gd name="T36" fmla="*/ 53 w 115"/>
              <a:gd name="T3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92">
                <a:moveTo>
                  <a:pt x="53" y="191"/>
                </a:moveTo>
                <a:lnTo>
                  <a:pt x="53" y="191"/>
                </a:lnTo>
                <a:cubicBezTo>
                  <a:pt x="38" y="191"/>
                  <a:pt x="23" y="183"/>
                  <a:pt x="7" y="176"/>
                </a:cubicBezTo>
                <a:cubicBezTo>
                  <a:pt x="0" y="176"/>
                  <a:pt x="0" y="168"/>
                  <a:pt x="0" y="160"/>
                </a:cubicBezTo>
                <a:cubicBezTo>
                  <a:pt x="7" y="153"/>
                  <a:pt x="15" y="153"/>
                  <a:pt x="15" y="153"/>
                </a:cubicBezTo>
                <a:cubicBezTo>
                  <a:pt x="38" y="168"/>
                  <a:pt x="61" y="168"/>
                  <a:pt x="76" y="160"/>
                </a:cubicBezTo>
                <a:cubicBezTo>
                  <a:pt x="84" y="153"/>
                  <a:pt x="84" y="145"/>
                  <a:pt x="84" y="137"/>
                </a:cubicBezTo>
                <a:cubicBezTo>
                  <a:pt x="84" y="130"/>
                  <a:pt x="69" y="114"/>
                  <a:pt x="53" y="107"/>
                </a:cubicBezTo>
                <a:cubicBezTo>
                  <a:pt x="30" y="99"/>
                  <a:pt x="0" y="84"/>
                  <a:pt x="0" y="61"/>
                </a:cubicBezTo>
                <a:cubicBezTo>
                  <a:pt x="0" y="38"/>
                  <a:pt x="7" y="23"/>
                  <a:pt x="23" y="15"/>
                </a:cubicBezTo>
                <a:cubicBezTo>
                  <a:pt x="46" y="0"/>
                  <a:pt x="76" y="0"/>
                  <a:pt x="107" y="15"/>
                </a:cubicBezTo>
                <a:cubicBezTo>
                  <a:pt x="114" y="15"/>
                  <a:pt x="114" y="23"/>
                  <a:pt x="114" y="30"/>
                </a:cubicBezTo>
                <a:cubicBezTo>
                  <a:pt x="107" y="38"/>
                  <a:pt x="99" y="38"/>
                  <a:pt x="91" y="38"/>
                </a:cubicBezTo>
                <a:cubicBezTo>
                  <a:pt x="76" y="30"/>
                  <a:pt x="53" y="30"/>
                  <a:pt x="38" y="38"/>
                </a:cubicBezTo>
                <a:cubicBezTo>
                  <a:pt x="30" y="45"/>
                  <a:pt x="23" y="45"/>
                  <a:pt x="23" y="61"/>
                </a:cubicBezTo>
                <a:cubicBezTo>
                  <a:pt x="23" y="68"/>
                  <a:pt x="46" y="76"/>
                  <a:pt x="61" y="84"/>
                </a:cubicBezTo>
                <a:cubicBezTo>
                  <a:pt x="84" y="99"/>
                  <a:pt x="114" y="114"/>
                  <a:pt x="114" y="137"/>
                </a:cubicBezTo>
                <a:cubicBezTo>
                  <a:pt x="114" y="153"/>
                  <a:pt x="107" y="168"/>
                  <a:pt x="91" y="176"/>
                </a:cubicBezTo>
                <a:cubicBezTo>
                  <a:pt x="84" y="183"/>
                  <a:pt x="69" y="191"/>
                  <a:pt x="53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42">
            <a:extLst>
              <a:ext uri="{FF2B5EF4-FFF2-40B4-BE49-F238E27FC236}">
                <a16:creationId xmlns:a16="http://schemas.microsoft.com/office/drawing/2014/main" id="{97915FFE-ADAE-684E-AF77-5C619E30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9996" y="8450101"/>
            <a:ext cx="24568" cy="44223"/>
          </a:xfrm>
          <a:custGeom>
            <a:avLst/>
            <a:gdLst>
              <a:gd name="T0" fmla="*/ 7 w 24"/>
              <a:gd name="T1" fmla="*/ 39 h 40"/>
              <a:gd name="T2" fmla="*/ 7 w 24"/>
              <a:gd name="T3" fmla="*/ 39 h 40"/>
              <a:gd name="T4" fmla="*/ 0 w 24"/>
              <a:gd name="T5" fmla="*/ 31 h 40"/>
              <a:gd name="T6" fmla="*/ 0 w 24"/>
              <a:gd name="T7" fmla="*/ 8 h 40"/>
              <a:gd name="T8" fmla="*/ 7 w 24"/>
              <a:gd name="T9" fmla="*/ 0 h 40"/>
              <a:gd name="T10" fmla="*/ 23 w 24"/>
              <a:gd name="T11" fmla="*/ 8 h 40"/>
              <a:gd name="T12" fmla="*/ 23 w 24"/>
              <a:gd name="T13" fmla="*/ 31 h 40"/>
              <a:gd name="T14" fmla="*/ 7 w 2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0">
                <a:moveTo>
                  <a:pt x="7" y="39"/>
                </a:moveTo>
                <a:lnTo>
                  <a:pt x="7" y="39"/>
                </a:lnTo>
                <a:cubicBezTo>
                  <a:pt x="0" y="39"/>
                  <a:pt x="0" y="39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7" y="0"/>
                </a:cubicBezTo>
                <a:cubicBezTo>
                  <a:pt x="15" y="0"/>
                  <a:pt x="23" y="8"/>
                  <a:pt x="23" y="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39"/>
                  <a:pt x="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43">
            <a:extLst>
              <a:ext uri="{FF2B5EF4-FFF2-40B4-BE49-F238E27FC236}">
                <a16:creationId xmlns:a16="http://schemas.microsoft.com/office/drawing/2014/main" id="{AE97CD35-04DC-3342-B917-1CE27A6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9996" y="8705623"/>
            <a:ext cx="24568" cy="54051"/>
          </a:xfrm>
          <a:custGeom>
            <a:avLst/>
            <a:gdLst>
              <a:gd name="T0" fmla="*/ 7 w 24"/>
              <a:gd name="T1" fmla="*/ 46 h 47"/>
              <a:gd name="T2" fmla="*/ 7 w 24"/>
              <a:gd name="T3" fmla="*/ 46 h 47"/>
              <a:gd name="T4" fmla="*/ 0 w 24"/>
              <a:gd name="T5" fmla="*/ 30 h 47"/>
              <a:gd name="T6" fmla="*/ 0 w 24"/>
              <a:gd name="T7" fmla="*/ 15 h 47"/>
              <a:gd name="T8" fmla="*/ 7 w 24"/>
              <a:gd name="T9" fmla="*/ 0 h 47"/>
              <a:gd name="T10" fmla="*/ 23 w 24"/>
              <a:gd name="T11" fmla="*/ 15 h 47"/>
              <a:gd name="T12" fmla="*/ 23 w 24"/>
              <a:gd name="T13" fmla="*/ 30 h 47"/>
              <a:gd name="T14" fmla="*/ 7 w 2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7">
                <a:moveTo>
                  <a:pt x="7" y="46"/>
                </a:moveTo>
                <a:lnTo>
                  <a:pt x="7" y="46"/>
                </a:lnTo>
                <a:cubicBezTo>
                  <a:pt x="0" y="46"/>
                  <a:pt x="0" y="38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7" y="0"/>
                </a:cubicBezTo>
                <a:cubicBezTo>
                  <a:pt x="15" y="0"/>
                  <a:pt x="23" y="8"/>
                  <a:pt x="23" y="15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8"/>
                  <a:pt x="15" y="46"/>
                  <a:pt x="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Line 560">
            <a:extLst>
              <a:ext uri="{FF2B5EF4-FFF2-40B4-BE49-F238E27FC236}">
                <a16:creationId xmlns:a16="http://schemas.microsoft.com/office/drawing/2014/main" id="{ABFDF417-42CC-5748-8C29-803C2FEC87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93166" y="9776851"/>
            <a:ext cx="103190" cy="11301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4" name="Line 570">
            <a:extLst>
              <a:ext uri="{FF2B5EF4-FFF2-40B4-BE49-F238E27FC236}">
                <a16:creationId xmlns:a16="http://schemas.microsoft.com/office/drawing/2014/main" id="{FF742609-C1C0-C445-A9BD-EB8427D56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84" y="7305163"/>
            <a:ext cx="93365" cy="10319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5" name="Line 571">
            <a:extLst>
              <a:ext uri="{FF2B5EF4-FFF2-40B4-BE49-F238E27FC236}">
                <a16:creationId xmlns:a16="http://schemas.microsoft.com/office/drawing/2014/main" id="{80EA5B15-1B92-8945-BF29-AED073A6E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0927" y="7118435"/>
            <a:ext cx="103190" cy="10319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6" name="Line 572">
            <a:extLst>
              <a:ext uri="{FF2B5EF4-FFF2-40B4-BE49-F238E27FC236}">
                <a16:creationId xmlns:a16="http://schemas.microsoft.com/office/drawing/2014/main" id="{F4AD7566-C5F5-9543-8185-0D1EA9D03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2568" y="6921879"/>
            <a:ext cx="93365" cy="10319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" name="Line 581">
            <a:extLst>
              <a:ext uri="{FF2B5EF4-FFF2-40B4-BE49-F238E27FC236}">
                <a16:creationId xmlns:a16="http://schemas.microsoft.com/office/drawing/2014/main" id="{12292503-B6BB-5E4A-8959-917C72DCD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441" y="7162661"/>
            <a:ext cx="93365" cy="93362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0B264F-8FF7-C643-BA7C-F8834F0A39F3}"/>
              </a:ext>
            </a:extLst>
          </p:cNvPr>
          <p:cNvGrpSpPr/>
          <p:nvPr/>
        </p:nvGrpSpPr>
        <p:grpSpPr>
          <a:xfrm>
            <a:off x="7795803" y="1389714"/>
            <a:ext cx="3702339" cy="1477328"/>
            <a:chOff x="5491910" y="11069053"/>
            <a:chExt cx="3702339" cy="1477328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828A0B89-1966-974D-B83A-8DBDAAF4CF1D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C4B8FE1-A07B-E54F-81F7-D61CF9F46B3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8639B88-2A59-A94D-9E40-E3EE206DF4E2}"/>
              </a:ext>
            </a:extLst>
          </p:cNvPr>
          <p:cNvGrpSpPr/>
          <p:nvPr/>
        </p:nvGrpSpPr>
        <p:grpSpPr>
          <a:xfrm>
            <a:off x="7795803" y="4229166"/>
            <a:ext cx="3702339" cy="1477328"/>
            <a:chOff x="5491910" y="11069053"/>
            <a:chExt cx="3702339" cy="1477328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CA62B8CB-1DF3-6544-B69C-CB3E7BDDCAEB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5678194-FDE3-CB49-9B08-DB1D21A315A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5E5687-F125-BF4A-A792-4BF57A544E5F}"/>
              </a:ext>
            </a:extLst>
          </p:cNvPr>
          <p:cNvGrpSpPr/>
          <p:nvPr/>
        </p:nvGrpSpPr>
        <p:grpSpPr>
          <a:xfrm>
            <a:off x="8615749" y="9889869"/>
            <a:ext cx="3676939" cy="1477328"/>
            <a:chOff x="5517310" y="11069053"/>
            <a:chExt cx="3676939" cy="1477328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8FF71792-DC4F-1A49-8BE1-41DDA71DE73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2E1C85-DA54-DB4C-BBE1-3D4172BD6DC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2530EC1-5AFF-7F47-ACE2-FE793807F7D0}"/>
              </a:ext>
            </a:extLst>
          </p:cNvPr>
          <p:cNvGrpSpPr/>
          <p:nvPr/>
        </p:nvGrpSpPr>
        <p:grpSpPr>
          <a:xfrm>
            <a:off x="14150275" y="9889869"/>
            <a:ext cx="3676939" cy="1477328"/>
            <a:chOff x="5517310" y="11069053"/>
            <a:chExt cx="3676939" cy="1477328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21747449-3408-6548-A9BA-6C83F88843A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85DDC2-3025-364C-87CA-F67355DCF98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4CCDBBB-739F-524F-8676-6C26B21EDEE3}"/>
              </a:ext>
            </a:extLst>
          </p:cNvPr>
          <p:cNvGrpSpPr/>
          <p:nvPr/>
        </p:nvGrpSpPr>
        <p:grpSpPr>
          <a:xfrm>
            <a:off x="18770401" y="9889869"/>
            <a:ext cx="3676939" cy="1477328"/>
            <a:chOff x="5517310" y="11069053"/>
            <a:chExt cx="3676939" cy="1477328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3AEE4951-F5CB-6948-9256-0DD0F4480CC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DB75B2-E564-1F4A-A178-724A42E3909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" name="Group 71">
            <a:extLst>
              <a:ext uri="{FF2B5EF4-FFF2-40B4-BE49-F238E27FC236}">
                <a16:creationId xmlns:a16="http://schemas.microsoft.com/office/drawing/2014/main" id="{13202003-17C9-894D-896B-1A2301C6A637}"/>
              </a:ext>
            </a:extLst>
          </p:cNvPr>
          <p:cNvGrpSpPr/>
          <p:nvPr/>
        </p:nvGrpSpPr>
        <p:grpSpPr>
          <a:xfrm>
            <a:off x="15962693" y="1366018"/>
            <a:ext cx="5982437" cy="4635910"/>
            <a:chOff x="2232442" y="4853807"/>
            <a:chExt cx="5982437" cy="4635910"/>
          </a:xfrm>
        </p:grpSpPr>
        <p:sp>
          <p:nvSpPr>
            <p:cNvPr id="116" name="CuadroTexto 598">
              <a:extLst>
                <a:ext uri="{FF2B5EF4-FFF2-40B4-BE49-F238E27FC236}">
                  <a16:creationId xmlns:a16="http://schemas.microsoft.com/office/drawing/2014/main" id="{4D1074D3-F420-DA41-9A2F-F589CC78C445}"/>
                </a:ext>
              </a:extLst>
            </p:cNvPr>
            <p:cNvSpPr txBox="1"/>
            <p:nvPr/>
          </p:nvSpPr>
          <p:spPr>
            <a:xfrm>
              <a:off x="2232442" y="4853807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17" name="CuadroTexto 599">
              <a:extLst>
                <a:ext uri="{FF2B5EF4-FFF2-40B4-BE49-F238E27FC236}">
                  <a16:creationId xmlns:a16="http://schemas.microsoft.com/office/drawing/2014/main" id="{FD1BA796-D872-664E-A2DC-80AEB225044A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55B78DE-501C-C449-8A82-1263C40004C8}"/>
              </a:ext>
            </a:extLst>
          </p:cNvPr>
          <p:cNvGrpSpPr/>
          <p:nvPr/>
        </p:nvGrpSpPr>
        <p:grpSpPr>
          <a:xfrm>
            <a:off x="1097757" y="3844965"/>
            <a:ext cx="22182137" cy="8407544"/>
            <a:chOff x="1097757" y="3844965"/>
            <a:chExt cx="22182137" cy="8407544"/>
          </a:xfrm>
        </p:grpSpPr>
        <p:sp>
          <p:nvSpPr>
            <p:cNvPr id="511" name="Freeform 380">
              <a:extLst>
                <a:ext uri="{FF2B5EF4-FFF2-40B4-BE49-F238E27FC236}">
                  <a16:creationId xmlns:a16="http://schemas.microsoft.com/office/drawing/2014/main" id="{125F8EAD-3922-2B43-A966-6A694D0E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441" y="3844965"/>
              <a:ext cx="11168453" cy="8402550"/>
            </a:xfrm>
            <a:custGeom>
              <a:avLst/>
              <a:gdLst>
                <a:gd name="T0" fmla="*/ 3550877 w 9864"/>
                <a:gd name="T1" fmla="*/ 0 h 7422"/>
                <a:gd name="T2" fmla="*/ 3550877 w 9864"/>
                <a:gd name="T3" fmla="*/ 0 h 7422"/>
                <a:gd name="T4" fmla="*/ 501148 w 9864"/>
                <a:gd name="T5" fmla="*/ 0 h 7422"/>
                <a:gd name="T6" fmla="*/ 0 w 9864"/>
                <a:gd name="T7" fmla="*/ 501090 h 7422"/>
                <a:gd name="T8" fmla="*/ 0 w 9864"/>
                <a:gd name="T9" fmla="*/ 2671402 h 7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64" h="7422">
                  <a:moveTo>
                    <a:pt x="9863" y="0"/>
                  </a:moveTo>
                  <a:lnTo>
                    <a:pt x="9863" y="0"/>
                  </a:lnTo>
                  <a:cubicBezTo>
                    <a:pt x="1392" y="0"/>
                    <a:pt x="1392" y="0"/>
                    <a:pt x="1392" y="0"/>
                  </a:cubicBezTo>
                  <a:cubicBezTo>
                    <a:pt x="626" y="0"/>
                    <a:pt x="0" y="619"/>
                    <a:pt x="0" y="1392"/>
                  </a:cubicBezTo>
                  <a:cubicBezTo>
                    <a:pt x="0" y="7421"/>
                    <a:pt x="0" y="7421"/>
                    <a:pt x="0" y="7421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2" name="Freeform 381">
              <a:extLst>
                <a:ext uri="{FF2B5EF4-FFF2-40B4-BE49-F238E27FC236}">
                  <a16:creationId xmlns:a16="http://schemas.microsoft.com/office/drawing/2014/main" id="{1CA6FD59-28E5-4F44-99B9-C2AD685A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57" y="8048737"/>
              <a:ext cx="18322856" cy="4203772"/>
            </a:xfrm>
            <a:custGeom>
              <a:avLst/>
              <a:gdLst>
                <a:gd name="T0" fmla="*/ 0 w 16185"/>
                <a:gd name="T1" fmla="*/ 0 h 3712"/>
                <a:gd name="T2" fmla="*/ 0 w 16185"/>
                <a:gd name="T3" fmla="*/ 0 h 3712"/>
                <a:gd name="T4" fmla="*/ 5324326 w 16185"/>
                <a:gd name="T5" fmla="*/ 0 h 3712"/>
                <a:gd name="T6" fmla="*/ 5825765 w 16185"/>
                <a:gd name="T7" fmla="*/ 501253 h 3712"/>
                <a:gd name="T8" fmla="*/ 5825765 w 16185"/>
                <a:gd name="T9" fmla="*/ 1336315 h 37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85" h="3712">
                  <a:moveTo>
                    <a:pt x="0" y="0"/>
                  </a:moveTo>
                  <a:lnTo>
                    <a:pt x="0" y="0"/>
                  </a:lnTo>
                  <a:cubicBezTo>
                    <a:pt x="14791" y="0"/>
                    <a:pt x="14791" y="0"/>
                    <a:pt x="14791" y="0"/>
                  </a:cubicBezTo>
                  <a:cubicBezTo>
                    <a:pt x="15564" y="0"/>
                    <a:pt x="16184" y="627"/>
                    <a:pt x="16184" y="1392"/>
                  </a:cubicBezTo>
                  <a:cubicBezTo>
                    <a:pt x="16184" y="3711"/>
                    <a:pt x="16184" y="3711"/>
                    <a:pt x="16184" y="3711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78" name="Grupo 777">
            <a:extLst>
              <a:ext uri="{FF2B5EF4-FFF2-40B4-BE49-F238E27FC236}">
                <a16:creationId xmlns:a16="http://schemas.microsoft.com/office/drawing/2014/main" id="{4CD8F3AB-A7A0-0A45-AB05-4C46DA398260}"/>
              </a:ext>
            </a:extLst>
          </p:cNvPr>
          <p:cNvGrpSpPr/>
          <p:nvPr/>
        </p:nvGrpSpPr>
        <p:grpSpPr>
          <a:xfrm>
            <a:off x="1119527" y="3840609"/>
            <a:ext cx="22182137" cy="8407544"/>
            <a:chOff x="1097757" y="3844965"/>
            <a:chExt cx="22182137" cy="8407544"/>
          </a:xfrm>
        </p:grpSpPr>
        <p:sp>
          <p:nvSpPr>
            <p:cNvPr id="779" name="Freeform 380">
              <a:extLst>
                <a:ext uri="{FF2B5EF4-FFF2-40B4-BE49-F238E27FC236}">
                  <a16:creationId xmlns:a16="http://schemas.microsoft.com/office/drawing/2014/main" id="{81C2DE73-0213-A44A-A11C-D51ACC1A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441" y="3844965"/>
              <a:ext cx="11168453" cy="8402550"/>
            </a:xfrm>
            <a:custGeom>
              <a:avLst/>
              <a:gdLst>
                <a:gd name="T0" fmla="*/ 3550877 w 9864"/>
                <a:gd name="T1" fmla="*/ 0 h 7422"/>
                <a:gd name="T2" fmla="*/ 3550877 w 9864"/>
                <a:gd name="T3" fmla="*/ 0 h 7422"/>
                <a:gd name="T4" fmla="*/ 501148 w 9864"/>
                <a:gd name="T5" fmla="*/ 0 h 7422"/>
                <a:gd name="T6" fmla="*/ 0 w 9864"/>
                <a:gd name="T7" fmla="*/ 501090 h 7422"/>
                <a:gd name="T8" fmla="*/ 0 w 9864"/>
                <a:gd name="T9" fmla="*/ 2671402 h 7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64" h="7422">
                  <a:moveTo>
                    <a:pt x="9863" y="0"/>
                  </a:moveTo>
                  <a:lnTo>
                    <a:pt x="9863" y="0"/>
                  </a:lnTo>
                  <a:cubicBezTo>
                    <a:pt x="1392" y="0"/>
                    <a:pt x="1392" y="0"/>
                    <a:pt x="1392" y="0"/>
                  </a:cubicBezTo>
                  <a:cubicBezTo>
                    <a:pt x="626" y="0"/>
                    <a:pt x="0" y="619"/>
                    <a:pt x="0" y="1392"/>
                  </a:cubicBezTo>
                  <a:cubicBezTo>
                    <a:pt x="0" y="7421"/>
                    <a:pt x="0" y="7421"/>
                    <a:pt x="0" y="742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80" name="Freeform 381">
              <a:extLst>
                <a:ext uri="{FF2B5EF4-FFF2-40B4-BE49-F238E27FC236}">
                  <a16:creationId xmlns:a16="http://schemas.microsoft.com/office/drawing/2014/main" id="{29AA1586-F15F-184F-9DF3-5B8F952AC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57" y="8048737"/>
              <a:ext cx="18322856" cy="4203772"/>
            </a:xfrm>
            <a:custGeom>
              <a:avLst/>
              <a:gdLst>
                <a:gd name="T0" fmla="*/ 0 w 16185"/>
                <a:gd name="T1" fmla="*/ 0 h 3712"/>
                <a:gd name="T2" fmla="*/ 0 w 16185"/>
                <a:gd name="T3" fmla="*/ 0 h 3712"/>
                <a:gd name="T4" fmla="*/ 5324326 w 16185"/>
                <a:gd name="T5" fmla="*/ 0 h 3712"/>
                <a:gd name="T6" fmla="*/ 5825765 w 16185"/>
                <a:gd name="T7" fmla="*/ 501253 h 3712"/>
                <a:gd name="T8" fmla="*/ 5825765 w 16185"/>
                <a:gd name="T9" fmla="*/ 1336315 h 37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85" h="3712">
                  <a:moveTo>
                    <a:pt x="0" y="0"/>
                  </a:moveTo>
                  <a:lnTo>
                    <a:pt x="0" y="0"/>
                  </a:lnTo>
                  <a:cubicBezTo>
                    <a:pt x="14791" y="0"/>
                    <a:pt x="14791" y="0"/>
                    <a:pt x="14791" y="0"/>
                  </a:cubicBezTo>
                  <a:cubicBezTo>
                    <a:pt x="15564" y="0"/>
                    <a:pt x="16184" y="627"/>
                    <a:pt x="16184" y="1392"/>
                  </a:cubicBezTo>
                  <a:cubicBezTo>
                    <a:pt x="16184" y="3711"/>
                    <a:pt x="16184" y="3711"/>
                    <a:pt x="16184" y="371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25" name="Line 391">
            <a:extLst>
              <a:ext uri="{FF2B5EF4-FFF2-40B4-BE49-F238E27FC236}">
                <a16:creationId xmlns:a16="http://schemas.microsoft.com/office/drawing/2014/main" id="{D80ADFA2-F6A6-0C4B-AEF6-2952E347A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3814" y="3844965"/>
            <a:ext cx="149778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Line 392">
            <a:extLst>
              <a:ext uri="{FF2B5EF4-FFF2-40B4-BE49-F238E27FC236}">
                <a16:creationId xmlns:a16="http://schemas.microsoft.com/office/drawing/2014/main" id="{A1B0CD4B-9DFD-1348-BE5B-A3313F7AE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222" y="3844965"/>
            <a:ext cx="149778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7" name="Line 393">
            <a:extLst>
              <a:ext uri="{FF2B5EF4-FFF2-40B4-BE49-F238E27FC236}">
                <a16:creationId xmlns:a16="http://schemas.microsoft.com/office/drawing/2014/main" id="{C856EDC6-BF4A-9F45-AC32-8777395DD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79637" y="3844965"/>
            <a:ext cx="149778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Line 394">
            <a:extLst>
              <a:ext uri="{FF2B5EF4-FFF2-40B4-BE49-F238E27FC236}">
                <a16:creationId xmlns:a16="http://schemas.microsoft.com/office/drawing/2014/main" id="{66916739-9B5F-A243-9D55-DE7D44360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05042" y="3844965"/>
            <a:ext cx="149778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9" name="Line 395">
            <a:extLst>
              <a:ext uri="{FF2B5EF4-FFF2-40B4-BE49-F238E27FC236}">
                <a16:creationId xmlns:a16="http://schemas.microsoft.com/office/drawing/2014/main" id="{BE27C4AD-3375-8D49-8452-B464D3C211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25456" y="3844965"/>
            <a:ext cx="149778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4" name="Freeform 426">
            <a:extLst>
              <a:ext uri="{FF2B5EF4-FFF2-40B4-BE49-F238E27FC236}">
                <a16:creationId xmlns:a16="http://schemas.microsoft.com/office/drawing/2014/main" id="{538636E9-267B-9D4F-A5CD-DE594168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441" y="5292820"/>
            <a:ext cx="4991" cy="139793"/>
          </a:xfrm>
          <a:custGeom>
            <a:avLst/>
            <a:gdLst>
              <a:gd name="T0" fmla="*/ 0 w 1"/>
              <a:gd name="T1" fmla="*/ 0 h 124"/>
              <a:gd name="T2" fmla="*/ 0 w 1"/>
              <a:gd name="T3" fmla="*/ 41224 h 124"/>
              <a:gd name="T4" fmla="*/ 0 w 1"/>
              <a:gd name="T5" fmla="*/ 44092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4">
                <a:moveTo>
                  <a:pt x="0" y="0"/>
                </a:moveTo>
                <a:lnTo>
                  <a:pt x="0" y="115"/>
                </a:lnTo>
                <a:lnTo>
                  <a:pt x="0" y="123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5" name="Line 427">
            <a:extLst>
              <a:ext uri="{FF2B5EF4-FFF2-40B4-BE49-F238E27FC236}">
                <a16:creationId xmlns:a16="http://schemas.microsoft.com/office/drawing/2014/main" id="{BBA9BC45-866E-6846-BD86-61D2DDCC8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1441" y="5572405"/>
            <a:ext cx="4991" cy="13979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6" name="Line 428">
            <a:extLst>
              <a:ext uri="{FF2B5EF4-FFF2-40B4-BE49-F238E27FC236}">
                <a16:creationId xmlns:a16="http://schemas.microsoft.com/office/drawing/2014/main" id="{DDBD94EA-C748-4545-BB6C-467484041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1441" y="5846997"/>
            <a:ext cx="4991" cy="13979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7" name="Line 429">
            <a:extLst>
              <a:ext uri="{FF2B5EF4-FFF2-40B4-BE49-F238E27FC236}">
                <a16:creationId xmlns:a16="http://schemas.microsoft.com/office/drawing/2014/main" id="{BD84D36C-D9BA-7B4C-BEAE-E713F3A68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1441" y="6126583"/>
            <a:ext cx="4991" cy="13979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0" name="Line 465">
            <a:extLst>
              <a:ext uri="{FF2B5EF4-FFF2-40B4-BE49-F238E27FC236}">
                <a16:creationId xmlns:a16="http://schemas.microsoft.com/office/drawing/2014/main" id="{2D81F806-520F-7749-9B13-1C08FE3AB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2417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" name="Line 466">
            <a:extLst>
              <a:ext uri="{FF2B5EF4-FFF2-40B4-BE49-F238E27FC236}">
                <a16:creationId xmlns:a16="http://schemas.microsoft.com/office/drawing/2014/main" id="{5D06DAE7-C26C-764D-B1E8-3E596053E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09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2" name="Line 467">
            <a:extLst>
              <a:ext uri="{FF2B5EF4-FFF2-40B4-BE49-F238E27FC236}">
                <a16:creationId xmlns:a16="http://schemas.microsoft.com/office/drawing/2014/main" id="{A5748CFC-68EB-A041-A823-DE649500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594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Line 478">
            <a:extLst>
              <a:ext uri="{FF2B5EF4-FFF2-40B4-BE49-F238E27FC236}">
                <a16:creationId xmlns:a16="http://schemas.microsoft.com/office/drawing/2014/main" id="{165EF9D0-5F5A-AA46-91D3-2D17FCA40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7077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8" name="Line 479">
            <a:extLst>
              <a:ext uri="{FF2B5EF4-FFF2-40B4-BE49-F238E27FC236}">
                <a16:creationId xmlns:a16="http://schemas.microsoft.com/office/drawing/2014/main" id="{DDE13430-5D76-B842-A36D-E8EE32247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1668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9" name="Line 480">
            <a:extLst>
              <a:ext uri="{FF2B5EF4-FFF2-40B4-BE49-F238E27FC236}">
                <a16:creationId xmlns:a16="http://schemas.microsoft.com/office/drawing/2014/main" id="{11B7EA72-BDEC-8145-9199-222004E58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1254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0" name="Line 481">
            <a:extLst>
              <a:ext uri="{FF2B5EF4-FFF2-40B4-BE49-F238E27FC236}">
                <a16:creationId xmlns:a16="http://schemas.microsoft.com/office/drawing/2014/main" id="{916134EF-FAFD-FB47-8E41-2C838B24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5849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" name="Line 482">
            <a:extLst>
              <a:ext uri="{FF2B5EF4-FFF2-40B4-BE49-F238E27FC236}">
                <a16:creationId xmlns:a16="http://schemas.microsoft.com/office/drawing/2014/main" id="{86614BDF-8CD3-2F45-AA22-FA266894E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435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3" name="Line 503">
            <a:extLst>
              <a:ext uri="{FF2B5EF4-FFF2-40B4-BE49-F238E27FC236}">
                <a16:creationId xmlns:a16="http://schemas.microsoft.com/office/drawing/2014/main" id="{86248D87-F8B8-A24D-9FB0-A3CA12D9C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6811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" name="Line 504">
            <a:extLst>
              <a:ext uri="{FF2B5EF4-FFF2-40B4-BE49-F238E27FC236}">
                <a16:creationId xmlns:a16="http://schemas.microsoft.com/office/drawing/2014/main" id="{21467391-CB42-4A4B-8E49-F420A619F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11403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8" name="Line 505">
            <a:extLst>
              <a:ext uri="{FF2B5EF4-FFF2-40B4-BE49-F238E27FC236}">
                <a16:creationId xmlns:a16="http://schemas.microsoft.com/office/drawing/2014/main" id="{DF13EE09-DDB4-7549-AA55-0487116D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0988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" name="Line 506">
            <a:extLst>
              <a:ext uri="{FF2B5EF4-FFF2-40B4-BE49-F238E27FC236}">
                <a16:creationId xmlns:a16="http://schemas.microsoft.com/office/drawing/2014/main" id="{58348559-9972-F543-BC1B-8CEDE37E7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583" y="8048737"/>
            <a:ext cx="139793" cy="49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6" name="Freeform 532">
            <a:extLst>
              <a:ext uri="{FF2B5EF4-FFF2-40B4-BE49-F238E27FC236}">
                <a16:creationId xmlns:a16="http://schemas.microsoft.com/office/drawing/2014/main" id="{07C61C42-A9EA-7C4A-866B-125E3904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369" y="7224956"/>
            <a:ext cx="1612613" cy="1602627"/>
          </a:xfrm>
          <a:custGeom>
            <a:avLst/>
            <a:gdLst>
              <a:gd name="T0" fmla="*/ 369089 w 1424"/>
              <a:gd name="T1" fmla="*/ 509228 h 1416"/>
              <a:gd name="T2" fmla="*/ 369089 w 1424"/>
              <a:gd name="T3" fmla="*/ 509228 h 1416"/>
              <a:gd name="T4" fmla="*/ 143314 w 1424"/>
              <a:gd name="T5" fmla="*/ 509228 h 1416"/>
              <a:gd name="T6" fmla="*/ 0 w 1424"/>
              <a:gd name="T7" fmla="*/ 368875 h 1416"/>
              <a:gd name="T8" fmla="*/ 0 w 1424"/>
              <a:gd name="T9" fmla="*/ 140353 h 1416"/>
              <a:gd name="T10" fmla="*/ 143314 w 1424"/>
              <a:gd name="T11" fmla="*/ 0 h 1416"/>
              <a:gd name="T12" fmla="*/ 369089 w 1424"/>
              <a:gd name="T13" fmla="*/ 0 h 1416"/>
              <a:gd name="T14" fmla="*/ 512403 w 1424"/>
              <a:gd name="T15" fmla="*/ 140353 h 1416"/>
              <a:gd name="T16" fmla="*/ 512403 w 1424"/>
              <a:gd name="T17" fmla="*/ 368875 h 1416"/>
              <a:gd name="T18" fmla="*/ 369089 w 1424"/>
              <a:gd name="T19" fmla="*/ 509228 h 14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24" h="1416">
                <a:moveTo>
                  <a:pt x="1025" y="1415"/>
                </a:moveTo>
                <a:lnTo>
                  <a:pt x="1025" y="1415"/>
                </a:lnTo>
                <a:cubicBezTo>
                  <a:pt x="398" y="1415"/>
                  <a:pt x="398" y="1415"/>
                  <a:pt x="398" y="1415"/>
                </a:cubicBezTo>
                <a:cubicBezTo>
                  <a:pt x="176" y="1415"/>
                  <a:pt x="0" y="1239"/>
                  <a:pt x="0" y="1025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76"/>
                  <a:pt x="176" y="0"/>
                  <a:pt x="398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247" y="0"/>
                  <a:pt x="1423" y="176"/>
                  <a:pt x="1423" y="390"/>
                </a:cubicBezTo>
                <a:cubicBezTo>
                  <a:pt x="1423" y="1025"/>
                  <a:pt x="1423" y="1025"/>
                  <a:pt x="1423" y="1025"/>
                </a:cubicBezTo>
                <a:cubicBezTo>
                  <a:pt x="1423" y="1239"/>
                  <a:pt x="1247" y="1415"/>
                  <a:pt x="1025" y="141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33">
            <a:extLst>
              <a:ext uri="{FF2B5EF4-FFF2-40B4-BE49-F238E27FC236}">
                <a16:creationId xmlns:a16="http://schemas.microsoft.com/office/drawing/2014/main" id="{5B25EE7F-E88A-3E43-A38C-DC774556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379" y="7224956"/>
            <a:ext cx="1612613" cy="1602627"/>
          </a:xfrm>
          <a:custGeom>
            <a:avLst/>
            <a:gdLst>
              <a:gd name="T0" fmla="*/ 371969 w 1424"/>
              <a:gd name="T1" fmla="*/ 509228 h 1416"/>
              <a:gd name="T2" fmla="*/ 371969 w 1424"/>
              <a:gd name="T3" fmla="*/ 509228 h 1416"/>
              <a:gd name="T4" fmla="*/ 143314 w 1424"/>
              <a:gd name="T5" fmla="*/ 509228 h 1416"/>
              <a:gd name="T6" fmla="*/ 0 w 1424"/>
              <a:gd name="T7" fmla="*/ 368875 h 1416"/>
              <a:gd name="T8" fmla="*/ 0 w 1424"/>
              <a:gd name="T9" fmla="*/ 140353 h 1416"/>
              <a:gd name="T10" fmla="*/ 143314 w 1424"/>
              <a:gd name="T11" fmla="*/ 0 h 1416"/>
              <a:gd name="T12" fmla="*/ 371969 w 1424"/>
              <a:gd name="T13" fmla="*/ 0 h 1416"/>
              <a:gd name="T14" fmla="*/ 512403 w 1424"/>
              <a:gd name="T15" fmla="*/ 140353 h 1416"/>
              <a:gd name="T16" fmla="*/ 512403 w 1424"/>
              <a:gd name="T17" fmla="*/ 368875 h 1416"/>
              <a:gd name="T18" fmla="*/ 371969 w 1424"/>
              <a:gd name="T19" fmla="*/ 509228 h 14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24" h="1416">
                <a:moveTo>
                  <a:pt x="1033" y="1415"/>
                </a:moveTo>
                <a:lnTo>
                  <a:pt x="1033" y="1415"/>
                </a:lnTo>
                <a:cubicBezTo>
                  <a:pt x="398" y="1415"/>
                  <a:pt x="398" y="1415"/>
                  <a:pt x="398" y="1415"/>
                </a:cubicBezTo>
                <a:cubicBezTo>
                  <a:pt x="176" y="1415"/>
                  <a:pt x="0" y="1239"/>
                  <a:pt x="0" y="1025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76"/>
                  <a:pt x="176" y="0"/>
                  <a:pt x="398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247" y="0"/>
                  <a:pt x="1423" y="176"/>
                  <a:pt x="1423" y="390"/>
                </a:cubicBezTo>
                <a:cubicBezTo>
                  <a:pt x="1423" y="1025"/>
                  <a:pt x="1423" y="1025"/>
                  <a:pt x="1423" y="1025"/>
                </a:cubicBezTo>
                <a:cubicBezTo>
                  <a:pt x="1423" y="1239"/>
                  <a:pt x="1247" y="1415"/>
                  <a:pt x="1033" y="1415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34">
            <a:extLst>
              <a:ext uri="{FF2B5EF4-FFF2-40B4-BE49-F238E27FC236}">
                <a16:creationId xmlns:a16="http://schemas.microsoft.com/office/drawing/2014/main" id="{D6615222-3914-784B-AD87-4B4319FE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639" y="5207944"/>
            <a:ext cx="1612609" cy="1612613"/>
          </a:xfrm>
          <a:custGeom>
            <a:avLst/>
            <a:gdLst>
              <a:gd name="T0" fmla="*/ 371608 w 1424"/>
              <a:gd name="T1" fmla="*/ 512403 h 1423"/>
              <a:gd name="T2" fmla="*/ 371608 w 1424"/>
              <a:gd name="T3" fmla="*/ 512403 h 1423"/>
              <a:gd name="T4" fmla="*/ 143314 w 1424"/>
              <a:gd name="T5" fmla="*/ 512403 h 1423"/>
              <a:gd name="T6" fmla="*/ 0 w 1424"/>
              <a:gd name="T7" fmla="*/ 369348 h 1423"/>
              <a:gd name="T8" fmla="*/ 0 w 1424"/>
              <a:gd name="T9" fmla="*/ 143415 h 1423"/>
              <a:gd name="T10" fmla="*/ 143314 w 1424"/>
              <a:gd name="T11" fmla="*/ 0 h 1423"/>
              <a:gd name="T12" fmla="*/ 371608 w 1424"/>
              <a:gd name="T13" fmla="*/ 0 h 1423"/>
              <a:gd name="T14" fmla="*/ 512402 w 1424"/>
              <a:gd name="T15" fmla="*/ 143415 h 1423"/>
              <a:gd name="T16" fmla="*/ 512402 w 1424"/>
              <a:gd name="T17" fmla="*/ 369348 h 1423"/>
              <a:gd name="T18" fmla="*/ 371608 w 1424"/>
              <a:gd name="T19" fmla="*/ 512403 h 14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24" h="1423">
                <a:moveTo>
                  <a:pt x="1032" y="1422"/>
                </a:moveTo>
                <a:lnTo>
                  <a:pt x="1032" y="1422"/>
                </a:lnTo>
                <a:cubicBezTo>
                  <a:pt x="398" y="1422"/>
                  <a:pt x="398" y="1422"/>
                  <a:pt x="398" y="1422"/>
                </a:cubicBezTo>
                <a:cubicBezTo>
                  <a:pt x="176" y="1422"/>
                  <a:pt x="0" y="1247"/>
                  <a:pt x="0" y="1025"/>
                </a:cubicBezTo>
                <a:cubicBezTo>
                  <a:pt x="0" y="398"/>
                  <a:pt x="0" y="398"/>
                  <a:pt x="0" y="398"/>
                </a:cubicBezTo>
                <a:cubicBezTo>
                  <a:pt x="0" y="176"/>
                  <a:pt x="176" y="0"/>
                  <a:pt x="398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247" y="0"/>
                  <a:pt x="1423" y="176"/>
                  <a:pt x="1423" y="398"/>
                </a:cubicBezTo>
                <a:cubicBezTo>
                  <a:pt x="1423" y="1025"/>
                  <a:pt x="1423" y="1025"/>
                  <a:pt x="1423" y="1025"/>
                </a:cubicBezTo>
                <a:cubicBezTo>
                  <a:pt x="1423" y="1247"/>
                  <a:pt x="1247" y="1422"/>
                  <a:pt x="1032" y="142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35">
            <a:extLst>
              <a:ext uri="{FF2B5EF4-FFF2-40B4-BE49-F238E27FC236}">
                <a16:creationId xmlns:a16="http://schemas.microsoft.com/office/drawing/2014/main" id="{58467728-1510-4A4B-8CAD-DAD8B6A2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550" y="7229950"/>
            <a:ext cx="1602624" cy="1602624"/>
          </a:xfrm>
          <a:custGeom>
            <a:avLst/>
            <a:gdLst>
              <a:gd name="T0" fmla="*/ 368875 w 1416"/>
              <a:gd name="T1" fmla="*/ 509227 h 1417"/>
              <a:gd name="T2" fmla="*/ 368875 w 1416"/>
              <a:gd name="T3" fmla="*/ 509227 h 1417"/>
              <a:gd name="T4" fmla="*/ 140352 w 1416"/>
              <a:gd name="T5" fmla="*/ 509227 h 1417"/>
              <a:gd name="T6" fmla="*/ 0 w 1416"/>
              <a:gd name="T7" fmla="*/ 368974 h 1417"/>
              <a:gd name="T8" fmla="*/ 0 w 1416"/>
              <a:gd name="T9" fmla="*/ 140613 h 1417"/>
              <a:gd name="T10" fmla="*/ 140352 w 1416"/>
              <a:gd name="T11" fmla="*/ 0 h 1417"/>
              <a:gd name="T12" fmla="*/ 368875 w 1416"/>
              <a:gd name="T13" fmla="*/ 0 h 1417"/>
              <a:gd name="T14" fmla="*/ 509227 w 1416"/>
              <a:gd name="T15" fmla="*/ 140613 h 1417"/>
              <a:gd name="T16" fmla="*/ 509227 w 1416"/>
              <a:gd name="T17" fmla="*/ 368974 h 1417"/>
              <a:gd name="T18" fmla="*/ 368875 w 1416"/>
              <a:gd name="T19" fmla="*/ 509227 h 14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16" h="1417">
                <a:moveTo>
                  <a:pt x="1025" y="1416"/>
                </a:moveTo>
                <a:lnTo>
                  <a:pt x="1025" y="1416"/>
                </a:lnTo>
                <a:cubicBezTo>
                  <a:pt x="390" y="1416"/>
                  <a:pt x="390" y="1416"/>
                  <a:pt x="390" y="1416"/>
                </a:cubicBezTo>
                <a:cubicBezTo>
                  <a:pt x="176" y="1416"/>
                  <a:pt x="0" y="1240"/>
                  <a:pt x="0" y="1026"/>
                </a:cubicBezTo>
                <a:cubicBezTo>
                  <a:pt x="0" y="391"/>
                  <a:pt x="0" y="391"/>
                  <a:pt x="0" y="391"/>
                </a:cubicBezTo>
                <a:cubicBezTo>
                  <a:pt x="0" y="176"/>
                  <a:pt x="176" y="0"/>
                  <a:pt x="390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239" y="0"/>
                  <a:pt x="1415" y="176"/>
                  <a:pt x="1415" y="391"/>
                </a:cubicBezTo>
                <a:cubicBezTo>
                  <a:pt x="1415" y="1026"/>
                  <a:pt x="1415" y="1026"/>
                  <a:pt x="1415" y="1026"/>
                </a:cubicBezTo>
                <a:cubicBezTo>
                  <a:pt x="1415" y="1240"/>
                  <a:pt x="1239" y="1416"/>
                  <a:pt x="1025" y="141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36">
            <a:extLst>
              <a:ext uri="{FF2B5EF4-FFF2-40B4-BE49-F238E27FC236}">
                <a16:creationId xmlns:a16="http://schemas.microsoft.com/office/drawing/2014/main" id="{FE8A776D-AFAD-5A43-8D87-289DA497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0731" y="3031169"/>
            <a:ext cx="1612609" cy="1602627"/>
          </a:xfrm>
          <a:custGeom>
            <a:avLst/>
            <a:gdLst>
              <a:gd name="T0" fmla="*/ 369088 w 1424"/>
              <a:gd name="T1" fmla="*/ 509228 h 1417"/>
              <a:gd name="T2" fmla="*/ 369088 w 1424"/>
              <a:gd name="T3" fmla="*/ 509228 h 1417"/>
              <a:gd name="T4" fmla="*/ 140433 w 1424"/>
              <a:gd name="T5" fmla="*/ 509228 h 1417"/>
              <a:gd name="T6" fmla="*/ 0 w 1424"/>
              <a:gd name="T7" fmla="*/ 368975 h 1417"/>
              <a:gd name="T8" fmla="*/ 0 w 1424"/>
              <a:gd name="T9" fmla="*/ 140254 h 1417"/>
              <a:gd name="T10" fmla="*/ 140433 w 1424"/>
              <a:gd name="T11" fmla="*/ 0 h 1417"/>
              <a:gd name="T12" fmla="*/ 369088 w 1424"/>
              <a:gd name="T13" fmla="*/ 0 h 1417"/>
              <a:gd name="T14" fmla="*/ 512402 w 1424"/>
              <a:gd name="T15" fmla="*/ 140254 h 1417"/>
              <a:gd name="T16" fmla="*/ 512402 w 1424"/>
              <a:gd name="T17" fmla="*/ 368975 h 1417"/>
              <a:gd name="T18" fmla="*/ 369088 w 1424"/>
              <a:gd name="T19" fmla="*/ 509228 h 14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24" h="1417">
                <a:moveTo>
                  <a:pt x="1025" y="1416"/>
                </a:moveTo>
                <a:lnTo>
                  <a:pt x="1025" y="1416"/>
                </a:lnTo>
                <a:cubicBezTo>
                  <a:pt x="390" y="1416"/>
                  <a:pt x="390" y="1416"/>
                  <a:pt x="390" y="1416"/>
                </a:cubicBezTo>
                <a:cubicBezTo>
                  <a:pt x="176" y="1416"/>
                  <a:pt x="0" y="1240"/>
                  <a:pt x="0" y="102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76"/>
                  <a:pt x="176" y="0"/>
                  <a:pt x="390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247" y="0"/>
                  <a:pt x="1423" y="176"/>
                  <a:pt x="1423" y="390"/>
                </a:cubicBezTo>
                <a:cubicBezTo>
                  <a:pt x="1423" y="1026"/>
                  <a:pt x="1423" y="1026"/>
                  <a:pt x="1423" y="1026"/>
                </a:cubicBezTo>
                <a:cubicBezTo>
                  <a:pt x="1423" y="1240"/>
                  <a:pt x="1247" y="1416"/>
                  <a:pt x="1025" y="141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37">
            <a:extLst>
              <a:ext uri="{FF2B5EF4-FFF2-40B4-BE49-F238E27FC236}">
                <a16:creationId xmlns:a16="http://schemas.microsoft.com/office/drawing/2014/main" id="{5EB2343B-D706-0047-AE99-DAEE53D9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556" y="7559462"/>
            <a:ext cx="519231" cy="928624"/>
          </a:xfrm>
          <a:custGeom>
            <a:avLst/>
            <a:gdLst>
              <a:gd name="T0" fmla="*/ 137464 w 460"/>
              <a:gd name="T1" fmla="*/ 294915 h 820"/>
              <a:gd name="T2" fmla="*/ 137464 w 460"/>
              <a:gd name="T3" fmla="*/ 294915 h 820"/>
              <a:gd name="T4" fmla="*/ 27636 w 460"/>
              <a:gd name="T5" fmla="*/ 294915 h 820"/>
              <a:gd name="T6" fmla="*/ 0 w 460"/>
              <a:gd name="T7" fmla="*/ 267188 h 820"/>
              <a:gd name="T8" fmla="*/ 0 w 460"/>
              <a:gd name="T9" fmla="*/ 27727 h 820"/>
              <a:gd name="T10" fmla="*/ 27636 w 460"/>
              <a:gd name="T11" fmla="*/ 0 h 820"/>
              <a:gd name="T12" fmla="*/ 137464 w 460"/>
              <a:gd name="T13" fmla="*/ 0 h 820"/>
              <a:gd name="T14" fmla="*/ 164741 w 460"/>
              <a:gd name="T15" fmla="*/ 27727 h 820"/>
              <a:gd name="T16" fmla="*/ 164741 w 460"/>
              <a:gd name="T17" fmla="*/ 267188 h 820"/>
              <a:gd name="T18" fmla="*/ 137464 w 460"/>
              <a:gd name="T19" fmla="*/ 294915 h 820"/>
              <a:gd name="T20" fmla="*/ 27636 w 460"/>
              <a:gd name="T21" fmla="*/ 11163 h 820"/>
              <a:gd name="T22" fmla="*/ 27636 w 460"/>
              <a:gd name="T23" fmla="*/ 11163 h 820"/>
              <a:gd name="T24" fmla="*/ 11126 w 460"/>
              <a:gd name="T25" fmla="*/ 27727 h 820"/>
              <a:gd name="T26" fmla="*/ 11126 w 460"/>
              <a:gd name="T27" fmla="*/ 267188 h 820"/>
              <a:gd name="T28" fmla="*/ 27636 w 460"/>
              <a:gd name="T29" fmla="*/ 283752 h 820"/>
              <a:gd name="T30" fmla="*/ 137464 w 460"/>
              <a:gd name="T31" fmla="*/ 283752 h 820"/>
              <a:gd name="T32" fmla="*/ 153974 w 460"/>
              <a:gd name="T33" fmla="*/ 267188 h 820"/>
              <a:gd name="T34" fmla="*/ 153974 w 460"/>
              <a:gd name="T35" fmla="*/ 27727 h 820"/>
              <a:gd name="T36" fmla="*/ 137464 w 460"/>
              <a:gd name="T37" fmla="*/ 11163 h 820"/>
              <a:gd name="T38" fmla="*/ 27636 w 460"/>
              <a:gd name="T39" fmla="*/ 11163 h 8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0" h="820">
                <a:moveTo>
                  <a:pt x="383" y="819"/>
                </a:moveTo>
                <a:lnTo>
                  <a:pt x="383" y="819"/>
                </a:lnTo>
                <a:cubicBezTo>
                  <a:pt x="77" y="819"/>
                  <a:pt x="77" y="819"/>
                  <a:pt x="77" y="819"/>
                </a:cubicBezTo>
                <a:cubicBezTo>
                  <a:pt x="39" y="819"/>
                  <a:pt x="0" y="788"/>
                  <a:pt x="0" y="742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9" y="0"/>
                  <a:pt x="77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429" y="0"/>
                  <a:pt x="459" y="31"/>
                  <a:pt x="459" y="77"/>
                </a:cubicBezTo>
                <a:cubicBezTo>
                  <a:pt x="459" y="742"/>
                  <a:pt x="459" y="742"/>
                  <a:pt x="459" y="742"/>
                </a:cubicBezTo>
                <a:cubicBezTo>
                  <a:pt x="459" y="788"/>
                  <a:pt x="429" y="819"/>
                  <a:pt x="383" y="819"/>
                </a:cubicBezTo>
                <a:close/>
                <a:moveTo>
                  <a:pt x="77" y="31"/>
                </a:moveTo>
                <a:lnTo>
                  <a:pt x="77" y="31"/>
                </a:lnTo>
                <a:cubicBezTo>
                  <a:pt x="54" y="31"/>
                  <a:pt x="31" y="46"/>
                  <a:pt x="31" y="77"/>
                </a:cubicBezTo>
                <a:cubicBezTo>
                  <a:pt x="31" y="742"/>
                  <a:pt x="31" y="742"/>
                  <a:pt x="31" y="742"/>
                </a:cubicBezTo>
                <a:cubicBezTo>
                  <a:pt x="31" y="765"/>
                  <a:pt x="54" y="788"/>
                  <a:pt x="77" y="788"/>
                </a:cubicBezTo>
                <a:cubicBezTo>
                  <a:pt x="383" y="788"/>
                  <a:pt x="383" y="788"/>
                  <a:pt x="383" y="788"/>
                </a:cubicBezTo>
                <a:cubicBezTo>
                  <a:pt x="406" y="788"/>
                  <a:pt x="429" y="765"/>
                  <a:pt x="429" y="74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46"/>
                  <a:pt x="406" y="31"/>
                  <a:pt x="383" y="31"/>
                </a:cubicBezTo>
                <a:lnTo>
                  <a:pt x="77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38">
            <a:extLst>
              <a:ext uri="{FF2B5EF4-FFF2-40B4-BE49-F238E27FC236}">
                <a16:creationId xmlns:a16="http://schemas.microsoft.com/office/drawing/2014/main" id="{0D2064AD-4819-B44B-A518-EC83DE89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201" y="8323328"/>
            <a:ext cx="44935" cy="44935"/>
          </a:xfrm>
          <a:custGeom>
            <a:avLst/>
            <a:gdLst>
              <a:gd name="T0" fmla="*/ 5715 w 40"/>
              <a:gd name="T1" fmla="*/ 13922 h 39"/>
              <a:gd name="T2" fmla="*/ 5715 w 40"/>
              <a:gd name="T3" fmla="*/ 13922 h 39"/>
              <a:gd name="T4" fmla="*/ 0 w 40"/>
              <a:gd name="T5" fmla="*/ 5495 h 39"/>
              <a:gd name="T6" fmla="*/ 5715 w 40"/>
              <a:gd name="T7" fmla="*/ 0 h 39"/>
              <a:gd name="T8" fmla="*/ 13931 w 40"/>
              <a:gd name="T9" fmla="*/ 5495 h 39"/>
              <a:gd name="T10" fmla="*/ 5715 w 40"/>
              <a:gd name="T11" fmla="*/ 13922 h 39"/>
              <a:gd name="T12" fmla="*/ 5715 w 40"/>
              <a:gd name="T13" fmla="*/ 2565 h 39"/>
              <a:gd name="T14" fmla="*/ 5715 w 40"/>
              <a:gd name="T15" fmla="*/ 2565 h 39"/>
              <a:gd name="T16" fmla="*/ 2858 w 40"/>
              <a:gd name="T17" fmla="*/ 5495 h 39"/>
              <a:gd name="T18" fmla="*/ 5715 w 40"/>
              <a:gd name="T19" fmla="*/ 8426 h 39"/>
              <a:gd name="T20" fmla="*/ 8216 w 40"/>
              <a:gd name="T21" fmla="*/ 5495 h 39"/>
              <a:gd name="T22" fmla="*/ 5715 w 40"/>
              <a:gd name="T23" fmla="*/ 2565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" h="39">
                <a:moveTo>
                  <a:pt x="16" y="38"/>
                </a:moveTo>
                <a:lnTo>
                  <a:pt x="16" y="38"/>
                </a:lnTo>
                <a:cubicBezTo>
                  <a:pt x="8" y="38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9" y="7"/>
                  <a:pt x="39" y="15"/>
                </a:cubicBezTo>
                <a:cubicBezTo>
                  <a:pt x="39" y="23"/>
                  <a:pt x="23" y="38"/>
                  <a:pt x="16" y="38"/>
                </a:cubicBezTo>
                <a:close/>
                <a:moveTo>
                  <a:pt x="16" y="7"/>
                </a:moveTo>
                <a:lnTo>
                  <a:pt x="16" y="7"/>
                </a:ln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23"/>
                  <a:pt x="16" y="23"/>
                </a:cubicBezTo>
                <a:cubicBezTo>
                  <a:pt x="23" y="23"/>
                  <a:pt x="23" y="23"/>
                  <a:pt x="23" y="15"/>
                </a:cubicBezTo>
                <a:cubicBezTo>
                  <a:pt x="23" y="7"/>
                  <a:pt x="23" y="7"/>
                  <a:pt x="16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39">
            <a:extLst>
              <a:ext uri="{FF2B5EF4-FFF2-40B4-BE49-F238E27FC236}">
                <a16:creationId xmlns:a16="http://schemas.microsoft.com/office/drawing/2014/main" id="{B7E1798B-5CD2-3848-9215-9B525427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275" y="7664305"/>
            <a:ext cx="149778" cy="34950"/>
          </a:xfrm>
          <a:custGeom>
            <a:avLst/>
            <a:gdLst>
              <a:gd name="T0" fmla="*/ 41445 w 131"/>
              <a:gd name="T1" fmla="*/ 10766 h 32"/>
              <a:gd name="T2" fmla="*/ 41445 w 131"/>
              <a:gd name="T3" fmla="*/ 10766 h 32"/>
              <a:gd name="T4" fmla="*/ 2545 w 131"/>
              <a:gd name="T5" fmla="*/ 10766 h 32"/>
              <a:gd name="T6" fmla="*/ 0 w 131"/>
              <a:gd name="T7" fmla="*/ 5209 h 32"/>
              <a:gd name="T8" fmla="*/ 2545 w 131"/>
              <a:gd name="T9" fmla="*/ 0 h 32"/>
              <a:gd name="T10" fmla="*/ 41445 w 131"/>
              <a:gd name="T11" fmla="*/ 0 h 32"/>
              <a:gd name="T12" fmla="*/ 47261 w 131"/>
              <a:gd name="T13" fmla="*/ 5209 h 32"/>
              <a:gd name="T14" fmla="*/ 41445 w 131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32">
                <a:moveTo>
                  <a:pt x="114" y="31"/>
                </a:moveTo>
                <a:lnTo>
                  <a:pt x="114" y="31"/>
                </a:lnTo>
                <a:cubicBezTo>
                  <a:pt x="7" y="31"/>
                  <a:pt x="7" y="31"/>
                  <a:pt x="7" y="31"/>
                </a:cubicBezTo>
                <a:cubicBezTo>
                  <a:pt x="0" y="31"/>
                  <a:pt x="0" y="23"/>
                  <a:pt x="0" y="15"/>
                </a:cubicBezTo>
                <a:cubicBezTo>
                  <a:pt x="0" y="8"/>
                  <a:pt x="0" y="0"/>
                  <a:pt x="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0" y="8"/>
                  <a:pt x="130" y="15"/>
                </a:cubicBezTo>
                <a:cubicBezTo>
                  <a:pt x="130" y="23"/>
                  <a:pt x="122" y="31"/>
                  <a:pt x="11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40">
            <a:extLst>
              <a:ext uri="{FF2B5EF4-FFF2-40B4-BE49-F238E27FC236}">
                <a16:creationId xmlns:a16="http://schemas.microsoft.com/office/drawing/2014/main" id="{539EB223-E09E-114D-96FD-9A3507B63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364" y="7888973"/>
            <a:ext cx="259615" cy="289571"/>
          </a:xfrm>
          <a:custGeom>
            <a:avLst/>
            <a:gdLst>
              <a:gd name="T0" fmla="*/ 65754 w 231"/>
              <a:gd name="T1" fmla="*/ 10875 h 254"/>
              <a:gd name="T2" fmla="*/ 65754 w 231"/>
              <a:gd name="T3" fmla="*/ 10875 h 254"/>
              <a:gd name="T4" fmla="*/ 73973 w 231"/>
              <a:gd name="T5" fmla="*/ 10875 h 254"/>
              <a:gd name="T6" fmla="*/ 82193 w 231"/>
              <a:gd name="T7" fmla="*/ 8338 h 254"/>
              <a:gd name="T8" fmla="*/ 76475 w 231"/>
              <a:gd name="T9" fmla="*/ 2900 h 254"/>
              <a:gd name="T10" fmla="*/ 65754 w 231"/>
              <a:gd name="T11" fmla="*/ 0 h 254"/>
              <a:gd name="T12" fmla="*/ 24658 w 231"/>
              <a:gd name="T13" fmla="*/ 30450 h 254"/>
              <a:gd name="T14" fmla="*/ 5360 w 231"/>
              <a:gd name="T15" fmla="*/ 30450 h 254"/>
              <a:gd name="T16" fmla="*/ 0 w 231"/>
              <a:gd name="T17" fmla="*/ 35888 h 254"/>
              <a:gd name="T18" fmla="*/ 5360 w 231"/>
              <a:gd name="T19" fmla="*/ 41688 h 254"/>
              <a:gd name="T20" fmla="*/ 21799 w 231"/>
              <a:gd name="T21" fmla="*/ 41688 h 254"/>
              <a:gd name="T22" fmla="*/ 21799 w 231"/>
              <a:gd name="T23" fmla="*/ 47125 h 254"/>
              <a:gd name="T24" fmla="*/ 21799 w 231"/>
              <a:gd name="T25" fmla="*/ 50025 h 254"/>
              <a:gd name="T26" fmla="*/ 5360 w 231"/>
              <a:gd name="T27" fmla="*/ 50025 h 254"/>
              <a:gd name="T28" fmla="*/ 0 w 231"/>
              <a:gd name="T29" fmla="*/ 55463 h 254"/>
              <a:gd name="T30" fmla="*/ 5360 w 231"/>
              <a:gd name="T31" fmla="*/ 60900 h 254"/>
              <a:gd name="T32" fmla="*/ 21799 w 231"/>
              <a:gd name="T33" fmla="*/ 60900 h 254"/>
              <a:gd name="T34" fmla="*/ 65754 w 231"/>
              <a:gd name="T35" fmla="*/ 91713 h 254"/>
              <a:gd name="T36" fmla="*/ 76475 w 231"/>
              <a:gd name="T37" fmla="*/ 91713 h 254"/>
              <a:gd name="T38" fmla="*/ 82193 w 231"/>
              <a:gd name="T39" fmla="*/ 83013 h 254"/>
              <a:gd name="T40" fmla="*/ 73973 w 231"/>
              <a:gd name="T41" fmla="*/ 80475 h 254"/>
              <a:gd name="T42" fmla="*/ 65754 w 231"/>
              <a:gd name="T43" fmla="*/ 80475 h 254"/>
              <a:gd name="T44" fmla="*/ 35379 w 231"/>
              <a:gd name="T45" fmla="*/ 60900 h 254"/>
              <a:gd name="T46" fmla="*/ 46457 w 231"/>
              <a:gd name="T47" fmla="*/ 60900 h 254"/>
              <a:gd name="T48" fmla="*/ 51817 w 231"/>
              <a:gd name="T49" fmla="*/ 55463 h 254"/>
              <a:gd name="T50" fmla="*/ 46457 w 231"/>
              <a:gd name="T51" fmla="*/ 50025 h 254"/>
              <a:gd name="T52" fmla="*/ 32877 w 231"/>
              <a:gd name="T53" fmla="*/ 50025 h 254"/>
              <a:gd name="T54" fmla="*/ 32877 w 231"/>
              <a:gd name="T55" fmla="*/ 47125 h 254"/>
              <a:gd name="T56" fmla="*/ 32877 w 231"/>
              <a:gd name="T57" fmla="*/ 41688 h 254"/>
              <a:gd name="T58" fmla="*/ 46457 w 231"/>
              <a:gd name="T59" fmla="*/ 41688 h 254"/>
              <a:gd name="T60" fmla="*/ 51817 w 231"/>
              <a:gd name="T61" fmla="*/ 35888 h 254"/>
              <a:gd name="T62" fmla="*/ 46457 w 231"/>
              <a:gd name="T63" fmla="*/ 30450 h 254"/>
              <a:gd name="T64" fmla="*/ 35379 w 231"/>
              <a:gd name="T65" fmla="*/ 30450 h 254"/>
              <a:gd name="T66" fmla="*/ 65754 w 231"/>
              <a:gd name="T67" fmla="*/ 10875 h 2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31" h="254">
                <a:moveTo>
                  <a:pt x="184" y="30"/>
                </a:moveTo>
                <a:lnTo>
                  <a:pt x="184" y="30"/>
                </a:lnTo>
                <a:cubicBezTo>
                  <a:pt x="191" y="30"/>
                  <a:pt x="199" y="30"/>
                  <a:pt x="207" y="30"/>
                </a:cubicBezTo>
                <a:cubicBezTo>
                  <a:pt x="214" y="38"/>
                  <a:pt x="222" y="30"/>
                  <a:pt x="230" y="23"/>
                </a:cubicBezTo>
                <a:cubicBezTo>
                  <a:pt x="230" y="15"/>
                  <a:pt x="222" y="8"/>
                  <a:pt x="214" y="8"/>
                </a:cubicBezTo>
                <a:cubicBezTo>
                  <a:pt x="207" y="0"/>
                  <a:pt x="199" y="0"/>
                  <a:pt x="184" y="0"/>
                </a:cubicBezTo>
                <a:cubicBezTo>
                  <a:pt x="130" y="0"/>
                  <a:pt x="84" y="30"/>
                  <a:pt x="69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8" y="84"/>
                  <a:pt x="0" y="92"/>
                  <a:pt x="0" y="99"/>
                </a:cubicBezTo>
                <a:cubicBezTo>
                  <a:pt x="0" y="107"/>
                  <a:pt x="8" y="115"/>
                  <a:pt x="15" y="115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5"/>
                  <a:pt x="61" y="122"/>
                  <a:pt x="61" y="130"/>
                </a:cubicBezTo>
                <a:lnTo>
                  <a:pt x="61" y="138"/>
                </a:lnTo>
                <a:cubicBezTo>
                  <a:pt x="15" y="138"/>
                  <a:pt x="15" y="138"/>
                  <a:pt x="15" y="138"/>
                </a:cubicBezTo>
                <a:cubicBezTo>
                  <a:pt x="8" y="138"/>
                  <a:pt x="0" y="145"/>
                  <a:pt x="0" y="153"/>
                </a:cubicBezTo>
                <a:cubicBezTo>
                  <a:pt x="0" y="161"/>
                  <a:pt x="8" y="168"/>
                  <a:pt x="15" y="168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84" y="222"/>
                  <a:pt x="130" y="253"/>
                  <a:pt x="184" y="253"/>
                </a:cubicBezTo>
                <a:cubicBezTo>
                  <a:pt x="191" y="253"/>
                  <a:pt x="207" y="253"/>
                  <a:pt x="214" y="253"/>
                </a:cubicBezTo>
                <a:cubicBezTo>
                  <a:pt x="222" y="245"/>
                  <a:pt x="230" y="237"/>
                  <a:pt x="230" y="229"/>
                </a:cubicBezTo>
                <a:cubicBezTo>
                  <a:pt x="222" y="222"/>
                  <a:pt x="214" y="214"/>
                  <a:pt x="207" y="222"/>
                </a:cubicBezTo>
                <a:cubicBezTo>
                  <a:pt x="199" y="222"/>
                  <a:pt x="191" y="222"/>
                  <a:pt x="184" y="222"/>
                </a:cubicBezTo>
                <a:cubicBezTo>
                  <a:pt x="145" y="222"/>
                  <a:pt x="115" y="199"/>
                  <a:pt x="99" y="168"/>
                </a:cubicBezTo>
                <a:cubicBezTo>
                  <a:pt x="130" y="168"/>
                  <a:pt x="130" y="168"/>
                  <a:pt x="130" y="168"/>
                </a:cubicBezTo>
                <a:cubicBezTo>
                  <a:pt x="138" y="168"/>
                  <a:pt x="145" y="161"/>
                  <a:pt x="145" y="153"/>
                </a:cubicBezTo>
                <a:cubicBezTo>
                  <a:pt x="145" y="145"/>
                  <a:pt x="138" y="138"/>
                  <a:pt x="130" y="138"/>
                </a:cubicBezTo>
                <a:cubicBezTo>
                  <a:pt x="92" y="138"/>
                  <a:pt x="92" y="138"/>
                  <a:pt x="92" y="138"/>
                </a:cubicBezTo>
                <a:lnTo>
                  <a:pt x="92" y="130"/>
                </a:lnTo>
                <a:cubicBezTo>
                  <a:pt x="92" y="122"/>
                  <a:pt x="92" y="115"/>
                  <a:pt x="92" y="115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8" y="115"/>
                  <a:pt x="145" y="107"/>
                  <a:pt x="145" y="99"/>
                </a:cubicBezTo>
                <a:cubicBezTo>
                  <a:pt x="145" y="92"/>
                  <a:pt x="138" y="84"/>
                  <a:pt x="130" y="84"/>
                </a:cubicBezTo>
                <a:cubicBezTo>
                  <a:pt x="99" y="84"/>
                  <a:pt x="99" y="84"/>
                  <a:pt x="99" y="84"/>
                </a:cubicBezTo>
                <a:cubicBezTo>
                  <a:pt x="115" y="53"/>
                  <a:pt x="145" y="30"/>
                  <a:pt x="1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41">
            <a:extLst>
              <a:ext uri="{FF2B5EF4-FFF2-40B4-BE49-F238E27FC236}">
                <a16:creationId xmlns:a16="http://schemas.microsoft.com/office/drawing/2014/main" id="{11C8E01B-FCA6-104B-AA06-0AD2778B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742" y="7569447"/>
            <a:ext cx="514240" cy="928624"/>
          </a:xfrm>
          <a:custGeom>
            <a:avLst/>
            <a:gdLst>
              <a:gd name="T0" fmla="*/ 138190 w 452"/>
              <a:gd name="T1" fmla="*/ 294915 h 820"/>
              <a:gd name="T2" fmla="*/ 138190 w 452"/>
              <a:gd name="T3" fmla="*/ 294915 h 820"/>
              <a:gd name="T4" fmla="*/ 24961 w 452"/>
              <a:gd name="T5" fmla="*/ 294915 h 820"/>
              <a:gd name="T6" fmla="*/ 0 w 452"/>
              <a:gd name="T7" fmla="*/ 267188 h 820"/>
              <a:gd name="T8" fmla="*/ 0 w 452"/>
              <a:gd name="T9" fmla="*/ 27367 h 820"/>
              <a:gd name="T10" fmla="*/ 24961 w 452"/>
              <a:gd name="T11" fmla="*/ 0 h 820"/>
              <a:gd name="T12" fmla="*/ 138190 w 452"/>
              <a:gd name="T13" fmla="*/ 0 h 820"/>
              <a:gd name="T14" fmla="*/ 163151 w 452"/>
              <a:gd name="T15" fmla="*/ 27367 h 820"/>
              <a:gd name="T16" fmla="*/ 163151 w 452"/>
              <a:gd name="T17" fmla="*/ 267188 h 820"/>
              <a:gd name="T18" fmla="*/ 138190 w 452"/>
              <a:gd name="T19" fmla="*/ 294915 h 820"/>
              <a:gd name="T20" fmla="*/ 24961 w 452"/>
              <a:gd name="T21" fmla="*/ 10803 h 820"/>
              <a:gd name="T22" fmla="*/ 24961 w 452"/>
              <a:gd name="T23" fmla="*/ 10803 h 820"/>
              <a:gd name="T24" fmla="*/ 10853 w 452"/>
              <a:gd name="T25" fmla="*/ 27367 h 820"/>
              <a:gd name="T26" fmla="*/ 10853 w 452"/>
              <a:gd name="T27" fmla="*/ 267188 h 820"/>
              <a:gd name="T28" fmla="*/ 24961 w 452"/>
              <a:gd name="T29" fmla="*/ 283752 h 820"/>
              <a:gd name="T30" fmla="*/ 138190 w 452"/>
              <a:gd name="T31" fmla="*/ 283752 h 820"/>
              <a:gd name="T32" fmla="*/ 151937 w 452"/>
              <a:gd name="T33" fmla="*/ 267188 h 820"/>
              <a:gd name="T34" fmla="*/ 151937 w 452"/>
              <a:gd name="T35" fmla="*/ 27367 h 820"/>
              <a:gd name="T36" fmla="*/ 138190 w 452"/>
              <a:gd name="T37" fmla="*/ 10803 h 820"/>
              <a:gd name="T38" fmla="*/ 24961 w 452"/>
              <a:gd name="T39" fmla="*/ 10803 h 8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820">
                <a:moveTo>
                  <a:pt x="382" y="819"/>
                </a:moveTo>
                <a:lnTo>
                  <a:pt x="382" y="819"/>
                </a:lnTo>
                <a:cubicBezTo>
                  <a:pt x="69" y="819"/>
                  <a:pt x="69" y="819"/>
                  <a:pt x="69" y="819"/>
                </a:cubicBezTo>
                <a:cubicBezTo>
                  <a:pt x="30" y="819"/>
                  <a:pt x="0" y="788"/>
                  <a:pt x="0" y="74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0"/>
                  <a:pt x="30" y="0"/>
                  <a:pt x="69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20" y="0"/>
                  <a:pt x="451" y="30"/>
                  <a:pt x="451" y="76"/>
                </a:cubicBezTo>
                <a:cubicBezTo>
                  <a:pt x="451" y="742"/>
                  <a:pt x="451" y="742"/>
                  <a:pt x="451" y="742"/>
                </a:cubicBezTo>
                <a:cubicBezTo>
                  <a:pt x="451" y="788"/>
                  <a:pt x="420" y="819"/>
                  <a:pt x="382" y="819"/>
                </a:cubicBezTo>
                <a:close/>
                <a:moveTo>
                  <a:pt x="69" y="30"/>
                </a:moveTo>
                <a:lnTo>
                  <a:pt x="69" y="30"/>
                </a:lnTo>
                <a:cubicBezTo>
                  <a:pt x="46" y="30"/>
                  <a:pt x="30" y="46"/>
                  <a:pt x="30" y="76"/>
                </a:cubicBezTo>
                <a:cubicBezTo>
                  <a:pt x="30" y="742"/>
                  <a:pt x="30" y="742"/>
                  <a:pt x="30" y="742"/>
                </a:cubicBezTo>
                <a:cubicBezTo>
                  <a:pt x="30" y="765"/>
                  <a:pt x="46" y="788"/>
                  <a:pt x="69" y="788"/>
                </a:cubicBezTo>
                <a:cubicBezTo>
                  <a:pt x="382" y="788"/>
                  <a:pt x="382" y="788"/>
                  <a:pt x="382" y="788"/>
                </a:cubicBezTo>
                <a:cubicBezTo>
                  <a:pt x="405" y="788"/>
                  <a:pt x="420" y="765"/>
                  <a:pt x="420" y="742"/>
                </a:cubicBezTo>
                <a:cubicBezTo>
                  <a:pt x="420" y="76"/>
                  <a:pt x="420" y="76"/>
                  <a:pt x="420" y="76"/>
                </a:cubicBezTo>
                <a:cubicBezTo>
                  <a:pt x="420" y="46"/>
                  <a:pt x="405" y="30"/>
                  <a:pt x="382" y="30"/>
                </a:cubicBezTo>
                <a:lnTo>
                  <a:pt x="69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42">
            <a:extLst>
              <a:ext uri="{FF2B5EF4-FFF2-40B4-BE49-F238E27FC236}">
                <a16:creationId xmlns:a16="http://schemas.microsoft.com/office/drawing/2014/main" id="{2D623511-8E62-764C-8C5F-A08A0A39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396" y="8323328"/>
            <a:ext cx="44932" cy="44935"/>
          </a:xfrm>
          <a:custGeom>
            <a:avLst/>
            <a:gdLst>
              <a:gd name="T0" fmla="*/ 8215 w 40"/>
              <a:gd name="T1" fmla="*/ 13922 h 39"/>
              <a:gd name="T2" fmla="*/ 8215 w 40"/>
              <a:gd name="T3" fmla="*/ 13922 h 39"/>
              <a:gd name="T4" fmla="*/ 0 w 40"/>
              <a:gd name="T5" fmla="*/ 8426 h 39"/>
              <a:gd name="T6" fmla="*/ 8215 w 40"/>
              <a:gd name="T7" fmla="*/ 0 h 39"/>
              <a:gd name="T8" fmla="*/ 13930 w 40"/>
              <a:gd name="T9" fmla="*/ 8426 h 39"/>
              <a:gd name="T10" fmla="*/ 8215 w 40"/>
              <a:gd name="T11" fmla="*/ 13922 h 39"/>
              <a:gd name="T12" fmla="*/ 8215 w 40"/>
              <a:gd name="T13" fmla="*/ 5495 h 39"/>
              <a:gd name="T14" fmla="*/ 8215 w 40"/>
              <a:gd name="T15" fmla="*/ 5495 h 39"/>
              <a:gd name="T16" fmla="*/ 2857 w 40"/>
              <a:gd name="T17" fmla="*/ 8426 h 39"/>
              <a:gd name="T18" fmla="*/ 8215 w 40"/>
              <a:gd name="T19" fmla="*/ 10991 h 39"/>
              <a:gd name="T20" fmla="*/ 11072 w 40"/>
              <a:gd name="T21" fmla="*/ 8426 h 39"/>
              <a:gd name="T22" fmla="*/ 8215 w 40"/>
              <a:gd name="T23" fmla="*/ 5495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" h="39">
                <a:moveTo>
                  <a:pt x="23" y="38"/>
                </a:moveTo>
                <a:lnTo>
                  <a:pt x="23" y="38"/>
                </a:lnTo>
                <a:cubicBezTo>
                  <a:pt x="8" y="38"/>
                  <a:pt x="0" y="30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31" y="0"/>
                  <a:pt x="39" y="15"/>
                  <a:pt x="39" y="23"/>
                </a:cubicBezTo>
                <a:cubicBezTo>
                  <a:pt x="39" y="30"/>
                  <a:pt x="31" y="38"/>
                  <a:pt x="23" y="38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6" y="15"/>
                  <a:pt x="8" y="15"/>
                  <a:pt x="8" y="23"/>
                </a:cubicBezTo>
                <a:cubicBezTo>
                  <a:pt x="8" y="30"/>
                  <a:pt x="16" y="30"/>
                  <a:pt x="23" y="30"/>
                </a:cubicBezTo>
                <a:cubicBezTo>
                  <a:pt x="23" y="30"/>
                  <a:pt x="31" y="30"/>
                  <a:pt x="31" y="23"/>
                </a:cubicBezTo>
                <a:cubicBezTo>
                  <a:pt x="31" y="15"/>
                  <a:pt x="23" y="15"/>
                  <a:pt x="23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43">
            <a:extLst>
              <a:ext uri="{FF2B5EF4-FFF2-40B4-BE49-F238E27FC236}">
                <a16:creationId xmlns:a16="http://schemas.microsoft.com/office/drawing/2014/main" id="{D7DDB42B-7564-9849-8AA5-33CE7D92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476" y="7674290"/>
            <a:ext cx="149778" cy="34950"/>
          </a:xfrm>
          <a:custGeom>
            <a:avLst/>
            <a:gdLst>
              <a:gd name="T0" fmla="*/ 41808 w 131"/>
              <a:gd name="T1" fmla="*/ 10755 h 31"/>
              <a:gd name="T2" fmla="*/ 41808 w 131"/>
              <a:gd name="T3" fmla="*/ 10755 h 31"/>
              <a:gd name="T4" fmla="*/ 5817 w 131"/>
              <a:gd name="T5" fmla="*/ 10755 h 31"/>
              <a:gd name="T6" fmla="*/ 0 w 131"/>
              <a:gd name="T7" fmla="*/ 5377 h 31"/>
              <a:gd name="T8" fmla="*/ 5817 w 131"/>
              <a:gd name="T9" fmla="*/ 0 h 31"/>
              <a:gd name="T10" fmla="*/ 41808 w 131"/>
              <a:gd name="T11" fmla="*/ 0 h 31"/>
              <a:gd name="T12" fmla="*/ 47261 w 131"/>
              <a:gd name="T13" fmla="*/ 5377 h 31"/>
              <a:gd name="T14" fmla="*/ 41808 w 131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31">
                <a:moveTo>
                  <a:pt x="115" y="30"/>
                </a:moveTo>
                <a:lnTo>
                  <a:pt x="115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0" y="7"/>
                  <a:pt x="130" y="15"/>
                </a:cubicBezTo>
                <a:cubicBezTo>
                  <a:pt x="130" y="23"/>
                  <a:pt x="123" y="30"/>
                  <a:pt x="11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44">
            <a:extLst>
              <a:ext uri="{FF2B5EF4-FFF2-40B4-BE49-F238E27FC236}">
                <a16:creationId xmlns:a16="http://schemas.microsoft.com/office/drawing/2014/main" id="{4451BAB2-5243-4947-BD7E-F9534C77D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550" y="7898959"/>
            <a:ext cx="224669" cy="284577"/>
          </a:xfrm>
          <a:custGeom>
            <a:avLst/>
            <a:gdLst>
              <a:gd name="T0" fmla="*/ 71081 w 200"/>
              <a:gd name="T1" fmla="*/ 10730 h 253"/>
              <a:gd name="T2" fmla="*/ 71081 w 200"/>
              <a:gd name="T3" fmla="*/ 10730 h 253"/>
              <a:gd name="T4" fmla="*/ 71081 w 200"/>
              <a:gd name="T5" fmla="*/ 2504 h 253"/>
              <a:gd name="T6" fmla="*/ 62865 w 200"/>
              <a:gd name="T7" fmla="*/ 2504 h 253"/>
              <a:gd name="T8" fmla="*/ 35719 w 200"/>
              <a:gd name="T9" fmla="*/ 30043 h 253"/>
              <a:gd name="T10" fmla="*/ 8215 w 200"/>
              <a:gd name="T11" fmla="*/ 2504 h 253"/>
              <a:gd name="T12" fmla="*/ 2858 w 200"/>
              <a:gd name="T13" fmla="*/ 2504 h 253"/>
              <a:gd name="T14" fmla="*/ 2858 w 200"/>
              <a:gd name="T15" fmla="*/ 10730 h 253"/>
              <a:gd name="T16" fmla="*/ 30361 w 200"/>
              <a:gd name="T17" fmla="*/ 40773 h 253"/>
              <a:gd name="T18" fmla="*/ 30361 w 200"/>
              <a:gd name="T19" fmla="*/ 46495 h 253"/>
              <a:gd name="T20" fmla="*/ 22146 w 200"/>
              <a:gd name="T21" fmla="*/ 46495 h 253"/>
              <a:gd name="T22" fmla="*/ 16431 w 200"/>
              <a:gd name="T23" fmla="*/ 51860 h 253"/>
              <a:gd name="T24" fmla="*/ 22146 w 200"/>
              <a:gd name="T25" fmla="*/ 57225 h 253"/>
              <a:gd name="T26" fmla="*/ 30361 w 200"/>
              <a:gd name="T27" fmla="*/ 57225 h 253"/>
              <a:gd name="T28" fmla="*/ 30361 w 200"/>
              <a:gd name="T29" fmla="*/ 62590 h 253"/>
              <a:gd name="T30" fmla="*/ 22146 w 200"/>
              <a:gd name="T31" fmla="*/ 62590 h 253"/>
              <a:gd name="T32" fmla="*/ 16431 w 200"/>
              <a:gd name="T33" fmla="*/ 68312 h 253"/>
              <a:gd name="T34" fmla="*/ 22146 w 200"/>
              <a:gd name="T35" fmla="*/ 73677 h 253"/>
              <a:gd name="T36" fmla="*/ 30361 w 200"/>
              <a:gd name="T37" fmla="*/ 73677 h 253"/>
              <a:gd name="T38" fmla="*/ 30361 w 200"/>
              <a:gd name="T39" fmla="*/ 84765 h 253"/>
              <a:gd name="T40" fmla="*/ 35719 w 200"/>
              <a:gd name="T41" fmla="*/ 90129 h 253"/>
              <a:gd name="T42" fmla="*/ 35719 w 200"/>
              <a:gd name="T43" fmla="*/ 90129 h 253"/>
              <a:gd name="T44" fmla="*/ 41077 w 200"/>
              <a:gd name="T45" fmla="*/ 84765 h 253"/>
              <a:gd name="T46" fmla="*/ 41077 w 200"/>
              <a:gd name="T47" fmla="*/ 73677 h 253"/>
              <a:gd name="T48" fmla="*/ 52150 w 200"/>
              <a:gd name="T49" fmla="*/ 73677 h 253"/>
              <a:gd name="T50" fmla="*/ 57508 w 200"/>
              <a:gd name="T51" fmla="*/ 68312 h 253"/>
              <a:gd name="T52" fmla="*/ 52150 w 200"/>
              <a:gd name="T53" fmla="*/ 62590 h 253"/>
              <a:gd name="T54" fmla="*/ 41077 w 200"/>
              <a:gd name="T55" fmla="*/ 62590 h 253"/>
              <a:gd name="T56" fmla="*/ 41077 w 200"/>
              <a:gd name="T57" fmla="*/ 57225 h 253"/>
              <a:gd name="T58" fmla="*/ 52150 w 200"/>
              <a:gd name="T59" fmla="*/ 57225 h 253"/>
              <a:gd name="T60" fmla="*/ 57508 w 200"/>
              <a:gd name="T61" fmla="*/ 51860 h 253"/>
              <a:gd name="T62" fmla="*/ 52150 w 200"/>
              <a:gd name="T63" fmla="*/ 46495 h 253"/>
              <a:gd name="T64" fmla="*/ 41077 w 200"/>
              <a:gd name="T65" fmla="*/ 46495 h 253"/>
              <a:gd name="T66" fmla="*/ 41077 w 200"/>
              <a:gd name="T67" fmla="*/ 40773 h 253"/>
              <a:gd name="T68" fmla="*/ 71081 w 200"/>
              <a:gd name="T69" fmla="*/ 10730 h 25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0" h="253">
                <a:moveTo>
                  <a:pt x="199" y="30"/>
                </a:moveTo>
                <a:lnTo>
                  <a:pt x="199" y="30"/>
                </a:lnTo>
                <a:cubicBezTo>
                  <a:pt x="199" y="22"/>
                  <a:pt x="199" y="15"/>
                  <a:pt x="199" y="7"/>
                </a:cubicBezTo>
                <a:cubicBezTo>
                  <a:pt x="192" y="7"/>
                  <a:pt x="184" y="7"/>
                  <a:pt x="176" y="7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0"/>
                  <a:pt x="8" y="0"/>
                  <a:pt x="8" y="7"/>
                </a:cubicBezTo>
                <a:cubicBezTo>
                  <a:pt x="0" y="15"/>
                  <a:pt x="0" y="22"/>
                  <a:pt x="8" y="30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54" y="130"/>
                  <a:pt x="46" y="137"/>
                  <a:pt x="46" y="145"/>
                </a:cubicBezTo>
                <a:cubicBezTo>
                  <a:pt x="46" y="153"/>
                  <a:pt x="54" y="160"/>
                  <a:pt x="62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54" y="175"/>
                  <a:pt x="46" y="183"/>
                  <a:pt x="46" y="191"/>
                </a:cubicBezTo>
                <a:cubicBezTo>
                  <a:pt x="46" y="198"/>
                  <a:pt x="54" y="206"/>
                  <a:pt x="62" y="206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45"/>
                  <a:pt x="92" y="252"/>
                  <a:pt x="100" y="252"/>
                </a:cubicBezTo>
                <a:cubicBezTo>
                  <a:pt x="108" y="252"/>
                  <a:pt x="115" y="245"/>
                  <a:pt x="115" y="237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46" y="206"/>
                  <a:pt x="146" y="206"/>
                  <a:pt x="146" y="206"/>
                </a:cubicBezTo>
                <a:cubicBezTo>
                  <a:pt x="153" y="206"/>
                  <a:pt x="161" y="198"/>
                  <a:pt x="161" y="191"/>
                </a:cubicBezTo>
                <a:cubicBezTo>
                  <a:pt x="161" y="183"/>
                  <a:pt x="153" y="175"/>
                  <a:pt x="146" y="175"/>
                </a:cubicBezTo>
                <a:cubicBezTo>
                  <a:pt x="115" y="175"/>
                  <a:pt x="115" y="175"/>
                  <a:pt x="115" y="175"/>
                </a:cubicBezTo>
                <a:cubicBezTo>
                  <a:pt x="115" y="160"/>
                  <a:pt x="115" y="160"/>
                  <a:pt x="115" y="160"/>
                </a:cubicBezTo>
                <a:cubicBezTo>
                  <a:pt x="146" y="160"/>
                  <a:pt x="146" y="160"/>
                  <a:pt x="146" y="160"/>
                </a:cubicBezTo>
                <a:cubicBezTo>
                  <a:pt x="153" y="160"/>
                  <a:pt x="161" y="153"/>
                  <a:pt x="161" y="145"/>
                </a:cubicBezTo>
                <a:cubicBezTo>
                  <a:pt x="161" y="137"/>
                  <a:pt x="153" y="130"/>
                  <a:pt x="146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14"/>
                  <a:pt x="115" y="114"/>
                  <a:pt x="115" y="114"/>
                </a:cubicBezTo>
                <a:lnTo>
                  <a:pt x="199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45">
            <a:extLst>
              <a:ext uri="{FF2B5EF4-FFF2-40B4-BE49-F238E27FC236}">
                <a16:creationId xmlns:a16="http://schemas.microsoft.com/office/drawing/2014/main" id="{1C3DBE91-1C3F-F24C-B1E3-8D0F77BA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855" y="5552435"/>
            <a:ext cx="514237" cy="918639"/>
          </a:xfrm>
          <a:custGeom>
            <a:avLst/>
            <a:gdLst>
              <a:gd name="T0" fmla="*/ 138189 w 452"/>
              <a:gd name="T1" fmla="*/ 291740 h 812"/>
              <a:gd name="T2" fmla="*/ 138189 w 452"/>
              <a:gd name="T3" fmla="*/ 291740 h 812"/>
              <a:gd name="T4" fmla="*/ 24961 w 452"/>
              <a:gd name="T5" fmla="*/ 291740 h 812"/>
              <a:gd name="T6" fmla="*/ 0 w 452"/>
              <a:gd name="T7" fmla="*/ 266919 h 812"/>
              <a:gd name="T8" fmla="*/ 0 w 452"/>
              <a:gd name="T9" fmla="*/ 24821 h 812"/>
              <a:gd name="T10" fmla="*/ 24961 w 452"/>
              <a:gd name="T11" fmla="*/ 0 h 812"/>
              <a:gd name="T12" fmla="*/ 138189 w 452"/>
              <a:gd name="T13" fmla="*/ 0 h 812"/>
              <a:gd name="T14" fmla="*/ 163150 w 452"/>
              <a:gd name="T15" fmla="*/ 24821 h 812"/>
              <a:gd name="T16" fmla="*/ 163150 w 452"/>
              <a:gd name="T17" fmla="*/ 93530 h 812"/>
              <a:gd name="T18" fmla="*/ 157362 w 452"/>
              <a:gd name="T19" fmla="*/ 98925 h 812"/>
              <a:gd name="T20" fmla="*/ 151936 w 452"/>
              <a:gd name="T21" fmla="*/ 93530 h 812"/>
              <a:gd name="T22" fmla="*/ 151936 w 452"/>
              <a:gd name="T23" fmla="*/ 24821 h 812"/>
              <a:gd name="T24" fmla="*/ 138189 w 452"/>
              <a:gd name="T25" fmla="*/ 8274 h 812"/>
              <a:gd name="T26" fmla="*/ 24961 w 452"/>
              <a:gd name="T27" fmla="*/ 8274 h 812"/>
              <a:gd name="T28" fmla="*/ 8320 w 452"/>
              <a:gd name="T29" fmla="*/ 24821 h 812"/>
              <a:gd name="T30" fmla="*/ 8320 w 452"/>
              <a:gd name="T31" fmla="*/ 266919 h 812"/>
              <a:gd name="T32" fmla="*/ 24961 w 452"/>
              <a:gd name="T33" fmla="*/ 283467 h 812"/>
              <a:gd name="T34" fmla="*/ 138189 w 452"/>
              <a:gd name="T35" fmla="*/ 283467 h 812"/>
              <a:gd name="T36" fmla="*/ 151936 w 452"/>
              <a:gd name="T37" fmla="*/ 266919 h 812"/>
              <a:gd name="T38" fmla="*/ 151936 w 452"/>
              <a:gd name="T39" fmla="*/ 198211 h 812"/>
              <a:gd name="T40" fmla="*/ 157362 w 452"/>
              <a:gd name="T41" fmla="*/ 195333 h 812"/>
              <a:gd name="T42" fmla="*/ 163150 w 452"/>
              <a:gd name="T43" fmla="*/ 198211 h 812"/>
              <a:gd name="T44" fmla="*/ 163150 w 452"/>
              <a:gd name="T45" fmla="*/ 266919 h 812"/>
              <a:gd name="T46" fmla="*/ 138189 w 452"/>
              <a:gd name="T47" fmla="*/ 291740 h 81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2" h="812">
                <a:moveTo>
                  <a:pt x="382" y="811"/>
                </a:moveTo>
                <a:lnTo>
                  <a:pt x="382" y="811"/>
                </a:lnTo>
                <a:cubicBezTo>
                  <a:pt x="69" y="811"/>
                  <a:pt x="69" y="811"/>
                  <a:pt x="69" y="811"/>
                </a:cubicBezTo>
                <a:cubicBezTo>
                  <a:pt x="31" y="811"/>
                  <a:pt x="0" y="780"/>
                  <a:pt x="0" y="74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20" y="0"/>
                  <a:pt x="451" y="31"/>
                  <a:pt x="451" y="69"/>
                </a:cubicBezTo>
                <a:cubicBezTo>
                  <a:pt x="451" y="260"/>
                  <a:pt x="451" y="260"/>
                  <a:pt x="451" y="260"/>
                </a:cubicBezTo>
                <a:cubicBezTo>
                  <a:pt x="451" y="268"/>
                  <a:pt x="443" y="275"/>
                  <a:pt x="435" y="275"/>
                </a:cubicBezTo>
                <a:cubicBezTo>
                  <a:pt x="428" y="275"/>
                  <a:pt x="420" y="268"/>
                  <a:pt x="420" y="260"/>
                </a:cubicBezTo>
                <a:cubicBezTo>
                  <a:pt x="420" y="69"/>
                  <a:pt x="420" y="69"/>
                  <a:pt x="420" y="69"/>
                </a:cubicBezTo>
                <a:cubicBezTo>
                  <a:pt x="420" y="46"/>
                  <a:pt x="405" y="23"/>
                  <a:pt x="382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46" y="23"/>
                  <a:pt x="23" y="46"/>
                  <a:pt x="23" y="69"/>
                </a:cubicBezTo>
                <a:cubicBezTo>
                  <a:pt x="23" y="742"/>
                  <a:pt x="23" y="742"/>
                  <a:pt x="23" y="742"/>
                </a:cubicBezTo>
                <a:cubicBezTo>
                  <a:pt x="23" y="765"/>
                  <a:pt x="46" y="788"/>
                  <a:pt x="69" y="788"/>
                </a:cubicBezTo>
                <a:cubicBezTo>
                  <a:pt x="382" y="788"/>
                  <a:pt x="382" y="788"/>
                  <a:pt x="382" y="788"/>
                </a:cubicBezTo>
                <a:cubicBezTo>
                  <a:pt x="405" y="788"/>
                  <a:pt x="420" y="765"/>
                  <a:pt x="420" y="742"/>
                </a:cubicBezTo>
                <a:cubicBezTo>
                  <a:pt x="420" y="551"/>
                  <a:pt x="420" y="551"/>
                  <a:pt x="420" y="551"/>
                </a:cubicBezTo>
                <a:cubicBezTo>
                  <a:pt x="420" y="543"/>
                  <a:pt x="428" y="543"/>
                  <a:pt x="435" y="543"/>
                </a:cubicBezTo>
                <a:cubicBezTo>
                  <a:pt x="443" y="543"/>
                  <a:pt x="451" y="543"/>
                  <a:pt x="451" y="551"/>
                </a:cubicBezTo>
                <a:cubicBezTo>
                  <a:pt x="451" y="742"/>
                  <a:pt x="451" y="742"/>
                  <a:pt x="451" y="742"/>
                </a:cubicBezTo>
                <a:cubicBezTo>
                  <a:pt x="451" y="780"/>
                  <a:pt x="420" y="811"/>
                  <a:pt x="382" y="8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47">
            <a:extLst>
              <a:ext uri="{FF2B5EF4-FFF2-40B4-BE49-F238E27FC236}">
                <a16:creationId xmlns:a16="http://schemas.microsoft.com/office/drawing/2014/main" id="{24438A61-3EE3-6D4D-BBEA-3AE5C0A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589" y="5657278"/>
            <a:ext cx="149778" cy="24965"/>
          </a:xfrm>
          <a:custGeom>
            <a:avLst/>
            <a:gdLst>
              <a:gd name="T0" fmla="*/ 41808 w 131"/>
              <a:gd name="T1" fmla="*/ 7607 h 24"/>
              <a:gd name="T2" fmla="*/ 41808 w 131"/>
              <a:gd name="T3" fmla="*/ 7607 h 24"/>
              <a:gd name="T4" fmla="*/ 5453 w 131"/>
              <a:gd name="T5" fmla="*/ 7607 h 24"/>
              <a:gd name="T6" fmla="*/ 0 w 131"/>
              <a:gd name="T7" fmla="*/ 2315 h 24"/>
              <a:gd name="T8" fmla="*/ 5453 w 131"/>
              <a:gd name="T9" fmla="*/ 0 h 24"/>
              <a:gd name="T10" fmla="*/ 41808 w 131"/>
              <a:gd name="T11" fmla="*/ 0 h 24"/>
              <a:gd name="T12" fmla="*/ 47261 w 131"/>
              <a:gd name="T13" fmla="*/ 2315 h 24"/>
              <a:gd name="T14" fmla="*/ 41808 w 131"/>
              <a:gd name="T15" fmla="*/ 7607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24">
                <a:moveTo>
                  <a:pt x="115" y="23"/>
                </a:moveTo>
                <a:lnTo>
                  <a:pt x="115" y="23"/>
                </a:ln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15"/>
                  <a:pt x="0" y="7"/>
                </a:cubicBezTo>
                <a:cubicBezTo>
                  <a:pt x="0" y="0"/>
                  <a:pt x="7" y="0"/>
                  <a:pt x="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2" y="0"/>
                  <a:pt x="130" y="0"/>
                  <a:pt x="130" y="7"/>
                </a:cubicBezTo>
                <a:cubicBezTo>
                  <a:pt x="130" y="15"/>
                  <a:pt x="122" y="23"/>
                  <a:pt x="115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48">
            <a:extLst>
              <a:ext uri="{FF2B5EF4-FFF2-40B4-BE49-F238E27FC236}">
                <a16:creationId xmlns:a16="http://schemas.microsoft.com/office/drawing/2014/main" id="{989738EC-AB49-7D46-BAA0-F3E8D64A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589" y="5762124"/>
            <a:ext cx="94858" cy="504251"/>
          </a:xfrm>
          <a:custGeom>
            <a:avLst/>
            <a:gdLst>
              <a:gd name="T0" fmla="*/ 13484 w 85"/>
              <a:gd name="T1" fmla="*/ 159976 h 444"/>
              <a:gd name="T2" fmla="*/ 13484 w 85"/>
              <a:gd name="T3" fmla="*/ 159976 h 444"/>
              <a:gd name="T4" fmla="*/ 0 w 85"/>
              <a:gd name="T5" fmla="*/ 143364 h 444"/>
              <a:gd name="T6" fmla="*/ 0 w 85"/>
              <a:gd name="T7" fmla="*/ 16250 h 444"/>
              <a:gd name="T8" fmla="*/ 13484 w 85"/>
              <a:gd name="T9" fmla="*/ 0 h 444"/>
              <a:gd name="T10" fmla="*/ 29807 w 85"/>
              <a:gd name="T11" fmla="*/ 16250 h 444"/>
              <a:gd name="T12" fmla="*/ 29807 w 85"/>
              <a:gd name="T13" fmla="*/ 35751 h 444"/>
              <a:gd name="T14" fmla="*/ 24484 w 85"/>
              <a:gd name="T15" fmla="*/ 41168 h 444"/>
              <a:gd name="T16" fmla="*/ 21646 w 85"/>
              <a:gd name="T17" fmla="*/ 35751 h 444"/>
              <a:gd name="T18" fmla="*/ 21646 w 85"/>
              <a:gd name="T19" fmla="*/ 16250 h 444"/>
              <a:gd name="T20" fmla="*/ 13484 w 85"/>
              <a:gd name="T21" fmla="*/ 8306 h 444"/>
              <a:gd name="T22" fmla="*/ 8161 w 85"/>
              <a:gd name="T23" fmla="*/ 16250 h 444"/>
              <a:gd name="T24" fmla="*/ 8161 w 85"/>
              <a:gd name="T25" fmla="*/ 143364 h 444"/>
              <a:gd name="T26" fmla="*/ 13484 w 85"/>
              <a:gd name="T27" fmla="*/ 151670 h 444"/>
              <a:gd name="T28" fmla="*/ 21646 w 85"/>
              <a:gd name="T29" fmla="*/ 143364 h 444"/>
              <a:gd name="T30" fmla="*/ 21646 w 85"/>
              <a:gd name="T31" fmla="*/ 124225 h 444"/>
              <a:gd name="T32" fmla="*/ 24484 w 85"/>
              <a:gd name="T33" fmla="*/ 118808 h 444"/>
              <a:gd name="T34" fmla="*/ 29807 w 85"/>
              <a:gd name="T35" fmla="*/ 124225 h 444"/>
              <a:gd name="T36" fmla="*/ 29807 w 85"/>
              <a:gd name="T37" fmla="*/ 143364 h 444"/>
              <a:gd name="T38" fmla="*/ 13484 w 85"/>
              <a:gd name="T39" fmla="*/ 159976 h 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444">
                <a:moveTo>
                  <a:pt x="38" y="443"/>
                </a:moveTo>
                <a:lnTo>
                  <a:pt x="38" y="443"/>
                </a:lnTo>
                <a:cubicBezTo>
                  <a:pt x="15" y="443"/>
                  <a:pt x="0" y="420"/>
                  <a:pt x="0" y="39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3"/>
                  <a:pt x="15" y="0"/>
                  <a:pt x="38" y="0"/>
                </a:cubicBezTo>
                <a:cubicBezTo>
                  <a:pt x="61" y="0"/>
                  <a:pt x="84" y="23"/>
                  <a:pt x="84" y="45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107"/>
                  <a:pt x="76" y="114"/>
                  <a:pt x="69" y="114"/>
                </a:cubicBezTo>
                <a:cubicBezTo>
                  <a:pt x="61" y="114"/>
                  <a:pt x="61" y="107"/>
                  <a:pt x="61" y="99"/>
                </a:cubicBezTo>
                <a:cubicBezTo>
                  <a:pt x="61" y="45"/>
                  <a:pt x="61" y="45"/>
                  <a:pt x="61" y="45"/>
                </a:cubicBezTo>
                <a:cubicBezTo>
                  <a:pt x="61" y="30"/>
                  <a:pt x="53" y="23"/>
                  <a:pt x="38" y="23"/>
                </a:cubicBezTo>
                <a:cubicBezTo>
                  <a:pt x="30" y="23"/>
                  <a:pt x="23" y="30"/>
                  <a:pt x="23" y="45"/>
                </a:cubicBezTo>
                <a:cubicBezTo>
                  <a:pt x="23" y="397"/>
                  <a:pt x="23" y="397"/>
                  <a:pt x="23" y="397"/>
                </a:cubicBezTo>
                <a:cubicBezTo>
                  <a:pt x="23" y="413"/>
                  <a:pt x="30" y="420"/>
                  <a:pt x="38" y="420"/>
                </a:cubicBezTo>
                <a:cubicBezTo>
                  <a:pt x="53" y="420"/>
                  <a:pt x="61" y="413"/>
                  <a:pt x="61" y="397"/>
                </a:cubicBezTo>
                <a:cubicBezTo>
                  <a:pt x="61" y="344"/>
                  <a:pt x="61" y="344"/>
                  <a:pt x="61" y="344"/>
                </a:cubicBezTo>
                <a:cubicBezTo>
                  <a:pt x="61" y="336"/>
                  <a:pt x="61" y="329"/>
                  <a:pt x="69" y="329"/>
                </a:cubicBezTo>
                <a:cubicBezTo>
                  <a:pt x="76" y="329"/>
                  <a:pt x="84" y="336"/>
                  <a:pt x="84" y="344"/>
                </a:cubicBezTo>
                <a:cubicBezTo>
                  <a:pt x="84" y="397"/>
                  <a:pt x="84" y="397"/>
                  <a:pt x="84" y="397"/>
                </a:cubicBezTo>
                <a:cubicBezTo>
                  <a:pt x="84" y="420"/>
                  <a:pt x="61" y="443"/>
                  <a:pt x="38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49">
            <a:extLst>
              <a:ext uri="{FF2B5EF4-FFF2-40B4-BE49-F238E27FC236}">
                <a16:creationId xmlns:a16="http://schemas.microsoft.com/office/drawing/2014/main" id="{4AE0FAAC-7AD7-6943-87D2-2FA251B8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536" y="5866967"/>
            <a:ext cx="349482" cy="294565"/>
          </a:xfrm>
          <a:custGeom>
            <a:avLst/>
            <a:gdLst>
              <a:gd name="T0" fmla="*/ 104971 w 307"/>
              <a:gd name="T1" fmla="*/ 93304 h 261"/>
              <a:gd name="T2" fmla="*/ 104971 w 307"/>
              <a:gd name="T3" fmla="*/ 93304 h 261"/>
              <a:gd name="T4" fmla="*/ 5792 w 307"/>
              <a:gd name="T5" fmla="*/ 93304 h 261"/>
              <a:gd name="T6" fmla="*/ 0 w 307"/>
              <a:gd name="T7" fmla="*/ 90792 h 261"/>
              <a:gd name="T8" fmla="*/ 5792 w 307"/>
              <a:gd name="T9" fmla="*/ 85409 h 261"/>
              <a:gd name="T10" fmla="*/ 102438 w 307"/>
              <a:gd name="T11" fmla="*/ 85409 h 261"/>
              <a:gd name="T12" fmla="*/ 102438 w 307"/>
              <a:gd name="T13" fmla="*/ 8254 h 261"/>
              <a:gd name="T14" fmla="*/ 5792 w 307"/>
              <a:gd name="T15" fmla="*/ 8254 h 261"/>
              <a:gd name="T16" fmla="*/ 0 w 307"/>
              <a:gd name="T17" fmla="*/ 2871 h 261"/>
              <a:gd name="T18" fmla="*/ 5792 w 307"/>
              <a:gd name="T19" fmla="*/ 0 h 261"/>
              <a:gd name="T20" fmla="*/ 104971 w 307"/>
              <a:gd name="T21" fmla="*/ 0 h 261"/>
              <a:gd name="T22" fmla="*/ 110763 w 307"/>
              <a:gd name="T23" fmla="*/ 5742 h 261"/>
              <a:gd name="T24" fmla="*/ 110763 w 307"/>
              <a:gd name="T25" fmla="*/ 87921 h 261"/>
              <a:gd name="T26" fmla="*/ 104971 w 307"/>
              <a:gd name="T27" fmla="*/ 93304 h 261"/>
              <a:gd name="T28" fmla="*/ 104971 w 307"/>
              <a:gd name="T29" fmla="*/ 8254 h 261"/>
              <a:gd name="T30" fmla="*/ 104971 w 307"/>
              <a:gd name="T31" fmla="*/ 8254 h 2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7" h="261">
                <a:moveTo>
                  <a:pt x="290" y="260"/>
                </a:moveTo>
                <a:lnTo>
                  <a:pt x="290" y="260"/>
                </a:lnTo>
                <a:cubicBezTo>
                  <a:pt x="16" y="260"/>
                  <a:pt x="16" y="260"/>
                  <a:pt x="16" y="260"/>
                </a:cubicBezTo>
                <a:cubicBezTo>
                  <a:pt x="8" y="260"/>
                  <a:pt x="0" y="253"/>
                  <a:pt x="0" y="253"/>
                </a:cubicBezTo>
                <a:cubicBezTo>
                  <a:pt x="0" y="245"/>
                  <a:pt x="8" y="238"/>
                  <a:pt x="16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83" y="23"/>
                  <a:pt x="283" y="23"/>
                  <a:pt x="283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16"/>
                  <a:pt x="0" y="8"/>
                </a:cubicBezTo>
                <a:cubicBezTo>
                  <a:pt x="0" y="8"/>
                  <a:pt x="8" y="0"/>
                  <a:pt x="1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6" y="8"/>
                  <a:pt x="306" y="16"/>
                </a:cubicBezTo>
                <a:cubicBezTo>
                  <a:pt x="306" y="245"/>
                  <a:pt x="306" y="245"/>
                  <a:pt x="306" y="245"/>
                </a:cubicBezTo>
                <a:cubicBezTo>
                  <a:pt x="306" y="253"/>
                  <a:pt x="298" y="260"/>
                  <a:pt x="290" y="260"/>
                </a:cubicBezTo>
                <a:close/>
                <a:moveTo>
                  <a:pt x="290" y="23"/>
                </a:moveTo>
                <a:lnTo>
                  <a:pt x="290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50">
            <a:extLst>
              <a:ext uri="{FF2B5EF4-FFF2-40B4-BE49-F238E27FC236}">
                <a16:creationId xmlns:a16="http://schemas.microsoft.com/office/drawing/2014/main" id="{E8B2E267-0117-CD41-8723-DE9F3ABE4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536" y="5951843"/>
            <a:ext cx="124817" cy="119822"/>
          </a:xfrm>
          <a:custGeom>
            <a:avLst/>
            <a:gdLst>
              <a:gd name="T0" fmla="*/ 19662 w 109"/>
              <a:gd name="T1" fmla="*/ 8114 h 108"/>
              <a:gd name="T2" fmla="*/ 19662 w 109"/>
              <a:gd name="T3" fmla="*/ 8114 h 108"/>
              <a:gd name="T4" fmla="*/ 30949 w 109"/>
              <a:gd name="T5" fmla="*/ 18697 h 108"/>
              <a:gd name="T6" fmla="*/ 19662 w 109"/>
              <a:gd name="T7" fmla="*/ 29633 h 108"/>
              <a:gd name="T8" fmla="*/ 8375 w 109"/>
              <a:gd name="T9" fmla="*/ 18697 h 108"/>
              <a:gd name="T10" fmla="*/ 19662 w 109"/>
              <a:gd name="T11" fmla="*/ 8114 h 108"/>
              <a:gd name="T12" fmla="*/ 19662 w 109"/>
              <a:gd name="T13" fmla="*/ 0 h 108"/>
              <a:gd name="T14" fmla="*/ 19662 w 109"/>
              <a:gd name="T15" fmla="*/ 0 h 108"/>
              <a:gd name="T16" fmla="*/ 0 w 109"/>
              <a:gd name="T17" fmla="*/ 18697 h 108"/>
              <a:gd name="T18" fmla="*/ 19662 w 109"/>
              <a:gd name="T19" fmla="*/ 37747 h 108"/>
              <a:gd name="T20" fmla="*/ 39324 w 109"/>
              <a:gd name="T21" fmla="*/ 18697 h 108"/>
              <a:gd name="T22" fmla="*/ 19662 w 109"/>
              <a:gd name="T23" fmla="*/ 0 h 108"/>
              <a:gd name="T24" fmla="*/ 19662 w 109"/>
              <a:gd name="T25" fmla="*/ 8114 h 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9" h="108">
                <a:moveTo>
                  <a:pt x="54" y="23"/>
                </a:moveTo>
                <a:lnTo>
                  <a:pt x="54" y="23"/>
                </a:lnTo>
                <a:cubicBezTo>
                  <a:pt x="69" y="23"/>
                  <a:pt x="85" y="38"/>
                  <a:pt x="85" y="53"/>
                </a:cubicBezTo>
                <a:cubicBezTo>
                  <a:pt x="85" y="69"/>
                  <a:pt x="69" y="84"/>
                  <a:pt x="54" y="84"/>
                </a:cubicBezTo>
                <a:cubicBezTo>
                  <a:pt x="39" y="84"/>
                  <a:pt x="23" y="69"/>
                  <a:pt x="23" y="53"/>
                </a:cubicBezTo>
                <a:cubicBezTo>
                  <a:pt x="23" y="38"/>
                  <a:pt x="39" y="23"/>
                  <a:pt x="54" y="23"/>
                </a:cubicBezTo>
                <a:lnTo>
                  <a:pt x="54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07"/>
                  <a:pt x="54" y="107"/>
                </a:cubicBezTo>
                <a:cubicBezTo>
                  <a:pt x="85" y="107"/>
                  <a:pt x="108" y="84"/>
                  <a:pt x="108" y="53"/>
                </a:cubicBezTo>
                <a:cubicBezTo>
                  <a:pt x="108" y="23"/>
                  <a:pt x="85" y="0"/>
                  <a:pt x="54" y="0"/>
                </a:cubicBezTo>
                <a:lnTo>
                  <a:pt x="54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51">
            <a:extLst>
              <a:ext uri="{FF2B5EF4-FFF2-40B4-BE49-F238E27FC236}">
                <a16:creationId xmlns:a16="http://schemas.microsoft.com/office/drawing/2014/main" id="{1BAAD8AF-3A07-354B-A00B-23345171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536" y="5916893"/>
            <a:ext cx="294565" cy="194713"/>
          </a:xfrm>
          <a:custGeom>
            <a:avLst/>
            <a:gdLst>
              <a:gd name="T0" fmla="*/ 79309 w 261"/>
              <a:gd name="T1" fmla="*/ 61549 h 170"/>
              <a:gd name="T2" fmla="*/ 79309 w 261"/>
              <a:gd name="T3" fmla="*/ 61549 h 170"/>
              <a:gd name="T4" fmla="*/ 5742 w 261"/>
              <a:gd name="T5" fmla="*/ 61549 h 170"/>
              <a:gd name="T6" fmla="*/ 0 w 261"/>
              <a:gd name="T7" fmla="*/ 58635 h 170"/>
              <a:gd name="T8" fmla="*/ 5742 w 261"/>
              <a:gd name="T9" fmla="*/ 53172 h 170"/>
              <a:gd name="T10" fmla="*/ 76796 w 261"/>
              <a:gd name="T11" fmla="*/ 53172 h 170"/>
              <a:gd name="T12" fmla="*/ 85050 w 261"/>
              <a:gd name="T13" fmla="*/ 47345 h 170"/>
              <a:gd name="T14" fmla="*/ 85050 w 261"/>
              <a:gd name="T15" fmla="*/ 14204 h 170"/>
              <a:gd name="T16" fmla="*/ 76796 w 261"/>
              <a:gd name="T17" fmla="*/ 8376 h 170"/>
              <a:gd name="T18" fmla="*/ 5742 w 261"/>
              <a:gd name="T19" fmla="*/ 8376 h 170"/>
              <a:gd name="T20" fmla="*/ 0 w 261"/>
              <a:gd name="T21" fmla="*/ 2914 h 170"/>
              <a:gd name="T22" fmla="*/ 5742 w 261"/>
              <a:gd name="T23" fmla="*/ 0 h 170"/>
              <a:gd name="T24" fmla="*/ 79309 w 261"/>
              <a:gd name="T25" fmla="*/ 0 h 170"/>
              <a:gd name="T26" fmla="*/ 85050 w 261"/>
              <a:gd name="T27" fmla="*/ 2914 h 170"/>
              <a:gd name="T28" fmla="*/ 87562 w 261"/>
              <a:gd name="T29" fmla="*/ 8376 h 170"/>
              <a:gd name="T30" fmla="*/ 93304 w 261"/>
              <a:gd name="T31" fmla="*/ 11290 h 170"/>
              <a:gd name="T32" fmla="*/ 93304 w 261"/>
              <a:gd name="T33" fmla="*/ 50259 h 170"/>
              <a:gd name="T34" fmla="*/ 87562 w 261"/>
              <a:gd name="T35" fmla="*/ 53172 h 170"/>
              <a:gd name="T36" fmla="*/ 85050 w 261"/>
              <a:gd name="T37" fmla="*/ 58635 h 170"/>
              <a:gd name="T38" fmla="*/ 79309 w 261"/>
              <a:gd name="T39" fmla="*/ 61549 h 1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61" h="170">
                <a:moveTo>
                  <a:pt x="221" y="169"/>
                </a:moveTo>
                <a:lnTo>
                  <a:pt x="221" y="169"/>
                </a:lnTo>
                <a:cubicBezTo>
                  <a:pt x="16" y="169"/>
                  <a:pt x="16" y="169"/>
                  <a:pt x="16" y="169"/>
                </a:cubicBezTo>
                <a:cubicBezTo>
                  <a:pt x="8" y="169"/>
                  <a:pt x="0" y="169"/>
                  <a:pt x="0" y="161"/>
                </a:cubicBezTo>
                <a:cubicBezTo>
                  <a:pt x="0" y="153"/>
                  <a:pt x="8" y="146"/>
                  <a:pt x="16" y="146"/>
                </a:cubicBezTo>
                <a:cubicBezTo>
                  <a:pt x="214" y="146"/>
                  <a:pt x="214" y="146"/>
                  <a:pt x="214" y="146"/>
                </a:cubicBezTo>
                <a:cubicBezTo>
                  <a:pt x="214" y="138"/>
                  <a:pt x="221" y="130"/>
                  <a:pt x="237" y="130"/>
                </a:cubicBezTo>
                <a:cubicBezTo>
                  <a:pt x="237" y="39"/>
                  <a:pt x="237" y="39"/>
                  <a:pt x="237" y="39"/>
                </a:cubicBezTo>
                <a:cubicBezTo>
                  <a:pt x="221" y="39"/>
                  <a:pt x="214" y="31"/>
                  <a:pt x="214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9" y="0"/>
                  <a:pt x="237" y="0"/>
                  <a:pt x="237" y="8"/>
                </a:cubicBezTo>
                <a:cubicBezTo>
                  <a:pt x="237" y="16"/>
                  <a:pt x="237" y="23"/>
                  <a:pt x="244" y="23"/>
                </a:cubicBezTo>
                <a:cubicBezTo>
                  <a:pt x="252" y="23"/>
                  <a:pt x="260" y="23"/>
                  <a:pt x="260" y="31"/>
                </a:cubicBezTo>
                <a:cubicBezTo>
                  <a:pt x="260" y="138"/>
                  <a:pt x="260" y="138"/>
                  <a:pt x="260" y="138"/>
                </a:cubicBezTo>
                <a:cubicBezTo>
                  <a:pt x="260" y="146"/>
                  <a:pt x="252" y="146"/>
                  <a:pt x="244" y="146"/>
                </a:cubicBezTo>
                <a:cubicBezTo>
                  <a:pt x="237" y="146"/>
                  <a:pt x="237" y="153"/>
                  <a:pt x="237" y="161"/>
                </a:cubicBezTo>
                <a:cubicBezTo>
                  <a:pt x="237" y="169"/>
                  <a:pt x="229" y="169"/>
                  <a:pt x="221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52">
            <a:extLst>
              <a:ext uri="{FF2B5EF4-FFF2-40B4-BE49-F238E27FC236}">
                <a16:creationId xmlns:a16="http://schemas.microsoft.com/office/drawing/2014/main" id="{721A27E2-D29F-3F46-8CAE-555DE02B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918" y="3370666"/>
            <a:ext cx="519231" cy="928624"/>
          </a:xfrm>
          <a:custGeom>
            <a:avLst/>
            <a:gdLst>
              <a:gd name="T0" fmla="*/ 137105 w 460"/>
              <a:gd name="T1" fmla="*/ 294914 h 819"/>
              <a:gd name="T2" fmla="*/ 137105 w 460"/>
              <a:gd name="T3" fmla="*/ 294914 h 819"/>
              <a:gd name="T4" fmla="*/ 27277 w 460"/>
              <a:gd name="T5" fmla="*/ 294914 h 819"/>
              <a:gd name="T6" fmla="*/ 0 w 460"/>
              <a:gd name="T7" fmla="*/ 270038 h 819"/>
              <a:gd name="T8" fmla="*/ 0 w 460"/>
              <a:gd name="T9" fmla="*/ 27400 h 819"/>
              <a:gd name="T10" fmla="*/ 27277 w 460"/>
              <a:gd name="T11" fmla="*/ 0 h 819"/>
              <a:gd name="T12" fmla="*/ 137105 w 460"/>
              <a:gd name="T13" fmla="*/ 0 h 819"/>
              <a:gd name="T14" fmla="*/ 164741 w 460"/>
              <a:gd name="T15" fmla="*/ 27400 h 819"/>
              <a:gd name="T16" fmla="*/ 164741 w 460"/>
              <a:gd name="T17" fmla="*/ 270038 h 819"/>
              <a:gd name="T18" fmla="*/ 137105 w 460"/>
              <a:gd name="T19" fmla="*/ 294914 h 819"/>
              <a:gd name="T20" fmla="*/ 27277 w 460"/>
              <a:gd name="T21" fmla="*/ 10816 h 819"/>
              <a:gd name="T22" fmla="*/ 27277 w 460"/>
              <a:gd name="T23" fmla="*/ 10816 h 819"/>
              <a:gd name="T24" fmla="*/ 10767 w 460"/>
              <a:gd name="T25" fmla="*/ 27400 h 819"/>
              <a:gd name="T26" fmla="*/ 10767 w 460"/>
              <a:gd name="T27" fmla="*/ 270038 h 819"/>
              <a:gd name="T28" fmla="*/ 27277 w 460"/>
              <a:gd name="T29" fmla="*/ 284099 h 819"/>
              <a:gd name="T30" fmla="*/ 137105 w 460"/>
              <a:gd name="T31" fmla="*/ 284099 h 819"/>
              <a:gd name="T32" fmla="*/ 153615 w 460"/>
              <a:gd name="T33" fmla="*/ 270038 h 819"/>
              <a:gd name="T34" fmla="*/ 153615 w 460"/>
              <a:gd name="T35" fmla="*/ 27400 h 819"/>
              <a:gd name="T36" fmla="*/ 137105 w 460"/>
              <a:gd name="T37" fmla="*/ 10816 h 819"/>
              <a:gd name="T38" fmla="*/ 27277 w 460"/>
              <a:gd name="T39" fmla="*/ 10816 h 8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0" h="819">
                <a:moveTo>
                  <a:pt x="382" y="818"/>
                </a:moveTo>
                <a:lnTo>
                  <a:pt x="382" y="818"/>
                </a:lnTo>
                <a:cubicBezTo>
                  <a:pt x="76" y="818"/>
                  <a:pt x="76" y="818"/>
                  <a:pt x="76" y="818"/>
                </a:cubicBezTo>
                <a:cubicBezTo>
                  <a:pt x="30" y="818"/>
                  <a:pt x="0" y="788"/>
                  <a:pt x="0" y="749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0" y="0"/>
                  <a:pt x="76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21" y="0"/>
                  <a:pt x="459" y="38"/>
                  <a:pt x="459" y="76"/>
                </a:cubicBezTo>
                <a:cubicBezTo>
                  <a:pt x="459" y="749"/>
                  <a:pt x="459" y="749"/>
                  <a:pt x="459" y="749"/>
                </a:cubicBezTo>
                <a:cubicBezTo>
                  <a:pt x="459" y="788"/>
                  <a:pt x="421" y="818"/>
                  <a:pt x="382" y="818"/>
                </a:cubicBezTo>
                <a:close/>
                <a:moveTo>
                  <a:pt x="76" y="30"/>
                </a:moveTo>
                <a:lnTo>
                  <a:pt x="76" y="30"/>
                </a:lnTo>
                <a:cubicBezTo>
                  <a:pt x="53" y="30"/>
                  <a:pt x="30" y="53"/>
                  <a:pt x="30" y="76"/>
                </a:cubicBezTo>
                <a:cubicBezTo>
                  <a:pt x="30" y="749"/>
                  <a:pt x="30" y="749"/>
                  <a:pt x="30" y="749"/>
                </a:cubicBezTo>
                <a:cubicBezTo>
                  <a:pt x="30" y="772"/>
                  <a:pt x="53" y="788"/>
                  <a:pt x="76" y="788"/>
                </a:cubicBezTo>
                <a:cubicBezTo>
                  <a:pt x="382" y="788"/>
                  <a:pt x="382" y="788"/>
                  <a:pt x="382" y="788"/>
                </a:cubicBezTo>
                <a:cubicBezTo>
                  <a:pt x="405" y="788"/>
                  <a:pt x="428" y="772"/>
                  <a:pt x="428" y="749"/>
                </a:cubicBezTo>
                <a:cubicBezTo>
                  <a:pt x="428" y="76"/>
                  <a:pt x="428" y="76"/>
                  <a:pt x="428" y="76"/>
                </a:cubicBezTo>
                <a:cubicBezTo>
                  <a:pt x="428" y="53"/>
                  <a:pt x="405" y="30"/>
                  <a:pt x="382" y="30"/>
                </a:cubicBezTo>
                <a:lnTo>
                  <a:pt x="76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53">
            <a:extLst>
              <a:ext uri="{FF2B5EF4-FFF2-40B4-BE49-F238E27FC236}">
                <a16:creationId xmlns:a16="http://schemas.microsoft.com/office/drawing/2014/main" id="{3524EC8A-746E-B841-B87E-D5F9C3DD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577" y="4134536"/>
            <a:ext cx="44932" cy="44932"/>
          </a:xfrm>
          <a:custGeom>
            <a:avLst/>
            <a:gdLst>
              <a:gd name="T0" fmla="*/ 8215 w 40"/>
              <a:gd name="T1" fmla="*/ 13921 h 39"/>
              <a:gd name="T2" fmla="*/ 8215 w 40"/>
              <a:gd name="T3" fmla="*/ 13921 h 39"/>
              <a:gd name="T4" fmla="*/ 0 w 40"/>
              <a:gd name="T5" fmla="*/ 5495 h 39"/>
              <a:gd name="T6" fmla="*/ 8215 w 40"/>
              <a:gd name="T7" fmla="*/ 0 h 39"/>
              <a:gd name="T8" fmla="*/ 13930 w 40"/>
              <a:gd name="T9" fmla="*/ 5495 h 39"/>
              <a:gd name="T10" fmla="*/ 8215 w 40"/>
              <a:gd name="T11" fmla="*/ 13921 h 39"/>
              <a:gd name="T12" fmla="*/ 8215 w 40"/>
              <a:gd name="T13" fmla="*/ 2931 h 39"/>
              <a:gd name="T14" fmla="*/ 8215 w 40"/>
              <a:gd name="T15" fmla="*/ 2931 h 39"/>
              <a:gd name="T16" fmla="*/ 5715 w 40"/>
              <a:gd name="T17" fmla="*/ 5495 h 39"/>
              <a:gd name="T18" fmla="*/ 8215 w 40"/>
              <a:gd name="T19" fmla="*/ 11356 h 39"/>
              <a:gd name="T20" fmla="*/ 11072 w 40"/>
              <a:gd name="T21" fmla="*/ 5495 h 39"/>
              <a:gd name="T22" fmla="*/ 8215 w 40"/>
              <a:gd name="T23" fmla="*/ 2931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" h="39">
                <a:moveTo>
                  <a:pt x="23" y="38"/>
                </a:moveTo>
                <a:lnTo>
                  <a:pt x="23" y="38"/>
                </a:lnTo>
                <a:cubicBezTo>
                  <a:pt x="16" y="38"/>
                  <a:pt x="0" y="31"/>
                  <a:pt x="0" y="15"/>
                </a:cubicBezTo>
                <a:cubicBezTo>
                  <a:pt x="0" y="8"/>
                  <a:pt x="16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8"/>
                  <a:pt x="23" y="3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16" y="8"/>
                  <a:pt x="16" y="15"/>
                </a:cubicBezTo>
                <a:cubicBezTo>
                  <a:pt x="16" y="23"/>
                  <a:pt x="16" y="31"/>
                  <a:pt x="23" y="31"/>
                </a:cubicBezTo>
                <a:cubicBezTo>
                  <a:pt x="31" y="31"/>
                  <a:pt x="31" y="23"/>
                  <a:pt x="31" y="15"/>
                </a:cubicBezTo>
                <a:cubicBezTo>
                  <a:pt x="31" y="8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54">
            <a:extLst>
              <a:ext uri="{FF2B5EF4-FFF2-40B4-BE49-F238E27FC236}">
                <a16:creationId xmlns:a16="http://schemas.microsoft.com/office/drawing/2014/main" id="{04CADF8E-3F9C-F449-BEB4-85057E56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9651" y="3475512"/>
            <a:ext cx="149778" cy="34947"/>
          </a:xfrm>
          <a:custGeom>
            <a:avLst/>
            <a:gdLst>
              <a:gd name="T0" fmla="*/ 44353 w 131"/>
              <a:gd name="T1" fmla="*/ 10765 h 32"/>
              <a:gd name="T2" fmla="*/ 44353 w 131"/>
              <a:gd name="T3" fmla="*/ 10765 h 32"/>
              <a:gd name="T4" fmla="*/ 5453 w 131"/>
              <a:gd name="T5" fmla="*/ 10765 h 32"/>
              <a:gd name="T6" fmla="*/ 0 w 131"/>
              <a:gd name="T7" fmla="*/ 5556 h 32"/>
              <a:gd name="T8" fmla="*/ 5453 w 131"/>
              <a:gd name="T9" fmla="*/ 0 h 32"/>
              <a:gd name="T10" fmla="*/ 44353 w 131"/>
              <a:gd name="T11" fmla="*/ 0 h 32"/>
              <a:gd name="T12" fmla="*/ 47261 w 131"/>
              <a:gd name="T13" fmla="*/ 5556 h 32"/>
              <a:gd name="T14" fmla="*/ 44353 w 131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32">
                <a:moveTo>
                  <a:pt x="122" y="31"/>
                </a:moveTo>
                <a:lnTo>
                  <a:pt x="122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0" y="8"/>
                  <a:pt x="130" y="16"/>
                </a:cubicBezTo>
                <a:cubicBezTo>
                  <a:pt x="130" y="23"/>
                  <a:pt x="130" y="31"/>
                  <a:pt x="122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55">
            <a:extLst>
              <a:ext uri="{FF2B5EF4-FFF2-40B4-BE49-F238E27FC236}">
                <a16:creationId xmlns:a16="http://schemas.microsoft.com/office/drawing/2014/main" id="{923334F3-1A6C-064C-8F13-C877969C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9770" y="3655246"/>
            <a:ext cx="304547" cy="354473"/>
          </a:xfrm>
          <a:custGeom>
            <a:avLst/>
            <a:gdLst>
              <a:gd name="T0" fmla="*/ 49678 w 269"/>
              <a:gd name="T1" fmla="*/ 112354 h 315"/>
              <a:gd name="T2" fmla="*/ 49678 w 269"/>
              <a:gd name="T3" fmla="*/ 112354 h 315"/>
              <a:gd name="T4" fmla="*/ 47159 w 269"/>
              <a:gd name="T5" fmla="*/ 112354 h 315"/>
              <a:gd name="T6" fmla="*/ 19439 w 269"/>
              <a:gd name="T7" fmla="*/ 90527 h 315"/>
              <a:gd name="T8" fmla="*/ 0 w 269"/>
              <a:gd name="T9" fmla="*/ 24689 h 315"/>
              <a:gd name="T10" fmla="*/ 2880 w 269"/>
              <a:gd name="T11" fmla="*/ 19322 h 315"/>
              <a:gd name="T12" fmla="*/ 8640 w 269"/>
              <a:gd name="T13" fmla="*/ 13597 h 315"/>
              <a:gd name="T14" fmla="*/ 41399 w 269"/>
              <a:gd name="T15" fmla="*/ 2863 h 315"/>
              <a:gd name="T16" fmla="*/ 55438 w 269"/>
              <a:gd name="T17" fmla="*/ 2863 h 315"/>
              <a:gd name="T18" fmla="*/ 88197 w 269"/>
              <a:gd name="T19" fmla="*/ 13597 h 315"/>
              <a:gd name="T20" fmla="*/ 93957 w 269"/>
              <a:gd name="T21" fmla="*/ 16460 h 315"/>
              <a:gd name="T22" fmla="*/ 96477 w 269"/>
              <a:gd name="T23" fmla="*/ 24689 h 315"/>
              <a:gd name="T24" fmla="*/ 77398 w 269"/>
              <a:gd name="T25" fmla="*/ 90527 h 315"/>
              <a:gd name="T26" fmla="*/ 49678 w 269"/>
              <a:gd name="T27" fmla="*/ 112354 h 315"/>
              <a:gd name="T28" fmla="*/ 47159 w 269"/>
              <a:gd name="T29" fmla="*/ 104124 h 315"/>
              <a:gd name="T30" fmla="*/ 47159 w 269"/>
              <a:gd name="T31" fmla="*/ 104124 h 315"/>
              <a:gd name="T32" fmla="*/ 49678 w 269"/>
              <a:gd name="T33" fmla="*/ 11092 h 315"/>
              <a:gd name="T34" fmla="*/ 49678 w 269"/>
              <a:gd name="T35" fmla="*/ 11092 h 315"/>
              <a:gd name="T36" fmla="*/ 47159 w 269"/>
              <a:gd name="T37" fmla="*/ 11092 h 315"/>
              <a:gd name="T38" fmla="*/ 11160 w 269"/>
              <a:gd name="T39" fmla="*/ 24689 h 315"/>
              <a:gd name="T40" fmla="*/ 8640 w 269"/>
              <a:gd name="T41" fmla="*/ 24689 h 315"/>
              <a:gd name="T42" fmla="*/ 8640 w 269"/>
              <a:gd name="T43" fmla="*/ 24689 h 315"/>
              <a:gd name="T44" fmla="*/ 27719 w 269"/>
              <a:gd name="T45" fmla="*/ 84802 h 315"/>
              <a:gd name="T46" fmla="*/ 49678 w 269"/>
              <a:gd name="T47" fmla="*/ 104124 h 315"/>
              <a:gd name="T48" fmla="*/ 69118 w 269"/>
              <a:gd name="T49" fmla="*/ 84802 h 315"/>
              <a:gd name="T50" fmla="*/ 88197 w 269"/>
              <a:gd name="T51" fmla="*/ 24689 h 315"/>
              <a:gd name="T52" fmla="*/ 88197 w 269"/>
              <a:gd name="T53" fmla="*/ 24689 h 315"/>
              <a:gd name="T54" fmla="*/ 88197 w 269"/>
              <a:gd name="T55" fmla="*/ 21827 h 315"/>
              <a:gd name="T56" fmla="*/ 49678 w 269"/>
              <a:gd name="T57" fmla="*/ 11092 h 31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69" h="315">
                <a:moveTo>
                  <a:pt x="138" y="314"/>
                </a:moveTo>
                <a:lnTo>
                  <a:pt x="138" y="314"/>
                </a:lnTo>
                <a:cubicBezTo>
                  <a:pt x="131" y="314"/>
                  <a:pt x="131" y="314"/>
                  <a:pt x="131" y="314"/>
                </a:cubicBezTo>
                <a:cubicBezTo>
                  <a:pt x="131" y="314"/>
                  <a:pt x="77" y="291"/>
                  <a:pt x="54" y="253"/>
                </a:cubicBezTo>
                <a:cubicBezTo>
                  <a:pt x="16" y="199"/>
                  <a:pt x="0" y="107"/>
                  <a:pt x="0" y="69"/>
                </a:cubicBezTo>
                <a:cubicBezTo>
                  <a:pt x="0" y="61"/>
                  <a:pt x="0" y="54"/>
                  <a:pt x="8" y="54"/>
                </a:cubicBezTo>
                <a:cubicBezTo>
                  <a:pt x="8" y="46"/>
                  <a:pt x="16" y="38"/>
                  <a:pt x="24" y="38"/>
                </a:cubicBezTo>
                <a:cubicBezTo>
                  <a:pt x="77" y="38"/>
                  <a:pt x="108" y="16"/>
                  <a:pt x="115" y="8"/>
                </a:cubicBezTo>
                <a:cubicBezTo>
                  <a:pt x="131" y="0"/>
                  <a:pt x="146" y="0"/>
                  <a:pt x="154" y="8"/>
                </a:cubicBezTo>
                <a:cubicBezTo>
                  <a:pt x="169" y="16"/>
                  <a:pt x="200" y="38"/>
                  <a:pt x="245" y="38"/>
                </a:cubicBezTo>
                <a:cubicBezTo>
                  <a:pt x="253" y="38"/>
                  <a:pt x="261" y="46"/>
                  <a:pt x="261" y="46"/>
                </a:cubicBezTo>
                <a:cubicBezTo>
                  <a:pt x="268" y="54"/>
                  <a:pt x="268" y="61"/>
                  <a:pt x="268" y="69"/>
                </a:cubicBezTo>
                <a:cubicBezTo>
                  <a:pt x="268" y="107"/>
                  <a:pt x="253" y="199"/>
                  <a:pt x="215" y="253"/>
                </a:cubicBezTo>
                <a:cubicBezTo>
                  <a:pt x="192" y="291"/>
                  <a:pt x="146" y="314"/>
                  <a:pt x="138" y="314"/>
                </a:cubicBezTo>
                <a:close/>
                <a:moveTo>
                  <a:pt x="131" y="291"/>
                </a:moveTo>
                <a:lnTo>
                  <a:pt x="131" y="291"/>
                </a:lnTo>
                <a:close/>
                <a:moveTo>
                  <a:pt x="138" y="31"/>
                </a:moveTo>
                <a:lnTo>
                  <a:pt x="138" y="31"/>
                </a:lnTo>
                <a:lnTo>
                  <a:pt x="131" y="31"/>
                </a:lnTo>
                <a:cubicBezTo>
                  <a:pt x="115" y="38"/>
                  <a:pt x="85" y="61"/>
                  <a:pt x="31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31" y="100"/>
                  <a:pt x="39" y="191"/>
                  <a:pt x="77" y="237"/>
                </a:cubicBezTo>
                <a:cubicBezTo>
                  <a:pt x="92" y="260"/>
                  <a:pt x="123" y="283"/>
                  <a:pt x="138" y="291"/>
                </a:cubicBezTo>
                <a:cubicBezTo>
                  <a:pt x="146" y="283"/>
                  <a:pt x="177" y="260"/>
                  <a:pt x="192" y="237"/>
                </a:cubicBezTo>
                <a:cubicBezTo>
                  <a:pt x="230" y="191"/>
                  <a:pt x="245" y="100"/>
                  <a:pt x="245" y="69"/>
                </a:cubicBezTo>
                <a:lnTo>
                  <a:pt x="245" y="61"/>
                </a:lnTo>
                <a:cubicBezTo>
                  <a:pt x="192" y="61"/>
                  <a:pt x="154" y="38"/>
                  <a:pt x="138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56">
            <a:extLst>
              <a:ext uri="{FF2B5EF4-FFF2-40B4-BE49-F238E27FC236}">
                <a16:creationId xmlns:a16="http://schemas.microsoft.com/office/drawing/2014/main" id="{051DFB08-EDEA-B242-9923-F6D64170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9622" y="3820000"/>
            <a:ext cx="119822" cy="94861"/>
          </a:xfrm>
          <a:custGeom>
            <a:avLst/>
            <a:gdLst>
              <a:gd name="T0" fmla="*/ 29633 w 108"/>
              <a:gd name="T1" fmla="*/ 29808 h 85"/>
              <a:gd name="T2" fmla="*/ 29633 w 108"/>
              <a:gd name="T3" fmla="*/ 29808 h 85"/>
              <a:gd name="T4" fmla="*/ 8114 w 108"/>
              <a:gd name="T5" fmla="*/ 29808 h 85"/>
              <a:gd name="T6" fmla="*/ 0 w 108"/>
              <a:gd name="T7" fmla="*/ 18808 h 85"/>
              <a:gd name="T8" fmla="*/ 0 w 108"/>
              <a:gd name="T9" fmla="*/ 8162 h 85"/>
              <a:gd name="T10" fmla="*/ 8114 w 108"/>
              <a:gd name="T11" fmla="*/ 0 h 85"/>
              <a:gd name="T12" fmla="*/ 29633 w 108"/>
              <a:gd name="T13" fmla="*/ 0 h 85"/>
              <a:gd name="T14" fmla="*/ 37747 w 108"/>
              <a:gd name="T15" fmla="*/ 8162 h 85"/>
              <a:gd name="T16" fmla="*/ 37747 w 108"/>
              <a:gd name="T17" fmla="*/ 18808 h 85"/>
              <a:gd name="T18" fmla="*/ 29633 w 108"/>
              <a:gd name="T19" fmla="*/ 29808 h 85"/>
              <a:gd name="T20" fmla="*/ 8114 w 108"/>
              <a:gd name="T21" fmla="*/ 18808 h 85"/>
              <a:gd name="T22" fmla="*/ 8114 w 108"/>
              <a:gd name="T23" fmla="*/ 18808 h 85"/>
              <a:gd name="T24" fmla="*/ 26811 w 108"/>
              <a:gd name="T25" fmla="*/ 18808 h 85"/>
              <a:gd name="T26" fmla="*/ 26811 w 108"/>
              <a:gd name="T27" fmla="*/ 8162 h 85"/>
              <a:gd name="T28" fmla="*/ 8114 w 108"/>
              <a:gd name="T29" fmla="*/ 8162 h 85"/>
              <a:gd name="T30" fmla="*/ 8114 w 108"/>
              <a:gd name="T31" fmla="*/ 18808 h 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85">
                <a:moveTo>
                  <a:pt x="84" y="84"/>
                </a:moveTo>
                <a:lnTo>
                  <a:pt x="84" y="84"/>
                </a:lnTo>
                <a:cubicBezTo>
                  <a:pt x="23" y="84"/>
                  <a:pt x="23" y="84"/>
                  <a:pt x="23" y="84"/>
                </a:cubicBezTo>
                <a:cubicBezTo>
                  <a:pt x="7" y="84"/>
                  <a:pt x="0" y="68"/>
                  <a:pt x="0" y="5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7" y="7"/>
                  <a:pt x="107" y="2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68"/>
                  <a:pt x="92" y="84"/>
                  <a:pt x="84" y="84"/>
                </a:cubicBezTo>
                <a:close/>
                <a:moveTo>
                  <a:pt x="23" y="53"/>
                </a:moveTo>
                <a:lnTo>
                  <a:pt x="23" y="53"/>
                </a:lnTo>
                <a:cubicBezTo>
                  <a:pt x="76" y="53"/>
                  <a:pt x="76" y="53"/>
                  <a:pt x="76" y="53"/>
                </a:cubicBezTo>
                <a:cubicBezTo>
                  <a:pt x="76" y="23"/>
                  <a:pt x="76" y="23"/>
                  <a:pt x="76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57">
            <a:extLst>
              <a:ext uri="{FF2B5EF4-FFF2-40B4-BE49-F238E27FC236}">
                <a16:creationId xmlns:a16="http://schemas.microsoft.com/office/drawing/2014/main" id="{1D3FD155-A016-F245-9D2E-24206C26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613" y="3760089"/>
            <a:ext cx="104846" cy="89867"/>
          </a:xfrm>
          <a:custGeom>
            <a:avLst/>
            <a:gdLst>
              <a:gd name="T0" fmla="*/ 27602 w 93"/>
              <a:gd name="T1" fmla="*/ 28209 h 78"/>
              <a:gd name="T2" fmla="*/ 27602 w 93"/>
              <a:gd name="T3" fmla="*/ 28209 h 78"/>
              <a:gd name="T4" fmla="*/ 22225 w 93"/>
              <a:gd name="T5" fmla="*/ 25278 h 78"/>
              <a:gd name="T6" fmla="*/ 22225 w 93"/>
              <a:gd name="T7" fmla="*/ 16852 h 78"/>
              <a:gd name="T8" fmla="*/ 16490 w 93"/>
              <a:gd name="T9" fmla="*/ 8426 h 78"/>
              <a:gd name="T10" fmla="*/ 8245 w 93"/>
              <a:gd name="T11" fmla="*/ 16852 h 78"/>
              <a:gd name="T12" fmla="*/ 8245 w 93"/>
              <a:gd name="T13" fmla="*/ 25278 h 78"/>
              <a:gd name="T14" fmla="*/ 2868 w 93"/>
              <a:gd name="T15" fmla="*/ 28209 h 78"/>
              <a:gd name="T16" fmla="*/ 2868 w 93"/>
              <a:gd name="T17" fmla="*/ 28209 h 78"/>
              <a:gd name="T18" fmla="*/ 0 w 93"/>
              <a:gd name="T19" fmla="*/ 25278 h 78"/>
              <a:gd name="T20" fmla="*/ 0 w 93"/>
              <a:gd name="T21" fmla="*/ 16852 h 78"/>
              <a:gd name="T22" fmla="*/ 16490 w 93"/>
              <a:gd name="T23" fmla="*/ 0 h 78"/>
              <a:gd name="T24" fmla="*/ 32980 w 93"/>
              <a:gd name="T25" fmla="*/ 16852 h 78"/>
              <a:gd name="T26" fmla="*/ 32980 w 93"/>
              <a:gd name="T27" fmla="*/ 25278 h 78"/>
              <a:gd name="T28" fmla="*/ 27602 w 93"/>
              <a:gd name="T29" fmla="*/ 28209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3" h="78">
                <a:moveTo>
                  <a:pt x="77" y="77"/>
                </a:moveTo>
                <a:lnTo>
                  <a:pt x="77" y="77"/>
                </a:lnTo>
                <a:cubicBezTo>
                  <a:pt x="69" y="77"/>
                  <a:pt x="62" y="77"/>
                  <a:pt x="62" y="69"/>
                </a:cubicBezTo>
                <a:cubicBezTo>
                  <a:pt x="62" y="46"/>
                  <a:pt x="62" y="46"/>
                  <a:pt x="62" y="46"/>
                </a:cubicBezTo>
                <a:cubicBezTo>
                  <a:pt x="62" y="31"/>
                  <a:pt x="54" y="23"/>
                  <a:pt x="46" y="23"/>
                </a:cubicBezTo>
                <a:cubicBezTo>
                  <a:pt x="31" y="23"/>
                  <a:pt x="23" y="31"/>
                  <a:pt x="23" y="46"/>
                </a:cubicBezTo>
                <a:cubicBezTo>
                  <a:pt x="23" y="69"/>
                  <a:pt x="23" y="69"/>
                  <a:pt x="23" y="69"/>
                </a:cubicBezTo>
                <a:cubicBezTo>
                  <a:pt x="23" y="77"/>
                  <a:pt x="16" y="77"/>
                  <a:pt x="8" y="77"/>
                </a:cubicBezTo>
                <a:cubicBezTo>
                  <a:pt x="0" y="77"/>
                  <a:pt x="0" y="77"/>
                  <a:pt x="0" y="6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5"/>
                  <a:pt x="16" y="0"/>
                  <a:pt x="46" y="0"/>
                </a:cubicBezTo>
                <a:cubicBezTo>
                  <a:pt x="69" y="0"/>
                  <a:pt x="92" y="15"/>
                  <a:pt x="92" y="46"/>
                </a:cubicBezTo>
                <a:cubicBezTo>
                  <a:pt x="92" y="69"/>
                  <a:pt x="92" y="69"/>
                  <a:pt x="92" y="69"/>
                </a:cubicBezTo>
                <a:cubicBezTo>
                  <a:pt x="92" y="77"/>
                  <a:pt x="85" y="77"/>
                  <a:pt x="7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58">
            <a:extLst>
              <a:ext uri="{FF2B5EF4-FFF2-40B4-BE49-F238E27FC236}">
                <a16:creationId xmlns:a16="http://schemas.microsoft.com/office/drawing/2014/main" id="{D4EB0291-F93A-6148-86B9-CFD716D7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6855" y="7684275"/>
            <a:ext cx="893675" cy="599112"/>
          </a:xfrm>
          <a:custGeom>
            <a:avLst/>
            <a:gdLst>
              <a:gd name="T0" fmla="*/ 272652 w 790"/>
              <a:gd name="T1" fmla="*/ 190140 h 529"/>
              <a:gd name="T2" fmla="*/ 272652 w 790"/>
              <a:gd name="T3" fmla="*/ 190140 h 529"/>
              <a:gd name="T4" fmla="*/ 11151 w 790"/>
              <a:gd name="T5" fmla="*/ 190140 h 529"/>
              <a:gd name="T6" fmla="*/ 0 w 790"/>
              <a:gd name="T7" fmla="*/ 179336 h 529"/>
              <a:gd name="T8" fmla="*/ 0 w 790"/>
              <a:gd name="T9" fmla="*/ 11164 h 529"/>
              <a:gd name="T10" fmla="*/ 11151 w 790"/>
              <a:gd name="T11" fmla="*/ 0 h 529"/>
              <a:gd name="T12" fmla="*/ 272652 w 790"/>
              <a:gd name="T13" fmla="*/ 0 h 529"/>
              <a:gd name="T14" fmla="*/ 283802 w 790"/>
              <a:gd name="T15" fmla="*/ 11164 h 529"/>
              <a:gd name="T16" fmla="*/ 283802 w 790"/>
              <a:gd name="T17" fmla="*/ 179336 h 529"/>
              <a:gd name="T18" fmla="*/ 272652 w 790"/>
              <a:gd name="T19" fmla="*/ 190140 h 529"/>
              <a:gd name="T20" fmla="*/ 14028 w 790"/>
              <a:gd name="T21" fmla="*/ 176456 h 529"/>
              <a:gd name="T22" fmla="*/ 14028 w 790"/>
              <a:gd name="T23" fmla="*/ 176456 h 529"/>
              <a:gd name="T24" fmla="*/ 269774 w 790"/>
              <a:gd name="T25" fmla="*/ 176456 h 529"/>
              <a:gd name="T26" fmla="*/ 269774 w 790"/>
              <a:gd name="T27" fmla="*/ 14044 h 529"/>
              <a:gd name="T28" fmla="*/ 14028 w 790"/>
              <a:gd name="T29" fmla="*/ 14044 h 529"/>
              <a:gd name="T30" fmla="*/ 14028 w 790"/>
              <a:gd name="T31" fmla="*/ 176456 h 5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0" h="529">
                <a:moveTo>
                  <a:pt x="758" y="528"/>
                </a:moveTo>
                <a:lnTo>
                  <a:pt x="758" y="528"/>
                </a:lnTo>
                <a:cubicBezTo>
                  <a:pt x="31" y="528"/>
                  <a:pt x="31" y="528"/>
                  <a:pt x="31" y="528"/>
                </a:cubicBezTo>
                <a:cubicBezTo>
                  <a:pt x="16" y="528"/>
                  <a:pt x="0" y="513"/>
                  <a:pt x="0" y="498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6" y="0"/>
                  <a:pt x="31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74" y="0"/>
                  <a:pt x="789" y="8"/>
                  <a:pt x="789" y="31"/>
                </a:cubicBezTo>
                <a:cubicBezTo>
                  <a:pt x="789" y="498"/>
                  <a:pt x="789" y="498"/>
                  <a:pt x="789" y="498"/>
                </a:cubicBezTo>
                <a:cubicBezTo>
                  <a:pt x="789" y="513"/>
                  <a:pt x="774" y="528"/>
                  <a:pt x="758" y="528"/>
                </a:cubicBezTo>
                <a:close/>
                <a:moveTo>
                  <a:pt x="39" y="490"/>
                </a:moveTo>
                <a:lnTo>
                  <a:pt x="39" y="490"/>
                </a:lnTo>
                <a:cubicBezTo>
                  <a:pt x="750" y="490"/>
                  <a:pt x="750" y="490"/>
                  <a:pt x="750" y="490"/>
                </a:cubicBezTo>
                <a:cubicBezTo>
                  <a:pt x="750" y="39"/>
                  <a:pt x="750" y="39"/>
                  <a:pt x="75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4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60">
            <a:extLst>
              <a:ext uri="{FF2B5EF4-FFF2-40B4-BE49-F238E27FC236}">
                <a16:creationId xmlns:a16="http://schemas.microsoft.com/office/drawing/2014/main" id="{0C13F84A-A1DD-E640-B131-CAD1C2BF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411" y="7779136"/>
            <a:ext cx="79882" cy="409393"/>
          </a:xfrm>
          <a:custGeom>
            <a:avLst/>
            <a:gdLst>
              <a:gd name="T0" fmla="*/ 10886 w 70"/>
              <a:gd name="T1" fmla="*/ 129814 h 361"/>
              <a:gd name="T2" fmla="*/ 10886 w 70"/>
              <a:gd name="T3" fmla="*/ 129814 h 361"/>
              <a:gd name="T4" fmla="*/ 0 w 70"/>
              <a:gd name="T5" fmla="*/ 118636 h 361"/>
              <a:gd name="T6" fmla="*/ 0 w 70"/>
              <a:gd name="T7" fmla="*/ 11178 h 361"/>
              <a:gd name="T8" fmla="*/ 10886 w 70"/>
              <a:gd name="T9" fmla="*/ 0 h 361"/>
              <a:gd name="T10" fmla="*/ 25037 w 70"/>
              <a:gd name="T11" fmla="*/ 11178 h 361"/>
              <a:gd name="T12" fmla="*/ 25037 w 70"/>
              <a:gd name="T13" fmla="*/ 27766 h 361"/>
              <a:gd name="T14" fmla="*/ 22134 w 70"/>
              <a:gd name="T15" fmla="*/ 33175 h 361"/>
              <a:gd name="T16" fmla="*/ 16691 w 70"/>
              <a:gd name="T17" fmla="*/ 27766 h 361"/>
              <a:gd name="T18" fmla="*/ 16691 w 70"/>
              <a:gd name="T19" fmla="*/ 11178 h 361"/>
              <a:gd name="T20" fmla="*/ 10886 w 70"/>
              <a:gd name="T21" fmla="*/ 5770 h 361"/>
              <a:gd name="T22" fmla="*/ 5443 w 70"/>
              <a:gd name="T23" fmla="*/ 11178 h 361"/>
              <a:gd name="T24" fmla="*/ 5443 w 70"/>
              <a:gd name="T25" fmla="*/ 118636 h 361"/>
              <a:gd name="T26" fmla="*/ 10886 w 70"/>
              <a:gd name="T27" fmla="*/ 124405 h 361"/>
              <a:gd name="T28" fmla="*/ 16691 w 70"/>
              <a:gd name="T29" fmla="*/ 118636 h 361"/>
              <a:gd name="T30" fmla="*/ 16691 w 70"/>
              <a:gd name="T31" fmla="*/ 102049 h 361"/>
              <a:gd name="T32" fmla="*/ 22134 w 70"/>
              <a:gd name="T33" fmla="*/ 96640 h 361"/>
              <a:gd name="T34" fmla="*/ 25037 w 70"/>
              <a:gd name="T35" fmla="*/ 102049 h 361"/>
              <a:gd name="T36" fmla="*/ 25037 w 70"/>
              <a:gd name="T37" fmla="*/ 118636 h 361"/>
              <a:gd name="T38" fmla="*/ 10886 w 70"/>
              <a:gd name="T39" fmla="*/ 129814 h 36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0" h="361">
                <a:moveTo>
                  <a:pt x="30" y="360"/>
                </a:moveTo>
                <a:lnTo>
                  <a:pt x="30" y="360"/>
                </a:lnTo>
                <a:cubicBezTo>
                  <a:pt x="15" y="360"/>
                  <a:pt x="0" y="345"/>
                  <a:pt x="0" y="32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53" y="0"/>
                  <a:pt x="69" y="16"/>
                  <a:pt x="69" y="31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85"/>
                  <a:pt x="61" y="92"/>
                  <a:pt x="61" y="92"/>
                </a:cubicBezTo>
                <a:cubicBezTo>
                  <a:pt x="53" y="92"/>
                  <a:pt x="46" y="85"/>
                  <a:pt x="46" y="77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23"/>
                  <a:pt x="38" y="16"/>
                  <a:pt x="30" y="16"/>
                </a:cubicBezTo>
                <a:cubicBezTo>
                  <a:pt x="23" y="16"/>
                  <a:pt x="15" y="23"/>
                  <a:pt x="15" y="31"/>
                </a:cubicBezTo>
                <a:cubicBezTo>
                  <a:pt x="15" y="329"/>
                  <a:pt x="15" y="329"/>
                  <a:pt x="15" y="329"/>
                </a:cubicBezTo>
                <a:cubicBezTo>
                  <a:pt x="15" y="337"/>
                  <a:pt x="23" y="345"/>
                  <a:pt x="30" y="345"/>
                </a:cubicBezTo>
                <a:cubicBezTo>
                  <a:pt x="38" y="345"/>
                  <a:pt x="46" y="337"/>
                  <a:pt x="46" y="32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76"/>
                  <a:pt x="53" y="268"/>
                  <a:pt x="61" y="268"/>
                </a:cubicBezTo>
                <a:cubicBezTo>
                  <a:pt x="61" y="268"/>
                  <a:pt x="69" y="276"/>
                  <a:pt x="69" y="283"/>
                </a:cubicBezTo>
                <a:cubicBezTo>
                  <a:pt x="69" y="329"/>
                  <a:pt x="69" y="329"/>
                  <a:pt x="69" y="329"/>
                </a:cubicBezTo>
                <a:cubicBezTo>
                  <a:pt x="69" y="345"/>
                  <a:pt x="53" y="360"/>
                  <a:pt x="30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61">
            <a:extLst>
              <a:ext uri="{FF2B5EF4-FFF2-40B4-BE49-F238E27FC236}">
                <a16:creationId xmlns:a16="http://schemas.microsoft.com/office/drawing/2014/main" id="{98BD3CC2-DE4E-C94C-B932-05809ACF7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367" y="7854024"/>
            <a:ext cx="279586" cy="244639"/>
          </a:xfrm>
          <a:custGeom>
            <a:avLst/>
            <a:gdLst>
              <a:gd name="T0" fmla="*/ 83118 w 246"/>
              <a:gd name="T1" fmla="*/ 77426 h 215"/>
              <a:gd name="T2" fmla="*/ 83118 w 246"/>
              <a:gd name="T3" fmla="*/ 77426 h 215"/>
              <a:gd name="T4" fmla="*/ 2891 w 246"/>
              <a:gd name="T5" fmla="*/ 77426 h 215"/>
              <a:gd name="T6" fmla="*/ 0 w 246"/>
              <a:gd name="T7" fmla="*/ 74894 h 215"/>
              <a:gd name="T8" fmla="*/ 2891 w 246"/>
              <a:gd name="T9" fmla="*/ 71999 h 215"/>
              <a:gd name="T10" fmla="*/ 83118 w 246"/>
              <a:gd name="T11" fmla="*/ 71999 h 215"/>
              <a:gd name="T12" fmla="*/ 83118 w 246"/>
              <a:gd name="T13" fmla="*/ 8322 h 215"/>
              <a:gd name="T14" fmla="*/ 2891 w 246"/>
              <a:gd name="T15" fmla="*/ 8322 h 215"/>
              <a:gd name="T16" fmla="*/ 0 w 246"/>
              <a:gd name="T17" fmla="*/ 5789 h 215"/>
              <a:gd name="T18" fmla="*/ 2891 w 246"/>
              <a:gd name="T19" fmla="*/ 0 h 215"/>
              <a:gd name="T20" fmla="*/ 83118 w 246"/>
              <a:gd name="T21" fmla="*/ 0 h 215"/>
              <a:gd name="T22" fmla="*/ 88539 w 246"/>
              <a:gd name="T23" fmla="*/ 5789 h 215"/>
              <a:gd name="T24" fmla="*/ 88539 w 246"/>
              <a:gd name="T25" fmla="*/ 74894 h 215"/>
              <a:gd name="T26" fmla="*/ 83118 w 246"/>
              <a:gd name="T27" fmla="*/ 77426 h 215"/>
              <a:gd name="T28" fmla="*/ 83118 w 246"/>
              <a:gd name="T29" fmla="*/ 8322 h 215"/>
              <a:gd name="T30" fmla="*/ 83118 w 246"/>
              <a:gd name="T31" fmla="*/ 8322 h 2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6" h="215">
                <a:moveTo>
                  <a:pt x="230" y="214"/>
                </a:moveTo>
                <a:lnTo>
                  <a:pt x="230" y="214"/>
                </a:lnTo>
                <a:cubicBezTo>
                  <a:pt x="8" y="214"/>
                  <a:pt x="8" y="214"/>
                  <a:pt x="8" y="214"/>
                </a:cubicBezTo>
                <a:cubicBezTo>
                  <a:pt x="0" y="214"/>
                  <a:pt x="0" y="214"/>
                  <a:pt x="0" y="207"/>
                </a:cubicBezTo>
                <a:cubicBezTo>
                  <a:pt x="0" y="207"/>
                  <a:pt x="0" y="199"/>
                  <a:pt x="8" y="199"/>
                </a:cubicBezTo>
                <a:cubicBezTo>
                  <a:pt x="230" y="199"/>
                  <a:pt x="230" y="199"/>
                  <a:pt x="230" y="199"/>
                </a:cubicBezTo>
                <a:cubicBezTo>
                  <a:pt x="230" y="23"/>
                  <a:pt x="230" y="23"/>
                  <a:pt x="230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8" y="0"/>
                  <a:pt x="245" y="8"/>
                  <a:pt x="245" y="16"/>
                </a:cubicBezTo>
                <a:cubicBezTo>
                  <a:pt x="245" y="207"/>
                  <a:pt x="245" y="207"/>
                  <a:pt x="245" y="207"/>
                </a:cubicBezTo>
                <a:cubicBezTo>
                  <a:pt x="245" y="214"/>
                  <a:pt x="238" y="214"/>
                  <a:pt x="230" y="214"/>
                </a:cubicBezTo>
                <a:close/>
                <a:moveTo>
                  <a:pt x="230" y="23"/>
                </a:moveTo>
                <a:lnTo>
                  <a:pt x="230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62">
            <a:extLst>
              <a:ext uri="{FF2B5EF4-FFF2-40B4-BE49-F238E27FC236}">
                <a16:creationId xmlns:a16="http://schemas.microsoft.com/office/drawing/2014/main" id="{32469748-4761-0048-AA10-17EE4D3F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367" y="7933905"/>
            <a:ext cx="99852" cy="94861"/>
          </a:xfrm>
          <a:custGeom>
            <a:avLst/>
            <a:gdLst>
              <a:gd name="T0" fmla="*/ 14398 w 86"/>
              <a:gd name="T1" fmla="*/ 5323 h 85"/>
              <a:gd name="T2" fmla="*/ 14398 w 86"/>
              <a:gd name="T3" fmla="*/ 5323 h 85"/>
              <a:gd name="T4" fmla="*/ 22890 w 86"/>
              <a:gd name="T5" fmla="*/ 13485 h 85"/>
              <a:gd name="T6" fmla="*/ 14398 w 86"/>
              <a:gd name="T7" fmla="*/ 24485 h 85"/>
              <a:gd name="T8" fmla="*/ 5907 w 86"/>
              <a:gd name="T9" fmla="*/ 13485 h 85"/>
              <a:gd name="T10" fmla="*/ 14398 w 86"/>
              <a:gd name="T11" fmla="*/ 5323 h 85"/>
              <a:gd name="T12" fmla="*/ 14398 w 86"/>
              <a:gd name="T13" fmla="*/ 0 h 85"/>
              <a:gd name="T14" fmla="*/ 14398 w 86"/>
              <a:gd name="T15" fmla="*/ 0 h 85"/>
              <a:gd name="T16" fmla="*/ 0 w 86"/>
              <a:gd name="T17" fmla="*/ 13485 h 85"/>
              <a:gd name="T18" fmla="*/ 14398 w 86"/>
              <a:gd name="T19" fmla="*/ 29808 h 85"/>
              <a:gd name="T20" fmla="*/ 31381 w 86"/>
              <a:gd name="T21" fmla="*/ 13485 h 85"/>
              <a:gd name="T22" fmla="*/ 14398 w 86"/>
              <a:gd name="T23" fmla="*/ 0 h 85"/>
              <a:gd name="T24" fmla="*/ 14398 w 86"/>
              <a:gd name="T25" fmla="*/ 5323 h 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6" h="85">
                <a:moveTo>
                  <a:pt x="39" y="15"/>
                </a:moveTo>
                <a:lnTo>
                  <a:pt x="39" y="15"/>
                </a:lnTo>
                <a:cubicBezTo>
                  <a:pt x="54" y="15"/>
                  <a:pt x="62" y="31"/>
                  <a:pt x="62" y="38"/>
                </a:cubicBezTo>
                <a:cubicBezTo>
                  <a:pt x="62" y="54"/>
                  <a:pt x="54" y="69"/>
                  <a:pt x="39" y="69"/>
                </a:cubicBezTo>
                <a:cubicBezTo>
                  <a:pt x="23" y="69"/>
                  <a:pt x="16" y="54"/>
                  <a:pt x="16" y="38"/>
                </a:cubicBezTo>
                <a:cubicBezTo>
                  <a:pt x="16" y="31"/>
                  <a:pt x="23" y="15"/>
                  <a:pt x="39" y="15"/>
                </a:cubicBezTo>
                <a:lnTo>
                  <a:pt x="39" y="0"/>
                </a:lnTo>
                <a:cubicBezTo>
                  <a:pt x="16" y="0"/>
                  <a:pt x="0" y="15"/>
                  <a:pt x="0" y="38"/>
                </a:cubicBezTo>
                <a:cubicBezTo>
                  <a:pt x="0" y="61"/>
                  <a:pt x="16" y="84"/>
                  <a:pt x="39" y="84"/>
                </a:cubicBezTo>
                <a:cubicBezTo>
                  <a:pt x="62" y="84"/>
                  <a:pt x="85" y="61"/>
                  <a:pt x="85" y="38"/>
                </a:cubicBezTo>
                <a:cubicBezTo>
                  <a:pt x="85" y="15"/>
                  <a:pt x="62" y="0"/>
                  <a:pt x="39" y="0"/>
                </a:cubicBezTo>
                <a:lnTo>
                  <a:pt x="39" y="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63">
            <a:extLst>
              <a:ext uri="{FF2B5EF4-FFF2-40B4-BE49-F238E27FC236}">
                <a16:creationId xmlns:a16="http://schemas.microsoft.com/office/drawing/2014/main" id="{9802FFA9-2CDF-F54B-89B2-43EACDF3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367" y="7898959"/>
            <a:ext cx="234651" cy="164754"/>
          </a:xfrm>
          <a:custGeom>
            <a:avLst/>
            <a:gdLst>
              <a:gd name="T0" fmla="*/ 63133 w 208"/>
              <a:gd name="T1" fmla="*/ 52028 h 146"/>
              <a:gd name="T2" fmla="*/ 63133 w 208"/>
              <a:gd name="T3" fmla="*/ 52028 h 146"/>
              <a:gd name="T4" fmla="*/ 2870 w 208"/>
              <a:gd name="T5" fmla="*/ 52028 h 146"/>
              <a:gd name="T6" fmla="*/ 0 w 208"/>
              <a:gd name="T7" fmla="*/ 46646 h 146"/>
              <a:gd name="T8" fmla="*/ 2870 w 208"/>
              <a:gd name="T9" fmla="*/ 43775 h 146"/>
              <a:gd name="T10" fmla="*/ 60622 w 208"/>
              <a:gd name="T11" fmla="*/ 43775 h 146"/>
              <a:gd name="T12" fmla="*/ 68873 w 208"/>
              <a:gd name="T13" fmla="*/ 38393 h 146"/>
              <a:gd name="T14" fmla="*/ 68873 w 208"/>
              <a:gd name="T15" fmla="*/ 13635 h 146"/>
              <a:gd name="T16" fmla="*/ 60622 w 208"/>
              <a:gd name="T17" fmla="*/ 7894 h 146"/>
              <a:gd name="T18" fmla="*/ 2870 w 208"/>
              <a:gd name="T19" fmla="*/ 7894 h 146"/>
              <a:gd name="T20" fmla="*/ 0 w 208"/>
              <a:gd name="T21" fmla="*/ 2512 h 146"/>
              <a:gd name="T22" fmla="*/ 2870 w 208"/>
              <a:gd name="T23" fmla="*/ 0 h 146"/>
              <a:gd name="T24" fmla="*/ 63133 w 208"/>
              <a:gd name="T25" fmla="*/ 0 h 146"/>
              <a:gd name="T26" fmla="*/ 68873 w 208"/>
              <a:gd name="T27" fmla="*/ 2512 h 146"/>
              <a:gd name="T28" fmla="*/ 71384 w 208"/>
              <a:gd name="T29" fmla="*/ 7894 h 146"/>
              <a:gd name="T30" fmla="*/ 74253 w 208"/>
              <a:gd name="T31" fmla="*/ 10764 h 146"/>
              <a:gd name="T32" fmla="*/ 74253 w 208"/>
              <a:gd name="T33" fmla="*/ 40905 h 146"/>
              <a:gd name="T34" fmla="*/ 71384 w 208"/>
              <a:gd name="T35" fmla="*/ 43775 h 146"/>
              <a:gd name="T36" fmla="*/ 68873 w 208"/>
              <a:gd name="T37" fmla="*/ 46646 h 146"/>
              <a:gd name="T38" fmla="*/ 63133 w 208"/>
              <a:gd name="T39" fmla="*/ 52028 h 14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8" h="146">
                <a:moveTo>
                  <a:pt x="176" y="145"/>
                </a:moveTo>
                <a:lnTo>
                  <a:pt x="176" y="145"/>
                </a:lnTo>
                <a:cubicBezTo>
                  <a:pt x="8" y="145"/>
                  <a:pt x="8" y="145"/>
                  <a:pt x="8" y="145"/>
                </a:cubicBezTo>
                <a:cubicBezTo>
                  <a:pt x="0" y="145"/>
                  <a:pt x="0" y="137"/>
                  <a:pt x="0" y="130"/>
                </a:cubicBezTo>
                <a:cubicBezTo>
                  <a:pt x="0" y="130"/>
                  <a:pt x="0" y="122"/>
                  <a:pt x="8" y="122"/>
                </a:cubicBezTo>
                <a:cubicBezTo>
                  <a:pt x="169" y="122"/>
                  <a:pt x="169" y="122"/>
                  <a:pt x="169" y="122"/>
                </a:cubicBezTo>
                <a:cubicBezTo>
                  <a:pt x="176" y="114"/>
                  <a:pt x="184" y="107"/>
                  <a:pt x="192" y="107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84" y="30"/>
                  <a:pt x="176" y="30"/>
                  <a:pt x="16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0" y="22"/>
                  <a:pt x="0" y="15"/>
                  <a:pt x="0" y="7"/>
                </a:cubicBezTo>
                <a:cubicBezTo>
                  <a:pt x="0" y="7"/>
                  <a:pt x="0" y="0"/>
                  <a:pt x="8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192" y="7"/>
                  <a:pt x="192" y="7"/>
                </a:cubicBezTo>
                <a:cubicBezTo>
                  <a:pt x="192" y="15"/>
                  <a:pt x="192" y="22"/>
                  <a:pt x="199" y="22"/>
                </a:cubicBezTo>
                <a:cubicBezTo>
                  <a:pt x="207" y="22"/>
                  <a:pt x="207" y="22"/>
                  <a:pt x="207" y="30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07" y="122"/>
                  <a:pt x="207" y="122"/>
                  <a:pt x="199" y="122"/>
                </a:cubicBezTo>
                <a:cubicBezTo>
                  <a:pt x="192" y="122"/>
                  <a:pt x="192" y="130"/>
                  <a:pt x="192" y="130"/>
                </a:cubicBezTo>
                <a:cubicBezTo>
                  <a:pt x="192" y="137"/>
                  <a:pt x="184" y="145"/>
                  <a:pt x="176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06A970-1314-1845-BE89-C4BC57E77ED5}"/>
              </a:ext>
            </a:extLst>
          </p:cNvPr>
          <p:cNvGrpSpPr/>
          <p:nvPr/>
        </p:nvGrpSpPr>
        <p:grpSpPr>
          <a:xfrm>
            <a:off x="3003740" y="9269942"/>
            <a:ext cx="3676939" cy="1477328"/>
            <a:chOff x="5517310" y="11069053"/>
            <a:chExt cx="3676939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D2DCEE51-4E01-F84D-B2D8-EE8E4E59AB7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480367B-78A2-7947-A7AF-9A71B70FB5B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3571A70-16EC-4B42-92B6-AC8D130A273F}"/>
              </a:ext>
            </a:extLst>
          </p:cNvPr>
          <p:cNvGrpSpPr/>
          <p:nvPr/>
        </p:nvGrpSpPr>
        <p:grpSpPr>
          <a:xfrm>
            <a:off x="6974161" y="9269942"/>
            <a:ext cx="3676939" cy="1477328"/>
            <a:chOff x="5517310" y="11069053"/>
            <a:chExt cx="3676939" cy="147732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6268E9AC-94C3-7C41-B4D8-764D2A5B475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2753D1-8425-434B-81A7-5D90DAD8160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090FD0-A573-8442-ABBB-A45C6294BDD1}"/>
              </a:ext>
            </a:extLst>
          </p:cNvPr>
          <p:cNvGrpSpPr/>
          <p:nvPr/>
        </p:nvGrpSpPr>
        <p:grpSpPr>
          <a:xfrm>
            <a:off x="13856224" y="9269942"/>
            <a:ext cx="3676939" cy="1477328"/>
            <a:chOff x="5517310" y="11069053"/>
            <a:chExt cx="3676939" cy="147732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606270E8-FA5D-0745-B73C-B073E68FAF9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35D519-6A9E-BB45-B56E-5963EF199CE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EED4C9-159B-5744-B1FF-B3EFCE57F6EE}"/>
              </a:ext>
            </a:extLst>
          </p:cNvPr>
          <p:cNvGrpSpPr/>
          <p:nvPr/>
        </p:nvGrpSpPr>
        <p:grpSpPr>
          <a:xfrm>
            <a:off x="18356035" y="4962637"/>
            <a:ext cx="3676939" cy="1477328"/>
            <a:chOff x="5517310" y="11069053"/>
            <a:chExt cx="3676939" cy="147732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8D877879-13BE-CF49-970E-F3D357FDCAB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BB8A92-8996-D14C-B3C3-34015C44D2E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6DA27CB-AE5A-2847-81E8-E858AD3BA162}"/>
              </a:ext>
            </a:extLst>
          </p:cNvPr>
          <p:cNvGrpSpPr/>
          <p:nvPr/>
        </p:nvGrpSpPr>
        <p:grpSpPr>
          <a:xfrm>
            <a:off x="13175236" y="5294953"/>
            <a:ext cx="3676939" cy="1477328"/>
            <a:chOff x="5517310" y="11069053"/>
            <a:chExt cx="3676939" cy="147732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47E08007-382D-244E-A8D9-B45E2D6C5658}"/>
                </a:ext>
              </a:extLst>
            </p:cNvPr>
            <p:cNvSpPr txBox="1"/>
            <p:nvPr/>
          </p:nvSpPr>
          <p:spPr>
            <a:xfrm>
              <a:off x="55343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C19ECCF-D7FB-3B4C-BAF6-5CFE0EE265E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0" name="Group 71">
            <a:extLst>
              <a:ext uri="{FF2B5EF4-FFF2-40B4-BE49-F238E27FC236}">
                <a16:creationId xmlns:a16="http://schemas.microsoft.com/office/drawing/2014/main" id="{7C7D680B-E01B-C440-BB0D-83CEBFAB64C7}"/>
              </a:ext>
            </a:extLst>
          </p:cNvPr>
          <p:cNvGrpSpPr/>
          <p:nvPr/>
        </p:nvGrpSpPr>
        <p:grpSpPr>
          <a:xfrm>
            <a:off x="2825747" y="1280983"/>
            <a:ext cx="5982437" cy="4635910"/>
            <a:chOff x="2232442" y="4853807"/>
            <a:chExt cx="5982437" cy="4635910"/>
          </a:xfrm>
        </p:grpSpPr>
        <p:sp>
          <p:nvSpPr>
            <p:cNvPr id="91" name="CuadroTexto 598">
              <a:extLst>
                <a:ext uri="{FF2B5EF4-FFF2-40B4-BE49-F238E27FC236}">
                  <a16:creationId xmlns:a16="http://schemas.microsoft.com/office/drawing/2014/main" id="{F4DF0AB3-D3C2-2C4A-9E8C-5E0C244043B7}"/>
                </a:ext>
              </a:extLst>
            </p:cNvPr>
            <p:cNvSpPr txBox="1"/>
            <p:nvPr/>
          </p:nvSpPr>
          <p:spPr>
            <a:xfrm>
              <a:off x="2232442" y="4853807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2" name="CuadroTexto 599">
              <a:extLst>
                <a:ext uri="{FF2B5EF4-FFF2-40B4-BE49-F238E27FC236}">
                  <a16:creationId xmlns:a16="http://schemas.microsoft.com/office/drawing/2014/main" id="{7F9B30A8-FB20-0A43-97C7-ADF086E1B08A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14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A78B734-8A86-0F4C-8600-604AE80CC6F7}"/>
              </a:ext>
            </a:extLst>
          </p:cNvPr>
          <p:cNvGrpSpPr/>
          <p:nvPr/>
        </p:nvGrpSpPr>
        <p:grpSpPr>
          <a:xfrm>
            <a:off x="963504" y="6213592"/>
            <a:ext cx="22450643" cy="4048396"/>
            <a:chOff x="963504" y="6213592"/>
            <a:chExt cx="22450643" cy="4048396"/>
          </a:xfrm>
        </p:grpSpPr>
        <p:sp>
          <p:nvSpPr>
            <p:cNvPr id="488" name="Freeform 417">
              <a:extLst>
                <a:ext uri="{FF2B5EF4-FFF2-40B4-BE49-F238E27FC236}">
                  <a16:creationId xmlns:a16="http://schemas.microsoft.com/office/drawing/2014/main" id="{9B01560B-84B3-6041-9F8D-D72CE7ED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504" y="7477136"/>
              <a:ext cx="5761759" cy="2779796"/>
            </a:xfrm>
            <a:custGeom>
              <a:avLst/>
              <a:gdLst>
                <a:gd name="T0" fmla="*/ 1809390 w 5028"/>
                <a:gd name="T1" fmla="*/ 0 h 2426"/>
                <a:gd name="T2" fmla="*/ 1809390 w 5028"/>
                <a:gd name="T3" fmla="*/ 0 h 2426"/>
                <a:gd name="T4" fmla="*/ 1809390 w 5028"/>
                <a:gd name="T5" fmla="*/ 492707 h 2426"/>
                <a:gd name="T6" fmla="*/ 1390786 w 5028"/>
                <a:gd name="T7" fmla="*/ 872765 h 2426"/>
                <a:gd name="T8" fmla="*/ 1390786 w 5028"/>
                <a:gd name="T9" fmla="*/ 872765 h 2426"/>
                <a:gd name="T10" fmla="*/ 975062 w 5028"/>
                <a:gd name="T11" fmla="*/ 492707 h 2426"/>
                <a:gd name="T12" fmla="*/ 975062 w 5028"/>
                <a:gd name="T13" fmla="*/ 492707 h 2426"/>
                <a:gd name="T14" fmla="*/ 481952 w 5028"/>
                <a:gd name="T15" fmla="*/ 0 h 2426"/>
                <a:gd name="T16" fmla="*/ 0 w 5028"/>
                <a:gd name="T17" fmla="*/ 0 h 24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28" h="2426">
                  <a:moveTo>
                    <a:pt x="5027" y="0"/>
                  </a:moveTo>
                  <a:lnTo>
                    <a:pt x="5027" y="0"/>
                  </a:lnTo>
                  <a:cubicBezTo>
                    <a:pt x="5027" y="1369"/>
                    <a:pt x="5027" y="1369"/>
                    <a:pt x="5027" y="1369"/>
                  </a:cubicBezTo>
                  <a:cubicBezTo>
                    <a:pt x="5027" y="2012"/>
                    <a:pt x="4507" y="2425"/>
                    <a:pt x="3864" y="2425"/>
                  </a:cubicBezTo>
                  <a:cubicBezTo>
                    <a:pt x="3229" y="2425"/>
                    <a:pt x="2709" y="2012"/>
                    <a:pt x="2709" y="1369"/>
                  </a:cubicBezTo>
                  <a:cubicBezTo>
                    <a:pt x="2709" y="612"/>
                    <a:pt x="2097" y="0"/>
                    <a:pt x="133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9" name="Freeform 418">
              <a:extLst>
                <a:ext uri="{FF2B5EF4-FFF2-40B4-BE49-F238E27FC236}">
                  <a16:creationId xmlns:a16="http://schemas.microsoft.com/office/drawing/2014/main" id="{1812CC18-D98F-D14C-A3E2-2DDC8675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263" y="6213592"/>
              <a:ext cx="2653443" cy="2395679"/>
            </a:xfrm>
            <a:custGeom>
              <a:avLst/>
              <a:gdLst>
                <a:gd name="T0" fmla="*/ 0 w 2313"/>
                <a:gd name="T1" fmla="*/ 752115 h 2089"/>
                <a:gd name="T2" fmla="*/ 0 w 2313"/>
                <a:gd name="T3" fmla="*/ 752115 h 2089"/>
                <a:gd name="T4" fmla="*/ 0 w 2313"/>
                <a:gd name="T5" fmla="*/ 418562 h 2089"/>
                <a:gd name="T6" fmla="*/ 416539 w 2313"/>
                <a:gd name="T7" fmla="*/ 0 h 2089"/>
                <a:gd name="T8" fmla="*/ 416539 w 2313"/>
                <a:gd name="T9" fmla="*/ 0 h 2089"/>
                <a:gd name="T10" fmla="*/ 833078 w 2313"/>
                <a:gd name="T11" fmla="*/ 418562 h 2089"/>
                <a:gd name="T12" fmla="*/ 833078 w 2313"/>
                <a:gd name="T13" fmla="*/ 752115 h 20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3" h="2089">
                  <a:moveTo>
                    <a:pt x="0" y="2088"/>
                  </a:moveTo>
                  <a:lnTo>
                    <a:pt x="0" y="2088"/>
                  </a:lnTo>
                  <a:cubicBezTo>
                    <a:pt x="0" y="1162"/>
                    <a:pt x="0" y="1162"/>
                    <a:pt x="0" y="1162"/>
                  </a:cubicBezTo>
                  <a:cubicBezTo>
                    <a:pt x="0" y="519"/>
                    <a:pt x="513" y="0"/>
                    <a:pt x="1156" y="0"/>
                  </a:cubicBezTo>
                  <a:cubicBezTo>
                    <a:pt x="1799" y="0"/>
                    <a:pt x="2312" y="519"/>
                    <a:pt x="2312" y="1162"/>
                  </a:cubicBezTo>
                  <a:cubicBezTo>
                    <a:pt x="2312" y="2088"/>
                    <a:pt x="2312" y="2088"/>
                    <a:pt x="2312" y="2088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0" name="Freeform 419">
              <a:extLst>
                <a:ext uri="{FF2B5EF4-FFF2-40B4-BE49-F238E27FC236}">
                  <a16:creationId xmlns:a16="http://schemas.microsoft.com/office/drawing/2014/main" id="{7B693FA2-EC12-4349-A576-850E961C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3650" y="7522625"/>
              <a:ext cx="2658496" cy="2739363"/>
            </a:xfrm>
            <a:custGeom>
              <a:avLst/>
              <a:gdLst>
                <a:gd name="T0" fmla="*/ 834665 w 2319"/>
                <a:gd name="T1" fmla="*/ 0 h 2388"/>
                <a:gd name="T2" fmla="*/ 834665 w 2319"/>
                <a:gd name="T3" fmla="*/ 0 h 2388"/>
                <a:gd name="T4" fmla="*/ 834665 w 2319"/>
                <a:gd name="T5" fmla="*/ 479575 h 2388"/>
                <a:gd name="T6" fmla="*/ 418773 w 2319"/>
                <a:gd name="T7" fmla="*/ 860065 h 2388"/>
                <a:gd name="T8" fmla="*/ 418773 w 2319"/>
                <a:gd name="T9" fmla="*/ 860065 h 2388"/>
                <a:gd name="T10" fmla="*/ 0 w 2319"/>
                <a:gd name="T11" fmla="*/ 479575 h 2388"/>
                <a:gd name="T12" fmla="*/ 0 w 2319"/>
                <a:gd name="T13" fmla="*/ 0 h 2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9" h="2388">
                  <a:moveTo>
                    <a:pt x="2318" y="0"/>
                  </a:moveTo>
                  <a:lnTo>
                    <a:pt x="2318" y="0"/>
                  </a:lnTo>
                  <a:cubicBezTo>
                    <a:pt x="2318" y="1331"/>
                    <a:pt x="2318" y="1331"/>
                    <a:pt x="2318" y="1331"/>
                  </a:cubicBezTo>
                  <a:cubicBezTo>
                    <a:pt x="2318" y="1974"/>
                    <a:pt x="1798" y="2387"/>
                    <a:pt x="1163" y="2387"/>
                  </a:cubicBezTo>
                  <a:cubicBezTo>
                    <a:pt x="520" y="2387"/>
                    <a:pt x="0" y="1974"/>
                    <a:pt x="0" y="133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1" name="Freeform 420">
              <a:extLst>
                <a:ext uri="{FF2B5EF4-FFF2-40B4-BE49-F238E27FC236}">
                  <a16:creationId xmlns:a16="http://schemas.microsoft.com/office/drawing/2014/main" id="{1D3273D5-C184-6E4E-B07F-34D64377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2146" y="6213592"/>
              <a:ext cx="2658496" cy="2264270"/>
            </a:xfrm>
            <a:custGeom>
              <a:avLst/>
              <a:gdLst>
                <a:gd name="T0" fmla="*/ 0 w 2319"/>
                <a:gd name="T1" fmla="*/ 710840 h 1974"/>
                <a:gd name="T2" fmla="*/ 0 w 2319"/>
                <a:gd name="T3" fmla="*/ 710840 h 1974"/>
                <a:gd name="T4" fmla="*/ 0 w 2319"/>
                <a:gd name="T5" fmla="*/ 418650 h 1974"/>
                <a:gd name="T6" fmla="*/ 415892 w 2319"/>
                <a:gd name="T7" fmla="*/ 0 h 1974"/>
                <a:gd name="T8" fmla="*/ 415892 w 2319"/>
                <a:gd name="T9" fmla="*/ 0 h 1974"/>
                <a:gd name="T10" fmla="*/ 834665 w 2319"/>
                <a:gd name="T11" fmla="*/ 418650 h 1974"/>
                <a:gd name="T12" fmla="*/ 834665 w 2319"/>
                <a:gd name="T13" fmla="*/ 710840 h 19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9" h="1974">
                  <a:moveTo>
                    <a:pt x="0" y="1973"/>
                  </a:moveTo>
                  <a:lnTo>
                    <a:pt x="0" y="1973"/>
                  </a:lnTo>
                  <a:cubicBezTo>
                    <a:pt x="0" y="1162"/>
                    <a:pt x="0" y="1162"/>
                    <a:pt x="0" y="1162"/>
                  </a:cubicBezTo>
                  <a:cubicBezTo>
                    <a:pt x="0" y="519"/>
                    <a:pt x="520" y="0"/>
                    <a:pt x="1155" y="0"/>
                  </a:cubicBezTo>
                  <a:cubicBezTo>
                    <a:pt x="1797" y="0"/>
                    <a:pt x="2318" y="519"/>
                    <a:pt x="2318" y="1162"/>
                  </a:cubicBezTo>
                  <a:cubicBezTo>
                    <a:pt x="2318" y="1973"/>
                    <a:pt x="2318" y="1973"/>
                    <a:pt x="2318" y="1973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2" name="Freeform 421">
              <a:extLst>
                <a:ext uri="{FF2B5EF4-FFF2-40B4-BE49-F238E27FC236}">
                  <a16:creationId xmlns:a16="http://schemas.microsoft.com/office/drawing/2014/main" id="{DD82C91F-530B-0F4E-B8F0-C45DE154F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589" y="7441758"/>
              <a:ext cx="2648387" cy="2815174"/>
            </a:xfrm>
            <a:custGeom>
              <a:avLst/>
              <a:gdLst>
                <a:gd name="T0" fmla="*/ 831490 w 2312"/>
                <a:gd name="T1" fmla="*/ 38508 h 2457"/>
                <a:gd name="T2" fmla="*/ 831490 w 2312"/>
                <a:gd name="T3" fmla="*/ 38508 h 2457"/>
                <a:gd name="T4" fmla="*/ 831490 w 2312"/>
                <a:gd name="T5" fmla="*/ 503839 h 2457"/>
                <a:gd name="T6" fmla="*/ 415565 w 2312"/>
                <a:gd name="T7" fmla="*/ 883877 h 2457"/>
                <a:gd name="T8" fmla="*/ 415565 w 2312"/>
                <a:gd name="T9" fmla="*/ 883877 h 2457"/>
                <a:gd name="T10" fmla="*/ 0 w 2312"/>
                <a:gd name="T11" fmla="*/ 503839 h 2457"/>
                <a:gd name="T12" fmla="*/ 0 w 2312"/>
                <a:gd name="T13" fmla="*/ 0 h 24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2" h="2457">
                  <a:moveTo>
                    <a:pt x="2311" y="107"/>
                  </a:moveTo>
                  <a:lnTo>
                    <a:pt x="2311" y="107"/>
                  </a:lnTo>
                  <a:cubicBezTo>
                    <a:pt x="2311" y="1400"/>
                    <a:pt x="2311" y="1400"/>
                    <a:pt x="2311" y="1400"/>
                  </a:cubicBezTo>
                  <a:cubicBezTo>
                    <a:pt x="2311" y="2043"/>
                    <a:pt x="1790" y="2456"/>
                    <a:pt x="1155" y="2456"/>
                  </a:cubicBezTo>
                  <a:cubicBezTo>
                    <a:pt x="512" y="2456"/>
                    <a:pt x="0" y="2043"/>
                    <a:pt x="0" y="14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3" name="Freeform 422">
              <a:extLst>
                <a:ext uri="{FF2B5EF4-FFF2-40B4-BE49-F238E27FC236}">
                  <a16:creationId xmlns:a16="http://schemas.microsoft.com/office/drawing/2014/main" id="{7AFA3EF7-C4E5-ED40-B2AE-BBAB4BE3C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3977" y="6213592"/>
              <a:ext cx="6080170" cy="2901096"/>
            </a:xfrm>
            <a:custGeom>
              <a:avLst/>
              <a:gdLst>
                <a:gd name="T0" fmla="*/ 0 w 5304"/>
                <a:gd name="T1" fmla="*/ 690616 h 2532"/>
                <a:gd name="T2" fmla="*/ 0 w 5304"/>
                <a:gd name="T3" fmla="*/ 690616 h 2532"/>
                <a:gd name="T4" fmla="*/ 0 w 5304"/>
                <a:gd name="T5" fmla="*/ 418185 h 2532"/>
                <a:gd name="T6" fmla="*/ 415870 w 5304"/>
                <a:gd name="T7" fmla="*/ 0 h 2532"/>
                <a:gd name="T8" fmla="*/ 415870 w 5304"/>
                <a:gd name="T9" fmla="*/ 0 h 2532"/>
                <a:gd name="T10" fmla="*/ 834981 w 5304"/>
                <a:gd name="T11" fmla="*/ 418185 h 2532"/>
                <a:gd name="T12" fmla="*/ 834981 w 5304"/>
                <a:gd name="T13" fmla="*/ 418185 h 2532"/>
                <a:gd name="T14" fmla="*/ 1325023 w 5304"/>
                <a:gd name="T15" fmla="*/ 910865 h 2532"/>
                <a:gd name="T16" fmla="*/ 1909402 w 5304"/>
                <a:gd name="T17" fmla="*/ 910865 h 2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04" h="2532">
                  <a:moveTo>
                    <a:pt x="0" y="1919"/>
                  </a:moveTo>
                  <a:lnTo>
                    <a:pt x="0" y="1919"/>
                  </a:lnTo>
                  <a:cubicBezTo>
                    <a:pt x="0" y="1162"/>
                    <a:pt x="0" y="1162"/>
                    <a:pt x="0" y="1162"/>
                  </a:cubicBezTo>
                  <a:cubicBezTo>
                    <a:pt x="0" y="519"/>
                    <a:pt x="520" y="0"/>
                    <a:pt x="1155" y="0"/>
                  </a:cubicBezTo>
                  <a:cubicBezTo>
                    <a:pt x="1798" y="0"/>
                    <a:pt x="2319" y="519"/>
                    <a:pt x="2319" y="1162"/>
                  </a:cubicBezTo>
                  <a:cubicBezTo>
                    <a:pt x="2319" y="1919"/>
                    <a:pt x="2931" y="2531"/>
                    <a:pt x="3680" y="2531"/>
                  </a:cubicBezTo>
                  <a:cubicBezTo>
                    <a:pt x="5303" y="2531"/>
                    <a:pt x="5303" y="2531"/>
                    <a:pt x="5303" y="2531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944" name="Grupo 943">
            <a:extLst>
              <a:ext uri="{FF2B5EF4-FFF2-40B4-BE49-F238E27FC236}">
                <a16:creationId xmlns:a16="http://schemas.microsoft.com/office/drawing/2014/main" id="{BC76DB33-E2F8-BE4B-888B-A9B2B31ECB37}"/>
              </a:ext>
            </a:extLst>
          </p:cNvPr>
          <p:cNvGrpSpPr/>
          <p:nvPr/>
        </p:nvGrpSpPr>
        <p:grpSpPr>
          <a:xfrm>
            <a:off x="985274" y="6235362"/>
            <a:ext cx="22450643" cy="4048396"/>
            <a:chOff x="963504" y="6213592"/>
            <a:chExt cx="22450643" cy="4048396"/>
          </a:xfrm>
        </p:grpSpPr>
        <p:sp>
          <p:nvSpPr>
            <p:cNvPr id="945" name="Freeform 417">
              <a:extLst>
                <a:ext uri="{FF2B5EF4-FFF2-40B4-BE49-F238E27FC236}">
                  <a16:creationId xmlns:a16="http://schemas.microsoft.com/office/drawing/2014/main" id="{2E04DEFE-DA2A-104F-87AC-8C9D01BE5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504" y="7477136"/>
              <a:ext cx="5761759" cy="2779796"/>
            </a:xfrm>
            <a:custGeom>
              <a:avLst/>
              <a:gdLst>
                <a:gd name="T0" fmla="*/ 1809390 w 5028"/>
                <a:gd name="T1" fmla="*/ 0 h 2426"/>
                <a:gd name="T2" fmla="*/ 1809390 w 5028"/>
                <a:gd name="T3" fmla="*/ 0 h 2426"/>
                <a:gd name="T4" fmla="*/ 1809390 w 5028"/>
                <a:gd name="T5" fmla="*/ 492707 h 2426"/>
                <a:gd name="T6" fmla="*/ 1390786 w 5028"/>
                <a:gd name="T7" fmla="*/ 872765 h 2426"/>
                <a:gd name="T8" fmla="*/ 1390786 w 5028"/>
                <a:gd name="T9" fmla="*/ 872765 h 2426"/>
                <a:gd name="T10" fmla="*/ 975062 w 5028"/>
                <a:gd name="T11" fmla="*/ 492707 h 2426"/>
                <a:gd name="T12" fmla="*/ 975062 w 5028"/>
                <a:gd name="T13" fmla="*/ 492707 h 2426"/>
                <a:gd name="T14" fmla="*/ 481952 w 5028"/>
                <a:gd name="T15" fmla="*/ 0 h 2426"/>
                <a:gd name="T16" fmla="*/ 0 w 5028"/>
                <a:gd name="T17" fmla="*/ 0 h 24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28" h="2426">
                  <a:moveTo>
                    <a:pt x="5027" y="0"/>
                  </a:moveTo>
                  <a:lnTo>
                    <a:pt x="5027" y="0"/>
                  </a:lnTo>
                  <a:cubicBezTo>
                    <a:pt x="5027" y="1369"/>
                    <a:pt x="5027" y="1369"/>
                    <a:pt x="5027" y="1369"/>
                  </a:cubicBezTo>
                  <a:cubicBezTo>
                    <a:pt x="5027" y="2012"/>
                    <a:pt x="4507" y="2425"/>
                    <a:pt x="3864" y="2425"/>
                  </a:cubicBezTo>
                  <a:cubicBezTo>
                    <a:pt x="3229" y="2425"/>
                    <a:pt x="2709" y="2012"/>
                    <a:pt x="2709" y="1369"/>
                  </a:cubicBezTo>
                  <a:cubicBezTo>
                    <a:pt x="2709" y="612"/>
                    <a:pt x="2097" y="0"/>
                    <a:pt x="133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6" name="Freeform 418">
              <a:extLst>
                <a:ext uri="{FF2B5EF4-FFF2-40B4-BE49-F238E27FC236}">
                  <a16:creationId xmlns:a16="http://schemas.microsoft.com/office/drawing/2014/main" id="{8EBA5A5F-167E-7247-8FE7-1E917C99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263" y="6213592"/>
              <a:ext cx="2653443" cy="2395679"/>
            </a:xfrm>
            <a:custGeom>
              <a:avLst/>
              <a:gdLst>
                <a:gd name="T0" fmla="*/ 0 w 2313"/>
                <a:gd name="T1" fmla="*/ 752115 h 2089"/>
                <a:gd name="T2" fmla="*/ 0 w 2313"/>
                <a:gd name="T3" fmla="*/ 752115 h 2089"/>
                <a:gd name="T4" fmla="*/ 0 w 2313"/>
                <a:gd name="T5" fmla="*/ 418562 h 2089"/>
                <a:gd name="T6" fmla="*/ 416539 w 2313"/>
                <a:gd name="T7" fmla="*/ 0 h 2089"/>
                <a:gd name="T8" fmla="*/ 416539 w 2313"/>
                <a:gd name="T9" fmla="*/ 0 h 2089"/>
                <a:gd name="T10" fmla="*/ 833078 w 2313"/>
                <a:gd name="T11" fmla="*/ 418562 h 2089"/>
                <a:gd name="T12" fmla="*/ 833078 w 2313"/>
                <a:gd name="T13" fmla="*/ 752115 h 20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3" h="2089">
                  <a:moveTo>
                    <a:pt x="0" y="2088"/>
                  </a:moveTo>
                  <a:lnTo>
                    <a:pt x="0" y="2088"/>
                  </a:lnTo>
                  <a:cubicBezTo>
                    <a:pt x="0" y="1162"/>
                    <a:pt x="0" y="1162"/>
                    <a:pt x="0" y="1162"/>
                  </a:cubicBezTo>
                  <a:cubicBezTo>
                    <a:pt x="0" y="519"/>
                    <a:pt x="513" y="0"/>
                    <a:pt x="1156" y="0"/>
                  </a:cubicBezTo>
                  <a:cubicBezTo>
                    <a:pt x="1799" y="0"/>
                    <a:pt x="2312" y="519"/>
                    <a:pt x="2312" y="1162"/>
                  </a:cubicBezTo>
                  <a:cubicBezTo>
                    <a:pt x="2312" y="2088"/>
                    <a:pt x="2312" y="2088"/>
                    <a:pt x="2312" y="2088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7" name="Freeform 419">
              <a:extLst>
                <a:ext uri="{FF2B5EF4-FFF2-40B4-BE49-F238E27FC236}">
                  <a16:creationId xmlns:a16="http://schemas.microsoft.com/office/drawing/2014/main" id="{32C9B670-880F-9B4D-9869-EAD419EF2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3650" y="7522625"/>
              <a:ext cx="2658496" cy="2739363"/>
            </a:xfrm>
            <a:custGeom>
              <a:avLst/>
              <a:gdLst>
                <a:gd name="T0" fmla="*/ 834665 w 2319"/>
                <a:gd name="T1" fmla="*/ 0 h 2388"/>
                <a:gd name="T2" fmla="*/ 834665 w 2319"/>
                <a:gd name="T3" fmla="*/ 0 h 2388"/>
                <a:gd name="T4" fmla="*/ 834665 w 2319"/>
                <a:gd name="T5" fmla="*/ 479575 h 2388"/>
                <a:gd name="T6" fmla="*/ 418773 w 2319"/>
                <a:gd name="T7" fmla="*/ 860065 h 2388"/>
                <a:gd name="T8" fmla="*/ 418773 w 2319"/>
                <a:gd name="T9" fmla="*/ 860065 h 2388"/>
                <a:gd name="T10" fmla="*/ 0 w 2319"/>
                <a:gd name="T11" fmla="*/ 479575 h 2388"/>
                <a:gd name="T12" fmla="*/ 0 w 2319"/>
                <a:gd name="T13" fmla="*/ 0 h 2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9" h="2388">
                  <a:moveTo>
                    <a:pt x="2318" y="0"/>
                  </a:moveTo>
                  <a:lnTo>
                    <a:pt x="2318" y="0"/>
                  </a:lnTo>
                  <a:cubicBezTo>
                    <a:pt x="2318" y="1331"/>
                    <a:pt x="2318" y="1331"/>
                    <a:pt x="2318" y="1331"/>
                  </a:cubicBezTo>
                  <a:cubicBezTo>
                    <a:pt x="2318" y="1974"/>
                    <a:pt x="1798" y="2387"/>
                    <a:pt x="1163" y="2387"/>
                  </a:cubicBezTo>
                  <a:cubicBezTo>
                    <a:pt x="520" y="2387"/>
                    <a:pt x="0" y="1974"/>
                    <a:pt x="0" y="133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8" name="Freeform 420">
              <a:extLst>
                <a:ext uri="{FF2B5EF4-FFF2-40B4-BE49-F238E27FC236}">
                  <a16:creationId xmlns:a16="http://schemas.microsoft.com/office/drawing/2014/main" id="{04EAAEBF-3B35-8447-8724-E7ECA450F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2146" y="6213592"/>
              <a:ext cx="2658496" cy="2264270"/>
            </a:xfrm>
            <a:custGeom>
              <a:avLst/>
              <a:gdLst>
                <a:gd name="T0" fmla="*/ 0 w 2319"/>
                <a:gd name="T1" fmla="*/ 710840 h 1974"/>
                <a:gd name="T2" fmla="*/ 0 w 2319"/>
                <a:gd name="T3" fmla="*/ 710840 h 1974"/>
                <a:gd name="T4" fmla="*/ 0 w 2319"/>
                <a:gd name="T5" fmla="*/ 418650 h 1974"/>
                <a:gd name="T6" fmla="*/ 415892 w 2319"/>
                <a:gd name="T7" fmla="*/ 0 h 1974"/>
                <a:gd name="T8" fmla="*/ 415892 w 2319"/>
                <a:gd name="T9" fmla="*/ 0 h 1974"/>
                <a:gd name="T10" fmla="*/ 834665 w 2319"/>
                <a:gd name="T11" fmla="*/ 418650 h 1974"/>
                <a:gd name="T12" fmla="*/ 834665 w 2319"/>
                <a:gd name="T13" fmla="*/ 710840 h 19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9" h="1974">
                  <a:moveTo>
                    <a:pt x="0" y="1973"/>
                  </a:moveTo>
                  <a:lnTo>
                    <a:pt x="0" y="1973"/>
                  </a:lnTo>
                  <a:cubicBezTo>
                    <a:pt x="0" y="1162"/>
                    <a:pt x="0" y="1162"/>
                    <a:pt x="0" y="1162"/>
                  </a:cubicBezTo>
                  <a:cubicBezTo>
                    <a:pt x="0" y="519"/>
                    <a:pt x="520" y="0"/>
                    <a:pt x="1155" y="0"/>
                  </a:cubicBezTo>
                  <a:cubicBezTo>
                    <a:pt x="1797" y="0"/>
                    <a:pt x="2318" y="519"/>
                    <a:pt x="2318" y="1162"/>
                  </a:cubicBezTo>
                  <a:cubicBezTo>
                    <a:pt x="2318" y="1973"/>
                    <a:pt x="2318" y="1973"/>
                    <a:pt x="2318" y="1973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9" name="Freeform 421">
              <a:extLst>
                <a:ext uri="{FF2B5EF4-FFF2-40B4-BE49-F238E27FC236}">
                  <a16:creationId xmlns:a16="http://schemas.microsoft.com/office/drawing/2014/main" id="{458C6749-B1C6-6544-A377-D8023EEC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589" y="7441758"/>
              <a:ext cx="2648387" cy="2815174"/>
            </a:xfrm>
            <a:custGeom>
              <a:avLst/>
              <a:gdLst>
                <a:gd name="T0" fmla="*/ 831490 w 2312"/>
                <a:gd name="T1" fmla="*/ 38508 h 2457"/>
                <a:gd name="T2" fmla="*/ 831490 w 2312"/>
                <a:gd name="T3" fmla="*/ 38508 h 2457"/>
                <a:gd name="T4" fmla="*/ 831490 w 2312"/>
                <a:gd name="T5" fmla="*/ 503839 h 2457"/>
                <a:gd name="T6" fmla="*/ 415565 w 2312"/>
                <a:gd name="T7" fmla="*/ 883877 h 2457"/>
                <a:gd name="T8" fmla="*/ 415565 w 2312"/>
                <a:gd name="T9" fmla="*/ 883877 h 2457"/>
                <a:gd name="T10" fmla="*/ 0 w 2312"/>
                <a:gd name="T11" fmla="*/ 503839 h 2457"/>
                <a:gd name="T12" fmla="*/ 0 w 2312"/>
                <a:gd name="T13" fmla="*/ 0 h 24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12" h="2457">
                  <a:moveTo>
                    <a:pt x="2311" y="107"/>
                  </a:moveTo>
                  <a:lnTo>
                    <a:pt x="2311" y="107"/>
                  </a:lnTo>
                  <a:cubicBezTo>
                    <a:pt x="2311" y="1400"/>
                    <a:pt x="2311" y="1400"/>
                    <a:pt x="2311" y="1400"/>
                  </a:cubicBezTo>
                  <a:cubicBezTo>
                    <a:pt x="2311" y="2043"/>
                    <a:pt x="1790" y="2456"/>
                    <a:pt x="1155" y="2456"/>
                  </a:cubicBezTo>
                  <a:cubicBezTo>
                    <a:pt x="512" y="2456"/>
                    <a:pt x="0" y="2043"/>
                    <a:pt x="0" y="14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0" name="Freeform 422">
              <a:extLst>
                <a:ext uri="{FF2B5EF4-FFF2-40B4-BE49-F238E27FC236}">
                  <a16:creationId xmlns:a16="http://schemas.microsoft.com/office/drawing/2014/main" id="{667BF3CB-07B2-E64A-A612-9701286D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3977" y="6213592"/>
              <a:ext cx="6080170" cy="2901096"/>
            </a:xfrm>
            <a:custGeom>
              <a:avLst/>
              <a:gdLst>
                <a:gd name="T0" fmla="*/ 0 w 5304"/>
                <a:gd name="T1" fmla="*/ 690616 h 2532"/>
                <a:gd name="T2" fmla="*/ 0 w 5304"/>
                <a:gd name="T3" fmla="*/ 690616 h 2532"/>
                <a:gd name="T4" fmla="*/ 0 w 5304"/>
                <a:gd name="T5" fmla="*/ 418185 h 2532"/>
                <a:gd name="T6" fmla="*/ 415870 w 5304"/>
                <a:gd name="T7" fmla="*/ 0 h 2532"/>
                <a:gd name="T8" fmla="*/ 415870 w 5304"/>
                <a:gd name="T9" fmla="*/ 0 h 2532"/>
                <a:gd name="T10" fmla="*/ 834981 w 5304"/>
                <a:gd name="T11" fmla="*/ 418185 h 2532"/>
                <a:gd name="T12" fmla="*/ 834981 w 5304"/>
                <a:gd name="T13" fmla="*/ 418185 h 2532"/>
                <a:gd name="T14" fmla="*/ 1325023 w 5304"/>
                <a:gd name="T15" fmla="*/ 910865 h 2532"/>
                <a:gd name="T16" fmla="*/ 1909402 w 5304"/>
                <a:gd name="T17" fmla="*/ 910865 h 2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04" h="2532">
                  <a:moveTo>
                    <a:pt x="0" y="1919"/>
                  </a:moveTo>
                  <a:lnTo>
                    <a:pt x="0" y="1919"/>
                  </a:lnTo>
                  <a:cubicBezTo>
                    <a:pt x="0" y="1162"/>
                    <a:pt x="0" y="1162"/>
                    <a:pt x="0" y="1162"/>
                  </a:cubicBezTo>
                  <a:cubicBezTo>
                    <a:pt x="0" y="519"/>
                    <a:pt x="520" y="0"/>
                    <a:pt x="1155" y="0"/>
                  </a:cubicBezTo>
                  <a:cubicBezTo>
                    <a:pt x="1798" y="0"/>
                    <a:pt x="2319" y="519"/>
                    <a:pt x="2319" y="1162"/>
                  </a:cubicBezTo>
                  <a:cubicBezTo>
                    <a:pt x="2319" y="1919"/>
                    <a:pt x="2931" y="2531"/>
                    <a:pt x="3680" y="2531"/>
                  </a:cubicBezTo>
                  <a:cubicBezTo>
                    <a:pt x="5303" y="2531"/>
                    <a:pt x="5303" y="2531"/>
                    <a:pt x="5303" y="253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07" name="Line 436">
            <a:extLst>
              <a:ext uri="{FF2B5EF4-FFF2-40B4-BE49-F238E27FC236}">
                <a16:creationId xmlns:a16="http://schemas.microsoft.com/office/drawing/2014/main" id="{6C6C87C9-5D2B-C34C-9C03-FF8E7B1C6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6017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8" name="Line 437">
            <a:extLst>
              <a:ext uri="{FF2B5EF4-FFF2-40B4-BE49-F238E27FC236}">
                <a16:creationId xmlns:a16="http://schemas.microsoft.com/office/drawing/2014/main" id="{8E2E4A8E-0726-A84B-B75C-6F5BA1B36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2983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Line 438">
            <a:extLst>
              <a:ext uri="{FF2B5EF4-FFF2-40B4-BE49-F238E27FC236}">
                <a16:creationId xmlns:a16="http://schemas.microsoft.com/office/drawing/2014/main" id="{9BCFA0EC-D632-F048-8EDA-4EFDEA5EE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5002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70">
            <a:extLst>
              <a:ext uri="{FF2B5EF4-FFF2-40B4-BE49-F238E27FC236}">
                <a16:creationId xmlns:a16="http://schemas.microsoft.com/office/drawing/2014/main" id="{AA0C2CF0-9CDF-8746-8B3B-2ACD35FA3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637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Line 471">
            <a:extLst>
              <a:ext uri="{FF2B5EF4-FFF2-40B4-BE49-F238E27FC236}">
                <a16:creationId xmlns:a16="http://schemas.microsoft.com/office/drawing/2014/main" id="{FD1C8950-F03D-C64F-9343-D303A9C7D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2670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Line 472">
            <a:extLst>
              <a:ext uri="{FF2B5EF4-FFF2-40B4-BE49-F238E27FC236}">
                <a16:creationId xmlns:a16="http://schemas.microsoft.com/office/drawing/2014/main" id="{C7FB9C22-77DC-3F44-AED2-8B79396E5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0648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1" name="Line 473">
            <a:extLst>
              <a:ext uri="{FF2B5EF4-FFF2-40B4-BE49-F238E27FC236}">
                <a16:creationId xmlns:a16="http://schemas.microsoft.com/office/drawing/2014/main" id="{79F664F6-FE0C-EE4A-864C-5FBD251B3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3682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8" name="Line 496">
            <a:extLst>
              <a:ext uri="{FF2B5EF4-FFF2-40B4-BE49-F238E27FC236}">
                <a16:creationId xmlns:a16="http://schemas.microsoft.com/office/drawing/2014/main" id="{A3764669-6EF5-F048-9D0C-F9146D857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45500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9" name="Freeform 497">
            <a:extLst>
              <a:ext uri="{FF2B5EF4-FFF2-40B4-BE49-F238E27FC236}">
                <a16:creationId xmlns:a16="http://schemas.microsoft.com/office/drawing/2014/main" id="{14254580-A0B6-9746-B9AF-5F49A94F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575" y="10256932"/>
            <a:ext cx="141517" cy="5056"/>
          </a:xfrm>
          <a:custGeom>
            <a:avLst/>
            <a:gdLst>
              <a:gd name="T0" fmla="*/ 44092 w 124"/>
              <a:gd name="T1" fmla="*/ 0 h 1"/>
              <a:gd name="T2" fmla="*/ 11113 w 124"/>
              <a:gd name="T3" fmla="*/ 0 h 1"/>
              <a:gd name="T4" fmla="*/ 11113 w 124"/>
              <a:gd name="T5" fmla="*/ 0 h 1"/>
              <a:gd name="T6" fmla="*/ 0 w 124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" h="1">
                <a:moveTo>
                  <a:pt x="123" y="0"/>
                </a:moveTo>
                <a:lnTo>
                  <a:pt x="31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0" name="Line 498">
            <a:extLst>
              <a:ext uri="{FF2B5EF4-FFF2-40B4-BE49-F238E27FC236}">
                <a16:creationId xmlns:a16="http://schemas.microsoft.com/office/drawing/2014/main" id="{EE2FE237-58EC-5143-AC47-3CAD83C8A0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485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Line 499">
            <a:extLst>
              <a:ext uri="{FF2B5EF4-FFF2-40B4-BE49-F238E27FC236}">
                <a16:creationId xmlns:a16="http://schemas.microsoft.com/office/drawing/2014/main" id="{6D45550C-7EF0-CE43-B7CD-33D36EDFD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01451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Line 521">
            <a:extLst>
              <a:ext uri="{FF2B5EF4-FFF2-40B4-BE49-F238E27FC236}">
                <a16:creationId xmlns:a16="http://schemas.microsoft.com/office/drawing/2014/main" id="{CAC84587-FBDB-C44E-A6A4-7BB251667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6737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4" name="Line 522">
            <a:extLst>
              <a:ext uri="{FF2B5EF4-FFF2-40B4-BE49-F238E27FC236}">
                <a16:creationId xmlns:a16="http://schemas.microsoft.com/office/drawing/2014/main" id="{B728181B-294E-194E-822B-F2A5845B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4715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Line 523">
            <a:extLst>
              <a:ext uri="{FF2B5EF4-FFF2-40B4-BE49-F238E27FC236}">
                <a16:creationId xmlns:a16="http://schemas.microsoft.com/office/drawing/2014/main" id="{3376F244-6728-2846-8346-FE0DB0B14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2696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Line 524">
            <a:extLst>
              <a:ext uri="{FF2B5EF4-FFF2-40B4-BE49-F238E27FC236}">
                <a16:creationId xmlns:a16="http://schemas.microsoft.com/office/drawing/2014/main" id="{50A1D793-DA2F-D54C-96B0-235744393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65730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9" name="Line 547">
            <a:extLst>
              <a:ext uri="{FF2B5EF4-FFF2-40B4-BE49-F238E27FC236}">
                <a16:creationId xmlns:a16="http://schemas.microsoft.com/office/drawing/2014/main" id="{B9597C25-376A-3A47-B017-D505DD32D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06894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0" name="Freeform 548">
            <a:extLst>
              <a:ext uri="{FF2B5EF4-FFF2-40B4-BE49-F238E27FC236}">
                <a16:creationId xmlns:a16="http://schemas.microsoft.com/office/drawing/2014/main" id="{EE8FD2BB-51CD-1F42-816F-E8895BFE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69" y="10256932"/>
            <a:ext cx="141517" cy="5056"/>
          </a:xfrm>
          <a:custGeom>
            <a:avLst/>
            <a:gdLst>
              <a:gd name="T0" fmla="*/ 44092 w 124"/>
              <a:gd name="T1" fmla="*/ 0 h 1"/>
              <a:gd name="T2" fmla="*/ 24734 w 124"/>
              <a:gd name="T3" fmla="*/ 0 h 1"/>
              <a:gd name="T4" fmla="*/ 24734 w 124"/>
              <a:gd name="T5" fmla="*/ 0 h 1"/>
              <a:gd name="T6" fmla="*/ 0 w 124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" h="1">
                <a:moveTo>
                  <a:pt x="123" y="0"/>
                </a:moveTo>
                <a:lnTo>
                  <a:pt x="6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31" name="Line 549">
            <a:extLst>
              <a:ext uri="{FF2B5EF4-FFF2-40B4-BE49-F238E27FC236}">
                <a16:creationId xmlns:a16="http://schemas.microsoft.com/office/drawing/2014/main" id="{E45076D1-85D3-034B-A7C5-8794C56B91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5882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2" name="Line 550">
            <a:extLst>
              <a:ext uri="{FF2B5EF4-FFF2-40B4-BE49-F238E27FC236}">
                <a16:creationId xmlns:a16="http://schemas.microsoft.com/office/drawing/2014/main" id="{E65CBDDE-CE2E-7346-BEAA-94484C28F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62849" y="10256932"/>
            <a:ext cx="151625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3" name="Freeform 558">
            <a:extLst>
              <a:ext uri="{FF2B5EF4-FFF2-40B4-BE49-F238E27FC236}">
                <a16:creationId xmlns:a16="http://schemas.microsoft.com/office/drawing/2014/main" id="{230A6FEA-0115-EB42-A7DE-9154C04B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030" y="5349330"/>
            <a:ext cx="1753800" cy="1743689"/>
          </a:xfrm>
          <a:custGeom>
            <a:avLst/>
            <a:gdLst>
              <a:gd name="T0" fmla="*/ 550503 w 1531"/>
              <a:gd name="T1" fmla="*/ 272585 h 1523"/>
              <a:gd name="T2" fmla="*/ 550503 w 1531"/>
              <a:gd name="T3" fmla="*/ 272585 h 1523"/>
              <a:gd name="T4" fmla="*/ 275252 w 1531"/>
              <a:gd name="T5" fmla="*/ 547327 h 1523"/>
              <a:gd name="T6" fmla="*/ 0 w 1531"/>
              <a:gd name="T7" fmla="*/ 272585 h 1523"/>
              <a:gd name="T8" fmla="*/ 275252 w 1531"/>
              <a:gd name="T9" fmla="*/ 0 h 1523"/>
              <a:gd name="T10" fmla="*/ 550503 w 1531"/>
              <a:gd name="T11" fmla="*/ 272585 h 1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1" h="1523">
                <a:moveTo>
                  <a:pt x="1530" y="758"/>
                </a:moveTo>
                <a:lnTo>
                  <a:pt x="1530" y="758"/>
                </a:lnTo>
                <a:cubicBezTo>
                  <a:pt x="1530" y="1178"/>
                  <a:pt x="1186" y="1522"/>
                  <a:pt x="765" y="1522"/>
                </a:cubicBezTo>
                <a:cubicBezTo>
                  <a:pt x="344" y="1522"/>
                  <a:pt x="0" y="1178"/>
                  <a:pt x="0" y="758"/>
                </a:cubicBezTo>
                <a:cubicBezTo>
                  <a:pt x="0" y="337"/>
                  <a:pt x="344" y="0"/>
                  <a:pt x="765" y="0"/>
                </a:cubicBezTo>
                <a:cubicBezTo>
                  <a:pt x="1186" y="0"/>
                  <a:pt x="1530" y="337"/>
                  <a:pt x="1530" y="75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9">
            <a:extLst>
              <a:ext uri="{FF2B5EF4-FFF2-40B4-BE49-F238E27FC236}">
                <a16:creationId xmlns:a16="http://schemas.microsoft.com/office/drawing/2014/main" id="{6FA8448A-9ED1-9646-A367-70830A8A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022" y="5349330"/>
            <a:ext cx="1748744" cy="1743689"/>
          </a:xfrm>
          <a:custGeom>
            <a:avLst/>
            <a:gdLst>
              <a:gd name="T0" fmla="*/ 548915 w 1524"/>
              <a:gd name="T1" fmla="*/ 272585 h 1523"/>
              <a:gd name="T2" fmla="*/ 548915 w 1524"/>
              <a:gd name="T3" fmla="*/ 272585 h 1523"/>
              <a:gd name="T4" fmla="*/ 273196 w 1524"/>
              <a:gd name="T5" fmla="*/ 547327 h 1523"/>
              <a:gd name="T6" fmla="*/ 0 w 1524"/>
              <a:gd name="T7" fmla="*/ 272585 h 1523"/>
              <a:gd name="T8" fmla="*/ 273196 w 1524"/>
              <a:gd name="T9" fmla="*/ 0 h 1523"/>
              <a:gd name="T10" fmla="*/ 548915 w 1524"/>
              <a:gd name="T11" fmla="*/ 272585 h 1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" h="1523">
                <a:moveTo>
                  <a:pt x="1523" y="758"/>
                </a:moveTo>
                <a:lnTo>
                  <a:pt x="1523" y="758"/>
                </a:lnTo>
                <a:cubicBezTo>
                  <a:pt x="1523" y="1178"/>
                  <a:pt x="1179" y="1522"/>
                  <a:pt x="758" y="1522"/>
                </a:cubicBezTo>
                <a:cubicBezTo>
                  <a:pt x="337" y="1522"/>
                  <a:pt x="0" y="1178"/>
                  <a:pt x="0" y="758"/>
                </a:cubicBezTo>
                <a:cubicBezTo>
                  <a:pt x="0" y="337"/>
                  <a:pt x="337" y="0"/>
                  <a:pt x="758" y="0"/>
                </a:cubicBezTo>
                <a:cubicBezTo>
                  <a:pt x="1179" y="0"/>
                  <a:pt x="1523" y="337"/>
                  <a:pt x="1523" y="75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604">
            <a:extLst>
              <a:ext uri="{FF2B5EF4-FFF2-40B4-BE49-F238E27FC236}">
                <a16:creationId xmlns:a16="http://schemas.microsoft.com/office/drawing/2014/main" id="{17EFD4DC-2C2A-D34C-A2FD-BE366536C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643" y="9382561"/>
            <a:ext cx="1748744" cy="1753797"/>
          </a:xfrm>
          <a:custGeom>
            <a:avLst/>
            <a:gdLst>
              <a:gd name="T0" fmla="*/ 548915 w 1524"/>
              <a:gd name="T1" fmla="*/ 275251 h 1531"/>
              <a:gd name="T2" fmla="*/ 548915 w 1524"/>
              <a:gd name="T3" fmla="*/ 275251 h 1531"/>
              <a:gd name="T4" fmla="*/ 272835 w 1524"/>
              <a:gd name="T5" fmla="*/ 550502 h 1531"/>
              <a:gd name="T6" fmla="*/ 0 w 1524"/>
              <a:gd name="T7" fmla="*/ 275251 h 1531"/>
              <a:gd name="T8" fmla="*/ 272835 w 1524"/>
              <a:gd name="T9" fmla="*/ 0 h 1531"/>
              <a:gd name="T10" fmla="*/ 548915 w 1524"/>
              <a:gd name="T11" fmla="*/ 275251 h 1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" h="1531">
                <a:moveTo>
                  <a:pt x="1523" y="765"/>
                </a:moveTo>
                <a:lnTo>
                  <a:pt x="1523" y="765"/>
                </a:lnTo>
                <a:cubicBezTo>
                  <a:pt x="1523" y="1186"/>
                  <a:pt x="1178" y="1530"/>
                  <a:pt x="757" y="1530"/>
                </a:cubicBezTo>
                <a:cubicBezTo>
                  <a:pt x="337" y="1530"/>
                  <a:pt x="0" y="1186"/>
                  <a:pt x="0" y="765"/>
                </a:cubicBezTo>
                <a:cubicBezTo>
                  <a:pt x="0" y="344"/>
                  <a:pt x="337" y="0"/>
                  <a:pt x="757" y="0"/>
                </a:cubicBezTo>
                <a:cubicBezTo>
                  <a:pt x="1178" y="0"/>
                  <a:pt x="1523" y="344"/>
                  <a:pt x="1523" y="76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05">
            <a:extLst>
              <a:ext uri="{FF2B5EF4-FFF2-40B4-BE49-F238E27FC236}">
                <a16:creationId xmlns:a16="http://schemas.microsoft.com/office/drawing/2014/main" id="{BCA009C0-B0A3-B046-9E2C-FFDD6042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526" y="9291586"/>
            <a:ext cx="1748744" cy="1748744"/>
          </a:xfrm>
          <a:custGeom>
            <a:avLst/>
            <a:gdLst>
              <a:gd name="T0" fmla="*/ 548915 w 1524"/>
              <a:gd name="T1" fmla="*/ 273196 h 1524"/>
              <a:gd name="T2" fmla="*/ 548915 w 1524"/>
              <a:gd name="T3" fmla="*/ 273196 h 1524"/>
              <a:gd name="T4" fmla="*/ 276079 w 1524"/>
              <a:gd name="T5" fmla="*/ 548915 h 1524"/>
              <a:gd name="T6" fmla="*/ 0 w 1524"/>
              <a:gd name="T7" fmla="*/ 273196 h 1524"/>
              <a:gd name="T8" fmla="*/ 276079 w 1524"/>
              <a:gd name="T9" fmla="*/ 0 h 1524"/>
              <a:gd name="T10" fmla="*/ 548915 w 1524"/>
              <a:gd name="T11" fmla="*/ 273196 h 15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" h="1524">
                <a:moveTo>
                  <a:pt x="1523" y="758"/>
                </a:moveTo>
                <a:lnTo>
                  <a:pt x="1523" y="758"/>
                </a:lnTo>
                <a:cubicBezTo>
                  <a:pt x="1523" y="1179"/>
                  <a:pt x="1187" y="1523"/>
                  <a:pt x="766" y="1523"/>
                </a:cubicBezTo>
                <a:cubicBezTo>
                  <a:pt x="345" y="1523"/>
                  <a:pt x="0" y="1179"/>
                  <a:pt x="0" y="758"/>
                </a:cubicBezTo>
                <a:cubicBezTo>
                  <a:pt x="0" y="337"/>
                  <a:pt x="345" y="0"/>
                  <a:pt x="766" y="0"/>
                </a:cubicBezTo>
                <a:cubicBezTo>
                  <a:pt x="1187" y="0"/>
                  <a:pt x="1523" y="337"/>
                  <a:pt x="1523" y="75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606">
            <a:extLst>
              <a:ext uri="{FF2B5EF4-FFF2-40B4-BE49-F238E27FC236}">
                <a16:creationId xmlns:a16="http://schemas.microsoft.com/office/drawing/2014/main" id="{0E9D0189-7174-6843-9308-207475A9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4651" y="9291586"/>
            <a:ext cx="1753800" cy="1748744"/>
          </a:xfrm>
          <a:custGeom>
            <a:avLst/>
            <a:gdLst>
              <a:gd name="T0" fmla="*/ 550503 w 1531"/>
              <a:gd name="T1" fmla="*/ 273196 h 1524"/>
              <a:gd name="T2" fmla="*/ 550503 w 1531"/>
              <a:gd name="T3" fmla="*/ 273196 h 1524"/>
              <a:gd name="T4" fmla="*/ 275252 w 1531"/>
              <a:gd name="T5" fmla="*/ 548915 h 1524"/>
              <a:gd name="T6" fmla="*/ 0 w 1531"/>
              <a:gd name="T7" fmla="*/ 273196 h 1524"/>
              <a:gd name="T8" fmla="*/ 275252 w 1531"/>
              <a:gd name="T9" fmla="*/ 0 h 1524"/>
              <a:gd name="T10" fmla="*/ 550503 w 1531"/>
              <a:gd name="T11" fmla="*/ 273196 h 15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1" h="1524">
                <a:moveTo>
                  <a:pt x="1530" y="758"/>
                </a:moveTo>
                <a:lnTo>
                  <a:pt x="1530" y="758"/>
                </a:lnTo>
                <a:cubicBezTo>
                  <a:pt x="1530" y="1179"/>
                  <a:pt x="1186" y="1523"/>
                  <a:pt x="765" y="1523"/>
                </a:cubicBezTo>
                <a:cubicBezTo>
                  <a:pt x="344" y="1523"/>
                  <a:pt x="0" y="1179"/>
                  <a:pt x="0" y="758"/>
                </a:cubicBezTo>
                <a:cubicBezTo>
                  <a:pt x="0" y="337"/>
                  <a:pt x="344" y="0"/>
                  <a:pt x="765" y="0"/>
                </a:cubicBezTo>
                <a:cubicBezTo>
                  <a:pt x="1186" y="0"/>
                  <a:pt x="1530" y="337"/>
                  <a:pt x="1530" y="75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16">
            <a:extLst>
              <a:ext uri="{FF2B5EF4-FFF2-40B4-BE49-F238E27FC236}">
                <a16:creationId xmlns:a16="http://schemas.microsoft.com/office/drawing/2014/main" id="{F94491FF-D17A-BF48-8BF6-9E17E429E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643" y="10635997"/>
            <a:ext cx="20217" cy="131409"/>
          </a:xfrm>
          <a:custGeom>
            <a:avLst/>
            <a:gdLst>
              <a:gd name="T0" fmla="*/ 5953 w 16"/>
              <a:gd name="T1" fmla="*/ 40919 h 116"/>
              <a:gd name="T2" fmla="*/ 0 w 16"/>
              <a:gd name="T3" fmla="*/ 32735 h 116"/>
              <a:gd name="T4" fmla="*/ 0 w 16"/>
              <a:gd name="T5" fmla="*/ 0 h 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16">
                <a:moveTo>
                  <a:pt x="15" y="115"/>
                </a:moveTo>
                <a:lnTo>
                  <a:pt x="0" y="92"/>
                </a:lnTo>
                <a:lnTo>
                  <a:pt x="0" y="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3" name="Freeform 673">
            <a:extLst>
              <a:ext uri="{FF2B5EF4-FFF2-40B4-BE49-F238E27FC236}">
                <a16:creationId xmlns:a16="http://schemas.microsoft.com/office/drawing/2014/main" id="{1DB83E90-BD44-0C44-AF67-8E45CD9D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607" y="9680756"/>
            <a:ext cx="641879" cy="975457"/>
          </a:xfrm>
          <a:custGeom>
            <a:avLst/>
            <a:gdLst>
              <a:gd name="T0" fmla="*/ 173530 w 560"/>
              <a:gd name="T1" fmla="*/ 306028 h 851"/>
              <a:gd name="T2" fmla="*/ 173530 w 560"/>
              <a:gd name="T3" fmla="*/ 306028 h 851"/>
              <a:gd name="T4" fmla="*/ 30242 w 560"/>
              <a:gd name="T5" fmla="*/ 306028 h 851"/>
              <a:gd name="T6" fmla="*/ 0 w 560"/>
              <a:gd name="T7" fmla="*/ 278305 h 851"/>
              <a:gd name="T8" fmla="*/ 0 w 560"/>
              <a:gd name="T9" fmla="*/ 27723 h 851"/>
              <a:gd name="T10" fmla="*/ 30242 w 560"/>
              <a:gd name="T11" fmla="*/ 0 h 851"/>
              <a:gd name="T12" fmla="*/ 173530 w 560"/>
              <a:gd name="T13" fmla="*/ 0 h 851"/>
              <a:gd name="T14" fmla="*/ 201252 w 560"/>
              <a:gd name="T15" fmla="*/ 27723 h 851"/>
              <a:gd name="T16" fmla="*/ 201252 w 560"/>
              <a:gd name="T17" fmla="*/ 113050 h 851"/>
              <a:gd name="T18" fmla="*/ 195492 w 560"/>
              <a:gd name="T19" fmla="*/ 118451 h 851"/>
              <a:gd name="T20" fmla="*/ 187571 w 560"/>
              <a:gd name="T21" fmla="*/ 113050 h 851"/>
              <a:gd name="T22" fmla="*/ 187571 w 560"/>
              <a:gd name="T23" fmla="*/ 27723 h 851"/>
              <a:gd name="T24" fmla="*/ 173530 w 560"/>
              <a:gd name="T25" fmla="*/ 14041 h 851"/>
              <a:gd name="T26" fmla="*/ 30242 w 560"/>
              <a:gd name="T27" fmla="*/ 14041 h 851"/>
              <a:gd name="T28" fmla="*/ 16561 w 560"/>
              <a:gd name="T29" fmla="*/ 27723 h 851"/>
              <a:gd name="T30" fmla="*/ 16561 w 560"/>
              <a:gd name="T31" fmla="*/ 278305 h 851"/>
              <a:gd name="T32" fmla="*/ 30242 w 560"/>
              <a:gd name="T33" fmla="*/ 291987 h 851"/>
              <a:gd name="T34" fmla="*/ 173530 w 560"/>
              <a:gd name="T35" fmla="*/ 291987 h 851"/>
              <a:gd name="T36" fmla="*/ 179291 w 560"/>
              <a:gd name="T37" fmla="*/ 289466 h 851"/>
              <a:gd name="T38" fmla="*/ 190091 w 560"/>
              <a:gd name="T39" fmla="*/ 291987 h 851"/>
              <a:gd name="T40" fmla="*/ 184691 w 560"/>
              <a:gd name="T41" fmla="*/ 303148 h 851"/>
              <a:gd name="T42" fmla="*/ 173530 w 560"/>
              <a:gd name="T43" fmla="*/ 306028 h 8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60" h="851">
                <a:moveTo>
                  <a:pt x="482" y="850"/>
                </a:moveTo>
                <a:lnTo>
                  <a:pt x="482" y="850"/>
                </a:lnTo>
                <a:cubicBezTo>
                  <a:pt x="84" y="850"/>
                  <a:pt x="84" y="850"/>
                  <a:pt x="84" y="850"/>
                </a:cubicBezTo>
                <a:cubicBezTo>
                  <a:pt x="39" y="850"/>
                  <a:pt x="0" y="811"/>
                  <a:pt x="0" y="77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9"/>
                  <a:pt x="39" y="0"/>
                  <a:pt x="84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59" y="39"/>
                  <a:pt x="559" y="77"/>
                </a:cubicBezTo>
                <a:cubicBezTo>
                  <a:pt x="559" y="314"/>
                  <a:pt x="559" y="314"/>
                  <a:pt x="559" y="314"/>
                </a:cubicBezTo>
                <a:cubicBezTo>
                  <a:pt x="559" y="322"/>
                  <a:pt x="551" y="329"/>
                  <a:pt x="543" y="329"/>
                </a:cubicBezTo>
                <a:cubicBezTo>
                  <a:pt x="528" y="329"/>
                  <a:pt x="521" y="322"/>
                  <a:pt x="521" y="314"/>
                </a:cubicBezTo>
                <a:cubicBezTo>
                  <a:pt x="521" y="77"/>
                  <a:pt x="521" y="77"/>
                  <a:pt x="521" y="77"/>
                </a:cubicBezTo>
                <a:cubicBezTo>
                  <a:pt x="521" y="54"/>
                  <a:pt x="505" y="39"/>
                  <a:pt x="482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2" y="39"/>
                  <a:pt x="46" y="54"/>
                  <a:pt x="46" y="77"/>
                </a:cubicBezTo>
                <a:cubicBezTo>
                  <a:pt x="46" y="773"/>
                  <a:pt x="46" y="773"/>
                  <a:pt x="46" y="773"/>
                </a:cubicBezTo>
                <a:cubicBezTo>
                  <a:pt x="46" y="788"/>
                  <a:pt x="62" y="811"/>
                  <a:pt x="84" y="811"/>
                </a:cubicBezTo>
                <a:cubicBezTo>
                  <a:pt x="482" y="811"/>
                  <a:pt x="482" y="811"/>
                  <a:pt x="482" y="811"/>
                </a:cubicBezTo>
                <a:cubicBezTo>
                  <a:pt x="490" y="811"/>
                  <a:pt x="490" y="804"/>
                  <a:pt x="498" y="804"/>
                </a:cubicBezTo>
                <a:cubicBezTo>
                  <a:pt x="505" y="796"/>
                  <a:pt x="521" y="804"/>
                  <a:pt x="528" y="811"/>
                </a:cubicBezTo>
                <a:cubicBezTo>
                  <a:pt x="528" y="819"/>
                  <a:pt x="528" y="834"/>
                  <a:pt x="513" y="842"/>
                </a:cubicBezTo>
                <a:cubicBezTo>
                  <a:pt x="505" y="842"/>
                  <a:pt x="490" y="850"/>
                  <a:pt x="482" y="8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74">
            <a:extLst>
              <a:ext uri="{FF2B5EF4-FFF2-40B4-BE49-F238E27FC236}">
                <a16:creationId xmlns:a16="http://schemas.microsoft.com/office/drawing/2014/main" id="{370A1759-7DD7-0541-A28A-D8041FBF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210" y="10484372"/>
            <a:ext cx="55598" cy="55594"/>
          </a:xfrm>
          <a:custGeom>
            <a:avLst/>
            <a:gdLst>
              <a:gd name="T0" fmla="*/ 8546 w 47"/>
              <a:gd name="T1" fmla="*/ 17090 h 47"/>
              <a:gd name="T2" fmla="*/ 8546 w 47"/>
              <a:gd name="T3" fmla="*/ 17090 h 47"/>
              <a:gd name="T4" fmla="*/ 0 w 47"/>
              <a:gd name="T5" fmla="*/ 8545 h 47"/>
              <a:gd name="T6" fmla="*/ 8546 w 47"/>
              <a:gd name="T7" fmla="*/ 0 h 47"/>
              <a:gd name="T8" fmla="*/ 17091 w 47"/>
              <a:gd name="T9" fmla="*/ 8545 h 47"/>
              <a:gd name="T10" fmla="*/ 8546 w 47"/>
              <a:gd name="T11" fmla="*/ 17090 h 47"/>
              <a:gd name="T12" fmla="*/ 8546 w 47"/>
              <a:gd name="T13" fmla="*/ 2972 h 47"/>
              <a:gd name="T14" fmla="*/ 8546 w 47"/>
              <a:gd name="T15" fmla="*/ 2972 h 47"/>
              <a:gd name="T16" fmla="*/ 2972 w 47"/>
              <a:gd name="T17" fmla="*/ 8545 h 47"/>
              <a:gd name="T18" fmla="*/ 8546 w 47"/>
              <a:gd name="T19" fmla="*/ 14490 h 47"/>
              <a:gd name="T20" fmla="*/ 14119 w 47"/>
              <a:gd name="T21" fmla="*/ 8545 h 47"/>
              <a:gd name="T22" fmla="*/ 8546 w 47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15" y="46"/>
                  <a:pt x="0" y="31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31"/>
                  <a:pt x="38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6"/>
                  <a:pt x="8" y="23"/>
                </a:cubicBezTo>
                <a:cubicBezTo>
                  <a:pt x="8" y="31"/>
                  <a:pt x="15" y="39"/>
                  <a:pt x="23" y="39"/>
                </a:cubicBezTo>
                <a:cubicBezTo>
                  <a:pt x="31" y="39"/>
                  <a:pt x="38" y="31"/>
                  <a:pt x="38" y="23"/>
                </a:cubicBezTo>
                <a:cubicBezTo>
                  <a:pt x="38" y="16"/>
                  <a:pt x="31" y="8"/>
                  <a:pt x="23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75">
            <a:extLst>
              <a:ext uri="{FF2B5EF4-FFF2-40B4-BE49-F238E27FC236}">
                <a16:creationId xmlns:a16="http://schemas.microsoft.com/office/drawing/2014/main" id="{A7B96D7D-0AED-2B40-8316-EC98044F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0285" y="10484372"/>
            <a:ext cx="222384" cy="45486"/>
          </a:xfrm>
          <a:custGeom>
            <a:avLst/>
            <a:gdLst>
              <a:gd name="T0" fmla="*/ 61119 w 192"/>
              <a:gd name="T1" fmla="*/ 13930 h 40"/>
              <a:gd name="T2" fmla="*/ 61119 w 192"/>
              <a:gd name="T3" fmla="*/ 13930 h 40"/>
              <a:gd name="T4" fmla="*/ 5457 w 192"/>
              <a:gd name="T5" fmla="*/ 13930 h 40"/>
              <a:gd name="T6" fmla="*/ 0 w 192"/>
              <a:gd name="T7" fmla="*/ 8215 h 40"/>
              <a:gd name="T8" fmla="*/ 5457 w 192"/>
              <a:gd name="T9" fmla="*/ 0 h 40"/>
              <a:gd name="T10" fmla="*/ 61119 w 192"/>
              <a:gd name="T11" fmla="*/ 0 h 40"/>
              <a:gd name="T12" fmla="*/ 69486 w 192"/>
              <a:gd name="T13" fmla="*/ 8215 h 40"/>
              <a:gd name="T14" fmla="*/ 61119 w 192"/>
              <a:gd name="T15" fmla="*/ 13930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" h="40">
                <a:moveTo>
                  <a:pt x="168" y="39"/>
                </a:moveTo>
                <a:lnTo>
                  <a:pt x="168" y="39"/>
                </a:lnTo>
                <a:cubicBezTo>
                  <a:pt x="15" y="39"/>
                  <a:pt x="15" y="39"/>
                  <a:pt x="15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4" y="0"/>
                  <a:pt x="191" y="8"/>
                  <a:pt x="191" y="23"/>
                </a:cubicBezTo>
                <a:cubicBezTo>
                  <a:pt x="191" y="31"/>
                  <a:pt x="184" y="39"/>
                  <a:pt x="168" y="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76">
            <a:extLst>
              <a:ext uri="{FF2B5EF4-FFF2-40B4-BE49-F238E27FC236}">
                <a16:creationId xmlns:a16="http://schemas.microsoft.com/office/drawing/2014/main" id="{85C26E80-9CF7-F042-BF0D-EC94DC61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418" y="9746462"/>
            <a:ext cx="485201" cy="262817"/>
          </a:xfrm>
          <a:custGeom>
            <a:avLst/>
            <a:gdLst>
              <a:gd name="T0" fmla="*/ 143733 w 422"/>
              <a:gd name="T1" fmla="*/ 82193 h 231"/>
              <a:gd name="T2" fmla="*/ 143733 w 422"/>
              <a:gd name="T3" fmla="*/ 82193 h 231"/>
              <a:gd name="T4" fmla="*/ 8306 w 422"/>
              <a:gd name="T5" fmla="*/ 82193 h 231"/>
              <a:gd name="T6" fmla="*/ 0 w 422"/>
              <a:gd name="T7" fmla="*/ 73973 h 231"/>
              <a:gd name="T8" fmla="*/ 0 w 422"/>
              <a:gd name="T9" fmla="*/ 8219 h 231"/>
              <a:gd name="T10" fmla="*/ 8306 w 422"/>
              <a:gd name="T11" fmla="*/ 0 h 231"/>
              <a:gd name="T12" fmla="*/ 143733 w 422"/>
              <a:gd name="T13" fmla="*/ 0 h 231"/>
              <a:gd name="T14" fmla="*/ 152039 w 422"/>
              <a:gd name="T15" fmla="*/ 8219 h 231"/>
              <a:gd name="T16" fmla="*/ 152039 w 422"/>
              <a:gd name="T17" fmla="*/ 73973 h 231"/>
              <a:gd name="T18" fmla="*/ 143733 w 422"/>
              <a:gd name="T19" fmla="*/ 82193 h 231"/>
              <a:gd name="T20" fmla="*/ 13723 w 422"/>
              <a:gd name="T21" fmla="*/ 68613 h 231"/>
              <a:gd name="T22" fmla="*/ 13723 w 422"/>
              <a:gd name="T23" fmla="*/ 68613 h 231"/>
              <a:gd name="T24" fmla="*/ 138316 w 422"/>
              <a:gd name="T25" fmla="*/ 68613 h 231"/>
              <a:gd name="T26" fmla="*/ 138316 w 422"/>
              <a:gd name="T27" fmla="*/ 13937 h 231"/>
              <a:gd name="T28" fmla="*/ 13723 w 422"/>
              <a:gd name="T29" fmla="*/ 13937 h 231"/>
              <a:gd name="T30" fmla="*/ 13723 w 422"/>
              <a:gd name="T31" fmla="*/ 68613 h 2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22" h="231">
                <a:moveTo>
                  <a:pt x="398" y="230"/>
                </a:moveTo>
                <a:lnTo>
                  <a:pt x="398" y="230"/>
                </a:lnTo>
                <a:cubicBezTo>
                  <a:pt x="23" y="230"/>
                  <a:pt x="23" y="230"/>
                  <a:pt x="23" y="230"/>
                </a:cubicBezTo>
                <a:cubicBezTo>
                  <a:pt x="8" y="230"/>
                  <a:pt x="0" y="222"/>
                  <a:pt x="0" y="2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3" y="0"/>
                  <a:pt x="421" y="8"/>
                  <a:pt x="421" y="23"/>
                </a:cubicBezTo>
                <a:cubicBezTo>
                  <a:pt x="421" y="207"/>
                  <a:pt x="421" y="207"/>
                  <a:pt x="421" y="207"/>
                </a:cubicBezTo>
                <a:cubicBezTo>
                  <a:pt x="421" y="222"/>
                  <a:pt x="413" y="230"/>
                  <a:pt x="398" y="230"/>
                </a:cubicBezTo>
                <a:close/>
                <a:moveTo>
                  <a:pt x="38" y="192"/>
                </a:moveTo>
                <a:lnTo>
                  <a:pt x="38" y="192"/>
                </a:lnTo>
                <a:cubicBezTo>
                  <a:pt x="383" y="192"/>
                  <a:pt x="383" y="192"/>
                  <a:pt x="383" y="192"/>
                </a:cubicBezTo>
                <a:cubicBezTo>
                  <a:pt x="383" y="39"/>
                  <a:pt x="383" y="39"/>
                  <a:pt x="383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1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77">
            <a:extLst>
              <a:ext uri="{FF2B5EF4-FFF2-40B4-BE49-F238E27FC236}">
                <a16:creationId xmlns:a16="http://schemas.microsoft.com/office/drawing/2014/main" id="{80E8E80A-1A6A-434A-9798-42D2545A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210" y="10312530"/>
            <a:ext cx="55598" cy="55594"/>
          </a:xfrm>
          <a:custGeom>
            <a:avLst/>
            <a:gdLst>
              <a:gd name="T0" fmla="*/ 8546 w 47"/>
              <a:gd name="T1" fmla="*/ 17090 h 47"/>
              <a:gd name="T2" fmla="*/ 8546 w 47"/>
              <a:gd name="T3" fmla="*/ 17090 h 47"/>
              <a:gd name="T4" fmla="*/ 0 w 47"/>
              <a:gd name="T5" fmla="*/ 8545 h 47"/>
              <a:gd name="T6" fmla="*/ 8546 w 47"/>
              <a:gd name="T7" fmla="*/ 0 h 47"/>
              <a:gd name="T8" fmla="*/ 17091 w 47"/>
              <a:gd name="T9" fmla="*/ 8545 h 47"/>
              <a:gd name="T10" fmla="*/ 8546 w 47"/>
              <a:gd name="T11" fmla="*/ 17090 h 47"/>
              <a:gd name="T12" fmla="*/ 8546 w 47"/>
              <a:gd name="T13" fmla="*/ 2972 h 47"/>
              <a:gd name="T14" fmla="*/ 8546 w 47"/>
              <a:gd name="T15" fmla="*/ 2972 h 47"/>
              <a:gd name="T16" fmla="*/ 2972 w 47"/>
              <a:gd name="T17" fmla="*/ 8545 h 47"/>
              <a:gd name="T18" fmla="*/ 8546 w 47"/>
              <a:gd name="T19" fmla="*/ 14490 h 47"/>
              <a:gd name="T20" fmla="*/ 14119 w 47"/>
              <a:gd name="T21" fmla="*/ 8545 h 47"/>
              <a:gd name="T22" fmla="*/ 8546 w 47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15" y="46"/>
                  <a:pt x="0" y="39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39"/>
                  <a:pt x="38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5"/>
                  <a:pt x="8" y="23"/>
                </a:cubicBezTo>
                <a:cubicBezTo>
                  <a:pt x="8" y="31"/>
                  <a:pt x="15" y="39"/>
                  <a:pt x="23" y="39"/>
                </a:cubicBezTo>
                <a:cubicBezTo>
                  <a:pt x="31" y="39"/>
                  <a:pt x="38" y="31"/>
                  <a:pt x="38" y="23"/>
                </a:cubicBezTo>
                <a:cubicBezTo>
                  <a:pt x="38" y="15"/>
                  <a:pt x="31" y="8"/>
                  <a:pt x="23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678">
            <a:extLst>
              <a:ext uri="{FF2B5EF4-FFF2-40B4-BE49-F238E27FC236}">
                <a16:creationId xmlns:a16="http://schemas.microsoft.com/office/drawing/2014/main" id="{31C7CB88-91D3-214F-B924-D61ABFEB7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210" y="10196282"/>
            <a:ext cx="60650" cy="55598"/>
          </a:xfrm>
          <a:custGeom>
            <a:avLst/>
            <a:gdLst>
              <a:gd name="T0" fmla="*/ 7966 w 55"/>
              <a:gd name="T1" fmla="*/ 17091 h 47"/>
              <a:gd name="T2" fmla="*/ 7966 w 55"/>
              <a:gd name="T3" fmla="*/ 17091 h 47"/>
              <a:gd name="T4" fmla="*/ 0 w 55"/>
              <a:gd name="T5" fmla="*/ 8546 h 47"/>
              <a:gd name="T6" fmla="*/ 7966 w 55"/>
              <a:gd name="T7" fmla="*/ 0 h 47"/>
              <a:gd name="T8" fmla="*/ 18704 w 55"/>
              <a:gd name="T9" fmla="*/ 8546 h 47"/>
              <a:gd name="T10" fmla="*/ 7966 w 55"/>
              <a:gd name="T11" fmla="*/ 17091 h 47"/>
              <a:gd name="T12" fmla="*/ 7966 w 55"/>
              <a:gd name="T13" fmla="*/ 2601 h 47"/>
              <a:gd name="T14" fmla="*/ 7966 w 55"/>
              <a:gd name="T15" fmla="*/ 2601 h 47"/>
              <a:gd name="T16" fmla="*/ 2771 w 55"/>
              <a:gd name="T17" fmla="*/ 8546 h 47"/>
              <a:gd name="T18" fmla="*/ 7966 w 55"/>
              <a:gd name="T19" fmla="*/ 14119 h 47"/>
              <a:gd name="T20" fmla="*/ 13162 w 55"/>
              <a:gd name="T21" fmla="*/ 8546 h 47"/>
              <a:gd name="T22" fmla="*/ 7966 w 55"/>
              <a:gd name="T23" fmla="*/ 2601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47">
                <a:moveTo>
                  <a:pt x="23" y="46"/>
                </a:moveTo>
                <a:lnTo>
                  <a:pt x="23" y="46"/>
                </a:lnTo>
                <a:cubicBezTo>
                  <a:pt x="15" y="46"/>
                  <a:pt x="0" y="30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38" y="0"/>
                  <a:pt x="54" y="7"/>
                  <a:pt x="54" y="23"/>
                </a:cubicBezTo>
                <a:cubicBezTo>
                  <a:pt x="54" y="30"/>
                  <a:pt x="38" y="46"/>
                  <a:pt x="23" y="46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8" y="15"/>
                  <a:pt x="8" y="23"/>
                </a:cubicBezTo>
                <a:cubicBezTo>
                  <a:pt x="8" y="30"/>
                  <a:pt x="15" y="38"/>
                  <a:pt x="23" y="38"/>
                </a:cubicBezTo>
                <a:cubicBezTo>
                  <a:pt x="38" y="38"/>
                  <a:pt x="38" y="30"/>
                  <a:pt x="38" y="23"/>
                </a:cubicBezTo>
                <a:cubicBezTo>
                  <a:pt x="38" y="15"/>
                  <a:pt x="38" y="7"/>
                  <a:pt x="23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679">
            <a:extLst>
              <a:ext uri="{FF2B5EF4-FFF2-40B4-BE49-F238E27FC236}">
                <a16:creationId xmlns:a16="http://schemas.microsoft.com/office/drawing/2014/main" id="{81C42D10-61B3-AE49-9A2D-79E4F03E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1693" y="10196282"/>
            <a:ext cx="60650" cy="55598"/>
          </a:xfrm>
          <a:custGeom>
            <a:avLst/>
            <a:gdLst>
              <a:gd name="T0" fmla="*/ 10583 w 54"/>
              <a:gd name="T1" fmla="*/ 17091 h 47"/>
              <a:gd name="T2" fmla="*/ 10583 w 54"/>
              <a:gd name="T3" fmla="*/ 17091 h 47"/>
              <a:gd name="T4" fmla="*/ 0 w 54"/>
              <a:gd name="T5" fmla="*/ 8546 h 47"/>
              <a:gd name="T6" fmla="*/ 10583 w 54"/>
              <a:gd name="T7" fmla="*/ 0 h 47"/>
              <a:gd name="T8" fmla="*/ 18697 w 54"/>
              <a:gd name="T9" fmla="*/ 8546 h 47"/>
              <a:gd name="T10" fmla="*/ 10583 w 54"/>
              <a:gd name="T11" fmla="*/ 17091 h 47"/>
              <a:gd name="T12" fmla="*/ 10583 w 54"/>
              <a:gd name="T13" fmla="*/ 2601 h 47"/>
              <a:gd name="T14" fmla="*/ 10583 w 54"/>
              <a:gd name="T15" fmla="*/ 2601 h 47"/>
              <a:gd name="T16" fmla="*/ 5292 w 54"/>
              <a:gd name="T17" fmla="*/ 8546 h 47"/>
              <a:gd name="T18" fmla="*/ 10583 w 54"/>
              <a:gd name="T19" fmla="*/ 14119 h 47"/>
              <a:gd name="T20" fmla="*/ 16228 w 54"/>
              <a:gd name="T21" fmla="*/ 8546 h 47"/>
              <a:gd name="T22" fmla="*/ 10583 w 54"/>
              <a:gd name="T23" fmla="*/ 2601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" h="47">
                <a:moveTo>
                  <a:pt x="30" y="46"/>
                </a:moveTo>
                <a:lnTo>
                  <a:pt x="30" y="46"/>
                </a:lnTo>
                <a:cubicBezTo>
                  <a:pt x="15" y="46"/>
                  <a:pt x="0" y="30"/>
                  <a:pt x="0" y="23"/>
                </a:cubicBezTo>
                <a:cubicBezTo>
                  <a:pt x="0" y="7"/>
                  <a:pt x="15" y="0"/>
                  <a:pt x="30" y="0"/>
                </a:cubicBezTo>
                <a:cubicBezTo>
                  <a:pt x="38" y="0"/>
                  <a:pt x="53" y="7"/>
                  <a:pt x="53" y="23"/>
                </a:cubicBezTo>
                <a:cubicBezTo>
                  <a:pt x="53" y="30"/>
                  <a:pt x="38" y="46"/>
                  <a:pt x="30" y="46"/>
                </a:cubicBezTo>
                <a:close/>
                <a:moveTo>
                  <a:pt x="30" y="7"/>
                </a:moveTo>
                <a:lnTo>
                  <a:pt x="30" y="7"/>
                </a:lnTo>
                <a:cubicBezTo>
                  <a:pt x="15" y="7"/>
                  <a:pt x="15" y="15"/>
                  <a:pt x="15" y="23"/>
                </a:cubicBezTo>
                <a:cubicBezTo>
                  <a:pt x="15" y="30"/>
                  <a:pt x="15" y="38"/>
                  <a:pt x="30" y="38"/>
                </a:cubicBezTo>
                <a:cubicBezTo>
                  <a:pt x="38" y="38"/>
                  <a:pt x="46" y="30"/>
                  <a:pt x="46" y="23"/>
                </a:cubicBezTo>
                <a:cubicBezTo>
                  <a:pt x="46" y="15"/>
                  <a:pt x="38" y="7"/>
                  <a:pt x="30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80">
            <a:extLst>
              <a:ext uri="{FF2B5EF4-FFF2-40B4-BE49-F238E27FC236}">
                <a16:creationId xmlns:a16="http://schemas.microsoft.com/office/drawing/2014/main" id="{BD260C9C-744A-FB49-8D1C-0D04BB54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177" y="10196282"/>
            <a:ext cx="60650" cy="55598"/>
          </a:xfrm>
          <a:custGeom>
            <a:avLst/>
            <a:gdLst>
              <a:gd name="T0" fmla="*/ 7966 w 55"/>
              <a:gd name="T1" fmla="*/ 17091 h 47"/>
              <a:gd name="T2" fmla="*/ 7966 w 55"/>
              <a:gd name="T3" fmla="*/ 17091 h 47"/>
              <a:gd name="T4" fmla="*/ 0 w 55"/>
              <a:gd name="T5" fmla="*/ 8546 h 47"/>
              <a:gd name="T6" fmla="*/ 7966 w 55"/>
              <a:gd name="T7" fmla="*/ 0 h 47"/>
              <a:gd name="T8" fmla="*/ 18704 w 55"/>
              <a:gd name="T9" fmla="*/ 8546 h 47"/>
              <a:gd name="T10" fmla="*/ 7966 w 55"/>
              <a:gd name="T11" fmla="*/ 17091 h 47"/>
              <a:gd name="T12" fmla="*/ 7966 w 55"/>
              <a:gd name="T13" fmla="*/ 2601 h 47"/>
              <a:gd name="T14" fmla="*/ 7966 w 55"/>
              <a:gd name="T15" fmla="*/ 2601 h 47"/>
              <a:gd name="T16" fmla="*/ 2771 w 55"/>
              <a:gd name="T17" fmla="*/ 8546 h 47"/>
              <a:gd name="T18" fmla="*/ 7966 w 55"/>
              <a:gd name="T19" fmla="*/ 14119 h 47"/>
              <a:gd name="T20" fmla="*/ 13508 w 55"/>
              <a:gd name="T21" fmla="*/ 8546 h 47"/>
              <a:gd name="T22" fmla="*/ 7966 w 55"/>
              <a:gd name="T23" fmla="*/ 2601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47">
                <a:moveTo>
                  <a:pt x="23" y="46"/>
                </a:moveTo>
                <a:lnTo>
                  <a:pt x="23" y="46"/>
                </a:lnTo>
                <a:cubicBezTo>
                  <a:pt x="16" y="46"/>
                  <a:pt x="0" y="30"/>
                  <a:pt x="0" y="23"/>
                </a:cubicBezTo>
                <a:cubicBezTo>
                  <a:pt x="0" y="7"/>
                  <a:pt x="16" y="0"/>
                  <a:pt x="23" y="0"/>
                </a:cubicBezTo>
                <a:cubicBezTo>
                  <a:pt x="39" y="0"/>
                  <a:pt x="54" y="7"/>
                  <a:pt x="54" y="23"/>
                </a:cubicBezTo>
                <a:cubicBezTo>
                  <a:pt x="54" y="30"/>
                  <a:pt x="39" y="46"/>
                  <a:pt x="23" y="46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6" y="7"/>
                  <a:pt x="8" y="15"/>
                  <a:pt x="8" y="23"/>
                </a:cubicBezTo>
                <a:cubicBezTo>
                  <a:pt x="8" y="30"/>
                  <a:pt x="16" y="38"/>
                  <a:pt x="23" y="38"/>
                </a:cubicBezTo>
                <a:cubicBezTo>
                  <a:pt x="39" y="38"/>
                  <a:pt x="39" y="30"/>
                  <a:pt x="39" y="23"/>
                </a:cubicBezTo>
                <a:cubicBezTo>
                  <a:pt x="39" y="15"/>
                  <a:pt x="39" y="7"/>
                  <a:pt x="23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681">
            <a:extLst>
              <a:ext uri="{FF2B5EF4-FFF2-40B4-BE49-F238E27FC236}">
                <a16:creationId xmlns:a16="http://schemas.microsoft.com/office/drawing/2014/main" id="{D1B6B4E1-B390-8748-AEBF-FC5A2639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1693" y="10312530"/>
            <a:ext cx="60650" cy="55594"/>
          </a:xfrm>
          <a:custGeom>
            <a:avLst/>
            <a:gdLst>
              <a:gd name="T0" fmla="*/ 10583 w 54"/>
              <a:gd name="T1" fmla="*/ 17090 h 47"/>
              <a:gd name="T2" fmla="*/ 10583 w 54"/>
              <a:gd name="T3" fmla="*/ 17090 h 47"/>
              <a:gd name="T4" fmla="*/ 0 w 54"/>
              <a:gd name="T5" fmla="*/ 8545 h 47"/>
              <a:gd name="T6" fmla="*/ 10583 w 54"/>
              <a:gd name="T7" fmla="*/ 0 h 47"/>
              <a:gd name="T8" fmla="*/ 18697 w 54"/>
              <a:gd name="T9" fmla="*/ 8545 h 47"/>
              <a:gd name="T10" fmla="*/ 10583 w 54"/>
              <a:gd name="T11" fmla="*/ 17090 h 47"/>
              <a:gd name="T12" fmla="*/ 10583 w 54"/>
              <a:gd name="T13" fmla="*/ 2972 h 47"/>
              <a:gd name="T14" fmla="*/ 10583 w 54"/>
              <a:gd name="T15" fmla="*/ 2972 h 47"/>
              <a:gd name="T16" fmla="*/ 5292 w 54"/>
              <a:gd name="T17" fmla="*/ 8545 h 47"/>
              <a:gd name="T18" fmla="*/ 10583 w 54"/>
              <a:gd name="T19" fmla="*/ 14490 h 47"/>
              <a:gd name="T20" fmla="*/ 16228 w 54"/>
              <a:gd name="T21" fmla="*/ 8545 h 47"/>
              <a:gd name="T22" fmla="*/ 10583 w 54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" h="47">
                <a:moveTo>
                  <a:pt x="30" y="46"/>
                </a:moveTo>
                <a:lnTo>
                  <a:pt x="30" y="46"/>
                </a:lnTo>
                <a:cubicBezTo>
                  <a:pt x="15" y="46"/>
                  <a:pt x="0" y="39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38" y="0"/>
                  <a:pt x="53" y="8"/>
                  <a:pt x="53" y="23"/>
                </a:cubicBezTo>
                <a:cubicBezTo>
                  <a:pt x="53" y="39"/>
                  <a:pt x="38" y="46"/>
                  <a:pt x="30" y="46"/>
                </a:cubicBezTo>
                <a:close/>
                <a:moveTo>
                  <a:pt x="30" y="8"/>
                </a:moveTo>
                <a:lnTo>
                  <a:pt x="30" y="8"/>
                </a:lnTo>
                <a:cubicBezTo>
                  <a:pt x="15" y="8"/>
                  <a:pt x="15" y="15"/>
                  <a:pt x="15" y="23"/>
                </a:cubicBezTo>
                <a:cubicBezTo>
                  <a:pt x="15" y="31"/>
                  <a:pt x="15" y="39"/>
                  <a:pt x="30" y="39"/>
                </a:cubicBezTo>
                <a:cubicBezTo>
                  <a:pt x="38" y="39"/>
                  <a:pt x="46" y="31"/>
                  <a:pt x="46" y="23"/>
                </a:cubicBezTo>
                <a:cubicBezTo>
                  <a:pt x="46" y="15"/>
                  <a:pt x="38" y="8"/>
                  <a:pt x="30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682">
            <a:extLst>
              <a:ext uri="{FF2B5EF4-FFF2-40B4-BE49-F238E27FC236}">
                <a16:creationId xmlns:a16="http://schemas.microsoft.com/office/drawing/2014/main" id="{513762D2-80A4-9449-BDEA-98128D7E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177" y="10312530"/>
            <a:ext cx="60650" cy="55594"/>
          </a:xfrm>
          <a:custGeom>
            <a:avLst/>
            <a:gdLst>
              <a:gd name="T0" fmla="*/ 7966 w 55"/>
              <a:gd name="T1" fmla="*/ 17090 h 47"/>
              <a:gd name="T2" fmla="*/ 7966 w 55"/>
              <a:gd name="T3" fmla="*/ 17090 h 47"/>
              <a:gd name="T4" fmla="*/ 0 w 55"/>
              <a:gd name="T5" fmla="*/ 8545 h 47"/>
              <a:gd name="T6" fmla="*/ 7966 w 55"/>
              <a:gd name="T7" fmla="*/ 0 h 47"/>
              <a:gd name="T8" fmla="*/ 18704 w 55"/>
              <a:gd name="T9" fmla="*/ 8545 h 47"/>
              <a:gd name="T10" fmla="*/ 7966 w 55"/>
              <a:gd name="T11" fmla="*/ 17090 h 47"/>
              <a:gd name="T12" fmla="*/ 7966 w 55"/>
              <a:gd name="T13" fmla="*/ 2972 h 47"/>
              <a:gd name="T14" fmla="*/ 7966 w 55"/>
              <a:gd name="T15" fmla="*/ 2972 h 47"/>
              <a:gd name="T16" fmla="*/ 2771 w 55"/>
              <a:gd name="T17" fmla="*/ 8545 h 47"/>
              <a:gd name="T18" fmla="*/ 7966 w 55"/>
              <a:gd name="T19" fmla="*/ 14490 h 47"/>
              <a:gd name="T20" fmla="*/ 13508 w 55"/>
              <a:gd name="T21" fmla="*/ 8545 h 47"/>
              <a:gd name="T22" fmla="*/ 7966 w 55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47">
                <a:moveTo>
                  <a:pt x="23" y="46"/>
                </a:moveTo>
                <a:lnTo>
                  <a:pt x="23" y="46"/>
                </a:lnTo>
                <a:cubicBezTo>
                  <a:pt x="16" y="46"/>
                  <a:pt x="0" y="39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39" y="0"/>
                  <a:pt x="54" y="8"/>
                  <a:pt x="54" y="23"/>
                </a:cubicBezTo>
                <a:cubicBezTo>
                  <a:pt x="54" y="39"/>
                  <a:pt x="39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9" y="39"/>
                  <a:pt x="39" y="31"/>
                  <a:pt x="39" y="23"/>
                </a:cubicBezTo>
                <a:cubicBezTo>
                  <a:pt x="39" y="15"/>
                  <a:pt x="39" y="8"/>
                  <a:pt x="23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683">
            <a:extLst>
              <a:ext uri="{FF2B5EF4-FFF2-40B4-BE49-F238E27FC236}">
                <a16:creationId xmlns:a16="http://schemas.microsoft.com/office/drawing/2014/main" id="{AD830E31-F7E6-DF49-AD17-2AE43162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210" y="10074982"/>
            <a:ext cx="60650" cy="60650"/>
          </a:xfrm>
          <a:custGeom>
            <a:avLst/>
            <a:gdLst>
              <a:gd name="T0" fmla="*/ 7966 w 55"/>
              <a:gd name="T1" fmla="*/ 18697 h 54"/>
              <a:gd name="T2" fmla="*/ 7966 w 55"/>
              <a:gd name="T3" fmla="*/ 18697 h 54"/>
              <a:gd name="T4" fmla="*/ 0 w 55"/>
              <a:gd name="T5" fmla="*/ 10583 h 54"/>
              <a:gd name="T6" fmla="*/ 7966 w 55"/>
              <a:gd name="T7" fmla="*/ 0 h 54"/>
              <a:gd name="T8" fmla="*/ 18704 w 55"/>
              <a:gd name="T9" fmla="*/ 10583 h 54"/>
              <a:gd name="T10" fmla="*/ 7966 w 55"/>
              <a:gd name="T11" fmla="*/ 18697 h 54"/>
              <a:gd name="T12" fmla="*/ 7966 w 55"/>
              <a:gd name="T13" fmla="*/ 5292 h 54"/>
              <a:gd name="T14" fmla="*/ 7966 w 55"/>
              <a:gd name="T15" fmla="*/ 5292 h 54"/>
              <a:gd name="T16" fmla="*/ 2771 w 55"/>
              <a:gd name="T17" fmla="*/ 10583 h 54"/>
              <a:gd name="T18" fmla="*/ 7966 w 55"/>
              <a:gd name="T19" fmla="*/ 15875 h 54"/>
              <a:gd name="T20" fmla="*/ 13162 w 55"/>
              <a:gd name="T21" fmla="*/ 10583 h 54"/>
              <a:gd name="T22" fmla="*/ 7966 w 55"/>
              <a:gd name="T23" fmla="*/ 5292 h 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54">
                <a:moveTo>
                  <a:pt x="23" y="53"/>
                </a:moveTo>
                <a:lnTo>
                  <a:pt x="23" y="53"/>
                </a:lnTo>
                <a:cubicBezTo>
                  <a:pt x="15" y="53"/>
                  <a:pt x="0" y="38"/>
                  <a:pt x="0" y="30"/>
                </a:cubicBezTo>
                <a:cubicBezTo>
                  <a:pt x="0" y="15"/>
                  <a:pt x="15" y="0"/>
                  <a:pt x="23" y="0"/>
                </a:cubicBezTo>
                <a:cubicBezTo>
                  <a:pt x="38" y="0"/>
                  <a:pt x="54" y="15"/>
                  <a:pt x="54" y="30"/>
                </a:cubicBezTo>
                <a:cubicBezTo>
                  <a:pt x="54" y="38"/>
                  <a:pt x="38" y="53"/>
                  <a:pt x="23" y="53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5" y="15"/>
                  <a:pt x="8" y="15"/>
                  <a:pt x="8" y="30"/>
                </a:cubicBezTo>
                <a:cubicBezTo>
                  <a:pt x="8" y="38"/>
                  <a:pt x="15" y="45"/>
                  <a:pt x="23" y="45"/>
                </a:cubicBezTo>
                <a:cubicBezTo>
                  <a:pt x="38" y="45"/>
                  <a:pt x="38" y="38"/>
                  <a:pt x="38" y="30"/>
                </a:cubicBezTo>
                <a:cubicBezTo>
                  <a:pt x="38" y="15"/>
                  <a:pt x="38" y="15"/>
                  <a:pt x="23" y="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84">
            <a:extLst>
              <a:ext uri="{FF2B5EF4-FFF2-40B4-BE49-F238E27FC236}">
                <a16:creationId xmlns:a16="http://schemas.microsoft.com/office/drawing/2014/main" id="{2B2C9474-259A-CE4D-B03E-5F780DBB0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1693" y="10074982"/>
            <a:ext cx="60650" cy="60650"/>
          </a:xfrm>
          <a:custGeom>
            <a:avLst/>
            <a:gdLst>
              <a:gd name="T0" fmla="*/ 10583 w 54"/>
              <a:gd name="T1" fmla="*/ 18697 h 54"/>
              <a:gd name="T2" fmla="*/ 10583 w 54"/>
              <a:gd name="T3" fmla="*/ 18697 h 54"/>
              <a:gd name="T4" fmla="*/ 0 w 54"/>
              <a:gd name="T5" fmla="*/ 10583 h 54"/>
              <a:gd name="T6" fmla="*/ 10583 w 54"/>
              <a:gd name="T7" fmla="*/ 0 h 54"/>
              <a:gd name="T8" fmla="*/ 18697 w 54"/>
              <a:gd name="T9" fmla="*/ 10583 h 54"/>
              <a:gd name="T10" fmla="*/ 10583 w 54"/>
              <a:gd name="T11" fmla="*/ 18697 h 54"/>
              <a:gd name="T12" fmla="*/ 10583 w 54"/>
              <a:gd name="T13" fmla="*/ 5292 h 54"/>
              <a:gd name="T14" fmla="*/ 10583 w 54"/>
              <a:gd name="T15" fmla="*/ 5292 h 54"/>
              <a:gd name="T16" fmla="*/ 5292 w 54"/>
              <a:gd name="T17" fmla="*/ 10583 h 54"/>
              <a:gd name="T18" fmla="*/ 10583 w 54"/>
              <a:gd name="T19" fmla="*/ 15875 h 54"/>
              <a:gd name="T20" fmla="*/ 16228 w 54"/>
              <a:gd name="T21" fmla="*/ 10583 h 54"/>
              <a:gd name="T22" fmla="*/ 10583 w 54"/>
              <a:gd name="T23" fmla="*/ 5292 h 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" h="54">
                <a:moveTo>
                  <a:pt x="30" y="53"/>
                </a:moveTo>
                <a:lnTo>
                  <a:pt x="30" y="53"/>
                </a:lnTo>
                <a:cubicBezTo>
                  <a:pt x="15" y="53"/>
                  <a:pt x="0" y="38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38" y="0"/>
                  <a:pt x="53" y="15"/>
                  <a:pt x="53" y="30"/>
                </a:cubicBezTo>
                <a:cubicBezTo>
                  <a:pt x="53" y="38"/>
                  <a:pt x="38" y="53"/>
                  <a:pt x="30" y="53"/>
                </a:cubicBezTo>
                <a:close/>
                <a:moveTo>
                  <a:pt x="30" y="15"/>
                </a:moveTo>
                <a:lnTo>
                  <a:pt x="30" y="15"/>
                </a:lnTo>
                <a:cubicBezTo>
                  <a:pt x="15" y="15"/>
                  <a:pt x="15" y="15"/>
                  <a:pt x="15" y="30"/>
                </a:cubicBezTo>
                <a:cubicBezTo>
                  <a:pt x="15" y="38"/>
                  <a:pt x="15" y="45"/>
                  <a:pt x="30" y="45"/>
                </a:cubicBezTo>
                <a:cubicBezTo>
                  <a:pt x="38" y="45"/>
                  <a:pt x="46" y="38"/>
                  <a:pt x="46" y="30"/>
                </a:cubicBezTo>
                <a:cubicBezTo>
                  <a:pt x="46" y="15"/>
                  <a:pt x="38" y="15"/>
                  <a:pt x="30" y="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85">
            <a:extLst>
              <a:ext uri="{FF2B5EF4-FFF2-40B4-BE49-F238E27FC236}">
                <a16:creationId xmlns:a16="http://schemas.microsoft.com/office/drawing/2014/main" id="{B15C4B4B-89EA-EF44-BB96-F2C48068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177" y="10074982"/>
            <a:ext cx="60650" cy="60650"/>
          </a:xfrm>
          <a:custGeom>
            <a:avLst/>
            <a:gdLst>
              <a:gd name="T0" fmla="*/ 7966 w 55"/>
              <a:gd name="T1" fmla="*/ 18697 h 54"/>
              <a:gd name="T2" fmla="*/ 7966 w 55"/>
              <a:gd name="T3" fmla="*/ 18697 h 54"/>
              <a:gd name="T4" fmla="*/ 0 w 55"/>
              <a:gd name="T5" fmla="*/ 10583 h 54"/>
              <a:gd name="T6" fmla="*/ 7966 w 55"/>
              <a:gd name="T7" fmla="*/ 0 h 54"/>
              <a:gd name="T8" fmla="*/ 18704 w 55"/>
              <a:gd name="T9" fmla="*/ 10583 h 54"/>
              <a:gd name="T10" fmla="*/ 7966 w 55"/>
              <a:gd name="T11" fmla="*/ 18697 h 54"/>
              <a:gd name="T12" fmla="*/ 7966 w 55"/>
              <a:gd name="T13" fmla="*/ 5292 h 54"/>
              <a:gd name="T14" fmla="*/ 7966 w 55"/>
              <a:gd name="T15" fmla="*/ 5292 h 54"/>
              <a:gd name="T16" fmla="*/ 2771 w 55"/>
              <a:gd name="T17" fmla="*/ 10583 h 54"/>
              <a:gd name="T18" fmla="*/ 7966 w 55"/>
              <a:gd name="T19" fmla="*/ 15875 h 54"/>
              <a:gd name="T20" fmla="*/ 13508 w 55"/>
              <a:gd name="T21" fmla="*/ 10583 h 54"/>
              <a:gd name="T22" fmla="*/ 7966 w 55"/>
              <a:gd name="T23" fmla="*/ 5292 h 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54">
                <a:moveTo>
                  <a:pt x="23" y="53"/>
                </a:moveTo>
                <a:lnTo>
                  <a:pt x="23" y="53"/>
                </a:lnTo>
                <a:cubicBezTo>
                  <a:pt x="16" y="53"/>
                  <a:pt x="0" y="38"/>
                  <a:pt x="0" y="30"/>
                </a:cubicBezTo>
                <a:cubicBezTo>
                  <a:pt x="0" y="15"/>
                  <a:pt x="16" y="0"/>
                  <a:pt x="23" y="0"/>
                </a:cubicBezTo>
                <a:cubicBezTo>
                  <a:pt x="39" y="0"/>
                  <a:pt x="54" y="15"/>
                  <a:pt x="54" y="30"/>
                </a:cubicBezTo>
                <a:cubicBezTo>
                  <a:pt x="54" y="38"/>
                  <a:pt x="39" y="53"/>
                  <a:pt x="23" y="53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6" y="15"/>
                  <a:pt x="8" y="15"/>
                  <a:pt x="8" y="30"/>
                </a:cubicBezTo>
                <a:cubicBezTo>
                  <a:pt x="8" y="38"/>
                  <a:pt x="16" y="45"/>
                  <a:pt x="23" y="45"/>
                </a:cubicBezTo>
                <a:cubicBezTo>
                  <a:pt x="39" y="45"/>
                  <a:pt x="39" y="38"/>
                  <a:pt x="39" y="30"/>
                </a:cubicBezTo>
                <a:cubicBezTo>
                  <a:pt x="39" y="15"/>
                  <a:pt x="39" y="15"/>
                  <a:pt x="23" y="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686">
            <a:extLst>
              <a:ext uri="{FF2B5EF4-FFF2-40B4-BE49-F238E27FC236}">
                <a16:creationId xmlns:a16="http://schemas.microsoft.com/office/drawing/2014/main" id="{CC2E38C4-63CD-F94A-A7DB-210D41A8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25" y="10256932"/>
            <a:ext cx="510470" cy="187006"/>
          </a:xfrm>
          <a:custGeom>
            <a:avLst/>
            <a:gdLst>
              <a:gd name="T0" fmla="*/ 79988 w 445"/>
              <a:gd name="T1" fmla="*/ 58375 h 162"/>
              <a:gd name="T2" fmla="*/ 79988 w 445"/>
              <a:gd name="T3" fmla="*/ 58375 h 162"/>
              <a:gd name="T4" fmla="*/ 27744 w 445"/>
              <a:gd name="T5" fmla="*/ 52937 h 162"/>
              <a:gd name="T6" fmla="*/ 11170 w 445"/>
              <a:gd name="T7" fmla="*/ 47135 h 162"/>
              <a:gd name="T8" fmla="*/ 0 w 445"/>
              <a:gd name="T9" fmla="*/ 36258 h 162"/>
              <a:gd name="T10" fmla="*/ 0 w 445"/>
              <a:gd name="T11" fmla="*/ 5439 h 162"/>
              <a:gd name="T12" fmla="*/ 8287 w 445"/>
              <a:gd name="T13" fmla="*/ 0 h 162"/>
              <a:gd name="T14" fmla="*/ 8287 w 445"/>
              <a:gd name="T15" fmla="*/ 0 h 162"/>
              <a:gd name="T16" fmla="*/ 13692 w 445"/>
              <a:gd name="T17" fmla="*/ 5439 h 162"/>
              <a:gd name="T18" fmla="*/ 33148 w 445"/>
              <a:gd name="T19" fmla="*/ 11240 h 162"/>
              <a:gd name="T20" fmla="*/ 74584 w 445"/>
              <a:gd name="T21" fmla="*/ 13778 h 162"/>
              <a:gd name="T22" fmla="*/ 85393 w 445"/>
              <a:gd name="T23" fmla="*/ 13778 h 162"/>
              <a:gd name="T24" fmla="*/ 126828 w 445"/>
              <a:gd name="T25" fmla="*/ 11240 h 162"/>
              <a:gd name="T26" fmla="*/ 146285 w 445"/>
              <a:gd name="T27" fmla="*/ 5439 h 162"/>
              <a:gd name="T28" fmla="*/ 151690 w 445"/>
              <a:gd name="T29" fmla="*/ 0 h 162"/>
              <a:gd name="T30" fmla="*/ 151690 w 445"/>
              <a:gd name="T31" fmla="*/ 0 h 162"/>
              <a:gd name="T32" fmla="*/ 159977 w 445"/>
              <a:gd name="T33" fmla="*/ 5439 h 162"/>
              <a:gd name="T34" fmla="*/ 159977 w 445"/>
              <a:gd name="T35" fmla="*/ 5439 h 162"/>
              <a:gd name="T36" fmla="*/ 159977 w 445"/>
              <a:gd name="T37" fmla="*/ 5439 h 162"/>
              <a:gd name="T38" fmla="*/ 159977 w 445"/>
              <a:gd name="T39" fmla="*/ 5439 h 162"/>
              <a:gd name="T40" fmla="*/ 159977 w 445"/>
              <a:gd name="T41" fmla="*/ 36258 h 162"/>
              <a:gd name="T42" fmla="*/ 132233 w 445"/>
              <a:gd name="T43" fmla="*/ 52937 h 162"/>
              <a:gd name="T44" fmla="*/ 79988 w 445"/>
              <a:gd name="T45" fmla="*/ 58375 h 162"/>
              <a:gd name="T46" fmla="*/ 13692 w 445"/>
              <a:gd name="T47" fmla="*/ 33357 h 162"/>
              <a:gd name="T48" fmla="*/ 13692 w 445"/>
              <a:gd name="T49" fmla="*/ 33357 h 162"/>
              <a:gd name="T50" fmla="*/ 33148 w 445"/>
              <a:gd name="T51" fmla="*/ 41697 h 162"/>
              <a:gd name="T52" fmla="*/ 79988 w 445"/>
              <a:gd name="T53" fmla="*/ 44597 h 162"/>
              <a:gd name="T54" fmla="*/ 123946 w 445"/>
              <a:gd name="T55" fmla="*/ 41697 h 162"/>
              <a:gd name="T56" fmla="*/ 143403 w 445"/>
              <a:gd name="T57" fmla="*/ 33357 h 162"/>
              <a:gd name="T58" fmla="*/ 146285 w 445"/>
              <a:gd name="T59" fmla="*/ 19579 h 162"/>
              <a:gd name="T60" fmla="*/ 135115 w 445"/>
              <a:gd name="T61" fmla="*/ 22117 h 162"/>
              <a:gd name="T62" fmla="*/ 85393 w 445"/>
              <a:gd name="T63" fmla="*/ 27919 h 162"/>
              <a:gd name="T64" fmla="*/ 74584 w 445"/>
              <a:gd name="T65" fmla="*/ 27919 h 162"/>
              <a:gd name="T66" fmla="*/ 24861 w 445"/>
              <a:gd name="T67" fmla="*/ 22117 h 162"/>
              <a:gd name="T68" fmla="*/ 13692 w 445"/>
              <a:gd name="T69" fmla="*/ 19579 h 162"/>
              <a:gd name="T70" fmla="*/ 13692 w 445"/>
              <a:gd name="T71" fmla="*/ 33357 h 162"/>
              <a:gd name="T72" fmla="*/ 143403 w 445"/>
              <a:gd name="T73" fmla="*/ 36258 h 162"/>
              <a:gd name="T74" fmla="*/ 143403 w 445"/>
              <a:gd name="T75" fmla="*/ 36258 h 162"/>
              <a:gd name="T76" fmla="*/ 13692 w 445"/>
              <a:gd name="T77" fmla="*/ 5439 h 162"/>
              <a:gd name="T78" fmla="*/ 13692 w 445"/>
              <a:gd name="T79" fmla="*/ 5439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2">
                <a:moveTo>
                  <a:pt x="222" y="161"/>
                </a:moveTo>
                <a:lnTo>
                  <a:pt x="222" y="161"/>
                </a:lnTo>
                <a:cubicBezTo>
                  <a:pt x="169" y="161"/>
                  <a:pt x="115" y="153"/>
                  <a:pt x="77" y="146"/>
                </a:cubicBezTo>
                <a:cubicBezTo>
                  <a:pt x="54" y="146"/>
                  <a:pt x="38" y="138"/>
                  <a:pt x="31" y="130"/>
                </a:cubicBezTo>
                <a:cubicBezTo>
                  <a:pt x="8" y="123"/>
                  <a:pt x="0" y="115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0"/>
                  <a:pt x="38" y="15"/>
                </a:cubicBezTo>
                <a:cubicBezTo>
                  <a:pt x="46" y="15"/>
                  <a:pt x="54" y="23"/>
                  <a:pt x="92" y="31"/>
                </a:cubicBezTo>
                <a:cubicBezTo>
                  <a:pt x="122" y="31"/>
                  <a:pt x="161" y="38"/>
                  <a:pt x="207" y="38"/>
                </a:cubicBezTo>
                <a:cubicBezTo>
                  <a:pt x="214" y="38"/>
                  <a:pt x="222" y="38"/>
                  <a:pt x="237" y="38"/>
                </a:cubicBezTo>
                <a:cubicBezTo>
                  <a:pt x="276" y="38"/>
                  <a:pt x="322" y="31"/>
                  <a:pt x="352" y="31"/>
                </a:cubicBezTo>
                <a:cubicBezTo>
                  <a:pt x="390" y="23"/>
                  <a:pt x="398" y="15"/>
                  <a:pt x="406" y="15"/>
                </a:cubicBezTo>
                <a:cubicBezTo>
                  <a:pt x="406" y="0"/>
                  <a:pt x="413" y="0"/>
                  <a:pt x="421" y="0"/>
                </a:cubicBezTo>
                <a:cubicBezTo>
                  <a:pt x="436" y="0"/>
                  <a:pt x="444" y="8"/>
                  <a:pt x="444" y="15"/>
                </a:cubicBezTo>
                <a:cubicBezTo>
                  <a:pt x="444" y="100"/>
                  <a:pt x="444" y="100"/>
                  <a:pt x="444" y="100"/>
                </a:cubicBezTo>
                <a:cubicBezTo>
                  <a:pt x="444" y="130"/>
                  <a:pt x="398" y="138"/>
                  <a:pt x="367" y="146"/>
                </a:cubicBezTo>
                <a:cubicBezTo>
                  <a:pt x="329" y="153"/>
                  <a:pt x="276" y="161"/>
                  <a:pt x="222" y="161"/>
                </a:cubicBezTo>
                <a:close/>
                <a:moveTo>
                  <a:pt x="38" y="92"/>
                </a:moveTo>
                <a:lnTo>
                  <a:pt x="38" y="92"/>
                </a:lnTo>
                <a:cubicBezTo>
                  <a:pt x="46" y="100"/>
                  <a:pt x="61" y="107"/>
                  <a:pt x="92" y="115"/>
                </a:cubicBezTo>
                <a:cubicBezTo>
                  <a:pt x="130" y="115"/>
                  <a:pt x="176" y="123"/>
                  <a:pt x="222" y="123"/>
                </a:cubicBezTo>
                <a:cubicBezTo>
                  <a:pt x="268" y="123"/>
                  <a:pt x="314" y="115"/>
                  <a:pt x="344" y="115"/>
                </a:cubicBezTo>
                <a:cubicBezTo>
                  <a:pt x="383" y="107"/>
                  <a:pt x="398" y="100"/>
                  <a:pt x="398" y="92"/>
                </a:cubicBezTo>
                <a:cubicBezTo>
                  <a:pt x="406" y="54"/>
                  <a:pt x="406" y="54"/>
                  <a:pt x="406" y="54"/>
                </a:cubicBezTo>
                <a:cubicBezTo>
                  <a:pt x="390" y="61"/>
                  <a:pt x="383" y="61"/>
                  <a:pt x="375" y="61"/>
                </a:cubicBezTo>
                <a:cubicBezTo>
                  <a:pt x="337" y="69"/>
                  <a:pt x="291" y="77"/>
                  <a:pt x="237" y="77"/>
                </a:cubicBezTo>
                <a:cubicBezTo>
                  <a:pt x="230" y="77"/>
                  <a:pt x="214" y="77"/>
                  <a:pt x="207" y="77"/>
                </a:cubicBezTo>
                <a:cubicBezTo>
                  <a:pt x="153" y="77"/>
                  <a:pt x="107" y="69"/>
                  <a:pt x="69" y="61"/>
                </a:cubicBezTo>
                <a:cubicBezTo>
                  <a:pt x="61" y="61"/>
                  <a:pt x="46" y="61"/>
                  <a:pt x="38" y="54"/>
                </a:cubicBezTo>
                <a:lnTo>
                  <a:pt x="38" y="92"/>
                </a:lnTo>
                <a:close/>
                <a:moveTo>
                  <a:pt x="398" y="100"/>
                </a:moveTo>
                <a:lnTo>
                  <a:pt x="398" y="100"/>
                </a:lnTo>
                <a:close/>
                <a:moveTo>
                  <a:pt x="38" y="15"/>
                </a:moveTo>
                <a:lnTo>
                  <a:pt x="38" y="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687">
            <a:extLst>
              <a:ext uri="{FF2B5EF4-FFF2-40B4-BE49-F238E27FC236}">
                <a16:creationId xmlns:a16="http://schemas.microsoft.com/office/drawing/2014/main" id="{10E23993-B256-CA48-A170-06A46B02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25" y="10347907"/>
            <a:ext cx="510470" cy="192059"/>
          </a:xfrm>
          <a:custGeom>
            <a:avLst/>
            <a:gdLst>
              <a:gd name="T0" fmla="*/ 79988 w 445"/>
              <a:gd name="T1" fmla="*/ 59968 h 169"/>
              <a:gd name="T2" fmla="*/ 79988 w 445"/>
              <a:gd name="T3" fmla="*/ 59968 h 169"/>
              <a:gd name="T4" fmla="*/ 27744 w 445"/>
              <a:gd name="T5" fmla="*/ 54614 h 169"/>
              <a:gd name="T6" fmla="*/ 11170 w 445"/>
              <a:gd name="T7" fmla="*/ 49259 h 169"/>
              <a:gd name="T8" fmla="*/ 0 w 445"/>
              <a:gd name="T9" fmla="*/ 38194 h 169"/>
              <a:gd name="T10" fmla="*/ 0 w 445"/>
              <a:gd name="T11" fmla="*/ 8210 h 169"/>
              <a:gd name="T12" fmla="*/ 8287 w 445"/>
              <a:gd name="T13" fmla="*/ 0 h 169"/>
              <a:gd name="T14" fmla="*/ 8287 w 445"/>
              <a:gd name="T15" fmla="*/ 0 h 169"/>
              <a:gd name="T16" fmla="*/ 13692 w 445"/>
              <a:gd name="T17" fmla="*/ 5354 h 169"/>
              <a:gd name="T18" fmla="*/ 33148 w 445"/>
              <a:gd name="T19" fmla="*/ 13564 h 169"/>
              <a:gd name="T20" fmla="*/ 74584 w 445"/>
              <a:gd name="T21" fmla="*/ 16420 h 169"/>
              <a:gd name="T22" fmla="*/ 85393 w 445"/>
              <a:gd name="T23" fmla="*/ 16420 h 169"/>
              <a:gd name="T24" fmla="*/ 126828 w 445"/>
              <a:gd name="T25" fmla="*/ 13564 h 169"/>
              <a:gd name="T26" fmla="*/ 146285 w 445"/>
              <a:gd name="T27" fmla="*/ 5354 h 169"/>
              <a:gd name="T28" fmla="*/ 151690 w 445"/>
              <a:gd name="T29" fmla="*/ 0 h 169"/>
              <a:gd name="T30" fmla="*/ 151690 w 445"/>
              <a:gd name="T31" fmla="*/ 0 h 169"/>
              <a:gd name="T32" fmla="*/ 159977 w 445"/>
              <a:gd name="T33" fmla="*/ 8210 h 169"/>
              <a:gd name="T34" fmla="*/ 159977 w 445"/>
              <a:gd name="T35" fmla="*/ 8210 h 169"/>
              <a:gd name="T36" fmla="*/ 159977 w 445"/>
              <a:gd name="T37" fmla="*/ 8210 h 169"/>
              <a:gd name="T38" fmla="*/ 159977 w 445"/>
              <a:gd name="T39" fmla="*/ 8210 h 169"/>
              <a:gd name="T40" fmla="*/ 159977 w 445"/>
              <a:gd name="T41" fmla="*/ 38194 h 169"/>
              <a:gd name="T42" fmla="*/ 132233 w 445"/>
              <a:gd name="T43" fmla="*/ 54614 h 169"/>
              <a:gd name="T44" fmla="*/ 79988 w 445"/>
              <a:gd name="T45" fmla="*/ 59968 h 169"/>
              <a:gd name="T46" fmla="*/ 13692 w 445"/>
              <a:gd name="T47" fmla="*/ 35338 h 169"/>
              <a:gd name="T48" fmla="*/ 13692 w 445"/>
              <a:gd name="T49" fmla="*/ 35338 h 169"/>
              <a:gd name="T50" fmla="*/ 33148 w 445"/>
              <a:gd name="T51" fmla="*/ 41050 h 169"/>
              <a:gd name="T52" fmla="*/ 79988 w 445"/>
              <a:gd name="T53" fmla="*/ 46404 h 169"/>
              <a:gd name="T54" fmla="*/ 123946 w 445"/>
              <a:gd name="T55" fmla="*/ 41050 h 169"/>
              <a:gd name="T56" fmla="*/ 143403 w 445"/>
              <a:gd name="T57" fmla="*/ 35338 h 169"/>
              <a:gd name="T58" fmla="*/ 146285 w 445"/>
              <a:gd name="T59" fmla="*/ 21774 h 169"/>
              <a:gd name="T60" fmla="*/ 135115 w 445"/>
              <a:gd name="T61" fmla="*/ 24630 h 169"/>
              <a:gd name="T62" fmla="*/ 85393 w 445"/>
              <a:gd name="T63" fmla="*/ 29984 h 169"/>
              <a:gd name="T64" fmla="*/ 74584 w 445"/>
              <a:gd name="T65" fmla="*/ 29984 h 169"/>
              <a:gd name="T66" fmla="*/ 24861 w 445"/>
              <a:gd name="T67" fmla="*/ 24630 h 169"/>
              <a:gd name="T68" fmla="*/ 13692 w 445"/>
              <a:gd name="T69" fmla="*/ 21774 h 169"/>
              <a:gd name="T70" fmla="*/ 13692 w 445"/>
              <a:gd name="T71" fmla="*/ 35338 h 169"/>
              <a:gd name="T72" fmla="*/ 143403 w 445"/>
              <a:gd name="T73" fmla="*/ 38194 h 169"/>
              <a:gd name="T74" fmla="*/ 143403 w 445"/>
              <a:gd name="T75" fmla="*/ 38194 h 169"/>
              <a:gd name="T76" fmla="*/ 13692 w 445"/>
              <a:gd name="T77" fmla="*/ 8210 h 169"/>
              <a:gd name="T78" fmla="*/ 13692 w 445"/>
              <a:gd name="T79" fmla="*/ 8210 h 16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9">
                <a:moveTo>
                  <a:pt x="222" y="168"/>
                </a:moveTo>
                <a:lnTo>
                  <a:pt x="222" y="168"/>
                </a:lnTo>
                <a:cubicBezTo>
                  <a:pt x="169" y="168"/>
                  <a:pt x="115" y="161"/>
                  <a:pt x="77" y="153"/>
                </a:cubicBezTo>
                <a:cubicBezTo>
                  <a:pt x="54" y="153"/>
                  <a:pt x="38" y="145"/>
                  <a:pt x="31" y="138"/>
                </a:cubicBezTo>
                <a:cubicBezTo>
                  <a:pt x="8" y="130"/>
                  <a:pt x="0" y="122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46" y="23"/>
                  <a:pt x="54" y="30"/>
                  <a:pt x="92" y="38"/>
                </a:cubicBezTo>
                <a:cubicBezTo>
                  <a:pt x="122" y="38"/>
                  <a:pt x="161" y="46"/>
                  <a:pt x="207" y="46"/>
                </a:cubicBezTo>
                <a:cubicBezTo>
                  <a:pt x="214" y="46"/>
                  <a:pt x="222" y="46"/>
                  <a:pt x="237" y="46"/>
                </a:cubicBezTo>
                <a:cubicBezTo>
                  <a:pt x="276" y="46"/>
                  <a:pt x="322" y="38"/>
                  <a:pt x="352" y="38"/>
                </a:cubicBezTo>
                <a:cubicBezTo>
                  <a:pt x="390" y="30"/>
                  <a:pt x="398" y="23"/>
                  <a:pt x="406" y="15"/>
                </a:cubicBezTo>
                <a:cubicBezTo>
                  <a:pt x="406" y="8"/>
                  <a:pt x="413" y="0"/>
                  <a:pt x="421" y="0"/>
                </a:cubicBezTo>
                <a:cubicBezTo>
                  <a:pt x="436" y="0"/>
                  <a:pt x="444" y="15"/>
                  <a:pt x="444" y="23"/>
                </a:cubicBezTo>
                <a:cubicBezTo>
                  <a:pt x="444" y="107"/>
                  <a:pt x="444" y="107"/>
                  <a:pt x="444" y="107"/>
                </a:cubicBezTo>
                <a:cubicBezTo>
                  <a:pt x="444" y="138"/>
                  <a:pt x="398" y="145"/>
                  <a:pt x="367" y="153"/>
                </a:cubicBezTo>
                <a:cubicBezTo>
                  <a:pt x="329" y="161"/>
                  <a:pt x="276" y="168"/>
                  <a:pt x="222" y="168"/>
                </a:cubicBezTo>
                <a:close/>
                <a:moveTo>
                  <a:pt x="38" y="99"/>
                </a:moveTo>
                <a:lnTo>
                  <a:pt x="38" y="99"/>
                </a:lnTo>
                <a:cubicBezTo>
                  <a:pt x="46" y="107"/>
                  <a:pt x="61" y="115"/>
                  <a:pt x="92" y="115"/>
                </a:cubicBezTo>
                <a:cubicBezTo>
                  <a:pt x="130" y="122"/>
                  <a:pt x="176" y="130"/>
                  <a:pt x="222" y="130"/>
                </a:cubicBezTo>
                <a:cubicBezTo>
                  <a:pt x="268" y="130"/>
                  <a:pt x="314" y="122"/>
                  <a:pt x="344" y="115"/>
                </a:cubicBezTo>
                <a:cubicBezTo>
                  <a:pt x="383" y="115"/>
                  <a:pt x="398" y="107"/>
                  <a:pt x="398" y="99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0" y="69"/>
                  <a:pt x="383" y="69"/>
                  <a:pt x="375" y="69"/>
                </a:cubicBezTo>
                <a:cubicBezTo>
                  <a:pt x="337" y="76"/>
                  <a:pt x="291" y="84"/>
                  <a:pt x="237" y="84"/>
                </a:cubicBezTo>
                <a:cubicBezTo>
                  <a:pt x="230" y="84"/>
                  <a:pt x="214" y="84"/>
                  <a:pt x="207" y="84"/>
                </a:cubicBezTo>
                <a:cubicBezTo>
                  <a:pt x="153" y="84"/>
                  <a:pt x="107" y="76"/>
                  <a:pt x="69" y="69"/>
                </a:cubicBezTo>
                <a:cubicBezTo>
                  <a:pt x="61" y="69"/>
                  <a:pt x="46" y="69"/>
                  <a:pt x="38" y="61"/>
                </a:cubicBezTo>
                <a:lnTo>
                  <a:pt x="38" y="99"/>
                </a:lnTo>
                <a:close/>
                <a:moveTo>
                  <a:pt x="398" y="107"/>
                </a:moveTo>
                <a:lnTo>
                  <a:pt x="398" y="107"/>
                </a:lnTo>
                <a:close/>
                <a:moveTo>
                  <a:pt x="38" y="23"/>
                </a:moveTo>
                <a:lnTo>
                  <a:pt x="38" y="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688">
            <a:extLst>
              <a:ext uri="{FF2B5EF4-FFF2-40B4-BE49-F238E27FC236}">
                <a16:creationId xmlns:a16="http://schemas.microsoft.com/office/drawing/2014/main" id="{1D7202D2-DF0C-0F4B-B078-2E7BBB5C5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25" y="10443938"/>
            <a:ext cx="510470" cy="192059"/>
          </a:xfrm>
          <a:custGeom>
            <a:avLst/>
            <a:gdLst>
              <a:gd name="T0" fmla="*/ 79988 w 445"/>
              <a:gd name="T1" fmla="*/ 59968 h 169"/>
              <a:gd name="T2" fmla="*/ 79988 w 445"/>
              <a:gd name="T3" fmla="*/ 59968 h 169"/>
              <a:gd name="T4" fmla="*/ 27744 w 445"/>
              <a:gd name="T5" fmla="*/ 54614 h 169"/>
              <a:gd name="T6" fmla="*/ 11170 w 445"/>
              <a:gd name="T7" fmla="*/ 49259 h 169"/>
              <a:gd name="T8" fmla="*/ 0 w 445"/>
              <a:gd name="T9" fmla="*/ 38194 h 169"/>
              <a:gd name="T10" fmla="*/ 0 w 445"/>
              <a:gd name="T11" fmla="*/ 8210 h 169"/>
              <a:gd name="T12" fmla="*/ 8287 w 445"/>
              <a:gd name="T13" fmla="*/ 0 h 169"/>
              <a:gd name="T14" fmla="*/ 8287 w 445"/>
              <a:gd name="T15" fmla="*/ 0 h 169"/>
              <a:gd name="T16" fmla="*/ 13692 w 445"/>
              <a:gd name="T17" fmla="*/ 5354 h 169"/>
              <a:gd name="T18" fmla="*/ 33148 w 445"/>
              <a:gd name="T19" fmla="*/ 11066 h 169"/>
              <a:gd name="T20" fmla="*/ 74584 w 445"/>
              <a:gd name="T21" fmla="*/ 16420 h 169"/>
              <a:gd name="T22" fmla="*/ 85393 w 445"/>
              <a:gd name="T23" fmla="*/ 16420 h 169"/>
              <a:gd name="T24" fmla="*/ 126828 w 445"/>
              <a:gd name="T25" fmla="*/ 11066 h 169"/>
              <a:gd name="T26" fmla="*/ 146285 w 445"/>
              <a:gd name="T27" fmla="*/ 5354 h 169"/>
              <a:gd name="T28" fmla="*/ 151690 w 445"/>
              <a:gd name="T29" fmla="*/ 0 h 169"/>
              <a:gd name="T30" fmla="*/ 151690 w 445"/>
              <a:gd name="T31" fmla="*/ 0 h 169"/>
              <a:gd name="T32" fmla="*/ 159977 w 445"/>
              <a:gd name="T33" fmla="*/ 8210 h 169"/>
              <a:gd name="T34" fmla="*/ 159977 w 445"/>
              <a:gd name="T35" fmla="*/ 8210 h 169"/>
              <a:gd name="T36" fmla="*/ 159977 w 445"/>
              <a:gd name="T37" fmla="*/ 8210 h 169"/>
              <a:gd name="T38" fmla="*/ 159977 w 445"/>
              <a:gd name="T39" fmla="*/ 8210 h 169"/>
              <a:gd name="T40" fmla="*/ 159977 w 445"/>
              <a:gd name="T41" fmla="*/ 38194 h 169"/>
              <a:gd name="T42" fmla="*/ 132233 w 445"/>
              <a:gd name="T43" fmla="*/ 54614 h 169"/>
              <a:gd name="T44" fmla="*/ 79988 w 445"/>
              <a:gd name="T45" fmla="*/ 59968 h 169"/>
              <a:gd name="T46" fmla="*/ 13692 w 445"/>
              <a:gd name="T47" fmla="*/ 35338 h 169"/>
              <a:gd name="T48" fmla="*/ 13692 w 445"/>
              <a:gd name="T49" fmla="*/ 35338 h 169"/>
              <a:gd name="T50" fmla="*/ 33148 w 445"/>
              <a:gd name="T51" fmla="*/ 41050 h 169"/>
              <a:gd name="T52" fmla="*/ 79988 w 445"/>
              <a:gd name="T53" fmla="*/ 46404 h 169"/>
              <a:gd name="T54" fmla="*/ 123946 w 445"/>
              <a:gd name="T55" fmla="*/ 41050 h 169"/>
              <a:gd name="T56" fmla="*/ 143403 w 445"/>
              <a:gd name="T57" fmla="*/ 35338 h 169"/>
              <a:gd name="T58" fmla="*/ 146285 w 445"/>
              <a:gd name="T59" fmla="*/ 21774 h 169"/>
              <a:gd name="T60" fmla="*/ 135115 w 445"/>
              <a:gd name="T61" fmla="*/ 24630 h 169"/>
              <a:gd name="T62" fmla="*/ 85393 w 445"/>
              <a:gd name="T63" fmla="*/ 29984 h 169"/>
              <a:gd name="T64" fmla="*/ 74584 w 445"/>
              <a:gd name="T65" fmla="*/ 29984 h 169"/>
              <a:gd name="T66" fmla="*/ 24861 w 445"/>
              <a:gd name="T67" fmla="*/ 24630 h 169"/>
              <a:gd name="T68" fmla="*/ 13692 w 445"/>
              <a:gd name="T69" fmla="*/ 21774 h 169"/>
              <a:gd name="T70" fmla="*/ 13692 w 445"/>
              <a:gd name="T71" fmla="*/ 35338 h 169"/>
              <a:gd name="T72" fmla="*/ 143403 w 445"/>
              <a:gd name="T73" fmla="*/ 38194 h 169"/>
              <a:gd name="T74" fmla="*/ 143403 w 445"/>
              <a:gd name="T75" fmla="*/ 38194 h 169"/>
              <a:gd name="T76" fmla="*/ 13692 w 445"/>
              <a:gd name="T77" fmla="*/ 8210 h 169"/>
              <a:gd name="T78" fmla="*/ 13692 w 445"/>
              <a:gd name="T79" fmla="*/ 8210 h 16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9">
                <a:moveTo>
                  <a:pt x="222" y="168"/>
                </a:moveTo>
                <a:lnTo>
                  <a:pt x="222" y="168"/>
                </a:lnTo>
                <a:cubicBezTo>
                  <a:pt x="169" y="168"/>
                  <a:pt x="115" y="161"/>
                  <a:pt x="77" y="153"/>
                </a:cubicBezTo>
                <a:cubicBezTo>
                  <a:pt x="54" y="153"/>
                  <a:pt x="38" y="145"/>
                  <a:pt x="31" y="138"/>
                </a:cubicBezTo>
                <a:cubicBezTo>
                  <a:pt x="8" y="130"/>
                  <a:pt x="0" y="122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46" y="23"/>
                  <a:pt x="54" y="31"/>
                  <a:pt x="92" y="31"/>
                </a:cubicBezTo>
                <a:cubicBezTo>
                  <a:pt x="122" y="38"/>
                  <a:pt x="161" y="46"/>
                  <a:pt x="207" y="46"/>
                </a:cubicBezTo>
                <a:cubicBezTo>
                  <a:pt x="214" y="46"/>
                  <a:pt x="222" y="46"/>
                  <a:pt x="237" y="46"/>
                </a:cubicBezTo>
                <a:cubicBezTo>
                  <a:pt x="276" y="46"/>
                  <a:pt x="322" y="38"/>
                  <a:pt x="352" y="31"/>
                </a:cubicBezTo>
                <a:cubicBezTo>
                  <a:pt x="390" y="31"/>
                  <a:pt x="398" y="23"/>
                  <a:pt x="406" y="15"/>
                </a:cubicBezTo>
                <a:cubicBezTo>
                  <a:pt x="406" y="8"/>
                  <a:pt x="413" y="0"/>
                  <a:pt x="421" y="0"/>
                </a:cubicBezTo>
                <a:cubicBezTo>
                  <a:pt x="436" y="0"/>
                  <a:pt x="444" y="8"/>
                  <a:pt x="444" y="23"/>
                </a:cubicBezTo>
                <a:cubicBezTo>
                  <a:pt x="444" y="107"/>
                  <a:pt x="444" y="107"/>
                  <a:pt x="444" y="107"/>
                </a:cubicBezTo>
                <a:cubicBezTo>
                  <a:pt x="444" y="138"/>
                  <a:pt x="398" y="145"/>
                  <a:pt x="367" y="153"/>
                </a:cubicBezTo>
                <a:cubicBezTo>
                  <a:pt x="329" y="161"/>
                  <a:pt x="276" y="168"/>
                  <a:pt x="222" y="168"/>
                </a:cubicBezTo>
                <a:close/>
                <a:moveTo>
                  <a:pt x="38" y="99"/>
                </a:moveTo>
                <a:lnTo>
                  <a:pt x="38" y="99"/>
                </a:lnTo>
                <a:cubicBezTo>
                  <a:pt x="46" y="107"/>
                  <a:pt x="61" y="115"/>
                  <a:pt x="92" y="115"/>
                </a:cubicBezTo>
                <a:cubicBezTo>
                  <a:pt x="130" y="122"/>
                  <a:pt x="176" y="130"/>
                  <a:pt x="222" y="130"/>
                </a:cubicBezTo>
                <a:cubicBezTo>
                  <a:pt x="268" y="130"/>
                  <a:pt x="314" y="122"/>
                  <a:pt x="344" y="115"/>
                </a:cubicBezTo>
                <a:cubicBezTo>
                  <a:pt x="383" y="115"/>
                  <a:pt x="398" y="107"/>
                  <a:pt x="398" y="99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0" y="69"/>
                  <a:pt x="383" y="69"/>
                  <a:pt x="375" y="69"/>
                </a:cubicBezTo>
                <a:cubicBezTo>
                  <a:pt x="337" y="77"/>
                  <a:pt x="291" y="84"/>
                  <a:pt x="237" y="84"/>
                </a:cubicBezTo>
                <a:cubicBezTo>
                  <a:pt x="222" y="84"/>
                  <a:pt x="214" y="84"/>
                  <a:pt x="207" y="84"/>
                </a:cubicBezTo>
                <a:cubicBezTo>
                  <a:pt x="153" y="84"/>
                  <a:pt x="107" y="77"/>
                  <a:pt x="69" y="69"/>
                </a:cubicBezTo>
                <a:cubicBezTo>
                  <a:pt x="61" y="69"/>
                  <a:pt x="46" y="61"/>
                  <a:pt x="38" y="61"/>
                </a:cubicBezTo>
                <a:lnTo>
                  <a:pt x="38" y="99"/>
                </a:lnTo>
                <a:close/>
                <a:moveTo>
                  <a:pt x="398" y="107"/>
                </a:moveTo>
                <a:lnTo>
                  <a:pt x="398" y="107"/>
                </a:lnTo>
                <a:close/>
                <a:moveTo>
                  <a:pt x="38" y="23"/>
                </a:moveTo>
                <a:lnTo>
                  <a:pt x="38" y="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89">
            <a:extLst>
              <a:ext uri="{FF2B5EF4-FFF2-40B4-BE49-F238E27FC236}">
                <a16:creationId xmlns:a16="http://schemas.microsoft.com/office/drawing/2014/main" id="{9B40C975-32E2-2847-A85C-08136B4D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25" y="10160904"/>
            <a:ext cx="510470" cy="187003"/>
          </a:xfrm>
          <a:custGeom>
            <a:avLst/>
            <a:gdLst>
              <a:gd name="T0" fmla="*/ 79988 w 445"/>
              <a:gd name="T1" fmla="*/ 58374 h 162"/>
              <a:gd name="T2" fmla="*/ 79988 w 445"/>
              <a:gd name="T3" fmla="*/ 58374 h 162"/>
              <a:gd name="T4" fmla="*/ 27744 w 445"/>
              <a:gd name="T5" fmla="*/ 52573 h 162"/>
              <a:gd name="T6" fmla="*/ 11170 w 445"/>
              <a:gd name="T7" fmla="*/ 50035 h 162"/>
              <a:gd name="T8" fmla="*/ 0 w 445"/>
              <a:gd name="T9" fmla="*/ 35895 h 162"/>
              <a:gd name="T10" fmla="*/ 0 w 445"/>
              <a:gd name="T11" fmla="*/ 5439 h 162"/>
              <a:gd name="T12" fmla="*/ 8287 w 445"/>
              <a:gd name="T13" fmla="*/ 0 h 162"/>
              <a:gd name="T14" fmla="*/ 8287 w 445"/>
              <a:gd name="T15" fmla="*/ 0 h 162"/>
              <a:gd name="T16" fmla="*/ 13692 w 445"/>
              <a:gd name="T17" fmla="*/ 5439 h 162"/>
              <a:gd name="T18" fmla="*/ 33148 w 445"/>
              <a:gd name="T19" fmla="*/ 11240 h 162"/>
              <a:gd name="T20" fmla="*/ 74584 w 445"/>
              <a:gd name="T21" fmla="*/ 13778 h 162"/>
              <a:gd name="T22" fmla="*/ 85393 w 445"/>
              <a:gd name="T23" fmla="*/ 13778 h 162"/>
              <a:gd name="T24" fmla="*/ 126828 w 445"/>
              <a:gd name="T25" fmla="*/ 11240 h 162"/>
              <a:gd name="T26" fmla="*/ 146285 w 445"/>
              <a:gd name="T27" fmla="*/ 5439 h 162"/>
              <a:gd name="T28" fmla="*/ 151690 w 445"/>
              <a:gd name="T29" fmla="*/ 0 h 162"/>
              <a:gd name="T30" fmla="*/ 151690 w 445"/>
              <a:gd name="T31" fmla="*/ 0 h 162"/>
              <a:gd name="T32" fmla="*/ 159977 w 445"/>
              <a:gd name="T33" fmla="*/ 5439 h 162"/>
              <a:gd name="T34" fmla="*/ 159977 w 445"/>
              <a:gd name="T35" fmla="*/ 5439 h 162"/>
              <a:gd name="T36" fmla="*/ 159977 w 445"/>
              <a:gd name="T37" fmla="*/ 5439 h 162"/>
              <a:gd name="T38" fmla="*/ 159977 w 445"/>
              <a:gd name="T39" fmla="*/ 5439 h 162"/>
              <a:gd name="T40" fmla="*/ 159977 w 445"/>
              <a:gd name="T41" fmla="*/ 35895 h 162"/>
              <a:gd name="T42" fmla="*/ 132233 w 445"/>
              <a:gd name="T43" fmla="*/ 52573 h 162"/>
              <a:gd name="T44" fmla="*/ 79988 w 445"/>
              <a:gd name="T45" fmla="*/ 58374 h 162"/>
              <a:gd name="T46" fmla="*/ 13692 w 445"/>
              <a:gd name="T47" fmla="*/ 35895 h 162"/>
              <a:gd name="T48" fmla="*/ 13692 w 445"/>
              <a:gd name="T49" fmla="*/ 35895 h 162"/>
              <a:gd name="T50" fmla="*/ 33148 w 445"/>
              <a:gd name="T51" fmla="*/ 41696 h 162"/>
              <a:gd name="T52" fmla="*/ 79988 w 445"/>
              <a:gd name="T53" fmla="*/ 44234 h 162"/>
              <a:gd name="T54" fmla="*/ 123946 w 445"/>
              <a:gd name="T55" fmla="*/ 41696 h 162"/>
              <a:gd name="T56" fmla="*/ 143403 w 445"/>
              <a:gd name="T57" fmla="*/ 35895 h 162"/>
              <a:gd name="T58" fmla="*/ 146285 w 445"/>
              <a:gd name="T59" fmla="*/ 19579 h 162"/>
              <a:gd name="T60" fmla="*/ 135115 w 445"/>
              <a:gd name="T61" fmla="*/ 25018 h 162"/>
              <a:gd name="T62" fmla="*/ 85393 w 445"/>
              <a:gd name="T63" fmla="*/ 27918 h 162"/>
              <a:gd name="T64" fmla="*/ 74584 w 445"/>
              <a:gd name="T65" fmla="*/ 27918 h 162"/>
              <a:gd name="T66" fmla="*/ 24861 w 445"/>
              <a:gd name="T67" fmla="*/ 22117 h 162"/>
              <a:gd name="T68" fmla="*/ 13692 w 445"/>
              <a:gd name="T69" fmla="*/ 19579 h 162"/>
              <a:gd name="T70" fmla="*/ 13692 w 445"/>
              <a:gd name="T71" fmla="*/ 35895 h 162"/>
              <a:gd name="T72" fmla="*/ 143403 w 445"/>
              <a:gd name="T73" fmla="*/ 35895 h 162"/>
              <a:gd name="T74" fmla="*/ 143403 w 445"/>
              <a:gd name="T75" fmla="*/ 35895 h 162"/>
              <a:gd name="T76" fmla="*/ 13692 w 445"/>
              <a:gd name="T77" fmla="*/ 5439 h 162"/>
              <a:gd name="T78" fmla="*/ 13692 w 445"/>
              <a:gd name="T79" fmla="*/ 5439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2">
                <a:moveTo>
                  <a:pt x="222" y="161"/>
                </a:moveTo>
                <a:lnTo>
                  <a:pt x="222" y="161"/>
                </a:lnTo>
                <a:cubicBezTo>
                  <a:pt x="169" y="161"/>
                  <a:pt x="115" y="161"/>
                  <a:pt x="77" y="145"/>
                </a:cubicBezTo>
                <a:cubicBezTo>
                  <a:pt x="54" y="145"/>
                  <a:pt x="38" y="138"/>
                  <a:pt x="31" y="138"/>
                </a:cubicBezTo>
                <a:cubicBezTo>
                  <a:pt x="8" y="122"/>
                  <a:pt x="0" y="115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46" y="15"/>
                  <a:pt x="54" y="23"/>
                  <a:pt x="92" y="31"/>
                </a:cubicBezTo>
                <a:cubicBezTo>
                  <a:pt x="122" y="38"/>
                  <a:pt x="161" y="38"/>
                  <a:pt x="207" y="38"/>
                </a:cubicBezTo>
                <a:cubicBezTo>
                  <a:pt x="214" y="38"/>
                  <a:pt x="222" y="38"/>
                  <a:pt x="237" y="38"/>
                </a:cubicBezTo>
                <a:cubicBezTo>
                  <a:pt x="276" y="38"/>
                  <a:pt x="322" y="38"/>
                  <a:pt x="352" y="31"/>
                </a:cubicBezTo>
                <a:cubicBezTo>
                  <a:pt x="390" y="23"/>
                  <a:pt x="398" y="15"/>
                  <a:pt x="406" y="15"/>
                </a:cubicBezTo>
                <a:cubicBezTo>
                  <a:pt x="406" y="8"/>
                  <a:pt x="413" y="0"/>
                  <a:pt x="421" y="0"/>
                </a:cubicBezTo>
                <a:cubicBezTo>
                  <a:pt x="436" y="0"/>
                  <a:pt x="444" y="8"/>
                  <a:pt x="444" y="15"/>
                </a:cubicBezTo>
                <a:cubicBezTo>
                  <a:pt x="444" y="99"/>
                  <a:pt x="444" y="99"/>
                  <a:pt x="444" y="99"/>
                </a:cubicBezTo>
                <a:cubicBezTo>
                  <a:pt x="444" y="130"/>
                  <a:pt x="398" y="145"/>
                  <a:pt x="367" y="145"/>
                </a:cubicBezTo>
                <a:cubicBezTo>
                  <a:pt x="329" y="161"/>
                  <a:pt x="276" y="161"/>
                  <a:pt x="222" y="161"/>
                </a:cubicBezTo>
                <a:close/>
                <a:moveTo>
                  <a:pt x="38" y="99"/>
                </a:moveTo>
                <a:lnTo>
                  <a:pt x="38" y="99"/>
                </a:lnTo>
                <a:cubicBezTo>
                  <a:pt x="46" y="99"/>
                  <a:pt x="61" y="107"/>
                  <a:pt x="92" y="115"/>
                </a:cubicBezTo>
                <a:cubicBezTo>
                  <a:pt x="130" y="122"/>
                  <a:pt x="176" y="122"/>
                  <a:pt x="222" y="122"/>
                </a:cubicBezTo>
                <a:cubicBezTo>
                  <a:pt x="268" y="122"/>
                  <a:pt x="314" y="122"/>
                  <a:pt x="344" y="115"/>
                </a:cubicBezTo>
                <a:cubicBezTo>
                  <a:pt x="383" y="107"/>
                  <a:pt x="398" y="99"/>
                  <a:pt x="398" y="99"/>
                </a:cubicBezTo>
                <a:cubicBezTo>
                  <a:pt x="406" y="54"/>
                  <a:pt x="406" y="54"/>
                  <a:pt x="406" y="54"/>
                </a:cubicBezTo>
                <a:cubicBezTo>
                  <a:pt x="390" y="61"/>
                  <a:pt x="383" y="61"/>
                  <a:pt x="375" y="69"/>
                </a:cubicBezTo>
                <a:cubicBezTo>
                  <a:pt x="337" y="77"/>
                  <a:pt x="291" y="77"/>
                  <a:pt x="237" y="77"/>
                </a:cubicBezTo>
                <a:cubicBezTo>
                  <a:pt x="222" y="77"/>
                  <a:pt x="214" y="77"/>
                  <a:pt x="207" y="77"/>
                </a:cubicBezTo>
                <a:cubicBezTo>
                  <a:pt x="153" y="77"/>
                  <a:pt x="107" y="77"/>
                  <a:pt x="69" y="61"/>
                </a:cubicBezTo>
                <a:cubicBezTo>
                  <a:pt x="61" y="61"/>
                  <a:pt x="46" y="61"/>
                  <a:pt x="38" y="54"/>
                </a:cubicBezTo>
                <a:lnTo>
                  <a:pt x="38" y="99"/>
                </a:lnTo>
                <a:close/>
                <a:moveTo>
                  <a:pt x="398" y="99"/>
                </a:moveTo>
                <a:lnTo>
                  <a:pt x="398" y="99"/>
                </a:lnTo>
                <a:close/>
                <a:moveTo>
                  <a:pt x="38" y="15"/>
                </a:moveTo>
                <a:lnTo>
                  <a:pt x="38" y="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690">
            <a:extLst>
              <a:ext uri="{FF2B5EF4-FFF2-40B4-BE49-F238E27FC236}">
                <a16:creationId xmlns:a16="http://schemas.microsoft.com/office/drawing/2014/main" id="{7622840F-7C36-6248-A643-08C353D2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25" y="10014332"/>
            <a:ext cx="510470" cy="141517"/>
          </a:xfrm>
          <a:custGeom>
            <a:avLst/>
            <a:gdLst>
              <a:gd name="T0" fmla="*/ 79988 w 445"/>
              <a:gd name="T1" fmla="*/ 44089 h 123"/>
              <a:gd name="T2" fmla="*/ 79988 w 445"/>
              <a:gd name="T3" fmla="*/ 44089 h 123"/>
              <a:gd name="T4" fmla="*/ 74584 w 445"/>
              <a:gd name="T5" fmla="*/ 44089 h 123"/>
              <a:gd name="T6" fmla="*/ 24861 w 445"/>
              <a:gd name="T7" fmla="*/ 41559 h 123"/>
              <a:gd name="T8" fmla="*/ 0 w 445"/>
              <a:gd name="T9" fmla="*/ 22044 h 123"/>
              <a:gd name="T10" fmla="*/ 27744 w 445"/>
              <a:gd name="T11" fmla="*/ 5421 h 123"/>
              <a:gd name="T12" fmla="*/ 79988 w 445"/>
              <a:gd name="T13" fmla="*/ 0 h 123"/>
              <a:gd name="T14" fmla="*/ 132233 w 445"/>
              <a:gd name="T15" fmla="*/ 5421 h 123"/>
              <a:gd name="T16" fmla="*/ 148807 w 445"/>
              <a:gd name="T17" fmla="*/ 11203 h 123"/>
              <a:gd name="T18" fmla="*/ 159977 w 445"/>
              <a:gd name="T19" fmla="*/ 22044 h 123"/>
              <a:gd name="T20" fmla="*/ 135115 w 445"/>
              <a:gd name="T21" fmla="*/ 41559 h 123"/>
              <a:gd name="T22" fmla="*/ 85393 w 445"/>
              <a:gd name="T23" fmla="*/ 44089 h 123"/>
              <a:gd name="T24" fmla="*/ 79988 w 445"/>
              <a:gd name="T25" fmla="*/ 44089 h 123"/>
              <a:gd name="T26" fmla="*/ 16574 w 445"/>
              <a:gd name="T27" fmla="*/ 22044 h 123"/>
              <a:gd name="T28" fmla="*/ 16574 w 445"/>
              <a:gd name="T29" fmla="*/ 22044 h 123"/>
              <a:gd name="T30" fmla="*/ 33148 w 445"/>
              <a:gd name="T31" fmla="*/ 27465 h 123"/>
              <a:gd name="T32" fmla="*/ 74584 w 445"/>
              <a:gd name="T33" fmla="*/ 30356 h 123"/>
              <a:gd name="T34" fmla="*/ 85393 w 445"/>
              <a:gd name="T35" fmla="*/ 30356 h 123"/>
              <a:gd name="T36" fmla="*/ 126828 w 445"/>
              <a:gd name="T37" fmla="*/ 27465 h 123"/>
              <a:gd name="T38" fmla="*/ 140520 w 445"/>
              <a:gd name="T39" fmla="*/ 22044 h 123"/>
              <a:gd name="T40" fmla="*/ 123946 w 445"/>
              <a:gd name="T41" fmla="*/ 19515 h 123"/>
              <a:gd name="T42" fmla="*/ 79988 w 445"/>
              <a:gd name="T43" fmla="*/ 16624 h 123"/>
              <a:gd name="T44" fmla="*/ 33148 w 445"/>
              <a:gd name="T45" fmla="*/ 19515 h 123"/>
              <a:gd name="T46" fmla="*/ 16574 w 445"/>
              <a:gd name="T47" fmla="*/ 22044 h 123"/>
              <a:gd name="T48" fmla="*/ 146285 w 445"/>
              <a:gd name="T49" fmla="*/ 24935 h 123"/>
              <a:gd name="T50" fmla="*/ 146285 w 445"/>
              <a:gd name="T51" fmla="*/ 24935 h 12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45" h="123">
                <a:moveTo>
                  <a:pt x="222" y="122"/>
                </a:moveTo>
                <a:lnTo>
                  <a:pt x="222" y="122"/>
                </a:lnTo>
                <a:cubicBezTo>
                  <a:pt x="214" y="122"/>
                  <a:pt x="214" y="122"/>
                  <a:pt x="207" y="122"/>
                </a:cubicBezTo>
                <a:cubicBezTo>
                  <a:pt x="153" y="122"/>
                  <a:pt x="107" y="122"/>
                  <a:pt x="69" y="115"/>
                </a:cubicBezTo>
                <a:cubicBezTo>
                  <a:pt x="38" y="107"/>
                  <a:pt x="0" y="92"/>
                  <a:pt x="0" y="61"/>
                </a:cubicBezTo>
                <a:cubicBezTo>
                  <a:pt x="0" y="38"/>
                  <a:pt x="46" y="23"/>
                  <a:pt x="77" y="15"/>
                </a:cubicBezTo>
                <a:cubicBezTo>
                  <a:pt x="115" y="8"/>
                  <a:pt x="169" y="0"/>
                  <a:pt x="222" y="0"/>
                </a:cubicBezTo>
                <a:cubicBezTo>
                  <a:pt x="276" y="0"/>
                  <a:pt x="329" y="8"/>
                  <a:pt x="367" y="15"/>
                </a:cubicBezTo>
                <a:cubicBezTo>
                  <a:pt x="390" y="23"/>
                  <a:pt x="406" y="23"/>
                  <a:pt x="413" y="31"/>
                </a:cubicBezTo>
                <a:cubicBezTo>
                  <a:pt x="429" y="38"/>
                  <a:pt x="444" y="54"/>
                  <a:pt x="444" y="61"/>
                </a:cubicBezTo>
                <a:cubicBezTo>
                  <a:pt x="444" y="92"/>
                  <a:pt x="398" y="107"/>
                  <a:pt x="375" y="115"/>
                </a:cubicBezTo>
                <a:cubicBezTo>
                  <a:pt x="337" y="122"/>
                  <a:pt x="291" y="122"/>
                  <a:pt x="237" y="122"/>
                </a:cubicBezTo>
                <a:cubicBezTo>
                  <a:pt x="230" y="122"/>
                  <a:pt x="230" y="122"/>
                  <a:pt x="222" y="122"/>
                </a:cubicBezTo>
                <a:close/>
                <a:moveTo>
                  <a:pt x="46" y="61"/>
                </a:moveTo>
                <a:lnTo>
                  <a:pt x="46" y="61"/>
                </a:lnTo>
                <a:cubicBezTo>
                  <a:pt x="54" y="69"/>
                  <a:pt x="69" y="69"/>
                  <a:pt x="92" y="76"/>
                </a:cubicBezTo>
                <a:cubicBezTo>
                  <a:pt x="122" y="84"/>
                  <a:pt x="161" y="84"/>
                  <a:pt x="207" y="84"/>
                </a:cubicBezTo>
                <a:cubicBezTo>
                  <a:pt x="214" y="84"/>
                  <a:pt x="222" y="84"/>
                  <a:pt x="237" y="84"/>
                </a:cubicBezTo>
                <a:cubicBezTo>
                  <a:pt x="276" y="84"/>
                  <a:pt x="322" y="84"/>
                  <a:pt x="352" y="76"/>
                </a:cubicBezTo>
                <a:cubicBezTo>
                  <a:pt x="375" y="69"/>
                  <a:pt x="383" y="69"/>
                  <a:pt x="390" y="61"/>
                </a:cubicBezTo>
                <a:cubicBezTo>
                  <a:pt x="383" y="61"/>
                  <a:pt x="375" y="54"/>
                  <a:pt x="344" y="54"/>
                </a:cubicBezTo>
                <a:cubicBezTo>
                  <a:pt x="314" y="46"/>
                  <a:pt x="268" y="46"/>
                  <a:pt x="222" y="46"/>
                </a:cubicBezTo>
                <a:cubicBezTo>
                  <a:pt x="176" y="46"/>
                  <a:pt x="130" y="46"/>
                  <a:pt x="92" y="54"/>
                </a:cubicBezTo>
                <a:cubicBezTo>
                  <a:pt x="69" y="54"/>
                  <a:pt x="54" y="61"/>
                  <a:pt x="46" y="61"/>
                </a:cubicBezTo>
                <a:close/>
                <a:moveTo>
                  <a:pt x="406" y="69"/>
                </a:moveTo>
                <a:lnTo>
                  <a:pt x="406" y="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91">
            <a:extLst>
              <a:ext uri="{FF2B5EF4-FFF2-40B4-BE49-F238E27FC236}">
                <a16:creationId xmlns:a16="http://schemas.microsoft.com/office/drawing/2014/main" id="{0F4CC50F-84CA-5B48-9CFC-B81A6AF4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25" y="10064873"/>
            <a:ext cx="510470" cy="187006"/>
          </a:xfrm>
          <a:custGeom>
            <a:avLst/>
            <a:gdLst>
              <a:gd name="T0" fmla="*/ 79988 w 445"/>
              <a:gd name="T1" fmla="*/ 58375 h 162"/>
              <a:gd name="T2" fmla="*/ 79988 w 445"/>
              <a:gd name="T3" fmla="*/ 58375 h 162"/>
              <a:gd name="T4" fmla="*/ 27744 w 445"/>
              <a:gd name="T5" fmla="*/ 55475 h 162"/>
              <a:gd name="T6" fmla="*/ 11170 w 445"/>
              <a:gd name="T7" fmla="*/ 50036 h 162"/>
              <a:gd name="T8" fmla="*/ 0 w 445"/>
              <a:gd name="T9" fmla="*/ 35895 h 162"/>
              <a:gd name="T10" fmla="*/ 0 w 445"/>
              <a:gd name="T11" fmla="*/ 5439 h 162"/>
              <a:gd name="T12" fmla="*/ 8287 w 445"/>
              <a:gd name="T13" fmla="*/ 0 h 162"/>
              <a:gd name="T14" fmla="*/ 8287 w 445"/>
              <a:gd name="T15" fmla="*/ 0 h 162"/>
              <a:gd name="T16" fmla="*/ 13692 w 445"/>
              <a:gd name="T17" fmla="*/ 5439 h 162"/>
              <a:gd name="T18" fmla="*/ 33148 w 445"/>
              <a:gd name="T19" fmla="*/ 10877 h 162"/>
              <a:gd name="T20" fmla="*/ 74584 w 445"/>
              <a:gd name="T21" fmla="*/ 13778 h 162"/>
              <a:gd name="T22" fmla="*/ 85393 w 445"/>
              <a:gd name="T23" fmla="*/ 13778 h 162"/>
              <a:gd name="T24" fmla="*/ 126828 w 445"/>
              <a:gd name="T25" fmla="*/ 10877 h 162"/>
              <a:gd name="T26" fmla="*/ 146285 w 445"/>
              <a:gd name="T27" fmla="*/ 5439 h 162"/>
              <a:gd name="T28" fmla="*/ 151690 w 445"/>
              <a:gd name="T29" fmla="*/ 0 h 162"/>
              <a:gd name="T30" fmla="*/ 151690 w 445"/>
              <a:gd name="T31" fmla="*/ 0 h 162"/>
              <a:gd name="T32" fmla="*/ 159977 w 445"/>
              <a:gd name="T33" fmla="*/ 5439 h 162"/>
              <a:gd name="T34" fmla="*/ 159977 w 445"/>
              <a:gd name="T35" fmla="*/ 5439 h 162"/>
              <a:gd name="T36" fmla="*/ 159977 w 445"/>
              <a:gd name="T37" fmla="*/ 5439 h 162"/>
              <a:gd name="T38" fmla="*/ 159977 w 445"/>
              <a:gd name="T39" fmla="*/ 5439 h 162"/>
              <a:gd name="T40" fmla="*/ 159977 w 445"/>
              <a:gd name="T41" fmla="*/ 35895 h 162"/>
              <a:gd name="T42" fmla="*/ 132233 w 445"/>
              <a:gd name="T43" fmla="*/ 55475 h 162"/>
              <a:gd name="T44" fmla="*/ 79988 w 445"/>
              <a:gd name="T45" fmla="*/ 58375 h 162"/>
              <a:gd name="T46" fmla="*/ 13692 w 445"/>
              <a:gd name="T47" fmla="*/ 35895 h 162"/>
              <a:gd name="T48" fmla="*/ 13692 w 445"/>
              <a:gd name="T49" fmla="*/ 35895 h 162"/>
              <a:gd name="T50" fmla="*/ 33148 w 445"/>
              <a:gd name="T51" fmla="*/ 41697 h 162"/>
              <a:gd name="T52" fmla="*/ 79988 w 445"/>
              <a:gd name="T53" fmla="*/ 44235 h 162"/>
              <a:gd name="T54" fmla="*/ 123946 w 445"/>
              <a:gd name="T55" fmla="*/ 41697 h 162"/>
              <a:gd name="T56" fmla="*/ 143403 w 445"/>
              <a:gd name="T57" fmla="*/ 35895 h 162"/>
              <a:gd name="T58" fmla="*/ 146285 w 445"/>
              <a:gd name="T59" fmla="*/ 22117 h 162"/>
              <a:gd name="T60" fmla="*/ 135115 w 445"/>
              <a:gd name="T61" fmla="*/ 25018 h 162"/>
              <a:gd name="T62" fmla="*/ 85393 w 445"/>
              <a:gd name="T63" fmla="*/ 27556 h 162"/>
              <a:gd name="T64" fmla="*/ 74584 w 445"/>
              <a:gd name="T65" fmla="*/ 27556 h 162"/>
              <a:gd name="T66" fmla="*/ 24861 w 445"/>
              <a:gd name="T67" fmla="*/ 25018 h 162"/>
              <a:gd name="T68" fmla="*/ 13692 w 445"/>
              <a:gd name="T69" fmla="*/ 22117 h 162"/>
              <a:gd name="T70" fmla="*/ 13692 w 445"/>
              <a:gd name="T71" fmla="*/ 35895 h 162"/>
              <a:gd name="T72" fmla="*/ 143403 w 445"/>
              <a:gd name="T73" fmla="*/ 35895 h 162"/>
              <a:gd name="T74" fmla="*/ 143403 w 445"/>
              <a:gd name="T75" fmla="*/ 35895 h 162"/>
              <a:gd name="T76" fmla="*/ 13692 w 445"/>
              <a:gd name="T77" fmla="*/ 5439 h 162"/>
              <a:gd name="T78" fmla="*/ 13692 w 445"/>
              <a:gd name="T79" fmla="*/ 5439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2">
                <a:moveTo>
                  <a:pt x="222" y="161"/>
                </a:moveTo>
                <a:lnTo>
                  <a:pt x="222" y="161"/>
                </a:lnTo>
                <a:cubicBezTo>
                  <a:pt x="169" y="161"/>
                  <a:pt x="115" y="161"/>
                  <a:pt x="77" y="153"/>
                </a:cubicBezTo>
                <a:cubicBezTo>
                  <a:pt x="54" y="145"/>
                  <a:pt x="38" y="138"/>
                  <a:pt x="31" y="138"/>
                </a:cubicBezTo>
                <a:cubicBezTo>
                  <a:pt x="8" y="130"/>
                  <a:pt x="0" y="115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46" y="15"/>
                  <a:pt x="54" y="23"/>
                  <a:pt x="92" y="30"/>
                </a:cubicBezTo>
                <a:cubicBezTo>
                  <a:pt x="122" y="38"/>
                  <a:pt x="161" y="38"/>
                  <a:pt x="207" y="38"/>
                </a:cubicBezTo>
                <a:cubicBezTo>
                  <a:pt x="214" y="38"/>
                  <a:pt x="222" y="38"/>
                  <a:pt x="237" y="38"/>
                </a:cubicBezTo>
                <a:cubicBezTo>
                  <a:pt x="276" y="38"/>
                  <a:pt x="322" y="38"/>
                  <a:pt x="352" y="30"/>
                </a:cubicBezTo>
                <a:cubicBezTo>
                  <a:pt x="390" y="23"/>
                  <a:pt x="398" y="15"/>
                  <a:pt x="406" y="15"/>
                </a:cubicBezTo>
                <a:cubicBezTo>
                  <a:pt x="406" y="8"/>
                  <a:pt x="413" y="0"/>
                  <a:pt x="421" y="0"/>
                </a:cubicBezTo>
                <a:cubicBezTo>
                  <a:pt x="436" y="0"/>
                  <a:pt x="444" y="8"/>
                  <a:pt x="444" y="15"/>
                </a:cubicBezTo>
                <a:cubicBezTo>
                  <a:pt x="444" y="99"/>
                  <a:pt x="444" y="99"/>
                  <a:pt x="444" y="99"/>
                </a:cubicBezTo>
                <a:cubicBezTo>
                  <a:pt x="444" y="130"/>
                  <a:pt x="398" y="145"/>
                  <a:pt x="367" y="153"/>
                </a:cubicBezTo>
                <a:cubicBezTo>
                  <a:pt x="329" y="161"/>
                  <a:pt x="276" y="161"/>
                  <a:pt x="222" y="161"/>
                </a:cubicBezTo>
                <a:close/>
                <a:moveTo>
                  <a:pt x="38" y="99"/>
                </a:moveTo>
                <a:lnTo>
                  <a:pt x="38" y="99"/>
                </a:lnTo>
                <a:cubicBezTo>
                  <a:pt x="46" y="99"/>
                  <a:pt x="61" y="107"/>
                  <a:pt x="92" y="115"/>
                </a:cubicBezTo>
                <a:cubicBezTo>
                  <a:pt x="130" y="122"/>
                  <a:pt x="176" y="122"/>
                  <a:pt x="222" y="122"/>
                </a:cubicBezTo>
                <a:cubicBezTo>
                  <a:pt x="268" y="122"/>
                  <a:pt x="314" y="122"/>
                  <a:pt x="344" y="115"/>
                </a:cubicBezTo>
                <a:cubicBezTo>
                  <a:pt x="383" y="107"/>
                  <a:pt x="398" y="99"/>
                  <a:pt x="398" y="99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0" y="61"/>
                  <a:pt x="383" y="61"/>
                  <a:pt x="375" y="69"/>
                </a:cubicBezTo>
                <a:cubicBezTo>
                  <a:pt x="337" y="76"/>
                  <a:pt x="291" y="76"/>
                  <a:pt x="237" y="76"/>
                </a:cubicBezTo>
                <a:cubicBezTo>
                  <a:pt x="230" y="76"/>
                  <a:pt x="214" y="76"/>
                  <a:pt x="207" y="76"/>
                </a:cubicBezTo>
                <a:cubicBezTo>
                  <a:pt x="153" y="76"/>
                  <a:pt x="107" y="76"/>
                  <a:pt x="69" y="69"/>
                </a:cubicBezTo>
                <a:cubicBezTo>
                  <a:pt x="61" y="61"/>
                  <a:pt x="46" y="61"/>
                  <a:pt x="38" y="61"/>
                </a:cubicBezTo>
                <a:lnTo>
                  <a:pt x="38" y="99"/>
                </a:lnTo>
                <a:close/>
                <a:moveTo>
                  <a:pt x="398" y="99"/>
                </a:moveTo>
                <a:lnTo>
                  <a:pt x="398" y="99"/>
                </a:lnTo>
                <a:close/>
                <a:moveTo>
                  <a:pt x="38" y="15"/>
                </a:moveTo>
                <a:lnTo>
                  <a:pt x="38" y="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92">
            <a:extLst>
              <a:ext uri="{FF2B5EF4-FFF2-40B4-BE49-F238E27FC236}">
                <a16:creationId xmlns:a16="http://schemas.microsoft.com/office/drawing/2014/main" id="{EDA81C2F-41BB-5B4F-8460-5FB1E038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33" y="10080038"/>
            <a:ext cx="449820" cy="525634"/>
          </a:xfrm>
          <a:custGeom>
            <a:avLst/>
            <a:gdLst>
              <a:gd name="T0" fmla="*/ 69017 w 391"/>
              <a:gd name="T1" fmla="*/ 164741 h 460"/>
              <a:gd name="T2" fmla="*/ 69017 w 391"/>
              <a:gd name="T3" fmla="*/ 164741 h 460"/>
              <a:gd name="T4" fmla="*/ 0 w 391"/>
              <a:gd name="T5" fmla="*/ 96189 h 460"/>
              <a:gd name="T6" fmla="*/ 33244 w 391"/>
              <a:gd name="T7" fmla="*/ 8255 h 460"/>
              <a:gd name="T8" fmla="*/ 35773 w 391"/>
              <a:gd name="T9" fmla="*/ 2871 h 460"/>
              <a:gd name="T10" fmla="*/ 46975 w 391"/>
              <a:gd name="T11" fmla="*/ 2871 h 460"/>
              <a:gd name="T12" fmla="*/ 49866 w 391"/>
              <a:gd name="T13" fmla="*/ 13639 h 460"/>
              <a:gd name="T14" fmla="*/ 44446 w 391"/>
              <a:gd name="T15" fmla="*/ 19381 h 460"/>
              <a:gd name="T16" fmla="*/ 16622 w 391"/>
              <a:gd name="T17" fmla="*/ 96189 h 460"/>
              <a:gd name="T18" fmla="*/ 69017 w 391"/>
              <a:gd name="T19" fmla="*/ 151102 h 460"/>
              <a:gd name="T20" fmla="*/ 124304 w 391"/>
              <a:gd name="T21" fmla="*/ 96189 h 460"/>
              <a:gd name="T22" fmla="*/ 96841 w 391"/>
              <a:gd name="T23" fmla="*/ 19381 h 460"/>
              <a:gd name="T24" fmla="*/ 91421 w 391"/>
              <a:gd name="T25" fmla="*/ 13639 h 460"/>
              <a:gd name="T26" fmla="*/ 91421 w 391"/>
              <a:gd name="T27" fmla="*/ 2871 h 460"/>
              <a:gd name="T28" fmla="*/ 102261 w 391"/>
              <a:gd name="T29" fmla="*/ 2871 h 460"/>
              <a:gd name="T30" fmla="*/ 108043 w 391"/>
              <a:gd name="T31" fmla="*/ 8255 h 460"/>
              <a:gd name="T32" fmla="*/ 140926 w 391"/>
              <a:gd name="T33" fmla="*/ 96189 h 460"/>
              <a:gd name="T34" fmla="*/ 69017 w 391"/>
              <a:gd name="T35" fmla="*/ 164741 h 4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91" h="460">
                <a:moveTo>
                  <a:pt x="191" y="459"/>
                </a:moveTo>
                <a:lnTo>
                  <a:pt x="191" y="459"/>
                </a:lnTo>
                <a:cubicBezTo>
                  <a:pt x="92" y="459"/>
                  <a:pt x="0" y="375"/>
                  <a:pt x="0" y="268"/>
                </a:cubicBezTo>
                <a:cubicBezTo>
                  <a:pt x="0" y="207"/>
                  <a:pt x="31" y="92"/>
                  <a:pt x="92" y="23"/>
                </a:cubicBezTo>
                <a:cubicBezTo>
                  <a:pt x="92" y="15"/>
                  <a:pt x="99" y="15"/>
                  <a:pt x="99" y="8"/>
                </a:cubicBezTo>
                <a:cubicBezTo>
                  <a:pt x="107" y="0"/>
                  <a:pt x="123" y="0"/>
                  <a:pt x="130" y="8"/>
                </a:cubicBezTo>
                <a:cubicBezTo>
                  <a:pt x="146" y="15"/>
                  <a:pt x="146" y="31"/>
                  <a:pt x="138" y="38"/>
                </a:cubicBezTo>
                <a:cubicBezTo>
                  <a:pt x="130" y="38"/>
                  <a:pt x="130" y="46"/>
                  <a:pt x="123" y="54"/>
                </a:cubicBezTo>
                <a:cubicBezTo>
                  <a:pt x="77" y="107"/>
                  <a:pt x="46" y="214"/>
                  <a:pt x="46" y="268"/>
                </a:cubicBezTo>
                <a:cubicBezTo>
                  <a:pt x="46" y="352"/>
                  <a:pt x="115" y="421"/>
                  <a:pt x="191" y="421"/>
                </a:cubicBezTo>
                <a:cubicBezTo>
                  <a:pt x="276" y="421"/>
                  <a:pt x="344" y="352"/>
                  <a:pt x="344" y="268"/>
                </a:cubicBezTo>
                <a:cubicBezTo>
                  <a:pt x="344" y="214"/>
                  <a:pt x="314" y="107"/>
                  <a:pt x="268" y="54"/>
                </a:cubicBezTo>
                <a:cubicBezTo>
                  <a:pt x="260" y="46"/>
                  <a:pt x="260" y="38"/>
                  <a:pt x="253" y="38"/>
                </a:cubicBezTo>
                <a:cubicBezTo>
                  <a:pt x="245" y="31"/>
                  <a:pt x="245" y="15"/>
                  <a:pt x="253" y="8"/>
                </a:cubicBezTo>
                <a:cubicBezTo>
                  <a:pt x="268" y="0"/>
                  <a:pt x="276" y="0"/>
                  <a:pt x="283" y="8"/>
                </a:cubicBezTo>
                <a:cubicBezTo>
                  <a:pt x="291" y="15"/>
                  <a:pt x="299" y="15"/>
                  <a:pt x="299" y="23"/>
                </a:cubicBezTo>
                <a:cubicBezTo>
                  <a:pt x="352" y="92"/>
                  <a:pt x="390" y="207"/>
                  <a:pt x="390" y="268"/>
                </a:cubicBezTo>
                <a:cubicBezTo>
                  <a:pt x="390" y="375"/>
                  <a:pt x="299" y="459"/>
                  <a:pt x="191" y="4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93">
            <a:extLst>
              <a:ext uri="{FF2B5EF4-FFF2-40B4-BE49-F238E27FC236}">
                <a16:creationId xmlns:a16="http://schemas.microsoft.com/office/drawing/2014/main" id="{989B5815-E280-3340-9789-A1AFBDB9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552" y="9908196"/>
            <a:ext cx="272925" cy="151625"/>
          </a:xfrm>
          <a:custGeom>
            <a:avLst/>
            <a:gdLst>
              <a:gd name="T0" fmla="*/ 65915 w 238"/>
              <a:gd name="T1" fmla="*/ 47261 h 131"/>
              <a:gd name="T2" fmla="*/ 65915 w 238"/>
              <a:gd name="T3" fmla="*/ 47261 h 131"/>
              <a:gd name="T4" fmla="*/ 63393 w 238"/>
              <a:gd name="T5" fmla="*/ 44717 h 131"/>
              <a:gd name="T6" fmla="*/ 60512 w 238"/>
              <a:gd name="T7" fmla="*/ 36355 h 131"/>
              <a:gd name="T8" fmla="*/ 68796 w 238"/>
              <a:gd name="T9" fmla="*/ 16723 h 131"/>
              <a:gd name="T10" fmla="*/ 68796 w 238"/>
              <a:gd name="T11" fmla="*/ 16723 h 131"/>
              <a:gd name="T12" fmla="*/ 68796 w 238"/>
              <a:gd name="T13" fmla="*/ 13815 h 131"/>
              <a:gd name="T14" fmla="*/ 16569 w 238"/>
              <a:gd name="T15" fmla="*/ 13815 h 131"/>
              <a:gd name="T16" fmla="*/ 13687 w 238"/>
              <a:gd name="T17" fmla="*/ 16723 h 131"/>
              <a:gd name="T18" fmla="*/ 13687 w 238"/>
              <a:gd name="T19" fmla="*/ 16723 h 131"/>
              <a:gd name="T20" fmla="*/ 24853 w 238"/>
              <a:gd name="T21" fmla="*/ 36355 h 131"/>
              <a:gd name="T22" fmla="*/ 21972 w 238"/>
              <a:gd name="T23" fmla="*/ 44717 h 131"/>
              <a:gd name="T24" fmla="*/ 10806 w 238"/>
              <a:gd name="T25" fmla="*/ 41808 h 131"/>
              <a:gd name="T26" fmla="*/ 0 w 238"/>
              <a:gd name="T27" fmla="*/ 22177 h 131"/>
              <a:gd name="T28" fmla="*/ 2521 w 238"/>
              <a:gd name="T29" fmla="*/ 8362 h 131"/>
              <a:gd name="T30" fmla="*/ 16569 w 238"/>
              <a:gd name="T31" fmla="*/ 0 h 131"/>
              <a:gd name="T32" fmla="*/ 68796 w 238"/>
              <a:gd name="T33" fmla="*/ 0 h 131"/>
              <a:gd name="T34" fmla="*/ 82483 w 238"/>
              <a:gd name="T35" fmla="*/ 8362 h 131"/>
              <a:gd name="T36" fmla="*/ 82483 w 238"/>
              <a:gd name="T37" fmla="*/ 22177 h 131"/>
              <a:gd name="T38" fmla="*/ 74199 w 238"/>
              <a:gd name="T39" fmla="*/ 41808 h 131"/>
              <a:gd name="T40" fmla="*/ 65915 w 238"/>
              <a:gd name="T41" fmla="*/ 47261 h 1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8" h="131">
                <a:moveTo>
                  <a:pt x="183" y="130"/>
                </a:moveTo>
                <a:lnTo>
                  <a:pt x="183" y="130"/>
                </a:lnTo>
                <a:cubicBezTo>
                  <a:pt x="183" y="130"/>
                  <a:pt x="183" y="130"/>
                  <a:pt x="176" y="123"/>
                </a:cubicBezTo>
                <a:cubicBezTo>
                  <a:pt x="168" y="123"/>
                  <a:pt x="160" y="107"/>
                  <a:pt x="168" y="100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1" y="38"/>
                  <a:pt x="191" y="38"/>
                  <a:pt x="191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8"/>
                  <a:pt x="46" y="38"/>
                  <a:pt x="38" y="46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76" y="107"/>
                  <a:pt x="69" y="123"/>
                  <a:pt x="61" y="123"/>
                </a:cubicBezTo>
                <a:cubicBezTo>
                  <a:pt x="46" y="130"/>
                  <a:pt x="30" y="123"/>
                  <a:pt x="30" y="11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46"/>
                  <a:pt x="0" y="31"/>
                  <a:pt x="7" y="23"/>
                </a:cubicBezTo>
                <a:cubicBezTo>
                  <a:pt x="15" y="8"/>
                  <a:pt x="30" y="0"/>
                  <a:pt x="4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6" y="0"/>
                  <a:pt x="222" y="8"/>
                  <a:pt x="229" y="23"/>
                </a:cubicBezTo>
                <a:cubicBezTo>
                  <a:pt x="237" y="31"/>
                  <a:pt x="237" y="46"/>
                  <a:pt x="229" y="61"/>
                </a:cubicBezTo>
                <a:cubicBezTo>
                  <a:pt x="206" y="115"/>
                  <a:pt x="206" y="115"/>
                  <a:pt x="206" y="115"/>
                </a:cubicBezTo>
                <a:cubicBezTo>
                  <a:pt x="199" y="123"/>
                  <a:pt x="191" y="130"/>
                  <a:pt x="183" y="1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94">
            <a:extLst>
              <a:ext uri="{FF2B5EF4-FFF2-40B4-BE49-F238E27FC236}">
                <a16:creationId xmlns:a16="http://schemas.microsoft.com/office/drawing/2014/main" id="{8BA1DDA3-3973-2940-95D5-C5AE7C58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150" y="10054765"/>
            <a:ext cx="166786" cy="25272"/>
          </a:xfrm>
          <a:custGeom>
            <a:avLst/>
            <a:gdLst>
              <a:gd name="T0" fmla="*/ 46646 w 146"/>
              <a:gd name="T1" fmla="*/ 7607 h 24"/>
              <a:gd name="T2" fmla="*/ 46646 w 146"/>
              <a:gd name="T3" fmla="*/ 7607 h 24"/>
              <a:gd name="T4" fmla="*/ 5382 w 146"/>
              <a:gd name="T5" fmla="*/ 7607 h 24"/>
              <a:gd name="T6" fmla="*/ 0 w 146"/>
              <a:gd name="T7" fmla="*/ 5292 h 24"/>
              <a:gd name="T8" fmla="*/ 5382 w 146"/>
              <a:gd name="T9" fmla="*/ 0 h 24"/>
              <a:gd name="T10" fmla="*/ 46646 w 146"/>
              <a:gd name="T11" fmla="*/ 0 h 24"/>
              <a:gd name="T12" fmla="*/ 52028 w 146"/>
              <a:gd name="T13" fmla="*/ 5292 h 24"/>
              <a:gd name="T14" fmla="*/ 46646 w 146"/>
              <a:gd name="T15" fmla="*/ 7607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24">
                <a:moveTo>
                  <a:pt x="130" y="23"/>
                </a:moveTo>
                <a:lnTo>
                  <a:pt x="130" y="23"/>
                </a:ln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8"/>
                  <a:pt x="145" y="16"/>
                </a:cubicBezTo>
                <a:cubicBezTo>
                  <a:pt x="145" y="23"/>
                  <a:pt x="137" y="23"/>
                  <a:pt x="130" y="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95">
            <a:extLst>
              <a:ext uri="{FF2B5EF4-FFF2-40B4-BE49-F238E27FC236}">
                <a16:creationId xmlns:a16="http://schemas.microsoft.com/office/drawing/2014/main" id="{85017264-1D22-3343-8DA2-707A0EDC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202" y="10211446"/>
            <a:ext cx="151625" cy="227436"/>
          </a:xfrm>
          <a:custGeom>
            <a:avLst/>
            <a:gdLst>
              <a:gd name="T0" fmla="*/ 22177 w 131"/>
              <a:gd name="T1" fmla="*/ 71080 h 200"/>
              <a:gd name="T2" fmla="*/ 22177 w 131"/>
              <a:gd name="T3" fmla="*/ 71080 h 200"/>
              <a:gd name="T4" fmla="*/ 2908 w 131"/>
              <a:gd name="T5" fmla="*/ 68222 h 200"/>
              <a:gd name="T6" fmla="*/ 2908 w 131"/>
              <a:gd name="T7" fmla="*/ 62865 h 200"/>
              <a:gd name="T8" fmla="*/ 8362 w 131"/>
              <a:gd name="T9" fmla="*/ 60007 h 200"/>
              <a:gd name="T10" fmla="*/ 30538 w 131"/>
              <a:gd name="T11" fmla="*/ 60007 h 200"/>
              <a:gd name="T12" fmla="*/ 36355 w 131"/>
              <a:gd name="T13" fmla="*/ 51792 h 200"/>
              <a:gd name="T14" fmla="*/ 22177 w 131"/>
              <a:gd name="T15" fmla="*/ 41076 h 200"/>
              <a:gd name="T16" fmla="*/ 0 w 131"/>
              <a:gd name="T17" fmla="*/ 21788 h 200"/>
              <a:gd name="T18" fmla="*/ 11270 w 131"/>
              <a:gd name="T19" fmla="*/ 5358 h 200"/>
              <a:gd name="T20" fmla="*/ 41808 w 131"/>
              <a:gd name="T21" fmla="*/ 5358 h 200"/>
              <a:gd name="T22" fmla="*/ 44717 w 131"/>
              <a:gd name="T23" fmla="*/ 11073 h 200"/>
              <a:gd name="T24" fmla="*/ 38900 w 131"/>
              <a:gd name="T25" fmla="*/ 13573 h 200"/>
              <a:gd name="T26" fmla="*/ 16723 w 131"/>
              <a:gd name="T27" fmla="*/ 13573 h 200"/>
              <a:gd name="T28" fmla="*/ 11270 w 131"/>
              <a:gd name="T29" fmla="*/ 21788 h 200"/>
              <a:gd name="T30" fmla="*/ 25085 w 131"/>
              <a:gd name="T31" fmla="*/ 32861 h 200"/>
              <a:gd name="T32" fmla="*/ 44717 w 131"/>
              <a:gd name="T33" fmla="*/ 51792 h 200"/>
              <a:gd name="T34" fmla="*/ 36355 w 131"/>
              <a:gd name="T35" fmla="*/ 68222 h 200"/>
              <a:gd name="T36" fmla="*/ 22177 w 131"/>
              <a:gd name="T37" fmla="*/ 71080 h 2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200">
                <a:moveTo>
                  <a:pt x="61" y="199"/>
                </a:moveTo>
                <a:lnTo>
                  <a:pt x="61" y="199"/>
                </a:lnTo>
                <a:cubicBezTo>
                  <a:pt x="46" y="199"/>
                  <a:pt x="31" y="199"/>
                  <a:pt x="8" y="191"/>
                </a:cubicBezTo>
                <a:cubicBezTo>
                  <a:pt x="8" y="191"/>
                  <a:pt x="0" y="184"/>
                  <a:pt x="8" y="176"/>
                </a:cubicBezTo>
                <a:cubicBezTo>
                  <a:pt x="8" y="168"/>
                  <a:pt x="16" y="161"/>
                  <a:pt x="23" y="168"/>
                </a:cubicBezTo>
                <a:cubicBezTo>
                  <a:pt x="46" y="176"/>
                  <a:pt x="69" y="176"/>
                  <a:pt x="84" y="168"/>
                </a:cubicBezTo>
                <a:cubicBezTo>
                  <a:pt x="92" y="161"/>
                  <a:pt x="100" y="153"/>
                  <a:pt x="100" y="145"/>
                </a:cubicBezTo>
                <a:cubicBezTo>
                  <a:pt x="100" y="138"/>
                  <a:pt x="77" y="123"/>
                  <a:pt x="61" y="115"/>
                </a:cubicBezTo>
                <a:cubicBezTo>
                  <a:pt x="31" y="99"/>
                  <a:pt x="0" y="84"/>
                  <a:pt x="0" y="61"/>
                </a:cubicBezTo>
                <a:cubicBezTo>
                  <a:pt x="0" y="38"/>
                  <a:pt x="8" y="23"/>
                  <a:pt x="31" y="15"/>
                </a:cubicBezTo>
                <a:cubicBezTo>
                  <a:pt x="46" y="0"/>
                  <a:pt x="84" y="0"/>
                  <a:pt x="115" y="15"/>
                </a:cubicBezTo>
                <a:cubicBezTo>
                  <a:pt x="123" y="15"/>
                  <a:pt x="130" y="23"/>
                  <a:pt x="123" y="31"/>
                </a:cubicBezTo>
                <a:cubicBezTo>
                  <a:pt x="123" y="38"/>
                  <a:pt x="115" y="38"/>
                  <a:pt x="107" y="38"/>
                </a:cubicBezTo>
                <a:cubicBezTo>
                  <a:pt x="84" y="31"/>
                  <a:pt x="54" y="31"/>
                  <a:pt x="46" y="38"/>
                </a:cubicBezTo>
                <a:cubicBezTo>
                  <a:pt x="39" y="46"/>
                  <a:pt x="31" y="53"/>
                  <a:pt x="31" y="61"/>
                </a:cubicBezTo>
                <a:cubicBezTo>
                  <a:pt x="31" y="69"/>
                  <a:pt x="54" y="84"/>
                  <a:pt x="69" y="92"/>
                </a:cubicBezTo>
                <a:cubicBezTo>
                  <a:pt x="100" y="99"/>
                  <a:pt x="123" y="115"/>
                  <a:pt x="123" y="145"/>
                </a:cubicBezTo>
                <a:cubicBezTo>
                  <a:pt x="123" y="168"/>
                  <a:pt x="115" y="184"/>
                  <a:pt x="100" y="191"/>
                </a:cubicBezTo>
                <a:cubicBezTo>
                  <a:pt x="92" y="199"/>
                  <a:pt x="77" y="199"/>
                  <a:pt x="61" y="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96">
            <a:extLst>
              <a:ext uri="{FF2B5EF4-FFF2-40B4-BE49-F238E27FC236}">
                <a16:creationId xmlns:a16="http://schemas.microsoft.com/office/drawing/2014/main" id="{A7DC6A67-B71F-9245-921D-4316B50B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800" y="10160904"/>
            <a:ext cx="35378" cy="55594"/>
          </a:xfrm>
          <a:custGeom>
            <a:avLst/>
            <a:gdLst>
              <a:gd name="T0" fmla="*/ 5209 w 32"/>
              <a:gd name="T1" fmla="*/ 17090 h 47"/>
              <a:gd name="T2" fmla="*/ 5209 w 32"/>
              <a:gd name="T3" fmla="*/ 17090 h 47"/>
              <a:gd name="T4" fmla="*/ 0 w 32"/>
              <a:gd name="T5" fmla="*/ 11517 h 47"/>
              <a:gd name="T6" fmla="*/ 0 w 32"/>
              <a:gd name="T7" fmla="*/ 5573 h 47"/>
              <a:gd name="T8" fmla="*/ 5209 w 32"/>
              <a:gd name="T9" fmla="*/ 0 h 47"/>
              <a:gd name="T10" fmla="*/ 10765 w 32"/>
              <a:gd name="T11" fmla="*/ 5573 h 47"/>
              <a:gd name="T12" fmla="*/ 10765 w 32"/>
              <a:gd name="T13" fmla="*/ 11517 h 47"/>
              <a:gd name="T14" fmla="*/ 5209 w 32"/>
              <a:gd name="T15" fmla="*/ 1709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47">
                <a:moveTo>
                  <a:pt x="15" y="46"/>
                </a:moveTo>
                <a:lnTo>
                  <a:pt x="15" y="46"/>
                </a:lnTo>
                <a:cubicBezTo>
                  <a:pt x="8" y="46"/>
                  <a:pt x="0" y="38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1" y="8"/>
                  <a:pt x="31" y="15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8"/>
                  <a:pt x="23" y="46"/>
                  <a:pt x="15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97">
            <a:extLst>
              <a:ext uri="{FF2B5EF4-FFF2-40B4-BE49-F238E27FC236}">
                <a16:creationId xmlns:a16="http://schemas.microsoft.com/office/drawing/2014/main" id="{B481F6E7-C87F-4144-8073-5E9CFD87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800" y="10448991"/>
            <a:ext cx="35378" cy="55598"/>
          </a:xfrm>
          <a:custGeom>
            <a:avLst/>
            <a:gdLst>
              <a:gd name="T0" fmla="*/ 5209 w 32"/>
              <a:gd name="T1" fmla="*/ 17091 h 47"/>
              <a:gd name="T2" fmla="*/ 5209 w 32"/>
              <a:gd name="T3" fmla="*/ 17091 h 47"/>
              <a:gd name="T4" fmla="*/ 0 w 32"/>
              <a:gd name="T5" fmla="*/ 11147 h 47"/>
              <a:gd name="T6" fmla="*/ 0 w 32"/>
              <a:gd name="T7" fmla="*/ 2601 h 47"/>
              <a:gd name="T8" fmla="*/ 5209 w 32"/>
              <a:gd name="T9" fmla="*/ 0 h 47"/>
              <a:gd name="T10" fmla="*/ 10765 w 32"/>
              <a:gd name="T11" fmla="*/ 2601 h 47"/>
              <a:gd name="T12" fmla="*/ 10765 w 32"/>
              <a:gd name="T13" fmla="*/ 11147 h 47"/>
              <a:gd name="T14" fmla="*/ 5209 w 32"/>
              <a:gd name="T15" fmla="*/ 17091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47">
                <a:moveTo>
                  <a:pt x="15" y="46"/>
                </a:moveTo>
                <a:lnTo>
                  <a:pt x="15" y="46"/>
                </a:lnTo>
                <a:cubicBezTo>
                  <a:pt x="8" y="46"/>
                  <a:pt x="0" y="38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8" y="0"/>
                  <a:pt x="15" y="0"/>
                </a:cubicBezTo>
                <a:cubicBezTo>
                  <a:pt x="23" y="0"/>
                  <a:pt x="31" y="0"/>
                  <a:pt x="31" y="7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8"/>
                  <a:pt x="23" y="46"/>
                  <a:pt x="15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98">
            <a:extLst>
              <a:ext uri="{FF2B5EF4-FFF2-40B4-BE49-F238E27FC236}">
                <a16:creationId xmlns:a16="http://schemas.microsoft.com/office/drawing/2014/main" id="{A96F56F0-62B9-D246-B7E7-828479593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085" y="9731298"/>
            <a:ext cx="914807" cy="1051268"/>
          </a:xfrm>
          <a:custGeom>
            <a:avLst/>
            <a:gdLst>
              <a:gd name="T0" fmla="*/ 143489 w 797"/>
              <a:gd name="T1" fmla="*/ 329841 h 919"/>
              <a:gd name="T2" fmla="*/ 143489 w 797"/>
              <a:gd name="T3" fmla="*/ 329841 h 919"/>
              <a:gd name="T4" fmla="*/ 140965 w 797"/>
              <a:gd name="T5" fmla="*/ 329841 h 919"/>
              <a:gd name="T6" fmla="*/ 60929 w 797"/>
              <a:gd name="T7" fmla="*/ 266603 h 919"/>
              <a:gd name="T8" fmla="*/ 2884 w 797"/>
              <a:gd name="T9" fmla="*/ 68627 h 919"/>
              <a:gd name="T10" fmla="*/ 8292 w 797"/>
              <a:gd name="T11" fmla="*/ 49584 h 919"/>
              <a:gd name="T12" fmla="*/ 24876 w 797"/>
              <a:gd name="T13" fmla="*/ 41320 h 919"/>
              <a:gd name="T14" fmla="*/ 129789 w 797"/>
              <a:gd name="T15" fmla="*/ 5390 h 919"/>
              <a:gd name="T16" fmla="*/ 160073 w 797"/>
              <a:gd name="T17" fmla="*/ 5390 h 919"/>
              <a:gd name="T18" fmla="*/ 264985 w 797"/>
              <a:gd name="T19" fmla="*/ 41320 h 919"/>
              <a:gd name="T20" fmla="*/ 281570 w 797"/>
              <a:gd name="T21" fmla="*/ 49584 h 919"/>
              <a:gd name="T22" fmla="*/ 286977 w 797"/>
              <a:gd name="T23" fmla="*/ 68627 h 919"/>
              <a:gd name="T24" fmla="*/ 229294 w 797"/>
              <a:gd name="T25" fmla="*/ 266603 h 919"/>
              <a:gd name="T26" fmla="*/ 149257 w 797"/>
              <a:gd name="T27" fmla="*/ 329841 h 919"/>
              <a:gd name="T28" fmla="*/ 143489 w 797"/>
              <a:gd name="T29" fmla="*/ 329841 h 919"/>
              <a:gd name="T30" fmla="*/ 143489 w 797"/>
              <a:gd name="T31" fmla="*/ 16528 h 919"/>
              <a:gd name="T32" fmla="*/ 143489 w 797"/>
              <a:gd name="T33" fmla="*/ 16528 h 919"/>
              <a:gd name="T34" fmla="*/ 138081 w 797"/>
              <a:gd name="T35" fmla="*/ 19402 h 919"/>
              <a:gd name="T36" fmla="*/ 27760 w 797"/>
              <a:gd name="T37" fmla="*/ 57848 h 919"/>
              <a:gd name="T38" fmla="*/ 19468 w 797"/>
              <a:gd name="T39" fmla="*/ 60363 h 919"/>
              <a:gd name="T40" fmla="*/ 16584 w 797"/>
              <a:gd name="T41" fmla="*/ 68627 h 919"/>
              <a:gd name="T42" fmla="*/ 74629 w 797"/>
              <a:gd name="T43" fmla="*/ 258339 h 919"/>
              <a:gd name="T44" fmla="*/ 143489 w 797"/>
              <a:gd name="T45" fmla="*/ 313313 h 919"/>
              <a:gd name="T46" fmla="*/ 215233 w 797"/>
              <a:gd name="T47" fmla="*/ 258339 h 919"/>
              <a:gd name="T48" fmla="*/ 273278 w 797"/>
              <a:gd name="T49" fmla="*/ 66112 h 919"/>
              <a:gd name="T50" fmla="*/ 270393 w 797"/>
              <a:gd name="T51" fmla="*/ 60363 h 919"/>
              <a:gd name="T52" fmla="*/ 262101 w 797"/>
              <a:gd name="T53" fmla="*/ 57848 h 919"/>
              <a:gd name="T54" fmla="*/ 151781 w 797"/>
              <a:gd name="T55" fmla="*/ 19402 h 919"/>
              <a:gd name="T56" fmla="*/ 143489 w 797"/>
              <a:gd name="T57" fmla="*/ 16528 h 91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797" h="919">
                <a:moveTo>
                  <a:pt x="398" y="918"/>
                </a:moveTo>
                <a:lnTo>
                  <a:pt x="398" y="918"/>
                </a:lnTo>
                <a:cubicBezTo>
                  <a:pt x="398" y="918"/>
                  <a:pt x="398" y="918"/>
                  <a:pt x="391" y="918"/>
                </a:cubicBezTo>
                <a:cubicBezTo>
                  <a:pt x="383" y="911"/>
                  <a:pt x="238" y="842"/>
                  <a:pt x="169" y="742"/>
                </a:cubicBezTo>
                <a:cubicBezTo>
                  <a:pt x="54" y="574"/>
                  <a:pt x="16" y="299"/>
                  <a:pt x="8" y="191"/>
                </a:cubicBezTo>
                <a:cubicBezTo>
                  <a:pt x="0" y="176"/>
                  <a:pt x="8" y="153"/>
                  <a:pt x="23" y="138"/>
                </a:cubicBezTo>
                <a:cubicBezTo>
                  <a:pt x="31" y="123"/>
                  <a:pt x="54" y="115"/>
                  <a:pt x="69" y="115"/>
                </a:cubicBezTo>
                <a:cubicBezTo>
                  <a:pt x="223" y="107"/>
                  <a:pt x="314" y="46"/>
                  <a:pt x="360" y="15"/>
                </a:cubicBezTo>
                <a:cubicBezTo>
                  <a:pt x="383" y="0"/>
                  <a:pt x="421" y="0"/>
                  <a:pt x="444" y="15"/>
                </a:cubicBezTo>
                <a:cubicBezTo>
                  <a:pt x="490" y="46"/>
                  <a:pt x="582" y="107"/>
                  <a:pt x="735" y="115"/>
                </a:cubicBezTo>
                <a:cubicBezTo>
                  <a:pt x="750" y="115"/>
                  <a:pt x="766" y="123"/>
                  <a:pt x="781" y="138"/>
                </a:cubicBezTo>
                <a:cubicBezTo>
                  <a:pt x="796" y="153"/>
                  <a:pt x="796" y="176"/>
                  <a:pt x="796" y="191"/>
                </a:cubicBezTo>
                <a:cubicBezTo>
                  <a:pt x="789" y="299"/>
                  <a:pt x="750" y="574"/>
                  <a:pt x="636" y="742"/>
                </a:cubicBezTo>
                <a:cubicBezTo>
                  <a:pt x="567" y="842"/>
                  <a:pt x="414" y="911"/>
                  <a:pt x="414" y="918"/>
                </a:cubicBezTo>
                <a:cubicBezTo>
                  <a:pt x="406" y="918"/>
                  <a:pt x="406" y="918"/>
                  <a:pt x="398" y="918"/>
                </a:cubicBezTo>
                <a:close/>
                <a:moveTo>
                  <a:pt x="398" y="46"/>
                </a:moveTo>
                <a:lnTo>
                  <a:pt x="398" y="46"/>
                </a:lnTo>
                <a:cubicBezTo>
                  <a:pt x="398" y="46"/>
                  <a:pt x="391" y="46"/>
                  <a:pt x="383" y="54"/>
                </a:cubicBezTo>
                <a:cubicBezTo>
                  <a:pt x="337" y="84"/>
                  <a:pt x="230" y="146"/>
                  <a:pt x="77" y="161"/>
                </a:cubicBezTo>
                <a:cubicBezTo>
                  <a:pt x="69" y="161"/>
                  <a:pt x="62" y="161"/>
                  <a:pt x="54" y="168"/>
                </a:cubicBezTo>
                <a:cubicBezTo>
                  <a:pt x="46" y="176"/>
                  <a:pt x="46" y="184"/>
                  <a:pt x="46" y="191"/>
                </a:cubicBezTo>
                <a:cubicBezTo>
                  <a:pt x="62" y="291"/>
                  <a:pt x="92" y="559"/>
                  <a:pt x="207" y="719"/>
                </a:cubicBezTo>
                <a:cubicBezTo>
                  <a:pt x="261" y="796"/>
                  <a:pt x="368" y="857"/>
                  <a:pt x="398" y="872"/>
                </a:cubicBezTo>
                <a:cubicBezTo>
                  <a:pt x="437" y="857"/>
                  <a:pt x="544" y="796"/>
                  <a:pt x="597" y="719"/>
                </a:cubicBezTo>
                <a:cubicBezTo>
                  <a:pt x="704" y="559"/>
                  <a:pt x="743" y="291"/>
                  <a:pt x="758" y="184"/>
                </a:cubicBezTo>
                <a:cubicBezTo>
                  <a:pt x="758" y="184"/>
                  <a:pt x="750" y="176"/>
                  <a:pt x="750" y="168"/>
                </a:cubicBezTo>
                <a:cubicBezTo>
                  <a:pt x="743" y="161"/>
                  <a:pt x="735" y="161"/>
                  <a:pt x="727" y="161"/>
                </a:cubicBezTo>
                <a:cubicBezTo>
                  <a:pt x="567" y="146"/>
                  <a:pt x="467" y="84"/>
                  <a:pt x="421" y="54"/>
                </a:cubicBezTo>
                <a:cubicBezTo>
                  <a:pt x="414" y="46"/>
                  <a:pt x="406" y="46"/>
                  <a:pt x="398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99">
            <a:extLst>
              <a:ext uri="{FF2B5EF4-FFF2-40B4-BE49-F238E27FC236}">
                <a16:creationId xmlns:a16="http://schemas.microsoft.com/office/drawing/2014/main" id="{A6A7155E-3090-D446-97E4-9A520026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804" y="5950775"/>
            <a:ext cx="702529" cy="535743"/>
          </a:xfrm>
          <a:custGeom>
            <a:avLst/>
            <a:gdLst>
              <a:gd name="T0" fmla="*/ 206623 w 613"/>
              <a:gd name="T1" fmla="*/ 167915 h 468"/>
              <a:gd name="T2" fmla="*/ 206623 w 613"/>
              <a:gd name="T3" fmla="*/ 167915 h 468"/>
              <a:gd name="T4" fmla="*/ 16559 w 613"/>
              <a:gd name="T5" fmla="*/ 167915 h 468"/>
              <a:gd name="T6" fmla="*/ 0 w 613"/>
              <a:gd name="T7" fmla="*/ 151376 h 468"/>
              <a:gd name="T8" fmla="*/ 0 w 613"/>
              <a:gd name="T9" fmla="*/ 16540 h 468"/>
              <a:gd name="T10" fmla="*/ 16559 w 613"/>
              <a:gd name="T11" fmla="*/ 0 h 468"/>
              <a:gd name="T12" fmla="*/ 206623 w 613"/>
              <a:gd name="T13" fmla="*/ 0 h 468"/>
              <a:gd name="T14" fmla="*/ 220302 w 613"/>
              <a:gd name="T15" fmla="*/ 16540 h 468"/>
              <a:gd name="T16" fmla="*/ 220302 w 613"/>
              <a:gd name="T17" fmla="*/ 151376 h 468"/>
              <a:gd name="T18" fmla="*/ 206623 w 613"/>
              <a:gd name="T19" fmla="*/ 167915 h 468"/>
              <a:gd name="T20" fmla="*/ 16559 w 613"/>
              <a:gd name="T21" fmla="*/ 11146 h 468"/>
              <a:gd name="T22" fmla="*/ 16559 w 613"/>
              <a:gd name="T23" fmla="*/ 11146 h 468"/>
              <a:gd name="T24" fmla="*/ 10799 w 613"/>
              <a:gd name="T25" fmla="*/ 16540 h 468"/>
              <a:gd name="T26" fmla="*/ 10799 w 613"/>
              <a:gd name="T27" fmla="*/ 151376 h 468"/>
              <a:gd name="T28" fmla="*/ 16559 w 613"/>
              <a:gd name="T29" fmla="*/ 156769 h 468"/>
              <a:gd name="T30" fmla="*/ 206623 w 613"/>
              <a:gd name="T31" fmla="*/ 156769 h 468"/>
              <a:gd name="T32" fmla="*/ 212023 w 613"/>
              <a:gd name="T33" fmla="*/ 151376 h 468"/>
              <a:gd name="T34" fmla="*/ 212023 w 613"/>
              <a:gd name="T35" fmla="*/ 16540 h 468"/>
              <a:gd name="T36" fmla="*/ 206623 w 613"/>
              <a:gd name="T37" fmla="*/ 11146 h 468"/>
              <a:gd name="T38" fmla="*/ 16559 w 613"/>
              <a:gd name="T39" fmla="*/ 11146 h 4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3" h="468">
                <a:moveTo>
                  <a:pt x="574" y="467"/>
                </a:moveTo>
                <a:lnTo>
                  <a:pt x="574" y="467"/>
                </a:lnTo>
                <a:cubicBezTo>
                  <a:pt x="46" y="467"/>
                  <a:pt x="46" y="467"/>
                  <a:pt x="46" y="467"/>
                </a:cubicBezTo>
                <a:cubicBezTo>
                  <a:pt x="23" y="467"/>
                  <a:pt x="0" y="444"/>
                  <a:pt x="0" y="42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5"/>
                  <a:pt x="23" y="0"/>
                  <a:pt x="46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597" y="0"/>
                  <a:pt x="612" y="15"/>
                  <a:pt x="612" y="46"/>
                </a:cubicBezTo>
                <a:cubicBezTo>
                  <a:pt x="612" y="421"/>
                  <a:pt x="612" y="421"/>
                  <a:pt x="612" y="421"/>
                </a:cubicBezTo>
                <a:cubicBezTo>
                  <a:pt x="612" y="444"/>
                  <a:pt x="597" y="467"/>
                  <a:pt x="574" y="467"/>
                </a:cubicBezTo>
                <a:close/>
                <a:moveTo>
                  <a:pt x="46" y="31"/>
                </a:moveTo>
                <a:lnTo>
                  <a:pt x="46" y="31"/>
                </a:lnTo>
                <a:cubicBezTo>
                  <a:pt x="38" y="31"/>
                  <a:pt x="30" y="31"/>
                  <a:pt x="30" y="46"/>
                </a:cubicBezTo>
                <a:cubicBezTo>
                  <a:pt x="30" y="421"/>
                  <a:pt x="30" y="421"/>
                  <a:pt x="30" y="421"/>
                </a:cubicBezTo>
                <a:cubicBezTo>
                  <a:pt x="30" y="429"/>
                  <a:pt x="38" y="436"/>
                  <a:pt x="46" y="436"/>
                </a:cubicBezTo>
                <a:cubicBezTo>
                  <a:pt x="574" y="436"/>
                  <a:pt x="574" y="436"/>
                  <a:pt x="574" y="436"/>
                </a:cubicBezTo>
                <a:cubicBezTo>
                  <a:pt x="581" y="436"/>
                  <a:pt x="589" y="429"/>
                  <a:pt x="589" y="421"/>
                </a:cubicBezTo>
                <a:cubicBezTo>
                  <a:pt x="589" y="46"/>
                  <a:pt x="589" y="46"/>
                  <a:pt x="589" y="46"/>
                </a:cubicBezTo>
                <a:cubicBezTo>
                  <a:pt x="589" y="31"/>
                  <a:pt x="581" y="31"/>
                  <a:pt x="574" y="31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700">
            <a:extLst>
              <a:ext uri="{FF2B5EF4-FFF2-40B4-BE49-F238E27FC236}">
                <a16:creationId xmlns:a16="http://schemas.microsoft.com/office/drawing/2014/main" id="{E1931863-FC74-4E4E-B826-359FB2E4A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804" y="6031642"/>
            <a:ext cx="702529" cy="35381"/>
          </a:xfrm>
          <a:custGeom>
            <a:avLst/>
            <a:gdLst>
              <a:gd name="T0" fmla="*/ 214902 w 613"/>
              <a:gd name="T1" fmla="*/ 10755 h 31"/>
              <a:gd name="T2" fmla="*/ 214902 w 613"/>
              <a:gd name="T3" fmla="*/ 10755 h 31"/>
              <a:gd name="T4" fmla="*/ 5400 w 613"/>
              <a:gd name="T5" fmla="*/ 10755 h 31"/>
              <a:gd name="T6" fmla="*/ 0 w 613"/>
              <a:gd name="T7" fmla="*/ 5377 h 31"/>
              <a:gd name="T8" fmla="*/ 5400 w 613"/>
              <a:gd name="T9" fmla="*/ 0 h 31"/>
              <a:gd name="T10" fmla="*/ 214902 w 613"/>
              <a:gd name="T11" fmla="*/ 0 h 31"/>
              <a:gd name="T12" fmla="*/ 220302 w 613"/>
              <a:gd name="T13" fmla="*/ 5377 h 31"/>
              <a:gd name="T14" fmla="*/ 214902 w 613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3" h="31">
                <a:moveTo>
                  <a:pt x="597" y="30"/>
                </a:moveTo>
                <a:lnTo>
                  <a:pt x="597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12" y="0"/>
                  <a:pt x="612" y="8"/>
                  <a:pt x="612" y="15"/>
                </a:cubicBezTo>
                <a:cubicBezTo>
                  <a:pt x="612" y="23"/>
                  <a:pt x="612" y="30"/>
                  <a:pt x="597" y="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701">
            <a:extLst>
              <a:ext uri="{FF2B5EF4-FFF2-40B4-BE49-F238E27FC236}">
                <a16:creationId xmlns:a16="http://schemas.microsoft.com/office/drawing/2014/main" id="{CC7B00CC-807B-5640-88A0-B1B75E8F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804" y="6117565"/>
            <a:ext cx="702529" cy="35378"/>
          </a:xfrm>
          <a:custGeom>
            <a:avLst/>
            <a:gdLst>
              <a:gd name="T0" fmla="*/ 214902 w 613"/>
              <a:gd name="T1" fmla="*/ 10754 h 31"/>
              <a:gd name="T2" fmla="*/ 214902 w 613"/>
              <a:gd name="T3" fmla="*/ 10754 h 31"/>
              <a:gd name="T4" fmla="*/ 5400 w 613"/>
              <a:gd name="T5" fmla="*/ 10754 h 31"/>
              <a:gd name="T6" fmla="*/ 0 w 613"/>
              <a:gd name="T7" fmla="*/ 5377 h 31"/>
              <a:gd name="T8" fmla="*/ 5400 w 613"/>
              <a:gd name="T9" fmla="*/ 0 h 31"/>
              <a:gd name="T10" fmla="*/ 214902 w 613"/>
              <a:gd name="T11" fmla="*/ 0 h 31"/>
              <a:gd name="T12" fmla="*/ 220302 w 613"/>
              <a:gd name="T13" fmla="*/ 5377 h 31"/>
              <a:gd name="T14" fmla="*/ 214902 w 613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3" h="31">
                <a:moveTo>
                  <a:pt x="597" y="30"/>
                </a:moveTo>
                <a:lnTo>
                  <a:pt x="597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12" y="0"/>
                  <a:pt x="612" y="7"/>
                  <a:pt x="612" y="15"/>
                </a:cubicBezTo>
                <a:cubicBezTo>
                  <a:pt x="612" y="23"/>
                  <a:pt x="612" y="30"/>
                  <a:pt x="597" y="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702">
            <a:extLst>
              <a:ext uri="{FF2B5EF4-FFF2-40B4-BE49-F238E27FC236}">
                <a16:creationId xmlns:a16="http://schemas.microsoft.com/office/drawing/2014/main" id="{60FC8D40-0B2A-0E42-99D0-867DC18A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788" y="6284351"/>
            <a:ext cx="161734" cy="116248"/>
          </a:xfrm>
          <a:custGeom>
            <a:avLst/>
            <a:gdLst>
              <a:gd name="T0" fmla="*/ 44953 w 139"/>
              <a:gd name="T1" fmla="*/ 36148 h 100"/>
              <a:gd name="T2" fmla="*/ 44953 w 139"/>
              <a:gd name="T3" fmla="*/ 36148 h 100"/>
              <a:gd name="T4" fmla="*/ 5847 w 139"/>
              <a:gd name="T5" fmla="*/ 36148 h 100"/>
              <a:gd name="T6" fmla="*/ 0 w 139"/>
              <a:gd name="T7" fmla="*/ 33592 h 100"/>
              <a:gd name="T8" fmla="*/ 0 w 139"/>
              <a:gd name="T9" fmla="*/ 5477 h 100"/>
              <a:gd name="T10" fmla="*/ 5847 w 139"/>
              <a:gd name="T11" fmla="*/ 0 h 100"/>
              <a:gd name="T12" fmla="*/ 44953 w 139"/>
              <a:gd name="T13" fmla="*/ 0 h 100"/>
              <a:gd name="T14" fmla="*/ 50435 w 139"/>
              <a:gd name="T15" fmla="*/ 5477 h 100"/>
              <a:gd name="T16" fmla="*/ 50435 w 139"/>
              <a:gd name="T17" fmla="*/ 33592 h 100"/>
              <a:gd name="T18" fmla="*/ 44953 w 139"/>
              <a:gd name="T19" fmla="*/ 36148 h 100"/>
              <a:gd name="T20" fmla="*/ 8406 w 139"/>
              <a:gd name="T21" fmla="*/ 27750 h 100"/>
              <a:gd name="T22" fmla="*/ 8406 w 139"/>
              <a:gd name="T23" fmla="*/ 27750 h 100"/>
              <a:gd name="T24" fmla="*/ 39471 w 139"/>
              <a:gd name="T25" fmla="*/ 27750 h 100"/>
              <a:gd name="T26" fmla="*/ 39471 w 139"/>
              <a:gd name="T27" fmla="*/ 11319 h 100"/>
              <a:gd name="T28" fmla="*/ 8406 w 139"/>
              <a:gd name="T29" fmla="*/ 11319 h 100"/>
              <a:gd name="T30" fmla="*/ 8406 w 139"/>
              <a:gd name="T31" fmla="*/ 27750 h 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00">
                <a:moveTo>
                  <a:pt x="123" y="99"/>
                </a:moveTo>
                <a:lnTo>
                  <a:pt x="123" y="99"/>
                </a:lnTo>
                <a:cubicBezTo>
                  <a:pt x="16" y="99"/>
                  <a:pt x="16" y="99"/>
                  <a:pt x="16" y="99"/>
                </a:cubicBezTo>
                <a:cubicBezTo>
                  <a:pt x="8" y="99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38" y="8"/>
                  <a:pt x="138" y="15"/>
                </a:cubicBezTo>
                <a:cubicBezTo>
                  <a:pt x="138" y="92"/>
                  <a:pt x="138" y="92"/>
                  <a:pt x="138" y="92"/>
                </a:cubicBezTo>
                <a:cubicBezTo>
                  <a:pt x="138" y="99"/>
                  <a:pt x="131" y="99"/>
                  <a:pt x="123" y="99"/>
                </a:cubicBezTo>
                <a:close/>
                <a:moveTo>
                  <a:pt x="23" y="76"/>
                </a:moveTo>
                <a:lnTo>
                  <a:pt x="23" y="76"/>
                </a:lnTo>
                <a:cubicBezTo>
                  <a:pt x="108" y="76"/>
                  <a:pt x="108" y="76"/>
                  <a:pt x="108" y="76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23" y="31"/>
                  <a:pt x="23" y="31"/>
                  <a:pt x="23" y="31"/>
                </a:cubicBezTo>
                <a:lnTo>
                  <a:pt x="23" y="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703">
            <a:extLst>
              <a:ext uri="{FF2B5EF4-FFF2-40B4-BE49-F238E27FC236}">
                <a16:creationId xmlns:a16="http://schemas.microsoft.com/office/drawing/2014/main" id="{AABF9BA6-A7B1-D348-BC26-BB2C4574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79" y="6284351"/>
            <a:ext cx="116244" cy="35381"/>
          </a:xfrm>
          <a:custGeom>
            <a:avLst/>
            <a:gdLst>
              <a:gd name="T0" fmla="*/ 30366 w 101"/>
              <a:gd name="T1" fmla="*/ 10766 h 32"/>
              <a:gd name="T2" fmla="*/ 30366 w 101"/>
              <a:gd name="T3" fmla="*/ 10766 h 32"/>
              <a:gd name="T4" fmla="*/ 5784 w 101"/>
              <a:gd name="T5" fmla="*/ 10766 h 32"/>
              <a:gd name="T6" fmla="*/ 0 w 101"/>
              <a:gd name="T7" fmla="*/ 5209 h 32"/>
              <a:gd name="T8" fmla="*/ 5784 w 101"/>
              <a:gd name="T9" fmla="*/ 0 h 32"/>
              <a:gd name="T10" fmla="*/ 30366 w 101"/>
              <a:gd name="T11" fmla="*/ 0 h 32"/>
              <a:gd name="T12" fmla="*/ 36150 w 101"/>
              <a:gd name="T13" fmla="*/ 5209 h 32"/>
              <a:gd name="T14" fmla="*/ 30366 w 101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32">
                <a:moveTo>
                  <a:pt x="84" y="31"/>
                </a:moveTo>
                <a:lnTo>
                  <a:pt x="84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8"/>
                  <a:pt x="100" y="15"/>
                </a:cubicBezTo>
                <a:cubicBezTo>
                  <a:pt x="100" y="23"/>
                  <a:pt x="92" y="31"/>
                  <a:pt x="84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704">
            <a:extLst>
              <a:ext uri="{FF2B5EF4-FFF2-40B4-BE49-F238E27FC236}">
                <a16:creationId xmlns:a16="http://schemas.microsoft.com/office/drawing/2014/main" id="{01F58087-68D2-BA4F-86EF-ACCDED4FF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79" y="6375326"/>
            <a:ext cx="202167" cy="25272"/>
          </a:xfrm>
          <a:custGeom>
            <a:avLst/>
            <a:gdLst>
              <a:gd name="T0" fmla="*/ 57760 w 177"/>
              <a:gd name="T1" fmla="*/ 7607 h 24"/>
              <a:gd name="T2" fmla="*/ 57760 w 177"/>
              <a:gd name="T3" fmla="*/ 7607 h 24"/>
              <a:gd name="T4" fmla="*/ 5740 w 177"/>
              <a:gd name="T5" fmla="*/ 7607 h 24"/>
              <a:gd name="T6" fmla="*/ 0 w 177"/>
              <a:gd name="T7" fmla="*/ 5292 h 24"/>
              <a:gd name="T8" fmla="*/ 5740 w 177"/>
              <a:gd name="T9" fmla="*/ 0 h 24"/>
              <a:gd name="T10" fmla="*/ 57760 w 177"/>
              <a:gd name="T11" fmla="*/ 0 h 24"/>
              <a:gd name="T12" fmla="*/ 63141 w 177"/>
              <a:gd name="T13" fmla="*/ 5292 h 24"/>
              <a:gd name="T14" fmla="*/ 57760 w 177"/>
              <a:gd name="T15" fmla="*/ 7607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24">
                <a:moveTo>
                  <a:pt x="161" y="23"/>
                </a:moveTo>
                <a:lnTo>
                  <a:pt x="161" y="23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6" y="8"/>
                  <a:pt x="176" y="16"/>
                </a:cubicBezTo>
                <a:cubicBezTo>
                  <a:pt x="176" y="23"/>
                  <a:pt x="169" y="23"/>
                  <a:pt x="161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705">
            <a:extLst>
              <a:ext uri="{FF2B5EF4-FFF2-40B4-BE49-F238E27FC236}">
                <a16:creationId xmlns:a16="http://schemas.microsoft.com/office/drawing/2014/main" id="{4B84735C-6854-A949-915B-695DEC88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81" y="5698067"/>
            <a:ext cx="571123" cy="1036107"/>
          </a:xfrm>
          <a:custGeom>
            <a:avLst/>
            <a:gdLst>
              <a:gd name="T0" fmla="*/ 151651 w 498"/>
              <a:gd name="T1" fmla="*/ 325078 h 904"/>
              <a:gd name="T2" fmla="*/ 151651 w 498"/>
              <a:gd name="T3" fmla="*/ 325078 h 904"/>
              <a:gd name="T4" fmla="*/ 27737 w 498"/>
              <a:gd name="T5" fmla="*/ 325078 h 904"/>
              <a:gd name="T6" fmla="*/ 0 w 498"/>
              <a:gd name="T7" fmla="*/ 297718 h 904"/>
              <a:gd name="T8" fmla="*/ 0 w 498"/>
              <a:gd name="T9" fmla="*/ 30240 h 904"/>
              <a:gd name="T10" fmla="*/ 27737 w 498"/>
              <a:gd name="T11" fmla="*/ 0 h 904"/>
              <a:gd name="T12" fmla="*/ 151651 w 498"/>
              <a:gd name="T13" fmla="*/ 0 h 904"/>
              <a:gd name="T14" fmla="*/ 179028 w 498"/>
              <a:gd name="T15" fmla="*/ 30240 h 904"/>
              <a:gd name="T16" fmla="*/ 179028 w 498"/>
              <a:gd name="T17" fmla="*/ 63360 h 904"/>
              <a:gd name="T18" fmla="*/ 173625 w 498"/>
              <a:gd name="T19" fmla="*/ 68760 h 904"/>
              <a:gd name="T20" fmla="*/ 168221 w 498"/>
              <a:gd name="T21" fmla="*/ 63360 h 904"/>
              <a:gd name="T22" fmla="*/ 168221 w 498"/>
              <a:gd name="T23" fmla="*/ 30240 h 904"/>
              <a:gd name="T24" fmla="*/ 151651 w 498"/>
              <a:gd name="T25" fmla="*/ 13680 h 904"/>
              <a:gd name="T26" fmla="*/ 27737 w 498"/>
              <a:gd name="T27" fmla="*/ 13680 h 904"/>
              <a:gd name="T28" fmla="*/ 11167 w 498"/>
              <a:gd name="T29" fmla="*/ 30240 h 904"/>
              <a:gd name="T30" fmla="*/ 11167 w 498"/>
              <a:gd name="T31" fmla="*/ 297718 h 904"/>
              <a:gd name="T32" fmla="*/ 27737 w 498"/>
              <a:gd name="T33" fmla="*/ 313918 h 904"/>
              <a:gd name="T34" fmla="*/ 151651 w 498"/>
              <a:gd name="T35" fmla="*/ 313918 h 904"/>
              <a:gd name="T36" fmla="*/ 168221 w 498"/>
              <a:gd name="T37" fmla="*/ 297718 h 904"/>
              <a:gd name="T38" fmla="*/ 168221 w 498"/>
              <a:gd name="T39" fmla="*/ 264598 h 904"/>
              <a:gd name="T40" fmla="*/ 173625 w 498"/>
              <a:gd name="T41" fmla="*/ 258838 h 904"/>
              <a:gd name="T42" fmla="*/ 179028 w 498"/>
              <a:gd name="T43" fmla="*/ 264598 h 904"/>
              <a:gd name="T44" fmla="*/ 179028 w 498"/>
              <a:gd name="T45" fmla="*/ 297718 h 904"/>
              <a:gd name="T46" fmla="*/ 151651 w 498"/>
              <a:gd name="T47" fmla="*/ 325078 h 9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8" h="904">
                <a:moveTo>
                  <a:pt x="421" y="903"/>
                </a:moveTo>
                <a:lnTo>
                  <a:pt x="421" y="903"/>
                </a:lnTo>
                <a:cubicBezTo>
                  <a:pt x="77" y="903"/>
                  <a:pt x="77" y="903"/>
                  <a:pt x="77" y="903"/>
                </a:cubicBezTo>
                <a:cubicBezTo>
                  <a:pt x="31" y="903"/>
                  <a:pt x="0" y="865"/>
                  <a:pt x="0" y="82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1" y="0"/>
                  <a:pt x="77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7" y="0"/>
                  <a:pt x="497" y="38"/>
                  <a:pt x="497" y="84"/>
                </a:cubicBezTo>
                <a:cubicBezTo>
                  <a:pt x="497" y="176"/>
                  <a:pt x="497" y="176"/>
                  <a:pt x="497" y="176"/>
                </a:cubicBezTo>
                <a:cubicBezTo>
                  <a:pt x="497" y="184"/>
                  <a:pt x="490" y="191"/>
                  <a:pt x="482" y="191"/>
                </a:cubicBezTo>
                <a:cubicBezTo>
                  <a:pt x="475" y="191"/>
                  <a:pt x="467" y="184"/>
                  <a:pt x="467" y="176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7" y="61"/>
                  <a:pt x="444" y="38"/>
                  <a:pt x="421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38"/>
                  <a:pt x="31" y="61"/>
                  <a:pt x="31" y="84"/>
                </a:cubicBezTo>
                <a:cubicBezTo>
                  <a:pt x="31" y="827"/>
                  <a:pt x="31" y="827"/>
                  <a:pt x="31" y="827"/>
                </a:cubicBezTo>
                <a:cubicBezTo>
                  <a:pt x="31" y="850"/>
                  <a:pt x="54" y="872"/>
                  <a:pt x="77" y="872"/>
                </a:cubicBezTo>
                <a:cubicBezTo>
                  <a:pt x="421" y="872"/>
                  <a:pt x="421" y="872"/>
                  <a:pt x="421" y="872"/>
                </a:cubicBezTo>
                <a:cubicBezTo>
                  <a:pt x="444" y="872"/>
                  <a:pt x="467" y="850"/>
                  <a:pt x="467" y="827"/>
                </a:cubicBezTo>
                <a:cubicBezTo>
                  <a:pt x="467" y="735"/>
                  <a:pt x="467" y="735"/>
                  <a:pt x="467" y="735"/>
                </a:cubicBezTo>
                <a:cubicBezTo>
                  <a:pt x="467" y="727"/>
                  <a:pt x="475" y="719"/>
                  <a:pt x="482" y="719"/>
                </a:cubicBezTo>
                <a:cubicBezTo>
                  <a:pt x="490" y="719"/>
                  <a:pt x="497" y="727"/>
                  <a:pt x="497" y="735"/>
                </a:cubicBezTo>
                <a:cubicBezTo>
                  <a:pt x="497" y="827"/>
                  <a:pt x="497" y="827"/>
                  <a:pt x="497" y="827"/>
                </a:cubicBezTo>
                <a:cubicBezTo>
                  <a:pt x="497" y="865"/>
                  <a:pt x="467" y="903"/>
                  <a:pt x="421" y="9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706">
            <a:extLst>
              <a:ext uri="{FF2B5EF4-FFF2-40B4-BE49-F238E27FC236}">
                <a16:creationId xmlns:a16="http://schemas.microsoft.com/office/drawing/2014/main" id="{D9F7A935-FCA6-0B4B-8EB5-DB9BB319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398" y="6547168"/>
            <a:ext cx="45489" cy="45489"/>
          </a:xfrm>
          <a:custGeom>
            <a:avLst/>
            <a:gdLst>
              <a:gd name="T0" fmla="*/ 5495 w 39"/>
              <a:gd name="T1" fmla="*/ 13931 h 40"/>
              <a:gd name="T2" fmla="*/ 5495 w 39"/>
              <a:gd name="T3" fmla="*/ 13931 h 40"/>
              <a:gd name="T4" fmla="*/ 0 w 39"/>
              <a:gd name="T5" fmla="*/ 8216 h 40"/>
              <a:gd name="T6" fmla="*/ 5495 w 39"/>
              <a:gd name="T7" fmla="*/ 0 h 40"/>
              <a:gd name="T8" fmla="*/ 13922 w 39"/>
              <a:gd name="T9" fmla="*/ 8216 h 40"/>
              <a:gd name="T10" fmla="*/ 5495 w 39"/>
              <a:gd name="T11" fmla="*/ 13931 h 40"/>
              <a:gd name="T12" fmla="*/ 5495 w 39"/>
              <a:gd name="T13" fmla="*/ 2858 h 40"/>
              <a:gd name="T14" fmla="*/ 5495 w 39"/>
              <a:gd name="T15" fmla="*/ 2858 h 40"/>
              <a:gd name="T16" fmla="*/ 2565 w 39"/>
              <a:gd name="T17" fmla="*/ 8216 h 40"/>
              <a:gd name="T18" fmla="*/ 5495 w 39"/>
              <a:gd name="T19" fmla="*/ 11073 h 40"/>
              <a:gd name="T20" fmla="*/ 10991 w 39"/>
              <a:gd name="T21" fmla="*/ 8216 h 40"/>
              <a:gd name="T22" fmla="*/ 5495 w 39"/>
              <a:gd name="T23" fmla="*/ 2858 h 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0">
                <a:moveTo>
                  <a:pt x="15" y="39"/>
                </a:moveTo>
                <a:lnTo>
                  <a:pt x="15" y="39"/>
                </a:ln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cubicBezTo>
                  <a:pt x="38" y="31"/>
                  <a:pt x="30" y="39"/>
                  <a:pt x="15" y="39"/>
                </a:cubicBezTo>
                <a:close/>
                <a:moveTo>
                  <a:pt x="15" y="8"/>
                </a:moveTo>
                <a:lnTo>
                  <a:pt x="15" y="8"/>
                </a:lnTo>
                <a:cubicBezTo>
                  <a:pt x="15" y="8"/>
                  <a:pt x="7" y="16"/>
                  <a:pt x="7" y="23"/>
                </a:cubicBezTo>
                <a:lnTo>
                  <a:pt x="15" y="31"/>
                </a:lnTo>
                <a:cubicBezTo>
                  <a:pt x="23" y="31"/>
                  <a:pt x="30" y="23"/>
                  <a:pt x="30" y="23"/>
                </a:cubicBezTo>
                <a:cubicBezTo>
                  <a:pt x="30" y="16"/>
                  <a:pt x="23" y="8"/>
                  <a:pt x="15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708">
            <a:extLst>
              <a:ext uri="{FF2B5EF4-FFF2-40B4-BE49-F238E27FC236}">
                <a16:creationId xmlns:a16="http://schemas.microsoft.com/office/drawing/2014/main" id="{D10ED94F-DF87-A245-9C5B-92194B8E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154" y="6304568"/>
            <a:ext cx="419495" cy="414442"/>
          </a:xfrm>
          <a:custGeom>
            <a:avLst/>
            <a:gdLst>
              <a:gd name="T0" fmla="*/ 93093 w 368"/>
              <a:gd name="T1" fmla="*/ 129814 h 361"/>
              <a:gd name="T2" fmla="*/ 93093 w 368"/>
              <a:gd name="T3" fmla="*/ 129814 h 361"/>
              <a:gd name="T4" fmla="*/ 90228 w 368"/>
              <a:gd name="T5" fmla="*/ 126930 h 361"/>
              <a:gd name="T6" fmla="*/ 10741 w 368"/>
              <a:gd name="T7" fmla="*/ 46877 h 361"/>
              <a:gd name="T8" fmla="*/ 10741 w 368"/>
              <a:gd name="T9" fmla="*/ 8294 h 361"/>
              <a:gd name="T10" fmla="*/ 30076 w 368"/>
              <a:gd name="T11" fmla="*/ 0 h 361"/>
              <a:gd name="T12" fmla="*/ 30076 w 368"/>
              <a:gd name="T13" fmla="*/ 0 h 361"/>
              <a:gd name="T14" fmla="*/ 49053 w 368"/>
              <a:gd name="T15" fmla="*/ 8294 h 361"/>
              <a:gd name="T16" fmla="*/ 131404 w 368"/>
              <a:gd name="T17" fmla="*/ 88346 h 361"/>
              <a:gd name="T18" fmla="*/ 131404 w 368"/>
              <a:gd name="T19" fmla="*/ 93755 h 361"/>
              <a:gd name="T20" fmla="*/ 131404 w 368"/>
              <a:gd name="T21" fmla="*/ 96640 h 361"/>
              <a:gd name="T22" fmla="*/ 98463 w 368"/>
              <a:gd name="T23" fmla="*/ 126930 h 361"/>
              <a:gd name="T24" fmla="*/ 93093 w 368"/>
              <a:gd name="T25" fmla="*/ 129814 h 361"/>
              <a:gd name="T26" fmla="*/ 30076 w 368"/>
              <a:gd name="T27" fmla="*/ 11178 h 361"/>
              <a:gd name="T28" fmla="*/ 30076 w 368"/>
              <a:gd name="T29" fmla="*/ 11178 h 361"/>
              <a:gd name="T30" fmla="*/ 30076 w 368"/>
              <a:gd name="T31" fmla="*/ 11178 h 361"/>
              <a:gd name="T32" fmla="*/ 18977 w 368"/>
              <a:gd name="T33" fmla="*/ 16587 h 361"/>
              <a:gd name="T34" fmla="*/ 18977 w 368"/>
              <a:gd name="T35" fmla="*/ 38584 h 361"/>
              <a:gd name="T36" fmla="*/ 93093 w 368"/>
              <a:gd name="T37" fmla="*/ 116112 h 361"/>
              <a:gd name="T38" fmla="*/ 117440 w 368"/>
              <a:gd name="T39" fmla="*/ 93755 h 361"/>
              <a:gd name="T40" fmla="*/ 40818 w 368"/>
              <a:gd name="T41" fmla="*/ 16587 h 361"/>
              <a:gd name="T42" fmla="*/ 30076 w 368"/>
              <a:gd name="T43" fmla="*/ 11178 h 36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68" h="361">
                <a:moveTo>
                  <a:pt x="260" y="360"/>
                </a:moveTo>
                <a:lnTo>
                  <a:pt x="260" y="360"/>
                </a:lnTo>
                <a:cubicBezTo>
                  <a:pt x="260" y="360"/>
                  <a:pt x="252" y="360"/>
                  <a:pt x="252" y="352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0" y="100"/>
                  <a:pt x="0" y="54"/>
                  <a:pt x="30" y="23"/>
                </a:cubicBezTo>
                <a:cubicBezTo>
                  <a:pt x="45" y="8"/>
                  <a:pt x="61" y="0"/>
                  <a:pt x="84" y="0"/>
                </a:cubicBezTo>
                <a:cubicBezTo>
                  <a:pt x="107" y="0"/>
                  <a:pt x="122" y="8"/>
                  <a:pt x="137" y="23"/>
                </a:cubicBezTo>
                <a:cubicBezTo>
                  <a:pt x="367" y="245"/>
                  <a:pt x="367" y="245"/>
                  <a:pt x="367" y="245"/>
                </a:cubicBezTo>
                <a:cubicBezTo>
                  <a:pt x="367" y="253"/>
                  <a:pt x="367" y="253"/>
                  <a:pt x="367" y="260"/>
                </a:cubicBezTo>
                <a:lnTo>
                  <a:pt x="367" y="268"/>
                </a:lnTo>
                <a:cubicBezTo>
                  <a:pt x="275" y="352"/>
                  <a:pt x="275" y="352"/>
                  <a:pt x="275" y="352"/>
                </a:cubicBezTo>
                <a:cubicBezTo>
                  <a:pt x="267" y="360"/>
                  <a:pt x="267" y="360"/>
                  <a:pt x="260" y="360"/>
                </a:cubicBezTo>
                <a:close/>
                <a:moveTo>
                  <a:pt x="84" y="31"/>
                </a:moveTo>
                <a:lnTo>
                  <a:pt x="84" y="31"/>
                </a:lnTo>
                <a:cubicBezTo>
                  <a:pt x="68" y="31"/>
                  <a:pt x="61" y="38"/>
                  <a:pt x="53" y="46"/>
                </a:cubicBezTo>
                <a:cubicBezTo>
                  <a:pt x="30" y="61"/>
                  <a:pt x="30" y="92"/>
                  <a:pt x="53" y="107"/>
                </a:cubicBezTo>
                <a:cubicBezTo>
                  <a:pt x="260" y="322"/>
                  <a:pt x="260" y="322"/>
                  <a:pt x="260" y="322"/>
                </a:cubicBezTo>
                <a:cubicBezTo>
                  <a:pt x="328" y="260"/>
                  <a:pt x="328" y="260"/>
                  <a:pt x="328" y="26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07" y="38"/>
                  <a:pt x="99" y="31"/>
                  <a:pt x="84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09">
            <a:extLst>
              <a:ext uri="{FF2B5EF4-FFF2-40B4-BE49-F238E27FC236}">
                <a16:creationId xmlns:a16="http://schemas.microsoft.com/office/drawing/2014/main" id="{E6475F5B-B668-6F49-B99E-195D811F2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922" y="5723339"/>
            <a:ext cx="657043" cy="657043"/>
          </a:xfrm>
          <a:custGeom>
            <a:avLst/>
            <a:gdLst>
              <a:gd name="T0" fmla="*/ 104444 w 575"/>
              <a:gd name="T1" fmla="*/ 206016 h 575"/>
              <a:gd name="T2" fmla="*/ 104444 w 575"/>
              <a:gd name="T3" fmla="*/ 206016 h 575"/>
              <a:gd name="T4" fmla="*/ 0 w 575"/>
              <a:gd name="T5" fmla="*/ 101572 h 575"/>
              <a:gd name="T6" fmla="*/ 104444 w 575"/>
              <a:gd name="T7" fmla="*/ 0 h 575"/>
              <a:gd name="T8" fmla="*/ 206016 w 575"/>
              <a:gd name="T9" fmla="*/ 101572 h 575"/>
              <a:gd name="T10" fmla="*/ 104444 w 575"/>
              <a:gd name="T11" fmla="*/ 206016 h 575"/>
              <a:gd name="T12" fmla="*/ 104444 w 575"/>
              <a:gd name="T13" fmla="*/ 11126 h 575"/>
              <a:gd name="T14" fmla="*/ 104444 w 575"/>
              <a:gd name="T15" fmla="*/ 11126 h 575"/>
              <a:gd name="T16" fmla="*/ 11126 w 575"/>
              <a:gd name="T17" fmla="*/ 101572 h 575"/>
              <a:gd name="T18" fmla="*/ 104444 w 575"/>
              <a:gd name="T19" fmla="*/ 192377 h 575"/>
              <a:gd name="T20" fmla="*/ 195249 w 575"/>
              <a:gd name="T21" fmla="*/ 101572 h 575"/>
              <a:gd name="T22" fmla="*/ 104444 w 575"/>
              <a:gd name="T23" fmla="*/ 11126 h 5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75" h="575">
                <a:moveTo>
                  <a:pt x="291" y="574"/>
                </a:moveTo>
                <a:lnTo>
                  <a:pt x="291" y="574"/>
                </a:lnTo>
                <a:cubicBezTo>
                  <a:pt x="130" y="574"/>
                  <a:pt x="0" y="444"/>
                  <a:pt x="0" y="283"/>
                </a:cubicBezTo>
                <a:cubicBezTo>
                  <a:pt x="0" y="123"/>
                  <a:pt x="130" y="0"/>
                  <a:pt x="291" y="0"/>
                </a:cubicBezTo>
                <a:cubicBezTo>
                  <a:pt x="444" y="0"/>
                  <a:pt x="574" y="123"/>
                  <a:pt x="574" y="283"/>
                </a:cubicBezTo>
                <a:cubicBezTo>
                  <a:pt x="574" y="444"/>
                  <a:pt x="444" y="574"/>
                  <a:pt x="291" y="574"/>
                </a:cubicBezTo>
                <a:close/>
                <a:moveTo>
                  <a:pt x="291" y="31"/>
                </a:moveTo>
                <a:lnTo>
                  <a:pt x="291" y="31"/>
                </a:lnTo>
                <a:cubicBezTo>
                  <a:pt x="146" y="31"/>
                  <a:pt x="31" y="145"/>
                  <a:pt x="31" y="283"/>
                </a:cubicBezTo>
                <a:cubicBezTo>
                  <a:pt x="31" y="421"/>
                  <a:pt x="146" y="536"/>
                  <a:pt x="291" y="536"/>
                </a:cubicBezTo>
                <a:cubicBezTo>
                  <a:pt x="429" y="536"/>
                  <a:pt x="544" y="421"/>
                  <a:pt x="544" y="283"/>
                </a:cubicBezTo>
                <a:cubicBezTo>
                  <a:pt x="544" y="145"/>
                  <a:pt x="429" y="31"/>
                  <a:pt x="291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10">
            <a:extLst>
              <a:ext uri="{FF2B5EF4-FFF2-40B4-BE49-F238E27FC236}">
                <a16:creationId xmlns:a16="http://schemas.microsoft.com/office/drawing/2014/main" id="{0E9620B8-C40C-ED4E-AA1F-80231D2E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7170" y="5829475"/>
            <a:ext cx="429603" cy="429606"/>
          </a:xfrm>
          <a:custGeom>
            <a:avLst/>
            <a:gdLst>
              <a:gd name="T0" fmla="*/ 68545 w 376"/>
              <a:gd name="T1" fmla="*/ 134579 h 376"/>
              <a:gd name="T2" fmla="*/ 68545 w 376"/>
              <a:gd name="T3" fmla="*/ 134579 h 376"/>
              <a:gd name="T4" fmla="*/ 21891 w 376"/>
              <a:gd name="T5" fmla="*/ 115200 h 376"/>
              <a:gd name="T6" fmla="*/ 0 w 376"/>
              <a:gd name="T7" fmla="*/ 68546 h 376"/>
              <a:gd name="T8" fmla="*/ 21891 w 376"/>
              <a:gd name="T9" fmla="*/ 21892 h 376"/>
              <a:gd name="T10" fmla="*/ 68545 w 376"/>
              <a:gd name="T11" fmla="*/ 0 h 376"/>
              <a:gd name="T12" fmla="*/ 115199 w 376"/>
              <a:gd name="T13" fmla="*/ 21892 h 376"/>
              <a:gd name="T14" fmla="*/ 134578 w 376"/>
              <a:gd name="T15" fmla="*/ 68546 h 376"/>
              <a:gd name="T16" fmla="*/ 115199 w 376"/>
              <a:gd name="T17" fmla="*/ 115200 h 376"/>
              <a:gd name="T18" fmla="*/ 68545 w 376"/>
              <a:gd name="T19" fmla="*/ 134579 h 376"/>
              <a:gd name="T20" fmla="*/ 68545 w 376"/>
              <a:gd name="T21" fmla="*/ 8254 h 376"/>
              <a:gd name="T22" fmla="*/ 68545 w 376"/>
              <a:gd name="T23" fmla="*/ 8254 h 376"/>
              <a:gd name="T24" fmla="*/ 8254 w 376"/>
              <a:gd name="T25" fmla="*/ 68546 h 376"/>
              <a:gd name="T26" fmla="*/ 68545 w 376"/>
              <a:gd name="T27" fmla="*/ 126325 h 376"/>
              <a:gd name="T28" fmla="*/ 126324 w 376"/>
              <a:gd name="T29" fmla="*/ 68546 h 376"/>
              <a:gd name="T30" fmla="*/ 68545 w 376"/>
              <a:gd name="T31" fmla="*/ 8254 h 3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6" h="376">
                <a:moveTo>
                  <a:pt x="191" y="375"/>
                </a:moveTo>
                <a:lnTo>
                  <a:pt x="191" y="375"/>
                </a:lnTo>
                <a:cubicBezTo>
                  <a:pt x="138" y="375"/>
                  <a:pt x="92" y="360"/>
                  <a:pt x="61" y="321"/>
                </a:cubicBezTo>
                <a:cubicBezTo>
                  <a:pt x="23" y="283"/>
                  <a:pt x="0" y="237"/>
                  <a:pt x="0" y="191"/>
                </a:cubicBezTo>
                <a:cubicBezTo>
                  <a:pt x="0" y="138"/>
                  <a:pt x="23" y="92"/>
                  <a:pt x="61" y="61"/>
                </a:cubicBezTo>
                <a:cubicBezTo>
                  <a:pt x="92" y="23"/>
                  <a:pt x="138" y="0"/>
                  <a:pt x="191" y="0"/>
                </a:cubicBezTo>
                <a:cubicBezTo>
                  <a:pt x="237" y="0"/>
                  <a:pt x="291" y="23"/>
                  <a:pt x="321" y="61"/>
                </a:cubicBezTo>
                <a:cubicBezTo>
                  <a:pt x="360" y="92"/>
                  <a:pt x="375" y="138"/>
                  <a:pt x="375" y="191"/>
                </a:cubicBezTo>
                <a:cubicBezTo>
                  <a:pt x="375" y="237"/>
                  <a:pt x="360" y="283"/>
                  <a:pt x="321" y="321"/>
                </a:cubicBezTo>
                <a:cubicBezTo>
                  <a:pt x="291" y="360"/>
                  <a:pt x="237" y="375"/>
                  <a:pt x="191" y="375"/>
                </a:cubicBezTo>
                <a:close/>
                <a:moveTo>
                  <a:pt x="191" y="23"/>
                </a:moveTo>
                <a:lnTo>
                  <a:pt x="191" y="23"/>
                </a:lnTo>
                <a:cubicBezTo>
                  <a:pt x="100" y="23"/>
                  <a:pt x="23" y="99"/>
                  <a:pt x="23" y="191"/>
                </a:cubicBezTo>
                <a:cubicBezTo>
                  <a:pt x="23" y="283"/>
                  <a:pt x="100" y="352"/>
                  <a:pt x="191" y="352"/>
                </a:cubicBezTo>
                <a:cubicBezTo>
                  <a:pt x="283" y="352"/>
                  <a:pt x="352" y="283"/>
                  <a:pt x="352" y="191"/>
                </a:cubicBezTo>
                <a:cubicBezTo>
                  <a:pt x="352" y="99"/>
                  <a:pt x="283" y="23"/>
                  <a:pt x="191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11">
            <a:extLst>
              <a:ext uri="{FF2B5EF4-FFF2-40B4-BE49-F238E27FC236}">
                <a16:creationId xmlns:a16="http://schemas.microsoft.com/office/drawing/2014/main" id="{6FEF1E0E-C95E-E542-94D9-93D1AB4D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764" y="5880017"/>
            <a:ext cx="333576" cy="333576"/>
          </a:xfrm>
          <a:custGeom>
            <a:avLst/>
            <a:gdLst>
              <a:gd name="T0" fmla="*/ 52029 w 292"/>
              <a:gd name="T1" fmla="*/ 104416 h 292"/>
              <a:gd name="T2" fmla="*/ 52029 w 292"/>
              <a:gd name="T3" fmla="*/ 104416 h 292"/>
              <a:gd name="T4" fmla="*/ 0 w 292"/>
              <a:gd name="T5" fmla="*/ 52029 h 292"/>
              <a:gd name="T6" fmla="*/ 52029 w 292"/>
              <a:gd name="T7" fmla="*/ 0 h 292"/>
              <a:gd name="T8" fmla="*/ 104416 w 292"/>
              <a:gd name="T9" fmla="*/ 52029 h 292"/>
              <a:gd name="T10" fmla="*/ 52029 w 292"/>
              <a:gd name="T11" fmla="*/ 104416 h 292"/>
              <a:gd name="T12" fmla="*/ 52029 w 292"/>
              <a:gd name="T13" fmla="*/ 8253 h 292"/>
              <a:gd name="T14" fmla="*/ 52029 w 292"/>
              <a:gd name="T15" fmla="*/ 8253 h 292"/>
              <a:gd name="T16" fmla="*/ 8253 w 292"/>
              <a:gd name="T17" fmla="*/ 52029 h 292"/>
              <a:gd name="T18" fmla="*/ 52029 w 292"/>
              <a:gd name="T19" fmla="*/ 96163 h 292"/>
              <a:gd name="T20" fmla="*/ 96163 w 292"/>
              <a:gd name="T21" fmla="*/ 52029 h 292"/>
              <a:gd name="T22" fmla="*/ 52029 w 292"/>
              <a:gd name="T23" fmla="*/ 8253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2" h="292">
                <a:moveTo>
                  <a:pt x="145" y="291"/>
                </a:moveTo>
                <a:lnTo>
                  <a:pt x="145" y="291"/>
                </a:lnTo>
                <a:cubicBezTo>
                  <a:pt x="69" y="291"/>
                  <a:pt x="0" y="222"/>
                  <a:pt x="0" y="145"/>
                </a:cubicBezTo>
                <a:cubicBezTo>
                  <a:pt x="0" y="69"/>
                  <a:pt x="69" y="0"/>
                  <a:pt x="145" y="0"/>
                </a:cubicBezTo>
                <a:cubicBezTo>
                  <a:pt x="222" y="0"/>
                  <a:pt x="291" y="69"/>
                  <a:pt x="291" y="145"/>
                </a:cubicBezTo>
                <a:cubicBezTo>
                  <a:pt x="291" y="222"/>
                  <a:pt x="222" y="291"/>
                  <a:pt x="145" y="291"/>
                </a:cubicBezTo>
                <a:close/>
                <a:moveTo>
                  <a:pt x="145" y="23"/>
                </a:moveTo>
                <a:lnTo>
                  <a:pt x="145" y="23"/>
                </a:lnTo>
                <a:cubicBezTo>
                  <a:pt x="76" y="23"/>
                  <a:pt x="23" y="76"/>
                  <a:pt x="23" y="145"/>
                </a:cubicBezTo>
                <a:cubicBezTo>
                  <a:pt x="23" y="214"/>
                  <a:pt x="76" y="268"/>
                  <a:pt x="145" y="268"/>
                </a:cubicBezTo>
                <a:cubicBezTo>
                  <a:pt x="214" y="268"/>
                  <a:pt x="268" y="214"/>
                  <a:pt x="268" y="145"/>
                </a:cubicBezTo>
                <a:cubicBezTo>
                  <a:pt x="268" y="76"/>
                  <a:pt x="214" y="23"/>
                  <a:pt x="145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12">
            <a:extLst>
              <a:ext uri="{FF2B5EF4-FFF2-40B4-BE49-F238E27FC236}">
                <a16:creationId xmlns:a16="http://schemas.microsoft.com/office/drawing/2014/main" id="{703CC3FB-5BA8-E34A-90B6-5B55C964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956" y="5960884"/>
            <a:ext cx="106139" cy="166789"/>
          </a:xfrm>
          <a:custGeom>
            <a:avLst/>
            <a:gdLst>
              <a:gd name="T0" fmla="*/ 13980 w 93"/>
              <a:gd name="T1" fmla="*/ 52029 h 146"/>
              <a:gd name="T2" fmla="*/ 13980 w 93"/>
              <a:gd name="T3" fmla="*/ 52029 h 146"/>
              <a:gd name="T4" fmla="*/ 2868 w 93"/>
              <a:gd name="T5" fmla="*/ 49517 h 146"/>
              <a:gd name="T6" fmla="*/ 2868 w 93"/>
              <a:gd name="T7" fmla="*/ 43776 h 146"/>
              <a:gd name="T8" fmla="*/ 5736 w 93"/>
              <a:gd name="T9" fmla="*/ 43776 h 146"/>
              <a:gd name="T10" fmla="*/ 22225 w 93"/>
              <a:gd name="T11" fmla="*/ 43776 h 146"/>
              <a:gd name="T12" fmla="*/ 24735 w 93"/>
              <a:gd name="T13" fmla="*/ 38394 h 146"/>
              <a:gd name="T14" fmla="*/ 13980 w 93"/>
              <a:gd name="T15" fmla="*/ 30141 h 146"/>
              <a:gd name="T16" fmla="*/ 5736 w 93"/>
              <a:gd name="T17" fmla="*/ 24759 h 146"/>
              <a:gd name="T18" fmla="*/ 0 w 93"/>
              <a:gd name="T19" fmla="*/ 16506 h 146"/>
              <a:gd name="T20" fmla="*/ 8245 w 93"/>
              <a:gd name="T21" fmla="*/ 5382 h 146"/>
              <a:gd name="T22" fmla="*/ 30470 w 93"/>
              <a:gd name="T23" fmla="*/ 5382 h 146"/>
              <a:gd name="T24" fmla="*/ 30470 w 93"/>
              <a:gd name="T25" fmla="*/ 8253 h 146"/>
              <a:gd name="T26" fmla="*/ 27602 w 93"/>
              <a:gd name="T27" fmla="*/ 10765 h 146"/>
              <a:gd name="T28" fmla="*/ 11113 w 93"/>
              <a:gd name="T29" fmla="*/ 10765 h 146"/>
              <a:gd name="T30" fmla="*/ 8245 w 93"/>
              <a:gd name="T31" fmla="*/ 16506 h 146"/>
              <a:gd name="T32" fmla="*/ 16490 w 93"/>
              <a:gd name="T33" fmla="*/ 24759 h 146"/>
              <a:gd name="T34" fmla="*/ 27602 w 93"/>
              <a:gd name="T35" fmla="*/ 30141 h 146"/>
              <a:gd name="T36" fmla="*/ 30470 w 93"/>
              <a:gd name="T37" fmla="*/ 38394 h 146"/>
              <a:gd name="T38" fmla="*/ 24735 w 93"/>
              <a:gd name="T39" fmla="*/ 49517 h 146"/>
              <a:gd name="T40" fmla="*/ 13980 w 93"/>
              <a:gd name="T41" fmla="*/ 52029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3" h="146">
                <a:moveTo>
                  <a:pt x="39" y="145"/>
                </a:moveTo>
                <a:lnTo>
                  <a:pt x="39" y="145"/>
                </a:lnTo>
                <a:cubicBezTo>
                  <a:pt x="31" y="145"/>
                  <a:pt x="23" y="138"/>
                  <a:pt x="8" y="138"/>
                </a:cubicBezTo>
                <a:cubicBezTo>
                  <a:pt x="8" y="138"/>
                  <a:pt x="0" y="130"/>
                  <a:pt x="8" y="122"/>
                </a:cubicBezTo>
                <a:cubicBezTo>
                  <a:pt x="8" y="122"/>
                  <a:pt x="8" y="115"/>
                  <a:pt x="16" y="122"/>
                </a:cubicBezTo>
                <a:cubicBezTo>
                  <a:pt x="31" y="130"/>
                  <a:pt x="54" y="130"/>
                  <a:pt x="62" y="122"/>
                </a:cubicBezTo>
                <a:cubicBezTo>
                  <a:pt x="69" y="115"/>
                  <a:pt x="69" y="115"/>
                  <a:pt x="69" y="107"/>
                </a:cubicBezTo>
                <a:cubicBezTo>
                  <a:pt x="69" y="99"/>
                  <a:pt x="54" y="91"/>
                  <a:pt x="39" y="84"/>
                </a:cubicBezTo>
                <a:cubicBezTo>
                  <a:pt x="31" y="76"/>
                  <a:pt x="23" y="76"/>
                  <a:pt x="16" y="69"/>
                </a:cubicBezTo>
                <a:cubicBezTo>
                  <a:pt x="8" y="61"/>
                  <a:pt x="0" y="53"/>
                  <a:pt x="0" y="46"/>
                </a:cubicBezTo>
                <a:cubicBezTo>
                  <a:pt x="0" y="30"/>
                  <a:pt x="8" y="23"/>
                  <a:pt x="23" y="15"/>
                </a:cubicBezTo>
                <a:cubicBezTo>
                  <a:pt x="39" y="0"/>
                  <a:pt x="62" y="0"/>
                  <a:pt x="85" y="15"/>
                </a:cubicBezTo>
                <a:cubicBezTo>
                  <a:pt x="85" y="15"/>
                  <a:pt x="92" y="23"/>
                  <a:pt x="85" y="23"/>
                </a:cubicBezTo>
                <a:cubicBezTo>
                  <a:pt x="85" y="30"/>
                  <a:pt x="77" y="30"/>
                  <a:pt x="77" y="30"/>
                </a:cubicBezTo>
                <a:cubicBezTo>
                  <a:pt x="62" y="23"/>
                  <a:pt x="39" y="23"/>
                  <a:pt x="31" y="30"/>
                </a:cubicBezTo>
                <a:cubicBezTo>
                  <a:pt x="23" y="30"/>
                  <a:pt x="23" y="38"/>
                  <a:pt x="23" y="46"/>
                </a:cubicBezTo>
                <a:cubicBezTo>
                  <a:pt x="23" y="53"/>
                  <a:pt x="39" y="61"/>
                  <a:pt x="46" y="69"/>
                </a:cubicBezTo>
                <a:cubicBezTo>
                  <a:pt x="62" y="69"/>
                  <a:pt x="69" y="76"/>
                  <a:pt x="77" y="84"/>
                </a:cubicBezTo>
                <a:cubicBezTo>
                  <a:pt x="85" y="84"/>
                  <a:pt x="85" y="99"/>
                  <a:pt x="85" y="107"/>
                </a:cubicBezTo>
                <a:cubicBezTo>
                  <a:pt x="85" y="115"/>
                  <a:pt x="85" y="130"/>
                  <a:pt x="69" y="138"/>
                </a:cubicBezTo>
                <a:cubicBezTo>
                  <a:pt x="62" y="138"/>
                  <a:pt x="54" y="145"/>
                  <a:pt x="39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13">
            <a:extLst>
              <a:ext uri="{FF2B5EF4-FFF2-40B4-BE49-F238E27FC236}">
                <a16:creationId xmlns:a16="http://schemas.microsoft.com/office/drawing/2014/main" id="{1669B287-9AB6-5040-B9C9-C2619A87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445" y="5925506"/>
            <a:ext cx="20217" cy="35378"/>
          </a:xfrm>
          <a:custGeom>
            <a:avLst/>
            <a:gdLst>
              <a:gd name="T0" fmla="*/ 2778 w 16"/>
              <a:gd name="T1" fmla="*/ 10765 h 32"/>
              <a:gd name="T2" fmla="*/ 2778 w 16"/>
              <a:gd name="T3" fmla="*/ 10765 h 32"/>
              <a:gd name="T4" fmla="*/ 0 w 16"/>
              <a:gd name="T5" fmla="*/ 7987 h 32"/>
              <a:gd name="T6" fmla="*/ 0 w 16"/>
              <a:gd name="T7" fmla="*/ 2778 h 32"/>
              <a:gd name="T8" fmla="*/ 2778 w 16"/>
              <a:gd name="T9" fmla="*/ 0 h 32"/>
              <a:gd name="T10" fmla="*/ 5953 w 16"/>
              <a:gd name="T11" fmla="*/ 2778 h 32"/>
              <a:gd name="T12" fmla="*/ 5953 w 16"/>
              <a:gd name="T13" fmla="*/ 7987 h 32"/>
              <a:gd name="T14" fmla="*/ 2778 w 16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32">
                <a:moveTo>
                  <a:pt x="7" y="31"/>
                </a:moveTo>
                <a:lnTo>
                  <a:pt x="7" y="31"/>
                </a:lnTo>
                <a:cubicBezTo>
                  <a:pt x="0" y="31"/>
                  <a:pt x="0" y="31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7" y="0"/>
                </a:cubicBezTo>
                <a:lnTo>
                  <a:pt x="15" y="8"/>
                </a:lnTo>
                <a:cubicBezTo>
                  <a:pt x="15" y="23"/>
                  <a:pt x="15" y="23"/>
                  <a:pt x="15" y="23"/>
                </a:cubicBezTo>
                <a:cubicBezTo>
                  <a:pt x="15" y="31"/>
                  <a:pt x="7" y="31"/>
                  <a:pt x="7" y="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714">
            <a:extLst>
              <a:ext uri="{FF2B5EF4-FFF2-40B4-BE49-F238E27FC236}">
                <a16:creationId xmlns:a16="http://schemas.microsoft.com/office/drawing/2014/main" id="{46112303-4ED1-0F44-A649-A883FE42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445" y="6127673"/>
            <a:ext cx="20217" cy="35378"/>
          </a:xfrm>
          <a:custGeom>
            <a:avLst/>
            <a:gdLst>
              <a:gd name="T0" fmla="*/ 2778 w 16"/>
              <a:gd name="T1" fmla="*/ 10765 h 32"/>
              <a:gd name="T2" fmla="*/ 2778 w 16"/>
              <a:gd name="T3" fmla="*/ 10765 h 32"/>
              <a:gd name="T4" fmla="*/ 0 w 16"/>
              <a:gd name="T5" fmla="*/ 7987 h 32"/>
              <a:gd name="T6" fmla="*/ 0 w 16"/>
              <a:gd name="T7" fmla="*/ 2778 h 32"/>
              <a:gd name="T8" fmla="*/ 2778 w 16"/>
              <a:gd name="T9" fmla="*/ 0 h 32"/>
              <a:gd name="T10" fmla="*/ 5953 w 16"/>
              <a:gd name="T11" fmla="*/ 2778 h 32"/>
              <a:gd name="T12" fmla="*/ 5953 w 16"/>
              <a:gd name="T13" fmla="*/ 7987 h 32"/>
              <a:gd name="T14" fmla="*/ 2778 w 16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32">
                <a:moveTo>
                  <a:pt x="7" y="31"/>
                </a:moveTo>
                <a:lnTo>
                  <a:pt x="7" y="31"/>
                </a:lnTo>
                <a:cubicBezTo>
                  <a:pt x="0" y="31"/>
                  <a:pt x="0" y="31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7" y="0"/>
                </a:cubicBezTo>
                <a:lnTo>
                  <a:pt x="15" y="8"/>
                </a:lnTo>
                <a:cubicBezTo>
                  <a:pt x="15" y="23"/>
                  <a:pt x="15" y="23"/>
                  <a:pt x="15" y="23"/>
                </a:cubicBezTo>
                <a:cubicBezTo>
                  <a:pt x="15" y="31"/>
                  <a:pt x="7" y="31"/>
                  <a:pt x="7" y="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715">
            <a:extLst>
              <a:ext uri="{FF2B5EF4-FFF2-40B4-BE49-F238E27FC236}">
                <a16:creationId xmlns:a16="http://schemas.microsoft.com/office/drawing/2014/main" id="{05DB3E6A-192B-644E-B15E-BB2FE6E3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024" y="9645379"/>
            <a:ext cx="904696" cy="1036104"/>
          </a:xfrm>
          <a:custGeom>
            <a:avLst/>
            <a:gdLst>
              <a:gd name="T0" fmla="*/ 143342 w 789"/>
              <a:gd name="T1" fmla="*/ 325077 h 904"/>
              <a:gd name="T2" fmla="*/ 143342 w 789"/>
              <a:gd name="T3" fmla="*/ 325077 h 904"/>
              <a:gd name="T4" fmla="*/ 140460 w 789"/>
              <a:gd name="T5" fmla="*/ 325077 h 904"/>
              <a:gd name="T6" fmla="*/ 60506 w 789"/>
              <a:gd name="T7" fmla="*/ 264238 h 904"/>
              <a:gd name="T8" fmla="*/ 16567 w 789"/>
              <a:gd name="T9" fmla="*/ 156959 h 904"/>
              <a:gd name="T10" fmla="*/ 2521 w 789"/>
              <a:gd name="T11" fmla="*/ 68759 h 904"/>
              <a:gd name="T12" fmla="*/ 5402 w 789"/>
              <a:gd name="T13" fmla="*/ 49320 h 904"/>
              <a:gd name="T14" fmla="*/ 21969 w 789"/>
              <a:gd name="T15" fmla="*/ 41040 h 904"/>
              <a:gd name="T16" fmla="*/ 129656 w 789"/>
              <a:gd name="T17" fmla="*/ 5400 h 904"/>
              <a:gd name="T18" fmla="*/ 157027 w 789"/>
              <a:gd name="T19" fmla="*/ 5400 h 904"/>
              <a:gd name="T20" fmla="*/ 261832 w 789"/>
              <a:gd name="T21" fmla="*/ 41040 h 904"/>
              <a:gd name="T22" fmla="*/ 278400 w 789"/>
              <a:gd name="T23" fmla="*/ 49320 h 904"/>
              <a:gd name="T24" fmla="*/ 283802 w 789"/>
              <a:gd name="T25" fmla="*/ 65879 h 904"/>
              <a:gd name="T26" fmla="*/ 267235 w 789"/>
              <a:gd name="T27" fmla="*/ 156959 h 904"/>
              <a:gd name="T28" fmla="*/ 223296 w 789"/>
              <a:gd name="T29" fmla="*/ 264238 h 904"/>
              <a:gd name="T30" fmla="*/ 145863 w 789"/>
              <a:gd name="T31" fmla="*/ 325077 h 904"/>
              <a:gd name="T32" fmla="*/ 143342 w 789"/>
              <a:gd name="T33" fmla="*/ 325077 h 904"/>
              <a:gd name="T34" fmla="*/ 143342 w 789"/>
              <a:gd name="T35" fmla="*/ 10800 h 904"/>
              <a:gd name="T36" fmla="*/ 143342 w 789"/>
              <a:gd name="T37" fmla="*/ 10800 h 904"/>
              <a:gd name="T38" fmla="*/ 135058 w 789"/>
              <a:gd name="T39" fmla="*/ 13680 h 904"/>
              <a:gd name="T40" fmla="*/ 24851 w 789"/>
              <a:gd name="T41" fmla="*/ 52200 h 904"/>
              <a:gd name="T42" fmla="*/ 16567 w 789"/>
              <a:gd name="T43" fmla="*/ 57599 h 904"/>
              <a:gd name="T44" fmla="*/ 13686 w 789"/>
              <a:gd name="T45" fmla="*/ 65879 h 904"/>
              <a:gd name="T46" fmla="*/ 68790 w 789"/>
              <a:gd name="T47" fmla="*/ 255958 h 904"/>
              <a:gd name="T48" fmla="*/ 143342 w 789"/>
              <a:gd name="T49" fmla="*/ 313917 h 904"/>
              <a:gd name="T50" fmla="*/ 215012 w 789"/>
              <a:gd name="T51" fmla="*/ 258838 h 904"/>
              <a:gd name="T52" fmla="*/ 270116 w 789"/>
              <a:gd name="T53" fmla="*/ 65879 h 904"/>
              <a:gd name="T54" fmla="*/ 267235 w 789"/>
              <a:gd name="T55" fmla="*/ 57599 h 904"/>
              <a:gd name="T56" fmla="*/ 258951 w 789"/>
              <a:gd name="T57" fmla="*/ 52200 h 904"/>
              <a:gd name="T58" fmla="*/ 148744 w 789"/>
              <a:gd name="T59" fmla="*/ 13680 h 904"/>
              <a:gd name="T60" fmla="*/ 143342 w 789"/>
              <a:gd name="T61" fmla="*/ 10800 h 90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89" h="904">
                <a:moveTo>
                  <a:pt x="398" y="903"/>
                </a:moveTo>
                <a:lnTo>
                  <a:pt x="398" y="903"/>
                </a:lnTo>
                <a:cubicBezTo>
                  <a:pt x="390" y="903"/>
                  <a:pt x="390" y="903"/>
                  <a:pt x="390" y="903"/>
                </a:cubicBezTo>
                <a:cubicBezTo>
                  <a:pt x="382" y="903"/>
                  <a:pt x="237" y="834"/>
                  <a:pt x="168" y="734"/>
                </a:cubicBezTo>
                <a:cubicBezTo>
                  <a:pt x="115" y="658"/>
                  <a:pt x="76" y="558"/>
                  <a:pt x="46" y="436"/>
                </a:cubicBezTo>
                <a:cubicBezTo>
                  <a:pt x="23" y="336"/>
                  <a:pt x="7" y="244"/>
                  <a:pt x="7" y="191"/>
                </a:cubicBezTo>
                <a:cubicBezTo>
                  <a:pt x="0" y="168"/>
                  <a:pt x="7" y="153"/>
                  <a:pt x="15" y="137"/>
                </a:cubicBezTo>
                <a:cubicBezTo>
                  <a:pt x="30" y="122"/>
                  <a:pt x="46" y="114"/>
                  <a:pt x="61" y="114"/>
                </a:cubicBezTo>
                <a:cubicBezTo>
                  <a:pt x="214" y="107"/>
                  <a:pt x="313" y="46"/>
                  <a:pt x="360" y="15"/>
                </a:cubicBezTo>
                <a:cubicBezTo>
                  <a:pt x="382" y="0"/>
                  <a:pt x="413" y="0"/>
                  <a:pt x="436" y="15"/>
                </a:cubicBezTo>
                <a:cubicBezTo>
                  <a:pt x="482" y="46"/>
                  <a:pt x="574" y="107"/>
                  <a:pt x="727" y="114"/>
                </a:cubicBezTo>
                <a:cubicBezTo>
                  <a:pt x="742" y="114"/>
                  <a:pt x="757" y="122"/>
                  <a:pt x="773" y="137"/>
                </a:cubicBezTo>
                <a:cubicBezTo>
                  <a:pt x="780" y="153"/>
                  <a:pt x="788" y="168"/>
                  <a:pt x="788" y="183"/>
                </a:cubicBezTo>
                <a:cubicBezTo>
                  <a:pt x="780" y="244"/>
                  <a:pt x="765" y="336"/>
                  <a:pt x="742" y="436"/>
                </a:cubicBezTo>
                <a:cubicBezTo>
                  <a:pt x="711" y="558"/>
                  <a:pt x="673" y="658"/>
                  <a:pt x="620" y="734"/>
                </a:cubicBezTo>
                <a:cubicBezTo>
                  <a:pt x="558" y="834"/>
                  <a:pt x="405" y="903"/>
                  <a:pt x="405" y="903"/>
                </a:cubicBezTo>
                <a:cubicBezTo>
                  <a:pt x="398" y="903"/>
                  <a:pt x="398" y="903"/>
                  <a:pt x="398" y="903"/>
                </a:cubicBezTo>
                <a:close/>
                <a:moveTo>
                  <a:pt x="398" y="30"/>
                </a:moveTo>
                <a:lnTo>
                  <a:pt x="398" y="30"/>
                </a:lnTo>
                <a:cubicBezTo>
                  <a:pt x="390" y="30"/>
                  <a:pt x="382" y="38"/>
                  <a:pt x="375" y="38"/>
                </a:cubicBezTo>
                <a:cubicBezTo>
                  <a:pt x="329" y="76"/>
                  <a:pt x="222" y="137"/>
                  <a:pt x="69" y="145"/>
                </a:cubicBezTo>
                <a:cubicBezTo>
                  <a:pt x="61" y="145"/>
                  <a:pt x="53" y="153"/>
                  <a:pt x="46" y="160"/>
                </a:cubicBezTo>
                <a:cubicBezTo>
                  <a:pt x="38" y="168"/>
                  <a:pt x="38" y="176"/>
                  <a:pt x="38" y="183"/>
                </a:cubicBezTo>
                <a:cubicBezTo>
                  <a:pt x="69" y="497"/>
                  <a:pt x="160" y="658"/>
                  <a:pt x="191" y="711"/>
                </a:cubicBezTo>
                <a:cubicBezTo>
                  <a:pt x="252" y="795"/>
                  <a:pt x="367" y="857"/>
                  <a:pt x="398" y="872"/>
                </a:cubicBezTo>
                <a:cubicBezTo>
                  <a:pt x="428" y="857"/>
                  <a:pt x="543" y="795"/>
                  <a:pt x="597" y="719"/>
                </a:cubicBezTo>
                <a:cubicBezTo>
                  <a:pt x="635" y="658"/>
                  <a:pt x="719" y="497"/>
                  <a:pt x="750" y="183"/>
                </a:cubicBezTo>
                <a:cubicBezTo>
                  <a:pt x="757" y="176"/>
                  <a:pt x="750" y="168"/>
                  <a:pt x="742" y="160"/>
                </a:cubicBezTo>
                <a:cubicBezTo>
                  <a:pt x="742" y="153"/>
                  <a:pt x="734" y="145"/>
                  <a:pt x="719" y="145"/>
                </a:cubicBezTo>
                <a:cubicBezTo>
                  <a:pt x="566" y="137"/>
                  <a:pt x="459" y="76"/>
                  <a:pt x="413" y="38"/>
                </a:cubicBezTo>
                <a:cubicBezTo>
                  <a:pt x="413" y="38"/>
                  <a:pt x="405" y="30"/>
                  <a:pt x="398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716">
            <a:extLst>
              <a:ext uri="{FF2B5EF4-FFF2-40B4-BE49-F238E27FC236}">
                <a16:creationId xmlns:a16="http://schemas.microsoft.com/office/drawing/2014/main" id="{DAC481D5-FAFC-9747-9F5C-179BE038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35" y="10256932"/>
            <a:ext cx="131409" cy="131409"/>
          </a:xfrm>
          <a:custGeom>
            <a:avLst/>
            <a:gdLst>
              <a:gd name="T0" fmla="*/ 19214 w 116"/>
              <a:gd name="T1" fmla="*/ 40919 h 116"/>
              <a:gd name="T2" fmla="*/ 19214 w 116"/>
              <a:gd name="T3" fmla="*/ 40919 h 116"/>
              <a:gd name="T4" fmla="*/ 0 w 116"/>
              <a:gd name="T5" fmla="*/ 19214 h 116"/>
              <a:gd name="T6" fmla="*/ 19214 w 116"/>
              <a:gd name="T7" fmla="*/ 0 h 116"/>
              <a:gd name="T8" fmla="*/ 40919 w 116"/>
              <a:gd name="T9" fmla="*/ 19214 h 116"/>
              <a:gd name="T10" fmla="*/ 19214 w 116"/>
              <a:gd name="T11" fmla="*/ 40919 h 116"/>
              <a:gd name="T12" fmla="*/ 19214 w 116"/>
              <a:gd name="T13" fmla="*/ 11030 h 116"/>
              <a:gd name="T14" fmla="*/ 19214 w 116"/>
              <a:gd name="T15" fmla="*/ 11030 h 116"/>
              <a:gd name="T16" fmla="*/ 11030 w 116"/>
              <a:gd name="T17" fmla="*/ 19214 h 116"/>
              <a:gd name="T18" fmla="*/ 19214 w 116"/>
              <a:gd name="T19" fmla="*/ 27398 h 116"/>
              <a:gd name="T20" fmla="*/ 30245 w 116"/>
              <a:gd name="T21" fmla="*/ 19214 h 116"/>
              <a:gd name="T22" fmla="*/ 19214 w 116"/>
              <a:gd name="T23" fmla="*/ 11030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6">
                <a:moveTo>
                  <a:pt x="54" y="115"/>
                </a:moveTo>
                <a:lnTo>
                  <a:pt x="54" y="115"/>
                </a:lnTo>
                <a:cubicBezTo>
                  <a:pt x="23" y="115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15"/>
                  <a:pt x="54" y="115"/>
                </a:cubicBezTo>
                <a:close/>
                <a:moveTo>
                  <a:pt x="54" y="31"/>
                </a:moveTo>
                <a:lnTo>
                  <a:pt x="54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9"/>
                  <a:pt x="38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8"/>
                  <a:pt x="69" y="31"/>
                  <a:pt x="54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717">
            <a:extLst>
              <a:ext uri="{FF2B5EF4-FFF2-40B4-BE49-F238E27FC236}">
                <a16:creationId xmlns:a16="http://schemas.microsoft.com/office/drawing/2014/main" id="{2B7009F1-2242-5C43-B4E5-EAA18C4F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333" y="10256932"/>
            <a:ext cx="131409" cy="131409"/>
          </a:xfrm>
          <a:custGeom>
            <a:avLst/>
            <a:gdLst>
              <a:gd name="T0" fmla="*/ 19214 w 116"/>
              <a:gd name="T1" fmla="*/ 40919 h 116"/>
              <a:gd name="T2" fmla="*/ 19214 w 116"/>
              <a:gd name="T3" fmla="*/ 40919 h 116"/>
              <a:gd name="T4" fmla="*/ 0 w 116"/>
              <a:gd name="T5" fmla="*/ 19214 h 116"/>
              <a:gd name="T6" fmla="*/ 19214 w 116"/>
              <a:gd name="T7" fmla="*/ 0 h 116"/>
              <a:gd name="T8" fmla="*/ 40919 w 116"/>
              <a:gd name="T9" fmla="*/ 19214 h 116"/>
              <a:gd name="T10" fmla="*/ 19214 w 116"/>
              <a:gd name="T11" fmla="*/ 40919 h 116"/>
              <a:gd name="T12" fmla="*/ 19214 w 116"/>
              <a:gd name="T13" fmla="*/ 11030 h 116"/>
              <a:gd name="T14" fmla="*/ 19214 w 116"/>
              <a:gd name="T15" fmla="*/ 11030 h 116"/>
              <a:gd name="T16" fmla="*/ 11030 w 116"/>
              <a:gd name="T17" fmla="*/ 19214 h 116"/>
              <a:gd name="T18" fmla="*/ 19214 w 116"/>
              <a:gd name="T19" fmla="*/ 27398 h 116"/>
              <a:gd name="T20" fmla="*/ 27398 w 116"/>
              <a:gd name="T21" fmla="*/ 19214 h 116"/>
              <a:gd name="T22" fmla="*/ 19214 w 116"/>
              <a:gd name="T23" fmla="*/ 11030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6">
                <a:moveTo>
                  <a:pt x="54" y="115"/>
                </a:moveTo>
                <a:lnTo>
                  <a:pt x="54" y="115"/>
                </a:lnTo>
                <a:cubicBezTo>
                  <a:pt x="23" y="115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15"/>
                  <a:pt x="54" y="115"/>
                </a:cubicBezTo>
                <a:close/>
                <a:moveTo>
                  <a:pt x="54" y="31"/>
                </a:moveTo>
                <a:lnTo>
                  <a:pt x="54" y="31"/>
                </a:lnTo>
                <a:cubicBezTo>
                  <a:pt x="39" y="31"/>
                  <a:pt x="31" y="38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8"/>
                  <a:pt x="69" y="31"/>
                  <a:pt x="54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718">
            <a:extLst>
              <a:ext uri="{FF2B5EF4-FFF2-40B4-BE49-F238E27FC236}">
                <a16:creationId xmlns:a16="http://schemas.microsoft.com/office/drawing/2014/main" id="{0C599368-8ECC-E142-8BD4-8F08C5F5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950" y="10256932"/>
            <a:ext cx="323467" cy="35381"/>
          </a:xfrm>
          <a:custGeom>
            <a:avLst/>
            <a:gdLst>
              <a:gd name="T0" fmla="*/ 95876 w 284"/>
              <a:gd name="T1" fmla="*/ 10766 h 32"/>
              <a:gd name="T2" fmla="*/ 95876 w 284"/>
              <a:gd name="T3" fmla="*/ 10766 h 32"/>
              <a:gd name="T4" fmla="*/ 8228 w 284"/>
              <a:gd name="T5" fmla="*/ 10766 h 32"/>
              <a:gd name="T6" fmla="*/ 0 w 284"/>
              <a:gd name="T7" fmla="*/ 5209 h 32"/>
              <a:gd name="T8" fmla="*/ 8228 w 284"/>
              <a:gd name="T9" fmla="*/ 0 h 32"/>
              <a:gd name="T10" fmla="*/ 95876 w 284"/>
              <a:gd name="T11" fmla="*/ 0 h 32"/>
              <a:gd name="T12" fmla="*/ 101242 w 284"/>
              <a:gd name="T13" fmla="*/ 5209 h 32"/>
              <a:gd name="T14" fmla="*/ 95876 w 284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4" h="32">
                <a:moveTo>
                  <a:pt x="268" y="31"/>
                </a:moveTo>
                <a:lnTo>
                  <a:pt x="268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76" y="0"/>
                  <a:pt x="283" y="8"/>
                  <a:pt x="283" y="15"/>
                </a:cubicBezTo>
                <a:cubicBezTo>
                  <a:pt x="283" y="23"/>
                  <a:pt x="276" y="31"/>
                  <a:pt x="268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19">
            <a:extLst>
              <a:ext uri="{FF2B5EF4-FFF2-40B4-BE49-F238E27FC236}">
                <a16:creationId xmlns:a16="http://schemas.microsoft.com/office/drawing/2014/main" id="{5B055E58-A3C5-C84E-9524-FC93D2AF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299" y="9918304"/>
            <a:ext cx="90975" cy="35378"/>
          </a:xfrm>
          <a:custGeom>
            <a:avLst/>
            <a:gdLst>
              <a:gd name="T0" fmla="*/ 22713 w 78"/>
              <a:gd name="T1" fmla="*/ 10754 h 31"/>
              <a:gd name="T2" fmla="*/ 22713 w 78"/>
              <a:gd name="T3" fmla="*/ 10754 h 31"/>
              <a:gd name="T4" fmla="*/ 5862 w 78"/>
              <a:gd name="T5" fmla="*/ 10754 h 31"/>
              <a:gd name="T6" fmla="*/ 0 w 78"/>
              <a:gd name="T7" fmla="*/ 5377 h 31"/>
              <a:gd name="T8" fmla="*/ 5862 w 78"/>
              <a:gd name="T9" fmla="*/ 0 h 31"/>
              <a:gd name="T10" fmla="*/ 22713 w 78"/>
              <a:gd name="T11" fmla="*/ 0 h 31"/>
              <a:gd name="T12" fmla="*/ 28209 w 78"/>
              <a:gd name="T13" fmla="*/ 5377 h 31"/>
              <a:gd name="T14" fmla="*/ 22713 w 78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" h="31">
                <a:moveTo>
                  <a:pt x="62" y="30"/>
                </a:moveTo>
                <a:lnTo>
                  <a:pt x="62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9" y="0"/>
                  <a:pt x="77" y="7"/>
                  <a:pt x="77" y="15"/>
                </a:cubicBezTo>
                <a:cubicBezTo>
                  <a:pt x="77" y="23"/>
                  <a:pt x="69" y="30"/>
                  <a:pt x="62" y="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720">
            <a:extLst>
              <a:ext uri="{FF2B5EF4-FFF2-40B4-BE49-F238E27FC236}">
                <a16:creationId xmlns:a16="http://schemas.microsoft.com/office/drawing/2014/main" id="{618C53B3-5887-2B49-92CB-DA7FFBB8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950" y="10186174"/>
            <a:ext cx="80867" cy="106139"/>
          </a:xfrm>
          <a:custGeom>
            <a:avLst/>
            <a:gdLst>
              <a:gd name="T0" fmla="*/ 8346 w 70"/>
              <a:gd name="T1" fmla="*/ 32980 h 93"/>
              <a:gd name="T2" fmla="*/ 8346 w 70"/>
              <a:gd name="T3" fmla="*/ 32980 h 93"/>
              <a:gd name="T4" fmla="*/ 5443 w 70"/>
              <a:gd name="T5" fmla="*/ 32980 h 93"/>
              <a:gd name="T6" fmla="*/ 2903 w 70"/>
              <a:gd name="T7" fmla="*/ 24735 h 93"/>
              <a:gd name="T8" fmla="*/ 13789 w 70"/>
              <a:gd name="T9" fmla="*/ 2868 h 93"/>
              <a:gd name="T10" fmla="*/ 22134 w 70"/>
              <a:gd name="T11" fmla="*/ 0 h 93"/>
              <a:gd name="T12" fmla="*/ 25037 w 70"/>
              <a:gd name="T13" fmla="*/ 8245 h 93"/>
              <a:gd name="T14" fmla="*/ 11249 w 70"/>
              <a:gd name="T15" fmla="*/ 30112 h 93"/>
              <a:gd name="T16" fmla="*/ 8346 w 70"/>
              <a:gd name="T17" fmla="*/ 32980 h 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93">
                <a:moveTo>
                  <a:pt x="23" y="92"/>
                </a:moveTo>
                <a:lnTo>
                  <a:pt x="23" y="92"/>
                </a:lnTo>
                <a:cubicBezTo>
                  <a:pt x="15" y="92"/>
                  <a:pt x="15" y="92"/>
                  <a:pt x="15" y="92"/>
                </a:cubicBezTo>
                <a:cubicBezTo>
                  <a:pt x="0" y="84"/>
                  <a:pt x="0" y="76"/>
                  <a:pt x="8" y="69"/>
                </a:cubicBezTo>
                <a:cubicBezTo>
                  <a:pt x="38" y="8"/>
                  <a:pt x="38" y="8"/>
                  <a:pt x="38" y="8"/>
                </a:cubicBezTo>
                <a:cubicBezTo>
                  <a:pt x="46" y="0"/>
                  <a:pt x="53" y="0"/>
                  <a:pt x="61" y="0"/>
                </a:cubicBezTo>
                <a:cubicBezTo>
                  <a:pt x="69" y="8"/>
                  <a:pt x="69" y="15"/>
                  <a:pt x="69" y="23"/>
                </a:cubicBezTo>
                <a:cubicBezTo>
                  <a:pt x="31" y="84"/>
                  <a:pt x="31" y="84"/>
                  <a:pt x="31" y="84"/>
                </a:cubicBezTo>
                <a:lnTo>
                  <a:pt x="23" y="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721">
            <a:extLst>
              <a:ext uri="{FF2B5EF4-FFF2-40B4-BE49-F238E27FC236}">
                <a16:creationId xmlns:a16="http://schemas.microsoft.com/office/drawing/2014/main" id="{AD0FF9F8-68D2-D94A-BF40-E10DBAF0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35" y="10186174"/>
            <a:ext cx="283034" cy="35381"/>
          </a:xfrm>
          <a:custGeom>
            <a:avLst/>
            <a:gdLst>
              <a:gd name="T0" fmla="*/ 83118 w 246"/>
              <a:gd name="T1" fmla="*/ 10766 h 32"/>
              <a:gd name="T2" fmla="*/ 83118 w 246"/>
              <a:gd name="T3" fmla="*/ 10766 h 32"/>
              <a:gd name="T4" fmla="*/ 5421 w 246"/>
              <a:gd name="T5" fmla="*/ 10766 h 32"/>
              <a:gd name="T6" fmla="*/ 0 w 246"/>
              <a:gd name="T7" fmla="*/ 5209 h 32"/>
              <a:gd name="T8" fmla="*/ 5421 w 246"/>
              <a:gd name="T9" fmla="*/ 0 h 32"/>
              <a:gd name="T10" fmla="*/ 83118 w 246"/>
              <a:gd name="T11" fmla="*/ 0 h 32"/>
              <a:gd name="T12" fmla="*/ 88539 w 246"/>
              <a:gd name="T13" fmla="*/ 5209 h 32"/>
              <a:gd name="T14" fmla="*/ 83118 w 246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6" h="32">
                <a:moveTo>
                  <a:pt x="230" y="31"/>
                </a:moveTo>
                <a:lnTo>
                  <a:pt x="230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8" y="0"/>
                  <a:pt x="245" y="8"/>
                  <a:pt x="245" y="15"/>
                </a:cubicBezTo>
                <a:cubicBezTo>
                  <a:pt x="245" y="23"/>
                  <a:pt x="238" y="31"/>
                  <a:pt x="230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722">
            <a:extLst>
              <a:ext uri="{FF2B5EF4-FFF2-40B4-BE49-F238E27FC236}">
                <a16:creationId xmlns:a16="http://schemas.microsoft.com/office/drawing/2014/main" id="{70B03E79-AD76-F74B-87AF-BF620B9C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092" y="9978954"/>
            <a:ext cx="85919" cy="247653"/>
          </a:xfrm>
          <a:custGeom>
            <a:avLst/>
            <a:gdLst>
              <a:gd name="T0" fmla="*/ 5257 w 77"/>
              <a:gd name="T1" fmla="*/ 77427 h 216"/>
              <a:gd name="T2" fmla="*/ 5257 w 77"/>
              <a:gd name="T3" fmla="*/ 77427 h 216"/>
              <a:gd name="T4" fmla="*/ 5257 w 77"/>
              <a:gd name="T5" fmla="*/ 77427 h 216"/>
              <a:gd name="T6" fmla="*/ 0 w 77"/>
              <a:gd name="T7" fmla="*/ 71665 h 216"/>
              <a:gd name="T8" fmla="*/ 15772 w 77"/>
              <a:gd name="T9" fmla="*/ 2881 h 216"/>
              <a:gd name="T10" fmla="*/ 21379 w 77"/>
              <a:gd name="T11" fmla="*/ 0 h 216"/>
              <a:gd name="T12" fmla="*/ 26637 w 77"/>
              <a:gd name="T13" fmla="*/ 5762 h 216"/>
              <a:gd name="T14" fmla="*/ 10514 w 77"/>
              <a:gd name="T15" fmla="*/ 74546 h 216"/>
              <a:gd name="T16" fmla="*/ 5257 w 77"/>
              <a:gd name="T17" fmla="*/ 77427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216">
                <a:moveTo>
                  <a:pt x="15" y="215"/>
                </a:moveTo>
                <a:lnTo>
                  <a:pt x="15" y="215"/>
                </a:lnTo>
                <a:cubicBezTo>
                  <a:pt x="0" y="215"/>
                  <a:pt x="0" y="207"/>
                  <a:pt x="0" y="199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0"/>
                  <a:pt x="53" y="0"/>
                  <a:pt x="61" y="0"/>
                </a:cubicBezTo>
                <a:cubicBezTo>
                  <a:pt x="68" y="0"/>
                  <a:pt x="76" y="8"/>
                  <a:pt x="76" y="16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0" y="215"/>
                  <a:pt x="23" y="215"/>
                  <a:pt x="15" y="2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723">
            <a:extLst>
              <a:ext uri="{FF2B5EF4-FFF2-40B4-BE49-F238E27FC236}">
                <a16:creationId xmlns:a16="http://schemas.microsoft.com/office/drawing/2014/main" id="{C27CA63F-EEF1-DA4E-A459-4E9A65D9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35" y="9978954"/>
            <a:ext cx="333576" cy="35378"/>
          </a:xfrm>
          <a:custGeom>
            <a:avLst/>
            <a:gdLst>
              <a:gd name="T0" fmla="*/ 99034 w 292"/>
              <a:gd name="T1" fmla="*/ 10765 h 32"/>
              <a:gd name="T2" fmla="*/ 99034 w 292"/>
              <a:gd name="T3" fmla="*/ 10765 h 32"/>
              <a:gd name="T4" fmla="*/ 5382 w 292"/>
              <a:gd name="T5" fmla="*/ 10765 h 32"/>
              <a:gd name="T6" fmla="*/ 0 w 292"/>
              <a:gd name="T7" fmla="*/ 5556 h 32"/>
              <a:gd name="T8" fmla="*/ 5382 w 292"/>
              <a:gd name="T9" fmla="*/ 0 h 32"/>
              <a:gd name="T10" fmla="*/ 99034 w 292"/>
              <a:gd name="T11" fmla="*/ 0 h 32"/>
              <a:gd name="T12" fmla="*/ 104416 w 292"/>
              <a:gd name="T13" fmla="*/ 5556 h 32"/>
              <a:gd name="T14" fmla="*/ 99034 w 292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2" h="32">
                <a:moveTo>
                  <a:pt x="276" y="31"/>
                </a:moveTo>
                <a:lnTo>
                  <a:pt x="276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3" y="0"/>
                  <a:pt x="291" y="8"/>
                  <a:pt x="291" y="16"/>
                </a:cubicBezTo>
                <a:cubicBezTo>
                  <a:pt x="291" y="23"/>
                  <a:pt x="283" y="31"/>
                  <a:pt x="276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724">
            <a:extLst>
              <a:ext uri="{FF2B5EF4-FFF2-40B4-BE49-F238E27FC236}">
                <a16:creationId xmlns:a16="http://schemas.microsoft.com/office/drawing/2014/main" id="{24C01B88-3486-7B4B-9DD6-C49F6841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841" y="9908196"/>
            <a:ext cx="90975" cy="318411"/>
          </a:xfrm>
          <a:custGeom>
            <a:avLst/>
            <a:gdLst>
              <a:gd name="T0" fmla="*/ 22347 w 78"/>
              <a:gd name="T1" fmla="*/ 99651 h 277"/>
              <a:gd name="T2" fmla="*/ 22347 w 78"/>
              <a:gd name="T3" fmla="*/ 99651 h 277"/>
              <a:gd name="T4" fmla="*/ 19783 w 78"/>
              <a:gd name="T5" fmla="*/ 99651 h 277"/>
              <a:gd name="T6" fmla="*/ 16852 w 78"/>
              <a:gd name="T7" fmla="*/ 93874 h 277"/>
              <a:gd name="T8" fmla="*/ 11357 w 78"/>
              <a:gd name="T9" fmla="*/ 52714 h 277"/>
              <a:gd name="T10" fmla="*/ 0 w 78"/>
              <a:gd name="T11" fmla="*/ 11193 h 277"/>
              <a:gd name="T12" fmla="*/ 0 w 78"/>
              <a:gd name="T13" fmla="*/ 2888 h 277"/>
              <a:gd name="T14" fmla="*/ 8426 w 78"/>
              <a:gd name="T15" fmla="*/ 2888 h 277"/>
              <a:gd name="T16" fmla="*/ 16852 w 78"/>
              <a:gd name="T17" fmla="*/ 22024 h 277"/>
              <a:gd name="T18" fmla="*/ 22347 w 78"/>
              <a:gd name="T19" fmla="*/ 49825 h 277"/>
              <a:gd name="T20" fmla="*/ 28209 w 78"/>
              <a:gd name="T21" fmla="*/ 77266 h 277"/>
              <a:gd name="T22" fmla="*/ 28209 w 78"/>
              <a:gd name="T23" fmla="*/ 96763 h 277"/>
              <a:gd name="T24" fmla="*/ 22347 w 78"/>
              <a:gd name="T25" fmla="*/ 99651 h 277"/>
              <a:gd name="T26" fmla="*/ 16852 w 78"/>
              <a:gd name="T27" fmla="*/ 93874 h 277"/>
              <a:gd name="T28" fmla="*/ 16852 w 78"/>
              <a:gd name="T29" fmla="*/ 93874 h 277"/>
              <a:gd name="T30" fmla="*/ 16852 w 78"/>
              <a:gd name="T31" fmla="*/ 91347 h 277"/>
              <a:gd name="T32" fmla="*/ 16852 w 78"/>
              <a:gd name="T33" fmla="*/ 91347 h 277"/>
              <a:gd name="T34" fmla="*/ 0 w 78"/>
              <a:gd name="T35" fmla="*/ 11193 h 277"/>
              <a:gd name="T36" fmla="*/ 0 w 78"/>
              <a:gd name="T37" fmla="*/ 11193 h 2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8" h="277">
                <a:moveTo>
                  <a:pt x="61" y="276"/>
                </a:moveTo>
                <a:lnTo>
                  <a:pt x="61" y="276"/>
                </a:lnTo>
                <a:lnTo>
                  <a:pt x="54" y="276"/>
                </a:lnTo>
                <a:cubicBezTo>
                  <a:pt x="46" y="276"/>
                  <a:pt x="39" y="268"/>
                  <a:pt x="46" y="260"/>
                </a:cubicBezTo>
                <a:cubicBezTo>
                  <a:pt x="46" y="253"/>
                  <a:pt x="46" y="214"/>
                  <a:pt x="31" y="146"/>
                </a:cubicBezTo>
                <a:cubicBezTo>
                  <a:pt x="16" y="77"/>
                  <a:pt x="8" y="38"/>
                  <a:pt x="0" y="31"/>
                </a:cubicBezTo>
                <a:cubicBezTo>
                  <a:pt x="0" y="23"/>
                  <a:pt x="0" y="15"/>
                  <a:pt x="0" y="8"/>
                </a:cubicBezTo>
                <a:cubicBezTo>
                  <a:pt x="8" y="0"/>
                  <a:pt x="23" y="0"/>
                  <a:pt x="23" y="8"/>
                </a:cubicBezTo>
                <a:cubicBezTo>
                  <a:pt x="31" y="15"/>
                  <a:pt x="31" y="23"/>
                  <a:pt x="46" y="61"/>
                </a:cubicBezTo>
                <a:cubicBezTo>
                  <a:pt x="46" y="77"/>
                  <a:pt x="54" y="107"/>
                  <a:pt x="61" y="138"/>
                </a:cubicBezTo>
                <a:cubicBezTo>
                  <a:pt x="69" y="168"/>
                  <a:pt x="69" y="191"/>
                  <a:pt x="77" y="214"/>
                </a:cubicBezTo>
                <a:cubicBezTo>
                  <a:pt x="77" y="253"/>
                  <a:pt x="77" y="260"/>
                  <a:pt x="77" y="268"/>
                </a:cubicBezTo>
                <a:cubicBezTo>
                  <a:pt x="69" y="276"/>
                  <a:pt x="69" y="276"/>
                  <a:pt x="61" y="276"/>
                </a:cubicBezTo>
                <a:close/>
                <a:moveTo>
                  <a:pt x="46" y="260"/>
                </a:moveTo>
                <a:lnTo>
                  <a:pt x="46" y="260"/>
                </a:lnTo>
                <a:close/>
                <a:moveTo>
                  <a:pt x="46" y="253"/>
                </a:moveTo>
                <a:lnTo>
                  <a:pt x="46" y="253"/>
                </a:lnTo>
                <a:close/>
                <a:moveTo>
                  <a:pt x="0" y="31"/>
                </a:moveTo>
                <a:lnTo>
                  <a:pt x="0" y="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Line 734">
            <a:extLst>
              <a:ext uri="{FF2B5EF4-FFF2-40B4-BE49-F238E27FC236}">
                <a16:creationId xmlns:a16="http://schemas.microsoft.com/office/drawing/2014/main" id="{3F12B1BF-8132-024F-9C2E-C1092A886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2536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5" name="Line 735">
            <a:extLst>
              <a:ext uri="{FF2B5EF4-FFF2-40B4-BE49-F238E27FC236}">
                <a16:creationId xmlns:a16="http://schemas.microsoft.com/office/drawing/2014/main" id="{74752D6C-DEB1-B245-AAEC-66D389BF5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570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6" name="Line 736">
            <a:extLst>
              <a:ext uri="{FF2B5EF4-FFF2-40B4-BE49-F238E27FC236}">
                <a16:creationId xmlns:a16="http://schemas.microsoft.com/office/drawing/2014/main" id="{E015D620-A836-314F-821B-8CA133C5F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93548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7" name="Line 737">
            <a:extLst>
              <a:ext uri="{FF2B5EF4-FFF2-40B4-BE49-F238E27FC236}">
                <a16:creationId xmlns:a16="http://schemas.microsoft.com/office/drawing/2014/main" id="{91819975-1655-6347-A542-48FB9DFFB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6582" y="6213592"/>
            <a:ext cx="141517" cy="505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1" name="Freeform 761">
            <a:extLst>
              <a:ext uri="{FF2B5EF4-FFF2-40B4-BE49-F238E27FC236}">
                <a16:creationId xmlns:a16="http://schemas.microsoft.com/office/drawing/2014/main" id="{9F95F2F5-76F7-4E45-B8B0-603DE1A8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147" y="5349330"/>
            <a:ext cx="1743692" cy="1743689"/>
          </a:xfrm>
          <a:custGeom>
            <a:avLst/>
            <a:gdLst>
              <a:gd name="T0" fmla="*/ 547328 w 1523"/>
              <a:gd name="T1" fmla="*/ 272585 h 1523"/>
              <a:gd name="T2" fmla="*/ 547328 w 1523"/>
              <a:gd name="T3" fmla="*/ 272585 h 1523"/>
              <a:gd name="T4" fmla="*/ 275103 w 1523"/>
              <a:gd name="T5" fmla="*/ 547327 h 1523"/>
              <a:gd name="T6" fmla="*/ 0 w 1523"/>
              <a:gd name="T7" fmla="*/ 272585 h 1523"/>
              <a:gd name="T8" fmla="*/ 275103 w 1523"/>
              <a:gd name="T9" fmla="*/ 0 h 1523"/>
              <a:gd name="T10" fmla="*/ 547328 w 1523"/>
              <a:gd name="T11" fmla="*/ 272585 h 1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3" h="1523">
                <a:moveTo>
                  <a:pt x="1522" y="758"/>
                </a:moveTo>
                <a:lnTo>
                  <a:pt x="1522" y="758"/>
                </a:lnTo>
                <a:cubicBezTo>
                  <a:pt x="1522" y="1178"/>
                  <a:pt x="1186" y="1522"/>
                  <a:pt x="765" y="1522"/>
                </a:cubicBezTo>
                <a:cubicBezTo>
                  <a:pt x="344" y="1522"/>
                  <a:pt x="0" y="1178"/>
                  <a:pt x="0" y="758"/>
                </a:cubicBezTo>
                <a:cubicBezTo>
                  <a:pt x="0" y="337"/>
                  <a:pt x="344" y="0"/>
                  <a:pt x="765" y="0"/>
                </a:cubicBezTo>
                <a:cubicBezTo>
                  <a:pt x="1186" y="0"/>
                  <a:pt x="1522" y="337"/>
                  <a:pt x="1522" y="75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84">
            <a:extLst>
              <a:ext uri="{FF2B5EF4-FFF2-40B4-BE49-F238E27FC236}">
                <a16:creationId xmlns:a16="http://schemas.microsoft.com/office/drawing/2014/main" id="{9FCFAF5F-A1F1-4D4F-9F4B-63796AC9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2428" y="5794098"/>
            <a:ext cx="555959" cy="844046"/>
          </a:xfrm>
          <a:custGeom>
            <a:avLst/>
            <a:gdLst>
              <a:gd name="T0" fmla="*/ 149369 w 484"/>
              <a:gd name="T1" fmla="*/ 264752 h 736"/>
              <a:gd name="T2" fmla="*/ 149369 w 484"/>
              <a:gd name="T3" fmla="*/ 264752 h 736"/>
              <a:gd name="T4" fmla="*/ 24895 w 484"/>
              <a:gd name="T5" fmla="*/ 264752 h 736"/>
              <a:gd name="T6" fmla="*/ 0 w 484"/>
              <a:gd name="T7" fmla="*/ 239898 h 736"/>
              <a:gd name="T8" fmla="*/ 0 w 484"/>
              <a:gd name="T9" fmla="*/ 24854 h 736"/>
              <a:gd name="T10" fmla="*/ 24895 w 484"/>
              <a:gd name="T11" fmla="*/ 0 h 736"/>
              <a:gd name="T12" fmla="*/ 149369 w 484"/>
              <a:gd name="T13" fmla="*/ 0 h 736"/>
              <a:gd name="T14" fmla="*/ 174264 w 484"/>
              <a:gd name="T15" fmla="*/ 24854 h 736"/>
              <a:gd name="T16" fmla="*/ 174264 w 484"/>
              <a:gd name="T17" fmla="*/ 96535 h 736"/>
              <a:gd name="T18" fmla="*/ 165966 w 484"/>
              <a:gd name="T19" fmla="*/ 102299 h 736"/>
              <a:gd name="T20" fmla="*/ 160193 w 484"/>
              <a:gd name="T21" fmla="*/ 96535 h 736"/>
              <a:gd name="T22" fmla="*/ 160193 w 484"/>
              <a:gd name="T23" fmla="*/ 24854 h 736"/>
              <a:gd name="T24" fmla="*/ 149369 w 484"/>
              <a:gd name="T25" fmla="*/ 11166 h 736"/>
              <a:gd name="T26" fmla="*/ 24895 w 484"/>
              <a:gd name="T27" fmla="*/ 11166 h 736"/>
              <a:gd name="T28" fmla="*/ 11185 w 484"/>
              <a:gd name="T29" fmla="*/ 24854 h 736"/>
              <a:gd name="T30" fmla="*/ 11185 w 484"/>
              <a:gd name="T31" fmla="*/ 239898 h 736"/>
              <a:gd name="T32" fmla="*/ 24895 w 484"/>
              <a:gd name="T33" fmla="*/ 251064 h 736"/>
              <a:gd name="T34" fmla="*/ 149369 w 484"/>
              <a:gd name="T35" fmla="*/ 251064 h 736"/>
              <a:gd name="T36" fmla="*/ 154781 w 484"/>
              <a:gd name="T37" fmla="*/ 251064 h 736"/>
              <a:gd name="T38" fmla="*/ 163080 w 484"/>
              <a:gd name="T39" fmla="*/ 253585 h 736"/>
              <a:gd name="T40" fmla="*/ 160193 w 484"/>
              <a:gd name="T41" fmla="*/ 261870 h 736"/>
              <a:gd name="T42" fmla="*/ 149369 w 484"/>
              <a:gd name="T43" fmla="*/ 264752 h 7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4" h="736">
                <a:moveTo>
                  <a:pt x="414" y="735"/>
                </a:moveTo>
                <a:lnTo>
                  <a:pt x="414" y="735"/>
                </a:lnTo>
                <a:cubicBezTo>
                  <a:pt x="69" y="735"/>
                  <a:pt x="69" y="735"/>
                  <a:pt x="69" y="735"/>
                </a:cubicBezTo>
                <a:cubicBezTo>
                  <a:pt x="31" y="735"/>
                  <a:pt x="0" y="704"/>
                  <a:pt x="0" y="66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52" y="0"/>
                  <a:pt x="483" y="31"/>
                  <a:pt x="483" y="69"/>
                </a:cubicBezTo>
                <a:cubicBezTo>
                  <a:pt x="483" y="268"/>
                  <a:pt x="483" y="268"/>
                  <a:pt x="483" y="268"/>
                </a:cubicBezTo>
                <a:cubicBezTo>
                  <a:pt x="483" y="276"/>
                  <a:pt x="475" y="284"/>
                  <a:pt x="460" y="284"/>
                </a:cubicBezTo>
                <a:cubicBezTo>
                  <a:pt x="452" y="284"/>
                  <a:pt x="444" y="276"/>
                  <a:pt x="444" y="268"/>
                </a:cubicBezTo>
                <a:cubicBezTo>
                  <a:pt x="444" y="69"/>
                  <a:pt x="444" y="69"/>
                  <a:pt x="444" y="69"/>
                </a:cubicBezTo>
                <a:cubicBezTo>
                  <a:pt x="444" y="46"/>
                  <a:pt x="429" y="31"/>
                  <a:pt x="414" y="31"/>
                </a:cubicBezTo>
                <a:cubicBezTo>
                  <a:pt x="69" y="31"/>
                  <a:pt x="69" y="31"/>
                  <a:pt x="69" y="31"/>
                </a:cubicBezTo>
                <a:cubicBezTo>
                  <a:pt x="46" y="31"/>
                  <a:pt x="31" y="46"/>
                  <a:pt x="31" y="69"/>
                </a:cubicBezTo>
                <a:cubicBezTo>
                  <a:pt x="31" y="666"/>
                  <a:pt x="31" y="666"/>
                  <a:pt x="31" y="666"/>
                </a:cubicBezTo>
                <a:cubicBezTo>
                  <a:pt x="31" y="681"/>
                  <a:pt x="46" y="697"/>
                  <a:pt x="69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4" y="697"/>
                  <a:pt x="421" y="697"/>
                  <a:pt x="429" y="697"/>
                </a:cubicBezTo>
                <a:cubicBezTo>
                  <a:pt x="437" y="689"/>
                  <a:pt x="444" y="697"/>
                  <a:pt x="452" y="704"/>
                </a:cubicBezTo>
                <a:cubicBezTo>
                  <a:pt x="452" y="712"/>
                  <a:pt x="452" y="720"/>
                  <a:pt x="444" y="727"/>
                </a:cubicBezTo>
                <a:cubicBezTo>
                  <a:pt x="429" y="735"/>
                  <a:pt x="421" y="735"/>
                  <a:pt x="414" y="7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85">
            <a:extLst>
              <a:ext uri="{FF2B5EF4-FFF2-40B4-BE49-F238E27FC236}">
                <a16:creationId xmlns:a16="http://schemas.microsoft.com/office/drawing/2014/main" id="{39A68B22-8998-6347-8CB0-5F0F7CF7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381" y="6486518"/>
            <a:ext cx="45489" cy="55598"/>
          </a:xfrm>
          <a:custGeom>
            <a:avLst/>
            <a:gdLst>
              <a:gd name="T0" fmla="*/ 8426 w 39"/>
              <a:gd name="T1" fmla="*/ 17091 h 47"/>
              <a:gd name="T2" fmla="*/ 8426 w 39"/>
              <a:gd name="T3" fmla="*/ 17091 h 47"/>
              <a:gd name="T4" fmla="*/ 0 w 39"/>
              <a:gd name="T5" fmla="*/ 8546 h 47"/>
              <a:gd name="T6" fmla="*/ 8426 w 39"/>
              <a:gd name="T7" fmla="*/ 0 h 47"/>
              <a:gd name="T8" fmla="*/ 13922 w 39"/>
              <a:gd name="T9" fmla="*/ 8546 h 47"/>
              <a:gd name="T10" fmla="*/ 8426 w 39"/>
              <a:gd name="T11" fmla="*/ 17091 h 47"/>
              <a:gd name="T12" fmla="*/ 8426 w 39"/>
              <a:gd name="T13" fmla="*/ 2972 h 47"/>
              <a:gd name="T14" fmla="*/ 8426 w 39"/>
              <a:gd name="T15" fmla="*/ 2972 h 47"/>
              <a:gd name="T16" fmla="*/ 2565 w 39"/>
              <a:gd name="T17" fmla="*/ 8546 h 47"/>
              <a:gd name="T18" fmla="*/ 8426 w 39"/>
              <a:gd name="T19" fmla="*/ 14119 h 47"/>
              <a:gd name="T20" fmla="*/ 11357 w 39"/>
              <a:gd name="T21" fmla="*/ 8546 h 47"/>
              <a:gd name="T22" fmla="*/ 8426 w 39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0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1" y="0"/>
                  <a:pt x="38" y="8"/>
                  <a:pt x="38" y="23"/>
                </a:cubicBezTo>
                <a:cubicBezTo>
                  <a:pt x="38" y="30"/>
                  <a:pt x="31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1" y="38"/>
                  <a:pt x="31" y="30"/>
                  <a:pt x="31" y="23"/>
                </a:cubicBezTo>
                <a:cubicBezTo>
                  <a:pt x="31" y="15"/>
                  <a:pt x="31" y="8"/>
                  <a:pt x="2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86">
            <a:extLst>
              <a:ext uri="{FF2B5EF4-FFF2-40B4-BE49-F238E27FC236}">
                <a16:creationId xmlns:a16="http://schemas.microsoft.com/office/drawing/2014/main" id="{C21781D7-2777-BA4E-8CC9-01E47480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3836" y="6496626"/>
            <a:ext cx="187003" cy="35381"/>
          </a:xfrm>
          <a:custGeom>
            <a:avLst/>
            <a:gdLst>
              <a:gd name="T0" fmla="*/ 52936 w 162"/>
              <a:gd name="T1" fmla="*/ 10755 h 31"/>
              <a:gd name="T2" fmla="*/ 52936 w 162"/>
              <a:gd name="T3" fmla="*/ 10755 h 31"/>
              <a:gd name="T4" fmla="*/ 5801 w 162"/>
              <a:gd name="T5" fmla="*/ 10755 h 31"/>
              <a:gd name="T6" fmla="*/ 0 w 162"/>
              <a:gd name="T7" fmla="*/ 5377 h 31"/>
              <a:gd name="T8" fmla="*/ 5801 w 162"/>
              <a:gd name="T9" fmla="*/ 0 h 31"/>
              <a:gd name="T10" fmla="*/ 52936 w 162"/>
              <a:gd name="T11" fmla="*/ 0 h 31"/>
              <a:gd name="T12" fmla="*/ 58374 w 162"/>
              <a:gd name="T13" fmla="*/ 5377 h 31"/>
              <a:gd name="T14" fmla="*/ 52936 w 162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2" h="31">
                <a:moveTo>
                  <a:pt x="146" y="30"/>
                </a:moveTo>
                <a:lnTo>
                  <a:pt x="146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2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7"/>
                  <a:pt x="161" y="15"/>
                </a:cubicBezTo>
                <a:cubicBezTo>
                  <a:pt x="161" y="22"/>
                  <a:pt x="153" y="30"/>
                  <a:pt x="146" y="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87">
            <a:extLst>
              <a:ext uri="{FF2B5EF4-FFF2-40B4-BE49-F238E27FC236}">
                <a16:creationId xmlns:a16="http://schemas.microsoft.com/office/drawing/2014/main" id="{DA5B1827-67BC-234F-AB51-D00AE702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8131" y="5854748"/>
            <a:ext cx="419498" cy="227436"/>
          </a:xfrm>
          <a:custGeom>
            <a:avLst/>
            <a:gdLst>
              <a:gd name="T0" fmla="*/ 126034 w 368"/>
              <a:gd name="T1" fmla="*/ 71080 h 200"/>
              <a:gd name="T2" fmla="*/ 126034 w 368"/>
              <a:gd name="T3" fmla="*/ 71080 h 200"/>
              <a:gd name="T4" fmla="*/ 5371 w 368"/>
              <a:gd name="T5" fmla="*/ 71080 h 200"/>
              <a:gd name="T6" fmla="*/ 0 w 368"/>
              <a:gd name="T7" fmla="*/ 65365 h 200"/>
              <a:gd name="T8" fmla="*/ 0 w 368"/>
              <a:gd name="T9" fmla="*/ 5358 h 200"/>
              <a:gd name="T10" fmla="*/ 5371 w 368"/>
              <a:gd name="T11" fmla="*/ 0 h 200"/>
              <a:gd name="T12" fmla="*/ 126034 w 368"/>
              <a:gd name="T13" fmla="*/ 0 h 200"/>
              <a:gd name="T14" fmla="*/ 131405 w 368"/>
              <a:gd name="T15" fmla="*/ 5358 h 200"/>
              <a:gd name="T16" fmla="*/ 131405 w 368"/>
              <a:gd name="T17" fmla="*/ 65365 h 200"/>
              <a:gd name="T18" fmla="*/ 126034 w 368"/>
              <a:gd name="T19" fmla="*/ 71080 h 200"/>
              <a:gd name="T20" fmla="*/ 13606 w 368"/>
              <a:gd name="T21" fmla="*/ 57507 h 200"/>
              <a:gd name="T22" fmla="*/ 13606 w 368"/>
              <a:gd name="T23" fmla="*/ 57507 h 200"/>
              <a:gd name="T24" fmla="*/ 117799 w 368"/>
              <a:gd name="T25" fmla="*/ 57507 h 200"/>
              <a:gd name="T26" fmla="*/ 117799 w 368"/>
              <a:gd name="T27" fmla="*/ 10716 h 200"/>
              <a:gd name="T28" fmla="*/ 13606 w 368"/>
              <a:gd name="T29" fmla="*/ 10716 h 200"/>
              <a:gd name="T30" fmla="*/ 13606 w 368"/>
              <a:gd name="T31" fmla="*/ 57507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68" h="200">
                <a:moveTo>
                  <a:pt x="352" y="199"/>
                </a:moveTo>
                <a:lnTo>
                  <a:pt x="352" y="199"/>
                </a:lnTo>
                <a:cubicBezTo>
                  <a:pt x="15" y="199"/>
                  <a:pt x="15" y="199"/>
                  <a:pt x="15" y="199"/>
                </a:cubicBezTo>
                <a:cubicBezTo>
                  <a:pt x="8" y="199"/>
                  <a:pt x="0" y="191"/>
                  <a:pt x="0" y="18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0" y="0"/>
                  <a:pt x="367" y="8"/>
                  <a:pt x="367" y="15"/>
                </a:cubicBezTo>
                <a:cubicBezTo>
                  <a:pt x="367" y="183"/>
                  <a:pt x="367" y="183"/>
                  <a:pt x="367" y="183"/>
                </a:cubicBezTo>
                <a:cubicBezTo>
                  <a:pt x="367" y="191"/>
                  <a:pt x="360" y="199"/>
                  <a:pt x="352" y="199"/>
                </a:cubicBezTo>
                <a:close/>
                <a:moveTo>
                  <a:pt x="38" y="161"/>
                </a:moveTo>
                <a:lnTo>
                  <a:pt x="38" y="161"/>
                </a:lnTo>
                <a:cubicBezTo>
                  <a:pt x="329" y="161"/>
                  <a:pt x="329" y="161"/>
                  <a:pt x="329" y="161"/>
                </a:cubicBezTo>
                <a:cubicBezTo>
                  <a:pt x="329" y="30"/>
                  <a:pt x="329" y="30"/>
                  <a:pt x="329" y="30"/>
                </a:cubicBezTo>
                <a:cubicBezTo>
                  <a:pt x="38" y="30"/>
                  <a:pt x="38" y="30"/>
                  <a:pt x="38" y="30"/>
                </a:cubicBezTo>
                <a:lnTo>
                  <a:pt x="3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88">
            <a:extLst>
              <a:ext uri="{FF2B5EF4-FFF2-40B4-BE49-F238E27FC236}">
                <a16:creationId xmlns:a16="http://schemas.microsoft.com/office/drawing/2014/main" id="{DD5290F4-E9A4-FE4B-8D9B-362EB2FE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381" y="6339948"/>
            <a:ext cx="45489" cy="55594"/>
          </a:xfrm>
          <a:custGeom>
            <a:avLst/>
            <a:gdLst>
              <a:gd name="T0" fmla="*/ 8426 w 39"/>
              <a:gd name="T1" fmla="*/ 17090 h 47"/>
              <a:gd name="T2" fmla="*/ 8426 w 39"/>
              <a:gd name="T3" fmla="*/ 17090 h 47"/>
              <a:gd name="T4" fmla="*/ 0 w 39"/>
              <a:gd name="T5" fmla="*/ 8545 h 47"/>
              <a:gd name="T6" fmla="*/ 8426 w 39"/>
              <a:gd name="T7" fmla="*/ 0 h 47"/>
              <a:gd name="T8" fmla="*/ 13922 w 39"/>
              <a:gd name="T9" fmla="*/ 8545 h 47"/>
              <a:gd name="T10" fmla="*/ 8426 w 39"/>
              <a:gd name="T11" fmla="*/ 17090 h 47"/>
              <a:gd name="T12" fmla="*/ 8426 w 39"/>
              <a:gd name="T13" fmla="*/ 2601 h 47"/>
              <a:gd name="T14" fmla="*/ 8426 w 39"/>
              <a:gd name="T15" fmla="*/ 2601 h 47"/>
              <a:gd name="T16" fmla="*/ 2565 w 39"/>
              <a:gd name="T17" fmla="*/ 8545 h 47"/>
              <a:gd name="T18" fmla="*/ 8426 w 39"/>
              <a:gd name="T19" fmla="*/ 14118 h 47"/>
              <a:gd name="T20" fmla="*/ 11357 w 39"/>
              <a:gd name="T21" fmla="*/ 8545 h 47"/>
              <a:gd name="T22" fmla="*/ 8426 w 39"/>
              <a:gd name="T23" fmla="*/ 2601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0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31" y="0"/>
                  <a:pt x="38" y="7"/>
                  <a:pt x="38" y="23"/>
                </a:cubicBezTo>
                <a:cubicBezTo>
                  <a:pt x="38" y="30"/>
                  <a:pt x="31" y="46"/>
                  <a:pt x="23" y="46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1" y="38"/>
                  <a:pt x="31" y="30"/>
                  <a:pt x="31" y="23"/>
                </a:cubicBezTo>
                <a:cubicBezTo>
                  <a:pt x="31" y="15"/>
                  <a:pt x="31" y="7"/>
                  <a:pt x="23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89">
            <a:extLst>
              <a:ext uri="{FF2B5EF4-FFF2-40B4-BE49-F238E27FC236}">
                <a16:creationId xmlns:a16="http://schemas.microsoft.com/office/drawing/2014/main" id="{9062674A-AD58-2A4E-8396-32DC4BED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381" y="6243917"/>
            <a:ext cx="45489" cy="45489"/>
          </a:xfrm>
          <a:custGeom>
            <a:avLst/>
            <a:gdLst>
              <a:gd name="T0" fmla="*/ 8426 w 39"/>
              <a:gd name="T1" fmla="*/ 13922 h 39"/>
              <a:gd name="T2" fmla="*/ 8426 w 39"/>
              <a:gd name="T3" fmla="*/ 13922 h 39"/>
              <a:gd name="T4" fmla="*/ 0 w 39"/>
              <a:gd name="T5" fmla="*/ 5495 h 39"/>
              <a:gd name="T6" fmla="*/ 8426 w 39"/>
              <a:gd name="T7" fmla="*/ 0 h 39"/>
              <a:gd name="T8" fmla="*/ 13922 w 39"/>
              <a:gd name="T9" fmla="*/ 5495 h 39"/>
              <a:gd name="T10" fmla="*/ 8426 w 39"/>
              <a:gd name="T11" fmla="*/ 13922 h 39"/>
              <a:gd name="T12" fmla="*/ 8426 w 39"/>
              <a:gd name="T13" fmla="*/ 2565 h 39"/>
              <a:gd name="T14" fmla="*/ 8426 w 39"/>
              <a:gd name="T15" fmla="*/ 2565 h 39"/>
              <a:gd name="T16" fmla="*/ 2565 w 39"/>
              <a:gd name="T17" fmla="*/ 5495 h 39"/>
              <a:gd name="T18" fmla="*/ 8426 w 39"/>
              <a:gd name="T19" fmla="*/ 10991 h 39"/>
              <a:gd name="T20" fmla="*/ 11357 w 39"/>
              <a:gd name="T21" fmla="*/ 5495 h 39"/>
              <a:gd name="T22" fmla="*/ 8426 w 39"/>
              <a:gd name="T23" fmla="*/ 2565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39">
                <a:moveTo>
                  <a:pt x="23" y="38"/>
                </a:moveTo>
                <a:lnTo>
                  <a:pt x="23" y="38"/>
                </a:ln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23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30"/>
                  <a:pt x="31" y="38"/>
                  <a:pt x="23" y="38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7" y="7"/>
                  <a:pt x="7" y="15"/>
                </a:cubicBezTo>
                <a:cubicBezTo>
                  <a:pt x="7" y="23"/>
                  <a:pt x="15" y="30"/>
                  <a:pt x="23" y="30"/>
                </a:cubicBezTo>
                <a:cubicBezTo>
                  <a:pt x="31" y="30"/>
                  <a:pt x="31" y="23"/>
                  <a:pt x="31" y="15"/>
                </a:cubicBezTo>
                <a:cubicBezTo>
                  <a:pt x="31" y="7"/>
                  <a:pt x="31" y="7"/>
                  <a:pt x="23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90">
            <a:extLst>
              <a:ext uri="{FF2B5EF4-FFF2-40B4-BE49-F238E27FC236}">
                <a16:creationId xmlns:a16="http://schemas.microsoft.com/office/drawing/2014/main" id="{63881936-F266-A049-9FB1-91B05D7D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081" y="6243917"/>
            <a:ext cx="55598" cy="45489"/>
          </a:xfrm>
          <a:custGeom>
            <a:avLst/>
            <a:gdLst>
              <a:gd name="T0" fmla="*/ 8546 w 47"/>
              <a:gd name="T1" fmla="*/ 13922 h 39"/>
              <a:gd name="T2" fmla="*/ 8546 w 47"/>
              <a:gd name="T3" fmla="*/ 13922 h 39"/>
              <a:gd name="T4" fmla="*/ 0 w 47"/>
              <a:gd name="T5" fmla="*/ 5495 h 39"/>
              <a:gd name="T6" fmla="*/ 8546 w 47"/>
              <a:gd name="T7" fmla="*/ 0 h 39"/>
              <a:gd name="T8" fmla="*/ 17091 w 47"/>
              <a:gd name="T9" fmla="*/ 5495 h 39"/>
              <a:gd name="T10" fmla="*/ 8546 w 47"/>
              <a:gd name="T11" fmla="*/ 13922 h 39"/>
              <a:gd name="T12" fmla="*/ 8546 w 47"/>
              <a:gd name="T13" fmla="*/ 2565 h 39"/>
              <a:gd name="T14" fmla="*/ 8546 w 47"/>
              <a:gd name="T15" fmla="*/ 2565 h 39"/>
              <a:gd name="T16" fmla="*/ 2601 w 47"/>
              <a:gd name="T17" fmla="*/ 5495 h 39"/>
              <a:gd name="T18" fmla="*/ 8546 w 47"/>
              <a:gd name="T19" fmla="*/ 10991 h 39"/>
              <a:gd name="T20" fmla="*/ 14119 w 47"/>
              <a:gd name="T21" fmla="*/ 5495 h 39"/>
              <a:gd name="T22" fmla="*/ 8546 w 47"/>
              <a:gd name="T23" fmla="*/ 2565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" h="39">
                <a:moveTo>
                  <a:pt x="23" y="38"/>
                </a:moveTo>
                <a:lnTo>
                  <a:pt x="23" y="38"/>
                </a:ln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23" y="0"/>
                </a:cubicBezTo>
                <a:cubicBezTo>
                  <a:pt x="30" y="0"/>
                  <a:pt x="46" y="7"/>
                  <a:pt x="46" y="15"/>
                </a:cubicBezTo>
                <a:cubicBezTo>
                  <a:pt x="46" y="30"/>
                  <a:pt x="30" y="38"/>
                  <a:pt x="23" y="38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7" y="7"/>
                  <a:pt x="7" y="15"/>
                </a:cubicBezTo>
                <a:cubicBezTo>
                  <a:pt x="7" y="23"/>
                  <a:pt x="15" y="30"/>
                  <a:pt x="23" y="30"/>
                </a:cubicBezTo>
                <a:cubicBezTo>
                  <a:pt x="30" y="30"/>
                  <a:pt x="38" y="23"/>
                  <a:pt x="38" y="15"/>
                </a:cubicBezTo>
                <a:cubicBezTo>
                  <a:pt x="38" y="7"/>
                  <a:pt x="30" y="7"/>
                  <a:pt x="23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91">
            <a:extLst>
              <a:ext uri="{FF2B5EF4-FFF2-40B4-BE49-F238E27FC236}">
                <a16:creationId xmlns:a16="http://schemas.microsoft.com/office/drawing/2014/main" id="{74FBF2D6-D0C6-C748-8E5E-ECDA53F6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781" y="6243917"/>
            <a:ext cx="50542" cy="45489"/>
          </a:xfrm>
          <a:custGeom>
            <a:avLst/>
            <a:gdLst>
              <a:gd name="T0" fmla="*/ 7938 w 46"/>
              <a:gd name="T1" fmla="*/ 13922 h 39"/>
              <a:gd name="T2" fmla="*/ 7938 w 46"/>
              <a:gd name="T3" fmla="*/ 13922 h 39"/>
              <a:gd name="T4" fmla="*/ 0 w 46"/>
              <a:gd name="T5" fmla="*/ 5495 h 39"/>
              <a:gd name="T6" fmla="*/ 7938 w 46"/>
              <a:gd name="T7" fmla="*/ 0 h 39"/>
              <a:gd name="T8" fmla="*/ 15530 w 46"/>
              <a:gd name="T9" fmla="*/ 5495 h 39"/>
              <a:gd name="T10" fmla="*/ 7938 w 46"/>
              <a:gd name="T11" fmla="*/ 13922 h 39"/>
              <a:gd name="T12" fmla="*/ 7938 w 46"/>
              <a:gd name="T13" fmla="*/ 2565 h 39"/>
              <a:gd name="T14" fmla="*/ 7938 w 46"/>
              <a:gd name="T15" fmla="*/ 2565 h 39"/>
              <a:gd name="T16" fmla="*/ 2416 w 46"/>
              <a:gd name="T17" fmla="*/ 5495 h 39"/>
              <a:gd name="T18" fmla="*/ 7938 w 46"/>
              <a:gd name="T19" fmla="*/ 10991 h 39"/>
              <a:gd name="T20" fmla="*/ 13114 w 46"/>
              <a:gd name="T21" fmla="*/ 5495 h 39"/>
              <a:gd name="T22" fmla="*/ 7938 w 46"/>
              <a:gd name="T23" fmla="*/ 2565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39">
                <a:moveTo>
                  <a:pt x="23" y="38"/>
                </a:moveTo>
                <a:lnTo>
                  <a:pt x="23" y="38"/>
                </a:ln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23" y="0"/>
                </a:cubicBezTo>
                <a:cubicBezTo>
                  <a:pt x="30" y="0"/>
                  <a:pt x="45" y="7"/>
                  <a:pt x="45" y="15"/>
                </a:cubicBezTo>
                <a:cubicBezTo>
                  <a:pt x="45" y="30"/>
                  <a:pt x="30" y="38"/>
                  <a:pt x="23" y="38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7" y="7"/>
                  <a:pt x="7" y="15"/>
                </a:cubicBezTo>
                <a:cubicBezTo>
                  <a:pt x="7" y="23"/>
                  <a:pt x="15" y="30"/>
                  <a:pt x="23" y="30"/>
                </a:cubicBezTo>
                <a:cubicBezTo>
                  <a:pt x="30" y="30"/>
                  <a:pt x="38" y="23"/>
                  <a:pt x="38" y="15"/>
                </a:cubicBezTo>
                <a:cubicBezTo>
                  <a:pt x="38" y="7"/>
                  <a:pt x="30" y="7"/>
                  <a:pt x="23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92">
            <a:extLst>
              <a:ext uri="{FF2B5EF4-FFF2-40B4-BE49-F238E27FC236}">
                <a16:creationId xmlns:a16="http://schemas.microsoft.com/office/drawing/2014/main" id="{71DD07C6-A63D-7945-AFA9-8FD3E32A4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081" y="6339948"/>
            <a:ext cx="55598" cy="55594"/>
          </a:xfrm>
          <a:custGeom>
            <a:avLst/>
            <a:gdLst>
              <a:gd name="T0" fmla="*/ 8546 w 47"/>
              <a:gd name="T1" fmla="*/ 17090 h 47"/>
              <a:gd name="T2" fmla="*/ 8546 w 47"/>
              <a:gd name="T3" fmla="*/ 17090 h 47"/>
              <a:gd name="T4" fmla="*/ 0 w 47"/>
              <a:gd name="T5" fmla="*/ 8545 h 47"/>
              <a:gd name="T6" fmla="*/ 8546 w 47"/>
              <a:gd name="T7" fmla="*/ 0 h 47"/>
              <a:gd name="T8" fmla="*/ 17091 w 47"/>
              <a:gd name="T9" fmla="*/ 8545 h 47"/>
              <a:gd name="T10" fmla="*/ 8546 w 47"/>
              <a:gd name="T11" fmla="*/ 17090 h 47"/>
              <a:gd name="T12" fmla="*/ 8546 w 47"/>
              <a:gd name="T13" fmla="*/ 2601 h 47"/>
              <a:gd name="T14" fmla="*/ 8546 w 47"/>
              <a:gd name="T15" fmla="*/ 2601 h 47"/>
              <a:gd name="T16" fmla="*/ 2601 w 47"/>
              <a:gd name="T17" fmla="*/ 8545 h 47"/>
              <a:gd name="T18" fmla="*/ 8546 w 47"/>
              <a:gd name="T19" fmla="*/ 14118 h 47"/>
              <a:gd name="T20" fmla="*/ 14119 w 47"/>
              <a:gd name="T21" fmla="*/ 8545 h 47"/>
              <a:gd name="T22" fmla="*/ 8546 w 47"/>
              <a:gd name="T23" fmla="*/ 2601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0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30" y="0"/>
                  <a:pt x="46" y="7"/>
                  <a:pt x="46" y="23"/>
                </a:cubicBezTo>
                <a:cubicBezTo>
                  <a:pt x="46" y="30"/>
                  <a:pt x="30" y="46"/>
                  <a:pt x="23" y="46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0" y="38"/>
                  <a:pt x="38" y="30"/>
                  <a:pt x="38" y="23"/>
                </a:cubicBezTo>
                <a:cubicBezTo>
                  <a:pt x="38" y="15"/>
                  <a:pt x="30" y="7"/>
                  <a:pt x="23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93">
            <a:extLst>
              <a:ext uri="{FF2B5EF4-FFF2-40B4-BE49-F238E27FC236}">
                <a16:creationId xmlns:a16="http://schemas.microsoft.com/office/drawing/2014/main" id="{31CDA617-F940-5148-9A38-D2AC3483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781" y="6339948"/>
            <a:ext cx="50542" cy="55594"/>
          </a:xfrm>
          <a:custGeom>
            <a:avLst/>
            <a:gdLst>
              <a:gd name="T0" fmla="*/ 7938 w 46"/>
              <a:gd name="T1" fmla="*/ 17090 h 47"/>
              <a:gd name="T2" fmla="*/ 7938 w 46"/>
              <a:gd name="T3" fmla="*/ 17090 h 47"/>
              <a:gd name="T4" fmla="*/ 0 w 46"/>
              <a:gd name="T5" fmla="*/ 8545 h 47"/>
              <a:gd name="T6" fmla="*/ 7938 w 46"/>
              <a:gd name="T7" fmla="*/ 0 h 47"/>
              <a:gd name="T8" fmla="*/ 15530 w 46"/>
              <a:gd name="T9" fmla="*/ 8545 h 47"/>
              <a:gd name="T10" fmla="*/ 7938 w 46"/>
              <a:gd name="T11" fmla="*/ 17090 h 47"/>
              <a:gd name="T12" fmla="*/ 7938 w 46"/>
              <a:gd name="T13" fmla="*/ 2601 h 47"/>
              <a:gd name="T14" fmla="*/ 7938 w 46"/>
              <a:gd name="T15" fmla="*/ 2601 h 47"/>
              <a:gd name="T16" fmla="*/ 2416 w 46"/>
              <a:gd name="T17" fmla="*/ 8545 h 47"/>
              <a:gd name="T18" fmla="*/ 7938 w 46"/>
              <a:gd name="T19" fmla="*/ 14118 h 47"/>
              <a:gd name="T20" fmla="*/ 13114 w 46"/>
              <a:gd name="T21" fmla="*/ 8545 h 47"/>
              <a:gd name="T22" fmla="*/ 7938 w 46"/>
              <a:gd name="T23" fmla="*/ 2601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0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30" y="0"/>
                  <a:pt x="45" y="7"/>
                  <a:pt x="45" y="23"/>
                </a:cubicBezTo>
                <a:cubicBezTo>
                  <a:pt x="45" y="30"/>
                  <a:pt x="30" y="46"/>
                  <a:pt x="23" y="46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0" y="38"/>
                  <a:pt x="38" y="30"/>
                  <a:pt x="38" y="23"/>
                </a:cubicBezTo>
                <a:cubicBezTo>
                  <a:pt x="38" y="15"/>
                  <a:pt x="30" y="7"/>
                  <a:pt x="23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94">
            <a:extLst>
              <a:ext uri="{FF2B5EF4-FFF2-40B4-BE49-F238E27FC236}">
                <a16:creationId xmlns:a16="http://schemas.microsoft.com/office/drawing/2014/main" id="{076A2599-2004-E543-891A-AB6EE674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381" y="6137781"/>
            <a:ext cx="45489" cy="55594"/>
          </a:xfrm>
          <a:custGeom>
            <a:avLst/>
            <a:gdLst>
              <a:gd name="T0" fmla="*/ 8426 w 39"/>
              <a:gd name="T1" fmla="*/ 17090 h 47"/>
              <a:gd name="T2" fmla="*/ 8426 w 39"/>
              <a:gd name="T3" fmla="*/ 17090 h 47"/>
              <a:gd name="T4" fmla="*/ 0 w 39"/>
              <a:gd name="T5" fmla="*/ 8545 h 47"/>
              <a:gd name="T6" fmla="*/ 8426 w 39"/>
              <a:gd name="T7" fmla="*/ 0 h 47"/>
              <a:gd name="T8" fmla="*/ 13922 w 39"/>
              <a:gd name="T9" fmla="*/ 8545 h 47"/>
              <a:gd name="T10" fmla="*/ 8426 w 39"/>
              <a:gd name="T11" fmla="*/ 17090 h 47"/>
              <a:gd name="T12" fmla="*/ 8426 w 39"/>
              <a:gd name="T13" fmla="*/ 2972 h 47"/>
              <a:gd name="T14" fmla="*/ 8426 w 39"/>
              <a:gd name="T15" fmla="*/ 2972 h 47"/>
              <a:gd name="T16" fmla="*/ 2565 w 39"/>
              <a:gd name="T17" fmla="*/ 8545 h 47"/>
              <a:gd name="T18" fmla="*/ 8426 w 39"/>
              <a:gd name="T19" fmla="*/ 14118 h 47"/>
              <a:gd name="T20" fmla="*/ 11357 w 39"/>
              <a:gd name="T21" fmla="*/ 8545 h 47"/>
              <a:gd name="T22" fmla="*/ 8426 w 39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8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1" y="0"/>
                  <a:pt x="38" y="8"/>
                  <a:pt x="38" y="23"/>
                </a:cubicBezTo>
                <a:cubicBezTo>
                  <a:pt x="38" y="38"/>
                  <a:pt x="31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1" y="38"/>
                  <a:pt x="31" y="30"/>
                  <a:pt x="31" y="23"/>
                </a:cubicBezTo>
                <a:cubicBezTo>
                  <a:pt x="31" y="15"/>
                  <a:pt x="31" y="8"/>
                  <a:pt x="2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95">
            <a:extLst>
              <a:ext uri="{FF2B5EF4-FFF2-40B4-BE49-F238E27FC236}">
                <a16:creationId xmlns:a16="http://schemas.microsoft.com/office/drawing/2014/main" id="{23B17B28-118F-D44C-A900-EC748C80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081" y="6137781"/>
            <a:ext cx="55598" cy="55594"/>
          </a:xfrm>
          <a:custGeom>
            <a:avLst/>
            <a:gdLst>
              <a:gd name="T0" fmla="*/ 8546 w 47"/>
              <a:gd name="T1" fmla="*/ 17090 h 47"/>
              <a:gd name="T2" fmla="*/ 8546 w 47"/>
              <a:gd name="T3" fmla="*/ 17090 h 47"/>
              <a:gd name="T4" fmla="*/ 0 w 47"/>
              <a:gd name="T5" fmla="*/ 8545 h 47"/>
              <a:gd name="T6" fmla="*/ 8546 w 47"/>
              <a:gd name="T7" fmla="*/ 0 h 47"/>
              <a:gd name="T8" fmla="*/ 17091 w 47"/>
              <a:gd name="T9" fmla="*/ 8545 h 47"/>
              <a:gd name="T10" fmla="*/ 8546 w 47"/>
              <a:gd name="T11" fmla="*/ 17090 h 47"/>
              <a:gd name="T12" fmla="*/ 8546 w 47"/>
              <a:gd name="T13" fmla="*/ 2972 h 47"/>
              <a:gd name="T14" fmla="*/ 8546 w 47"/>
              <a:gd name="T15" fmla="*/ 2972 h 47"/>
              <a:gd name="T16" fmla="*/ 2601 w 47"/>
              <a:gd name="T17" fmla="*/ 8545 h 47"/>
              <a:gd name="T18" fmla="*/ 8546 w 47"/>
              <a:gd name="T19" fmla="*/ 14118 h 47"/>
              <a:gd name="T20" fmla="*/ 14119 w 47"/>
              <a:gd name="T21" fmla="*/ 8545 h 47"/>
              <a:gd name="T22" fmla="*/ 8546 w 47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8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46" y="8"/>
                  <a:pt x="46" y="23"/>
                </a:cubicBezTo>
                <a:cubicBezTo>
                  <a:pt x="46" y="38"/>
                  <a:pt x="30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0" y="38"/>
                  <a:pt x="38" y="30"/>
                  <a:pt x="38" y="23"/>
                </a:cubicBezTo>
                <a:cubicBezTo>
                  <a:pt x="38" y="15"/>
                  <a:pt x="30" y="8"/>
                  <a:pt x="2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96">
            <a:extLst>
              <a:ext uri="{FF2B5EF4-FFF2-40B4-BE49-F238E27FC236}">
                <a16:creationId xmlns:a16="http://schemas.microsoft.com/office/drawing/2014/main" id="{A6EB6989-1B1C-4948-82F3-490984AD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781" y="6137781"/>
            <a:ext cx="50542" cy="55594"/>
          </a:xfrm>
          <a:custGeom>
            <a:avLst/>
            <a:gdLst>
              <a:gd name="T0" fmla="*/ 7938 w 46"/>
              <a:gd name="T1" fmla="*/ 17090 h 47"/>
              <a:gd name="T2" fmla="*/ 7938 w 46"/>
              <a:gd name="T3" fmla="*/ 17090 h 47"/>
              <a:gd name="T4" fmla="*/ 0 w 46"/>
              <a:gd name="T5" fmla="*/ 8545 h 47"/>
              <a:gd name="T6" fmla="*/ 7938 w 46"/>
              <a:gd name="T7" fmla="*/ 0 h 47"/>
              <a:gd name="T8" fmla="*/ 15530 w 46"/>
              <a:gd name="T9" fmla="*/ 8545 h 47"/>
              <a:gd name="T10" fmla="*/ 7938 w 46"/>
              <a:gd name="T11" fmla="*/ 17090 h 47"/>
              <a:gd name="T12" fmla="*/ 7938 w 46"/>
              <a:gd name="T13" fmla="*/ 2972 h 47"/>
              <a:gd name="T14" fmla="*/ 7938 w 46"/>
              <a:gd name="T15" fmla="*/ 2972 h 47"/>
              <a:gd name="T16" fmla="*/ 2416 w 46"/>
              <a:gd name="T17" fmla="*/ 8545 h 47"/>
              <a:gd name="T18" fmla="*/ 7938 w 46"/>
              <a:gd name="T19" fmla="*/ 14118 h 47"/>
              <a:gd name="T20" fmla="*/ 13114 w 46"/>
              <a:gd name="T21" fmla="*/ 8545 h 47"/>
              <a:gd name="T22" fmla="*/ 7938 w 46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8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45" y="8"/>
                  <a:pt x="45" y="23"/>
                </a:cubicBezTo>
                <a:cubicBezTo>
                  <a:pt x="45" y="38"/>
                  <a:pt x="30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7" y="15"/>
                  <a:pt x="7" y="23"/>
                </a:cubicBezTo>
                <a:cubicBezTo>
                  <a:pt x="7" y="30"/>
                  <a:pt x="15" y="38"/>
                  <a:pt x="23" y="38"/>
                </a:cubicBezTo>
                <a:cubicBezTo>
                  <a:pt x="30" y="38"/>
                  <a:pt x="38" y="30"/>
                  <a:pt x="38" y="23"/>
                </a:cubicBezTo>
                <a:cubicBezTo>
                  <a:pt x="38" y="15"/>
                  <a:pt x="30" y="8"/>
                  <a:pt x="2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97">
            <a:extLst>
              <a:ext uri="{FF2B5EF4-FFF2-40B4-BE49-F238E27FC236}">
                <a16:creationId xmlns:a16="http://schemas.microsoft.com/office/drawing/2014/main" id="{19E07948-9B9E-0B4D-904D-4273F30E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1489" y="6077131"/>
            <a:ext cx="571123" cy="571120"/>
          </a:xfrm>
          <a:custGeom>
            <a:avLst/>
            <a:gdLst>
              <a:gd name="T0" fmla="*/ 90952 w 499"/>
              <a:gd name="T1" fmla="*/ 179028 h 499"/>
              <a:gd name="T2" fmla="*/ 90952 w 499"/>
              <a:gd name="T3" fmla="*/ 179028 h 499"/>
              <a:gd name="T4" fmla="*/ 27681 w 499"/>
              <a:gd name="T5" fmla="*/ 151347 h 499"/>
              <a:gd name="T6" fmla="*/ 0 w 499"/>
              <a:gd name="T7" fmla="*/ 90952 h 499"/>
              <a:gd name="T8" fmla="*/ 27681 w 499"/>
              <a:gd name="T9" fmla="*/ 27681 h 499"/>
              <a:gd name="T10" fmla="*/ 90952 w 499"/>
              <a:gd name="T11" fmla="*/ 0 h 499"/>
              <a:gd name="T12" fmla="*/ 151347 w 499"/>
              <a:gd name="T13" fmla="*/ 27681 h 499"/>
              <a:gd name="T14" fmla="*/ 179029 w 499"/>
              <a:gd name="T15" fmla="*/ 90952 h 499"/>
              <a:gd name="T16" fmla="*/ 151347 w 499"/>
              <a:gd name="T17" fmla="*/ 151347 h 499"/>
              <a:gd name="T18" fmla="*/ 90952 w 499"/>
              <a:gd name="T19" fmla="*/ 179028 h 499"/>
              <a:gd name="T20" fmla="*/ 90952 w 499"/>
              <a:gd name="T21" fmla="*/ 11144 h 499"/>
              <a:gd name="T22" fmla="*/ 90952 w 499"/>
              <a:gd name="T23" fmla="*/ 11144 h 499"/>
              <a:gd name="T24" fmla="*/ 11144 w 499"/>
              <a:gd name="T25" fmla="*/ 90952 h 499"/>
              <a:gd name="T26" fmla="*/ 90952 w 499"/>
              <a:gd name="T27" fmla="*/ 167883 h 499"/>
              <a:gd name="T28" fmla="*/ 167884 w 499"/>
              <a:gd name="T29" fmla="*/ 90952 h 499"/>
              <a:gd name="T30" fmla="*/ 90952 w 499"/>
              <a:gd name="T31" fmla="*/ 11144 h 4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9" h="499">
                <a:moveTo>
                  <a:pt x="253" y="498"/>
                </a:moveTo>
                <a:lnTo>
                  <a:pt x="253" y="498"/>
                </a:lnTo>
                <a:cubicBezTo>
                  <a:pt x="184" y="498"/>
                  <a:pt x="123" y="467"/>
                  <a:pt x="77" y="421"/>
                </a:cubicBezTo>
                <a:cubicBezTo>
                  <a:pt x="31" y="375"/>
                  <a:pt x="0" y="314"/>
                  <a:pt x="0" y="253"/>
                </a:cubicBezTo>
                <a:cubicBezTo>
                  <a:pt x="0" y="184"/>
                  <a:pt x="31" y="123"/>
                  <a:pt x="77" y="77"/>
                </a:cubicBezTo>
                <a:cubicBezTo>
                  <a:pt x="123" y="31"/>
                  <a:pt x="184" y="0"/>
                  <a:pt x="253" y="0"/>
                </a:cubicBezTo>
                <a:cubicBezTo>
                  <a:pt x="314" y="0"/>
                  <a:pt x="375" y="31"/>
                  <a:pt x="421" y="77"/>
                </a:cubicBezTo>
                <a:cubicBezTo>
                  <a:pt x="467" y="123"/>
                  <a:pt x="498" y="184"/>
                  <a:pt x="498" y="253"/>
                </a:cubicBezTo>
                <a:cubicBezTo>
                  <a:pt x="498" y="314"/>
                  <a:pt x="467" y="375"/>
                  <a:pt x="421" y="421"/>
                </a:cubicBezTo>
                <a:cubicBezTo>
                  <a:pt x="375" y="467"/>
                  <a:pt x="314" y="498"/>
                  <a:pt x="253" y="498"/>
                </a:cubicBezTo>
                <a:close/>
                <a:moveTo>
                  <a:pt x="253" y="31"/>
                </a:moveTo>
                <a:lnTo>
                  <a:pt x="253" y="31"/>
                </a:lnTo>
                <a:cubicBezTo>
                  <a:pt x="131" y="31"/>
                  <a:pt x="31" y="130"/>
                  <a:pt x="31" y="253"/>
                </a:cubicBezTo>
                <a:cubicBezTo>
                  <a:pt x="31" y="368"/>
                  <a:pt x="131" y="467"/>
                  <a:pt x="253" y="467"/>
                </a:cubicBezTo>
                <a:cubicBezTo>
                  <a:pt x="368" y="467"/>
                  <a:pt x="467" y="368"/>
                  <a:pt x="467" y="253"/>
                </a:cubicBezTo>
                <a:cubicBezTo>
                  <a:pt x="467" y="130"/>
                  <a:pt x="368" y="31"/>
                  <a:pt x="253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98">
            <a:extLst>
              <a:ext uri="{FF2B5EF4-FFF2-40B4-BE49-F238E27FC236}">
                <a16:creationId xmlns:a16="http://schemas.microsoft.com/office/drawing/2014/main" id="{69E15E17-16D5-BE41-9012-2FB048F6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248" y="6147890"/>
            <a:ext cx="429606" cy="429603"/>
          </a:xfrm>
          <a:custGeom>
            <a:avLst/>
            <a:gdLst>
              <a:gd name="T0" fmla="*/ 68546 w 376"/>
              <a:gd name="T1" fmla="*/ 134577 h 375"/>
              <a:gd name="T2" fmla="*/ 68546 w 376"/>
              <a:gd name="T3" fmla="*/ 134577 h 375"/>
              <a:gd name="T4" fmla="*/ 0 w 376"/>
              <a:gd name="T5" fmla="*/ 68728 h 375"/>
              <a:gd name="T6" fmla="*/ 68546 w 376"/>
              <a:gd name="T7" fmla="*/ 0 h 375"/>
              <a:gd name="T8" fmla="*/ 134579 w 376"/>
              <a:gd name="T9" fmla="*/ 68728 h 375"/>
              <a:gd name="T10" fmla="*/ 68546 w 376"/>
              <a:gd name="T11" fmla="*/ 134577 h 375"/>
              <a:gd name="T12" fmla="*/ 68546 w 376"/>
              <a:gd name="T13" fmla="*/ 10795 h 375"/>
              <a:gd name="T14" fmla="*/ 68546 w 376"/>
              <a:gd name="T15" fmla="*/ 10795 h 375"/>
              <a:gd name="T16" fmla="*/ 10766 w 376"/>
              <a:gd name="T17" fmla="*/ 68728 h 375"/>
              <a:gd name="T18" fmla="*/ 68546 w 376"/>
              <a:gd name="T19" fmla="*/ 123782 h 375"/>
              <a:gd name="T20" fmla="*/ 123454 w 376"/>
              <a:gd name="T21" fmla="*/ 68728 h 375"/>
              <a:gd name="T22" fmla="*/ 68546 w 376"/>
              <a:gd name="T23" fmla="*/ 10795 h 3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6" h="375">
                <a:moveTo>
                  <a:pt x="191" y="374"/>
                </a:moveTo>
                <a:lnTo>
                  <a:pt x="191" y="374"/>
                </a:lnTo>
                <a:cubicBezTo>
                  <a:pt x="84" y="374"/>
                  <a:pt x="0" y="290"/>
                  <a:pt x="0" y="191"/>
                </a:cubicBezTo>
                <a:cubicBezTo>
                  <a:pt x="0" y="84"/>
                  <a:pt x="84" y="0"/>
                  <a:pt x="191" y="0"/>
                </a:cubicBezTo>
                <a:cubicBezTo>
                  <a:pt x="291" y="0"/>
                  <a:pt x="375" y="84"/>
                  <a:pt x="375" y="191"/>
                </a:cubicBezTo>
                <a:cubicBezTo>
                  <a:pt x="375" y="290"/>
                  <a:pt x="291" y="374"/>
                  <a:pt x="191" y="374"/>
                </a:cubicBezTo>
                <a:close/>
                <a:moveTo>
                  <a:pt x="191" y="30"/>
                </a:moveTo>
                <a:lnTo>
                  <a:pt x="191" y="30"/>
                </a:lnTo>
                <a:cubicBezTo>
                  <a:pt x="99" y="30"/>
                  <a:pt x="30" y="99"/>
                  <a:pt x="30" y="191"/>
                </a:cubicBezTo>
                <a:cubicBezTo>
                  <a:pt x="30" y="275"/>
                  <a:pt x="99" y="344"/>
                  <a:pt x="191" y="344"/>
                </a:cubicBezTo>
                <a:cubicBezTo>
                  <a:pt x="275" y="344"/>
                  <a:pt x="344" y="275"/>
                  <a:pt x="344" y="191"/>
                </a:cubicBezTo>
                <a:cubicBezTo>
                  <a:pt x="344" y="99"/>
                  <a:pt x="275" y="30"/>
                  <a:pt x="191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99">
            <a:extLst>
              <a:ext uri="{FF2B5EF4-FFF2-40B4-BE49-F238E27FC236}">
                <a16:creationId xmlns:a16="http://schemas.microsoft.com/office/drawing/2014/main" id="{4A787DF8-E23A-F341-AEC1-4793FAC5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3873" y="6248973"/>
            <a:ext cx="131409" cy="212275"/>
          </a:xfrm>
          <a:custGeom>
            <a:avLst/>
            <a:gdLst>
              <a:gd name="T0" fmla="*/ 18858 w 116"/>
              <a:gd name="T1" fmla="*/ 66315 h 185"/>
              <a:gd name="T2" fmla="*/ 18858 w 116"/>
              <a:gd name="T3" fmla="*/ 66315 h 185"/>
              <a:gd name="T4" fmla="*/ 2847 w 116"/>
              <a:gd name="T5" fmla="*/ 63431 h 185"/>
              <a:gd name="T6" fmla="*/ 0 w 116"/>
              <a:gd name="T7" fmla="*/ 58025 h 185"/>
              <a:gd name="T8" fmla="*/ 5337 w 116"/>
              <a:gd name="T9" fmla="*/ 55142 h 185"/>
              <a:gd name="T10" fmla="*/ 27042 w 116"/>
              <a:gd name="T11" fmla="*/ 55142 h 185"/>
              <a:gd name="T12" fmla="*/ 32735 w 116"/>
              <a:gd name="T13" fmla="*/ 49736 h 185"/>
              <a:gd name="T14" fmla="*/ 18858 w 116"/>
              <a:gd name="T15" fmla="*/ 38563 h 185"/>
              <a:gd name="T16" fmla="*/ 8184 w 116"/>
              <a:gd name="T17" fmla="*/ 30274 h 185"/>
              <a:gd name="T18" fmla="*/ 0 w 116"/>
              <a:gd name="T19" fmla="*/ 19462 h 185"/>
              <a:gd name="T20" fmla="*/ 8184 w 116"/>
              <a:gd name="T21" fmla="*/ 5766 h 185"/>
              <a:gd name="T22" fmla="*/ 38073 w 116"/>
              <a:gd name="T23" fmla="*/ 5766 h 185"/>
              <a:gd name="T24" fmla="*/ 40919 w 116"/>
              <a:gd name="T25" fmla="*/ 11173 h 185"/>
              <a:gd name="T26" fmla="*/ 35226 w 116"/>
              <a:gd name="T27" fmla="*/ 11173 h 185"/>
              <a:gd name="T28" fmla="*/ 13521 w 116"/>
              <a:gd name="T29" fmla="*/ 11173 h 185"/>
              <a:gd name="T30" fmla="*/ 8184 w 116"/>
              <a:gd name="T31" fmla="*/ 19462 h 185"/>
              <a:gd name="T32" fmla="*/ 21705 w 116"/>
              <a:gd name="T33" fmla="*/ 30274 h 185"/>
              <a:gd name="T34" fmla="*/ 32735 w 116"/>
              <a:gd name="T35" fmla="*/ 36041 h 185"/>
              <a:gd name="T36" fmla="*/ 40919 w 116"/>
              <a:gd name="T37" fmla="*/ 49736 h 185"/>
              <a:gd name="T38" fmla="*/ 32735 w 116"/>
              <a:gd name="T39" fmla="*/ 63431 h 185"/>
              <a:gd name="T40" fmla="*/ 18858 w 116"/>
              <a:gd name="T41" fmla="*/ 66315 h 18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6" h="185">
                <a:moveTo>
                  <a:pt x="53" y="184"/>
                </a:moveTo>
                <a:lnTo>
                  <a:pt x="53" y="184"/>
                </a:lnTo>
                <a:cubicBezTo>
                  <a:pt x="38" y="184"/>
                  <a:pt x="23" y="184"/>
                  <a:pt x="8" y="176"/>
                </a:cubicBezTo>
                <a:cubicBezTo>
                  <a:pt x="0" y="176"/>
                  <a:pt x="0" y="169"/>
                  <a:pt x="0" y="161"/>
                </a:cubicBezTo>
                <a:cubicBezTo>
                  <a:pt x="8" y="153"/>
                  <a:pt x="15" y="153"/>
                  <a:pt x="15" y="153"/>
                </a:cubicBezTo>
                <a:cubicBezTo>
                  <a:pt x="38" y="169"/>
                  <a:pt x="69" y="169"/>
                  <a:pt x="76" y="153"/>
                </a:cubicBezTo>
                <a:cubicBezTo>
                  <a:pt x="84" y="153"/>
                  <a:pt x="92" y="146"/>
                  <a:pt x="92" y="138"/>
                </a:cubicBezTo>
                <a:cubicBezTo>
                  <a:pt x="92" y="123"/>
                  <a:pt x="69" y="115"/>
                  <a:pt x="53" y="107"/>
                </a:cubicBezTo>
                <a:cubicBezTo>
                  <a:pt x="38" y="100"/>
                  <a:pt x="30" y="92"/>
                  <a:pt x="23" y="84"/>
                </a:cubicBezTo>
                <a:cubicBezTo>
                  <a:pt x="8" y="77"/>
                  <a:pt x="0" y="69"/>
                  <a:pt x="0" y="54"/>
                </a:cubicBezTo>
                <a:cubicBezTo>
                  <a:pt x="0" y="39"/>
                  <a:pt x="8" y="23"/>
                  <a:pt x="23" y="16"/>
                </a:cubicBezTo>
                <a:cubicBezTo>
                  <a:pt x="46" y="0"/>
                  <a:pt x="76" y="0"/>
                  <a:pt x="107" y="16"/>
                </a:cubicBezTo>
                <a:cubicBezTo>
                  <a:pt x="115" y="16"/>
                  <a:pt x="115" y="23"/>
                  <a:pt x="115" y="31"/>
                </a:cubicBezTo>
                <a:cubicBezTo>
                  <a:pt x="107" y="31"/>
                  <a:pt x="99" y="39"/>
                  <a:pt x="99" y="31"/>
                </a:cubicBezTo>
                <a:cubicBezTo>
                  <a:pt x="76" y="23"/>
                  <a:pt x="53" y="23"/>
                  <a:pt x="38" y="31"/>
                </a:cubicBezTo>
                <a:cubicBezTo>
                  <a:pt x="30" y="39"/>
                  <a:pt x="23" y="46"/>
                  <a:pt x="23" y="54"/>
                </a:cubicBezTo>
                <a:cubicBezTo>
                  <a:pt x="23" y="69"/>
                  <a:pt x="46" y="77"/>
                  <a:pt x="61" y="84"/>
                </a:cubicBezTo>
                <a:cubicBezTo>
                  <a:pt x="76" y="92"/>
                  <a:pt x="84" y="100"/>
                  <a:pt x="92" y="100"/>
                </a:cubicBezTo>
                <a:cubicBezTo>
                  <a:pt x="107" y="115"/>
                  <a:pt x="115" y="123"/>
                  <a:pt x="115" y="138"/>
                </a:cubicBezTo>
                <a:cubicBezTo>
                  <a:pt x="115" y="153"/>
                  <a:pt x="107" y="169"/>
                  <a:pt x="92" y="176"/>
                </a:cubicBezTo>
                <a:cubicBezTo>
                  <a:pt x="84" y="184"/>
                  <a:pt x="69" y="184"/>
                  <a:pt x="53" y="1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800">
            <a:extLst>
              <a:ext uri="{FF2B5EF4-FFF2-40B4-BE49-F238E27FC236}">
                <a16:creationId xmlns:a16="http://schemas.microsoft.com/office/drawing/2014/main" id="{27C6F6E6-8558-EF4A-A267-08BCA0A8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4415" y="6208540"/>
            <a:ext cx="25272" cy="45486"/>
          </a:xfrm>
          <a:custGeom>
            <a:avLst/>
            <a:gdLst>
              <a:gd name="T0" fmla="*/ 4961 w 24"/>
              <a:gd name="T1" fmla="*/ 13921 h 39"/>
              <a:gd name="T2" fmla="*/ 4961 w 24"/>
              <a:gd name="T3" fmla="*/ 13921 h 39"/>
              <a:gd name="T4" fmla="*/ 0 w 24"/>
              <a:gd name="T5" fmla="*/ 8426 h 39"/>
              <a:gd name="T6" fmla="*/ 0 w 24"/>
              <a:gd name="T7" fmla="*/ 2931 h 39"/>
              <a:gd name="T8" fmla="*/ 4961 w 24"/>
              <a:gd name="T9" fmla="*/ 0 h 39"/>
              <a:gd name="T10" fmla="*/ 7607 w 24"/>
              <a:gd name="T11" fmla="*/ 2931 h 39"/>
              <a:gd name="T12" fmla="*/ 7607 w 24"/>
              <a:gd name="T13" fmla="*/ 8426 h 39"/>
              <a:gd name="T14" fmla="*/ 4961 w 24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31"/>
                  <a:pt x="15" y="38"/>
                  <a:pt x="15" y="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801">
            <a:extLst>
              <a:ext uri="{FF2B5EF4-FFF2-40B4-BE49-F238E27FC236}">
                <a16:creationId xmlns:a16="http://schemas.microsoft.com/office/drawing/2014/main" id="{F63BD0A0-CDA4-A540-B292-BA338AD9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4415" y="6471357"/>
            <a:ext cx="25272" cy="45486"/>
          </a:xfrm>
          <a:custGeom>
            <a:avLst/>
            <a:gdLst>
              <a:gd name="T0" fmla="*/ 4961 w 24"/>
              <a:gd name="T1" fmla="*/ 13921 h 39"/>
              <a:gd name="T2" fmla="*/ 4961 w 24"/>
              <a:gd name="T3" fmla="*/ 13921 h 39"/>
              <a:gd name="T4" fmla="*/ 0 w 24"/>
              <a:gd name="T5" fmla="*/ 10990 h 39"/>
              <a:gd name="T6" fmla="*/ 0 w 24"/>
              <a:gd name="T7" fmla="*/ 2564 h 39"/>
              <a:gd name="T8" fmla="*/ 4961 w 24"/>
              <a:gd name="T9" fmla="*/ 0 h 39"/>
              <a:gd name="T10" fmla="*/ 7607 w 24"/>
              <a:gd name="T11" fmla="*/ 2564 h 39"/>
              <a:gd name="T12" fmla="*/ 7607 w 24"/>
              <a:gd name="T13" fmla="*/ 10990 h 39"/>
              <a:gd name="T14" fmla="*/ 4961 w 24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0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3" y="0"/>
                  <a:pt x="23" y="7"/>
                </a:cubicBezTo>
                <a:cubicBezTo>
                  <a:pt x="23" y="30"/>
                  <a:pt x="23" y="30"/>
                  <a:pt x="23" y="30"/>
                </a:cubicBezTo>
                <a:lnTo>
                  <a:pt x="15" y="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5D058C6-AFDF-AF43-9D1D-E237A0587587}"/>
              </a:ext>
            </a:extLst>
          </p:cNvPr>
          <p:cNvGrpSpPr/>
          <p:nvPr/>
        </p:nvGrpSpPr>
        <p:grpSpPr>
          <a:xfrm>
            <a:off x="3537330" y="11401923"/>
            <a:ext cx="3676939" cy="1477328"/>
            <a:chOff x="5517310" y="11069053"/>
            <a:chExt cx="3676939" cy="1477328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7299D4D2-1C86-E44D-A07E-CDBEB270449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90CA48-F11E-A348-ACE5-63E1D98C23B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0EF8FF9-2A1B-884C-BA09-3BC1AEFA8953}"/>
              </a:ext>
            </a:extLst>
          </p:cNvPr>
          <p:cNvGrpSpPr/>
          <p:nvPr/>
        </p:nvGrpSpPr>
        <p:grpSpPr>
          <a:xfrm>
            <a:off x="6314598" y="3680323"/>
            <a:ext cx="3676939" cy="1477328"/>
            <a:chOff x="5517310" y="11069053"/>
            <a:chExt cx="3676939" cy="1477328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84C665CB-5C19-0F49-96AB-8DE3760B470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2F79A8-803E-6E43-9958-B92FBE8EAC3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035A0D-E2B2-814D-8157-5BA7A023F568}"/>
              </a:ext>
            </a:extLst>
          </p:cNvPr>
          <p:cNvGrpSpPr/>
          <p:nvPr/>
        </p:nvGrpSpPr>
        <p:grpSpPr>
          <a:xfrm>
            <a:off x="11597798" y="3680323"/>
            <a:ext cx="3676939" cy="1477328"/>
            <a:chOff x="5517310" y="11069053"/>
            <a:chExt cx="3676939" cy="1477328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CE1805A4-0074-3D4D-BCC7-20B7EB44309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949B8F-24A1-054B-90F2-D4A46E972EC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AA52E66-769E-C04D-8AC5-EFF00C11F7FC}"/>
              </a:ext>
            </a:extLst>
          </p:cNvPr>
          <p:cNvGrpSpPr/>
          <p:nvPr/>
        </p:nvGrpSpPr>
        <p:grpSpPr>
          <a:xfrm>
            <a:off x="16753998" y="3680323"/>
            <a:ext cx="3676939" cy="1477328"/>
            <a:chOff x="5517310" y="11069053"/>
            <a:chExt cx="3676939" cy="1477328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A7C8B0EF-75DC-3543-BA0B-25E7AD8A26E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110494A-245C-2D4E-9EFA-885E7C4F3DF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DBBEF39-0A89-8A4E-8E64-6A4D7308D6C0}"/>
              </a:ext>
            </a:extLst>
          </p:cNvPr>
          <p:cNvGrpSpPr/>
          <p:nvPr/>
        </p:nvGrpSpPr>
        <p:grpSpPr>
          <a:xfrm>
            <a:off x="8922130" y="11401923"/>
            <a:ext cx="3676939" cy="1477328"/>
            <a:chOff x="5517310" y="11069053"/>
            <a:chExt cx="3676939" cy="1477328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BFBDCF24-3467-2449-B6EC-FADA05CDE03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5087DC9-E8EF-4341-B6F0-74362452F6B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7B0F874-4F41-C04C-A0AF-A8C356F07EC9}"/>
              </a:ext>
            </a:extLst>
          </p:cNvPr>
          <p:cNvGrpSpPr/>
          <p:nvPr/>
        </p:nvGrpSpPr>
        <p:grpSpPr>
          <a:xfrm>
            <a:off x="14078330" y="11401923"/>
            <a:ext cx="3676939" cy="1477328"/>
            <a:chOff x="5517310" y="11069053"/>
            <a:chExt cx="3676939" cy="1477328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A083FB2C-8778-974F-A865-FCEADD4B639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A456B1-7AE8-F346-BD04-B7F36A08BDA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6B8DEF58-A9E3-A94A-97F1-ECA82B3AF5C3}"/>
              </a:ext>
            </a:extLst>
          </p:cNvPr>
          <p:cNvGrpSpPr/>
          <p:nvPr/>
        </p:nvGrpSpPr>
        <p:grpSpPr>
          <a:xfrm>
            <a:off x="2668308" y="352460"/>
            <a:ext cx="19041035" cy="2561450"/>
            <a:chOff x="2668308" y="861425"/>
            <a:chExt cx="19041035" cy="2561450"/>
          </a:xfrm>
        </p:grpSpPr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C7417FC4-C3DC-8148-AC1D-091B4D7FE521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86FA6AB4-8A7E-B847-AE4F-63BAA0CF3F6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2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Freeform 332">
            <a:extLst>
              <a:ext uri="{FF2B5EF4-FFF2-40B4-BE49-F238E27FC236}">
                <a16:creationId xmlns:a16="http://schemas.microsoft.com/office/drawing/2014/main" id="{F0835CE3-7FF5-F949-BBE6-E0EC4C2E3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33" y="5840891"/>
            <a:ext cx="22049151" cy="6893190"/>
          </a:xfrm>
          <a:custGeom>
            <a:avLst/>
            <a:gdLst>
              <a:gd name="T0" fmla="*/ 6951303 w 19310"/>
              <a:gd name="T1" fmla="*/ 0 h 6038"/>
              <a:gd name="T2" fmla="*/ 6951303 w 19310"/>
              <a:gd name="T3" fmla="*/ 0 h 6038"/>
              <a:gd name="T4" fmla="*/ 5463050 w 19310"/>
              <a:gd name="T5" fmla="*/ 0 h 6038"/>
              <a:gd name="T6" fmla="*/ 5258928 w 19310"/>
              <a:gd name="T7" fmla="*/ 323941 h 6038"/>
              <a:gd name="T8" fmla="*/ 5533610 w 19310"/>
              <a:gd name="T9" fmla="*/ 908116 h 6038"/>
              <a:gd name="T10" fmla="*/ 5326968 w 19310"/>
              <a:gd name="T11" fmla="*/ 1232057 h 6038"/>
              <a:gd name="T12" fmla="*/ 3743314 w 19310"/>
              <a:gd name="T13" fmla="*/ 1232057 h 6038"/>
              <a:gd name="T14" fmla="*/ 3517592 w 19310"/>
              <a:gd name="T15" fmla="*/ 1036253 h 6038"/>
              <a:gd name="T16" fmla="*/ 3495992 w 19310"/>
              <a:gd name="T17" fmla="*/ 881121 h 6038"/>
              <a:gd name="T18" fmla="*/ 3270270 w 19310"/>
              <a:gd name="T19" fmla="*/ 685316 h 6038"/>
              <a:gd name="T20" fmla="*/ 2130139 w 19310"/>
              <a:gd name="T21" fmla="*/ 685316 h 6038"/>
              <a:gd name="T22" fmla="*/ 1915217 w 19310"/>
              <a:gd name="T23" fmla="*/ 845487 h 6038"/>
              <a:gd name="T24" fmla="*/ 1841777 w 19310"/>
              <a:gd name="T25" fmla="*/ 1074046 h 6038"/>
              <a:gd name="T26" fmla="*/ 1624335 w 19310"/>
              <a:gd name="T27" fmla="*/ 1232057 h 6038"/>
              <a:gd name="T28" fmla="*/ 543965 w 19310"/>
              <a:gd name="T29" fmla="*/ 1232057 h 6038"/>
              <a:gd name="T30" fmla="*/ 345243 w 19310"/>
              <a:gd name="T31" fmla="*/ 1351556 h 6038"/>
              <a:gd name="T32" fmla="*/ 0 w 19310"/>
              <a:gd name="T33" fmla="*/ 2172927 h 60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310" h="6038">
                <a:moveTo>
                  <a:pt x="19309" y="0"/>
                </a:moveTo>
                <a:lnTo>
                  <a:pt x="19309" y="0"/>
                </a:lnTo>
                <a:cubicBezTo>
                  <a:pt x="15175" y="0"/>
                  <a:pt x="15175" y="0"/>
                  <a:pt x="15175" y="0"/>
                </a:cubicBezTo>
                <a:cubicBezTo>
                  <a:pt x="14714" y="0"/>
                  <a:pt x="14404" y="484"/>
                  <a:pt x="14608" y="900"/>
                </a:cubicBezTo>
                <a:cubicBezTo>
                  <a:pt x="15371" y="2523"/>
                  <a:pt x="15371" y="2523"/>
                  <a:pt x="15371" y="2523"/>
                </a:cubicBezTo>
                <a:cubicBezTo>
                  <a:pt x="15568" y="2939"/>
                  <a:pt x="15265" y="3423"/>
                  <a:pt x="14797" y="3423"/>
                </a:cubicBezTo>
                <a:cubicBezTo>
                  <a:pt x="10398" y="3423"/>
                  <a:pt x="10398" y="3423"/>
                  <a:pt x="10398" y="3423"/>
                </a:cubicBezTo>
                <a:cubicBezTo>
                  <a:pt x="10088" y="3423"/>
                  <a:pt x="9816" y="3196"/>
                  <a:pt x="9771" y="2879"/>
                </a:cubicBezTo>
                <a:cubicBezTo>
                  <a:pt x="9711" y="2448"/>
                  <a:pt x="9711" y="2448"/>
                  <a:pt x="9711" y="2448"/>
                </a:cubicBezTo>
                <a:cubicBezTo>
                  <a:pt x="9665" y="2138"/>
                  <a:pt x="9401" y="1904"/>
                  <a:pt x="9084" y="1904"/>
                </a:cubicBezTo>
                <a:cubicBezTo>
                  <a:pt x="5917" y="1904"/>
                  <a:pt x="5917" y="1904"/>
                  <a:pt x="5917" y="1904"/>
                </a:cubicBezTo>
                <a:cubicBezTo>
                  <a:pt x="5645" y="1904"/>
                  <a:pt x="5403" y="2085"/>
                  <a:pt x="5320" y="2349"/>
                </a:cubicBezTo>
                <a:cubicBezTo>
                  <a:pt x="5116" y="2984"/>
                  <a:pt x="5116" y="2984"/>
                  <a:pt x="5116" y="2984"/>
                </a:cubicBezTo>
                <a:cubicBezTo>
                  <a:pt x="5033" y="3241"/>
                  <a:pt x="4791" y="3423"/>
                  <a:pt x="4512" y="3423"/>
                </a:cubicBezTo>
                <a:cubicBezTo>
                  <a:pt x="1511" y="3423"/>
                  <a:pt x="1511" y="3423"/>
                  <a:pt x="1511" y="3423"/>
                </a:cubicBezTo>
                <a:cubicBezTo>
                  <a:pt x="1277" y="3423"/>
                  <a:pt x="1065" y="3551"/>
                  <a:pt x="959" y="3755"/>
                </a:cubicBezTo>
                <a:cubicBezTo>
                  <a:pt x="0" y="6037"/>
                  <a:pt x="0" y="6037"/>
                  <a:pt x="0" y="6037"/>
                </a:cubicBezTo>
              </a:path>
            </a:pathLst>
          </a:custGeom>
          <a:noFill/>
          <a:ln w="508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" name="Freeform 332">
            <a:extLst>
              <a:ext uri="{FF2B5EF4-FFF2-40B4-BE49-F238E27FC236}">
                <a16:creationId xmlns:a16="http://schemas.microsoft.com/office/drawing/2014/main" id="{87491417-29BC-F843-9C52-35FEF17D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69" y="5833337"/>
            <a:ext cx="22049151" cy="6893190"/>
          </a:xfrm>
          <a:custGeom>
            <a:avLst/>
            <a:gdLst>
              <a:gd name="T0" fmla="*/ 6951303 w 19310"/>
              <a:gd name="T1" fmla="*/ 0 h 6038"/>
              <a:gd name="T2" fmla="*/ 6951303 w 19310"/>
              <a:gd name="T3" fmla="*/ 0 h 6038"/>
              <a:gd name="T4" fmla="*/ 5463050 w 19310"/>
              <a:gd name="T5" fmla="*/ 0 h 6038"/>
              <a:gd name="T6" fmla="*/ 5258928 w 19310"/>
              <a:gd name="T7" fmla="*/ 323941 h 6038"/>
              <a:gd name="T8" fmla="*/ 5533610 w 19310"/>
              <a:gd name="T9" fmla="*/ 908116 h 6038"/>
              <a:gd name="T10" fmla="*/ 5326968 w 19310"/>
              <a:gd name="T11" fmla="*/ 1232057 h 6038"/>
              <a:gd name="T12" fmla="*/ 3743314 w 19310"/>
              <a:gd name="T13" fmla="*/ 1232057 h 6038"/>
              <a:gd name="T14" fmla="*/ 3517592 w 19310"/>
              <a:gd name="T15" fmla="*/ 1036253 h 6038"/>
              <a:gd name="T16" fmla="*/ 3495992 w 19310"/>
              <a:gd name="T17" fmla="*/ 881121 h 6038"/>
              <a:gd name="T18" fmla="*/ 3270270 w 19310"/>
              <a:gd name="T19" fmla="*/ 685316 h 6038"/>
              <a:gd name="T20" fmla="*/ 2130139 w 19310"/>
              <a:gd name="T21" fmla="*/ 685316 h 6038"/>
              <a:gd name="T22" fmla="*/ 1915217 w 19310"/>
              <a:gd name="T23" fmla="*/ 845487 h 6038"/>
              <a:gd name="T24" fmla="*/ 1841777 w 19310"/>
              <a:gd name="T25" fmla="*/ 1074046 h 6038"/>
              <a:gd name="T26" fmla="*/ 1624335 w 19310"/>
              <a:gd name="T27" fmla="*/ 1232057 h 6038"/>
              <a:gd name="T28" fmla="*/ 543965 w 19310"/>
              <a:gd name="T29" fmla="*/ 1232057 h 6038"/>
              <a:gd name="T30" fmla="*/ 345243 w 19310"/>
              <a:gd name="T31" fmla="*/ 1351556 h 6038"/>
              <a:gd name="T32" fmla="*/ 0 w 19310"/>
              <a:gd name="T33" fmla="*/ 2172927 h 60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310" h="6038">
                <a:moveTo>
                  <a:pt x="19309" y="0"/>
                </a:moveTo>
                <a:lnTo>
                  <a:pt x="19309" y="0"/>
                </a:lnTo>
                <a:cubicBezTo>
                  <a:pt x="15175" y="0"/>
                  <a:pt x="15175" y="0"/>
                  <a:pt x="15175" y="0"/>
                </a:cubicBezTo>
                <a:cubicBezTo>
                  <a:pt x="14714" y="0"/>
                  <a:pt x="14404" y="484"/>
                  <a:pt x="14608" y="900"/>
                </a:cubicBezTo>
                <a:cubicBezTo>
                  <a:pt x="15371" y="2523"/>
                  <a:pt x="15371" y="2523"/>
                  <a:pt x="15371" y="2523"/>
                </a:cubicBezTo>
                <a:cubicBezTo>
                  <a:pt x="15568" y="2939"/>
                  <a:pt x="15265" y="3423"/>
                  <a:pt x="14797" y="3423"/>
                </a:cubicBezTo>
                <a:cubicBezTo>
                  <a:pt x="10398" y="3423"/>
                  <a:pt x="10398" y="3423"/>
                  <a:pt x="10398" y="3423"/>
                </a:cubicBezTo>
                <a:cubicBezTo>
                  <a:pt x="10088" y="3423"/>
                  <a:pt x="9816" y="3196"/>
                  <a:pt x="9771" y="2879"/>
                </a:cubicBezTo>
                <a:cubicBezTo>
                  <a:pt x="9711" y="2448"/>
                  <a:pt x="9711" y="2448"/>
                  <a:pt x="9711" y="2448"/>
                </a:cubicBezTo>
                <a:cubicBezTo>
                  <a:pt x="9665" y="2138"/>
                  <a:pt x="9401" y="1904"/>
                  <a:pt x="9084" y="1904"/>
                </a:cubicBezTo>
                <a:cubicBezTo>
                  <a:pt x="5917" y="1904"/>
                  <a:pt x="5917" y="1904"/>
                  <a:pt x="5917" y="1904"/>
                </a:cubicBezTo>
                <a:cubicBezTo>
                  <a:pt x="5645" y="1904"/>
                  <a:pt x="5403" y="2085"/>
                  <a:pt x="5320" y="2349"/>
                </a:cubicBezTo>
                <a:cubicBezTo>
                  <a:pt x="5116" y="2984"/>
                  <a:pt x="5116" y="2984"/>
                  <a:pt x="5116" y="2984"/>
                </a:cubicBezTo>
                <a:cubicBezTo>
                  <a:pt x="5033" y="3241"/>
                  <a:pt x="4791" y="3423"/>
                  <a:pt x="4512" y="3423"/>
                </a:cubicBezTo>
                <a:cubicBezTo>
                  <a:pt x="1511" y="3423"/>
                  <a:pt x="1511" y="3423"/>
                  <a:pt x="1511" y="3423"/>
                </a:cubicBezTo>
                <a:cubicBezTo>
                  <a:pt x="1277" y="3423"/>
                  <a:pt x="1065" y="3551"/>
                  <a:pt x="959" y="3755"/>
                </a:cubicBezTo>
                <a:cubicBezTo>
                  <a:pt x="0" y="6037"/>
                  <a:pt x="0" y="6037"/>
                  <a:pt x="0" y="6037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Freeform 333">
            <a:extLst>
              <a:ext uri="{FF2B5EF4-FFF2-40B4-BE49-F238E27FC236}">
                <a16:creationId xmlns:a16="http://schemas.microsoft.com/office/drawing/2014/main" id="{B51A341E-9117-1A4B-9120-7ECC21E8B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414" y="7522648"/>
            <a:ext cx="2502494" cy="2280945"/>
          </a:xfrm>
          <a:custGeom>
            <a:avLst/>
            <a:gdLst>
              <a:gd name="T0" fmla="*/ 600825 w 2193"/>
              <a:gd name="T1" fmla="*/ 0 h 1996"/>
              <a:gd name="T2" fmla="*/ 600825 w 2193"/>
              <a:gd name="T3" fmla="*/ 0 h 1996"/>
              <a:gd name="T4" fmla="*/ 187803 w 2193"/>
              <a:gd name="T5" fmla="*/ 0 h 1996"/>
              <a:gd name="T6" fmla="*/ 0 w 2193"/>
              <a:gd name="T7" fmla="*/ 185189 h 1996"/>
              <a:gd name="T8" fmla="*/ 0 w 2193"/>
              <a:gd name="T9" fmla="*/ 427303 h 1996"/>
              <a:gd name="T10" fmla="*/ 187803 w 2193"/>
              <a:gd name="T11" fmla="*/ 612491 h 1996"/>
              <a:gd name="T12" fmla="*/ 244647 w 2193"/>
              <a:gd name="T13" fmla="*/ 612491 h 1996"/>
              <a:gd name="T14" fmla="*/ 318041 w 2193"/>
              <a:gd name="T15" fmla="*/ 653564 h 1996"/>
              <a:gd name="T16" fmla="*/ 323798 w 2193"/>
              <a:gd name="T17" fmla="*/ 664373 h 1996"/>
              <a:gd name="T18" fmla="*/ 465189 w 2193"/>
              <a:gd name="T19" fmla="*/ 664373 h 1996"/>
              <a:gd name="T20" fmla="*/ 470586 w 2193"/>
              <a:gd name="T21" fmla="*/ 653564 h 1996"/>
              <a:gd name="T22" fmla="*/ 541102 w 2193"/>
              <a:gd name="T23" fmla="*/ 612491 h 1996"/>
              <a:gd name="T24" fmla="*/ 600825 w 2193"/>
              <a:gd name="T25" fmla="*/ 612491 h 1996"/>
              <a:gd name="T26" fmla="*/ 788627 w 2193"/>
              <a:gd name="T27" fmla="*/ 427303 h 1996"/>
              <a:gd name="T28" fmla="*/ 788627 w 2193"/>
              <a:gd name="T29" fmla="*/ 185189 h 1996"/>
              <a:gd name="T30" fmla="*/ 600825 w 2193"/>
              <a:gd name="T31" fmla="*/ 0 h 19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93" h="1996">
                <a:moveTo>
                  <a:pt x="1670" y="0"/>
                </a:moveTo>
                <a:lnTo>
                  <a:pt x="1670" y="0"/>
                </a:lnTo>
                <a:cubicBezTo>
                  <a:pt x="522" y="0"/>
                  <a:pt x="522" y="0"/>
                  <a:pt x="522" y="0"/>
                </a:cubicBezTo>
                <a:cubicBezTo>
                  <a:pt x="235" y="0"/>
                  <a:pt x="0" y="234"/>
                  <a:pt x="0" y="514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474"/>
                  <a:pt x="235" y="1700"/>
                  <a:pt x="522" y="1700"/>
                </a:cubicBezTo>
                <a:cubicBezTo>
                  <a:pt x="680" y="1700"/>
                  <a:pt x="680" y="1700"/>
                  <a:pt x="680" y="1700"/>
                </a:cubicBezTo>
                <a:cubicBezTo>
                  <a:pt x="763" y="1700"/>
                  <a:pt x="839" y="1746"/>
                  <a:pt x="884" y="1814"/>
                </a:cubicBezTo>
                <a:cubicBezTo>
                  <a:pt x="900" y="1844"/>
                  <a:pt x="900" y="1844"/>
                  <a:pt x="900" y="1844"/>
                </a:cubicBezTo>
                <a:cubicBezTo>
                  <a:pt x="983" y="1995"/>
                  <a:pt x="1209" y="1995"/>
                  <a:pt x="1293" y="1844"/>
                </a:cubicBezTo>
                <a:cubicBezTo>
                  <a:pt x="1308" y="1814"/>
                  <a:pt x="1308" y="1814"/>
                  <a:pt x="1308" y="1814"/>
                </a:cubicBezTo>
                <a:cubicBezTo>
                  <a:pt x="1353" y="1746"/>
                  <a:pt x="1429" y="1700"/>
                  <a:pt x="1504" y="1700"/>
                </a:cubicBezTo>
                <a:cubicBezTo>
                  <a:pt x="1670" y="1700"/>
                  <a:pt x="1670" y="1700"/>
                  <a:pt x="1670" y="1700"/>
                </a:cubicBezTo>
                <a:cubicBezTo>
                  <a:pt x="1958" y="1700"/>
                  <a:pt x="2192" y="1474"/>
                  <a:pt x="2192" y="1186"/>
                </a:cubicBezTo>
                <a:cubicBezTo>
                  <a:pt x="2192" y="514"/>
                  <a:pt x="2192" y="514"/>
                  <a:pt x="2192" y="514"/>
                </a:cubicBezTo>
                <a:cubicBezTo>
                  <a:pt x="2192" y="234"/>
                  <a:pt x="1958" y="0"/>
                  <a:pt x="1670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4">
            <a:extLst>
              <a:ext uri="{FF2B5EF4-FFF2-40B4-BE49-F238E27FC236}">
                <a16:creationId xmlns:a16="http://schemas.microsoft.com/office/drawing/2014/main" id="{BFDEB644-FE3E-B647-BDC3-52E41E94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954" y="5941595"/>
            <a:ext cx="2502494" cy="2285982"/>
          </a:xfrm>
          <a:custGeom>
            <a:avLst/>
            <a:gdLst>
              <a:gd name="T0" fmla="*/ 601184 w 2193"/>
              <a:gd name="T1" fmla="*/ 0 h 2003"/>
              <a:gd name="T2" fmla="*/ 601184 w 2193"/>
              <a:gd name="T3" fmla="*/ 0 h 2003"/>
              <a:gd name="T4" fmla="*/ 187803 w 2193"/>
              <a:gd name="T5" fmla="*/ 0 h 2003"/>
              <a:gd name="T6" fmla="*/ 0 w 2193"/>
              <a:gd name="T7" fmla="*/ 187468 h 2003"/>
              <a:gd name="T8" fmla="*/ 0 w 2193"/>
              <a:gd name="T9" fmla="*/ 426390 h 2003"/>
              <a:gd name="T10" fmla="*/ 187803 w 2193"/>
              <a:gd name="T11" fmla="*/ 614217 h 2003"/>
              <a:gd name="T12" fmla="*/ 247525 w 2193"/>
              <a:gd name="T13" fmla="*/ 614217 h 2003"/>
              <a:gd name="T14" fmla="*/ 318401 w 2193"/>
              <a:gd name="T15" fmla="*/ 654877 h 2003"/>
              <a:gd name="T16" fmla="*/ 323798 w 2193"/>
              <a:gd name="T17" fmla="*/ 663153 h 2003"/>
              <a:gd name="T18" fmla="*/ 465189 w 2193"/>
              <a:gd name="T19" fmla="*/ 663153 h 2003"/>
              <a:gd name="T20" fmla="*/ 470586 w 2193"/>
              <a:gd name="T21" fmla="*/ 654877 h 2003"/>
              <a:gd name="T22" fmla="*/ 543980 w 2193"/>
              <a:gd name="T23" fmla="*/ 614217 h 2003"/>
              <a:gd name="T24" fmla="*/ 601184 w 2193"/>
              <a:gd name="T25" fmla="*/ 614217 h 2003"/>
              <a:gd name="T26" fmla="*/ 788627 w 2193"/>
              <a:gd name="T27" fmla="*/ 426390 h 2003"/>
              <a:gd name="T28" fmla="*/ 788627 w 2193"/>
              <a:gd name="T29" fmla="*/ 187468 h 2003"/>
              <a:gd name="T30" fmla="*/ 601184 w 2193"/>
              <a:gd name="T31" fmla="*/ 0 h 20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93" h="2003">
                <a:moveTo>
                  <a:pt x="1671" y="0"/>
                </a:moveTo>
                <a:lnTo>
                  <a:pt x="1671" y="0"/>
                </a:lnTo>
                <a:cubicBezTo>
                  <a:pt x="522" y="0"/>
                  <a:pt x="522" y="0"/>
                  <a:pt x="522" y="0"/>
                </a:cubicBezTo>
                <a:cubicBezTo>
                  <a:pt x="234" y="0"/>
                  <a:pt x="0" y="234"/>
                  <a:pt x="0" y="521"/>
                </a:cubicBezTo>
                <a:cubicBezTo>
                  <a:pt x="0" y="1185"/>
                  <a:pt x="0" y="1185"/>
                  <a:pt x="0" y="1185"/>
                </a:cubicBezTo>
                <a:cubicBezTo>
                  <a:pt x="0" y="1473"/>
                  <a:pt x="234" y="1707"/>
                  <a:pt x="522" y="1707"/>
                </a:cubicBezTo>
                <a:cubicBezTo>
                  <a:pt x="688" y="1707"/>
                  <a:pt x="688" y="1707"/>
                  <a:pt x="688" y="1707"/>
                </a:cubicBezTo>
                <a:cubicBezTo>
                  <a:pt x="764" y="1707"/>
                  <a:pt x="839" y="1745"/>
                  <a:pt x="885" y="1820"/>
                </a:cubicBezTo>
                <a:cubicBezTo>
                  <a:pt x="900" y="1843"/>
                  <a:pt x="900" y="1843"/>
                  <a:pt x="900" y="1843"/>
                </a:cubicBezTo>
                <a:cubicBezTo>
                  <a:pt x="990" y="2002"/>
                  <a:pt x="1210" y="2002"/>
                  <a:pt x="1293" y="1843"/>
                </a:cubicBezTo>
                <a:cubicBezTo>
                  <a:pt x="1308" y="1820"/>
                  <a:pt x="1308" y="1820"/>
                  <a:pt x="1308" y="1820"/>
                </a:cubicBezTo>
                <a:cubicBezTo>
                  <a:pt x="1353" y="1745"/>
                  <a:pt x="1429" y="1707"/>
                  <a:pt x="1512" y="1707"/>
                </a:cubicBezTo>
                <a:cubicBezTo>
                  <a:pt x="1671" y="1707"/>
                  <a:pt x="1671" y="1707"/>
                  <a:pt x="1671" y="1707"/>
                </a:cubicBezTo>
                <a:cubicBezTo>
                  <a:pt x="1958" y="1707"/>
                  <a:pt x="2192" y="1473"/>
                  <a:pt x="2192" y="1185"/>
                </a:cubicBezTo>
                <a:cubicBezTo>
                  <a:pt x="2192" y="521"/>
                  <a:pt x="2192" y="521"/>
                  <a:pt x="2192" y="521"/>
                </a:cubicBezTo>
                <a:cubicBezTo>
                  <a:pt x="2192" y="234"/>
                  <a:pt x="1958" y="0"/>
                  <a:pt x="1671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5">
            <a:extLst>
              <a:ext uri="{FF2B5EF4-FFF2-40B4-BE49-F238E27FC236}">
                <a16:creationId xmlns:a16="http://schemas.microsoft.com/office/drawing/2014/main" id="{BF5FEA59-6312-9D4A-B87E-D2F78079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455" y="7527682"/>
            <a:ext cx="2492427" cy="2280948"/>
          </a:xfrm>
          <a:custGeom>
            <a:avLst/>
            <a:gdLst>
              <a:gd name="T0" fmla="*/ 600598 w 2185"/>
              <a:gd name="T1" fmla="*/ 0 h 1996"/>
              <a:gd name="T2" fmla="*/ 600598 w 2185"/>
              <a:gd name="T3" fmla="*/ 0 h 1996"/>
              <a:gd name="T4" fmla="*/ 184855 w 2185"/>
              <a:gd name="T5" fmla="*/ 0 h 1996"/>
              <a:gd name="T6" fmla="*/ 0 w 2185"/>
              <a:gd name="T7" fmla="*/ 185189 h 1996"/>
              <a:gd name="T8" fmla="*/ 0 w 2185"/>
              <a:gd name="T9" fmla="*/ 427664 h 1996"/>
              <a:gd name="T10" fmla="*/ 184855 w 2185"/>
              <a:gd name="T11" fmla="*/ 612853 h 1996"/>
              <a:gd name="T12" fmla="*/ 244555 w 2185"/>
              <a:gd name="T13" fmla="*/ 612853 h 1996"/>
              <a:gd name="T14" fmla="*/ 315404 w 2185"/>
              <a:gd name="T15" fmla="*/ 653565 h 1996"/>
              <a:gd name="T16" fmla="*/ 320799 w 2185"/>
              <a:gd name="T17" fmla="*/ 664374 h 1996"/>
              <a:gd name="T18" fmla="*/ 464655 w 2185"/>
              <a:gd name="T19" fmla="*/ 664374 h 1996"/>
              <a:gd name="T20" fmla="*/ 470049 w 2185"/>
              <a:gd name="T21" fmla="*/ 653565 h 1996"/>
              <a:gd name="T22" fmla="*/ 540898 w 2185"/>
              <a:gd name="T23" fmla="*/ 612853 h 1996"/>
              <a:gd name="T24" fmla="*/ 600598 w 2185"/>
              <a:gd name="T25" fmla="*/ 612853 h 1996"/>
              <a:gd name="T26" fmla="*/ 785453 w 2185"/>
              <a:gd name="T27" fmla="*/ 427664 h 1996"/>
              <a:gd name="T28" fmla="*/ 785453 w 2185"/>
              <a:gd name="T29" fmla="*/ 185189 h 1996"/>
              <a:gd name="T30" fmla="*/ 600598 w 2185"/>
              <a:gd name="T31" fmla="*/ 0 h 19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5" h="1996">
                <a:moveTo>
                  <a:pt x="1670" y="0"/>
                </a:moveTo>
                <a:lnTo>
                  <a:pt x="1670" y="0"/>
                </a:lnTo>
                <a:cubicBezTo>
                  <a:pt x="514" y="0"/>
                  <a:pt x="514" y="0"/>
                  <a:pt x="514" y="0"/>
                </a:cubicBezTo>
                <a:cubicBezTo>
                  <a:pt x="227" y="0"/>
                  <a:pt x="0" y="227"/>
                  <a:pt x="0" y="514"/>
                </a:cubicBezTo>
                <a:cubicBezTo>
                  <a:pt x="0" y="1187"/>
                  <a:pt x="0" y="1187"/>
                  <a:pt x="0" y="1187"/>
                </a:cubicBezTo>
                <a:cubicBezTo>
                  <a:pt x="0" y="1467"/>
                  <a:pt x="227" y="1701"/>
                  <a:pt x="514" y="1701"/>
                </a:cubicBezTo>
                <a:cubicBezTo>
                  <a:pt x="680" y="1701"/>
                  <a:pt x="680" y="1701"/>
                  <a:pt x="680" y="1701"/>
                </a:cubicBezTo>
                <a:cubicBezTo>
                  <a:pt x="763" y="1701"/>
                  <a:pt x="839" y="1746"/>
                  <a:pt x="877" y="1814"/>
                </a:cubicBezTo>
                <a:cubicBezTo>
                  <a:pt x="892" y="1844"/>
                  <a:pt x="892" y="1844"/>
                  <a:pt x="892" y="1844"/>
                </a:cubicBezTo>
                <a:cubicBezTo>
                  <a:pt x="982" y="1995"/>
                  <a:pt x="1202" y="1995"/>
                  <a:pt x="1292" y="1844"/>
                </a:cubicBezTo>
                <a:cubicBezTo>
                  <a:pt x="1307" y="1814"/>
                  <a:pt x="1307" y="1814"/>
                  <a:pt x="1307" y="1814"/>
                </a:cubicBezTo>
                <a:cubicBezTo>
                  <a:pt x="1345" y="1746"/>
                  <a:pt x="1421" y="1701"/>
                  <a:pt x="1504" y="1701"/>
                </a:cubicBezTo>
                <a:cubicBezTo>
                  <a:pt x="1670" y="1701"/>
                  <a:pt x="1670" y="1701"/>
                  <a:pt x="1670" y="1701"/>
                </a:cubicBezTo>
                <a:cubicBezTo>
                  <a:pt x="1950" y="1701"/>
                  <a:pt x="2184" y="1467"/>
                  <a:pt x="2184" y="1187"/>
                </a:cubicBezTo>
                <a:cubicBezTo>
                  <a:pt x="2184" y="514"/>
                  <a:pt x="2184" y="514"/>
                  <a:pt x="2184" y="514"/>
                </a:cubicBezTo>
                <a:cubicBezTo>
                  <a:pt x="2184" y="227"/>
                  <a:pt x="1950" y="0"/>
                  <a:pt x="1670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6">
            <a:extLst>
              <a:ext uri="{FF2B5EF4-FFF2-40B4-BE49-F238E27FC236}">
                <a16:creationId xmlns:a16="http://schemas.microsoft.com/office/drawing/2014/main" id="{C8450562-06F9-5F4C-A961-C53E0F64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9446" y="3726106"/>
            <a:ext cx="2492427" cy="2280945"/>
          </a:xfrm>
          <a:custGeom>
            <a:avLst/>
            <a:gdLst>
              <a:gd name="T0" fmla="*/ 600598 w 2185"/>
              <a:gd name="T1" fmla="*/ 0 h 1996"/>
              <a:gd name="T2" fmla="*/ 600598 w 2185"/>
              <a:gd name="T3" fmla="*/ 0 h 1996"/>
              <a:gd name="T4" fmla="*/ 184855 w 2185"/>
              <a:gd name="T5" fmla="*/ 0 h 1996"/>
              <a:gd name="T6" fmla="*/ 0 w 2185"/>
              <a:gd name="T7" fmla="*/ 185189 h 1996"/>
              <a:gd name="T8" fmla="*/ 0 w 2185"/>
              <a:gd name="T9" fmla="*/ 427303 h 1996"/>
              <a:gd name="T10" fmla="*/ 184855 w 2185"/>
              <a:gd name="T11" fmla="*/ 612491 h 1996"/>
              <a:gd name="T12" fmla="*/ 244555 w 2185"/>
              <a:gd name="T13" fmla="*/ 612491 h 1996"/>
              <a:gd name="T14" fmla="*/ 315044 w 2185"/>
              <a:gd name="T15" fmla="*/ 653204 h 1996"/>
              <a:gd name="T16" fmla="*/ 320439 w 2185"/>
              <a:gd name="T17" fmla="*/ 664373 h 1996"/>
              <a:gd name="T18" fmla="*/ 464655 w 2185"/>
              <a:gd name="T19" fmla="*/ 664373 h 1996"/>
              <a:gd name="T20" fmla="*/ 470049 w 2185"/>
              <a:gd name="T21" fmla="*/ 653204 h 1996"/>
              <a:gd name="T22" fmla="*/ 540539 w 2185"/>
              <a:gd name="T23" fmla="*/ 612491 h 1996"/>
              <a:gd name="T24" fmla="*/ 600598 w 2185"/>
              <a:gd name="T25" fmla="*/ 612491 h 1996"/>
              <a:gd name="T26" fmla="*/ 785453 w 2185"/>
              <a:gd name="T27" fmla="*/ 427303 h 1996"/>
              <a:gd name="T28" fmla="*/ 785453 w 2185"/>
              <a:gd name="T29" fmla="*/ 185189 h 1996"/>
              <a:gd name="T30" fmla="*/ 600598 w 2185"/>
              <a:gd name="T31" fmla="*/ 0 h 19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5" h="1996">
                <a:moveTo>
                  <a:pt x="1670" y="0"/>
                </a:moveTo>
                <a:lnTo>
                  <a:pt x="1670" y="0"/>
                </a:lnTo>
                <a:cubicBezTo>
                  <a:pt x="514" y="0"/>
                  <a:pt x="514" y="0"/>
                  <a:pt x="514" y="0"/>
                </a:cubicBezTo>
                <a:cubicBezTo>
                  <a:pt x="234" y="0"/>
                  <a:pt x="0" y="234"/>
                  <a:pt x="0" y="514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473"/>
                  <a:pt x="234" y="1700"/>
                  <a:pt x="514" y="1700"/>
                </a:cubicBezTo>
                <a:cubicBezTo>
                  <a:pt x="680" y="1700"/>
                  <a:pt x="680" y="1700"/>
                  <a:pt x="680" y="1700"/>
                </a:cubicBezTo>
                <a:cubicBezTo>
                  <a:pt x="763" y="1700"/>
                  <a:pt x="838" y="1745"/>
                  <a:pt x="876" y="1813"/>
                </a:cubicBezTo>
                <a:cubicBezTo>
                  <a:pt x="891" y="1844"/>
                  <a:pt x="891" y="1844"/>
                  <a:pt x="891" y="1844"/>
                </a:cubicBezTo>
                <a:cubicBezTo>
                  <a:pt x="982" y="1995"/>
                  <a:pt x="1201" y="1995"/>
                  <a:pt x="1292" y="1844"/>
                </a:cubicBezTo>
                <a:cubicBezTo>
                  <a:pt x="1307" y="1813"/>
                  <a:pt x="1307" y="1813"/>
                  <a:pt x="1307" y="1813"/>
                </a:cubicBezTo>
                <a:cubicBezTo>
                  <a:pt x="1345" y="1745"/>
                  <a:pt x="1420" y="1700"/>
                  <a:pt x="1503" y="1700"/>
                </a:cubicBezTo>
                <a:cubicBezTo>
                  <a:pt x="1670" y="1700"/>
                  <a:pt x="1670" y="1700"/>
                  <a:pt x="1670" y="1700"/>
                </a:cubicBezTo>
                <a:cubicBezTo>
                  <a:pt x="1957" y="1700"/>
                  <a:pt x="2184" y="1473"/>
                  <a:pt x="2184" y="1186"/>
                </a:cubicBezTo>
                <a:cubicBezTo>
                  <a:pt x="2184" y="514"/>
                  <a:pt x="2184" y="514"/>
                  <a:pt x="2184" y="514"/>
                </a:cubicBezTo>
                <a:cubicBezTo>
                  <a:pt x="2184" y="234"/>
                  <a:pt x="1957" y="0"/>
                  <a:pt x="1670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7">
            <a:extLst>
              <a:ext uri="{FF2B5EF4-FFF2-40B4-BE49-F238E27FC236}">
                <a16:creationId xmlns:a16="http://schemas.microsoft.com/office/drawing/2014/main" id="{86B4CF17-60CE-2F40-8D31-82C35690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966" y="8308140"/>
            <a:ext cx="50352" cy="196371"/>
          </a:xfrm>
          <a:custGeom>
            <a:avLst/>
            <a:gdLst>
              <a:gd name="T0" fmla="*/ 7592 w 46"/>
              <a:gd name="T1" fmla="*/ 61556 h 174"/>
              <a:gd name="T2" fmla="*/ 7592 w 46"/>
              <a:gd name="T3" fmla="*/ 61556 h 174"/>
              <a:gd name="T4" fmla="*/ 7592 w 46"/>
              <a:gd name="T5" fmla="*/ 61556 h 174"/>
              <a:gd name="T6" fmla="*/ 0 w 46"/>
              <a:gd name="T7" fmla="*/ 53728 h 174"/>
              <a:gd name="T8" fmla="*/ 0 w 46"/>
              <a:gd name="T9" fmla="*/ 7828 h 174"/>
              <a:gd name="T10" fmla="*/ 7592 w 46"/>
              <a:gd name="T11" fmla="*/ 0 h 174"/>
              <a:gd name="T12" fmla="*/ 7592 w 46"/>
              <a:gd name="T13" fmla="*/ 0 h 174"/>
              <a:gd name="T14" fmla="*/ 15530 w 46"/>
              <a:gd name="T15" fmla="*/ 7828 h 174"/>
              <a:gd name="T16" fmla="*/ 15530 w 46"/>
              <a:gd name="T17" fmla="*/ 53728 h 174"/>
              <a:gd name="T18" fmla="*/ 7592 w 46"/>
              <a:gd name="T19" fmla="*/ 61556 h 1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174">
                <a:moveTo>
                  <a:pt x="22" y="173"/>
                </a:moveTo>
                <a:lnTo>
                  <a:pt x="22" y="173"/>
                </a:lnTo>
                <a:cubicBezTo>
                  <a:pt x="7" y="173"/>
                  <a:pt x="0" y="166"/>
                  <a:pt x="0" y="15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2" y="0"/>
                </a:cubicBezTo>
                <a:cubicBezTo>
                  <a:pt x="37" y="0"/>
                  <a:pt x="45" y="7"/>
                  <a:pt x="45" y="22"/>
                </a:cubicBezTo>
                <a:cubicBezTo>
                  <a:pt x="45" y="151"/>
                  <a:pt x="45" y="151"/>
                  <a:pt x="45" y="151"/>
                </a:cubicBezTo>
                <a:cubicBezTo>
                  <a:pt x="45" y="166"/>
                  <a:pt x="37" y="173"/>
                  <a:pt x="22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8">
            <a:extLst>
              <a:ext uri="{FF2B5EF4-FFF2-40B4-BE49-F238E27FC236}">
                <a16:creationId xmlns:a16="http://schemas.microsoft.com/office/drawing/2014/main" id="{13C9AF24-F9F3-E048-937E-4C6B0D5F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61" y="8096661"/>
            <a:ext cx="1173200" cy="297075"/>
          </a:xfrm>
          <a:custGeom>
            <a:avLst/>
            <a:gdLst>
              <a:gd name="T0" fmla="*/ 296197 w 1029"/>
              <a:gd name="T1" fmla="*/ 93299 h 258"/>
              <a:gd name="T2" fmla="*/ 296197 w 1029"/>
              <a:gd name="T3" fmla="*/ 93299 h 258"/>
              <a:gd name="T4" fmla="*/ 293321 w 1029"/>
              <a:gd name="T5" fmla="*/ 90758 h 258"/>
              <a:gd name="T6" fmla="*/ 184764 w 1029"/>
              <a:gd name="T7" fmla="*/ 76963 h 258"/>
              <a:gd name="T8" fmla="*/ 184764 w 1029"/>
              <a:gd name="T9" fmla="*/ 76963 h 258"/>
              <a:gd name="T10" fmla="*/ 76206 w 1029"/>
              <a:gd name="T11" fmla="*/ 90758 h 258"/>
              <a:gd name="T12" fmla="*/ 57155 w 1029"/>
              <a:gd name="T13" fmla="*/ 85312 h 258"/>
              <a:gd name="T14" fmla="*/ 48887 w 1029"/>
              <a:gd name="T15" fmla="*/ 76963 h 258"/>
              <a:gd name="T16" fmla="*/ 48887 w 1029"/>
              <a:gd name="T17" fmla="*/ 76963 h 258"/>
              <a:gd name="T18" fmla="*/ 8268 w 1029"/>
              <a:gd name="T19" fmla="*/ 76963 h 258"/>
              <a:gd name="T20" fmla="*/ 0 w 1029"/>
              <a:gd name="T21" fmla="*/ 71517 h 258"/>
              <a:gd name="T22" fmla="*/ 2876 w 1029"/>
              <a:gd name="T23" fmla="*/ 60263 h 258"/>
              <a:gd name="T24" fmla="*/ 59671 w 1029"/>
              <a:gd name="T25" fmla="*/ 30132 h 258"/>
              <a:gd name="T26" fmla="*/ 184764 w 1029"/>
              <a:gd name="T27" fmla="*/ 0 h 258"/>
              <a:gd name="T28" fmla="*/ 309857 w 1029"/>
              <a:gd name="T29" fmla="*/ 30132 h 258"/>
              <a:gd name="T30" fmla="*/ 366652 w 1029"/>
              <a:gd name="T31" fmla="*/ 60263 h 258"/>
              <a:gd name="T32" fmla="*/ 369528 w 1029"/>
              <a:gd name="T33" fmla="*/ 71517 h 258"/>
              <a:gd name="T34" fmla="*/ 361260 w 1029"/>
              <a:gd name="T35" fmla="*/ 76963 h 258"/>
              <a:gd name="T36" fmla="*/ 320641 w 1029"/>
              <a:gd name="T37" fmla="*/ 76963 h 258"/>
              <a:gd name="T38" fmla="*/ 318124 w 1029"/>
              <a:gd name="T39" fmla="*/ 76963 h 258"/>
              <a:gd name="T40" fmla="*/ 312373 w 1029"/>
              <a:gd name="T41" fmla="*/ 85312 h 258"/>
              <a:gd name="T42" fmla="*/ 296197 w 1029"/>
              <a:gd name="T43" fmla="*/ 93299 h 258"/>
              <a:gd name="T44" fmla="*/ 184764 w 1029"/>
              <a:gd name="T45" fmla="*/ 60263 h 258"/>
              <a:gd name="T46" fmla="*/ 184764 w 1029"/>
              <a:gd name="T47" fmla="*/ 60263 h 258"/>
              <a:gd name="T48" fmla="*/ 296197 w 1029"/>
              <a:gd name="T49" fmla="*/ 74058 h 258"/>
              <a:gd name="T50" fmla="*/ 299073 w 1029"/>
              <a:gd name="T51" fmla="*/ 74058 h 258"/>
              <a:gd name="T52" fmla="*/ 306981 w 1029"/>
              <a:gd name="T53" fmla="*/ 66072 h 258"/>
              <a:gd name="T54" fmla="*/ 320641 w 1029"/>
              <a:gd name="T55" fmla="*/ 60263 h 258"/>
              <a:gd name="T56" fmla="*/ 331425 w 1029"/>
              <a:gd name="T57" fmla="*/ 60263 h 258"/>
              <a:gd name="T58" fmla="*/ 301589 w 1029"/>
              <a:gd name="T59" fmla="*/ 46831 h 258"/>
              <a:gd name="T60" fmla="*/ 184764 w 1029"/>
              <a:gd name="T61" fmla="*/ 16336 h 258"/>
              <a:gd name="T62" fmla="*/ 40619 w 1029"/>
              <a:gd name="T63" fmla="*/ 60263 h 258"/>
              <a:gd name="T64" fmla="*/ 48887 w 1029"/>
              <a:gd name="T65" fmla="*/ 60263 h 258"/>
              <a:gd name="T66" fmla="*/ 62546 w 1029"/>
              <a:gd name="T67" fmla="*/ 66072 h 258"/>
              <a:gd name="T68" fmla="*/ 70814 w 1029"/>
              <a:gd name="T69" fmla="*/ 74058 h 258"/>
              <a:gd name="T70" fmla="*/ 73330 w 1029"/>
              <a:gd name="T71" fmla="*/ 74058 h 258"/>
              <a:gd name="T72" fmla="*/ 184764 w 1029"/>
              <a:gd name="T73" fmla="*/ 60263 h 25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29" h="258">
                <a:moveTo>
                  <a:pt x="824" y="257"/>
                </a:moveTo>
                <a:lnTo>
                  <a:pt x="824" y="257"/>
                </a:lnTo>
                <a:cubicBezTo>
                  <a:pt x="824" y="257"/>
                  <a:pt x="816" y="257"/>
                  <a:pt x="816" y="250"/>
                </a:cubicBezTo>
                <a:cubicBezTo>
                  <a:pt x="771" y="242"/>
                  <a:pt x="612" y="212"/>
                  <a:pt x="514" y="212"/>
                </a:cubicBezTo>
                <a:cubicBezTo>
                  <a:pt x="416" y="212"/>
                  <a:pt x="257" y="242"/>
                  <a:pt x="212" y="250"/>
                </a:cubicBezTo>
                <a:cubicBezTo>
                  <a:pt x="197" y="257"/>
                  <a:pt x="174" y="250"/>
                  <a:pt x="159" y="235"/>
                </a:cubicBezTo>
                <a:cubicBezTo>
                  <a:pt x="136" y="212"/>
                  <a:pt x="136" y="212"/>
                  <a:pt x="136" y="212"/>
                </a:cubicBezTo>
                <a:cubicBezTo>
                  <a:pt x="23" y="212"/>
                  <a:pt x="23" y="212"/>
                  <a:pt x="23" y="212"/>
                </a:cubicBezTo>
                <a:cubicBezTo>
                  <a:pt x="15" y="212"/>
                  <a:pt x="0" y="204"/>
                  <a:pt x="0" y="197"/>
                </a:cubicBezTo>
                <a:cubicBezTo>
                  <a:pt x="0" y="182"/>
                  <a:pt x="0" y="174"/>
                  <a:pt x="8" y="166"/>
                </a:cubicBezTo>
                <a:cubicBezTo>
                  <a:pt x="15" y="166"/>
                  <a:pt x="76" y="129"/>
                  <a:pt x="166" y="83"/>
                </a:cubicBezTo>
                <a:cubicBezTo>
                  <a:pt x="257" y="45"/>
                  <a:pt x="386" y="0"/>
                  <a:pt x="514" y="0"/>
                </a:cubicBezTo>
                <a:cubicBezTo>
                  <a:pt x="650" y="0"/>
                  <a:pt x="779" y="45"/>
                  <a:pt x="862" y="83"/>
                </a:cubicBezTo>
                <a:cubicBezTo>
                  <a:pt x="952" y="129"/>
                  <a:pt x="1013" y="166"/>
                  <a:pt x="1020" y="166"/>
                </a:cubicBezTo>
                <a:cubicBezTo>
                  <a:pt x="1028" y="174"/>
                  <a:pt x="1028" y="189"/>
                  <a:pt x="1028" y="197"/>
                </a:cubicBezTo>
                <a:cubicBezTo>
                  <a:pt x="1020" y="204"/>
                  <a:pt x="1013" y="212"/>
                  <a:pt x="1005" y="212"/>
                </a:cubicBezTo>
                <a:cubicBezTo>
                  <a:pt x="892" y="212"/>
                  <a:pt x="892" y="212"/>
                  <a:pt x="892" y="212"/>
                </a:cubicBezTo>
                <a:cubicBezTo>
                  <a:pt x="892" y="212"/>
                  <a:pt x="892" y="212"/>
                  <a:pt x="885" y="212"/>
                </a:cubicBezTo>
                <a:cubicBezTo>
                  <a:pt x="869" y="235"/>
                  <a:pt x="869" y="235"/>
                  <a:pt x="869" y="235"/>
                </a:cubicBezTo>
                <a:cubicBezTo>
                  <a:pt x="854" y="250"/>
                  <a:pt x="839" y="257"/>
                  <a:pt x="824" y="257"/>
                </a:cubicBezTo>
                <a:close/>
                <a:moveTo>
                  <a:pt x="514" y="166"/>
                </a:moveTo>
                <a:lnTo>
                  <a:pt x="514" y="166"/>
                </a:lnTo>
                <a:cubicBezTo>
                  <a:pt x="612" y="166"/>
                  <a:pt x="764" y="197"/>
                  <a:pt x="824" y="204"/>
                </a:cubicBezTo>
                <a:lnTo>
                  <a:pt x="832" y="204"/>
                </a:lnTo>
                <a:cubicBezTo>
                  <a:pt x="854" y="182"/>
                  <a:pt x="854" y="182"/>
                  <a:pt x="854" y="182"/>
                </a:cubicBezTo>
                <a:cubicBezTo>
                  <a:pt x="862" y="174"/>
                  <a:pt x="877" y="166"/>
                  <a:pt x="892" y="166"/>
                </a:cubicBezTo>
                <a:cubicBezTo>
                  <a:pt x="922" y="166"/>
                  <a:pt x="922" y="166"/>
                  <a:pt x="922" y="166"/>
                </a:cubicBezTo>
                <a:cubicBezTo>
                  <a:pt x="900" y="151"/>
                  <a:pt x="869" y="136"/>
                  <a:pt x="839" y="129"/>
                </a:cubicBezTo>
                <a:cubicBezTo>
                  <a:pt x="764" y="91"/>
                  <a:pt x="635" y="45"/>
                  <a:pt x="514" y="45"/>
                </a:cubicBezTo>
                <a:cubicBezTo>
                  <a:pt x="355" y="45"/>
                  <a:pt x="197" y="114"/>
                  <a:pt x="113" y="166"/>
                </a:cubicBezTo>
                <a:cubicBezTo>
                  <a:pt x="136" y="166"/>
                  <a:pt x="136" y="166"/>
                  <a:pt x="136" y="166"/>
                </a:cubicBezTo>
                <a:cubicBezTo>
                  <a:pt x="151" y="166"/>
                  <a:pt x="166" y="174"/>
                  <a:pt x="174" y="182"/>
                </a:cubicBezTo>
                <a:cubicBezTo>
                  <a:pt x="197" y="204"/>
                  <a:pt x="197" y="204"/>
                  <a:pt x="197" y="204"/>
                </a:cubicBezTo>
                <a:lnTo>
                  <a:pt x="204" y="204"/>
                </a:lnTo>
                <a:cubicBezTo>
                  <a:pt x="265" y="197"/>
                  <a:pt x="408" y="166"/>
                  <a:pt x="514" y="1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39">
            <a:extLst>
              <a:ext uri="{FF2B5EF4-FFF2-40B4-BE49-F238E27FC236}">
                <a16:creationId xmlns:a16="http://schemas.microsoft.com/office/drawing/2014/main" id="{BB43DA0C-C573-D449-97CC-D2A2D526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966" y="8056380"/>
            <a:ext cx="50352" cy="95667"/>
          </a:xfrm>
          <a:custGeom>
            <a:avLst/>
            <a:gdLst>
              <a:gd name="T0" fmla="*/ 7592 w 46"/>
              <a:gd name="T1" fmla="*/ 29799 h 83"/>
              <a:gd name="T2" fmla="*/ 7592 w 46"/>
              <a:gd name="T3" fmla="*/ 29799 h 83"/>
              <a:gd name="T4" fmla="*/ 7592 w 46"/>
              <a:gd name="T5" fmla="*/ 29799 h 83"/>
              <a:gd name="T6" fmla="*/ 0 w 46"/>
              <a:gd name="T7" fmla="*/ 21804 h 83"/>
              <a:gd name="T8" fmla="*/ 0 w 46"/>
              <a:gd name="T9" fmla="*/ 7995 h 83"/>
              <a:gd name="T10" fmla="*/ 7592 w 46"/>
              <a:gd name="T11" fmla="*/ 0 h 83"/>
              <a:gd name="T12" fmla="*/ 7592 w 46"/>
              <a:gd name="T13" fmla="*/ 0 h 83"/>
              <a:gd name="T14" fmla="*/ 15530 w 46"/>
              <a:gd name="T15" fmla="*/ 7995 h 83"/>
              <a:gd name="T16" fmla="*/ 15530 w 46"/>
              <a:gd name="T17" fmla="*/ 21804 h 83"/>
              <a:gd name="T18" fmla="*/ 7592 w 46"/>
              <a:gd name="T19" fmla="*/ 29799 h 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83">
                <a:moveTo>
                  <a:pt x="22" y="82"/>
                </a:moveTo>
                <a:lnTo>
                  <a:pt x="22" y="82"/>
                </a:lnTo>
                <a:cubicBezTo>
                  <a:pt x="7" y="82"/>
                  <a:pt x="0" y="67"/>
                  <a:pt x="0" y="6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7" y="0"/>
                  <a:pt x="22" y="0"/>
                </a:cubicBezTo>
                <a:cubicBezTo>
                  <a:pt x="37" y="0"/>
                  <a:pt x="45" y="15"/>
                  <a:pt x="45" y="22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67"/>
                  <a:pt x="37" y="82"/>
                  <a:pt x="22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0">
            <a:extLst>
              <a:ext uri="{FF2B5EF4-FFF2-40B4-BE49-F238E27FC236}">
                <a16:creationId xmlns:a16="http://schemas.microsoft.com/office/drawing/2014/main" id="{86DD25AA-B5C7-2E41-8E9E-32FFB357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454" y="8640463"/>
            <a:ext cx="483379" cy="579047"/>
          </a:xfrm>
          <a:custGeom>
            <a:avLst/>
            <a:gdLst>
              <a:gd name="T0" fmla="*/ 76021 w 425"/>
              <a:gd name="T1" fmla="*/ 182203 h 508"/>
              <a:gd name="T2" fmla="*/ 76021 w 425"/>
              <a:gd name="T3" fmla="*/ 182203 h 508"/>
              <a:gd name="T4" fmla="*/ 0 w 425"/>
              <a:gd name="T5" fmla="*/ 106015 h 508"/>
              <a:gd name="T6" fmla="*/ 35500 w 425"/>
              <a:gd name="T7" fmla="*/ 8266 h 508"/>
              <a:gd name="T8" fmla="*/ 40879 w 425"/>
              <a:gd name="T9" fmla="*/ 2875 h 508"/>
              <a:gd name="T10" fmla="*/ 51637 w 425"/>
              <a:gd name="T11" fmla="*/ 2875 h 508"/>
              <a:gd name="T12" fmla="*/ 51637 w 425"/>
              <a:gd name="T13" fmla="*/ 13656 h 508"/>
              <a:gd name="T14" fmla="*/ 49127 w 425"/>
              <a:gd name="T15" fmla="*/ 19047 h 508"/>
              <a:gd name="T16" fmla="*/ 16495 w 425"/>
              <a:gd name="T17" fmla="*/ 106015 h 508"/>
              <a:gd name="T18" fmla="*/ 76021 w 425"/>
              <a:gd name="T19" fmla="*/ 165671 h 508"/>
              <a:gd name="T20" fmla="*/ 135546 w 425"/>
              <a:gd name="T21" fmla="*/ 106015 h 508"/>
              <a:gd name="T22" fmla="*/ 103273 w 425"/>
              <a:gd name="T23" fmla="*/ 19047 h 508"/>
              <a:gd name="T24" fmla="*/ 100405 w 425"/>
              <a:gd name="T25" fmla="*/ 13656 h 508"/>
              <a:gd name="T26" fmla="*/ 100405 w 425"/>
              <a:gd name="T27" fmla="*/ 2875 h 508"/>
              <a:gd name="T28" fmla="*/ 111162 w 425"/>
              <a:gd name="T29" fmla="*/ 2875 h 508"/>
              <a:gd name="T30" fmla="*/ 116541 w 425"/>
              <a:gd name="T31" fmla="*/ 8266 h 508"/>
              <a:gd name="T32" fmla="*/ 152041 w 425"/>
              <a:gd name="T33" fmla="*/ 106015 h 508"/>
              <a:gd name="T34" fmla="*/ 76021 w 425"/>
              <a:gd name="T35" fmla="*/ 182203 h 50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5" h="508">
                <a:moveTo>
                  <a:pt x="212" y="507"/>
                </a:moveTo>
                <a:lnTo>
                  <a:pt x="212" y="507"/>
                </a:lnTo>
                <a:cubicBezTo>
                  <a:pt x="91" y="507"/>
                  <a:pt x="0" y="408"/>
                  <a:pt x="0" y="295"/>
                </a:cubicBezTo>
                <a:cubicBezTo>
                  <a:pt x="0" y="227"/>
                  <a:pt x="38" y="106"/>
                  <a:pt x="99" y="23"/>
                </a:cubicBezTo>
                <a:cubicBezTo>
                  <a:pt x="99" y="23"/>
                  <a:pt x="106" y="15"/>
                  <a:pt x="114" y="8"/>
                </a:cubicBezTo>
                <a:cubicBezTo>
                  <a:pt x="121" y="0"/>
                  <a:pt x="137" y="0"/>
                  <a:pt x="144" y="8"/>
                </a:cubicBezTo>
                <a:cubicBezTo>
                  <a:pt x="152" y="15"/>
                  <a:pt x="152" y="31"/>
                  <a:pt x="144" y="38"/>
                </a:cubicBezTo>
                <a:cubicBezTo>
                  <a:pt x="144" y="46"/>
                  <a:pt x="137" y="53"/>
                  <a:pt x="137" y="53"/>
                </a:cubicBezTo>
                <a:cubicBezTo>
                  <a:pt x="84" y="121"/>
                  <a:pt x="46" y="234"/>
                  <a:pt x="46" y="295"/>
                </a:cubicBezTo>
                <a:cubicBezTo>
                  <a:pt x="46" y="386"/>
                  <a:pt x="121" y="461"/>
                  <a:pt x="212" y="461"/>
                </a:cubicBezTo>
                <a:cubicBezTo>
                  <a:pt x="303" y="461"/>
                  <a:pt x="378" y="386"/>
                  <a:pt x="378" y="295"/>
                </a:cubicBezTo>
                <a:cubicBezTo>
                  <a:pt x="378" y="234"/>
                  <a:pt x="341" y="121"/>
                  <a:pt x="288" y="53"/>
                </a:cubicBezTo>
                <a:cubicBezTo>
                  <a:pt x="288" y="53"/>
                  <a:pt x="280" y="46"/>
                  <a:pt x="280" y="38"/>
                </a:cubicBezTo>
                <a:cubicBezTo>
                  <a:pt x="265" y="31"/>
                  <a:pt x="272" y="15"/>
                  <a:pt x="280" y="8"/>
                </a:cubicBezTo>
                <a:cubicBezTo>
                  <a:pt x="288" y="0"/>
                  <a:pt x="303" y="0"/>
                  <a:pt x="310" y="8"/>
                </a:cubicBezTo>
                <a:cubicBezTo>
                  <a:pt x="318" y="15"/>
                  <a:pt x="325" y="23"/>
                  <a:pt x="325" y="23"/>
                </a:cubicBezTo>
                <a:cubicBezTo>
                  <a:pt x="386" y="106"/>
                  <a:pt x="424" y="227"/>
                  <a:pt x="424" y="295"/>
                </a:cubicBezTo>
                <a:cubicBezTo>
                  <a:pt x="424" y="408"/>
                  <a:pt x="325" y="507"/>
                  <a:pt x="212" y="5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1">
            <a:extLst>
              <a:ext uri="{FF2B5EF4-FFF2-40B4-BE49-F238E27FC236}">
                <a16:creationId xmlns:a16="http://schemas.microsoft.com/office/drawing/2014/main" id="{B3F29616-E030-094A-B546-2BB37B515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051" y="8444089"/>
            <a:ext cx="312183" cy="171197"/>
          </a:xfrm>
          <a:custGeom>
            <a:avLst/>
            <a:gdLst>
              <a:gd name="T0" fmla="*/ 76433 w 273"/>
              <a:gd name="T1" fmla="*/ 50779 h 152"/>
              <a:gd name="T2" fmla="*/ 76433 w 273"/>
              <a:gd name="T3" fmla="*/ 50779 h 152"/>
              <a:gd name="T4" fmla="*/ 73548 w 273"/>
              <a:gd name="T5" fmla="*/ 50779 h 152"/>
              <a:gd name="T6" fmla="*/ 68140 w 273"/>
              <a:gd name="T7" fmla="*/ 40126 h 152"/>
              <a:gd name="T8" fmla="*/ 78956 w 273"/>
              <a:gd name="T9" fmla="*/ 18465 h 152"/>
              <a:gd name="T10" fmla="*/ 78956 w 273"/>
              <a:gd name="T11" fmla="*/ 18465 h 152"/>
              <a:gd name="T12" fmla="*/ 78956 w 273"/>
              <a:gd name="T13" fmla="*/ 18465 h 152"/>
              <a:gd name="T14" fmla="*/ 19108 w 273"/>
              <a:gd name="T15" fmla="*/ 18465 h 152"/>
              <a:gd name="T16" fmla="*/ 19108 w 273"/>
              <a:gd name="T17" fmla="*/ 18465 h 152"/>
              <a:gd name="T18" fmla="*/ 19108 w 273"/>
              <a:gd name="T19" fmla="*/ 18465 h 152"/>
              <a:gd name="T20" fmla="*/ 29924 w 273"/>
              <a:gd name="T21" fmla="*/ 40126 h 152"/>
              <a:gd name="T22" fmla="*/ 24516 w 273"/>
              <a:gd name="T23" fmla="*/ 50779 h 152"/>
              <a:gd name="T24" fmla="*/ 13700 w 273"/>
              <a:gd name="T25" fmla="*/ 45453 h 152"/>
              <a:gd name="T26" fmla="*/ 2884 w 273"/>
              <a:gd name="T27" fmla="*/ 26632 h 152"/>
              <a:gd name="T28" fmla="*/ 5408 w 273"/>
              <a:gd name="T29" fmla="*/ 7812 h 152"/>
              <a:gd name="T30" fmla="*/ 19108 w 273"/>
              <a:gd name="T31" fmla="*/ 0 h 152"/>
              <a:gd name="T32" fmla="*/ 78956 w 273"/>
              <a:gd name="T33" fmla="*/ 0 h 152"/>
              <a:gd name="T34" fmla="*/ 92657 w 273"/>
              <a:gd name="T35" fmla="*/ 7812 h 152"/>
              <a:gd name="T36" fmla="*/ 95541 w 273"/>
              <a:gd name="T37" fmla="*/ 26632 h 152"/>
              <a:gd name="T38" fmla="*/ 84364 w 273"/>
              <a:gd name="T39" fmla="*/ 47938 h 152"/>
              <a:gd name="T40" fmla="*/ 76433 w 273"/>
              <a:gd name="T41" fmla="*/ 50779 h 15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73" h="152">
                <a:moveTo>
                  <a:pt x="212" y="143"/>
                </a:moveTo>
                <a:lnTo>
                  <a:pt x="212" y="143"/>
                </a:lnTo>
                <a:cubicBezTo>
                  <a:pt x="204" y="143"/>
                  <a:pt x="204" y="143"/>
                  <a:pt x="204" y="143"/>
                </a:cubicBezTo>
                <a:cubicBezTo>
                  <a:pt x="189" y="135"/>
                  <a:pt x="181" y="120"/>
                  <a:pt x="189" y="113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83" y="120"/>
                  <a:pt x="83" y="135"/>
                  <a:pt x="68" y="143"/>
                </a:cubicBezTo>
                <a:cubicBezTo>
                  <a:pt x="61" y="151"/>
                  <a:pt x="45" y="143"/>
                  <a:pt x="38" y="128"/>
                </a:cubicBezTo>
                <a:cubicBezTo>
                  <a:pt x="8" y="75"/>
                  <a:pt x="8" y="75"/>
                  <a:pt x="8" y="75"/>
                </a:cubicBezTo>
                <a:cubicBezTo>
                  <a:pt x="0" y="60"/>
                  <a:pt x="0" y="37"/>
                  <a:pt x="15" y="22"/>
                </a:cubicBezTo>
                <a:cubicBezTo>
                  <a:pt x="23" y="15"/>
                  <a:pt x="38" y="0"/>
                  <a:pt x="53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4" y="0"/>
                  <a:pt x="249" y="15"/>
                  <a:pt x="257" y="22"/>
                </a:cubicBezTo>
                <a:cubicBezTo>
                  <a:pt x="265" y="37"/>
                  <a:pt x="272" y="60"/>
                  <a:pt x="265" y="75"/>
                </a:cubicBezTo>
                <a:cubicBezTo>
                  <a:pt x="234" y="135"/>
                  <a:pt x="234" y="135"/>
                  <a:pt x="234" y="135"/>
                </a:cubicBezTo>
                <a:cubicBezTo>
                  <a:pt x="227" y="143"/>
                  <a:pt x="219" y="143"/>
                  <a:pt x="212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2">
            <a:extLst>
              <a:ext uri="{FF2B5EF4-FFF2-40B4-BE49-F238E27FC236}">
                <a16:creationId xmlns:a16="http://schemas.microsoft.com/office/drawing/2014/main" id="{30ABBF63-24DA-A14E-AAE8-2D483788D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44" y="8610252"/>
            <a:ext cx="171197" cy="35245"/>
          </a:xfrm>
          <a:custGeom>
            <a:avLst/>
            <a:gdLst>
              <a:gd name="T0" fmla="*/ 47938 w 152"/>
              <a:gd name="T1" fmla="*/ 10754 h 31"/>
              <a:gd name="T2" fmla="*/ 47938 w 152"/>
              <a:gd name="T3" fmla="*/ 10754 h 31"/>
              <a:gd name="T4" fmla="*/ 5326 w 152"/>
              <a:gd name="T5" fmla="*/ 10754 h 31"/>
              <a:gd name="T6" fmla="*/ 0 w 152"/>
              <a:gd name="T7" fmla="*/ 5377 h 31"/>
              <a:gd name="T8" fmla="*/ 5326 w 152"/>
              <a:gd name="T9" fmla="*/ 0 h 31"/>
              <a:gd name="T10" fmla="*/ 47938 w 152"/>
              <a:gd name="T11" fmla="*/ 0 h 31"/>
              <a:gd name="T12" fmla="*/ 53620 w 152"/>
              <a:gd name="T13" fmla="*/ 5377 h 31"/>
              <a:gd name="T14" fmla="*/ 47938 w 152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2" h="31">
                <a:moveTo>
                  <a:pt x="135" y="30"/>
                </a:moveTo>
                <a:lnTo>
                  <a:pt x="135" y="30"/>
                </a:lnTo>
                <a:cubicBezTo>
                  <a:pt x="15" y="30"/>
                  <a:pt x="15" y="30"/>
                  <a:pt x="15" y="30"/>
                </a:cubicBezTo>
                <a:cubicBezTo>
                  <a:pt x="0" y="30"/>
                  <a:pt x="0" y="30"/>
                  <a:pt x="0" y="15"/>
                </a:cubicBezTo>
                <a:cubicBezTo>
                  <a:pt x="0" y="8"/>
                  <a:pt x="0" y="0"/>
                  <a:pt x="1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3" y="0"/>
                  <a:pt x="151" y="8"/>
                  <a:pt x="151" y="15"/>
                </a:cubicBezTo>
                <a:cubicBezTo>
                  <a:pt x="151" y="30"/>
                  <a:pt x="143" y="30"/>
                  <a:pt x="13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3">
            <a:extLst>
              <a:ext uri="{FF2B5EF4-FFF2-40B4-BE49-F238E27FC236}">
                <a16:creationId xmlns:a16="http://schemas.microsoft.com/office/drawing/2014/main" id="{FCAE5F4C-16CC-344A-B1E1-9E61EF46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614" y="8791519"/>
            <a:ext cx="156093" cy="251760"/>
          </a:xfrm>
          <a:custGeom>
            <a:avLst/>
            <a:gdLst>
              <a:gd name="T0" fmla="*/ 21553 w 137"/>
              <a:gd name="T1" fmla="*/ 79014 h 220"/>
              <a:gd name="T2" fmla="*/ 21553 w 137"/>
              <a:gd name="T3" fmla="*/ 79014 h 220"/>
              <a:gd name="T4" fmla="*/ 2874 w 137"/>
              <a:gd name="T5" fmla="*/ 76128 h 220"/>
              <a:gd name="T6" fmla="*/ 0 w 137"/>
              <a:gd name="T7" fmla="*/ 68190 h 220"/>
              <a:gd name="T8" fmla="*/ 8262 w 137"/>
              <a:gd name="T9" fmla="*/ 65304 h 220"/>
              <a:gd name="T10" fmla="*/ 32689 w 137"/>
              <a:gd name="T11" fmla="*/ 65304 h 220"/>
              <a:gd name="T12" fmla="*/ 38077 w 137"/>
              <a:gd name="T13" fmla="*/ 57006 h 220"/>
              <a:gd name="T14" fmla="*/ 21553 w 137"/>
              <a:gd name="T15" fmla="*/ 43656 h 220"/>
              <a:gd name="T16" fmla="*/ 0 w 137"/>
              <a:gd name="T17" fmla="*/ 21648 h 220"/>
              <a:gd name="T18" fmla="*/ 8262 w 137"/>
              <a:gd name="T19" fmla="*/ 5412 h 220"/>
              <a:gd name="T20" fmla="*/ 43465 w 137"/>
              <a:gd name="T21" fmla="*/ 5412 h 220"/>
              <a:gd name="T22" fmla="*/ 48854 w 137"/>
              <a:gd name="T23" fmla="*/ 10824 h 220"/>
              <a:gd name="T24" fmla="*/ 40592 w 137"/>
              <a:gd name="T25" fmla="*/ 13710 h 220"/>
              <a:gd name="T26" fmla="*/ 16524 w 137"/>
              <a:gd name="T27" fmla="*/ 13710 h 220"/>
              <a:gd name="T28" fmla="*/ 10777 w 137"/>
              <a:gd name="T29" fmla="*/ 21648 h 220"/>
              <a:gd name="T30" fmla="*/ 27301 w 137"/>
              <a:gd name="T31" fmla="*/ 35358 h 220"/>
              <a:gd name="T32" fmla="*/ 48854 w 137"/>
              <a:gd name="T33" fmla="*/ 57006 h 220"/>
              <a:gd name="T34" fmla="*/ 38077 w 137"/>
              <a:gd name="T35" fmla="*/ 73602 h 220"/>
              <a:gd name="T36" fmla="*/ 21553 w 137"/>
              <a:gd name="T37" fmla="*/ 79014 h 2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7" h="220">
                <a:moveTo>
                  <a:pt x="60" y="219"/>
                </a:moveTo>
                <a:lnTo>
                  <a:pt x="60" y="219"/>
                </a:lnTo>
                <a:cubicBezTo>
                  <a:pt x="46" y="219"/>
                  <a:pt x="30" y="219"/>
                  <a:pt x="8" y="211"/>
                </a:cubicBezTo>
                <a:cubicBezTo>
                  <a:pt x="0" y="204"/>
                  <a:pt x="0" y="196"/>
                  <a:pt x="0" y="189"/>
                </a:cubicBezTo>
                <a:cubicBezTo>
                  <a:pt x="8" y="181"/>
                  <a:pt x="15" y="174"/>
                  <a:pt x="23" y="181"/>
                </a:cubicBezTo>
                <a:cubicBezTo>
                  <a:pt x="46" y="189"/>
                  <a:pt x="76" y="189"/>
                  <a:pt x="91" y="181"/>
                </a:cubicBezTo>
                <a:cubicBezTo>
                  <a:pt x="98" y="174"/>
                  <a:pt x="106" y="166"/>
                  <a:pt x="106" y="158"/>
                </a:cubicBezTo>
                <a:cubicBezTo>
                  <a:pt x="106" y="143"/>
                  <a:pt x="83" y="136"/>
                  <a:pt x="60" y="121"/>
                </a:cubicBezTo>
                <a:cubicBezTo>
                  <a:pt x="30" y="113"/>
                  <a:pt x="0" y="90"/>
                  <a:pt x="0" y="60"/>
                </a:cubicBezTo>
                <a:cubicBezTo>
                  <a:pt x="0" y="45"/>
                  <a:pt x="8" y="23"/>
                  <a:pt x="23" y="15"/>
                </a:cubicBezTo>
                <a:cubicBezTo>
                  <a:pt x="53" y="0"/>
                  <a:pt x="91" y="0"/>
                  <a:pt x="121" y="15"/>
                </a:cubicBezTo>
                <a:cubicBezTo>
                  <a:pt x="136" y="15"/>
                  <a:pt x="136" y="23"/>
                  <a:pt x="136" y="30"/>
                </a:cubicBezTo>
                <a:cubicBezTo>
                  <a:pt x="128" y="38"/>
                  <a:pt x="121" y="45"/>
                  <a:pt x="113" y="38"/>
                </a:cubicBezTo>
                <a:cubicBezTo>
                  <a:pt x="83" y="30"/>
                  <a:pt x="60" y="30"/>
                  <a:pt x="46" y="38"/>
                </a:cubicBezTo>
                <a:cubicBezTo>
                  <a:pt x="38" y="45"/>
                  <a:pt x="30" y="53"/>
                  <a:pt x="30" y="60"/>
                </a:cubicBezTo>
                <a:cubicBezTo>
                  <a:pt x="30" y="75"/>
                  <a:pt x="53" y="83"/>
                  <a:pt x="76" y="98"/>
                </a:cubicBezTo>
                <a:cubicBezTo>
                  <a:pt x="106" y="113"/>
                  <a:pt x="136" y="128"/>
                  <a:pt x="136" y="158"/>
                </a:cubicBezTo>
                <a:cubicBezTo>
                  <a:pt x="136" y="181"/>
                  <a:pt x="128" y="196"/>
                  <a:pt x="106" y="204"/>
                </a:cubicBezTo>
                <a:cubicBezTo>
                  <a:pt x="98" y="219"/>
                  <a:pt x="83" y="219"/>
                  <a:pt x="60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4">
            <a:extLst>
              <a:ext uri="{FF2B5EF4-FFF2-40B4-BE49-F238E27FC236}">
                <a16:creationId xmlns:a16="http://schemas.microsoft.com/office/drawing/2014/main" id="{F2194A7E-1BFE-A34C-A52E-6825F05C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037" y="8731097"/>
            <a:ext cx="35248" cy="60422"/>
          </a:xfrm>
          <a:custGeom>
            <a:avLst/>
            <a:gdLst>
              <a:gd name="T0" fmla="*/ 5377 w 31"/>
              <a:gd name="T1" fmla="*/ 18697 h 54"/>
              <a:gd name="T2" fmla="*/ 5377 w 31"/>
              <a:gd name="T3" fmla="*/ 18697 h 54"/>
              <a:gd name="T4" fmla="*/ 0 w 31"/>
              <a:gd name="T5" fmla="*/ 13406 h 54"/>
              <a:gd name="T6" fmla="*/ 0 w 31"/>
              <a:gd name="T7" fmla="*/ 5292 h 54"/>
              <a:gd name="T8" fmla="*/ 5377 w 31"/>
              <a:gd name="T9" fmla="*/ 0 h 54"/>
              <a:gd name="T10" fmla="*/ 10755 w 31"/>
              <a:gd name="T11" fmla="*/ 5292 h 54"/>
              <a:gd name="T12" fmla="*/ 10755 w 31"/>
              <a:gd name="T13" fmla="*/ 13406 h 54"/>
              <a:gd name="T14" fmla="*/ 5377 w 31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7" y="53"/>
                  <a:pt x="0" y="45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45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5">
            <a:extLst>
              <a:ext uri="{FF2B5EF4-FFF2-40B4-BE49-F238E27FC236}">
                <a16:creationId xmlns:a16="http://schemas.microsoft.com/office/drawing/2014/main" id="{BCBBFDD6-1602-6D43-BA7F-2F768573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037" y="9038243"/>
            <a:ext cx="35248" cy="60422"/>
          </a:xfrm>
          <a:custGeom>
            <a:avLst/>
            <a:gdLst>
              <a:gd name="T0" fmla="*/ 5377 w 31"/>
              <a:gd name="T1" fmla="*/ 18697 h 54"/>
              <a:gd name="T2" fmla="*/ 5377 w 31"/>
              <a:gd name="T3" fmla="*/ 18697 h 54"/>
              <a:gd name="T4" fmla="*/ 0 w 31"/>
              <a:gd name="T5" fmla="*/ 13406 h 54"/>
              <a:gd name="T6" fmla="*/ 0 w 31"/>
              <a:gd name="T7" fmla="*/ 5292 h 54"/>
              <a:gd name="T8" fmla="*/ 5377 w 31"/>
              <a:gd name="T9" fmla="*/ 0 h 54"/>
              <a:gd name="T10" fmla="*/ 10755 w 31"/>
              <a:gd name="T11" fmla="*/ 5292 h 54"/>
              <a:gd name="T12" fmla="*/ 10755 w 31"/>
              <a:gd name="T13" fmla="*/ 13406 h 54"/>
              <a:gd name="T14" fmla="*/ 5377 w 31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7" y="53"/>
                  <a:pt x="0" y="45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45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6">
            <a:extLst>
              <a:ext uri="{FF2B5EF4-FFF2-40B4-BE49-F238E27FC236}">
                <a16:creationId xmlns:a16="http://schemas.microsoft.com/office/drawing/2014/main" id="{90DB931F-1E7B-9048-AE05-AEA5AA34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028" y="6868072"/>
            <a:ext cx="483379" cy="584083"/>
          </a:xfrm>
          <a:custGeom>
            <a:avLst/>
            <a:gdLst>
              <a:gd name="T0" fmla="*/ 75841 w 424"/>
              <a:gd name="T1" fmla="*/ 183791 h 513"/>
              <a:gd name="T2" fmla="*/ 75841 w 424"/>
              <a:gd name="T3" fmla="*/ 183791 h 513"/>
              <a:gd name="T4" fmla="*/ 0 w 424"/>
              <a:gd name="T5" fmla="*/ 108049 h 513"/>
              <a:gd name="T6" fmla="*/ 35225 w 424"/>
              <a:gd name="T7" fmla="*/ 10410 h 513"/>
              <a:gd name="T8" fmla="*/ 40616 w 424"/>
              <a:gd name="T9" fmla="*/ 5026 h 513"/>
              <a:gd name="T10" fmla="*/ 51399 w 424"/>
              <a:gd name="T11" fmla="*/ 5026 h 513"/>
              <a:gd name="T12" fmla="*/ 51399 w 424"/>
              <a:gd name="T13" fmla="*/ 15795 h 513"/>
              <a:gd name="T14" fmla="*/ 48524 w 424"/>
              <a:gd name="T15" fmla="*/ 21179 h 513"/>
              <a:gd name="T16" fmla="*/ 16175 w 424"/>
              <a:gd name="T17" fmla="*/ 108049 h 513"/>
              <a:gd name="T18" fmla="*/ 75841 w 424"/>
              <a:gd name="T19" fmla="*/ 164766 h 513"/>
              <a:gd name="T20" fmla="*/ 135507 w 424"/>
              <a:gd name="T21" fmla="*/ 108049 h 513"/>
              <a:gd name="T22" fmla="*/ 103158 w 424"/>
              <a:gd name="T23" fmla="*/ 21179 h 513"/>
              <a:gd name="T24" fmla="*/ 100282 w 424"/>
              <a:gd name="T25" fmla="*/ 15795 h 513"/>
              <a:gd name="T26" fmla="*/ 100282 w 424"/>
              <a:gd name="T27" fmla="*/ 5026 h 513"/>
              <a:gd name="T28" fmla="*/ 111065 w 424"/>
              <a:gd name="T29" fmla="*/ 5026 h 513"/>
              <a:gd name="T30" fmla="*/ 116816 w 424"/>
              <a:gd name="T31" fmla="*/ 10410 h 513"/>
              <a:gd name="T32" fmla="*/ 152041 w 424"/>
              <a:gd name="T33" fmla="*/ 108049 h 513"/>
              <a:gd name="T34" fmla="*/ 75841 w 424"/>
              <a:gd name="T35" fmla="*/ 183791 h 5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4" h="513">
                <a:moveTo>
                  <a:pt x="211" y="512"/>
                </a:moveTo>
                <a:lnTo>
                  <a:pt x="211" y="512"/>
                </a:lnTo>
                <a:cubicBezTo>
                  <a:pt x="98" y="512"/>
                  <a:pt x="0" y="414"/>
                  <a:pt x="0" y="301"/>
                </a:cubicBezTo>
                <a:cubicBezTo>
                  <a:pt x="0" y="225"/>
                  <a:pt x="37" y="104"/>
                  <a:pt x="98" y="29"/>
                </a:cubicBezTo>
                <a:cubicBezTo>
                  <a:pt x="98" y="21"/>
                  <a:pt x="105" y="21"/>
                  <a:pt x="113" y="14"/>
                </a:cubicBezTo>
                <a:cubicBezTo>
                  <a:pt x="120" y="6"/>
                  <a:pt x="135" y="0"/>
                  <a:pt x="143" y="14"/>
                </a:cubicBezTo>
                <a:cubicBezTo>
                  <a:pt x="151" y="21"/>
                  <a:pt x="158" y="36"/>
                  <a:pt x="143" y="44"/>
                </a:cubicBezTo>
                <a:cubicBezTo>
                  <a:pt x="143" y="51"/>
                  <a:pt x="135" y="51"/>
                  <a:pt x="135" y="59"/>
                </a:cubicBezTo>
                <a:cubicBezTo>
                  <a:pt x="83" y="127"/>
                  <a:pt x="45" y="240"/>
                  <a:pt x="45" y="301"/>
                </a:cubicBezTo>
                <a:cubicBezTo>
                  <a:pt x="45" y="391"/>
                  <a:pt x="120" y="459"/>
                  <a:pt x="211" y="459"/>
                </a:cubicBezTo>
                <a:cubicBezTo>
                  <a:pt x="302" y="459"/>
                  <a:pt x="377" y="391"/>
                  <a:pt x="377" y="301"/>
                </a:cubicBezTo>
                <a:cubicBezTo>
                  <a:pt x="377" y="240"/>
                  <a:pt x="340" y="127"/>
                  <a:pt x="287" y="59"/>
                </a:cubicBezTo>
                <a:cubicBezTo>
                  <a:pt x="287" y="51"/>
                  <a:pt x="279" y="51"/>
                  <a:pt x="279" y="44"/>
                </a:cubicBezTo>
                <a:cubicBezTo>
                  <a:pt x="272" y="36"/>
                  <a:pt x="272" y="21"/>
                  <a:pt x="279" y="14"/>
                </a:cubicBezTo>
                <a:cubicBezTo>
                  <a:pt x="287" y="6"/>
                  <a:pt x="302" y="6"/>
                  <a:pt x="309" y="14"/>
                </a:cubicBezTo>
                <a:cubicBezTo>
                  <a:pt x="317" y="21"/>
                  <a:pt x="325" y="21"/>
                  <a:pt x="325" y="29"/>
                </a:cubicBezTo>
                <a:cubicBezTo>
                  <a:pt x="385" y="104"/>
                  <a:pt x="423" y="225"/>
                  <a:pt x="423" y="301"/>
                </a:cubicBezTo>
                <a:cubicBezTo>
                  <a:pt x="423" y="414"/>
                  <a:pt x="332" y="512"/>
                  <a:pt x="211" y="5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7">
            <a:extLst>
              <a:ext uri="{FF2B5EF4-FFF2-40B4-BE49-F238E27FC236}">
                <a16:creationId xmlns:a16="http://schemas.microsoft.com/office/drawing/2014/main" id="{09C1E314-6929-C042-BC7C-D8239C00C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628" y="6676734"/>
            <a:ext cx="312183" cy="166160"/>
          </a:xfrm>
          <a:custGeom>
            <a:avLst/>
            <a:gdLst>
              <a:gd name="T0" fmla="*/ 76433 w 273"/>
              <a:gd name="T1" fmla="*/ 52026 h 145"/>
              <a:gd name="T2" fmla="*/ 76433 w 273"/>
              <a:gd name="T3" fmla="*/ 52026 h 145"/>
              <a:gd name="T4" fmla="*/ 73548 w 273"/>
              <a:gd name="T5" fmla="*/ 52026 h 145"/>
              <a:gd name="T6" fmla="*/ 68140 w 273"/>
              <a:gd name="T7" fmla="*/ 41187 h 145"/>
              <a:gd name="T8" fmla="*/ 78956 w 273"/>
              <a:gd name="T9" fmla="*/ 19148 h 145"/>
              <a:gd name="T10" fmla="*/ 78956 w 273"/>
              <a:gd name="T11" fmla="*/ 19148 h 145"/>
              <a:gd name="T12" fmla="*/ 78956 w 273"/>
              <a:gd name="T13" fmla="*/ 19148 h 145"/>
              <a:gd name="T14" fmla="*/ 19108 w 273"/>
              <a:gd name="T15" fmla="*/ 19148 h 145"/>
              <a:gd name="T16" fmla="*/ 19108 w 273"/>
              <a:gd name="T17" fmla="*/ 19148 h 145"/>
              <a:gd name="T18" fmla="*/ 19108 w 273"/>
              <a:gd name="T19" fmla="*/ 19148 h 145"/>
              <a:gd name="T20" fmla="*/ 29924 w 273"/>
              <a:gd name="T21" fmla="*/ 38297 h 145"/>
              <a:gd name="T22" fmla="*/ 24516 w 273"/>
              <a:gd name="T23" fmla="*/ 52026 h 145"/>
              <a:gd name="T24" fmla="*/ 13700 w 273"/>
              <a:gd name="T25" fmla="*/ 46606 h 145"/>
              <a:gd name="T26" fmla="*/ 2884 w 273"/>
              <a:gd name="T27" fmla="*/ 24568 h 145"/>
              <a:gd name="T28" fmla="*/ 5408 w 273"/>
              <a:gd name="T29" fmla="*/ 8310 h 145"/>
              <a:gd name="T30" fmla="*/ 19108 w 273"/>
              <a:gd name="T31" fmla="*/ 0 h 145"/>
              <a:gd name="T32" fmla="*/ 78956 w 273"/>
              <a:gd name="T33" fmla="*/ 0 h 145"/>
              <a:gd name="T34" fmla="*/ 92657 w 273"/>
              <a:gd name="T35" fmla="*/ 8310 h 145"/>
              <a:gd name="T36" fmla="*/ 95541 w 273"/>
              <a:gd name="T37" fmla="*/ 24568 h 145"/>
              <a:gd name="T38" fmla="*/ 84364 w 273"/>
              <a:gd name="T39" fmla="*/ 46606 h 145"/>
              <a:gd name="T40" fmla="*/ 76433 w 273"/>
              <a:gd name="T41" fmla="*/ 52026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73" h="145">
                <a:moveTo>
                  <a:pt x="212" y="144"/>
                </a:moveTo>
                <a:lnTo>
                  <a:pt x="212" y="144"/>
                </a:lnTo>
                <a:lnTo>
                  <a:pt x="204" y="144"/>
                </a:lnTo>
                <a:cubicBezTo>
                  <a:pt x="189" y="136"/>
                  <a:pt x="189" y="121"/>
                  <a:pt x="189" y="114"/>
                </a:cubicBezTo>
                <a:cubicBezTo>
                  <a:pt x="219" y="53"/>
                  <a:pt x="219" y="53"/>
                  <a:pt x="219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1" y="121"/>
                  <a:pt x="83" y="136"/>
                  <a:pt x="68" y="144"/>
                </a:cubicBezTo>
                <a:cubicBezTo>
                  <a:pt x="60" y="144"/>
                  <a:pt x="45" y="144"/>
                  <a:pt x="38" y="129"/>
                </a:cubicBezTo>
                <a:cubicBezTo>
                  <a:pt x="8" y="68"/>
                  <a:pt x="8" y="68"/>
                  <a:pt x="8" y="68"/>
                </a:cubicBezTo>
                <a:cubicBezTo>
                  <a:pt x="0" y="53"/>
                  <a:pt x="8" y="38"/>
                  <a:pt x="15" y="23"/>
                </a:cubicBezTo>
                <a:cubicBezTo>
                  <a:pt x="23" y="8"/>
                  <a:pt x="38" y="0"/>
                  <a:pt x="53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4" y="0"/>
                  <a:pt x="250" y="8"/>
                  <a:pt x="257" y="23"/>
                </a:cubicBezTo>
                <a:cubicBezTo>
                  <a:pt x="272" y="38"/>
                  <a:pt x="272" y="53"/>
                  <a:pt x="265" y="68"/>
                </a:cubicBezTo>
                <a:cubicBezTo>
                  <a:pt x="234" y="129"/>
                  <a:pt x="234" y="129"/>
                  <a:pt x="234" y="129"/>
                </a:cubicBezTo>
                <a:cubicBezTo>
                  <a:pt x="227" y="136"/>
                  <a:pt x="219" y="144"/>
                  <a:pt x="212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8">
            <a:extLst>
              <a:ext uri="{FF2B5EF4-FFF2-40B4-BE49-F238E27FC236}">
                <a16:creationId xmlns:a16="http://schemas.microsoft.com/office/drawing/2014/main" id="{418B040A-E00D-F74C-8CA0-B2043D14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120" y="6842894"/>
            <a:ext cx="176230" cy="35248"/>
          </a:xfrm>
          <a:custGeom>
            <a:avLst/>
            <a:gdLst>
              <a:gd name="T0" fmla="*/ 49752 w 153"/>
              <a:gd name="T1" fmla="*/ 10743 h 30"/>
              <a:gd name="T2" fmla="*/ 49752 w 153"/>
              <a:gd name="T3" fmla="*/ 10743 h 30"/>
              <a:gd name="T4" fmla="*/ 5810 w 153"/>
              <a:gd name="T5" fmla="*/ 10743 h 30"/>
              <a:gd name="T6" fmla="*/ 0 w 153"/>
              <a:gd name="T7" fmla="*/ 5557 h 30"/>
              <a:gd name="T8" fmla="*/ 5810 w 153"/>
              <a:gd name="T9" fmla="*/ 0 h 30"/>
              <a:gd name="T10" fmla="*/ 49752 w 153"/>
              <a:gd name="T11" fmla="*/ 0 h 30"/>
              <a:gd name="T12" fmla="*/ 55199 w 153"/>
              <a:gd name="T13" fmla="*/ 5557 h 30"/>
              <a:gd name="T14" fmla="*/ 49752 w 153"/>
              <a:gd name="T15" fmla="*/ 10743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30">
                <a:moveTo>
                  <a:pt x="137" y="29"/>
                </a:moveTo>
                <a:lnTo>
                  <a:pt x="137" y="29"/>
                </a:lnTo>
                <a:cubicBezTo>
                  <a:pt x="16" y="29"/>
                  <a:pt x="16" y="29"/>
                  <a:pt x="16" y="29"/>
                </a:cubicBezTo>
                <a:cubicBezTo>
                  <a:pt x="8" y="29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2" y="0"/>
                  <a:pt x="152" y="8"/>
                  <a:pt x="152" y="15"/>
                </a:cubicBezTo>
                <a:cubicBezTo>
                  <a:pt x="152" y="23"/>
                  <a:pt x="152" y="29"/>
                  <a:pt x="137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49">
            <a:extLst>
              <a:ext uri="{FF2B5EF4-FFF2-40B4-BE49-F238E27FC236}">
                <a16:creationId xmlns:a16="http://schemas.microsoft.com/office/drawing/2014/main" id="{8309BD79-A93F-5249-B4FC-18C5D43A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154" y="7014091"/>
            <a:ext cx="156093" cy="261831"/>
          </a:xfrm>
          <a:custGeom>
            <a:avLst/>
            <a:gdLst>
              <a:gd name="T0" fmla="*/ 21912 w 137"/>
              <a:gd name="T1" fmla="*/ 82188 h 228"/>
              <a:gd name="T2" fmla="*/ 21912 w 137"/>
              <a:gd name="T3" fmla="*/ 82188 h 228"/>
              <a:gd name="T4" fmla="*/ 2874 w 137"/>
              <a:gd name="T5" fmla="*/ 76757 h 228"/>
              <a:gd name="T6" fmla="*/ 0 w 137"/>
              <a:gd name="T7" fmla="*/ 71326 h 228"/>
              <a:gd name="T8" fmla="*/ 8262 w 137"/>
              <a:gd name="T9" fmla="*/ 68430 h 228"/>
              <a:gd name="T10" fmla="*/ 32689 w 137"/>
              <a:gd name="T11" fmla="*/ 68430 h 228"/>
              <a:gd name="T12" fmla="*/ 38077 w 137"/>
              <a:gd name="T13" fmla="*/ 60102 h 228"/>
              <a:gd name="T14" fmla="*/ 21912 w 137"/>
              <a:gd name="T15" fmla="*/ 46344 h 228"/>
              <a:gd name="T16" fmla="*/ 0 w 137"/>
              <a:gd name="T17" fmla="*/ 24620 h 228"/>
              <a:gd name="T18" fmla="*/ 10777 w 137"/>
              <a:gd name="T19" fmla="*/ 8327 h 228"/>
              <a:gd name="T20" fmla="*/ 46339 w 137"/>
              <a:gd name="T21" fmla="*/ 5431 h 228"/>
              <a:gd name="T22" fmla="*/ 48854 w 137"/>
              <a:gd name="T23" fmla="*/ 13758 h 228"/>
              <a:gd name="T24" fmla="*/ 40592 w 137"/>
              <a:gd name="T25" fmla="*/ 16293 h 228"/>
              <a:gd name="T26" fmla="*/ 16165 w 137"/>
              <a:gd name="T27" fmla="*/ 16293 h 228"/>
              <a:gd name="T28" fmla="*/ 10777 w 137"/>
              <a:gd name="T29" fmla="*/ 24620 h 228"/>
              <a:gd name="T30" fmla="*/ 27301 w 137"/>
              <a:gd name="T31" fmla="*/ 38379 h 228"/>
              <a:gd name="T32" fmla="*/ 48854 w 137"/>
              <a:gd name="T33" fmla="*/ 60102 h 228"/>
              <a:gd name="T34" fmla="*/ 40592 w 137"/>
              <a:gd name="T35" fmla="*/ 76757 h 228"/>
              <a:gd name="T36" fmla="*/ 21912 w 137"/>
              <a:gd name="T37" fmla="*/ 82188 h 2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7" h="228">
                <a:moveTo>
                  <a:pt x="61" y="227"/>
                </a:moveTo>
                <a:lnTo>
                  <a:pt x="61" y="227"/>
                </a:lnTo>
                <a:cubicBezTo>
                  <a:pt x="45" y="227"/>
                  <a:pt x="30" y="219"/>
                  <a:pt x="8" y="212"/>
                </a:cubicBezTo>
                <a:cubicBezTo>
                  <a:pt x="0" y="212"/>
                  <a:pt x="0" y="204"/>
                  <a:pt x="0" y="197"/>
                </a:cubicBezTo>
                <a:cubicBezTo>
                  <a:pt x="8" y="189"/>
                  <a:pt x="15" y="181"/>
                  <a:pt x="23" y="189"/>
                </a:cubicBezTo>
                <a:cubicBezTo>
                  <a:pt x="53" y="197"/>
                  <a:pt x="76" y="197"/>
                  <a:pt x="91" y="189"/>
                </a:cubicBezTo>
                <a:cubicBezTo>
                  <a:pt x="98" y="181"/>
                  <a:pt x="106" y="174"/>
                  <a:pt x="106" y="166"/>
                </a:cubicBezTo>
                <a:cubicBezTo>
                  <a:pt x="106" y="151"/>
                  <a:pt x="83" y="144"/>
                  <a:pt x="61" y="128"/>
                </a:cubicBezTo>
                <a:cubicBezTo>
                  <a:pt x="30" y="113"/>
                  <a:pt x="0" y="98"/>
                  <a:pt x="0" y="68"/>
                </a:cubicBezTo>
                <a:cubicBezTo>
                  <a:pt x="0" y="45"/>
                  <a:pt x="8" y="30"/>
                  <a:pt x="30" y="23"/>
                </a:cubicBezTo>
                <a:cubicBezTo>
                  <a:pt x="53" y="0"/>
                  <a:pt x="91" y="0"/>
                  <a:pt x="129" y="15"/>
                </a:cubicBezTo>
                <a:cubicBezTo>
                  <a:pt x="136" y="23"/>
                  <a:pt x="136" y="30"/>
                  <a:pt x="136" y="38"/>
                </a:cubicBezTo>
                <a:cubicBezTo>
                  <a:pt x="129" y="45"/>
                  <a:pt x="121" y="45"/>
                  <a:pt x="113" y="45"/>
                </a:cubicBezTo>
                <a:cubicBezTo>
                  <a:pt x="91" y="38"/>
                  <a:pt x="61" y="38"/>
                  <a:pt x="45" y="45"/>
                </a:cubicBezTo>
                <a:cubicBezTo>
                  <a:pt x="38" y="53"/>
                  <a:pt x="30" y="60"/>
                  <a:pt x="30" y="68"/>
                </a:cubicBezTo>
                <a:cubicBezTo>
                  <a:pt x="30" y="83"/>
                  <a:pt x="53" y="91"/>
                  <a:pt x="76" y="106"/>
                </a:cubicBezTo>
                <a:cubicBezTo>
                  <a:pt x="106" y="113"/>
                  <a:pt x="136" y="136"/>
                  <a:pt x="136" y="166"/>
                </a:cubicBezTo>
                <a:cubicBezTo>
                  <a:pt x="136" y="181"/>
                  <a:pt x="129" y="204"/>
                  <a:pt x="113" y="212"/>
                </a:cubicBezTo>
                <a:cubicBezTo>
                  <a:pt x="98" y="219"/>
                  <a:pt x="83" y="227"/>
                  <a:pt x="61" y="2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50">
            <a:extLst>
              <a:ext uri="{FF2B5EF4-FFF2-40B4-BE49-F238E27FC236}">
                <a16:creationId xmlns:a16="http://schemas.microsoft.com/office/drawing/2014/main" id="{FF1765C5-7B6E-C640-816B-F691FC74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76" y="6958706"/>
            <a:ext cx="35248" cy="60422"/>
          </a:xfrm>
          <a:custGeom>
            <a:avLst/>
            <a:gdLst>
              <a:gd name="T0" fmla="*/ 5377 w 31"/>
              <a:gd name="T1" fmla="*/ 18697 h 54"/>
              <a:gd name="T2" fmla="*/ 5377 w 31"/>
              <a:gd name="T3" fmla="*/ 18697 h 54"/>
              <a:gd name="T4" fmla="*/ 0 w 31"/>
              <a:gd name="T5" fmla="*/ 13053 h 54"/>
              <a:gd name="T6" fmla="*/ 0 w 31"/>
              <a:gd name="T7" fmla="*/ 5292 h 54"/>
              <a:gd name="T8" fmla="*/ 5377 w 31"/>
              <a:gd name="T9" fmla="*/ 0 h 54"/>
              <a:gd name="T10" fmla="*/ 10755 w 31"/>
              <a:gd name="T11" fmla="*/ 5292 h 54"/>
              <a:gd name="T12" fmla="*/ 10755 w 31"/>
              <a:gd name="T13" fmla="*/ 13053 h 54"/>
              <a:gd name="T14" fmla="*/ 5377 w 31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8" y="53"/>
                  <a:pt x="0" y="45"/>
                  <a:pt x="0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5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1">
            <a:extLst>
              <a:ext uri="{FF2B5EF4-FFF2-40B4-BE49-F238E27FC236}">
                <a16:creationId xmlns:a16="http://schemas.microsoft.com/office/drawing/2014/main" id="{908CE161-9CE3-2B45-AD9D-7AE78A61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76" y="7270888"/>
            <a:ext cx="35248" cy="60422"/>
          </a:xfrm>
          <a:custGeom>
            <a:avLst/>
            <a:gdLst>
              <a:gd name="T0" fmla="*/ 5377 w 31"/>
              <a:gd name="T1" fmla="*/ 18697 h 54"/>
              <a:gd name="T2" fmla="*/ 5377 w 31"/>
              <a:gd name="T3" fmla="*/ 18697 h 54"/>
              <a:gd name="T4" fmla="*/ 0 w 31"/>
              <a:gd name="T5" fmla="*/ 13053 h 54"/>
              <a:gd name="T6" fmla="*/ 0 w 31"/>
              <a:gd name="T7" fmla="*/ 5292 h 54"/>
              <a:gd name="T8" fmla="*/ 5377 w 31"/>
              <a:gd name="T9" fmla="*/ 0 h 54"/>
              <a:gd name="T10" fmla="*/ 10755 w 31"/>
              <a:gd name="T11" fmla="*/ 5292 h 54"/>
              <a:gd name="T12" fmla="*/ 10755 w 31"/>
              <a:gd name="T13" fmla="*/ 13053 h 54"/>
              <a:gd name="T14" fmla="*/ 5377 w 31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8" y="53"/>
                  <a:pt x="0" y="45"/>
                  <a:pt x="0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5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2">
            <a:extLst>
              <a:ext uri="{FF2B5EF4-FFF2-40B4-BE49-F238E27FC236}">
                <a16:creationId xmlns:a16="http://schemas.microsoft.com/office/drawing/2014/main" id="{E9256FF3-5D9F-3647-ACCD-270FA15C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234" y="6485397"/>
            <a:ext cx="1002004" cy="1158097"/>
          </a:xfrm>
          <a:custGeom>
            <a:avLst/>
            <a:gdLst>
              <a:gd name="T0" fmla="*/ 157776 w 877"/>
              <a:gd name="T1" fmla="*/ 364765 h 1013"/>
              <a:gd name="T2" fmla="*/ 157776 w 877"/>
              <a:gd name="T3" fmla="*/ 364765 h 1013"/>
              <a:gd name="T4" fmla="*/ 155254 w 877"/>
              <a:gd name="T5" fmla="*/ 361881 h 1013"/>
              <a:gd name="T6" fmla="*/ 65200 w 877"/>
              <a:gd name="T7" fmla="*/ 293758 h 1013"/>
              <a:gd name="T8" fmla="*/ 0 w 877"/>
              <a:gd name="T9" fmla="*/ 76413 h 1013"/>
              <a:gd name="T10" fmla="*/ 7925 w 877"/>
              <a:gd name="T11" fmla="*/ 57310 h 1013"/>
              <a:gd name="T12" fmla="*/ 27016 w 877"/>
              <a:gd name="T13" fmla="*/ 46136 h 1013"/>
              <a:gd name="T14" fmla="*/ 141566 w 877"/>
              <a:gd name="T15" fmla="*/ 5407 h 1013"/>
              <a:gd name="T16" fmla="*/ 173986 w 877"/>
              <a:gd name="T17" fmla="*/ 5407 h 1013"/>
              <a:gd name="T18" fmla="*/ 288535 w 877"/>
              <a:gd name="T19" fmla="*/ 46136 h 1013"/>
              <a:gd name="T20" fmla="*/ 307627 w 877"/>
              <a:gd name="T21" fmla="*/ 54426 h 1013"/>
              <a:gd name="T22" fmla="*/ 315552 w 877"/>
              <a:gd name="T23" fmla="*/ 76413 h 1013"/>
              <a:gd name="T24" fmla="*/ 250352 w 877"/>
              <a:gd name="T25" fmla="*/ 293758 h 1013"/>
              <a:gd name="T26" fmla="*/ 160658 w 877"/>
              <a:gd name="T27" fmla="*/ 361881 h 1013"/>
              <a:gd name="T28" fmla="*/ 157776 w 877"/>
              <a:gd name="T29" fmla="*/ 364765 h 1013"/>
              <a:gd name="T30" fmla="*/ 157776 w 877"/>
              <a:gd name="T31" fmla="*/ 19103 h 1013"/>
              <a:gd name="T32" fmla="*/ 157776 w 877"/>
              <a:gd name="T33" fmla="*/ 19103 h 1013"/>
              <a:gd name="T34" fmla="*/ 152373 w 877"/>
              <a:gd name="T35" fmla="*/ 19103 h 1013"/>
              <a:gd name="T36" fmla="*/ 27016 w 877"/>
              <a:gd name="T37" fmla="*/ 62716 h 1013"/>
              <a:gd name="T38" fmla="*/ 21613 w 877"/>
              <a:gd name="T39" fmla="*/ 68123 h 1013"/>
              <a:gd name="T40" fmla="*/ 19092 w 877"/>
              <a:gd name="T41" fmla="*/ 76413 h 1013"/>
              <a:gd name="T42" fmla="*/ 81770 w 877"/>
              <a:gd name="T43" fmla="*/ 285468 h 1013"/>
              <a:gd name="T44" fmla="*/ 157776 w 877"/>
              <a:gd name="T45" fmla="*/ 345661 h 1013"/>
              <a:gd name="T46" fmla="*/ 236664 w 877"/>
              <a:gd name="T47" fmla="*/ 285468 h 1013"/>
              <a:gd name="T48" fmla="*/ 299342 w 877"/>
              <a:gd name="T49" fmla="*/ 73530 h 1013"/>
              <a:gd name="T50" fmla="*/ 296820 w 877"/>
              <a:gd name="T51" fmla="*/ 65240 h 1013"/>
              <a:gd name="T52" fmla="*/ 288535 w 877"/>
              <a:gd name="T53" fmla="*/ 62716 h 1013"/>
              <a:gd name="T54" fmla="*/ 166061 w 877"/>
              <a:gd name="T55" fmla="*/ 19103 h 1013"/>
              <a:gd name="T56" fmla="*/ 157776 w 877"/>
              <a:gd name="T57" fmla="*/ 19103 h 101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77" h="1013">
                <a:moveTo>
                  <a:pt x="438" y="1012"/>
                </a:moveTo>
                <a:lnTo>
                  <a:pt x="438" y="1012"/>
                </a:lnTo>
                <a:cubicBezTo>
                  <a:pt x="438" y="1012"/>
                  <a:pt x="431" y="1012"/>
                  <a:pt x="431" y="1004"/>
                </a:cubicBezTo>
                <a:cubicBezTo>
                  <a:pt x="423" y="1004"/>
                  <a:pt x="257" y="929"/>
                  <a:pt x="181" y="815"/>
                </a:cubicBezTo>
                <a:cubicBezTo>
                  <a:pt x="53" y="626"/>
                  <a:pt x="15" y="333"/>
                  <a:pt x="0" y="212"/>
                </a:cubicBezTo>
                <a:cubicBezTo>
                  <a:pt x="0" y="189"/>
                  <a:pt x="7" y="174"/>
                  <a:pt x="22" y="159"/>
                </a:cubicBezTo>
                <a:cubicBezTo>
                  <a:pt x="38" y="136"/>
                  <a:pt x="53" y="128"/>
                  <a:pt x="75" y="128"/>
                </a:cubicBezTo>
                <a:cubicBezTo>
                  <a:pt x="242" y="113"/>
                  <a:pt x="347" y="53"/>
                  <a:pt x="393" y="15"/>
                </a:cubicBezTo>
                <a:cubicBezTo>
                  <a:pt x="423" y="0"/>
                  <a:pt x="461" y="0"/>
                  <a:pt x="483" y="15"/>
                </a:cubicBezTo>
                <a:cubicBezTo>
                  <a:pt x="536" y="53"/>
                  <a:pt x="642" y="113"/>
                  <a:pt x="801" y="128"/>
                </a:cubicBezTo>
                <a:cubicBezTo>
                  <a:pt x="824" y="128"/>
                  <a:pt x="846" y="136"/>
                  <a:pt x="854" y="151"/>
                </a:cubicBezTo>
                <a:cubicBezTo>
                  <a:pt x="869" y="174"/>
                  <a:pt x="876" y="189"/>
                  <a:pt x="876" y="212"/>
                </a:cubicBezTo>
                <a:cubicBezTo>
                  <a:pt x="861" y="333"/>
                  <a:pt x="824" y="626"/>
                  <a:pt x="695" y="815"/>
                </a:cubicBezTo>
                <a:cubicBezTo>
                  <a:pt x="620" y="929"/>
                  <a:pt x="453" y="1004"/>
                  <a:pt x="446" y="1004"/>
                </a:cubicBezTo>
                <a:cubicBezTo>
                  <a:pt x="446" y="1012"/>
                  <a:pt x="446" y="1012"/>
                  <a:pt x="438" y="1012"/>
                </a:cubicBezTo>
                <a:close/>
                <a:moveTo>
                  <a:pt x="438" y="53"/>
                </a:moveTo>
                <a:lnTo>
                  <a:pt x="438" y="53"/>
                </a:lnTo>
                <a:cubicBezTo>
                  <a:pt x="431" y="53"/>
                  <a:pt x="431" y="53"/>
                  <a:pt x="423" y="53"/>
                </a:cubicBezTo>
                <a:cubicBezTo>
                  <a:pt x="370" y="98"/>
                  <a:pt x="257" y="159"/>
                  <a:pt x="75" y="174"/>
                </a:cubicBezTo>
                <a:cubicBezTo>
                  <a:pt x="68" y="174"/>
                  <a:pt x="60" y="181"/>
                  <a:pt x="60" y="189"/>
                </a:cubicBezTo>
                <a:cubicBezTo>
                  <a:pt x="53" y="189"/>
                  <a:pt x="53" y="204"/>
                  <a:pt x="53" y="212"/>
                </a:cubicBezTo>
                <a:cubicBezTo>
                  <a:pt x="60" y="325"/>
                  <a:pt x="106" y="611"/>
                  <a:pt x="227" y="792"/>
                </a:cubicBezTo>
                <a:cubicBezTo>
                  <a:pt x="279" y="876"/>
                  <a:pt x="400" y="944"/>
                  <a:pt x="438" y="959"/>
                </a:cubicBezTo>
                <a:cubicBezTo>
                  <a:pt x="476" y="944"/>
                  <a:pt x="597" y="876"/>
                  <a:pt x="657" y="792"/>
                </a:cubicBezTo>
                <a:cubicBezTo>
                  <a:pt x="778" y="611"/>
                  <a:pt x="816" y="325"/>
                  <a:pt x="831" y="204"/>
                </a:cubicBezTo>
                <a:cubicBezTo>
                  <a:pt x="831" y="197"/>
                  <a:pt x="824" y="189"/>
                  <a:pt x="824" y="181"/>
                </a:cubicBezTo>
                <a:cubicBezTo>
                  <a:pt x="816" y="181"/>
                  <a:pt x="808" y="174"/>
                  <a:pt x="801" y="174"/>
                </a:cubicBezTo>
                <a:cubicBezTo>
                  <a:pt x="627" y="159"/>
                  <a:pt x="514" y="98"/>
                  <a:pt x="461" y="53"/>
                </a:cubicBezTo>
                <a:cubicBezTo>
                  <a:pt x="453" y="53"/>
                  <a:pt x="446" y="53"/>
                  <a:pt x="438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3">
            <a:extLst>
              <a:ext uri="{FF2B5EF4-FFF2-40B4-BE49-F238E27FC236}">
                <a16:creationId xmlns:a16="http://schemas.microsoft.com/office/drawing/2014/main" id="{089C8CD4-34FB-0045-924A-56114F736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1284" y="8358492"/>
            <a:ext cx="775421" cy="589117"/>
          </a:xfrm>
          <a:custGeom>
            <a:avLst/>
            <a:gdLst>
              <a:gd name="T0" fmla="*/ 227961 w 681"/>
              <a:gd name="T1" fmla="*/ 185376 h 515"/>
              <a:gd name="T2" fmla="*/ 227961 w 681"/>
              <a:gd name="T3" fmla="*/ 185376 h 515"/>
              <a:gd name="T4" fmla="*/ 16155 w 681"/>
              <a:gd name="T5" fmla="*/ 185376 h 515"/>
              <a:gd name="T6" fmla="*/ 0 w 681"/>
              <a:gd name="T7" fmla="*/ 166262 h 515"/>
              <a:gd name="T8" fmla="*/ 0 w 681"/>
              <a:gd name="T9" fmla="*/ 16229 h 515"/>
              <a:gd name="T10" fmla="*/ 16155 w 681"/>
              <a:gd name="T11" fmla="*/ 0 h 515"/>
              <a:gd name="T12" fmla="*/ 227961 w 681"/>
              <a:gd name="T13" fmla="*/ 0 h 515"/>
              <a:gd name="T14" fmla="*/ 244116 w 681"/>
              <a:gd name="T15" fmla="*/ 16229 h 515"/>
              <a:gd name="T16" fmla="*/ 244116 w 681"/>
              <a:gd name="T17" fmla="*/ 166262 h 515"/>
              <a:gd name="T18" fmla="*/ 227961 w 681"/>
              <a:gd name="T19" fmla="*/ 185376 h 515"/>
              <a:gd name="T20" fmla="*/ 16155 w 681"/>
              <a:gd name="T21" fmla="*/ 10820 h 515"/>
              <a:gd name="T22" fmla="*/ 16155 w 681"/>
              <a:gd name="T23" fmla="*/ 10820 h 515"/>
              <a:gd name="T24" fmla="*/ 10770 w 681"/>
              <a:gd name="T25" fmla="*/ 16229 h 515"/>
              <a:gd name="T26" fmla="*/ 10770 w 681"/>
              <a:gd name="T27" fmla="*/ 166262 h 515"/>
              <a:gd name="T28" fmla="*/ 16155 w 681"/>
              <a:gd name="T29" fmla="*/ 171671 h 515"/>
              <a:gd name="T30" fmla="*/ 227961 w 681"/>
              <a:gd name="T31" fmla="*/ 171671 h 515"/>
              <a:gd name="T32" fmla="*/ 233346 w 681"/>
              <a:gd name="T33" fmla="*/ 166262 h 515"/>
              <a:gd name="T34" fmla="*/ 233346 w 681"/>
              <a:gd name="T35" fmla="*/ 16229 h 515"/>
              <a:gd name="T36" fmla="*/ 227961 w 681"/>
              <a:gd name="T37" fmla="*/ 10820 h 515"/>
              <a:gd name="T38" fmla="*/ 16155 w 681"/>
              <a:gd name="T39" fmla="*/ 10820 h 5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1" h="515">
                <a:moveTo>
                  <a:pt x="635" y="514"/>
                </a:moveTo>
                <a:lnTo>
                  <a:pt x="635" y="514"/>
                </a:lnTo>
                <a:cubicBezTo>
                  <a:pt x="45" y="514"/>
                  <a:pt x="45" y="514"/>
                  <a:pt x="45" y="514"/>
                </a:cubicBezTo>
                <a:cubicBezTo>
                  <a:pt x="23" y="514"/>
                  <a:pt x="0" y="491"/>
                  <a:pt x="0" y="4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5"/>
                  <a:pt x="23" y="0"/>
                  <a:pt x="45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58" y="0"/>
                  <a:pt x="680" y="15"/>
                  <a:pt x="680" y="45"/>
                </a:cubicBezTo>
                <a:cubicBezTo>
                  <a:pt x="680" y="461"/>
                  <a:pt x="680" y="461"/>
                  <a:pt x="680" y="461"/>
                </a:cubicBezTo>
                <a:cubicBezTo>
                  <a:pt x="680" y="491"/>
                  <a:pt x="658" y="514"/>
                  <a:pt x="635" y="514"/>
                </a:cubicBezTo>
                <a:close/>
                <a:moveTo>
                  <a:pt x="45" y="30"/>
                </a:moveTo>
                <a:lnTo>
                  <a:pt x="45" y="30"/>
                </a:lnTo>
                <a:cubicBezTo>
                  <a:pt x="38" y="30"/>
                  <a:pt x="30" y="38"/>
                  <a:pt x="30" y="45"/>
                </a:cubicBezTo>
                <a:cubicBezTo>
                  <a:pt x="30" y="461"/>
                  <a:pt x="30" y="461"/>
                  <a:pt x="30" y="461"/>
                </a:cubicBezTo>
                <a:cubicBezTo>
                  <a:pt x="30" y="468"/>
                  <a:pt x="38" y="476"/>
                  <a:pt x="45" y="476"/>
                </a:cubicBezTo>
                <a:cubicBezTo>
                  <a:pt x="635" y="476"/>
                  <a:pt x="635" y="476"/>
                  <a:pt x="635" y="476"/>
                </a:cubicBezTo>
                <a:cubicBezTo>
                  <a:pt x="642" y="476"/>
                  <a:pt x="650" y="468"/>
                  <a:pt x="650" y="461"/>
                </a:cubicBezTo>
                <a:cubicBezTo>
                  <a:pt x="650" y="45"/>
                  <a:pt x="650" y="45"/>
                  <a:pt x="650" y="45"/>
                </a:cubicBezTo>
                <a:cubicBezTo>
                  <a:pt x="650" y="38"/>
                  <a:pt x="642" y="30"/>
                  <a:pt x="635" y="30"/>
                </a:cubicBezTo>
                <a:lnTo>
                  <a:pt x="45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4">
            <a:extLst>
              <a:ext uri="{FF2B5EF4-FFF2-40B4-BE49-F238E27FC236}">
                <a16:creationId xmlns:a16="http://schemas.microsoft.com/office/drawing/2014/main" id="{DCB8E5EE-CD0C-D241-86D5-886371CC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1284" y="8444089"/>
            <a:ext cx="775421" cy="35248"/>
          </a:xfrm>
          <a:custGeom>
            <a:avLst/>
            <a:gdLst>
              <a:gd name="T0" fmla="*/ 238731 w 681"/>
              <a:gd name="T1" fmla="*/ 10755 h 31"/>
              <a:gd name="T2" fmla="*/ 238731 w 681"/>
              <a:gd name="T3" fmla="*/ 10755 h 31"/>
              <a:gd name="T4" fmla="*/ 5385 w 681"/>
              <a:gd name="T5" fmla="*/ 10755 h 31"/>
              <a:gd name="T6" fmla="*/ 0 w 681"/>
              <a:gd name="T7" fmla="*/ 5377 h 31"/>
              <a:gd name="T8" fmla="*/ 5385 w 681"/>
              <a:gd name="T9" fmla="*/ 0 h 31"/>
              <a:gd name="T10" fmla="*/ 238731 w 681"/>
              <a:gd name="T11" fmla="*/ 0 h 31"/>
              <a:gd name="T12" fmla="*/ 244116 w 681"/>
              <a:gd name="T13" fmla="*/ 5377 h 31"/>
              <a:gd name="T14" fmla="*/ 238731 w 681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1" h="31">
                <a:moveTo>
                  <a:pt x="665" y="30"/>
                </a:moveTo>
                <a:lnTo>
                  <a:pt x="665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2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3" y="0"/>
                  <a:pt x="680" y="7"/>
                  <a:pt x="680" y="15"/>
                </a:cubicBezTo>
                <a:cubicBezTo>
                  <a:pt x="680" y="22"/>
                  <a:pt x="673" y="30"/>
                  <a:pt x="66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5">
            <a:extLst>
              <a:ext uri="{FF2B5EF4-FFF2-40B4-BE49-F238E27FC236}">
                <a16:creationId xmlns:a16="http://schemas.microsoft.com/office/drawing/2014/main" id="{7DC9B2B2-BDAF-2440-8881-D906A90F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1284" y="8539759"/>
            <a:ext cx="775421" cy="35245"/>
          </a:xfrm>
          <a:custGeom>
            <a:avLst/>
            <a:gdLst>
              <a:gd name="T0" fmla="*/ 238731 w 681"/>
              <a:gd name="T1" fmla="*/ 10754 h 31"/>
              <a:gd name="T2" fmla="*/ 238731 w 681"/>
              <a:gd name="T3" fmla="*/ 10754 h 31"/>
              <a:gd name="T4" fmla="*/ 5385 w 681"/>
              <a:gd name="T5" fmla="*/ 10754 h 31"/>
              <a:gd name="T6" fmla="*/ 0 w 681"/>
              <a:gd name="T7" fmla="*/ 5377 h 31"/>
              <a:gd name="T8" fmla="*/ 5385 w 681"/>
              <a:gd name="T9" fmla="*/ 0 h 31"/>
              <a:gd name="T10" fmla="*/ 238731 w 681"/>
              <a:gd name="T11" fmla="*/ 0 h 31"/>
              <a:gd name="T12" fmla="*/ 244116 w 681"/>
              <a:gd name="T13" fmla="*/ 5377 h 31"/>
              <a:gd name="T14" fmla="*/ 238731 w 681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1" h="31">
                <a:moveTo>
                  <a:pt x="665" y="30"/>
                </a:moveTo>
                <a:lnTo>
                  <a:pt x="665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2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3" y="0"/>
                  <a:pt x="680" y="7"/>
                  <a:pt x="680" y="15"/>
                </a:cubicBezTo>
                <a:cubicBezTo>
                  <a:pt x="680" y="22"/>
                  <a:pt x="673" y="30"/>
                  <a:pt x="66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6">
            <a:extLst>
              <a:ext uri="{FF2B5EF4-FFF2-40B4-BE49-F238E27FC236}">
                <a16:creationId xmlns:a16="http://schemas.microsoft.com/office/drawing/2014/main" id="{0EFC533A-FA22-A747-B244-C455EE0F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841" y="8721026"/>
            <a:ext cx="171197" cy="130915"/>
          </a:xfrm>
          <a:custGeom>
            <a:avLst/>
            <a:gdLst>
              <a:gd name="T0" fmla="*/ 48293 w 152"/>
              <a:gd name="T1" fmla="*/ 40916 h 115"/>
              <a:gd name="T2" fmla="*/ 48293 w 152"/>
              <a:gd name="T3" fmla="*/ 40916 h 115"/>
              <a:gd name="T4" fmla="*/ 5326 w 152"/>
              <a:gd name="T5" fmla="*/ 40916 h 115"/>
              <a:gd name="T6" fmla="*/ 0 w 152"/>
              <a:gd name="T7" fmla="*/ 35532 h 115"/>
              <a:gd name="T8" fmla="*/ 0 w 152"/>
              <a:gd name="T9" fmla="*/ 5384 h 115"/>
              <a:gd name="T10" fmla="*/ 5326 w 152"/>
              <a:gd name="T11" fmla="*/ 0 h 115"/>
              <a:gd name="T12" fmla="*/ 48293 w 152"/>
              <a:gd name="T13" fmla="*/ 0 h 115"/>
              <a:gd name="T14" fmla="*/ 53620 w 152"/>
              <a:gd name="T15" fmla="*/ 5384 h 115"/>
              <a:gd name="T16" fmla="*/ 53620 w 152"/>
              <a:gd name="T17" fmla="*/ 35532 h 115"/>
              <a:gd name="T18" fmla="*/ 48293 w 152"/>
              <a:gd name="T19" fmla="*/ 40916 h 115"/>
              <a:gd name="T20" fmla="*/ 10653 w 152"/>
              <a:gd name="T21" fmla="*/ 30149 h 115"/>
              <a:gd name="T22" fmla="*/ 10653 w 152"/>
              <a:gd name="T23" fmla="*/ 30149 h 115"/>
              <a:gd name="T24" fmla="*/ 42967 w 152"/>
              <a:gd name="T25" fmla="*/ 30149 h 115"/>
              <a:gd name="T26" fmla="*/ 42967 w 152"/>
              <a:gd name="T27" fmla="*/ 11126 h 115"/>
              <a:gd name="T28" fmla="*/ 10653 w 152"/>
              <a:gd name="T29" fmla="*/ 11126 h 115"/>
              <a:gd name="T30" fmla="*/ 10653 w 152"/>
              <a:gd name="T31" fmla="*/ 30149 h 1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2" h="115">
                <a:moveTo>
                  <a:pt x="136" y="114"/>
                </a:moveTo>
                <a:lnTo>
                  <a:pt x="136" y="114"/>
                </a:lnTo>
                <a:cubicBezTo>
                  <a:pt x="15" y="114"/>
                  <a:pt x="15" y="114"/>
                  <a:pt x="15" y="114"/>
                </a:cubicBezTo>
                <a:cubicBezTo>
                  <a:pt x="7" y="114"/>
                  <a:pt x="0" y="106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3" y="0"/>
                  <a:pt x="151" y="8"/>
                  <a:pt x="151" y="15"/>
                </a:cubicBezTo>
                <a:cubicBezTo>
                  <a:pt x="151" y="99"/>
                  <a:pt x="151" y="99"/>
                  <a:pt x="151" y="99"/>
                </a:cubicBezTo>
                <a:cubicBezTo>
                  <a:pt x="151" y="106"/>
                  <a:pt x="143" y="114"/>
                  <a:pt x="136" y="114"/>
                </a:cubicBezTo>
                <a:close/>
                <a:moveTo>
                  <a:pt x="30" y="84"/>
                </a:moveTo>
                <a:lnTo>
                  <a:pt x="30" y="84"/>
                </a:lnTo>
                <a:cubicBezTo>
                  <a:pt x="121" y="84"/>
                  <a:pt x="121" y="84"/>
                  <a:pt x="121" y="84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30" y="31"/>
                  <a:pt x="30" y="31"/>
                  <a:pt x="30" y="31"/>
                </a:cubicBezTo>
                <a:lnTo>
                  <a:pt x="30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7">
            <a:extLst>
              <a:ext uri="{FF2B5EF4-FFF2-40B4-BE49-F238E27FC236}">
                <a16:creationId xmlns:a16="http://schemas.microsoft.com/office/drawing/2014/main" id="{6A28160E-7D0B-EE4E-9B4B-B3BF80DC0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6955" y="8721026"/>
            <a:ext cx="130915" cy="35245"/>
          </a:xfrm>
          <a:custGeom>
            <a:avLst/>
            <a:gdLst>
              <a:gd name="T0" fmla="*/ 35482 w 114"/>
              <a:gd name="T1" fmla="*/ 10765 h 32"/>
              <a:gd name="T2" fmla="*/ 35482 w 114"/>
              <a:gd name="T3" fmla="*/ 10765 h 32"/>
              <a:gd name="T4" fmla="*/ 5431 w 114"/>
              <a:gd name="T5" fmla="*/ 10765 h 32"/>
              <a:gd name="T6" fmla="*/ 0 w 114"/>
              <a:gd name="T7" fmla="*/ 5209 h 32"/>
              <a:gd name="T8" fmla="*/ 5431 w 114"/>
              <a:gd name="T9" fmla="*/ 0 h 32"/>
              <a:gd name="T10" fmla="*/ 35482 w 114"/>
              <a:gd name="T11" fmla="*/ 0 h 32"/>
              <a:gd name="T12" fmla="*/ 40913 w 114"/>
              <a:gd name="T13" fmla="*/ 5209 h 32"/>
              <a:gd name="T14" fmla="*/ 35482 w 114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4" h="32">
                <a:moveTo>
                  <a:pt x="98" y="31"/>
                </a:moveTo>
                <a:lnTo>
                  <a:pt x="98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0"/>
                  <a:pt x="113" y="8"/>
                  <a:pt x="113" y="15"/>
                </a:cubicBezTo>
                <a:cubicBezTo>
                  <a:pt x="113" y="23"/>
                  <a:pt x="106" y="31"/>
                  <a:pt x="9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58">
            <a:extLst>
              <a:ext uri="{FF2B5EF4-FFF2-40B4-BE49-F238E27FC236}">
                <a16:creationId xmlns:a16="http://schemas.microsoft.com/office/drawing/2014/main" id="{179E1945-6AAA-DA4C-9900-07639637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6955" y="8816694"/>
            <a:ext cx="226583" cy="35248"/>
          </a:xfrm>
          <a:custGeom>
            <a:avLst/>
            <a:gdLst>
              <a:gd name="T0" fmla="*/ 62778 w 198"/>
              <a:gd name="T1" fmla="*/ 10755 h 31"/>
              <a:gd name="T2" fmla="*/ 62778 w 198"/>
              <a:gd name="T3" fmla="*/ 10755 h 31"/>
              <a:gd name="T4" fmla="*/ 5412 w 198"/>
              <a:gd name="T5" fmla="*/ 10755 h 31"/>
              <a:gd name="T6" fmla="*/ 0 w 198"/>
              <a:gd name="T7" fmla="*/ 5377 h 31"/>
              <a:gd name="T8" fmla="*/ 5412 w 198"/>
              <a:gd name="T9" fmla="*/ 0 h 31"/>
              <a:gd name="T10" fmla="*/ 62778 w 198"/>
              <a:gd name="T11" fmla="*/ 0 h 31"/>
              <a:gd name="T12" fmla="*/ 71076 w 198"/>
              <a:gd name="T13" fmla="*/ 5377 h 31"/>
              <a:gd name="T14" fmla="*/ 62778 w 198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8" h="31">
                <a:moveTo>
                  <a:pt x="174" y="30"/>
                </a:moveTo>
                <a:lnTo>
                  <a:pt x="174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2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9" y="0"/>
                  <a:pt x="197" y="7"/>
                  <a:pt x="197" y="15"/>
                </a:cubicBezTo>
                <a:cubicBezTo>
                  <a:pt x="197" y="22"/>
                  <a:pt x="189" y="30"/>
                  <a:pt x="17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59">
            <a:extLst>
              <a:ext uri="{FF2B5EF4-FFF2-40B4-BE49-F238E27FC236}">
                <a16:creationId xmlns:a16="http://schemas.microsoft.com/office/drawing/2014/main" id="{B3977A1C-E17A-2347-B593-7D8E5B69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9665" y="8081554"/>
            <a:ext cx="629402" cy="1132922"/>
          </a:xfrm>
          <a:custGeom>
            <a:avLst/>
            <a:gdLst>
              <a:gd name="T0" fmla="*/ 165425 w 553"/>
              <a:gd name="T1" fmla="*/ 356828 h 991"/>
              <a:gd name="T2" fmla="*/ 165425 w 553"/>
              <a:gd name="T3" fmla="*/ 356828 h 991"/>
              <a:gd name="T4" fmla="*/ 32654 w 553"/>
              <a:gd name="T5" fmla="*/ 356828 h 991"/>
              <a:gd name="T6" fmla="*/ 0 w 553"/>
              <a:gd name="T7" fmla="*/ 324028 h 991"/>
              <a:gd name="T8" fmla="*/ 0 w 553"/>
              <a:gd name="T9" fmla="*/ 32799 h 991"/>
              <a:gd name="T10" fmla="*/ 32654 w 553"/>
              <a:gd name="T11" fmla="*/ 0 h 991"/>
              <a:gd name="T12" fmla="*/ 165425 w 553"/>
              <a:gd name="T13" fmla="*/ 0 h 991"/>
              <a:gd name="T14" fmla="*/ 198079 w 553"/>
              <a:gd name="T15" fmla="*/ 32799 h 991"/>
              <a:gd name="T16" fmla="*/ 198079 w 553"/>
              <a:gd name="T17" fmla="*/ 68122 h 991"/>
              <a:gd name="T18" fmla="*/ 192697 w 553"/>
              <a:gd name="T19" fmla="*/ 76412 h 991"/>
              <a:gd name="T20" fmla="*/ 184443 w 553"/>
              <a:gd name="T21" fmla="*/ 68122 h 991"/>
              <a:gd name="T22" fmla="*/ 184443 w 553"/>
              <a:gd name="T23" fmla="*/ 32799 h 991"/>
              <a:gd name="T24" fmla="*/ 165425 w 553"/>
              <a:gd name="T25" fmla="*/ 13696 h 991"/>
              <a:gd name="T26" fmla="*/ 32654 w 553"/>
              <a:gd name="T27" fmla="*/ 13696 h 991"/>
              <a:gd name="T28" fmla="*/ 13636 w 553"/>
              <a:gd name="T29" fmla="*/ 32799 h 991"/>
              <a:gd name="T30" fmla="*/ 13636 w 553"/>
              <a:gd name="T31" fmla="*/ 324028 h 991"/>
              <a:gd name="T32" fmla="*/ 32654 w 553"/>
              <a:gd name="T33" fmla="*/ 343131 h 991"/>
              <a:gd name="T34" fmla="*/ 165425 w 553"/>
              <a:gd name="T35" fmla="*/ 343131 h 991"/>
              <a:gd name="T36" fmla="*/ 184443 w 553"/>
              <a:gd name="T37" fmla="*/ 324028 h 991"/>
              <a:gd name="T38" fmla="*/ 184443 w 553"/>
              <a:gd name="T39" fmla="*/ 288706 h 991"/>
              <a:gd name="T40" fmla="*/ 192697 w 553"/>
              <a:gd name="T41" fmla="*/ 283299 h 991"/>
              <a:gd name="T42" fmla="*/ 198079 w 553"/>
              <a:gd name="T43" fmla="*/ 288706 h 991"/>
              <a:gd name="T44" fmla="*/ 198079 w 553"/>
              <a:gd name="T45" fmla="*/ 324028 h 991"/>
              <a:gd name="T46" fmla="*/ 165425 w 553"/>
              <a:gd name="T47" fmla="*/ 356828 h 99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53" h="991">
                <a:moveTo>
                  <a:pt x="461" y="990"/>
                </a:moveTo>
                <a:lnTo>
                  <a:pt x="461" y="990"/>
                </a:lnTo>
                <a:cubicBezTo>
                  <a:pt x="91" y="990"/>
                  <a:pt x="91" y="990"/>
                  <a:pt x="91" y="990"/>
                </a:cubicBezTo>
                <a:cubicBezTo>
                  <a:pt x="38" y="990"/>
                  <a:pt x="0" y="952"/>
                  <a:pt x="0" y="89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8"/>
                  <a:pt x="38" y="0"/>
                  <a:pt x="91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514" y="0"/>
                  <a:pt x="552" y="38"/>
                  <a:pt x="552" y="91"/>
                </a:cubicBezTo>
                <a:cubicBezTo>
                  <a:pt x="552" y="189"/>
                  <a:pt x="552" y="189"/>
                  <a:pt x="552" y="189"/>
                </a:cubicBezTo>
                <a:cubicBezTo>
                  <a:pt x="552" y="204"/>
                  <a:pt x="544" y="212"/>
                  <a:pt x="537" y="212"/>
                </a:cubicBezTo>
                <a:cubicBezTo>
                  <a:pt x="521" y="212"/>
                  <a:pt x="514" y="204"/>
                  <a:pt x="514" y="189"/>
                </a:cubicBezTo>
                <a:cubicBezTo>
                  <a:pt x="514" y="91"/>
                  <a:pt x="514" y="91"/>
                  <a:pt x="514" y="91"/>
                </a:cubicBezTo>
                <a:cubicBezTo>
                  <a:pt x="514" y="60"/>
                  <a:pt x="491" y="38"/>
                  <a:pt x="461" y="38"/>
                </a:cubicBezTo>
                <a:cubicBezTo>
                  <a:pt x="91" y="38"/>
                  <a:pt x="91" y="38"/>
                  <a:pt x="91" y="38"/>
                </a:cubicBezTo>
                <a:cubicBezTo>
                  <a:pt x="60" y="38"/>
                  <a:pt x="38" y="60"/>
                  <a:pt x="38" y="91"/>
                </a:cubicBezTo>
                <a:cubicBezTo>
                  <a:pt x="38" y="899"/>
                  <a:pt x="38" y="899"/>
                  <a:pt x="38" y="899"/>
                </a:cubicBezTo>
                <a:cubicBezTo>
                  <a:pt x="38" y="930"/>
                  <a:pt x="60" y="952"/>
                  <a:pt x="91" y="952"/>
                </a:cubicBezTo>
                <a:cubicBezTo>
                  <a:pt x="461" y="952"/>
                  <a:pt x="461" y="952"/>
                  <a:pt x="461" y="952"/>
                </a:cubicBezTo>
                <a:cubicBezTo>
                  <a:pt x="491" y="952"/>
                  <a:pt x="514" y="930"/>
                  <a:pt x="514" y="899"/>
                </a:cubicBezTo>
                <a:cubicBezTo>
                  <a:pt x="514" y="801"/>
                  <a:pt x="514" y="801"/>
                  <a:pt x="514" y="801"/>
                </a:cubicBezTo>
                <a:cubicBezTo>
                  <a:pt x="514" y="794"/>
                  <a:pt x="521" y="786"/>
                  <a:pt x="537" y="786"/>
                </a:cubicBezTo>
                <a:cubicBezTo>
                  <a:pt x="544" y="786"/>
                  <a:pt x="552" y="794"/>
                  <a:pt x="552" y="801"/>
                </a:cubicBezTo>
                <a:cubicBezTo>
                  <a:pt x="552" y="899"/>
                  <a:pt x="552" y="899"/>
                  <a:pt x="552" y="899"/>
                </a:cubicBezTo>
                <a:cubicBezTo>
                  <a:pt x="552" y="952"/>
                  <a:pt x="514" y="990"/>
                  <a:pt x="461" y="9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60">
            <a:extLst>
              <a:ext uri="{FF2B5EF4-FFF2-40B4-BE49-F238E27FC236}">
                <a16:creationId xmlns:a16="http://schemas.microsoft.com/office/drawing/2014/main" id="{047835E9-EA87-784D-8D1A-CAC5BE5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636" y="9002998"/>
            <a:ext cx="60422" cy="50352"/>
          </a:xfrm>
          <a:custGeom>
            <a:avLst/>
            <a:gdLst>
              <a:gd name="T0" fmla="*/ 10583 w 54"/>
              <a:gd name="T1" fmla="*/ 15530 h 46"/>
              <a:gd name="T2" fmla="*/ 10583 w 54"/>
              <a:gd name="T3" fmla="*/ 15530 h 46"/>
              <a:gd name="T4" fmla="*/ 0 w 54"/>
              <a:gd name="T5" fmla="*/ 7592 h 46"/>
              <a:gd name="T6" fmla="*/ 10583 w 54"/>
              <a:gd name="T7" fmla="*/ 0 h 46"/>
              <a:gd name="T8" fmla="*/ 18697 w 54"/>
              <a:gd name="T9" fmla="*/ 7592 h 46"/>
              <a:gd name="T10" fmla="*/ 10583 w 54"/>
              <a:gd name="T11" fmla="*/ 15530 h 46"/>
              <a:gd name="T12" fmla="*/ 10583 w 54"/>
              <a:gd name="T13" fmla="*/ 5177 h 46"/>
              <a:gd name="T14" fmla="*/ 10583 w 54"/>
              <a:gd name="T15" fmla="*/ 5177 h 46"/>
              <a:gd name="T16" fmla="*/ 5292 w 54"/>
              <a:gd name="T17" fmla="*/ 7592 h 46"/>
              <a:gd name="T18" fmla="*/ 10583 w 54"/>
              <a:gd name="T19" fmla="*/ 12769 h 46"/>
              <a:gd name="T20" fmla="*/ 13406 w 54"/>
              <a:gd name="T21" fmla="*/ 7592 h 46"/>
              <a:gd name="T22" fmla="*/ 10583 w 54"/>
              <a:gd name="T23" fmla="*/ 5177 h 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" h="46">
                <a:moveTo>
                  <a:pt x="30" y="45"/>
                </a:moveTo>
                <a:lnTo>
                  <a:pt x="30" y="45"/>
                </a:lnTo>
                <a:cubicBezTo>
                  <a:pt x="15" y="45"/>
                  <a:pt x="0" y="37"/>
                  <a:pt x="0" y="22"/>
                </a:cubicBezTo>
                <a:cubicBezTo>
                  <a:pt x="0" y="15"/>
                  <a:pt x="15" y="0"/>
                  <a:pt x="30" y="0"/>
                </a:cubicBezTo>
                <a:cubicBezTo>
                  <a:pt x="38" y="0"/>
                  <a:pt x="53" y="15"/>
                  <a:pt x="53" y="22"/>
                </a:cubicBezTo>
                <a:cubicBezTo>
                  <a:pt x="53" y="37"/>
                  <a:pt x="38" y="45"/>
                  <a:pt x="30" y="45"/>
                </a:cubicBezTo>
                <a:close/>
                <a:moveTo>
                  <a:pt x="30" y="15"/>
                </a:moveTo>
                <a:lnTo>
                  <a:pt x="30" y="15"/>
                </a:lnTo>
                <a:cubicBezTo>
                  <a:pt x="23" y="15"/>
                  <a:pt x="15" y="15"/>
                  <a:pt x="15" y="22"/>
                </a:cubicBezTo>
                <a:cubicBezTo>
                  <a:pt x="15" y="30"/>
                  <a:pt x="23" y="37"/>
                  <a:pt x="30" y="37"/>
                </a:cubicBezTo>
                <a:cubicBezTo>
                  <a:pt x="30" y="37"/>
                  <a:pt x="38" y="30"/>
                  <a:pt x="38" y="22"/>
                </a:cubicBezTo>
                <a:cubicBezTo>
                  <a:pt x="38" y="15"/>
                  <a:pt x="30" y="15"/>
                  <a:pt x="30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61">
            <a:extLst>
              <a:ext uri="{FF2B5EF4-FFF2-40B4-BE49-F238E27FC236}">
                <a16:creationId xmlns:a16="http://schemas.microsoft.com/office/drawing/2014/main" id="{BC627F0D-B92B-7242-9978-EFC1EA14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214" y="8202399"/>
            <a:ext cx="181267" cy="45318"/>
          </a:xfrm>
          <a:custGeom>
            <a:avLst/>
            <a:gdLst>
              <a:gd name="T0" fmla="*/ 51399 w 159"/>
              <a:gd name="T1" fmla="*/ 13922 h 39"/>
              <a:gd name="T2" fmla="*/ 51399 w 159"/>
              <a:gd name="T3" fmla="*/ 13922 h 39"/>
              <a:gd name="T4" fmla="*/ 5392 w 159"/>
              <a:gd name="T5" fmla="*/ 13922 h 39"/>
              <a:gd name="T6" fmla="*/ 0 w 159"/>
              <a:gd name="T7" fmla="*/ 8426 h 39"/>
              <a:gd name="T8" fmla="*/ 5392 w 159"/>
              <a:gd name="T9" fmla="*/ 0 h 39"/>
              <a:gd name="T10" fmla="*/ 51399 w 159"/>
              <a:gd name="T11" fmla="*/ 0 h 39"/>
              <a:gd name="T12" fmla="*/ 56791 w 159"/>
              <a:gd name="T13" fmla="*/ 8426 h 39"/>
              <a:gd name="T14" fmla="*/ 51399 w 159"/>
              <a:gd name="T15" fmla="*/ 13922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9" h="39">
                <a:moveTo>
                  <a:pt x="143" y="38"/>
                </a:moveTo>
                <a:lnTo>
                  <a:pt x="143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1" y="0"/>
                  <a:pt x="158" y="15"/>
                  <a:pt x="158" y="23"/>
                </a:cubicBezTo>
                <a:cubicBezTo>
                  <a:pt x="158" y="30"/>
                  <a:pt x="151" y="38"/>
                  <a:pt x="143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62">
            <a:extLst>
              <a:ext uri="{FF2B5EF4-FFF2-40B4-BE49-F238E27FC236}">
                <a16:creationId xmlns:a16="http://schemas.microsoft.com/office/drawing/2014/main" id="{A8BC27FB-B635-4D47-8F26-66C9B380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9693" y="4269908"/>
            <a:ext cx="991933" cy="1137956"/>
          </a:xfrm>
          <a:custGeom>
            <a:avLst/>
            <a:gdLst>
              <a:gd name="T0" fmla="*/ 157447 w 870"/>
              <a:gd name="T1" fmla="*/ 358416 h 998"/>
              <a:gd name="T2" fmla="*/ 157447 w 870"/>
              <a:gd name="T3" fmla="*/ 358416 h 998"/>
              <a:gd name="T4" fmla="*/ 154931 w 870"/>
              <a:gd name="T5" fmla="*/ 358416 h 998"/>
              <a:gd name="T6" fmla="*/ 67939 w 870"/>
              <a:gd name="T7" fmla="*/ 290831 h 998"/>
              <a:gd name="T8" fmla="*/ 19052 w 870"/>
              <a:gd name="T9" fmla="*/ 173995 h 998"/>
              <a:gd name="T10" fmla="*/ 2876 w 870"/>
              <a:gd name="T11" fmla="*/ 75853 h 998"/>
              <a:gd name="T12" fmla="*/ 8268 w 870"/>
              <a:gd name="T13" fmla="*/ 57160 h 998"/>
              <a:gd name="T14" fmla="*/ 24444 w 870"/>
              <a:gd name="T15" fmla="*/ 46015 h 998"/>
              <a:gd name="T16" fmla="*/ 141271 w 870"/>
              <a:gd name="T17" fmla="*/ 5392 h 998"/>
              <a:gd name="T18" fmla="*/ 171107 w 870"/>
              <a:gd name="T19" fmla="*/ 8268 h 998"/>
              <a:gd name="T20" fmla="*/ 287934 w 870"/>
              <a:gd name="T21" fmla="*/ 46015 h 998"/>
              <a:gd name="T22" fmla="*/ 304110 w 870"/>
              <a:gd name="T23" fmla="*/ 54284 h 998"/>
              <a:gd name="T24" fmla="*/ 312378 w 870"/>
              <a:gd name="T25" fmla="*/ 73337 h 998"/>
              <a:gd name="T26" fmla="*/ 293326 w 870"/>
              <a:gd name="T27" fmla="*/ 173995 h 998"/>
              <a:gd name="T28" fmla="*/ 247314 w 870"/>
              <a:gd name="T29" fmla="*/ 290831 h 998"/>
              <a:gd name="T30" fmla="*/ 160323 w 870"/>
              <a:gd name="T31" fmla="*/ 358416 h 998"/>
              <a:gd name="T32" fmla="*/ 157447 w 870"/>
              <a:gd name="T33" fmla="*/ 358416 h 998"/>
              <a:gd name="T34" fmla="*/ 157447 w 870"/>
              <a:gd name="T35" fmla="*/ 13661 h 998"/>
              <a:gd name="T36" fmla="*/ 157447 w 870"/>
              <a:gd name="T37" fmla="*/ 13661 h 998"/>
              <a:gd name="T38" fmla="*/ 149539 w 870"/>
              <a:gd name="T39" fmla="*/ 16177 h 998"/>
              <a:gd name="T40" fmla="*/ 27320 w 870"/>
              <a:gd name="T41" fmla="*/ 59676 h 998"/>
              <a:gd name="T42" fmla="*/ 19052 w 870"/>
              <a:gd name="T43" fmla="*/ 65068 h 998"/>
              <a:gd name="T44" fmla="*/ 13660 w 870"/>
              <a:gd name="T45" fmla="*/ 73337 h 998"/>
              <a:gd name="T46" fmla="*/ 76207 w 870"/>
              <a:gd name="T47" fmla="*/ 285079 h 998"/>
              <a:gd name="T48" fmla="*/ 157447 w 870"/>
              <a:gd name="T49" fmla="*/ 345114 h 998"/>
              <a:gd name="T50" fmla="*/ 236530 w 870"/>
              <a:gd name="T51" fmla="*/ 285079 h 998"/>
              <a:gd name="T52" fmla="*/ 298718 w 870"/>
              <a:gd name="T53" fmla="*/ 73337 h 998"/>
              <a:gd name="T54" fmla="*/ 296201 w 870"/>
              <a:gd name="T55" fmla="*/ 62552 h 998"/>
              <a:gd name="T56" fmla="*/ 285417 w 870"/>
              <a:gd name="T57" fmla="*/ 59676 h 998"/>
              <a:gd name="T58" fmla="*/ 165715 w 870"/>
              <a:gd name="T59" fmla="*/ 16177 h 998"/>
              <a:gd name="T60" fmla="*/ 157447 w 870"/>
              <a:gd name="T61" fmla="*/ 13661 h 99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70" h="998">
                <a:moveTo>
                  <a:pt x="438" y="997"/>
                </a:moveTo>
                <a:lnTo>
                  <a:pt x="438" y="997"/>
                </a:lnTo>
                <a:cubicBezTo>
                  <a:pt x="431" y="997"/>
                  <a:pt x="431" y="997"/>
                  <a:pt x="431" y="997"/>
                </a:cubicBezTo>
                <a:cubicBezTo>
                  <a:pt x="423" y="997"/>
                  <a:pt x="257" y="922"/>
                  <a:pt x="189" y="809"/>
                </a:cubicBezTo>
                <a:cubicBezTo>
                  <a:pt x="129" y="733"/>
                  <a:pt x="83" y="619"/>
                  <a:pt x="53" y="484"/>
                </a:cubicBezTo>
                <a:cubicBezTo>
                  <a:pt x="23" y="378"/>
                  <a:pt x="15" y="272"/>
                  <a:pt x="8" y="211"/>
                </a:cubicBezTo>
                <a:cubicBezTo>
                  <a:pt x="0" y="189"/>
                  <a:pt x="8" y="174"/>
                  <a:pt x="23" y="159"/>
                </a:cubicBezTo>
                <a:cubicBezTo>
                  <a:pt x="38" y="144"/>
                  <a:pt x="53" y="128"/>
                  <a:pt x="68" y="128"/>
                </a:cubicBezTo>
                <a:cubicBezTo>
                  <a:pt x="234" y="121"/>
                  <a:pt x="348" y="53"/>
                  <a:pt x="393" y="15"/>
                </a:cubicBezTo>
                <a:cubicBezTo>
                  <a:pt x="416" y="0"/>
                  <a:pt x="453" y="0"/>
                  <a:pt x="476" y="23"/>
                </a:cubicBezTo>
                <a:cubicBezTo>
                  <a:pt x="529" y="53"/>
                  <a:pt x="635" y="113"/>
                  <a:pt x="801" y="128"/>
                </a:cubicBezTo>
                <a:cubicBezTo>
                  <a:pt x="816" y="128"/>
                  <a:pt x="839" y="136"/>
                  <a:pt x="846" y="151"/>
                </a:cubicBezTo>
                <a:cubicBezTo>
                  <a:pt x="862" y="166"/>
                  <a:pt x="869" y="189"/>
                  <a:pt x="869" y="204"/>
                </a:cubicBezTo>
                <a:cubicBezTo>
                  <a:pt x="862" y="272"/>
                  <a:pt x="846" y="378"/>
                  <a:pt x="816" y="484"/>
                </a:cubicBezTo>
                <a:cubicBezTo>
                  <a:pt x="786" y="619"/>
                  <a:pt x="741" y="733"/>
                  <a:pt x="688" y="809"/>
                </a:cubicBezTo>
                <a:cubicBezTo>
                  <a:pt x="612" y="922"/>
                  <a:pt x="453" y="997"/>
                  <a:pt x="446" y="997"/>
                </a:cubicBezTo>
                <a:cubicBezTo>
                  <a:pt x="438" y="997"/>
                  <a:pt x="438" y="997"/>
                  <a:pt x="438" y="997"/>
                </a:cubicBezTo>
                <a:close/>
                <a:moveTo>
                  <a:pt x="438" y="38"/>
                </a:moveTo>
                <a:lnTo>
                  <a:pt x="438" y="38"/>
                </a:lnTo>
                <a:cubicBezTo>
                  <a:pt x="431" y="38"/>
                  <a:pt x="423" y="45"/>
                  <a:pt x="416" y="45"/>
                </a:cubicBezTo>
                <a:cubicBezTo>
                  <a:pt x="363" y="83"/>
                  <a:pt x="250" y="151"/>
                  <a:pt x="76" y="166"/>
                </a:cubicBezTo>
                <a:cubicBezTo>
                  <a:pt x="68" y="166"/>
                  <a:pt x="53" y="174"/>
                  <a:pt x="53" y="181"/>
                </a:cubicBezTo>
                <a:cubicBezTo>
                  <a:pt x="45" y="189"/>
                  <a:pt x="38" y="196"/>
                  <a:pt x="38" y="204"/>
                </a:cubicBezTo>
                <a:cubicBezTo>
                  <a:pt x="76" y="551"/>
                  <a:pt x="174" y="733"/>
                  <a:pt x="212" y="793"/>
                </a:cubicBezTo>
                <a:cubicBezTo>
                  <a:pt x="272" y="877"/>
                  <a:pt x="401" y="944"/>
                  <a:pt x="438" y="960"/>
                </a:cubicBezTo>
                <a:cubicBezTo>
                  <a:pt x="469" y="944"/>
                  <a:pt x="597" y="877"/>
                  <a:pt x="658" y="793"/>
                </a:cubicBezTo>
                <a:cubicBezTo>
                  <a:pt x="695" y="733"/>
                  <a:pt x="794" y="551"/>
                  <a:pt x="831" y="204"/>
                </a:cubicBezTo>
                <a:cubicBezTo>
                  <a:pt x="831" y="196"/>
                  <a:pt x="831" y="181"/>
                  <a:pt x="824" y="174"/>
                </a:cubicBezTo>
                <a:cubicBezTo>
                  <a:pt x="816" y="166"/>
                  <a:pt x="809" y="166"/>
                  <a:pt x="794" y="166"/>
                </a:cubicBezTo>
                <a:cubicBezTo>
                  <a:pt x="620" y="151"/>
                  <a:pt x="506" y="83"/>
                  <a:pt x="461" y="45"/>
                </a:cubicBezTo>
                <a:cubicBezTo>
                  <a:pt x="453" y="45"/>
                  <a:pt x="446" y="38"/>
                  <a:pt x="4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63">
            <a:extLst>
              <a:ext uri="{FF2B5EF4-FFF2-40B4-BE49-F238E27FC236}">
                <a16:creationId xmlns:a16="http://schemas.microsoft.com/office/drawing/2014/main" id="{7ABFAC98-170B-6E4A-8B4A-2ACA82FF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120" y="4939588"/>
            <a:ext cx="146022" cy="146022"/>
          </a:xfrm>
          <a:custGeom>
            <a:avLst/>
            <a:gdLst>
              <a:gd name="T0" fmla="*/ 21602 w 130"/>
              <a:gd name="T1" fmla="*/ 45684 h 130"/>
              <a:gd name="T2" fmla="*/ 21602 w 130"/>
              <a:gd name="T3" fmla="*/ 45684 h 130"/>
              <a:gd name="T4" fmla="*/ 0 w 130"/>
              <a:gd name="T5" fmla="*/ 21602 h 130"/>
              <a:gd name="T6" fmla="*/ 21602 w 130"/>
              <a:gd name="T7" fmla="*/ 0 h 130"/>
              <a:gd name="T8" fmla="*/ 45684 w 130"/>
              <a:gd name="T9" fmla="*/ 21602 h 130"/>
              <a:gd name="T10" fmla="*/ 21602 w 130"/>
              <a:gd name="T11" fmla="*/ 45684 h 130"/>
              <a:gd name="T12" fmla="*/ 21602 w 130"/>
              <a:gd name="T13" fmla="*/ 13457 h 130"/>
              <a:gd name="T14" fmla="*/ 21602 w 130"/>
              <a:gd name="T15" fmla="*/ 13457 h 130"/>
              <a:gd name="T16" fmla="*/ 13457 w 130"/>
              <a:gd name="T17" fmla="*/ 21602 h 130"/>
              <a:gd name="T18" fmla="*/ 21602 w 130"/>
              <a:gd name="T19" fmla="*/ 32227 h 130"/>
              <a:gd name="T20" fmla="*/ 32227 w 130"/>
              <a:gd name="T21" fmla="*/ 21602 h 130"/>
              <a:gd name="T22" fmla="*/ 21602 w 130"/>
              <a:gd name="T23" fmla="*/ 13457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0" h="130">
                <a:moveTo>
                  <a:pt x="61" y="129"/>
                </a:moveTo>
                <a:lnTo>
                  <a:pt x="61" y="129"/>
                </a:lnTo>
                <a:cubicBezTo>
                  <a:pt x="30" y="129"/>
                  <a:pt x="0" y="99"/>
                  <a:pt x="0" y="61"/>
                </a:cubicBezTo>
                <a:cubicBezTo>
                  <a:pt x="0" y="30"/>
                  <a:pt x="30" y="0"/>
                  <a:pt x="61" y="0"/>
                </a:cubicBezTo>
                <a:cubicBezTo>
                  <a:pt x="99" y="0"/>
                  <a:pt x="129" y="30"/>
                  <a:pt x="129" y="61"/>
                </a:cubicBezTo>
                <a:cubicBezTo>
                  <a:pt x="129" y="99"/>
                  <a:pt x="99" y="129"/>
                  <a:pt x="61" y="129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6"/>
                  <a:pt x="46" y="91"/>
                  <a:pt x="61" y="91"/>
                </a:cubicBezTo>
                <a:cubicBezTo>
                  <a:pt x="76" y="91"/>
                  <a:pt x="91" y="76"/>
                  <a:pt x="91" y="61"/>
                </a:cubicBezTo>
                <a:cubicBezTo>
                  <a:pt x="91" y="46"/>
                  <a:pt x="76" y="38"/>
                  <a:pt x="61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64">
            <a:extLst>
              <a:ext uri="{FF2B5EF4-FFF2-40B4-BE49-F238E27FC236}">
                <a16:creationId xmlns:a16="http://schemas.microsoft.com/office/drawing/2014/main" id="{0C41C4D0-49FB-1F4C-9FEB-DEBF6D3C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458" y="4939588"/>
            <a:ext cx="146022" cy="146022"/>
          </a:xfrm>
          <a:custGeom>
            <a:avLst/>
            <a:gdLst>
              <a:gd name="T0" fmla="*/ 21413 w 129"/>
              <a:gd name="T1" fmla="*/ 45684 h 130"/>
              <a:gd name="T2" fmla="*/ 21413 w 129"/>
              <a:gd name="T3" fmla="*/ 45684 h 130"/>
              <a:gd name="T4" fmla="*/ 0 w 129"/>
              <a:gd name="T5" fmla="*/ 21602 h 130"/>
              <a:gd name="T6" fmla="*/ 21413 w 129"/>
              <a:gd name="T7" fmla="*/ 0 h 130"/>
              <a:gd name="T8" fmla="*/ 45681 w 129"/>
              <a:gd name="T9" fmla="*/ 21602 h 130"/>
              <a:gd name="T10" fmla="*/ 21413 w 129"/>
              <a:gd name="T11" fmla="*/ 45684 h 130"/>
              <a:gd name="T12" fmla="*/ 21413 w 129"/>
              <a:gd name="T13" fmla="*/ 13457 h 130"/>
              <a:gd name="T14" fmla="*/ 21413 w 129"/>
              <a:gd name="T15" fmla="*/ 13457 h 130"/>
              <a:gd name="T16" fmla="*/ 13205 w 129"/>
              <a:gd name="T17" fmla="*/ 21602 h 130"/>
              <a:gd name="T18" fmla="*/ 21413 w 129"/>
              <a:gd name="T19" fmla="*/ 32227 h 130"/>
              <a:gd name="T20" fmla="*/ 32120 w 129"/>
              <a:gd name="T21" fmla="*/ 21602 h 130"/>
              <a:gd name="T22" fmla="*/ 21413 w 129"/>
              <a:gd name="T23" fmla="*/ 13457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" h="130">
                <a:moveTo>
                  <a:pt x="60" y="129"/>
                </a:moveTo>
                <a:lnTo>
                  <a:pt x="60" y="129"/>
                </a:lnTo>
                <a:cubicBezTo>
                  <a:pt x="30" y="129"/>
                  <a:pt x="0" y="99"/>
                  <a:pt x="0" y="61"/>
                </a:cubicBezTo>
                <a:cubicBezTo>
                  <a:pt x="0" y="30"/>
                  <a:pt x="30" y="0"/>
                  <a:pt x="60" y="0"/>
                </a:cubicBezTo>
                <a:cubicBezTo>
                  <a:pt x="98" y="0"/>
                  <a:pt x="128" y="30"/>
                  <a:pt x="128" y="61"/>
                </a:cubicBezTo>
                <a:cubicBezTo>
                  <a:pt x="128" y="99"/>
                  <a:pt x="98" y="129"/>
                  <a:pt x="60" y="129"/>
                </a:cubicBezTo>
                <a:close/>
                <a:moveTo>
                  <a:pt x="60" y="38"/>
                </a:moveTo>
                <a:lnTo>
                  <a:pt x="60" y="38"/>
                </a:lnTo>
                <a:cubicBezTo>
                  <a:pt x="45" y="38"/>
                  <a:pt x="37" y="46"/>
                  <a:pt x="37" y="61"/>
                </a:cubicBezTo>
                <a:cubicBezTo>
                  <a:pt x="37" y="76"/>
                  <a:pt x="45" y="91"/>
                  <a:pt x="60" y="91"/>
                </a:cubicBezTo>
                <a:cubicBezTo>
                  <a:pt x="75" y="91"/>
                  <a:pt x="90" y="76"/>
                  <a:pt x="90" y="61"/>
                </a:cubicBezTo>
                <a:cubicBezTo>
                  <a:pt x="90" y="46"/>
                  <a:pt x="75" y="38"/>
                  <a:pt x="60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65">
            <a:extLst>
              <a:ext uri="{FF2B5EF4-FFF2-40B4-BE49-F238E27FC236}">
                <a16:creationId xmlns:a16="http://schemas.microsoft.com/office/drawing/2014/main" id="{23E43FCC-0047-054F-87E2-37D054EF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38" y="4939588"/>
            <a:ext cx="352464" cy="45318"/>
          </a:xfrm>
          <a:custGeom>
            <a:avLst/>
            <a:gdLst>
              <a:gd name="T0" fmla="*/ 105390 w 310"/>
              <a:gd name="T1" fmla="*/ 13922 h 39"/>
              <a:gd name="T2" fmla="*/ 105390 w 310"/>
              <a:gd name="T3" fmla="*/ 13922 h 39"/>
              <a:gd name="T4" fmla="*/ 7886 w 310"/>
              <a:gd name="T5" fmla="*/ 13922 h 39"/>
              <a:gd name="T6" fmla="*/ 0 w 310"/>
              <a:gd name="T7" fmla="*/ 5495 h 39"/>
              <a:gd name="T8" fmla="*/ 7886 w 310"/>
              <a:gd name="T9" fmla="*/ 0 h 39"/>
              <a:gd name="T10" fmla="*/ 105390 w 310"/>
              <a:gd name="T11" fmla="*/ 0 h 39"/>
              <a:gd name="T12" fmla="*/ 110767 w 310"/>
              <a:gd name="T13" fmla="*/ 5495 h 39"/>
              <a:gd name="T14" fmla="*/ 105390 w 310"/>
              <a:gd name="T15" fmla="*/ 13922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0" h="39">
                <a:moveTo>
                  <a:pt x="294" y="38"/>
                </a:moveTo>
                <a:lnTo>
                  <a:pt x="294" y="38"/>
                </a:lnTo>
                <a:cubicBezTo>
                  <a:pt x="22" y="38"/>
                  <a:pt x="22" y="38"/>
                  <a:pt x="22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8"/>
                  <a:pt x="7" y="0"/>
                  <a:pt x="22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2" y="0"/>
                  <a:pt x="309" y="8"/>
                  <a:pt x="309" y="15"/>
                </a:cubicBezTo>
                <a:cubicBezTo>
                  <a:pt x="309" y="30"/>
                  <a:pt x="302" y="38"/>
                  <a:pt x="29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66">
            <a:extLst>
              <a:ext uri="{FF2B5EF4-FFF2-40B4-BE49-F238E27FC236}">
                <a16:creationId xmlns:a16="http://schemas.microsoft.com/office/drawing/2014/main" id="{D033939A-5806-FE4B-A62B-C7124F5C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346" y="4572020"/>
            <a:ext cx="95670" cy="35245"/>
          </a:xfrm>
          <a:custGeom>
            <a:avLst/>
            <a:gdLst>
              <a:gd name="T0" fmla="*/ 24418 w 84"/>
              <a:gd name="T1" fmla="*/ 10765 h 32"/>
              <a:gd name="T2" fmla="*/ 24418 w 84"/>
              <a:gd name="T3" fmla="*/ 10765 h 32"/>
              <a:gd name="T4" fmla="*/ 8259 w 84"/>
              <a:gd name="T5" fmla="*/ 10765 h 32"/>
              <a:gd name="T6" fmla="*/ 0 w 84"/>
              <a:gd name="T7" fmla="*/ 5209 h 32"/>
              <a:gd name="T8" fmla="*/ 8259 w 84"/>
              <a:gd name="T9" fmla="*/ 0 h 32"/>
              <a:gd name="T10" fmla="*/ 24418 w 84"/>
              <a:gd name="T11" fmla="*/ 0 h 32"/>
              <a:gd name="T12" fmla="*/ 29804 w 84"/>
              <a:gd name="T13" fmla="*/ 5209 h 32"/>
              <a:gd name="T14" fmla="*/ 24418 w 84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4" h="32">
                <a:moveTo>
                  <a:pt x="68" y="31"/>
                </a:moveTo>
                <a:lnTo>
                  <a:pt x="68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6" y="0"/>
                  <a:pt x="83" y="8"/>
                  <a:pt x="83" y="15"/>
                </a:cubicBezTo>
                <a:cubicBezTo>
                  <a:pt x="83" y="23"/>
                  <a:pt x="76" y="31"/>
                  <a:pt x="6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67">
            <a:extLst>
              <a:ext uri="{FF2B5EF4-FFF2-40B4-BE49-F238E27FC236}">
                <a16:creationId xmlns:a16="http://schemas.microsoft.com/office/drawing/2014/main" id="{7C9434C6-DE78-BE42-B628-0EFB94A3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38" y="4864062"/>
            <a:ext cx="85600" cy="120845"/>
          </a:xfrm>
          <a:custGeom>
            <a:avLst/>
            <a:gdLst>
              <a:gd name="T0" fmla="*/ 5327 w 76"/>
              <a:gd name="T1" fmla="*/ 37744 h 107"/>
              <a:gd name="T2" fmla="*/ 5327 w 76"/>
              <a:gd name="T3" fmla="*/ 37744 h 107"/>
              <a:gd name="T4" fmla="*/ 2486 w 76"/>
              <a:gd name="T5" fmla="*/ 34895 h 107"/>
              <a:gd name="T6" fmla="*/ 0 w 76"/>
              <a:gd name="T7" fmla="*/ 27062 h 107"/>
              <a:gd name="T8" fmla="*/ 13139 w 76"/>
              <a:gd name="T9" fmla="*/ 5341 h 107"/>
              <a:gd name="T10" fmla="*/ 21306 w 76"/>
              <a:gd name="T11" fmla="*/ 2849 h 107"/>
              <a:gd name="T12" fmla="*/ 23792 w 76"/>
              <a:gd name="T13" fmla="*/ 10682 h 107"/>
              <a:gd name="T14" fmla="*/ 13139 w 76"/>
              <a:gd name="T15" fmla="*/ 32403 h 107"/>
              <a:gd name="T16" fmla="*/ 5327 w 76"/>
              <a:gd name="T17" fmla="*/ 37744 h 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" h="107">
                <a:moveTo>
                  <a:pt x="15" y="106"/>
                </a:moveTo>
                <a:lnTo>
                  <a:pt x="15" y="106"/>
                </a:lnTo>
                <a:cubicBezTo>
                  <a:pt x="15" y="106"/>
                  <a:pt x="15" y="106"/>
                  <a:pt x="7" y="98"/>
                </a:cubicBezTo>
                <a:cubicBezTo>
                  <a:pt x="0" y="98"/>
                  <a:pt x="0" y="83"/>
                  <a:pt x="0" y="76"/>
                </a:cubicBezTo>
                <a:cubicBezTo>
                  <a:pt x="37" y="15"/>
                  <a:pt x="37" y="15"/>
                  <a:pt x="37" y="15"/>
                </a:cubicBezTo>
                <a:cubicBezTo>
                  <a:pt x="45" y="8"/>
                  <a:pt x="52" y="0"/>
                  <a:pt x="60" y="8"/>
                </a:cubicBezTo>
                <a:cubicBezTo>
                  <a:pt x="75" y="15"/>
                  <a:pt x="75" y="23"/>
                  <a:pt x="67" y="30"/>
                </a:cubicBezTo>
                <a:cubicBezTo>
                  <a:pt x="37" y="91"/>
                  <a:pt x="37" y="91"/>
                  <a:pt x="37" y="91"/>
                </a:cubicBezTo>
                <a:cubicBezTo>
                  <a:pt x="30" y="98"/>
                  <a:pt x="22" y="106"/>
                  <a:pt x="15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68">
            <a:extLst>
              <a:ext uri="{FF2B5EF4-FFF2-40B4-BE49-F238E27FC236}">
                <a16:creationId xmlns:a16="http://schemas.microsoft.com/office/drawing/2014/main" id="{CD09BDAE-8D9C-C34F-BC78-088C95BF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120" y="4874132"/>
            <a:ext cx="312183" cy="35245"/>
          </a:xfrm>
          <a:custGeom>
            <a:avLst/>
            <a:gdLst>
              <a:gd name="T0" fmla="*/ 92657 w 273"/>
              <a:gd name="T1" fmla="*/ 10754 h 31"/>
              <a:gd name="T2" fmla="*/ 92657 w 273"/>
              <a:gd name="T3" fmla="*/ 10754 h 31"/>
              <a:gd name="T4" fmla="*/ 5408 w 273"/>
              <a:gd name="T5" fmla="*/ 10754 h 31"/>
              <a:gd name="T6" fmla="*/ 0 w 273"/>
              <a:gd name="T7" fmla="*/ 5377 h 31"/>
              <a:gd name="T8" fmla="*/ 5408 w 273"/>
              <a:gd name="T9" fmla="*/ 0 h 31"/>
              <a:gd name="T10" fmla="*/ 92657 w 273"/>
              <a:gd name="T11" fmla="*/ 0 h 31"/>
              <a:gd name="T12" fmla="*/ 98064 w 273"/>
              <a:gd name="T13" fmla="*/ 5377 h 31"/>
              <a:gd name="T14" fmla="*/ 92657 w 273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3" h="31">
                <a:moveTo>
                  <a:pt x="257" y="30"/>
                </a:moveTo>
                <a:lnTo>
                  <a:pt x="257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2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2" y="7"/>
                  <a:pt x="272" y="15"/>
                </a:cubicBezTo>
                <a:cubicBezTo>
                  <a:pt x="272" y="22"/>
                  <a:pt x="265" y="30"/>
                  <a:pt x="257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69">
            <a:extLst>
              <a:ext uri="{FF2B5EF4-FFF2-40B4-BE49-F238E27FC236}">
                <a16:creationId xmlns:a16="http://schemas.microsoft.com/office/drawing/2014/main" id="{BB67E1F4-612F-E74B-961D-3B2669C5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3987" y="4632442"/>
            <a:ext cx="95667" cy="276935"/>
          </a:xfrm>
          <a:custGeom>
            <a:avLst/>
            <a:gdLst>
              <a:gd name="T0" fmla="*/ 7900 w 84"/>
              <a:gd name="T1" fmla="*/ 86953 h 243"/>
              <a:gd name="T2" fmla="*/ 7900 w 84"/>
              <a:gd name="T3" fmla="*/ 86953 h 243"/>
              <a:gd name="T4" fmla="*/ 5386 w 84"/>
              <a:gd name="T5" fmla="*/ 86953 h 243"/>
              <a:gd name="T6" fmla="*/ 0 w 84"/>
              <a:gd name="T7" fmla="*/ 78689 h 243"/>
              <a:gd name="T8" fmla="*/ 19031 w 84"/>
              <a:gd name="T9" fmla="*/ 5390 h 243"/>
              <a:gd name="T10" fmla="*/ 24417 w 84"/>
              <a:gd name="T11" fmla="*/ 2874 h 243"/>
              <a:gd name="T12" fmla="*/ 29803 w 84"/>
              <a:gd name="T13" fmla="*/ 8264 h 243"/>
              <a:gd name="T14" fmla="*/ 13286 w 84"/>
              <a:gd name="T15" fmla="*/ 81563 h 243"/>
              <a:gd name="T16" fmla="*/ 7900 w 84"/>
              <a:gd name="T17" fmla="*/ 86953 h 2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4" h="243">
                <a:moveTo>
                  <a:pt x="22" y="242"/>
                </a:moveTo>
                <a:lnTo>
                  <a:pt x="22" y="242"/>
                </a:lnTo>
                <a:lnTo>
                  <a:pt x="15" y="242"/>
                </a:lnTo>
                <a:cubicBezTo>
                  <a:pt x="7" y="242"/>
                  <a:pt x="0" y="234"/>
                  <a:pt x="0" y="219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8"/>
                  <a:pt x="60" y="0"/>
                  <a:pt x="68" y="8"/>
                </a:cubicBezTo>
                <a:cubicBezTo>
                  <a:pt x="83" y="8"/>
                  <a:pt x="83" y="15"/>
                  <a:pt x="83" y="23"/>
                </a:cubicBezTo>
                <a:cubicBezTo>
                  <a:pt x="37" y="227"/>
                  <a:pt x="37" y="227"/>
                  <a:pt x="37" y="227"/>
                </a:cubicBezTo>
                <a:cubicBezTo>
                  <a:pt x="37" y="242"/>
                  <a:pt x="30" y="242"/>
                  <a:pt x="22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70">
            <a:extLst>
              <a:ext uri="{FF2B5EF4-FFF2-40B4-BE49-F238E27FC236}">
                <a16:creationId xmlns:a16="http://schemas.microsoft.com/office/drawing/2014/main" id="{A2BC8CD4-842C-254D-B6F4-E7BF78D9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120" y="4632442"/>
            <a:ext cx="362535" cy="45315"/>
          </a:xfrm>
          <a:custGeom>
            <a:avLst/>
            <a:gdLst>
              <a:gd name="T0" fmla="*/ 108567 w 319"/>
              <a:gd name="T1" fmla="*/ 13921 h 39"/>
              <a:gd name="T2" fmla="*/ 108567 w 319"/>
              <a:gd name="T3" fmla="*/ 13921 h 39"/>
              <a:gd name="T4" fmla="*/ 5375 w 319"/>
              <a:gd name="T5" fmla="*/ 13921 h 39"/>
              <a:gd name="T6" fmla="*/ 0 w 319"/>
              <a:gd name="T7" fmla="*/ 8426 h 39"/>
              <a:gd name="T8" fmla="*/ 5375 w 319"/>
              <a:gd name="T9" fmla="*/ 0 h 39"/>
              <a:gd name="T10" fmla="*/ 108567 w 319"/>
              <a:gd name="T11" fmla="*/ 0 h 39"/>
              <a:gd name="T12" fmla="*/ 113942 w 319"/>
              <a:gd name="T13" fmla="*/ 8426 h 39"/>
              <a:gd name="T14" fmla="*/ 108567 w 319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9" h="39">
                <a:moveTo>
                  <a:pt x="303" y="38"/>
                </a:moveTo>
                <a:lnTo>
                  <a:pt x="303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10" y="0"/>
                  <a:pt x="318" y="15"/>
                  <a:pt x="318" y="23"/>
                </a:cubicBezTo>
                <a:cubicBezTo>
                  <a:pt x="318" y="30"/>
                  <a:pt x="310" y="38"/>
                  <a:pt x="303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71">
            <a:extLst>
              <a:ext uri="{FF2B5EF4-FFF2-40B4-BE49-F238E27FC236}">
                <a16:creationId xmlns:a16="http://schemas.microsoft.com/office/drawing/2014/main" id="{B2123BDC-0629-A046-8ACA-430BEF33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698" y="4561949"/>
            <a:ext cx="105741" cy="347427"/>
          </a:xfrm>
          <a:custGeom>
            <a:avLst/>
            <a:gdLst>
              <a:gd name="T0" fmla="*/ 24546 w 91"/>
              <a:gd name="T1" fmla="*/ 109175 h 303"/>
              <a:gd name="T2" fmla="*/ 24546 w 91"/>
              <a:gd name="T3" fmla="*/ 109175 h 303"/>
              <a:gd name="T4" fmla="*/ 21981 w 91"/>
              <a:gd name="T5" fmla="*/ 109175 h 303"/>
              <a:gd name="T6" fmla="*/ 19050 w 91"/>
              <a:gd name="T7" fmla="*/ 100861 h 303"/>
              <a:gd name="T8" fmla="*/ 13555 w 91"/>
              <a:gd name="T9" fmla="*/ 57480 h 303"/>
              <a:gd name="T10" fmla="*/ 2564 w 91"/>
              <a:gd name="T11" fmla="*/ 10845 h 303"/>
              <a:gd name="T12" fmla="*/ 2564 w 91"/>
              <a:gd name="T13" fmla="*/ 2531 h 303"/>
              <a:gd name="T14" fmla="*/ 10991 w 91"/>
              <a:gd name="T15" fmla="*/ 2531 h 303"/>
              <a:gd name="T16" fmla="*/ 19050 w 91"/>
              <a:gd name="T17" fmla="*/ 21690 h 303"/>
              <a:gd name="T18" fmla="*/ 24546 w 91"/>
              <a:gd name="T19" fmla="*/ 54588 h 303"/>
              <a:gd name="T20" fmla="*/ 30041 w 91"/>
              <a:gd name="T21" fmla="*/ 84593 h 303"/>
              <a:gd name="T22" fmla="*/ 30041 w 91"/>
              <a:gd name="T23" fmla="*/ 106283 h 303"/>
              <a:gd name="T24" fmla="*/ 24546 w 91"/>
              <a:gd name="T25" fmla="*/ 109175 h 303"/>
              <a:gd name="T26" fmla="*/ 19050 w 91"/>
              <a:gd name="T27" fmla="*/ 100861 h 303"/>
              <a:gd name="T28" fmla="*/ 19050 w 91"/>
              <a:gd name="T29" fmla="*/ 100861 h 303"/>
              <a:gd name="T30" fmla="*/ 19050 w 91"/>
              <a:gd name="T31" fmla="*/ 100861 h 303"/>
              <a:gd name="T32" fmla="*/ 19050 w 91"/>
              <a:gd name="T33" fmla="*/ 100861 h 303"/>
              <a:gd name="T34" fmla="*/ 2564 w 91"/>
              <a:gd name="T35" fmla="*/ 13737 h 303"/>
              <a:gd name="T36" fmla="*/ 2564 w 91"/>
              <a:gd name="T37" fmla="*/ 13737 h 30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1" h="303">
                <a:moveTo>
                  <a:pt x="67" y="302"/>
                </a:moveTo>
                <a:lnTo>
                  <a:pt x="67" y="302"/>
                </a:lnTo>
                <a:cubicBezTo>
                  <a:pt x="67" y="302"/>
                  <a:pt x="67" y="302"/>
                  <a:pt x="60" y="302"/>
                </a:cubicBezTo>
                <a:cubicBezTo>
                  <a:pt x="52" y="302"/>
                  <a:pt x="52" y="287"/>
                  <a:pt x="52" y="279"/>
                </a:cubicBezTo>
                <a:cubicBezTo>
                  <a:pt x="52" y="272"/>
                  <a:pt x="52" y="234"/>
                  <a:pt x="37" y="159"/>
                </a:cubicBezTo>
                <a:cubicBezTo>
                  <a:pt x="22" y="83"/>
                  <a:pt x="7" y="38"/>
                  <a:pt x="7" y="30"/>
                </a:cubicBezTo>
                <a:cubicBezTo>
                  <a:pt x="0" y="30"/>
                  <a:pt x="0" y="15"/>
                  <a:pt x="7" y="7"/>
                </a:cubicBezTo>
                <a:cubicBezTo>
                  <a:pt x="15" y="0"/>
                  <a:pt x="22" y="0"/>
                  <a:pt x="30" y="7"/>
                </a:cubicBezTo>
                <a:cubicBezTo>
                  <a:pt x="37" y="15"/>
                  <a:pt x="45" y="22"/>
                  <a:pt x="52" y="60"/>
                </a:cubicBezTo>
                <a:cubicBezTo>
                  <a:pt x="60" y="83"/>
                  <a:pt x="67" y="113"/>
                  <a:pt x="67" y="151"/>
                </a:cubicBezTo>
                <a:cubicBezTo>
                  <a:pt x="75" y="181"/>
                  <a:pt x="82" y="211"/>
                  <a:pt x="82" y="234"/>
                </a:cubicBezTo>
                <a:cubicBezTo>
                  <a:pt x="90" y="279"/>
                  <a:pt x="90" y="287"/>
                  <a:pt x="82" y="294"/>
                </a:cubicBezTo>
                <a:cubicBezTo>
                  <a:pt x="82" y="302"/>
                  <a:pt x="75" y="302"/>
                  <a:pt x="67" y="302"/>
                </a:cubicBezTo>
                <a:close/>
                <a:moveTo>
                  <a:pt x="52" y="279"/>
                </a:moveTo>
                <a:lnTo>
                  <a:pt x="52" y="279"/>
                </a:lnTo>
                <a:close/>
                <a:moveTo>
                  <a:pt x="52" y="279"/>
                </a:moveTo>
                <a:lnTo>
                  <a:pt x="52" y="279"/>
                </a:lnTo>
                <a:close/>
                <a:moveTo>
                  <a:pt x="7" y="38"/>
                </a:moveTo>
                <a:lnTo>
                  <a:pt x="7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EFEE2A-309B-5943-BC77-082D0E214900}"/>
              </a:ext>
            </a:extLst>
          </p:cNvPr>
          <p:cNvGrpSpPr/>
          <p:nvPr/>
        </p:nvGrpSpPr>
        <p:grpSpPr>
          <a:xfrm>
            <a:off x="2646496" y="10355224"/>
            <a:ext cx="3676939" cy="1477328"/>
            <a:chOff x="5517310" y="11069053"/>
            <a:chExt cx="3676939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7D20D39A-B180-454D-A5BA-F3E2D18A4DE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8EA2450-2F31-A24F-B911-06738FEDB48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8A52D7-3698-A546-9287-62311380CCD8}"/>
              </a:ext>
            </a:extLst>
          </p:cNvPr>
          <p:cNvGrpSpPr/>
          <p:nvPr/>
        </p:nvGrpSpPr>
        <p:grpSpPr>
          <a:xfrm>
            <a:off x="7918354" y="8677807"/>
            <a:ext cx="3676939" cy="1477328"/>
            <a:chOff x="5517310" y="11069053"/>
            <a:chExt cx="36769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B82D4A50-C2BE-D14B-BEB1-D7148CC74CD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DB27CB-C0EA-9848-A1C1-F8272D36D7A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B9DE25-401F-BF49-8BB5-9A4EF83F3BE0}"/>
              </a:ext>
            </a:extLst>
          </p:cNvPr>
          <p:cNvGrpSpPr/>
          <p:nvPr/>
        </p:nvGrpSpPr>
        <p:grpSpPr>
          <a:xfrm>
            <a:off x="13785754" y="10405007"/>
            <a:ext cx="3676939" cy="1477328"/>
            <a:chOff x="5517310" y="11069053"/>
            <a:chExt cx="3676939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F00F69C-1F11-4040-9A96-81E9DC2AD4C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87AAB94-BA73-A042-BB04-20B4A0929E4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4FDC54-C544-784A-8975-0CF292E85E5F}"/>
              </a:ext>
            </a:extLst>
          </p:cNvPr>
          <p:cNvGrpSpPr/>
          <p:nvPr/>
        </p:nvGrpSpPr>
        <p:grpSpPr>
          <a:xfrm>
            <a:off x="18840354" y="6341007"/>
            <a:ext cx="3676939" cy="1477328"/>
            <a:chOff x="5517310" y="11069053"/>
            <a:chExt cx="3676939" cy="147732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16718A6-EDD3-5E4F-9E09-6E3D3EF22CB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83F32F-F5B7-694E-A3B9-46575BF2CA7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29DD8CE-8499-9041-AB35-453BA5923F06}"/>
              </a:ext>
            </a:extLst>
          </p:cNvPr>
          <p:cNvGrpSpPr/>
          <p:nvPr/>
        </p:nvGrpSpPr>
        <p:grpSpPr>
          <a:xfrm>
            <a:off x="2668308" y="621400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AE53025-BBB3-1F43-9F3F-28B4B339FA67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C39DE673-64A9-E843-BE82-1DF90217336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51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riángulo 689">
            <a:extLst>
              <a:ext uri="{FF2B5EF4-FFF2-40B4-BE49-F238E27FC236}">
                <a16:creationId xmlns:a16="http://schemas.microsoft.com/office/drawing/2014/main" id="{E810750A-DEA9-8B48-9787-C6410414018A}"/>
              </a:ext>
            </a:extLst>
          </p:cNvPr>
          <p:cNvSpPr/>
          <p:nvPr/>
        </p:nvSpPr>
        <p:spPr>
          <a:xfrm rot="10800000">
            <a:off x="12064803" y="5160577"/>
            <a:ext cx="1105598" cy="781316"/>
          </a:xfrm>
          <a:prstGeom prst="triangle">
            <a:avLst/>
          </a:prstGeom>
          <a:solidFill>
            <a:schemeClr val="accent2"/>
          </a:solidFill>
          <a:ln w="349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13F516BE-EAA9-6043-85A7-9C04EA966645}"/>
              </a:ext>
            </a:extLst>
          </p:cNvPr>
          <p:cNvSpPr/>
          <p:nvPr/>
        </p:nvSpPr>
        <p:spPr>
          <a:xfrm rot="10800000">
            <a:off x="4151585" y="5183374"/>
            <a:ext cx="945931" cy="695459"/>
          </a:xfrm>
          <a:prstGeom prst="triangle">
            <a:avLst/>
          </a:prstGeom>
          <a:ln w="349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6" name="Freeform 374">
            <a:extLst>
              <a:ext uri="{FF2B5EF4-FFF2-40B4-BE49-F238E27FC236}">
                <a16:creationId xmlns:a16="http://schemas.microsoft.com/office/drawing/2014/main" id="{C9C86004-6C93-194E-8882-2AD32469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9" y="5776862"/>
            <a:ext cx="21348779" cy="6687394"/>
          </a:xfrm>
          <a:custGeom>
            <a:avLst/>
            <a:gdLst>
              <a:gd name="T0" fmla="*/ 6147009 w 19244"/>
              <a:gd name="T1" fmla="*/ 1744587 h 6028"/>
              <a:gd name="T2" fmla="*/ 6450489 w 19244"/>
              <a:gd name="T3" fmla="*/ 1779507 h 6028"/>
              <a:gd name="T4" fmla="*/ 6927490 w 19244"/>
              <a:gd name="T5" fmla="*/ 1830988 h 6028"/>
              <a:gd name="T6" fmla="*/ 6864850 w 19244"/>
              <a:gd name="T7" fmla="*/ 2164353 h 6028"/>
              <a:gd name="T8" fmla="*/ 6217569 w 19244"/>
              <a:gd name="T9" fmla="*/ 2099192 h 6028"/>
              <a:gd name="T10" fmla="*/ 5483168 w 19244"/>
              <a:gd name="T11" fmla="*/ 2015311 h 6028"/>
              <a:gd name="T12" fmla="*/ 4762447 w 19244"/>
              <a:gd name="T13" fmla="*/ 1923149 h 6028"/>
              <a:gd name="T14" fmla="*/ 4093566 w 19244"/>
              <a:gd name="T15" fmla="*/ 1825588 h 6028"/>
              <a:gd name="T16" fmla="*/ 3183485 w 19244"/>
              <a:gd name="T17" fmla="*/ 1649545 h 6028"/>
              <a:gd name="T18" fmla="*/ 2297523 w 19244"/>
              <a:gd name="T19" fmla="*/ 1321940 h 6028"/>
              <a:gd name="T20" fmla="*/ 2351883 w 19244"/>
              <a:gd name="T21" fmla="*/ 1013055 h 6028"/>
              <a:gd name="T22" fmla="*/ 2725564 w 19244"/>
              <a:gd name="T23" fmla="*/ 885613 h 6028"/>
              <a:gd name="T24" fmla="*/ 3346205 w 19244"/>
              <a:gd name="T25" fmla="*/ 793452 h 6028"/>
              <a:gd name="T26" fmla="*/ 4307406 w 19244"/>
              <a:gd name="T27" fmla="*/ 725771 h 6028"/>
              <a:gd name="T28" fmla="*/ 5120287 w 19244"/>
              <a:gd name="T29" fmla="*/ 663490 h 6028"/>
              <a:gd name="T30" fmla="*/ 5236568 w 19244"/>
              <a:gd name="T31" fmla="*/ 612009 h 6028"/>
              <a:gd name="T32" fmla="*/ 4854607 w 19244"/>
              <a:gd name="T33" fmla="*/ 519848 h 6028"/>
              <a:gd name="T34" fmla="*/ 4275006 w 19244"/>
              <a:gd name="T35" fmla="*/ 397806 h 6028"/>
              <a:gd name="T36" fmla="*/ 4282926 w 19244"/>
              <a:gd name="T37" fmla="*/ 314285 h 6028"/>
              <a:gd name="T38" fmla="*/ 4716727 w 19244"/>
              <a:gd name="T39" fmla="*/ 252004 h 6028"/>
              <a:gd name="T40" fmla="*/ 5017327 w 19244"/>
              <a:gd name="T41" fmla="*/ 227523 h 6028"/>
              <a:gd name="T42" fmla="*/ 4974127 w 19244"/>
              <a:gd name="T43" fmla="*/ 208443 h 6028"/>
              <a:gd name="T44" fmla="*/ 4431966 w 19244"/>
              <a:gd name="T45" fmla="*/ 159842 h 6028"/>
              <a:gd name="T46" fmla="*/ 3443765 w 19244"/>
              <a:gd name="T47" fmla="*/ 111242 h 6028"/>
              <a:gd name="T48" fmla="*/ 2530444 w 19244"/>
              <a:gd name="T49" fmla="*/ 83881 h 6028"/>
              <a:gd name="T50" fmla="*/ 1671842 w 19244"/>
              <a:gd name="T51" fmla="*/ 67681 h 6028"/>
              <a:gd name="T52" fmla="*/ 783001 w 19244"/>
              <a:gd name="T53" fmla="*/ 46081 h 6028"/>
              <a:gd name="T54" fmla="*/ 19080 w 19244"/>
              <a:gd name="T55" fmla="*/ 29880 h 6028"/>
              <a:gd name="T56" fmla="*/ 19080 w 19244"/>
              <a:gd name="T57" fmla="*/ 0 h 6028"/>
              <a:gd name="T58" fmla="*/ 436321 w 19244"/>
              <a:gd name="T59" fmla="*/ 10800 h 6028"/>
              <a:gd name="T60" fmla="*/ 1622882 w 19244"/>
              <a:gd name="T61" fmla="*/ 21600 h 6028"/>
              <a:gd name="T62" fmla="*/ 2432884 w 19244"/>
              <a:gd name="T63" fmla="*/ 27000 h 6028"/>
              <a:gd name="T64" fmla="*/ 2804044 w 19244"/>
              <a:gd name="T65" fmla="*/ 32400 h 6028"/>
              <a:gd name="T66" fmla="*/ 3665525 w 19244"/>
              <a:gd name="T67" fmla="*/ 48961 h 6028"/>
              <a:gd name="T68" fmla="*/ 4310286 w 19244"/>
              <a:gd name="T69" fmla="*/ 70561 h 6028"/>
              <a:gd name="T70" fmla="*/ 5052607 w 19244"/>
              <a:gd name="T71" fmla="*/ 124562 h 6028"/>
              <a:gd name="T72" fmla="*/ 5310008 w 19244"/>
              <a:gd name="T73" fmla="*/ 173523 h 6028"/>
              <a:gd name="T74" fmla="*/ 5358608 w 19244"/>
              <a:gd name="T75" fmla="*/ 200523 h 6028"/>
              <a:gd name="T76" fmla="*/ 5315408 w 19244"/>
              <a:gd name="T77" fmla="*/ 284404 h 6028"/>
              <a:gd name="T78" fmla="*/ 4833007 w 19244"/>
              <a:gd name="T79" fmla="*/ 327965 h 6028"/>
              <a:gd name="T80" fmla="*/ 4662367 w 19244"/>
              <a:gd name="T81" fmla="*/ 346685 h 6028"/>
              <a:gd name="T82" fmla="*/ 4662367 w 19244"/>
              <a:gd name="T83" fmla="*/ 370806 h 6028"/>
              <a:gd name="T84" fmla="*/ 5399288 w 19244"/>
              <a:gd name="T85" fmla="*/ 500768 h 6028"/>
              <a:gd name="T86" fmla="*/ 5865128 w 19244"/>
              <a:gd name="T87" fmla="*/ 630730 h 6028"/>
              <a:gd name="T88" fmla="*/ 5784128 w 19244"/>
              <a:gd name="T89" fmla="*/ 750251 h 6028"/>
              <a:gd name="T90" fmla="*/ 5168887 w 19244"/>
              <a:gd name="T91" fmla="*/ 836653 h 6028"/>
              <a:gd name="T92" fmla="*/ 4529527 w 19244"/>
              <a:gd name="T93" fmla="*/ 891014 h 6028"/>
              <a:gd name="T94" fmla="*/ 3556805 w 19244"/>
              <a:gd name="T95" fmla="*/ 972375 h 6028"/>
              <a:gd name="T96" fmla="*/ 3102124 w 19244"/>
              <a:gd name="T97" fmla="*/ 1026376 h 6028"/>
              <a:gd name="T98" fmla="*/ 2793244 w 19244"/>
              <a:gd name="T99" fmla="*/ 1102337 h 6028"/>
              <a:gd name="T100" fmla="*/ 2896204 w 19244"/>
              <a:gd name="T101" fmla="*/ 1194498 h 6028"/>
              <a:gd name="T102" fmla="*/ 3757685 w 19244"/>
              <a:gd name="T103" fmla="*/ 1397541 h 6028"/>
              <a:gd name="T104" fmla="*/ 5789528 w 19244"/>
              <a:gd name="T105" fmla="*/ 1698506 h 60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9244" h="6028">
                <a:moveTo>
                  <a:pt x="17075" y="4846"/>
                </a:moveTo>
                <a:lnTo>
                  <a:pt x="17075" y="4846"/>
                </a:lnTo>
                <a:cubicBezTo>
                  <a:pt x="17135" y="4853"/>
                  <a:pt x="17181" y="4861"/>
                  <a:pt x="17226" y="4861"/>
                </a:cubicBezTo>
                <a:cubicBezTo>
                  <a:pt x="17459" y="4891"/>
                  <a:pt x="17692" y="4921"/>
                  <a:pt x="17918" y="4943"/>
                </a:cubicBezTo>
                <a:cubicBezTo>
                  <a:pt x="18182" y="4973"/>
                  <a:pt x="18437" y="5003"/>
                  <a:pt x="18693" y="5034"/>
                </a:cubicBezTo>
                <a:cubicBezTo>
                  <a:pt x="18881" y="5049"/>
                  <a:pt x="19062" y="5071"/>
                  <a:pt x="19243" y="5086"/>
                </a:cubicBezTo>
                <a:cubicBezTo>
                  <a:pt x="19243" y="6027"/>
                  <a:pt x="19243" y="6027"/>
                  <a:pt x="19243" y="6027"/>
                </a:cubicBezTo>
                <a:cubicBezTo>
                  <a:pt x="19182" y="6020"/>
                  <a:pt x="19122" y="6020"/>
                  <a:pt x="19069" y="6012"/>
                </a:cubicBezTo>
                <a:cubicBezTo>
                  <a:pt x="18738" y="5974"/>
                  <a:pt x="18407" y="5944"/>
                  <a:pt x="18076" y="5914"/>
                </a:cubicBezTo>
                <a:cubicBezTo>
                  <a:pt x="17805" y="5884"/>
                  <a:pt x="17542" y="5854"/>
                  <a:pt x="17271" y="5831"/>
                </a:cubicBezTo>
                <a:cubicBezTo>
                  <a:pt x="16962" y="5794"/>
                  <a:pt x="16654" y="5764"/>
                  <a:pt x="16345" y="5726"/>
                </a:cubicBezTo>
                <a:cubicBezTo>
                  <a:pt x="15977" y="5688"/>
                  <a:pt x="15600" y="5643"/>
                  <a:pt x="15231" y="5598"/>
                </a:cubicBezTo>
                <a:cubicBezTo>
                  <a:pt x="14885" y="5561"/>
                  <a:pt x="14539" y="5515"/>
                  <a:pt x="14193" y="5470"/>
                </a:cubicBezTo>
                <a:cubicBezTo>
                  <a:pt x="13869" y="5433"/>
                  <a:pt x="13546" y="5387"/>
                  <a:pt x="13229" y="5342"/>
                </a:cubicBezTo>
                <a:cubicBezTo>
                  <a:pt x="12928" y="5305"/>
                  <a:pt x="12620" y="5259"/>
                  <a:pt x="12319" y="5214"/>
                </a:cubicBezTo>
                <a:cubicBezTo>
                  <a:pt x="12003" y="5169"/>
                  <a:pt x="11687" y="5124"/>
                  <a:pt x="11371" y="5071"/>
                </a:cubicBezTo>
                <a:cubicBezTo>
                  <a:pt x="10904" y="4989"/>
                  <a:pt x="10438" y="4913"/>
                  <a:pt x="9978" y="4823"/>
                </a:cubicBezTo>
                <a:cubicBezTo>
                  <a:pt x="9596" y="4748"/>
                  <a:pt x="9219" y="4665"/>
                  <a:pt x="8843" y="4582"/>
                </a:cubicBezTo>
                <a:cubicBezTo>
                  <a:pt x="8293" y="4462"/>
                  <a:pt x="7744" y="4319"/>
                  <a:pt x="7232" y="4123"/>
                </a:cubicBezTo>
                <a:cubicBezTo>
                  <a:pt x="6916" y="4003"/>
                  <a:pt x="6615" y="3867"/>
                  <a:pt x="6382" y="3672"/>
                </a:cubicBezTo>
                <a:cubicBezTo>
                  <a:pt x="6194" y="3514"/>
                  <a:pt x="6134" y="3333"/>
                  <a:pt x="6216" y="3130"/>
                </a:cubicBezTo>
                <a:cubicBezTo>
                  <a:pt x="6277" y="3002"/>
                  <a:pt x="6390" y="2896"/>
                  <a:pt x="6533" y="2814"/>
                </a:cubicBezTo>
                <a:cubicBezTo>
                  <a:pt x="6600" y="2776"/>
                  <a:pt x="6668" y="2738"/>
                  <a:pt x="6743" y="2701"/>
                </a:cubicBezTo>
                <a:cubicBezTo>
                  <a:pt x="7150" y="2528"/>
                  <a:pt x="7571" y="2460"/>
                  <a:pt x="7571" y="2460"/>
                </a:cubicBezTo>
                <a:cubicBezTo>
                  <a:pt x="7872" y="2407"/>
                  <a:pt x="8166" y="2347"/>
                  <a:pt x="8459" y="2302"/>
                </a:cubicBezTo>
                <a:cubicBezTo>
                  <a:pt x="8738" y="2264"/>
                  <a:pt x="9016" y="2234"/>
                  <a:pt x="9295" y="2204"/>
                </a:cubicBezTo>
                <a:cubicBezTo>
                  <a:pt x="9632" y="2174"/>
                  <a:pt x="9963" y="2144"/>
                  <a:pt x="10302" y="2121"/>
                </a:cubicBezTo>
                <a:cubicBezTo>
                  <a:pt x="10949" y="2069"/>
                  <a:pt x="11965" y="2016"/>
                  <a:pt x="11965" y="2016"/>
                </a:cubicBezTo>
                <a:cubicBezTo>
                  <a:pt x="12394" y="1986"/>
                  <a:pt x="12823" y="1971"/>
                  <a:pt x="13260" y="1941"/>
                </a:cubicBezTo>
                <a:cubicBezTo>
                  <a:pt x="13583" y="1918"/>
                  <a:pt x="13899" y="1881"/>
                  <a:pt x="14223" y="1843"/>
                </a:cubicBezTo>
                <a:cubicBezTo>
                  <a:pt x="14328" y="1828"/>
                  <a:pt x="14434" y="1798"/>
                  <a:pt x="14539" y="1775"/>
                </a:cubicBezTo>
                <a:cubicBezTo>
                  <a:pt x="14599" y="1752"/>
                  <a:pt x="14599" y="1730"/>
                  <a:pt x="14546" y="1700"/>
                </a:cubicBezTo>
                <a:cubicBezTo>
                  <a:pt x="14509" y="1677"/>
                  <a:pt x="14464" y="1655"/>
                  <a:pt x="14411" y="1640"/>
                </a:cubicBezTo>
                <a:cubicBezTo>
                  <a:pt x="14118" y="1542"/>
                  <a:pt x="13794" y="1497"/>
                  <a:pt x="13485" y="1444"/>
                </a:cubicBezTo>
                <a:cubicBezTo>
                  <a:pt x="13079" y="1369"/>
                  <a:pt x="12680" y="1301"/>
                  <a:pt x="12274" y="1226"/>
                </a:cubicBezTo>
                <a:cubicBezTo>
                  <a:pt x="12138" y="1203"/>
                  <a:pt x="12003" y="1150"/>
                  <a:pt x="11875" y="1105"/>
                </a:cubicBezTo>
                <a:cubicBezTo>
                  <a:pt x="11815" y="1083"/>
                  <a:pt x="11777" y="1038"/>
                  <a:pt x="11792" y="986"/>
                </a:cubicBezTo>
                <a:cubicBezTo>
                  <a:pt x="11807" y="933"/>
                  <a:pt x="11830" y="896"/>
                  <a:pt x="11897" y="873"/>
                </a:cubicBezTo>
                <a:cubicBezTo>
                  <a:pt x="11965" y="843"/>
                  <a:pt x="12040" y="820"/>
                  <a:pt x="12108" y="805"/>
                </a:cubicBezTo>
                <a:cubicBezTo>
                  <a:pt x="12439" y="737"/>
                  <a:pt x="12770" y="723"/>
                  <a:pt x="13102" y="700"/>
                </a:cubicBezTo>
                <a:cubicBezTo>
                  <a:pt x="13335" y="685"/>
                  <a:pt x="13568" y="670"/>
                  <a:pt x="13801" y="655"/>
                </a:cubicBezTo>
                <a:cubicBezTo>
                  <a:pt x="13847" y="647"/>
                  <a:pt x="13892" y="640"/>
                  <a:pt x="13937" y="632"/>
                </a:cubicBezTo>
                <a:cubicBezTo>
                  <a:pt x="13937" y="625"/>
                  <a:pt x="13937" y="617"/>
                  <a:pt x="13937" y="610"/>
                </a:cubicBezTo>
                <a:cubicBezTo>
                  <a:pt x="13899" y="602"/>
                  <a:pt x="13862" y="587"/>
                  <a:pt x="13817" y="579"/>
                </a:cubicBezTo>
                <a:cubicBezTo>
                  <a:pt x="13606" y="557"/>
                  <a:pt x="13403" y="527"/>
                  <a:pt x="13192" y="504"/>
                </a:cubicBezTo>
                <a:cubicBezTo>
                  <a:pt x="12898" y="482"/>
                  <a:pt x="12605" y="459"/>
                  <a:pt x="12311" y="444"/>
                </a:cubicBezTo>
                <a:cubicBezTo>
                  <a:pt x="11770" y="414"/>
                  <a:pt x="11228" y="384"/>
                  <a:pt x="10686" y="354"/>
                </a:cubicBezTo>
                <a:cubicBezTo>
                  <a:pt x="10309" y="339"/>
                  <a:pt x="9933" y="324"/>
                  <a:pt x="9566" y="309"/>
                </a:cubicBezTo>
                <a:cubicBezTo>
                  <a:pt x="9099" y="294"/>
                  <a:pt x="8632" y="278"/>
                  <a:pt x="8166" y="264"/>
                </a:cubicBezTo>
                <a:cubicBezTo>
                  <a:pt x="7789" y="256"/>
                  <a:pt x="7406" y="241"/>
                  <a:pt x="7029" y="233"/>
                </a:cubicBezTo>
                <a:cubicBezTo>
                  <a:pt x="6578" y="226"/>
                  <a:pt x="6119" y="218"/>
                  <a:pt x="5660" y="211"/>
                </a:cubicBezTo>
                <a:cubicBezTo>
                  <a:pt x="5321" y="203"/>
                  <a:pt x="4982" y="196"/>
                  <a:pt x="4644" y="188"/>
                </a:cubicBezTo>
                <a:cubicBezTo>
                  <a:pt x="4199" y="181"/>
                  <a:pt x="3748" y="166"/>
                  <a:pt x="3304" y="158"/>
                </a:cubicBezTo>
                <a:cubicBezTo>
                  <a:pt x="2928" y="143"/>
                  <a:pt x="2551" y="136"/>
                  <a:pt x="2175" y="128"/>
                </a:cubicBezTo>
                <a:cubicBezTo>
                  <a:pt x="1716" y="120"/>
                  <a:pt x="1257" y="106"/>
                  <a:pt x="798" y="98"/>
                </a:cubicBezTo>
                <a:cubicBezTo>
                  <a:pt x="549" y="90"/>
                  <a:pt x="301" y="83"/>
                  <a:pt x="53" y="83"/>
                </a:cubicBezTo>
                <a:cubicBezTo>
                  <a:pt x="8" y="83"/>
                  <a:pt x="0" y="60"/>
                  <a:pt x="0" y="38"/>
                </a:cubicBezTo>
                <a:cubicBezTo>
                  <a:pt x="0" y="0"/>
                  <a:pt x="23" y="0"/>
                  <a:pt x="53" y="0"/>
                </a:cubicBezTo>
                <a:cubicBezTo>
                  <a:pt x="128" y="8"/>
                  <a:pt x="203" y="15"/>
                  <a:pt x="279" y="15"/>
                </a:cubicBezTo>
                <a:cubicBezTo>
                  <a:pt x="587" y="23"/>
                  <a:pt x="903" y="30"/>
                  <a:pt x="1212" y="30"/>
                </a:cubicBezTo>
                <a:cubicBezTo>
                  <a:pt x="1709" y="38"/>
                  <a:pt x="2198" y="38"/>
                  <a:pt x="2694" y="45"/>
                </a:cubicBezTo>
                <a:cubicBezTo>
                  <a:pt x="3296" y="53"/>
                  <a:pt x="3906" y="53"/>
                  <a:pt x="4508" y="60"/>
                </a:cubicBezTo>
                <a:cubicBezTo>
                  <a:pt x="4734" y="60"/>
                  <a:pt x="4960" y="60"/>
                  <a:pt x="5178" y="60"/>
                </a:cubicBezTo>
                <a:cubicBezTo>
                  <a:pt x="5705" y="68"/>
                  <a:pt x="6232" y="75"/>
                  <a:pt x="6758" y="75"/>
                </a:cubicBezTo>
                <a:cubicBezTo>
                  <a:pt x="7127" y="75"/>
                  <a:pt x="7127" y="75"/>
                  <a:pt x="7127" y="75"/>
                </a:cubicBezTo>
                <a:cubicBezTo>
                  <a:pt x="7345" y="83"/>
                  <a:pt x="7571" y="83"/>
                  <a:pt x="7789" y="90"/>
                </a:cubicBezTo>
                <a:cubicBezTo>
                  <a:pt x="8113" y="90"/>
                  <a:pt x="8437" y="98"/>
                  <a:pt x="8768" y="106"/>
                </a:cubicBezTo>
                <a:cubicBezTo>
                  <a:pt x="9234" y="113"/>
                  <a:pt x="9707" y="120"/>
                  <a:pt x="10182" y="136"/>
                </a:cubicBezTo>
                <a:cubicBezTo>
                  <a:pt x="10452" y="143"/>
                  <a:pt x="10731" y="143"/>
                  <a:pt x="11002" y="158"/>
                </a:cubicBezTo>
                <a:cubicBezTo>
                  <a:pt x="11325" y="166"/>
                  <a:pt x="11649" y="181"/>
                  <a:pt x="11973" y="196"/>
                </a:cubicBezTo>
                <a:cubicBezTo>
                  <a:pt x="12296" y="211"/>
                  <a:pt x="12612" y="226"/>
                  <a:pt x="12928" y="248"/>
                </a:cubicBezTo>
                <a:cubicBezTo>
                  <a:pt x="13297" y="278"/>
                  <a:pt x="13666" y="316"/>
                  <a:pt x="14035" y="346"/>
                </a:cubicBezTo>
                <a:cubicBezTo>
                  <a:pt x="14095" y="354"/>
                  <a:pt x="14155" y="361"/>
                  <a:pt x="14231" y="369"/>
                </a:cubicBezTo>
                <a:cubicBezTo>
                  <a:pt x="14471" y="399"/>
                  <a:pt x="14652" y="452"/>
                  <a:pt x="14750" y="482"/>
                </a:cubicBezTo>
                <a:cubicBezTo>
                  <a:pt x="14787" y="489"/>
                  <a:pt x="14825" y="512"/>
                  <a:pt x="14855" y="527"/>
                </a:cubicBezTo>
                <a:cubicBezTo>
                  <a:pt x="14870" y="534"/>
                  <a:pt x="14878" y="549"/>
                  <a:pt x="14885" y="557"/>
                </a:cubicBezTo>
                <a:cubicBezTo>
                  <a:pt x="14908" y="579"/>
                  <a:pt x="14930" y="610"/>
                  <a:pt x="14923" y="640"/>
                </a:cubicBezTo>
                <a:cubicBezTo>
                  <a:pt x="14908" y="708"/>
                  <a:pt x="14863" y="768"/>
                  <a:pt x="14765" y="790"/>
                </a:cubicBezTo>
                <a:cubicBezTo>
                  <a:pt x="14652" y="820"/>
                  <a:pt x="14539" y="843"/>
                  <a:pt x="14426" y="850"/>
                </a:cubicBezTo>
                <a:cubicBezTo>
                  <a:pt x="14095" y="873"/>
                  <a:pt x="13756" y="888"/>
                  <a:pt x="13425" y="911"/>
                </a:cubicBezTo>
                <a:cubicBezTo>
                  <a:pt x="13275" y="926"/>
                  <a:pt x="13132" y="941"/>
                  <a:pt x="12981" y="963"/>
                </a:cubicBezTo>
                <a:cubicBezTo>
                  <a:pt x="12974" y="963"/>
                  <a:pt x="12958" y="963"/>
                  <a:pt x="12951" y="963"/>
                </a:cubicBezTo>
                <a:cubicBezTo>
                  <a:pt x="12906" y="978"/>
                  <a:pt x="12906" y="1024"/>
                  <a:pt x="12951" y="1030"/>
                </a:cubicBezTo>
                <a:cubicBezTo>
                  <a:pt x="13199" y="1075"/>
                  <a:pt x="13448" y="1128"/>
                  <a:pt x="13696" y="1173"/>
                </a:cubicBezTo>
                <a:cubicBezTo>
                  <a:pt x="14133" y="1248"/>
                  <a:pt x="14569" y="1316"/>
                  <a:pt x="14998" y="1391"/>
                </a:cubicBezTo>
                <a:cubicBezTo>
                  <a:pt x="15299" y="1451"/>
                  <a:pt x="15593" y="1519"/>
                  <a:pt x="15886" y="1587"/>
                </a:cubicBezTo>
                <a:cubicBezTo>
                  <a:pt x="16029" y="1625"/>
                  <a:pt x="16172" y="1670"/>
                  <a:pt x="16292" y="1752"/>
                </a:cubicBezTo>
                <a:cubicBezTo>
                  <a:pt x="16383" y="1813"/>
                  <a:pt x="16390" y="1858"/>
                  <a:pt x="16338" y="1941"/>
                </a:cubicBezTo>
                <a:cubicBezTo>
                  <a:pt x="16285" y="2023"/>
                  <a:pt x="16180" y="2053"/>
                  <a:pt x="16067" y="2084"/>
                </a:cubicBezTo>
                <a:cubicBezTo>
                  <a:pt x="15758" y="2159"/>
                  <a:pt x="15442" y="2204"/>
                  <a:pt x="15118" y="2242"/>
                </a:cubicBezTo>
                <a:cubicBezTo>
                  <a:pt x="14863" y="2272"/>
                  <a:pt x="14607" y="2294"/>
                  <a:pt x="14358" y="2324"/>
                </a:cubicBezTo>
                <a:cubicBezTo>
                  <a:pt x="14102" y="2347"/>
                  <a:pt x="13854" y="2370"/>
                  <a:pt x="13598" y="2392"/>
                </a:cubicBezTo>
                <a:cubicBezTo>
                  <a:pt x="13260" y="2422"/>
                  <a:pt x="12921" y="2445"/>
                  <a:pt x="12582" y="2475"/>
                </a:cubicBezTo>
                <a:cubicBezTo>
                  <a:pt x="12530" y="2483"/>
                  <a:pt x="12477" y="2483"/>
                  <a:pt x="12417" y="2490"/>
                </a:cubicBezTo>
                <a:cubicBezTo>
                  <a:pt x="9880" y="2701"/>
                  <a:pt x="9880" y="2701"/>
                  <a:pt x="9880" y="2701"/>
                </a:cubicBezTo>
                <a:cubicBezTo>
                  <a:pt x="9715" y="2716"/>
                  <a:pt x="9566" y="2731"/>
                  <a:pt x="9422" y="2754"/>
                </a:cubicBezTo>
                <a:cubicBezTo>
                  <a:pt x="9152" y="2783"/>
                  <a:pt x="8881" y="2806"/>
                  <a:pt x="8617" y="2851"/>
                </a:cubicBezTo>
                <a:cubicBezTo>
                  <a:pt x="8376" y="2889"/>
                  <a:pt x="8143" y="2942"/>
                  <a:pt x="7910" y="2994"/>
                </a:cubicBezTo>
                <a:cubicBezTo>
                  <a:pt x="7857" y="3009"/>
                  <a:pt x="7804" y="3032"/>
                  <a:pt x="7759" y="3062"/>
                </a:cubicBezTo>
                <a:cubicBezTo>
                  <a:pt x="7707" y="3092"/>
                  <a:pt x="7707" y="3107"/>
                  <a:pt x="7744" y="3145"/>
                </a:cubicBezTo>
                <a:cubicBezTo>
                  <a:pt x="7834" y="3220"/>
                  <a:pt x="7932" y="3273"/>
                  <a:pt x="8045" y="3318"/>
                </a:cubicBezTo>
                <a:cubicBezTo>
                  <a:pt x="8361" y="3438"/>
                  <a:pt x="8693" y="3521"/>
                  <a:pt x="9024" y="3596"/>
                </a:cubicBezTo>
                <a:cubicBezTo>
                  <a:pt x="9498" y="3694"/>
                  <a:pt x="9963" y="3792"/>
                  <a:pt x="10438" y="3882"/>
                </a:cubicBezTo>
                <a:cubicBezTo>
                  <a:pt x="11612" y="4085"/>
                  <a:pt x="11612" y="4085"/>
                  <a:pt x="11612" y="4085"/>
                </a:cubicBezTo>
                <a:cubicBezTo>
                  <a:pt x="13102" y="4326"/>
                  <a:pt x="14584" y="4530"/>
                  <a:pt x="16082" y="4718"/>
                </a:cubicBezTo>
                <a:lnTo>
                  <a:pt x="17075" y="4846"/>
                </a:lnTo>
              </a:path>
            </a:pathLst>
          </a:custGeom>
          <a:solidFill>
            <a:schemeClr val="tx2"/>
          </a:solidFill>
          <a:ln w="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8">
            <a:extLst>
              <a:ext uri="{FF2B5EF4-FFF2-40B4-BE49-F238E27FC236}">
                <a16:creationId xmlns:a16="http://schemas.microsoft.com/office/drawing/2014/main" id="{E69846F1-BA7C-B746-94C0-88E344D5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21" y="4040196"/>
            <a:ext cx="1452929" cy="1325736"/>
          </a:xfrm>
          <a:custGeom>
            <a:avLst/>
            <a:gdLst>
              <a:gd name="T0" fmla="*/ 289869 w 1311"/>
              <a:gd name="T1" fmla="*/ 0 h 1197"/>
              <a:gd name="T2" fmla="*/ 289869 w 1311"/>
              <a:gd name="T3" fmla="*/ 0 h 1197"/>
              <a:gd name="T4" fmla="*/ 184135 w 1311"/>
              <a:gd name="T5" fmla="*/ 0 h 1197"/>
              <a:gd name="T6" fmla="*/ 75884 w 1311"/>
              <a:gd name="T7" fmla="*/ 62178 h 1197"/>
              <a:gd name="T8" fmla="*/ 24455 w 1311"/>
              <a:gd name="T9" fmla="*/ 154186 h 1197"/>
              <a:gd name="T10" fmla="*/ 24455 w 1311"/>
              <a:gd name="T11" fmla="*/ 278542 h 1197"/>
              <a:gd name="T12" fmla="*/ 75884 w 1311"/>
              <a:gd name="T13" fmla="*/ 367675 h 1197"/>
              <a:gd name="T14" fmla="*/ 184135 w 1311"/>
              <a:gd name="T15" fmla="*/ 429853 h 1197"/>
              <a:gd name="T16" fmla="*/ 289869 w 1311"/>
              <a:gd name="T17" fmla="*/ 429853 h 1197"/>
              <a:gd name="T18" fmla="*/ 398121 w 1311"/>
              <a:gd name="T19" fmla="*/ 367675 h 1197"/>
              <a:gd name="T20" fmla="*/ 449549 w 1311"/>
              <a:gd name="T21" fmla="*/ 278542 h 1197"/>
              <a:gd name="T22" fmla="*/ 449549 w 1311"/>
              <a:gd name="T23" fmla="*/ 154186 h 1197"/>
              <a:gd name="T24" fmla="*/ 398121 w 1311"/>
              <a:gd name="T25" fmla="*/ 62178 h 1197"/>
              <a:gd name="T26" fmla="*/ 289869 w 1311"/>
              <a:gd name="T27" fmla="*/ 0 h 11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11" h="1197">
                <a:moveTo>
                  <a:pt x="806" y="0"/>
                </a:moveTo>
                <a:lnTo>
                  <a:pt x="806" y="0"/>
                </a:lnTo>
                <a:cubicBezTo>
                  <a:pt x="512" y="0"/>
                  <a:pt x="512" y="0"/>
                  <a:pt x="512" y="0"/>
                </a:cubicBezTo>
                <a:cubicBezTo>
                  <a:pt x="384" y="0"/>
                  <a:pt x="271" y="67"/>
                  <a:pt x="211" y="173"/>
                </a:cubicBezTo>
                <a:cubicBezTo>
                  <a:pt x="68" y="429"/>
                  <a:pt x="68" y="429"/>
                  <a:pt x="68" y="429"/>
                </a:cubicBezTo>
                <a:cubicBezTo>
                  <a:pt x="0" y="534"/>
                  <a:pt x="0" y="662"/>
                  <a:pt x="68" y="775"/>
                </a:cubicBezTo>
                <a:cubicBezTo>
                  <a:pt x="211" y="1023"/>
                  <a:pt x="211" y="1023"/>
                  <a:pt x="211" y="1023"/>
                </a:cubicBezTo>
                <a:cubicBezTo>
                  <a:pt x="271" y="1136"/>
                  <a:pt x="384" y="1196"/>
                  <a:pt x="512" y="1196"/>
                </a:cubicBezTo>
                <a:cubicBezTo>
                  <a:pt x="806" y="1196"/>
                  <a:pt x="806" y="1196"/>
                  <a:pt x="806" y="1196"/>
                </a:cubicBezTo>
                <a:cubicBezTo>
                  <a:pt x="926" y="1196"/>
                  <a:pt x="1047" y="1136"/>
                  <a:pt x="1107" y="1023"/>
                </a:cubicBezTo>
                <a:cubicBezTo>
                  <a:pt x="1250" y="775"/>
                  <a:pt x="1250" y="775"/>
                  <a:pt x="1250" y="775"/>
                </a:cubicBezTo>
                <a:cubicBezTo>
                  <a:pt x="1310" y="662"/>
                  <a:pt x="1310" y="534"/>
                  <a:pt x="1250" y="429"/>
                </a:cubicBezTo>
                <a:cubicBezTo>
                  <a:pt x="1107" y="173"/>
                  <a:pt x="1107" y="173"/>
                  <a:pt x="1107" y="173"/>
                </a:cubicBezTo>
                <a:cubicBezTo>
                  <a:pt x="1047" y="67"/>
                  <a:pt x="926" y="0"/>
                  <a:pt x="806" y="0"/>
                </a:cubicBezTo>
              </a:path>
            </a:pathLst>
          </a:custGeom>
          <a:solidFill>
            <a:schemeClr val="accent1"/>
          </a:solidFill>
          <a:ln w="349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0">
            <a:extLst>
              <a:ext uri="{FF2B5EF4-FFF2-40B4-BE49-F238E27FC236}">
                <a16:creationId xmlns:a16="http://schemas.microsoft.com/office/drawing/2014/main" id="{A64EBF4E-E2B2-8241-AD81-181212F3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127" y="3922787"/>
            <a:ext cx="1643719" cy="1487174"/>
          </a:xfrm>
          <a:custGeom>
            <a:avLst/>
            <a:gdLst>
              <a:gd name="T0" fmla="*/ 335578 w 1483"/>
              <a:gd name="T1" fmla="*/ 0 h 1341"/>
              <a:gd name="T2" fmla="*/ 335578 w 1483"/>
              <a:gd name="T3" fmla="*/ 0 h 1341"/>
              <a:gd name="T4" fmla="*/ 197462 w 1483"/>
              <a:gd name="T5" fmla="*/ 0 h 1341"/>
              <a:gd name="T6" fmla="*/ 89559 w 1483"/>
              <a:gd name="T7" fmla="*/ 59740 h 1341"/>
              <a:gd name="T8" fmla="*/ 21940 w 1483"/>
              <a:gd name="T9" fmla="*/ 178861 h 1341"/>
              <a:gd name="T10" fmla="*/ 21940 w 1483"/>
              <a:gd name="T11" fmla="*/ 303379 h 1341"/>
              <a:gd name="T12" fmla="*/ 89559 w 1483"/>
              <a:gd name="T13" fmla="*/ 422500 h 1341"/>
              <a:gd name="T14" fmla="*/ 197462 w 1483"/>
              <a:gd name="T15" fmla="*/ 482240 h 1341"/>
              <a:gd name="T16" fmla="*/ 335578 w 1483"/>
              <a:gd name="T17" fmla="*/ 482240 h 1341"/>
              <a:gd name="T18" fmla="*/ 440963 w 1483"/>
              <a:gd name="T19" fmla="*/ 422500 h 1341"/>
              <a:gd name="T20" fmla="*/ 508582 w 1483"/>
              <a:gd name="T21" fmla="*/ 303379 h 1341"/>
              <a:gd name="T22" fmla="*/ 508582 w 1483"/>
              <a:gd name="T23" fmla="*/ 178861 h 1341"/>
              <a:gd name="T24" fmla="*/ 440963 w 1483"/>
              <a:gd name="T25" fmla="*/ 59740 h 1341"/>
              <a:gd name="T26" fmla="*/ 335578 w 1483"/>
              <a:gd name="T27" fmla="*/ 0 h 13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3" h="1341">
                <a:moveTo>
                  <a:pt x="933" y="0"/>
                </a:moveTo>
                <a:lnTo>
                  <a:pt x="933" y="0"/>
                </a:lnTo>
                <a:cubicBezTo>
                  <a:pt x="549" y="0"/>
                  <a:pt x="549" y="0"/>
                  <a:pt x="549" y="0"/>
                </a:cubicBezTo>
                <a:cubicBezTo>
                  <a:pt x="428" y="0"/>
                  <a:pt x="316" y="61"/>
                  <a:pt x="249" y="166"/>
                </a:cubicBezTo>
                <a:cubicBezTo>
                  <a:pt x="61" y="497"/>
                  <a:pt x="61" y="497"/>
                  <a:pt x="61" y="497"/>
                </a:cubicBezTo>
                <a:cubicBezTo>
                  <a:pt x="0" y="602"/>
                  <a:pt x="0" y="738"/>
                  <a:pt x="61" y="843"/>
                </a:cubicBezTo>
                <a:cubicBezTo>
                  <a:pt x="249" y="1174"/>
                  <a:pt x="249" y="1174"/>
                  <a:pt x="249" y="1174"/>
                </a:cubicBezTo>
                <a:cubicBezTo>
                  <a:pt x="316" y="1280"/>
                  <a:pt x="428" y="1340"/>
                  <a:pt x="549" y="1340"/>
                </a:cubicBezTo>
                <a:cubicBezTo>
                  <a:pt x="933" y="1340"/>
                  <a:pt x="933" y="1340"/>
                  <a:pt x="933" y="1340"/>
                </a:cubicBezTo>
                <a:cubicBezTo>
                  <a:pt x="1053" y="1340"/>
                  <a:pt x="1166" y="1280"/>
                  <a:pt x="1226" y="1174"/>
                </a:cubicBezTo>
                <a:cubicBezTo>
                  <a:pt x="1414" y="843"/>
                  <a:pt x="1414" y="843"/>
                  <a:pt x="1414" y="843"/>
                </a:cubicBezTo>
                <a:cubicBezTo>
                  <a:pt x="1482" y="738"/>
                  <a:pt x="1482" y="602"/>
                  <a:pt x="1414" y="497"/>
                </a:cubicBezTo>
                <a:cubicBezTo>
                  <a:pt x="1226" y="166"/>
                  <a:pt x="1226" y="166"/>
                  <a:pt x="1226" y="166"/>
                </a:cubicBezTo>
                <a:cubicBezTo>
                  <a:pt x="1166" y="61"/>
                  <a:pt x="1053" y="0"/>
                  <a:pt x="933" y="0"/>
                </a:cubicBezTo>
              </a:path>
            </a:pathLst>
          </a:custGeom>
          <a:solidFill>
            <a:schemeClr val="accent2"/>
          </a:solidFill>
          <a:ln w="349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2">
            <a:extLst>
              <a:ext uri="{FF2B5EF4-FFF2-40B4-BE49-F238E27FC236}">
                <a16:creationId xmlns:a16="http://schemas.microsoft.com/office/drawing/2014/main" id="{36F77ACD-007B-E040-931B-D0A5158F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472" y="5228955"/>
            <a:ext cx="1971483" cy="1780696"/>
          </a:xfrm>
          <a:custGeom>
            <a:avLst/>
            <a:gdLst>
              <a:gd name="T0" fmla="*/ 414747 w 1777"/>
              <a:gd name="T1" fmla="*/ 0 h 1603"/>
              <a:gd name="T2" fmla="*/ 414747 w 1777"/>
              <a:gd name="T3" fmla="*/ 0 h 1603"/>
              <a:gd name="T4" fmla="*/ 222135 w 1777"/>
              <a:gd name="T5" fmla="*/ 0 h 1603"/>
              <a:gd name="T6" fmla="*/ 116648 w 1777"/>
              <a:gd name="T7" fmla="*/ 62363 h 1603"/>
              <a:gd name="T8" fmla="*/ 21601 w 1777"/>
              <a:gd name="T9" fmla="*/ 225300 h 1603"/>
              <a:gd name="T10" fmla="*/ 21601 w 1777"/>
              <a:gd name="T11" fmla="*/ 350026 h 1603"/>
              <a:gd name="T12" fmla="*/ 116648 w 1777"/>
              <a:gd name="T13" fmla="*/ 515487 h 1603"/>
              <a:gd name="T14" fmla="*/ 222135 w 1777"/>
              <a:gd name="T15" fmla="*/ 577490 h 1603"/>
              <a:gd name="T16" fmla="*/ 414747 w 1777"/>
              <a:gd name="T17" fmla="*/ 577490 h 1603"/>
              <a:gd name="T18" fmla="*/ 520234 w 1777"/>
              <a:gd name="T19" fmla="*/ 515487 h 1603"/>
              <a:gd name="T20" fmla="*/ 615280 w 1777"/>
              <a:gd name="T21" fmla="*/ 350026 h 1603"/>
              <a:gd name="T22" fmla="*/ 615280 w 1777"/>
              <a:gd name="T23" fmla="*/ 225300 h 1603"/>
              <a:gd name="T24" fmla="*/ 520234 w 1777"/>
              <a:gd name="T25" fmla="*/ 62363 h 1603"/>
              <a:gd name="T26" fmla="*/ 414747 w 1777"/>
              <a:gd name="T27" fmla="*/ 0 h 16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77" h="1603">
                <a:moveTo>
                  <a:pt x="1152" y="0"/>
                </a:moveTo>
                <a:lnTo>
                  <a:pt x="1152" y="0"/>
                </a:lnTo>
                <a:cubicBezTo>
                  <a:pt x="617" y="0"/>
                  <a:pt x="617" y="0"/>
                  <a:pt x="617" y="0"/>
                </a:cubicBezTo>
                <a:cubicBezTo>
                  <a:pt x="497" y="0"/>
                  <a:pt x="384" y="68"/>
                  <a:pt x="324" y="173"/>
                </a:cubicBezTo>
                <a:cubicBezTo>
                  <a:pt x="60" y="625"/>
                  <a:pt x="60" y="625"/>
                  <a:pt x="60" y="625"/>
                </a:cubicBezTo>
                <a:cubicBezTo>
                  <a:pt x="0" y="738"/>
                  <a:pt x="0" y="866"/>
                  <a:pt x="60" y="971"/>
                </a:cubicBezTo>
                <a:cubicBezTo>
                  <a:pt x="324" y="1430"/>
                  <a:pt x="324" y="1430"/>
                  <a:pt x="324" y="1430"/>
                </a:cubicBezTo>
                <a:cubicBezTo>
                  <a:pt x="384" y="1535"/>
                  <a:pt x="497" y="1602"/>
                  <a:pt x="617" y="1602"/>
                </a:cubicBezTo>
                <a:cubicBezTo>
                  <a:pt x="1152" y="1602"/>
                  <a:pt x="1152" y="1602"/>
                  <a:pt x="1152" y="1602"/>
                </a:cubicBezTo>
                <a:cubicBezTo>
                  <a:pt x="1272" y="1602"/>
                  <a:pt x="1385" y="1535"/>
                  <a:pt x="1445" y="1430"/>
                </a:cubicBezTo>
                <a:cubicBezTo>
                  <a:pt x="1709" y="971"/>
                  <a:pt x="1709" y="971"/>
                  <a:pt x="1709" y="971"/>
                </a:cubicBezTo>
                <a:cubicBezTo>
                  <a:pt x="1776" y="866"/>
                  <a:pt x="1776" y="738"/>
                  <a:pt x="1709" y="625"/>
                </a:cubicBezTo>
                <a:cubicBezTo>
                  <a:pt x="1445" y="173"/>
                  <a:pt x="1445" y="173"/>
                  <a:pt x="1445" y="173"/>
                </a:cubicBezTo>
                <a:cubicBezTo>
                  <a:pt x="1385" y="68"/>
                  <a:pt x="1272" y="0"/>
                  <a:pt x="1152" y="0"/>
                </a:cubicBezTo>
              </a:path>
            </a:pathLst>
          </a:custGeom>
          <a:solidFill>
            <a:schemeClr val="accent3"/>
          </a:solidFill>
          <a:ln w="349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4">
            <a:extLst>
              <a:ext uri="{FF2B5EF4-FFF2-40B4-BE49-F238E27FC236}">
                <a16:creationId xmlns:a16="http://schemas.microsoft.com/office/drawing/2014/main" id="{10DA08AD-F3FF-B54A-890A-E0D0C638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297" y="6520449"/>
            <a:ext cx="2382416" cy="2137815"/>
          </a:xfrm>
          <a:custGeom>
            <a:avLst/>
            <a:gdLst>
              <a:gd name="T0" fmla="*/ 515168 w 2146"/>
              <a:gd name="T1" fmla="*/ 0 h 1926"/>
              <a:gd name="T2" fmla="*/ 515168 w 2146"/>
              <a:gd name="T3" fmla="*/ 0 h 1926"/>
              <a:gd name="T4" fmla="*/ 257584 w 2146"/>
              <a:gd name="T5" fmla="*/ 0 h 1926"/>
              <a:gd name="T6" fmla="*/ 149147 w 2146"/>
              <a:gd name="T7" fmla="*/ 62314 h 1926"/>
              <a:gd name="T8" fmla="*/ 21615 w 2146"/>
              <a:gd name="T9" fmla="*/ 284195 h 1926"/>
              <a:gd name="T10" fmla="*/ 21615 w 2146"/>
              <a:gd name="T11" fmla="*/ 408823 h 1926"/>
              <a:gd name="T12" fmla="*/ 149147 w 2146"/>
              <a:gd name="T13" fmla="*/ 631064 h 1926"/>
              <a:gd name="T14" fmla="*/ 257584 w 2146"/>
              <a:gd name="T15" fmla="*/ 693378 h 1926"/>
              <a:gd name="T16" fmla="*/ 515168 w 2146"/>
              <a:gd name="T17" fmla="*/ 693378 h 1926"/>
              <a:gd name="T18" fmla="*/ 620724 w 2146"/>
              <a:gd name="T19" fmla="*/ 631064 h 1926"/>
              <a:gd name="T20" fmla="*/ 750777 w 2146"/>
              <a:gd name="T21" fmla="*/ 408823 h 1926"/>
              <a:gd name="T22" fmla="*/ 750777 w 2146"/>
              <a:gd name="T23" fmla="*/ 284195 h 1926"/>
              <a:gd name="T24" fmla="*/ 620724 w 2146"/>
              <a:gd name="T25" fmla="*/ 62314 h 1926"/>
              <a:gd name="T26" fmla="*/ 515168 w 2146"/>
              <a:gd name="T27" fmla="*/ 0 h 19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6" h="1926">
                <a:moveTo>
                  <a:pt x="1430" y="0"/>
                </a:moveTo>
                <a:lnTo>
                  <a:pt x="1430" y="0"/>
                </a:lnTo>
                <a:cubicBezTo>
                  <a:pt x="715" y="0"/>
                  <a:pt x="715" y="0"/>
                  <a:pt x="715" y="0"/>
                </a:cubicBezTo>
                <a:cubicBezTo>
                  <a:pt x="587" y="0"/>
                  <a:pt x="474" y="67"/>
                  <a:pt x="414" y="173"/>
                </a:cubicBezTo>
                <a:cubicBezTo>
                  <a:pt x="60" y="789"/>
                  <a:pt x="60" y="789"/>
                  <a:pt x="60" y="789"/>
                </a:cubicBezTo>
                <a:cubicBezTo>
                  <a:pt x="0" y="894"/>
                  <a:pt x="0" y="1030"/>
                  <a:pt x="60" y="1135"/>
                </a:cubicBezTo>
                <a:cubicBezTo>
                  <a:pt x="414" y="1752"/>
                  <a:pt x="414" y="1752"/>
                  <a:pt x="414" y="1752"/>
                </a:cubicBezTo>
                <a:cubicBezTo>
                  <a:pt x="474" y="1858"/>
                  <a:pt x="587" y="1925"/>
                  <a:pt x="715" y="1925"/>
                </a:cubicBezTo>
                <a:cubicBezTo>
                  <a:pt x="1430" y="1925"/>
                  <a:pt x="1430" y="1925"/>
                  <a:pt x="1430" y="1925"/>
                </a:cubicBezTo>
                <a:cubicBezTo>
                  <a:pt x="1550" y="1925"/>
                  <a:pt x="1663" y="1858"/>
                  <a:pt x="1723" y="1752"/>
                </a:cubicBezTo>
                <a:cubicBezTo>
                  <a:pt x="2084" y="1135"/>
                  <a:pt x="2084" y="1135"/>
                  <a:pt x="2084" y="1135"/>
                </a:cubicBezTo>
                <a:cubicBezTo>
                  <a:pt x="2145" y="1030"/>
                  <a:pt x="2145" y="894"/>
                  <a:pt x="2084" y="789"/>
                </a:cubicBezTo>
                <a:cubicBezTo>
                  <a:pt x="1723" y="173"/>
                  <a:pt x="1723" y="173"/>
                  <a:pt x="1723" y="173"/>
                </a:cubicBezTo>
                <a:cubicBezTo>
                  <a:pt x="1663" y="67"/>
                  <a:pt x="1550" y="0"/>
                  <a:pt x="1430" y="0"/>
                </a:cubicBezTo>
              </a:path>
            </a:pathLst>
          </a:custGeom>
          <a:solidFill>
            <a:schemeClr val="accent4"/>
          </a:solidFill>
          <a:ln w="349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6">
            <a:extLst>
              <a:ext uri="{FF2B5EF4-FFF2-40B4-BE49-F238E27FC236}">
                <a16:creationId xmlns:a16="http://schemas.microsoft.com/office/drawing/2014/main" id="{76BD3AEB-6080-3547-8A04-3B2771D9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2737" y="7415690"/>
            <a:ext cx="2847156" cy="2529173"/>
          </a:xfrm>
          <a:custGeom>
            <a:avLst/>
            <a:gdLst>
              <a:gd name="T0" fmla="*/ 628183 w 2568"/>
              <a:gd name="T1" fmla="*/ 0 h 2281"/>
              <a:gd name="T2" fmla="*/ 628183 w 2568"/>
              <a:gd name="T3" fmla="*/ 0 h 2281"/>
              <a:gd name="T4" fmla="*/ 295383 w 2568"/>
              <a:gd name="T5" fmla="*/ 0 h 2281"/>
              <a:gd name="T6" fmla="*/ 189606 w 2568"/>
              <a:gd name="T7" fmla="*/ 59729 h 2281"/>
              <a:gd name="T8" fmla="*/ 21947 w 2568"/>
              <a:gd name="T9" fmla="*/ 349380 h 2281"/>
              <a:gd name="T10" fmla="*/ 21947 w 2568"/>
              <a:gd name="T11" fmla="*/ 470997 h 2281"/>
              <a:gd name="T12" fmla="*/ 189606 w 2568"/>
              <a:gd name="T13" fmla="*/ 761008 h 2281"/>
              <a:gd name="T14" fmla="*/ 295383 w 2568"/>
              <a:gd name="T15" fmla="*/ 820377 h 2281"/>
              <a:gd name="T16" fmla="*/ 628183 w 2568"/>
              <a:gd name="T17" fmla="*/ 820377 h 2281"/>
              <a:gd name="T18" fmla="*/ 733959 w 2568"/>
              <a:gd name="T19" fmla="*/ 761008 h 2281"/>
              <a:gd name="T20" fmla="*/ 901978 w 2568"/>
              <a:gd name="T21" fmla="*/ 470997 h 2281"/>
              <a:gd name="T22" fmla="*/ 901978 w 2568"/>
              <a:gd name="T23" fmla="*/ 349380 h 2281"/>
              <a:gd name="T24" fmla="*/ 733959 w 2568"/>
              <a:gd name="T25" fmla="*/ 59729 h 2281"/>
              <a:gd name="T26" fmla="*/ 628183 w 2568"/>
              <a:gd name="T27" fmla="*/ 0 h 228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68" h="2281">
                <a:moveTo>
                  <a:pt x="1746" y="0"/>
                </a:moveTo>
                <a:lnTo>
                  <a:pt x="1746" y="0"/>
                </a:lnTo>
                <a:cubicBezTo>
                  <a:pt x="821" y="0"/>
                  <a:pt x="821" y="0"/>
                  <a:pt x="821" y="0"/>
                </a:cubicBezTo>
                <a:cubicBezTo>
                  <a:pt x="700" y="0"/>
                  <a:pt x="587" y="60"/>
                  <a:pt x="527" y="166"/>
                </a:cubicBezTo>
                <a:cubicBezTo>
                  <a:pt x="61" y="971"/>
                  <a:pt x="61" y="971"/>
                  <a:pt x="61" y="971"/>
                </a:cubicBezTo>
                <a:cubicBezTo>
                  <a:pt x="0" y="1076"/>
                  <a:pt x="0" y="1204"/>
                  <a:pt x="61" y="1309"/>
                </a:cubicBezTo>
                <a:cubicBezTo>
                  <a:pt x="527" y="2115"/>
                  <a:pt x="527" y="2115"/>
                  <a:pt x="527" y="2115"/>
                </a:cubicBezTo>
                <a:cubicBezTo>
                  <a:pt x="587" y="2220"/>
                  <a:pt x="700" y="2280"/>
                  <a:pt x="821" y="2280"/>
                </a:cubicBezTo>
                <a:cubicBezTo>
                  <a:pt x="1746" y="2280"/>
                  <a:pt x="1746" y="2280"/>
                  <a:pt x="1746" y="2280"/>
                </a:cubicBezTo>
                <a:cubicBezTo>
                  <a:pt x="1867" y="2280"/>
                  <a:pt x="1980" y="2220"/>
                  <a:pt x="2040" y="2115"/>
                </a:cubicBezTo>
                <a:cubicBezTo>
                  <a:pt x="2507" y="1309"/>
                  <a:pt x="2507" y="1309"/>
                  <a:pt x="2507" y="1309"/>
                </a:cubicBezTo>
                <a:cubicBezTo>
                  <a:pt x="2567" y="1204"/>
                  <a:pt x="2567" y="1076"/>
                  <a:pt x="2507" y="971"/>
                </a:cubicBezTo>
                <a:cubicBezTo>
                  <a:pt x="2040" y="166"/>
                  <a:pt x="2040" y="166"/>
                  <a:pt x="2040" y="166"/>
                </a:cubicBezTo>
                <a:cubicBezTo>
                  <a:pt x="1980" y="60"/>
                  <a:pt x="1867" y="0"/>
                  <a:pt x="1746" y="0"/>
                </a:cubicBezTo>
              </a:path>
            </a:pathLst>
          </a:custGeom>
          <a:solidFill>
            <a:schemeClr val="accent5"/>
          </a:solidFill>
          <a:ln w="349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DA38E3D-B607-5D4C-B8C0-E43052C87533}"/>
              </a:ext>
            </a:extLst>
          </p:cNvPr>
          <p:cNvGrpSpPr/>
          <p:nvPr/>
        </p:nvGrpSpPr>
        <p:grpSpPr>
          <a:xfrm>
            <a:off x="8766858" y="7205332"/>
            <a:ext cx="978404" cy="733803"/>
            <a:chOff x="8766858" y="7205332"/>
            <a:chExt cx="978404" cy="733803"/>
          </a:xfrm>
        </p:grpSpPr>
        <p:sp>
          <p:nvSpPr>
            <p:cNvPr id="660" name="Freeform 557">
              <a:extLst>
                <a:ext uri="{FF2B5EF4-FFF2-40B4-BE49-F238E27FC236}">
                  <a16:creationId xmlns:a16="http://schemas.microsoft.com/office/drawing/2014/main" id="{21040DEC-4C28-F44A-8AA1-8A01CC45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858" y="7205332"/>
              <a:ext cx="978404" cy="733803"/>
            </a:xfrm>
            <a:custGeom>
              <a:avLst/>
              <a:gdLst>
                <a:gd name="T0" fmla="*/ 292994 w 881"/>
                <a:gd name="T1" fmla="*/ 237766 h 663"/>
                <a:gd name="T2" fmla="*/ 292994 w 881"/>
                <a:gd name="T3" fmla="*/ 237766 h 663"/>
                <a:gd name="T4" fmla="*/ 21623 w 881"/>
                <a:gd name="T5" fmla="*/ 237766 h 663"/>
                <a:gd name="T6" fmla="*/ 0 w 881"/>
                <a:gd name="T7" fmla="*/ 216216 h 663"/>
                <a:gd name="T8" fmla="*/ 0 w 881"/>
                <a:gd name="T9" fmla="*/ 21550 h 663"/>
                <a:gd name="T10" fmla="*/ 21623 w 881"/>
                <a:gd name="T11" fmla="*/ 0 h 663"/>
                <a:gd name="T12" fmla="*/ 292994 w 881"/>
                <a:gd name="T13" fmla="*/ 0 h 663"/>
                <a:gd name="T14" fmla="*/ 317140 w 881"/>
                <a:gd name="T15" fmla="*/ 21550 h 663"/>
                <a:gd name="T16" fmla="*/ 317140 w 881"/>
                <a:gd name="T17" fmla="*/ 216216 h 663"/>
                <a:gd name="T18" fmla="*/ 292994 w 881"/>
                <a:gd name="T19" fmla="*/ 237766 h 663"/>
                <a:gd name="T20" fmla="*/ 21623 w 881"/>
                <a:gd name="T21" fmla="*/ 13648 h 663"/>
                <a:gd name="T22" fmla="*/ 21623 w 881"/>
                <a:gd name="T23" fmla="*/ 13648 h 663"/>
                <a:gd name="T24" fmla="*/ 13695 w 881"/>
                <a:gd name="T25" fmla="*/ 21550 h 663"/>
                <a:gd name="T26" fmla="*/ 13695 w 881"/>
                <a:gd name="T27" fmla="*/ 216216 h 663"/>
                <a:gd name="T28" fmla="*/ 21623 w 881"/>
                <a:gd name="T29" fmla="*/ 224477 h 663"/>
                <a:gd name="T30" fmla="*/ 292994 w 881"/>
                <a:gd name="T31" fmla="*/ 224477 h 663"/>
                <a:gd name="T32" fmla="*/ 300922 w 881"/>
                <a:gd name="T33" fmla="*/ 216216 h 663"/>
                <a:gd name="T34" fmla="*/ 300922 w 881"/>
                <a:gd name="T35" fmla="*/ 21550 h 663"/>
                <a:gd name="T36" fmla="*/ 292994 w 881"/>
                <a:gd name="T37" fmla="*/ 13648 h 663"/>
                <a:gd name="T38" fmla="*/ 21623 w 881"/>
                <a:gd name="T39" fmla="*/ 13648 h 6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81" h="663">
                  <a:moveTo>
                    <a:pt x="813" y="662"/>
                  </a:moveTo>
                  <a:lnTo>
                    <a:pt x="813" y="662"/>
                  </a:lnTo>
                  <a:cubicBezTo>
                    <a:pt x="60" y="662"/>
                    <a:pt x="60" y="662"/>
                    <a:pt x="60" y="662"/>
                  </a:cubicBezTo>
                  <a:cubicBezTo>
                    <a:pt x="30" y="662"/>
                    <a:pt x="0" y="632"/>
                    <a:pt x="0" y="60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3"/>
                    <a:pt x="30" y="0"/>
                    <a:pt x="60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50" y="0"/>
                    <a:pt x="880" y="23"/>
                    <a:pt x="880" y="60"/>
                  </a:cubicBezTo>
                  <a:cubicBezTo>
                    <a:pt x="880" y="602"/>
                    <a:pt x="880" y="602"/>
                    <a:pt x="880" y="602"/>
                  </a:cubicBezTo>
                  <a:cubicBezTo>
                    <a:pt x="880" y="632"/>
                    <a:pt x="850" y="662"/>
                    <a:pt x="813" y="662"/>
                  </a:cubicBezTo>
                  <a:close/>
                  <a:moveTo>
                    <a:pt x="60" y="38"/>
                  </a:moveTo>
                  <a:lnTo>
                    <a:pt x="60" y="38"/>
                  </a:lnTo>
                  <a:cubicBezTo>
                    <a:pt x="53" y="38"/>
                    <a:pt x="38" y="45"/>
                    <a:pt x="38" y="60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38" y="609"/>
                    <a:pt x="53" y="625"/>
                    <a:pt x="60" y="625"/>
                  </a:cubicBezTo>
                  <a:cubicBezTo>
                    <a:pt x="813" y="625"/>
                    <a:pt x="813" y="625"/>
                    <a:pt x="813" y="625"/>
                  </a:cubicBezTo>
                  <a:cubicBezTo>
                    <a:pt x="828" y="625"/>
                    <a:pt x="835" y="609"/>
                    <a:pt x="835" y="602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45"/>
                    <a:pt x="828" y="38"/>
                    <a:pt x="813" y="38"/>
                  </a:cubicBezTo>
                  <a:lnTo>
                    <a:pt x="60" y="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1" name="Freeform 558">
              <a:extLst>
                <a:ext uri="{FF2B5EF4-FFF2-40B4-BE49-F238E27FC236}">
                  <a16:creationId xmlns:a16="http://schemas.microsoft.com/office/drawing/2014/main" id="{457B7C75-61F8-EA4B-B1CF-0A45685F7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858" y="7312956"/>
              <a:ext cx="968620" cy="48920"/>
            </a:xfrm>
            <a:custGeom>
              <a:avLst/>
              <a:gdLst>
                <a:gd name="T0" fmla="*/ 308571 w 874"/>
                <a:gd name="T1" fmla="*/ 15530 h 46"/>
                <a:gd name="T2" fmla="*/ 308571 w 874"/>
                <a:gd name="T3" fmla="*/ 15530 h 46"/>
                <a:gd name="T4" fmla="*/ 8272 w 874"/>
                <a:gd name="T5" fmla="*/ 15530 h 46"/>
                <a:gd name="T6" fmla="*/ 0 w 874"/>
                <a:gd name="T7" fmla="*/ 7592 h 46"/>
                <a:gd name="T8" fmla="*/ 8272 w 874"/>
                <a:gd name="T9" fmla="*/ 0 h 46"/>
                <a:gd name="T10" fmla="*/ 308571 w 874"/>
                <a:gd name="T11" fmla="*/ 0 h 46"/>
                <a:gd name="T12" fmla="*/ 313965 w 874"/>
                <a:gd name="T13" fmla="*/ 7592 h 46"/>
                <a:gd name="T14" fmla="*/ 308571 w 874"/>
                <a:gd name="T15" fmla="*/ 1553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4" h="46">
                  <a:moveTo>
                    <a:pt x="858" y="45"/>
                  </a:moveTo>
                  <a:lnTo>
                    <a:pt x="858" y="45"/>
                  </a:lnTo>
                  <a:cubicBezTo>
                    <a:pt x="23" y="45"/>
                    <a:pt x="23" y="45"/>
                    <a:pt x="23" y="45"/>
                  </a:cubicBezTo>
                  <a:cubicBezTo>
                    <a:pt x="7" y="45"/>
                    <a:pt x="0" y="30"/>
                    <a:pt x="0" y="22"/>
                  </a:cubicBezTo>
                  <a:cubicBezTo>
                    <a:pt x="0" y="7"/>
                    <a:pt x="7" y="0"/>
                    <a:pt x="23" y="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66" y="0"/>
                    <a:pt x="873" y="7"/>
                    <a:pt x="873" y="22"/>
                  </a:cubicBezTo>
                  <a:cubicBezTo>
                    <a:pt x="873" y="30"/>
                    <a:pt x="866" y="45"/>
                    <a:pt x="858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2" name="Freeform 559">
              <a:extLst>
                <a:ext uri="{FF2B5EF4-FFF2-40B4-BE49-F238E27FC236}">
                  <a16:creationId xmlns:a16="http://schemas.microsoft.com/office/drawing/2014/main" id="{C4F624C6-2BF9-B042-81C0-E66FBBE6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858" y="7430365"/>
              <a:ext cx="968620" cy="44030"/>
            </a:xfrm>
            <a:custGeom>
              <a:avLst/>
              <a:gdLst>
                <a:gd name="T0" fmla="*/ 308571 w 874"/>
                <a:gd name="T1" fmla="*/ 13922 h 39"/>
                <a:gd name="T2" fmla="*/ 308571 w 874"/>
                <a:gd name="T3" fmla="*/ 13922 h 39"/>
                <a:gd name="T4" fmla="*/ 8272 w 874"/>
                <a:gd name="T5" fmla="*/ 13922 h 39"/>
                <a:gd name="T6" fmla="*/ 0 w 874"/>
                <a:gd name="T7" fmla="*/ 8426 h 39"/>
                <a:gd name="T8" fmla="*/ 8272 w 874"/>
                <a:gd name="T9" fmla="*/ 0 h 39"/>
                <a:gd name="T10" fmla="*/ 308571 w 874"/>
                <a:gd name="T11" fmla="*/ 0 h 39"/>
                <a:gd name="T12" fmla="*/ 313965 w 874"/>
                <a:gd name="T13" fmla="*/ 8426 h 39"/>
                <a:gd name="T14" fmla="*/ 308571 w 874"/>
                <a:gd name="T15" fmla="*/ 13922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4" h="39">
                  <a:moveTo>
                    <a:pt x="858" y="38"/>
                  </a:moveTo>
                  <a:lnTo>
                    <a:pt x="858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7" y="38"/>
                    <a:pt x="0" y="30"/>
                    <a:pt x="0" y="23"/>
                  </a:cubicBezTo>
                  <a:cubicBezTo>
                    <a:pt x="0" y="8"/>
                    <a:pt x="7" y="0"/>
                    <a:pt x="23" y="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66" y="0"/>
                    <a:pt x="873" y="8"/>
                    <a:pt x="873" y="23"/>
                  </a:cubicBezTo>
                  <a:cubicBezTo>
                    <a:pt x="873" y="30"/>
                    <a:pt x="866" y="38"/>
                    <a:pt x="858" y="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3" name="Freeform 560">
              <a:extLst>
                <a:ext uri="{FF2B5EF4-FFF2-40B4-BE49-F238E27FC236}">
                  <a16:creationId xmlns:a16="http://schemas.microsoft.com/office/drawing/2014/main" id="{4CE92DBC-B56C-ED4D-90B1-8D3BF1EA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2820" y="7665182"/>
              <a:ext cx="220139" cy="161438"/>
            </a:xfrm>
            <a:custGeom>
              <a:avLst/>
              <a:gdLst>
                <a:gd name="T0" fmla="*/ 65635 w 197"/>
                <a:gd name="T1" fmla="*/ 52024 h 144"/>
                <a:gd name="T2" fmla="*/ 65635 w 197"/>
                <a:gd name="T3" fmla="*/ 52024 h 144"/>
                <a:gd name="T4" fmla="*/ 8340 w 197"/>
                <a:gd name="T5" fmla="*/ 52024 h 144"/>
                <a:gd name="T6" fmla="*/ 0 w 197"/>
                <a:gd name="T7" fmla="*/ 46567 h 144"/>
                <a:gd name="T8" fmla="*/ 0 w 197"/>
                <a:gd name="T9" fmla="*/ 8004 h 144"/>
                <a:gd name="T10" fmla="*/ 8340 w 197"/>
                <a:gd name="T11" fmla="*/ 0 h 144"/>
                <a:gd name="T12" fmla="*/ 65635 w 197"/>
                <a:gd name="T13" fmla="*/ 0 h 144"/>
                <a:gd name="T14" fmla="*/ 71074 w 197"/>
                <a:gd name="T15" fmla="*/ 8004 h 144"/>
                <a:gd name="T16" fmla="*/ 71074 w 197"/>
                <a:gd name="T17" fmla="*/ 46567 h 144"/>
                <a:gd name="T18" fmla="*/ 65635 w 197"/>
                <a:gd name="T19" fmla="*/ 52024 h 144"/>
                <a:gd name="T20" fmla="*/ 16318 w 197"/>
                <a:gd name="T21" fmla="*/ 38200 h 144"/>
                <a:gd name="T22" fmla="*/ 16318 w 197"/>
                <a:gd name="T23" fmla="*/ 38200 h 144"/>
                <a:gd name="T24" fmla="*/ 57295 w 197"/>
                <a:gd name="T25" fmla="*/ 38200 h 144"/>
                <a:gd name="T26" fmla="*/ 57295 w 197"/>
                <a:gd name="T27" fmla="*/ 13825 h 144"/>
                <a:gd name="T28" fmla="*/ 16318 w 197"/>
                <a:gd name="T29" fmla="*/ 13825 h 144"/>
                <a:gd name="T30" fmla="*/ 16318 w 197"/>
                <a:gd name="T31" fmla="*/ 38200 h 1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7" h="144">
                  <a:moveTo>
                    <a:pt x="181" y="143"/>
                  </a:moveTo>
                  <a:lnTo>
                    <a:pt x="181" y="143"/>
                  </a:lnTo>
                  <a:cubicBezTo>
                    <a:pt x="23" y="143"/>
                    <a:pt x="23" y="143"/>
                    <a:pt x="23" y="143"/>
                  </a:cubicBezTo>
                  <a:cubicBezTo>
                    <a:pt x="15" y="143"/>
                    <a:pt x="0" y="135"/>
                    <a:pt x="0" y="1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15" y="0"/>
                    <a:pt x="23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8" y="0"/>
                    <a:pt x="196" y="7"/>
                    <a:pt x="196" y="22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35"/>
                    <a:pt x="188" y="143"/>
                    <a:pt x="181" y="143"/>
                  </a:cubicBezTo>
                  <a:close/>
                  <a:moveTo>
                    <a:pt x="45" y="105"/>
                  </a:moveTo>
                  <a:lnTo>
                    <a:pt x="45" y="105"/>
                  </a:lnTo>
                  <a:cubicBezTo>
                    <a:pt x="158" y="105"/>
                    <a:pt x="158" y="105"/>
                    <a:pt x="158" y="105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45" y="38"/>
                    <a:pt x="45" y="38"/>
                    <a:pt x="45" y="38"/>
                  </a:cubicBezTo>
                  <a:lnTo>
                    <a:pt x="45" y="10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4" name="Freeform 561">
              <a:extLst>
                <a:ext uri="{FF2B5EF4-FFF2-40B4-BE49-F238E27FC236}">
                  <a16:creationId xmlns:a16="http://schemas.microsoft.com/office/drawing/2014/main" id="{2D888767-F737-0443-BCF7-D2FB30D0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4266" y="7665182"/>
              <a:ext cx="156545" cy="44030"/>
            </a:xfrm>
            <a:custGeom>
              <a:avLst/>
              <a:gdLst>
                <a:gd name="T0" fmla="*/ 45116 w 143"/>
                <a:gd name="T1" fmla="*/ 13922 h 39"/>
                <a:gd name="T2" fmla="*/ 45116 w 143"/>
                <a:gd name="T3" fmla="*/ 13922 h 39"/>
                <a:gd name="T4" fmla="*/ 7815 w 143"/>
                <a:gd name="T5" fmla="*/ 13922 h 39"/>
                <a:gd name="T6" fmla="*/ 0 w 143"/>
                <a:gd name="T7" fmla="*/ 8060 h 39"/>
                <a:gd name="T8" fmla="*/ 7815 w 143"/>
                <a:gd name="T9" fmla="*/ 0 h 39"/>
                <a:gd name="T10" fmla="*/ 45116 w 143"/>
                <a:gd name="T11" fmla="*/ 0 h 39"/>
                <a:gd name="T12" fmla="*/ 50445 w 143"/>
                <a:gd name="T13" fmla="*/ 8060 h 39"/>
                <a:gd name="T14" fmla="*/ 45116 w 143"/>
                <a:gd name="T15" fmla="*/ 13922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" h="39">
                  <a:moveTo>
                    <a:pt x="127" y="38"/>
                  </a:moveTo>
                  <a:lnTo>
                    <a:pt x="127" y="38"/>
                  </a:lnTo>
                  <a:cubicBezTo>
                    <a:pt x="22" y="38"/>
                    <a:pt x="22" y="38"/>
                    <a:pt x="22" y="38"/>
                  </a:cubicBezTo>
                  <a:cubicBezTo>
                    <a:pt x="7" y="38"/>
                    <a:pt x="0" y="30"/>
                    <a:pt x="0" y="22"/>
                  </a:cubicBezTo>
                  <a:cubicBezTo>
                    <a:pt x="0" y="7"/>
                    <a:pt x="7" y="0"/>
                    <a:pt x="22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5" y="0"/>
                    <a:pt x="142" y="7"/>
                    <a:pt x="142" y="22"/>
                  </a:cubicBezTo>
                  <a:cubicBezTo>
                    <a:pt x="142" y="30"/>
                    <a:pt x="135" y="38"/>
                    <a:pt x="127" y="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5" name="Freeform 562">
              <a:extLst>
                <a:ext uri="{FF2B5EF4-FFF2-40B4-BE49-F238E27FC236}">
                  <a16:creationId xmlns:a16="http://schemas.microsoft.com/office/drawing/2014/main" id="{F8B3C912-9FA9-9E47-B081-9552BCE6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4266" y="7782590"/>
              <a:ext cx="273953" cy="44030"/>
            </a:xfrm>
            <a:custGeom>
              <a:avLst/>
              <a:gdLst>
                <a:gd name="T0" fmla="*/ 83188 w 249"/>
                <a:gd name="T1" fmla="*/ 13922 h 39"/>
                <a:gd name="T2" fmla="*/ 83188 w 249"/>
                <a:gd name="T3" fmla="*/ 13922 h 39"/>
                <a:gd name="T4" fmla="*/ 7855 w 249"/>
                <a:gd name="T5" fmla="*/ 13922 h 39"/>
                <a:gd name="T6" fmla="*/ 0 w 249"/>
                <a:gd name="T7" fmla="*/ 8426 h 39"/>
                <a:gd name="T8" fmla="*/ 7855 w 249"/>
                <a:gd name="T9" fmla="*/ 0 h 39"/>
                <a:gd name="T10" fmla="*/ 83188 w 249"/>
                <a:gd name="T11" fmla="*/ 0 h 39"/>
                <a:gd name="T12" fmla="*/ 88543 w 249"/>
                <a:gd name="T13" fmla="*/ 8426 h 39"/>
                <a:gd name="T14" fmla="*/ 83188 w 249"/>
                <a:gd name="T15" fmla="*/ 13922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9" h="39">
                  <a:moveTo>
                    <a:pt x="233" y="38"/>
                  </a:moveTo>
                  <a:lnTo>
                    <a:pt x="233" y="38"/>
                  </a:lnTo>
                  <a:cubicBezTo>
                    <a:pt x="22" y="38"/>
                    <a:pt x="22" y="38"/>
                    <a:pt x="22" y="38"/>
                  </a:cubicBezTo>
                  <a:cubicBezTo>
                    <a:pt x="7" y="38"/>
                    <a:pt x="0" y="30"/>
                    <a:pt x="0" y="23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0" y="0"/>
                    <a:pt x="248" y="8"/>
                    <a:pt x="248" y="23"/>
                  </a:cubicBezTo>
                  <a:cubicBezTo>
                    <a:pt x="248" y="30"/>
                    <a:pt x="240" y="38"/>
                    <a:pt x="233" y="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888449-B399-BD42-8272-D4CF72DEA8BA}"/>
              </a:ext>
            </a:extLst>
          </p:cNvPr>
          <p:cNvGrpSpPr/>
          <p:nvPr/>
        </p:nvGrpSpPr>
        <p:grpSpPr>
          <a:xfrm>
            <a:off x="16041291" y="8081005"/>
            <a:ext cx="1682855" cy="1051784"/>
            <a:chOff x="16041291" y="8081005"/>
            <a:chExt cx="1682855" cy="1051784"/>
          </a:xfrm>
        </p:grpSpPr>
        <p:sp>
          <p:nvSpPr>
            <p:cNvPr id="546" name="Freeform 454">
              <a:extLst>
                <a:ext uri="{FF2B5EF4-FFF2-40B4-BE49-F238E27FC236}">
                  <a16:creationId xmlns:a16="http://schemas.microsoft.com/office/drawing/2014/main" id="{1F63B2D6-42A5-8C44-9B32-6C28A2B8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1291" y="8217982"/>
              <a:ext cx="132086" cy="19568"/>
            </a:xfrm>
            <a:custGeom>
              <a:avLst/>
              <a:gdLst>
                <a:gd name="T0" fmla="*/ 0 w 121"/>
                <a:gd name="T1" fmla="*/ 2778 h 16"/>
                <a:gd name="T2" fmla="*/ 42509 w 121"/>
                <a:gd name="T3" fmla="*/ 0 h 16"/>
                <a:gd name="T4" fmla="*/ 42509 w 121"/>
                <a:gd name="T5" fmla="*/ 2778 h 16"/>
                <a:gd name="T6" fmla="*/ 0 w 121"/>
                <a:gd name="T7" fmla="*/ 5953 h 16"/>
                <a:gd name="T8" fmla="*/ 0 w 121"/>
                <a:gd name="T9" fmla="*/ 277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6">
                  <a:moveTo>
                    <a:pt x="0" y="7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0" y="15"/>
                  </a:lnTo>
                  <a:lnTo>
                    <a:pt x="0" y="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55">
              <a:extLst>
                <a:ext uri="{FF2B5EF4-FFF2-40B4-BE49-F238E27FC236}">
                  <a16:creationId xmlns:a16="http://schemas.microsoft.com/office/drawing/2014/main" id="{53595627-2B0A-174A-9DE0-9E26E2952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5460" y="8188630"/>
              <a:ext cx="132086" cy="24459"/>
            </a:xfrm>
            <a:custGeom>
              <a:avLst/>
              <a:gdLst>
                <a:gd name="T0" fmla="*/ 0 w 121"/>
                <a:gd name="T1" fmla="*/ 2315 h 24"/>
                <a:gd name="T2" fmla="*/ 42509 w 121"/>
                <a:gd name="T3" fmla="*/ 0 h 24"/>
                <a:gd name="T4" fmla="*/ 42509 w 121"/>
                <a:gd name="T5" fmla="*/ 2315 h 24"/>
                <a:gd name="T6" fmla="*/ 0 w 121"/>
                <a:gd name="T7" fmla="*/ 7606 h 24"/>
                <a:gd name="T8" fmla="*/ 0 w 121"/>
                <a:gd name="T9" fmla="*/ 2315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4">
                  <a:moveTo>
                    <a:pt x="0" y="7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0" y="23"/>
                  </a:lnTo>
                  <a:lnTo>
                    <a:pt x="0" y="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56">
              <a:extLst>
                <a:ext uri="{FF2B5EF4-FFF2-40B4-BE49-F238E27FC236}">
                  <a16:creationId xmlns:a16="http://schemas.microsoft.com/office/drawing/2014/main" id="{E50EAB97-BB25-1843-A44B-51B17F3C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4523" y="8164168"/>
              <a:ext cx="132083" cy="24462"/>
            </a:xfrm>
            <a:custGeom>
              <a:avLst/>
              <a:gdLst>
                <a:gd name="T0" fmla="*/ 0 w 121"/>
                <a:gd name="T1" fmla="*/ 2646 h 24"/>
                <a:gd name="T2" fmla="*/ 40028 w 121"/>
                <a:gd name="T3" fmla="*/ 0 h 24"/>
                <a:gd name="T4" fmla="*/ 42508 w 121"/>
                <a:gd name="T5" fmla="*/ 2646 h 24"/>
                <a:gd name="T6" fmla="*/ 0 w 121"/>
                <a:gd name="T7" fmla="*/ 7607 h 24"/>
                <a:gd name="T8" fmla="*/ 0 w 121"/>
                <a:gd name="T9" fmla="*/ 2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4">
                  <a:moveTo>
                    <a:pt x="0" y="8"/>
                  </a:moveTo>
                  <a:lnTo>
                    <a:pt x="113" y="0"/>
                  </a:lnTo>
                  <a:lnTo>
                    <a:pt x="120" y="8"/>
                  </a:lnTo>
                  <a:lnTo>
                    <a:pt x="0" y="23"/>
                  </a:lnTo>
                  <a:lnTo>
                    <a:pt x="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57">
              <a:extLst>
                <a:ext uri="{FF2B5EF4-FFF2-40B4-BE49-F238E27FC236}">
                  <a16:creationId xmlns:a16="http://schemas.microsoft.com/office/drawing/2014/main" id="{656FFF5A-A544-F549-BE1A-51D92311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3799" y="8139709"/>
              <a:ext cx="132086" cy="24459"/>
            </a:xfrm>
            <a:custGeom>
              <a:avLst/>
              <a:gdLst>
                <a:gd name="T0" fmla="*/ 0 w 121"/>
                <a:gd name="T1" fmla="*/ 2416 h 23"/>
                <a:gd name="T2" fmla="*/ 42509 w 121"/>
                <a:gd name="T3" fmla="*/ 0 h 23"/>
                <a:gd name="T4" fmla="*/ 42509 w 121"/>
                <a:gd name="T5" fmla="*/ 2416 h 23"/>
                <a:gd name="T6" fmla="*/ 2834 w 121"/>
                <a:gd name="T7" fmla="*/ 7592 h 23"/>
                <a:gd name="T8" fmla="*/ 0 w 121"/>
                <a:gd name="T9" fmla="*/ 241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3">
                  <a:moveTo>
                    <a:pt x="0" y="7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8" y="22"/>
                  </a:lnTo>
                  <a:lnTo>
                    <a:pt x="0" y="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58">
              <a:extLst>
                <a:ext uri="{FF2B5EF4-FFF2-40B4-BE49-F238E27FC236}">
                  <a16:creationId xmlns:a16="http://schemas.microsoft.com/office/drawing/2014/main" id="{6337F0D1-A65B-B948-A177-A15660E09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968" y="8105464"/>
              <a:ext cx="132086" cy="34246"/>
            </a:xfrm>
            <a:custGeom>
              <a:avLst/>
              <a:gdLst>
                <a:gd name="T0" fmla="*/ 0 w 121"/>
                <a:gd name="T1" fmla="*/ 5377 h 31"/>
                <a:gd name="T2" fmla="*/ 42509 w 121"/>
                <a:gd name="T3" fmla="*/ 0 h 31"/>
                <a:gd name="T4" fmla="*/ 42509 w 121"/>
                <a:gd name="T5" fmla="*/ 5377 h 31"/>
                <a:gd name="T6" fmla="*/ 0 w 121"/>
                <a:gd name="T7" fmla="*/ 10755 h 31"/>
                <a:gd name="T8" fmla="*/ 0 w 121"/>
                <a:gd name="T9" fmla="*/ 537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31">
                  <a:moveTo>
                    <a:pt x="0" y="15"/>
                  </a:moveTo>
                  <a:lnTo>
                    <a:pt x="120" y="0"/>
                  </a:lnTo>
                  <a:lnTo>
                    <a:pt x="120" y="15"/>
                  </a:lnTo>
                  <a:lnTo>
                    <a:pt x="0" y="30"/>
                  </a:lnTo>
                  <a:lnTo>
                    <a:pt x="0" y="1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59">
              <a:extLst>
                <a:ext uri="{FF2B5EF4-FFF2-40B4-BE49-F238E27FC236}">
                  <a16:creationId xmlns:a16="http://schemas.microsoft.com/office/drawing/2014/main" id="{CDBA57E1-7712-9F4F-9160-0C559AC0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030" y="8081005"/>
              <a:ext cx="132083" cy="24459"/>
            </a:xfrm>
            <a:custGeom>
              <a:avLst/>
              <a:gdLst>
                <a:gd name="T0" fmla="*/ 0 w 121"/>
                <a:gd name="T1" fmla="*/ 4961 h 24"/>
                <a:gd name="T2" fmla="*/ 42508 w 121"/>
                <a:gd name="T3" fmla="*/ 0 h 24"/>
                <a:gd name="T4" fmla="*/ 42508 w 121"/>
                <a:gd name="T5" fmla="*/ 2646 h 24"/>
                <a:gd name="T6" fmla="*/ 0 w 121"/>
                <a:gd name="T7" fmla="*/ 7606 h 24"/>
                <a:gd name="T8" fmla="*/ 0 w 121"/>
                <a:gd name="T9" fmla="*/ 4961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4">
                  <a:moveTo>
                    <a:pt x="0" y="15"/>
                  </a:moveTo>
                  <a:lnTo>
                    <a:pt x="120" y="0"/>
                  </a:lnTo>
                  <a:lnTo>
                    <a:pt x="120" y="8"/>
                  </a:lnTo>
                  <a:lnTo>
                    <a:pt x="0" y="23"/>
                  </a:lnTo>
                  <a:lnTo>
                    <a:pt x="0" y="1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6" name="Freeform 563">
              <a:extLst>
                <a:ext uri="{FF2B5EF4-FFF2-40B4-BE49-F238E27FC236}">
                  <a16:creationId xmlns:a16="http://schemas.microsoft.com/office/drawing/2014/main" id="{3C5001D2-65ED-EA42-8550-369BA683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3593" y="8178846"/>
              <a:ext cx="1560553" cy="953943"/>
            </a:xfrm>
            <a:custGeom>
              <a:avLst/>
              <a:gdLst>
                <a:gd name="T0" fmla="*/ 489867 w 1408"/>
                <a:gd name="T1" fmla="*/ 309202 h 859"/>
                <a:gd name="T2" fmla="*/ 489867 w 1408"/>
                <a:gd name="T3" fmla="*/ 309202 h 859"/>
                <a:gd name="T4" fmla="*/ 16185 w 1408"/>
                <a:gd name="T5" fmla="*/ 309202 h 859"/>
                <a:gd name="T6" fmla="*/ 0 w 1408"/>
                <a:gd name="T7" fmla="*/ 295868 h 859"/>
                <a:gd name="T8" fmla="*/ 0 w 1408"/>
                <a:gd name="T9" fmla="*/ 13694 h 859"/>
                <a:gd name="T10" fmla="*/ 16185 w 1408"/>
                <a:gd name="T11" fmla="*/ 0 h 859"/>
                <a:gd name="T12" fmla="*/ 489867 w 1408"/>
                <a:gd name="T13" fmla="*/ 0 h 859"/>
                <a:gd name="T14" fmla="*/ 506052 w 1408"/>
                <a:gd name="T15" fmla="*/ 13694 h 859"/>
                <a:gd name="T16" fmla="*/ 506052 w 1408"/>
                <a:gd name="T17" fmla="*/ 295868 h 859"/>
                <a:gd name="T18" fmla="*/ 489867 w 1408"/>
                <a:gd name="T19" fmla="*/ 309202 h 859"/>
                <a:gd name="T20" fmla="*/ 19062 w 1408"/>
                <a:gd name="T21" fmla="*/ 290462 h 859"/>
                <a:gd name="T22" fmla="*/ 19062 w 1408"/>
                <a:gd name="T23" fmla="*/ 290462 h 859"/>
                <a:gd name="T24" fmla="*/ 487350 w 1408"/>
                <a:gd name="T25" fmla="*/ 290462 h 859"/>
                <a:gd name="T26" fmla="*/ 487350 w 1408"/>
                <a:gd name="T27" fmla="*/ 19100 h 859"/>
                <a:gd name="T28" fmla="*/ 19062 w 1408"/>
                <a:gd name="T29" fmla="*/ 19100 h 859"/>
                <a:gd name="T30" fmla="*/ 19062 w 1408"/>
                <a:gd name="T31" fmla="*/ 290462 h 8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08" h="859">
                  <a:moveTo>
                    <a:pt x="1362" y="858"/>
                  </a:moveTo>
                  <a:lnTo>
                    <a:pt x="1362" y="858"/>
                  </a:lnTo>
                  <a:cubicBezTo>
                    <a:pt x="45" y="858"/>
                    <a:pt x="45" y="858"/>
                    <a:pt x="45" y="858"/>
                  </a:cubicBezTo>
                  <a:cubicBezTo>
                    <a:pt x="22" y="858"/>
                    <a:pt x="0" y="843"/>
                    <a:pt x="0" y="82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2" y="0"/>
                    <a:pt x="45" y="0"/>
                  </a:cubicBezTo>
                  <a:cubicBezTo>
                    <a:pt x="1362" y="0"/>
                    <a:pt x="1362" y="0"/>
                    <a:pt x="1362" y="0"/>
                  </a:cubicBezTo>
                  <a:cubicBezTo>
                    <a:pt x="1385" y="0"/>
                    <a:pt x="1407" y="15"/>
                    <a:pt x="1407" y="38"/>
                  </a:cubicBezTo>
                  <a:cubicBezTo>
                    <a:pt x="1407" y="821"/>
                    <a:pt x="1407" y="821"/>
                    <a:pt x="1407" y="821"/>
                  </a:cubicBezTo>
                  <a:cubicBezTo>
                    <a:pt x="1407" y="843"/>
                    <a:pt x="1385" y="858"/>
                    <a:pt x="1362" y="858"/>
                  </a:cubicBezTo>
                  <a:close/>
                  <a:moveTo>
                    <a:pt x="53" y="806"/>
                  </a:moveTo>
                  <a:lnTo>
                    <a:pt x="53" y="806"/>
                  </a:lnTo>
                  <a:cubicBezTo>
                    <a:pt x="1355" y="806"/>
                    <a:pt x="1355" y="806"/>
                    <a:pt x="1355" y="806"/>
                  </a:cubicBezTo>
                  <a:cubicBezTo>
                    <a:pt x="1355" y="53"/>
                    <a:pt x="1355" y="53"/>
                    <a:pt x="1355" y="53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53" y="8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7" name="Freeform 564">
              <a:extLst>
                <a:ext uri="{FF2B5EF4-FFF2-40B4-BE49-F238E27FC236}">
                  <a16:creationId xmlns:a16="http://schemas.microsoft.com/office/drawing/2014/main" id="{41BBC695-43C6-364D-9B41-9FE119FB7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244" y="8330497"/>
              <a:ext cx="660424" cy="58704"/>
            </a:xfrm>
            <a:custGeom>
              <a:avLst/>
              <a:gdLst>
                <a:gd name="T0" fmla="*/ 205683 w 596"/>
                <a:gd name="T1" fmla="*/ 18691 h 53"/>
                <a:gd name="T2" fmla="*/ 205683 w 596"/>
                <a:gd name="T3" fmla="*/ 18691 h 53"/>
                <a:gd name="T4" fmla="*/ 10788 w 596"/>
                <a:gd name="T5" fmla="*/ 18691 h 53"/>
                <a:gd name="T6" fmla="*/ 0 w 596"/>
                <a:gd name="T7" fmla="*/ 7908 h 53"/>
                <a:gd name="T8" fmla="*/ 10788 w 596"/>
                <a:gd name="T9" fmla="*/ 0 h 53"/>
                <a:gd name="T10" fmla="*/ 205683 w 596"/>
                <a:gd name="T11" fmla="*/ 0 h 53"/>
                <a:gd name="T12" fmla="*/ 213953 w 596"/>
                <a:gd name="T13" fmla="*/ 7908 h 53"/>
                <a:gd name="T14" fmla="*/ 205683 w 596"/>
                <a:gd name="T15" fmla="*/ 18691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53">
                  <a:moveTo>
                    <a:pt x="572" y="52"/>
                  </a:moveTo>
                  <a:lnTo>
                    <a:pt x="572" y="52"/>
                  </a:lnTo>
                  <a:cubicBezTo>
                    <a:pt x="30" y="52"/>
                    <a:pt x="30" y="52"/>
                    <a:pt x="30" y="52"/>
                  </a:cubicBezTo>
                  <a:cubicBezTo>
                    <a:pt x="16" y="52"/>
                    <a:pt x="0" y="38"/>
                    <a:pt x="0" y="22"/>
                  </a:cubicBezTo>
                  <a:cubicBezTo>
                    <a:pt x="0" y="7"/>
                    <a:pt x="16" y="0"/>
                    <a:pt x="30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87" y="0"/>
                    <a:pt x="595" y="7"/>
                    <a:pt x="595" y="22"/>
                  </a:cubicBezTo>
                  <a:cubicBezTo>
                    <a:pt x="595" y="38"/>
                    <a:pt x="587" y="52"/>
                    <a:pt x="572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8" name="Freeform 565">
              <a:extLst>
                <a:ext uri="{FF2B5EF4-FFF2-40B4-BE49-F238E27FC236}">
                  <a16:creationId xmlns:a16="http://schemas.microsoft.com/office/drawing/2014/main" id="{877BA6BF-40D3-0249-8EAF-9ACB0938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244" y="8472367"/>
              <a:ext cx="508770" cy="58704"/>
            </a:xfrm>
            <a:custGeom>
              <a:avLst/>
              <a:gdLst>
                <a:gd name="T0" fmla="*/ 153974 w 460"/>
                <a:gd name="T1" fmla="*/ 18697 h 54"/>
                <a:gd name="T2" fmla="*/ 153974 w 460"/>
                <a:gd name="T3" fmla="*/ 18697 h 54"/>
                <a:gd name="T4" fmla="*/ 10767 w 460"/>
                <a:gd name="T5" fmla="*/ 18697 h 54"/>
                <a:gd name="T6" fmla="*/ 0 w 460"/>
                <a:gd name="T7" fmla="*/ 10583 h 54"/>
                <a:gd name="T8" fmla="*/ 10767 w 460"/>
                <a:gd name="T9" fmla="*/ 0 h 54"/>
                <a:gd name="T10" fmla="*/ 153974 w 460"/>
                <a:gd name="T11" fmla="*/ 0 h 54"/>
                <a:gd name="T12" fmla="*/ 164741 w 460"/>
                <a:gd name="T13" fmla="*/ 10583 h 54"/>
                <a:gd name="T14" fmla="*/ 153974 w 460"/>
                <a:gd name="T15" fmla="*/ 1869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54">
                  <a:moveTo>
                    <a:pt x="429" y="53"/>
                  </a:moveTo>
                  <a:lnTo>
                    <a:pt x="429" y="53"/>
                  </a:lnTo>
                  <a:cubicBezTo>
                    <a:pt x="30" y="53"/>
                    <a:pt x="30" y="53"/>
                    <a:pt x="30" y="53"/>
                  </a:cubicBezTo>
                  <a:cubicBezTo>
                    <a:pt x="16" y="53"/>
                    <a:pt x="0" y="45"/>
                    <a:pt x="0" y="30"/>
                  </a:cubicBezTo>
                  <a:cubicBezTo>
                    <a:pt x="0" y="15"/>
                    <a:pt x="16" y="0"/>
                    <a:pt x="30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4" y="0"/>
                    <a:pt x="459" y="15"/>
                    <a:pt x="459" y="30"/>
                  </a:cubicBezTo>
                  <a:cubicBezTo>
                    <a:pt x="459" y="45"/>
                    <a:pt x="444" y="53"/>
                    <a:pt x="429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9" name="Freeform 566">
              <a:extLst>
                <a:ext uri="{FF2B5EF4-FFF2-40B4-BE49-F238E27FC236}">
                  <a16:creationId xmlns:a16="http://schemas.microsoft.com/office/drawing/2014/main" id="{8CEC37B2-9626-BD46-84C8-3CCD7502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8682" y="8932217"/>
              <a:ext cx="58704" cy="58704"/>
            </a:xfrm>
            <a:custGeom>
              <a:avLst/>
              <a:gdLst>
                <a:gd name="T0" fmla="*/ 10583 w 54"/>
                <a:gd name="T1" fmla="*/ 18691 h 53"/>
                <a:gd name="T2" fmla="*/ 10583 w 54"/>
                <a:gd name="T3" fmla="*/ 18691 h 53"/>
                <a:gd name="T4" fmla="*/ 10583 w 54"/>
                <a:gd name="T5" fmla="*/ 18691 h 53"/>
                <a:gd name="T6" fmla="*/ 0 w 54"/>
                <a:gd name="T7" fmla="*/ 7908 h 53"/>
                <a:gd name="T8" fmla="*/ 10583 w 54"/>
                <a:gd name="T9" fmla="*/ 0 h 53"/>
                <a:gd name="T10" fmla="*/ 10583 w 54"/>
                <a:gd name="T11" fmla="*/ 0 h 53"/>
                <a:gd name="T12" fmla="*/ 18697 w 54"/>
                <a:gd name="T13" fmla="*/ 7908 h 53"/>
                <a:gd name="T14" fmla="*/ 10583 w 54"/>
                <a:gd name="T15" fmla="*/ 18691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" h="53">
                  <a:moveTo>
                    <a:pt x="30" y="52"/>
                  </a:moveTo>
                  <a:lnTo>
                    <a:pt x="30" y="52"/>
                  </a:lnTo>
                  <a:cubicBezTo>
                    <a:pt x="15" y="52"/>
                    <a:pt x="0" y="37"/>
                    <a:pt x="0" y="22"/>
                  </a:cubicBezTo>
                  <a:cubicBezTo>
                    <a:pt x="0" y="7"/>
                    <a:pt x="15" y="0"/>
                    <a:pt x="30" y="0"/>
                  </a:cubicBezTo>
                  <a:cubicBezTo>
                    <a:pt x="45" y="0"/>
                    <a:pt x="53" y="7"/>
                    <a:pt x="53" y="22"/>
                  </a:cubicBezTo>
                  <a:cubicBezTo>
                    <a:pt x="53" y="37"/>
                    <a:pt x="45" y="52"/>
                    <a:pt x="30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0" name="Freeform 567">
              <a:extLst>
                <a:ext uri="{FF2B5EF4-FFF2-40B4-BE49-F238E27FC236}">
                  <a16:creationId xmlns:a16="http://schemas.microsoft.com/office/drawing/2014/main" id="{646CA5AB-823F-524E-83A5-73A1883A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6672" y="8932217"/>
              <a:ext cx="332657" cy="58704"/>
            </a:xfrm>
            <a:custGeom>
              <a:avLst/>
              <a:gdLst>
                <a:gd name="T0" fmla="*/ 96869 w 302"/>
                <a:gd name="T1" fmla="*/ 18691 h 53"/>
                <a:gd name="T2" fmla="*/ 96869 w 302"/>
                <a:gd name="T3" fmla="*/ 18691 h 53"/>
                <a:gd name="T4" fmla="*/ 96869 w 302"/>
                <a:gd name="T5" fmla="*/ 18691 h 53"/>
                <a:gd name="T6" fmla="*/ 86146 w 302"/>
                <a:gd name="T7" fmla="*/ 7908 h 53"/>
                <a:gd name="T8" fmla="*/ 96869 w 302"/>
                <a:gd name="T9" fmla="*/ 0 h 53"/>
                <a:gd name="T10" fmla="*/ 96869 w 302"/>
                <a:gd name="T11" fmla="*/ 0 h 53"/>
                <a:gd name="T12" fmla="*/ 107593 w 302"/>
                <a:gd name="T13" fmla="*/ 7908 h 53"/>
                <a:gd name="T14" fmla="*/ 96869 w 302"/>
                <a:gd name="T15" fmla="*/ 18691 h 53"/>
                <a:gd name="T16" fmla="*/ 67558 w 302"/>
                <a:gd name="T17" fmla="*/ 18691 h 53"/>
                <a:gd name="T18" fmla="*/ 67558 w 302"/>
                <a:gd name="T19" fmla="*/ 18691 h 53"/>
                <a:gd name="T20" fmla="*/ 67558 w 302"/>
                <a:gd name="T21" fmla="*/ 18691 h 53"/>
                <a:gd name="T22" fmla="*/ 59337 w 302"/>
                <a:gd name="T23" fmla="*/ 7908 h 53"/>
                <a:gd name="T24" fmla="*/ 67558 w 302"/>
                <a:gd name="T25" fmla="*/ 0 h 53"/>
                <a:gd name="T26" fmla="*/ 67558 w 302"/>
                <a:gd name="T27" fmla="*/ 0 h 53"/>
                <a:gd name="T28" fmla="*/ 78282 w 302"/>
                <a:gd name="T29" fmla="*/ 7908 h 53"/>
                <a:gd name="T30" fmla="*/ 67558 w 302"/>
                <a:gd name="T31" fmla="*/ 18691 h 53"/>
                <a:gd name="T32" fmla="*/ 40392 w 302"/>
                <a:gd name="T33" fmla="*/ 18691 h 53"/>
                <a:gd name="T34" fmla="*/ 40392 w 302"/>
                <a:gd name="T35" fmla="*/ 18691 h 53"/>
                <a:gd name="T36" fmla="*/ 37890 w 302"/>
                <a:gd name="T37" fmla="*/ 18691 h 53"/>
                <a:gd name="T38" fmla="*/ 29668 w 302"/>
                <a:gd name="T39" fmla="*/ 7908 h 53"/>
                <a:gd name="T40" fmla="*/ 37890 w 302"/>
                <a:gd name="T41" fmla="*/ 0 h 53"/>
                <a:gd name="T42" fmla="*/ 40392 w 302"/>
                <a:gd name="T43" fmla="*/ 0 h 53"/>
                <a:gd name="T44" fmla="*/ 48613 w 302"/>
                <a:gd name="T45" fmla="*/ 7908 h 53"/>
                <a:gd name="T46" fmla="*/ 40392 w 302"/>
                <a:gd name="T47" fmla="*/ 18691 h 53"/>
                <a:gd name="T48" fmla="*/ 11081 w 302"/>
                <a:gd name="T49" fmla="*/ 18691 h 53"/>
                <a:gd name="T50" fmla="*/ 11081 w 302"/>
                <a:gd name="T51" fmla="*/ 18691 h 53"/>
                <a:gd name="T52" fmla="*/ 11081 w 302"/>
                <a:gd name="T53" fmla="*/ 18691 h 53"/>
                <a:gd name="T54" fmla="*/ 0 w 302"/>
                <a:gd name="T55" fmla="*/ 7908 h 53"/>
                <a:gd name="T56" fmla="*/ 11081 w 302"/>
                <a:gd name="T57" fmla="*/ 0 h 53"/>
                <a:gd name="T58" fmla="*/ 11081 w 302"/>
                <a:gd name="T59" fmla="*/ 0 h 53"/>
                <a:gd name="T60" fmla="*/ 18945 w 302"/>
                <a:gd name="T61" fmla="*/ 7908 h 53"/>
                <a:gd name="T62" fmla="*/ 11081 w 302"/>
                <a:gd name="T63" fmla="*/ 18691 h 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2" h="53">
                  <a:moveTo>
                    <a:pt x="271" y="52"/>
                  </a:moveTo>
                  <a:lnTo>
                    <a:pt x="271" y="52"/>
                  </a:lnTo>
                  <a:cubicBezTo>
                    <a:pt x="256" y="52"/>
                    <a:pt x="241" y="37"/>
                    <a:pt x="241" y="22"/>
                  </a:cubicBezTo>
                  <a:cubicBezTo>
                    <a:pt x="241" y="7"/>
                    <a:pt x="256" y="0"/>
                    <a:pt x="271" y="0"/>
                  </a:cubicBezTo>
                  <a:cubicBezTo>
                    <a:pt x="287" y="0"/>
                    <a:pt x="301" y="7"/>
                    <a:pt x="301" y="22"/>
                  </a:cubicBezTo>
                  <a:cubicBezTo>
                    <a:pt x="301" y="37"/>
                    <a:pt x="287" y="52"/>
                    <a:pt x="271" y="52"/>
                  </a:cubicBezTo>
                  <a:close/>
                  <a:moveTo>
                    <a:pt x="189" y="52"/>
                  </a:moveTo>
                  <a:lnTo>
                    <a:pt x="189" y="52"/>
                  </a:lnTo>
                  <a:cubicBezTo>
                    <a:pt x="174" y="52"/>
                    <a:pt x="166" y="37"/>
                    <a:pt x="166" y="22"/>
                  </a:cubicBezTo>
                  <a:cubicBezTo>
                    <a:pt x="166" y="7"/>
                    <a:pt x="174" y="0"/>
                    <a:pt x="189" y="0"/>
                  </a:cubicBezTo>
                  <a:cubicBezTo>
                    <a:pt x="204" y="0"/>
                    <a:pt x="219" y="7"/>
                    <a:pt x="219" y="22"/>
                  </a:cubicBezTo>
                  <a:cubicBezTo>
                    <a:pt x="219" y="37"/>
                    <a:pt x="204" y="52"/>
                    <a:pt x="189" y="52"/>
                  </a:cubicBezTo>
                  <a:close/>
                  <a:moveTo>
                    <a:pt x="113" y="52"/>
                  </a:moveTo>
                  <a:lnTo>
                    <a:pt x="113" y="52"/>
                  </a:lnTo>
                  <a:cubicBezTo>
                    <a:pt x="106" y="52"/>
                    <a:pt x="106" y="52"/>
                    <a:pt x="106" y="52"/>
                  </a:cubicBezTo>
                  <a:cubicBezTo>
                    <a:pt x="91" y="52"/>
                    <a:pt x="83" y="37"/>
                    <a:pt x="83" y="22"/>
                  </a:cubicBezTo>
                  <a:cubicBezTo>
                    <a:pt x="83" y="7"/>
                    <a:pt x="91" y="0"/>
                    <a:pt x="106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9" y="0"/>
                    <a:pt x="136" y="7"/>
                    <a:pt x="136" y="22"/>
                  </a:cubicBezTo>
                  <a:cubicBezTo>
                    <a:pt x="136" y="37"/>
                    <a:pt x="129" y="52"/>
                    <a:pt x="113" y="52"/>
                  </a:cubicBezTo>
                  <a:close/>
                  <a:moveTo>
                    <a:pt x="31" y="52"/>
                  </a:moveTo>
                  <a:lnTo>
                    <a:pt x="31" y="52"/>
                  </a:lnTo>
                  <a:cubicBezTo>
                    <a:pt x="16" y="52"/>
                    <a:pt x="0" y="37"/>
                    <a:pt x="0" y="22"/>
                  </a:cubicBezTo>
                  <a:cubicBezTo>
                    <a:pt x="0" y="7"/>
                    <a:pt x="16" y="0"/>
                    <a:pt x="31" y="0"/>
                  </a:cubicBezTo>
                  <a:cubicBezTo>
                    <a:pt x="46" y="0"/>
                    <a:pt x="53" y="7"/>
                    <a:pt x="53" y="22"/>
                  </a:cubicBezTo>
                  <a:cubicBezTo>
                    <a:pt x="53" y="37"/>
                    <a:pt x="46" y="52"/>
                    <a:pt x="31" y="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1" name="Freeform 568">
              <a:extLst>
                <a:ext uri="{FF2B5EF4-FFF2-40B4-BE49-F238E27FC236}">
                  <a16:creationId xmlns:a16="http://schemas.microsoft.com/office/drawing/2014/main" id="{803728CC-0AB9-C446-95FF-AF8CDFB9F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3509" y="8932217"/>
              <a:ext cx="58704" cy="58704"/>
            </a:xfrm>
            <a:custGeom>
              <a:avLst/>
              <a:gdLst>
                <a:gd name="T0" fmla="*/ 8114 w 54"/>
                <a:gd name="T1" fmla="*/ 18691 h 53"/>
                <a:gd name="T2" fmla="*/ 8114 w 54"/>
                <a:gd name="T3" fmla="*/ 18691 h 53"/>
                <a:gd name="T4" fmla="*/ 8114 w 54"/>
                <a:gd name="T5" fmla="*/ 18691 h 53"/>
                <a:gd name="T6" fmla="*/ 0 w 54"/>
                <a:gd name="T7" fmla="*/ 7908 h 53"/>
                <a:gd name="T8" fmla="*/ 8114 w 54"/>
                <a:gd name="T9" fmla="*/ 0 h 53"/>
                <a:gd name="T10" fmla="*/ 8114 w 54"/>
                <a:gd name="T11" fmla="*/ 0 h 53"/>
                <a:gd name="T12" fmla="*/ 18697 w 54"/>
                <a:gd name="T13" fmla="*/ 7908 h 53"/>
                <a:gd name="T14" fmla="*/ 8114 w 54"/>
                <a:gd name="T15" fmla="*/ 18691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" h="53">
                  <a:moveTo>
                    <a:pt x="23" y="52"/>
                  </a:moveTo>
                  <a:lnTo>
                    <a:pt x="23" y="52"/>
                  </a:lnTo>
                  <a:cubicBezTo>
                    <a:pt x="8" y="52"/>
                    <a:pt x="0" y="37"/>
                    <a:pt x="0" y="22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38" y="0"/>
                    <a:pt x="53" y="7"/>
                    <a:pt x="53" y="22"/>
                  </a:cubicBezTo>
                  <a:cubicBezTo>
                    <a:pt x="53" y="37"/>
                    <a:pt x="38" y="52"/>
                    <a:pt x="23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2" name="Freeform 569">
              <a:extLst>
                <a:ext uri="{FF2B5EF4-FFF2-40B4-BE49-F238E27FC236}">
                  <a16:creationId xmlns:a16="http://schemas.microsoft.com/office/drawing/2014/main" id="{E9E38F39-A712-6841-8020-940F17C5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8616" y="8775672"/>
              <a:ext cx="508770" cy="58704"/>
            </a:xfrm>
            <a:custGeom>
              <a:avLst/>
              <a:gdLst>
                <a:gd name="T0" fmla="*/ 156486 w 460"/>
                <a:gd name="T1" fmla="*/ 18697 h 54"/>
                <a:gd name="T2" fmla="*/ 156486 w 460"/>
                <a:gd name="T3" fmla="*/ 18697 h 54"/>
                <a:gd name="T4" fmla="*/ 7896 w 460"/>
                <a:gd name="T5" fmla="*/ 18697 h 54"/>
                <a:gd name="T6" fmla="*/ 0 w 460"/>
                <a:gd name="T7" fmla="*/ 10583 h 54"/>
                <a:gd name="T8" fmla="*/ 7896 w 460"/>
                <a:gd name="T9" fmla="*/ 0 h 54"/>
                <a:gd name="T10" fmla="*/ 156486 w 460"/>
                <a:gd name="T11" fmla="*/ 0 h 54"/>
                <a:gd name="T12" fmla="*/ 164741 w 460"/>
                <a:gd name="T13" fmla="*/ 10583 h 54"/>
                <a:gd name="T14" fmla="*/ 156486 w 460"/>
                <a:gd name="T15" fmla="*/ 1869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54">
                  <a:moveTo>
                    <a:pt x="436" y="53"/>
                  </a:moveTo>
                  <a:lnTo>
                    <a:pt x="436" y="53"/>
                  </a:lnTo>
                  <a:cubicBezTo>
                    <a:pt x="22" y="53"/>
                    <a:pt x="22" y="53"/>
                    <a:pt x="22" y="53"/>
                  </a:cubicBezTo>
                  <a:cubicBezTo>
                    <a:pt x="7" y="53"/>
                    <a:pt x="0" y="37"/>
                    <a:pt x="0" y="30"/>
                  </a:cubicBezTo>
                  <a:cubicBezTo>
                    <a:pt x="0" y="15"/>
                    <a:pt x="7" y="0"/>
                    <a:pt x="22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51" y="0"/>
                    <a:pt x="459" y="15"/>
                    <a:pt x="459" y="30"/>
                  </a:cubicBezTo>
                  <a:cubicBezTo>
                    <a:pt x="459" y="37"/>
                    <a:pt x="451" y="53"/>
                    <a:pt x="436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3" name="Freeform 570">
              <a:extLst>
                <a:ext uri="{FF2B5EF4-FFF2-40B4-BE49-F238E27FC236}">
                  <a16:creationId xmlns:a16="http://schemas.microsoft.com/office/drawing/2014/main" id="{92370D9A-B976-174E-9957-7B06E70A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244" y="8775672"/>
              <a:ext cx="283737" cy="210355"/>
            </a:xfrm>
            <a:custGeom>
              <a:avLst/>
              <a:gdLst>
                <a:gd name="T0" fmla="*/ 83835 w 257"/>
                <a:gd name="T1" fmla="*/ 67901 h 189"/>
                <a:gd name="T2" fmla="*/ 83835 w 257"/>
                <a:gd name="T3" fmla="*/ 67901 h 189"/>
                <a:gd name="T4" fmla="*/ 10748 w 257"/>
                <a:gd name="T5" fmla="*/ 67901 h 189"/>
                <a:gd name="T6" fmla="*/ 0 w 257"/>
                <a:gd name="T7" fmla="*/ 57066 h 189"/>
                <a:gd name="T8" fmla="*/ 0 w 257"/>
                <a:gd name="T9" fmla="*/ 10835 h 189"/>
                <a:gd name="T10" fmla="*/ 10748 w 257"/>
                <a:gd name="T11" fmla="*/ 0 h 189"/>
                <a:gd name="T12" fmla="*/ 83835 w 257"/>
                <a:gd name="T13" fmla="*/ 0 h 189"/>
                <a:gd name="T14" fmla="*/ 91717 w 257"/>
                <a:gd name="T15" fmla="*/ 10835 h 189"/>
                <a:gd name="T16" fmla="*/ 91717 w 257"/>
                <a:gd name="T17" fmla="*/ 57066 h 189"/>
                <a:gd name="T18" fmla="*/ 83835 w 257"/>
                <a:gd name="T19" fmla="*/ 67901 h 189"/>
                <a:gd name="T20" fmla="*/ 18988 w 257"/>
                <a:gd name="T21" fmla="*/ 48759 h 189"/>
                <a:gd name="T22" fmla="*/ 18988 w 257"/>
                <a:gd name="T23" fmla="*/ 48759 h 189"/>
                <a:gd name="T24" fmla="*/ 73087 w 257"/>
                <a:gd name="T25" fmla="*/ 48759 h 189"/>
                <a:gd name="T26" fmla="*/ 73087 w 257"/>
                <a:gd name="T27" fmla="*/ 19142 h 189"/>
                <a:gd name="T28" fmla="*/ 18988 w 257"/>
                <a:gd name="T29" fmla="*/ 19142 h 189"/>
                <a:gd name="T30" fmla="*/ 18988 w 257"/>
                <a:gd name="T31" fmla="*/ 48759 h 1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7" h="189">
                  <a:moveTo>
                    <a:pt x="234" y="188"/>
                  </a:moveTo>
                  <a:lnTo>
                    <a:pt x="234" y="188"/>
                  </a:lnTo>
                  <a:cubicBezTo>
                    <a:pt x="30" y="188"/>
                    <a:pt x="30" y="188"/>
                    <a:pt x="30" y="188"/>
                  </a:cubicBezTo>
                  <a:cubicBezTo>
                    <a:pt x="16" y="188"/>
                    <a:pt x="0" y="173"/>
                    <a:pt x="0" y="1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6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9" y="0"/>
                    <a:pt x="256" y="15"/>
                    <a:pt x="256" y="30"/>
                  </a:cubicBezTo>
                  <a:cubicBezTo>
                    <a:pt x="256" y="158"/>
                    <a:pt x="256" y="158"/>
                    <a:pt x="256" y="158"/>
                  </a:cubicBezTo>
                  <a:cubicBezTo>
                    <a:pt x="256" y="173"/>
                    <a:pt x="249" y="188"/>
                    <a:pt x="234" y="188"/>
                  </a:cubicBezTo>
                  <a:close/>
                  <a:moveTo>
                    <a:pt x="53" y="135"/>
                  </a:moveTo>
                  <a:lnTo>
                    <a:pt x="53" y="135"/>
                  </a:lnTo>
                  <a:cubicBezTo>
                    <a:pt x="204" y="135"/>
                    <a:pt x="204" y="135"/>
                    <a:pt x="204" y="135"/>
                  </a:cubicBezTo>
                  <a:cubicBezTo>
                    <a:pt x="204" y="53"/>
                    <a:pt x="204" y="53"/>
                    <a:pt x="204" y="53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53" y="1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4" name="Freeform 571">
              <a:extLst>
                <a:ext uri="{FF2B5EF4-FFF2-40B4-BE49-F238E27FC236}">
                  <a16:creationId xmlns:a16="http://schemas.microsoft.com/office/drawing/2014/main" id="{0A37D369-0D4A-1A4C-B7AC-9F3D58853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030" y="8330497"/>
              <a:ext cx="210355" cy="58704"/>
            </a:xfrm>
            <a:custGeom>
              <a:avLst/>
              <a:gdLst>
                <a:gd name="T0" fmla="*/ 59594 w 189"/>
                <a:gd name="T1" fmla="*/ 18691 h 53"/>
                <a:gd name="T2" fmla="*/ 59594 w 189"/>
                <a:gd name="T3" fmla="*/ 18691 h 53"/>
                <a:gd name="T4" fmla="*/ 7946 w 189"/>
                <a:gd name="T5" fmla="*/ 18691 h 53"/>
                <a:gd name="T6" fmla="*/ 0 w 189"/>
                <a:gd name="T7" fmla="*/ 7908 h 53"/>
                <a:gd name="T8" fmla="*/ 7946 w 189"/>
                <a:gd name="T9" fmla="*/ 0 h 53"/>
                <a:gd name="T10" fmla="*/ 59594 w 189"/>
                <a:gd name="T11" fmla="*/ 0 h 53"/>
                <a:gd name="T12" fmla="*/ 67901 w 189"/>
                <a:gd name="T13" fmla="*/ 7908 h 53"/>
                <a:gd name="T14" fmla="*/ 59594 w 189"/>
                <a:gd name="T15" fmla="*/ 18691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9" h="53">
                  <a:moveTo>
                    <a:pt x="165" y="52"/>
                  </a:moveTo>
                  <a:lnTo>
                    <a:pt x="165" y="52"/>
                  </a:lnTo>
                  <a:cubicBezTo>
                    <a:pt x="22" y="52"/>
                    <a:pt x="22" y="52"/>
                    <a:pt x="22" y="52"/>
                  </a:cubicBezTo>
                  <a:cubicBezTo>
                    <a:pt x="15" y="52"/>
                    <a:pt x="0" y="38"/>
                    <a:pt x="0" y="22"/>
                  </a:cubicBezTo>
                  <a:cubicBezTo>
                    <a:pt x="0" y="7"/>
                    <a:pt x="15" y="0"/>
                    <a:pt x="22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80" y="0"/>
                    <a:pt x="188" y="7"/>
                    <a:pt x="188" y="22"/>
                  </a:cubicBezTo>
                  <a:cubicBezTo>
                    <a:pt x="188" y="38"/>
                    <a:pt x="180" y="52"/>
                    <a:pt x="165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4A57017-E71D-C746-A308-B6008C0E52EE}"/>
              </a:ext>
            </a:extLst>
          </p:cNvPr>
          <p:cNvGrpSpPr/>
          <p:nvPr/>
        </p:nvGrpSpPr>
        <p:grpSpPr>
          <a:xfrm>
            <a:off x="12127674" y="4343501"/>
            <a:ext cx="973514" cy="694667"/>
            <a:chOff x="12127674" y="4343501"/>
            <a:chExt cx="973514" cy="694667"/>
          </a:xfrm>
        </p:grpSpPr>
        <p:sp>
          <p:nvSpPr>
            <p:cNvPr id="675" name="Freeform 572">
              <a:extLst>
                <a:ext uri="{FF2B5EF4-FFF2-40B4-BE49-F238E27FC236}">
                  <a16:creationId xmlns:a16="http://schemas.microsoft.com/office/drawing/2014/main" id="{750AB266-AB06-C14B-8048-24B42B68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7674" y="4343501"/>
              <a:ext cx="851212" cy="694667"/>
            </a:xfrm>
            <a:custGeom>
              <a:avLst/>
              <a:gdLst>
                <a:gd name="T0" fmla="*/ 213561 w 767"/>
                <a:gd name="T1" fmla="*/ 225064 h 625"/>
                <a:gd name="T2" fmla="*/ 189072 w 767"/>
                <a:gd name="T3" fmla="*/ 206309 h 625"/>
                <a:gd name="T4" fmla="*/ 183670 w 767"/>
                <a:gd name="T5" fmla="*/ 178897 h 625"/>
                <a:gd name="T6" fmla="*/ 145855 w 767"/>
                <a:gd name="T7" fmla="*/ 181783 h 625"/>
                <a:gd name="T8" fmla="*/ 110562 w 767"/>
                <a:gd name="T9" fmla="*/ 200899 h 625"/>
                <a:gd name="T10" fmla="*/ 67346 w 767"/>
                <a:gd name="T11" fmla="*/ 206309 h 625"/>
                <a:gd name="T12" fmla="*/ 48258 w 767"/>
                <a:gd name="T13" fmla="*/ 151846 h 625"/>
                <a:gd name="T14" fmla="*/ 13325 w 767"/>
                <a:gd name="T15" fmla="*/ 132730 h 625"/>
                <a:gd name="T16" fmla="*/ 0 w 767"/>
                <a:gd name="T17" fmla="*/ 116500 h 625"/>
                <a:gd name="T18" fmla="*/ 13325 w 767"/>
                <a:gd name="T19" fmla="*/ 75743 h 625"/>
                <a:gd name="T20" fmla="*/ 48258 w 767"/>
                <a:gd name="T21" fmla="*/ 37871 h 625"/>
                <a:gd name="T22" fmla="*/ 32052 w 767"/>
                <a:gd name="T23" fmla="*/ 5410 h 625"/>
                <a:gd name="T24" fmla="*/ 83552 w 767"/>
                <a:gd name="T25" fmla="*/ 10820 h 625"/>
                <a:gd name="T26" fmla="*/ 145855 w 767"/>
                <a:gd name="T27" fmla="*/ 13345 h 625"/>
                <a:gd name="T28" fmla="*/ 275865 w 767"/>
                <a:gd name="T29" fmla="*/ 100269 h 625"/>
                <a:gd name="T30" fmla="*/ 254257 w 767"/>
                <a:gd name="T31" fmla="*/ 149322 h 625"/>
                <a:gd name="T32" fmla="*/ 235169 w 767"/>
                <a:gd name="T33" fmla="*/ 192603 h 625"/>
                <a:gd name="T34" fmla="*/ 213561 w 767"/>
                <a:gd name="T35" fmla="*/ 225064 h 625"/>
                <a:gd name="T36" fmla="*/ 205278 w 767"/>
                <a:gd name="T37" fmla="*/ 203424 h 625"/>
                <a:gd name="T38" fmla="*/ 221844 w 767"/>
                <a:gd name="T39" fmla="*/ 200899 h 625"/>
                <a:gd name="T40" fmla="*/ 224365 w 767"/>
                <a:gd name="T41" fmla="*/ 173487 h 625"/>
                <a:gd name="T42" fmla="*/ 248855 w 767"/>
                <a:gd name="T43" fmla="*/ 132730 h 625"/>
                <a:gd name="T44" fmla="*/ 227246 w 767"/>
                <a:gd name="T45" fmla="*/ 48692 h 625"/>
                <a:gd name="T46" fmla="*/ 132170 w 767"/>
                <a:gd name="T47" fmla="*/ 27051 h 625"/>
                <a:gd name="T48" fmla="*/ 78150 w 767"/>
                <a:gd name="T49" fmla="*/ 24166 h 625"/>
                <a:gd name="T50" fmla="*/ 64465 w 767"/>
                <a:gd name="T51" fmla="*/ 34986 h 625"/>
                <a:gd name="T52" fmla="*/ 61583 w 767"/>
                <a:gd name="T53" fmla="*/ 46167 h 625"/>
                <a:gd name="T54" fmla="*/ 16206 w 767"/>
                <a:gd name="T55" fmla="*/ 89449 h 625"/>
                <a:gd name="T56" fmla="*/ 16206 w 767"/>
                <a:gd name="T57" fmla="*/ 116500 h 625"/>
                <a:gd name="T58" fmla="*/ 18727 w 767"/>
                <a:gd name="T59" fmla="*/ 119385 h 625"/>
                <a:gd name="T60" fmla="*/ 50779 w 767"/>
                <a:gd name="T61" fmla="*/ 138501 h 625"/>
                <a:gd name="T62" fmla="*/ 83552 w 767"/>
                <a:gd name="T63" fmla="*/ 203424 h 625"/>
                <a:gd name="T64" fmla="*/ 96877 w 767"/>
                <a:gd name="T65" fmla="*/ 200899 h 625"/>
                <a:gd name="T66" fmla="*/ 99758 w 767"/>
                <a:gd name="T67" fmla="*/ 165552 h 625"/>
                <a:gd name="T68" fmla="*/ 145855 w 767"/>
                <a:gd name="T69" fmla="*/ 168077 h 625"/>
                <a:gd name="T70" fmla="*/ 191953 w 767"/>
                <a:gd name="T71" fmla="*/ 165552 h 625"/>
                <a:gd name="T72" fmla="*/ 202757 w 767"/>
                <a:gd name="T73" fmla="*/ 184307 h 6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67" h="625">
                  <a:moveTo>
                    <a:pt x="593" y="624"/>
                  </a:moveTo>
                  <a:lnTo>
                    <a:pt x="593" y="624"/>
                  </a:lnTo>
                  <a:cubicBezTo>
                    <a:pt x="563" y="624"/>
                    <a:pt x="540" y="602"/>
                    <a:pt x="525" y="579"/>
                  </a:cubicBezTo>
                  <a:cubicBezTo>
                    <a:pt x="525" y="572"/>
                    <a:pt x="525" y="572"/>
                    <a:pt x="525" y="572"/>
                  </a:cubicBezTo>
                  <a:cubicBezTo>
                    <a:pt x="525" y="519"/>
                    <a:pt x="525" y="519"/>
                    <a:pt x="525" y="519"/>
                  </a:cubicBezTo>
                  <a:cubicBezTo>
                    <a:pt x="518" y="511"/>
                    <a:pt x="518" y="504"/>
                    <a:pt x="510" y="496"/>
                  </a:cubicBezTo>
                  <a:cubicBezTo>
                    <a:pt x="480" y="504"/>
                    <a:pt x="442" y="504"/>
                    <a:pt x="405" y="504"/>
                  </a:cubicBezTo>
                  <a:cubicBezTo>
                    <a:pt x="375" y="504"/>
                    <a:pt x="345" y="504"/>
                    <a:pt x="307" y="496"/>
                  </a:cubicBezTo>
                  <a:cubicBezTo>
                    <a:pt x="307" y="557"/>
                    <a:pt x="307" y="557"/>
                    <a:pt x="307" y="557"/>
                  </a:cubicBezTo>
                  <a:cubicBezTo>
                    <a:pt x="307" y="594"/>
                    <a:pt x="284" y="624"/>
                    <a:pt x="247" y="624"/>
                  </a:cubicBezTo>
                  <a:cubicBezTo>
                    <a:pt x="224" y="624"/>
                    <a:pt x="194" y="602"/>
                    <a:pt x="187" y="572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7" y="429"/>
                    <a:pt x="141" y="421"/>
                    <a:pt x="134" y="421"/>
                  </a:cubicBezTo>
                  <a:cubicBezTo>
                    <a:pt x="111" y="414"/>
                    <a:pt x="96" y="406"/>
                    <a:pt x="81" y="398"/>
                  </a:cubicBezTo>
                  <a:cubicBezTo>
                    <a:pt x="74" y="376"/>
                    <a:pt x="52" y="368"/>
                    <a:pt x="37" y="368"/>
                  </a:cubicBezTo>
                  <a:cubicBezTo>
                    <a:pt x="37" y="361"/>
                    <a:pt x="30" y="361"/>
                    <a:pt x="22" y="361"/>
                  </a:cubicBezTo>
                  <a:cubicBezTo>
                    <a:pt x="7" y="353"/>
                    <a:pt x="0" y="338"/>
                    <a:pt x="0" y="32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25"/>
                    <a:pt x="14" y="210"/>
                    <a:pt x="37" y="210"/>
                  </a:cubicBezTo>
                  <a:cubicBezTo>
                    <a:pt x="52" y="203"/>
                    <a:pt x="59" y="195"/>
                    <a:pt x="74" y="173"/>
                  </a:cubicBezTo>
                  <a:cubicBezTo>
                    <a:pt x="89" y="158"/>
                    <a:pt x="104" y="128"/>
                    <a:pt x="134" y="105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1" y="45"/>
                    <a:pt x="81" y="30"/>
                    <a:pt x="89" y="15"/>
                  </a:cubicBezTo>
                  <a:cubicBezTo>
                    <a:pt x="96" y="7"/>
                    <a:pt x="111" y="0"/>
                    <a:pt x="119" y="0"/>
                  </a:cubicBezTo>
                  <a:cubicBezTo>
                    <a:pt x="157" y="7"/>
                    <a:pt x="224" y="22"/>
                    <a:pt x="232" y="30"/>
                  </a:cubicBezTo>
                  <a:cubicBezTo>
                    <a:pt x="254" y="37"/>
                    <a:pt x="322" y="37"/>
                    <a:pt x="360" y="37"/>
                  </a:cubicBezTo>
                  <a:cubicBezTo>
                    <a:pt x="375" y="37"/>
                    <a:pt x="390" y="37"/>
                    <a:pt x="405" y="37"/>
                  </a:cubicBezTo>
                  <a:cubicBezTo>
                    <a:pt x="503" y="37"/>
                    <a:pt x="593" y="60"/>
                    <a:pt x="653" y="105"/>
                  </a:cubicBezTo>
                  <a:cubicBezTo>
                    <a:pt x="728" y="150"/>
                    <a:pt x="766" y="218"/>
                    <a:pt x="766" y="278"/>
                  </a:cubicBezTo>
                  <a:cubicBezTo>
                    <a:pt x="766" y="323"/>
                    <a:pt x="751" y="361"/>
                    <a:pt x="728" y="398"/>
                  </a:cubicBezTo>
                  <a:cubicBezTo>
                    <a:pt x="721" y="406"/>
                    <a:pt x="713" y="406"/>
                    <a:pt x="706" y="414"/>
                  </a:cubicBezTo>
                  <a:cubicBezTo>
                    <a:pt x="691" y="444"/>
                    <a:pt x="676" y="459"/>
                    <a:pt x="668" y="489"/>
                  </a:cubicBezTo>
                  <a:cubicBezTo>
                    <a:pt x="661" y="504"/>
                    <a:pt x="661" y="519"/>
                    <a:pt x="653" y="534"/>
                  </a:cubicBezTo>
                  <a:cubicBezTo>
                    <a:pt x="653" y="534"/>
                    <a:pt x="653" y="541"/>
                    <a:pt x="653" y="557"/>
                  </a:cubicBezTo>
                  <a:cubicBezTo>
                    <a:pt x="653" y="594"/>
                    <a:pt x="623" y="624"/>
                    <a:pt x="593" y="624"/>
                  </a:cubicBezTo>
                  <a:close/>
                  <a:moveTo>
                    <a:pt x="570" y="564"/>
                  </a:moveTo>
                  <a:lnTo>
                    <a:pt x="570" y="564"/>
                  </a:lnTo>
                  <a:cubicBezTo>
                    <a:pt x="570" y="572"/>
                    <a:pt x="578" y="579"/>
                    <a:pt x="593" y="579"/>
                  </a:cubicBezTo>
                  <a:cubicBezTo>
                    <a:pt x="600" y="579"/>
                    <a:pt x="616" y="572"/>
                    <a:pt x="616" y="557"/>
                  </a:cubicBezTo>
                  <a:cubicBezTo>
                    <a:pt x="616" y="541"/>
                    <a:pt x="616" y="534"/>
                    <a:pt x="616" y="527"/>
                  </a:cubicBezTo>
                  <a:cubicBezTo>
                    <a:pt x="616" y="511"/>
                    <a:pt x="623" y="496"/>
                    <a:pt x="623" y="481"/>
                  </a:cubicBezTo>
                  <a:cubicBezTo>
                    <a:pt x="638" y="444"/>
                    <a:pt x="653" y="414"/>
                    <a:pt x="676" y="391"/>
                  </a:cubicBezTo>
                  <a:cubicBezTo>
                    <a:pt x="683" y="384"/>
                    <a:pt x="683" y="376"/>
                    <a:pt x="691" y="368"/>
                  </a:cubicBezTo>
                  <a:cubicBezTo>
                    <a:pt x="713" y="346"/>
                    <a:pt x="721" y="316"/>
                    <a:pt x="721" y="278"/>
                  </a:cubicBezTo>
                  <a:cubicBezTo>
                    <a:pt x="721" y="225"/>
                    <a:pt x="691" y="180"/>
                    <a:pt x="631" y="135"/>
                  </a:cubicBezTo>
                  <a:cubicBezTo>
                    <a:pt x="570" y="97"/>
                    <a:pt x="495" y="75"/>
                    <a:pt x="405" y="75"/>
                  </a:cubicBezTo>
                  <a:cubicBezTo>
                    <a:pt x="390" y="75"/>
                    <a:pt x="375" y="75"/>
                    <a:pt x="367" y="75"/>
                  </a:cubicBezTo>
                  <a:cubicBezTo>
                    <a:pt x="367" y="75"/>
                    <a:pt x="367" y="75"/>
                    <a:pt x="360" y="75"/>
                  </a:cubicBezTo>
                  <a:cubicBezTo>
                    <a:pt x="352" y="75"/>
                    <a:pt x="254" y="82"/>
                    <a:pt x="217" y="67"/>
                  </a:cubicBezTo>
                  <a:cubicBezTo>
                    <a:pt x="209" y="60"/>
                    <a:pt x="164" y="52"/>
                    <a:pt x="134" y="45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9" y="97"/>
                    <a:pt x="179" y="105"/>
                    <a:pt x="179" y="113"/>
                  </a:cubicBezTo>
                  <a:cubicBezTo>
                    <a:pt x="179" y="120"/>
                    <a:pt x="179" y="120"/>
                    <a:pt x="171" y="128"/>
                  </a:cubicBezTo>
                  <a:cubicBezTo>
                    <a:pt x="141" y="150"/>
                    <a:pt x="126" y="173"/>
                    <a:pt x="111" y="195"/>
                  </a:cubicBezTo>
                  <a:cubicBezTo>
                    <a:pt x="89" y="218"/>
                    <a:pt x="74" y="240"/>
                    <a:pt x="45" y="248"/>
                  </a:cubicBezTo>
                  <a:cubicBezTo>
                    <a:pt x="45" y="323"/>
                    <a:pt x="45" y="323"/>
                    <a:pt x="45" y="323"/>
                  </a:cubicBezTo>
                  <a:cubicBezTo>
                    <a:pt x="45" y="323"/>
                    <a:pt x="52" y="323"/>
                    <a:pt x="52" y="331"/>
                  </a:cubicBezTo>
                  <a:cubicBezTo>
                    <a:pt x="74" y="338"/>
                    <a:pt x="96" y="346"/>
                    <a:pt x="119" y="368"/>
                  </a:cubicBezTo>
                  <a:cubicBezTo>
                    <a:pt x="119" y="376"/>
                    <a:pt x="134" y="376"/>
                    <a:pt x="141" y="384"/>
                  </a:cubicBezTo>
                  <a:cubicBezTo>
                    <a:pt x="164" y="391"/>
                    <a:pt x="194" y="398"/>
                    <a:pt x="202" y="421"/>
                  </a:cubicBezTo>
                  <a:cubicBezTo>
                    <a:pt x="232" y="564"/>
                    <a:pt x="232" y="564"/>
                    <a:pt x="232" y="564"/>
                  </a:cubicBezTo>
                  <a:cubicBezTo>
                    <a:pt x="232" y="572"/>
                    <a:pt x="239" y="579"/>
                    <a:pt x="247" y="579"/>
                  </a:cubicBezTo>
                  <a:cubicBezTo>
                    <a:pt x="262" y="579"/>
                    <a:pt x="269" y="572"/>
                    <a:pt x="269" y="557"/>
                  </a:cubicBezTo>
                  <a:cubicBezTo>
                    <a:pt x="269" y="474"/>
                    <a:pt x="269" y="474"/>
                    <a:pt x="269" y="474"/>
                  </a:cubicBezTo>
                  <a:cubicBezTo>
                    <a:pt x="269" y="466"/>
                    <a:pt x="269" y="459"/>
                    <a:pt x="277" y="459"/>
                  </a:cubicBezTo>
                  <a:cubicBezTo>
                    <a:pt x="284" y="451"/>
                    <a:pt x="292" y="451"/>
                    <a:pt x="292" y="451"/>
                  </a:cubicBezTo>
                  <a:cubicBezTo>
                    <a:pt x="330" y="459"/>
                    <a:pt x="367" y="466"/>
                    <a:pt x="405" y="466"/>
                  </a:cubicBezTo>
                  <a:cubicBezTo>
                    <a:pt x="442" y="466"/>
                    <a:pt x="480" y="459"/>
                    <a:pt x="510" y="451"/>
                  </a:cubicBezTo>
                  <a:cubicBezTo>
                    <a:pt x="518" y="451"/>
                    <a:pt x="525" y="451"/>
                    <a:pt x="533" y="459"/>
                  </a:cubicBezTo>
                  <a:cubicBezTo>
                    <a:pt x="548" y="474"/>
                    <a:pt x="548" y="474"/>
                    <a:pt x="548" y="474"/>
                  </a:cubicBezTo>
                  <a:cubicBezTo>
                    <a:pt x="555" y="481"/>
                    <a:pt x="563" y="496"/>
                    <a:pt x="563" y="511"/>
                  </a:cubicBezTo>
                  <a:lnTo>
                    <a:pt x="570" y="5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" name="Freeform 573">
              <a:extLst>
                <a:ext uri="{FF2B5EF4-FFF2-40B4-BE49-F238E27FC236}">
                  <a16:creationId xmlns:a16="http://schemas.microsoft.com/office/drawing/2014/main" id="{6C828BBA-687E-884A-9C0E-42D45C91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398" y="4460910"/>
              <a:ext cx="190790" cy="132083"/>
            </a:xfrm>
            <a:custGeom>
              <a:avLst/>
              <a:gdLst>
                <a:gd name="T0" fmla="*/ 5337 w 174"/>
                <a:gd name="T1" fmla="*/ 42508 h 121"/>
                <a:gd name="T2" fmla="*/ 5337 w 174"/>
                <a:gd name="T3" fmla="*/ 42508 h 121"/>
                <a:gd name="T4" fmla="*/ 0 w 174"/>
                <a:gd name="T5" fmla="*/ 37194 h 121"/>
                <a:gd name="T6" fmla="*/ 2491 w 174"/>
                <a:gd name="T7" fmla="*/ 31881 h 121"/>
                <a:gd name="T8" fmla="*/ 2491 w 174"/>
                <a:gd name="T9" fmla="*/ 31881 h 121"/>
                <a:gd name="T10" fmla="*/ 21349 w 174"/>
                <a:gd name="T11" fmla="*/ 26567 h 121"/>
                <a:gd name="T12" fmla="*/ 16012 w 174"/>
                <a:gd name="T13" fmla="*/ 21254 h 121"/>
                <a:gd name="T14" fmla="*/ 16012 w 174"/>
                <a:gd name="T15" fmla="*/ 8147 h 121"/>
                <a:gd name="T16" fmla="*/ 29533 w 174"/>
                <a:gd name="T17" fmla="*/ 0 h 121"/>
                <a:gd name="T18" fmla="*/ 40208 w 174"/>
                <a:gd name="T19" fmla="*/ 8147 h 121"/>
                <a:gd name="T20" fmla="*/ 40208 w 174"/>
                <a:gd name="T21" fmla="*/ 18774 h 121"/>
                <a:gd name="T22" fmla="*/ 56220 w 174"/>
                <a:gd name="T23" fmla="*/ 15940 h 121"/>
                <a:gd name="T24" fmla="*/ 61557 w 174"/>
                <a:gd name="T25" fmla="*/ 21254 h 121"/>
                <a:gd name="T26" fmla="*/ 56220 w 174"/>
                <a:gd name="T27" fmla="*/ 26567 h 121"/>
                <a:gd name="T28" fmla="*/ 40208 w 174"/>
                <a:gd name="T29" fmla="*/ 29401 h 121"/>
                <a:gd name="T30" fmla="*/ 32024 w 174"/>
                <a:gd name="T31" fmla="*/ 29401 h 121"/>
                <a:gd name="T32" fmla="*/ 18859 w 174"/>
                <a:gd name="T33" fmla="*/ 37194 h 121"/>
                <a:gd name="T34" fmla="*/ 5337 w 174"/>
                <a:gd name="T35" fmla="*/ 42508 h 121"/>
                <a:gd name="T36" fmla="*/ 26687 w 174"/>
                <a:gd name="T37" fmla="*/ 8147 h 121"/>
                <a:gd name="T38" fmla="*/ 26687 w 174"/>
                <a:gd name="T39" fmla="*/ 8147 h 121"/>
                <a:gd name="T40" fmla="*/ 26687 w 174"/>
                <a:gd name="T41" fmla="*/ 8147 h 121"/>
                <a:gd name="T42" fmla="*/ 24196 w 174"/>
                <a:gd name="T43" fmla="*/ 10627 h 121"/>
                <a:gd name="T44" fmla="*/ 24196 w 174"/>
                <a:gd name="T45" fmla="*/ 15940 h 121"/>
                <a:gd name="T46" fmla="*/ 29533 w 174"/>
                <a:gd name="T47" fmla="*/ 18774 h 121"/>
                <a:gd name="T48" fmla="*/ 32024 w 174"/>
                <a:gd name="T49" fmla="*/ 15940 h 121"/>
                <a:gd name="T50" fmla="*/ 32024 w 174"/>
                <a:gd name="T51" fmla="*/ 10627 h 121"/>
                <a:gd name="T52" fmla="*/ 26687 w 174"/>
                <a:gd name="T53" fmla="*/ 8147 h 121"/>
                <a:gd name="T54" fmla="*/ 32024 w 174"/>
                <a:gd name="T55" fmla="*/ 10627 h 121"/>
                <a:gd name="T56" fmla="*/ 32024 w 174"/>
                <a:gd name="T57" fmla="*/ 10627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4" h="121">
                  <a:moveTo>
                    <a:pt x="15" y="120"/>
                  </a:moveTo>
                  <a:lnTo>
                    <a:pt x="15" y="120"/>
                  </a:lnTo>
                  <a:cubicBezTo>
                    <a:pt x="7" y="120"/>
                    <a:pt x="0" y="113"/>
                    <a:pt x="0" y="105"/>
                  </a:cubicBezTo>
                  <a:cubicBezTo>
                    <a:pt x="0" y="98"/>
                    <a:pt x="7" y="90"/>
                    <a:pt x="7" y="90"/>
                  </a:cubicBezTo>
                  <a:cubicBezTo>
                    <a:pt x="22" y="90"/>
                    <a:pt x="37" y="83"/>
                    <a:pt x="60" y="75"/>
                  </a:cubicBezTo>
                  <a:cubicBezTo>
                    <a:pt x="53" y="68"/>
                    <a:pt x="45" y="68"/>
                    <a:pt x="45" y="60"/>
                  </a:cubicBezTo>
                  <a:cubicBezTo>
                    <a:pt x="37" y="53"/>
                    <a:pt x="37" y="45"/>
                    <a:pt x="45" y="23"/>
                  </a:cubicBezTo>
                  <a:cubicBezTo>
                    <a:pt x="53" y="8"/>
                    <a:pt x="60" y="0"/>
                    <a:pt x="83" y="0"/>
                  </a:cubicBezTo>
                  <a:cubicBezTo>
                    <a:pt x="98" y="0"/>
                    <a:pt x="113" y="8"/>
                    <a:pt x="113" y="23"/>
                  </a:cubicBezTo>
                  <a:cubicBezTo>
                    <a:pt x="120" y="30"/>
                    <a:pt x="120" y="45"/>
                    <a:pt x="113" y="53"/>
                  </a:cubicBezTo>
                  <a:cubicBezTo>
                    <a:pt x="128" y="53"/>
                    <a:pt x="143" y="53"/>
                    <a:pt x="158" y="45"/>
                  </a:cubicBezTo>
                  <a:cubicBezTo>
                    <a:pt x="166" y="45"/>
                    <a:pt x="173" y="53"/>
                    <a:pt x="173" y="60"/>
                  </a:cubicBezTo>
                  <a:cubicBezTo>
                    <a:pt x="173" y="68"/>
                    <a:pt x="166" y="75"/>
                    <a:pt x="158" y="75"/>
                  </a:cubicBezTo>
                  <a:cubicBezTo>
                    <a:pt x="158" y="75"/>
                    <a:pt x="135" y="75"/>
                    <a:pt x="113" y="83"/>
                  </a:cubicBezTo>
                  <a:cubicBezTo>
                    <a:pt x="105" y="83"/>
                    <a:pt x="98" y="83"/>
                    <a:pt x="90" y="83"/>
                  </a:cubicBezTo>
                  <a:cubicBezTo>
                    <a:pt x="83" y="90"/>
                    <a:pt x="68" y="98"/>
                    <a:pt x="53" y="105"/>
                  </a:cubicBezTo>
                  <a:cubicBezTo>
                    <a:pt x="37" y="113"/>
                    <a:pt x="22" y="113"/>
                    <a:pt x="15" y="120"/>
                  </a:cubicBezTo>
                  <a:close/>
                  <a:moveTo>
                    <a:pt x="75" y="23"/>
                  </a:moveTo>
                  <a:lnTo>
                    <a:pt x="75" y="23"/>
                  </a:lnTo>
                  <a:cubicBezTo>
                    <a:pt x="68" y="23"/>
                    <a:pt x="68" y="30"/>
                    <a:pt x="68" y="30"/>
                  </a:cubicBezTo>
                  <a:cubicBezTo>
                    <a:pt x="68" y="38"/>
                    <a:pt x="60" y="45"/>
                    <a:pt x="68" y="45"/>
                  </a:cubicBezTo>
                  <a:cubicBezTo>
                    <a:pt x="68" y="45"/>
                    <a:pt x="75" y="53"/>
                    <a:pt x="83" y="53"/>
                  </a:cubicBezTo>
                  <a:lnTo>
                    <a:pt x="90" y="45"/>
                  </a:lnTo>
                  <a:cubicBezTo>
                    <a:pt x="90" y="38"/>
                    <a:pt x="90" y="38"/>
                    <a:pt x="90" y="30"/>
                  </a:cubicBezTo>
                  <a:cubicBezTo>
                    <a:pt x="90" y="30"/>
                    <a:pt x="83" y="23"/>
                    <a:pt x="75" y="23"/>
                  </a:cubicBezTo>
                  <a:close/>
                  <a:moveTo>
                    <a:pt x="90" y="30"/>
                  </a:moveTo>
                  <a:lnTo>
                    <a:pt x="90" y="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7" name="Freeform 574">
              <a:extLst>
                <a:ext uri="{FF2B5EF4-FFF2-40B4-BE49-F238E27FC236}">
                  <a16:creationId xmlns:a16="http://schemas.microsoft.com/office/drawing/2014/main" id="{0C98D53E-A795-6F41-A11D-59FC3A20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8897" y="4558750"/>
              <a:ext cx="48920" cy="48920"/>
            </a:xfrm>
            <a:custGeom>
              <a:avLst/>
              <a:gdLst>
                <a:gd name="T0" fmla="*/ 0 w 46"/>
                <a:gd name="T1" fmla="*/ 7938 h 46"/>
                <a:gd name="T2" fmla="*/ 0 w 46"/>
                <a:gd name="T3" fmla="*/ 7938 h 46"/>
                <a:gd name="T4" fmla="*/ 7592 w 46"/>
                <a:gd name="T5" fmla="*/ 0 h 46"/>
                <a:gd name="T6" fmla="*/ 15530 w 46"/>
                <a:gd name="T7" fmla="*/ 7938 h 46"/>
                <a:gd name="T8" fmla="*/ 7592 w 46"/>
                <a:gd name="T9" fmla="*/ 15530 h 46"/>
                <a:gd name="T10" fmla="*/ 0 w 46"/>
                <a:gd name="T11" fmla="*/ 793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0" y="23"/>
                  </a:moveTo>
                  <a:lnTo>
                    <a:pt x="0" y="23"/>
                  </a:lnTo>
                  <a:cubicBezTo>
                    <a:pt x="0" y="15"/>
                    <a:pt x="7" y="0"/>
                    <a:pt x="22" y="0"/>
                  </a:cubicBezTo>
                  <a:cubicBezTo>
                    <a:pt x="30" y="0"/>
                    <a:pt x="45" y="15"/>
                    <a:pt x="45" y="23"/>
                  </a:cubicBezTo>
                  <a:cubicBezTo>
                    <a:pt x="45" y="38"/>
                    <a:pt x="30" y="45"/>
                    <a:pt x="22" y="45"/>
                  </a:cubicBezTo>
                  <a:cubicBezTo>
                    <a:pt x="7" y="45"/>
                    <a:pt x="0" y="38"/>
                    <a:pt x="0" y="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8" name="Freeform 575">
              <a:extLst>
                <a:ext uri="{FF2B5EF4-FFF2-40B4-BE49-F238E27FC236}">
                  <a16:creationId xmlns:a16="http://schemas.microsoft.com/office/drawing/2014/main" id="{55E41319-F341-4349-B0A8-96343644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9252" y="4465800"/>
              <a:ext cx="210358" cy="68488"/>
            </a:xfrm>
            <a:custGeom>
              <a:avLst/>
              <a:gdLst>
                <a:gd name="T0" fmla="*/ 59595 w 189"/>
                <a:gd name="T1" fmla="*/ 21861 h 61"/>
                <a:gd name="T2" fmla="*/ 59595 w 189"/>
                <a:gd name="T3" fmla="*/ 21861 h 61"/>
                <a:gd name="T4" fmla="*/ 59595 w 189"/>
                <a:gd name="T5" fmla="*/ 21861 h 61"/>
                <a:gd name="T6" fmla="*/ 29617 w 189"/>
                <a:gd name="T7" fmla="*/ 16395 h 61"/>
                <a:gd name="T8" fmla="*/ 7946 w 189"/>
                <a:gd name="T9" fmla="*/ 16395 h 61"/>
                <a:gd name="T10" fmla="*/ 0 w 189"/>
                <a:gd name="T11" fmla="*/ 10930 h 61"/>
                <a:gd name="T12" fmla="*/ 5418 w 189"/>
                <a:gd name="T13" fmla="*/ 2550 h 61"/>
                <a:gd name="T14" fmla="*/ 32506 w 189"/>
                <a:gd name="T15" fmla="*/ 2550 h 61"/>
                <a:gd name="T16" fmla="*/ 62484 w 189"/>
                <a:gd name="T17" fmla="*/ 8016 h 61"/>
                <a:gd name="T18" fmla="*/ 67902 w 189"/>
                <a:gd name="T19" fmla="*/ 16395 h 61"/>
                <a:gd name="T20" fmla="*/ 59595 w 189"/>
                <a:gd name="T21" fmla="*/ 21861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9" h="61">
                  <a:moveTo>
                    <a:pt x="165" y="60"/>
                  </a:moveTo>
                  <a:lnTo>
                    <a:pt x="165" y="60"/>
                  </a:lnTo>
                  <a:cubicBezTo>
                    <a:pt x="135" y="52"/>
                    <a:pt x="113" y="45"/>
                    <a:pt x="82" y="45"/>
                  </a:cubicBezTo>
                  <a:cubicBezTo>
                    <a:pt x="75" y="45"/>
                    <a:pt x="37" y="45"/>
                    <a:pt x="22" y="45"/>
                  </a:cubicBezTo>
                  <a:cubicBezTo>
                    <a:pt x="15" y="52"/>
                    <a:pt x="0" y="45"/>
                    <a:pt x="0" y="30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37" y="7"/>
                    <a:pt x="75" y="0"/>
                    <a:pt x="90" y="7"/>
                  </a:cubicBezTo>
                  <a:cubicBezTo>
                    <a:pt x="120" y="7"/>
                    <a:pt x="143" y="15"/>
                    <a:pt x="173" y="22"/>
                  </a:cubicBezTo>
                  <a:cubicBezTo>
                    <a:pt x="188" y="22"/>
                    <a:pt x="188" y="37"/>
                    <a:pt x="188" y="45"/>
                  </a:cubicBezTo>
                  <a:cubicBezTo>
                    <a:pt x="188" y="60"/>
                    <a:pt x="173" y="60"/>
                    <a:pt x="165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A357204-8537-8E4A-8DB4-29CF53A3F5E3}"/>
              </a:ext>
            </a:extLst>
          </p:cNvPr>
          <p:cNvGrpSpPr/>
          <p:nvPr/>
        </p:nvGrpSpPr>
        <p:grpSpPr>
          <a:xfrm>
            <a:off x="4324903" y="4441342"/>
            <a:ext cx="567474" cy="562581"/>
            <a:chOff x="4324903" y="4441342"/>
            <a:chExt cx="567474" cy="562581"/>
          </a:xfrm>
        </p:grpSpPr>
        <p:sp>
          <p:nvSpPr>
            <p:cNvPr id="679" name="Freeform 576">
              <a:extLst>
                <a:ext uri="{FF2B5EF4-FFF2-40B4-BE49-F238E27FC236}">
                  <a16:creationId xmlns:a16="http://schemas.microsoft.com/office/drawing/2014/main" id="{F90E4A77-E311-7E46-BE2D-38372845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903" y="4441342"/>
              <a:ext cx="567474" cy="562581"/>
            </a:xfrm>
            <a:custGeom>
              <a:avLst/>
              <a:gdLst>
                <a:gd name="T0" fmla="*/ 91896 w 513"/>
                <a:gd name="T1" fmla="*/ 182200 h 505"/>
                <a:gd name="T2" fmla="*/ 91896 w 513"/>
                <a:gd name="T3" fmla="*/ 182200 h 505"/>
                <a:gd name="T4" fmla="*/ 26923 w 513"/>
                <a:gd name="T5" fmla="*/ 155087 h 505"/>
                <a:gd name="T6" fmla="*/ 0 w 513"/>
                <a:gd name="T7" fmla="*/ 92546 h 505"/>
                <a:gd name="T8" fmla="*/ 26923 w 513"/>
                <a:gd name="T9" fmla="*/ 27113 h 505"/>
                <a:gd name="T10" fmla="*/ 91896 w 513"/>
                <a:gd name="T11" fmla="*/ 0 h 505"/>
                <a:gd name="T12" fmla="*/ 156869 w 513"/>
                <a:gd name="T13" fmla="*/ 27113 h 505"/>
                <a:gd name="T14" fmla="*/ 183791 w 513"/>
                <a:gd name="T15" fmla="*/ 92546 h 505"/>
                <a:gd name="T16" fmla="*/ 156869 w 513"/>
                <a:gd name="T17" fmla="*/ 155087 h 505"/>
                <a:gd name="T18" fmla="*/ 91896 w 513"/>
                <a:gd name="T19" fmla="*/ 182200 h 505"/>
                <a:gd name="T20" fmla="*/ 91896 w 513"/>
                <a:gd name="T21" fmla="*/ 10845 h 505"/>
                <a:gd name="T22" fmla="*/ 91896 w 513"/>
                <a:gd name="T23" fmla="*/ 10845 h 505"/>
                <a:gd name="T24" fmla="*/ 13641 w 513"/>
                <a:gd name="T25" fmla="*/ 92546 h 505"/>
                <a:gd name="T26" fmla="*/ 91896 w 513"/>
                <a:gd name="T27" fmla="*/ 171355 h 505"/>
                <a:gd name="T28" fmla="*/ 173022 w 513"/>
                <a:gd name="T29" fmla="*/ 92546 h 505"/>
                <a:gd name="T30" fmla="*/ 91896 w 513"/>
                <a:gd name="T31" fmla="*/ 10845 h 5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13" h="505">
                  <a:moveTo>
                    <a:pt x="256" y="504"/>
                  </a:moveTo>
                  <a:lnTo>
                    <a:pt x="256" y="504"/>
                  </a:lnTo>
                  <a:cubicBezTo>
                    <a:pt x="188" y="504"/>
                    <a:pt x="128" y="482"/>
                    <a:pt x="75" y="429"/>
                  </a:cubicBezTo>
                  <a:cubicBezTo>
                    <a:pt x="30" y="384"/>
                    <a:pt x="0" y="324"/>
                    <a:pt x="0" y="256"/>
                  </a:cubicBezTo>
                  <a:cubicBezTo>
                    <a:pt x="0" y="188"/>
                    <a:pt x="30" y="120"/>
                    <a:pt x="75" y="75"/>
                  </a:cubicBezTo>
                  <a:cubicBezTo>
                    <a:pt x="128" y="23"/>
                    <a:pt x="188" y="0"/>
                    <a:pt x="256" y="0"/>
                  </a:cubicBezTo>
                  <a:cubicBezTo>
                    <a:pt x="324" y="0"/>
                    <a:pt x="392" y="23"/>
                    <a:pt x="437" y="75"/>
                  </a:cubicBezTo>
                  <a:cubicBezTo>
                    <a:pt x="489" y="120"/>
                    <a:pt x="512" y="188"/>
                    <a:pt x="512" y="256"/>
                  </a:cubicBezTo>
                  <a:cubicBezTo>
                    <a:pt x="512" y="324"/>
                    <a:pt x="489" y="384"/>
                    <a:pt x="437" y="429"/>
                  </a:cubicBezTo>
                  <a:cubicBezTo>
                    <a:pt x="392" y="482"/>
                    <a:pt x="324" y="504"/>
                    <a:pt x="256" y="504"/>
                  </a:cubicBezTo>
                  <a:close/>
                  <a:moveTo>
                    <a:pt x="256" y="30"/>
                  </a:moveTo>
                  <a:lnTo>
                    <a:pt x="256" y="30"/>
                  </a:lnTo>
                  <a:cubicBezTo>
                    <a:pt x="136" y="30"/>
                    <a:pt x="38" y="128"/>
                    <a:pt x="38" y="256"/>
                  </a:cubicBezTo>
                  <a:cubicBezTo>
                    <a:pt x="38" y="376"/>
                    <a:pt x="136" y="474"/>
                    <a:pt x="256" y="474"/>
                  </a:cubicBezTo>
                  <a:cubicBezTo>
                    <a:pt x="384" y="474"/>
                    <a:pt x="482" y="376"/>
                    <a:pt x="482" y="256"/>
                  </a:cubicBezTo>
                  <a:cubicBezTo>
                    <a:pt x="482" y="128"/>
                    <a:pt x="384" y="30"/>
                    <a:pt x="256" y="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0" name="Freeform 577">
              <a:extLst>
                <a:ext uri="{FF2B5EF4-FFF2-40B4-BE49-F238E27FC236}">
                  <a16:creationId xmlns:a16="http://schemas.microsoft.com/office/drawing/2014/main" id="{2CB5AA07-A5D8-824B-91B1-C7F855F6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391" y="4509830"/>
              <a:ext cx="435388" cy="425604"/>
            </a:xfrm>
            <a:custGeom>
              <a:avLst/>
              <a:gdLst>
                <a:gd name="T0" fmla="*/ 70283 w 392"/>
                <a:gd name="T1" fmla="*/ 137753 h 385"/>
                <a:gd name="T2" fmla="*/ 70283 w 392"/>
                <a:gd name="T3" fmla="*/ 137753 h 385"/>
                <a:gd name="T4" fmla="*/ 0 w 392"/>
                <a:gd name="T5" fmla="*/ 70312 h 385"/>
                <a:gd name="T6" fmla="*/ 70283 w 392"/>
                <a:gd name="T7" fmla="*/ 0 h 385"/>
                <a:gd name="T8" fmla="*/ 140927 w 392"/>
                <a:gd name="T9" fmla="*/ 70312 h 385"/>
                <a:gd name="T10" fmla="*/ 70283 w 392"/>
                <a:gd name="T11" fmla="*/ 137753 h 385"/>
                <a:gd name="T12" fmla="*/ 70283 w 392"/>
                <a:gd name="T13" fmla="*/ 10762 h 385"/>
                <a:gd name="T14" fmla="*/ 70283 w 392"/>
                <a:gd name="T15" fmla="*/ 10762 h 385"/>
                <a:gd name="T16" fmla="*/ 13336 w 392"/>
                <a:gd name="T17" fmla="*/ 70312 h 385"/>
                <a:gd name="T18" fmla="*/ 70283 w 392"/>
                <a:gd name="T19" fmla="*/ 126991 h 385"/>
                <a:gd name="T20" fmla="*/ 130114 w 392"/>
                <a:gd name="T21" fmla="*/ 70312 h 385"/>
                <a:gd name="T22" fmla="*/ 70283 w 392"/>
                <a:gd name="T23" fmla="*/ 10762 h 3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2" h="385">
                  <a:moveTo>
                    <a:pt x="195" y="384"/>
                  </a:moveTo>
                  <a:lnTo>
                    <a:pt x="195" y="384"/>
                  </a:lnTo>
                  <a:cubicBezTo>
                    <a:pt x="90" y="384"/>
                    <a:pt x="0" y="301"/>
                    <a:pt x="0" y="196"/>
                  </a:cubicBezTo>
                  <a:cubicBezTo>
                    <a:pt x="0" y="83"/>
                    <a:pt x="90" y="0"/>
                    <a:pt x="195" y="0"/>
                  </a:cubicBezTo>
                  <a:cubicBezTo>
                    <a:pt x="308" y="0"/>
                    <a:pt x="391" y="83"/>
                    <a:pt x="391" y="196"/>
                  </a:cubicBezTo>
                  <a:cubicBezTo>
                    <a:pt x="391" y="301"/>
                    <a:pt x="308" y="384"/>
                    <a:pt x="195" y="384"/>
                  </a:cubicBezTo>
                  <a:close/>
                  <a:moveTo>
                    <a:pt x="195" y="30"/>
                  </a:moveTo>
                  <a:lnTo>
                    <a:pt x="195" y="30"/>
                  </a:lnTo>
                  <a:cubicBezTo>
                    <a:pt x="105" y="30"/>
                    <a:pt x="37" y="106"/>
                    <a:pt x="37" y="196"/>
                  </a:cubicBezTo>
                  <a:cubicBezTo>
                    <a:pt x="37" y="286"/>
                    <a:pt x="105" y="354"/>
                    <a:pt x="195" y="354"/>
                  </a:cubicBezTo>
                  <a:cubicBezTo>
                    <a:pt x="286" y="354"/>
                    <a:pt x="361" y="286"/>
                    <a:pt x="361" y="196"/>
                  </a:cubicBezTo>
                  <a:cubicBezTo>
                    <a:pt x="361" y="106"/>
                    <a:pt x="286" y="30"/>
                    <a:pt x="195" y="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1" name="Freeform 578">
              <a:extLst>
                <a:ext uri="{FF2B5EF4-FFF2-40B4-BE49-F238E27FC236}">
                  <a16:creationId xmlns:a16="http://schemas.microsoft.com/office/drawing/2014/main" id="{38FD6140-EBF0-4244-AB91-1CBA2F9DB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26" y="4607670"/>
              <a:ext cx="127193" cy="220139"/>
            </a:xfrm>
            <a:custGeom>
              <a:avLst/>
              <a:gdLst>
                <a:gd name="T0" fmla="*/ 18994 w 113"/>
                <a:gd name="T1" fmla="*/ 71074 h 197"/>
                <a:gd name="T2" fmla="*/ 18994 w 113"/>
                <a:gd name="T3" fmla="*/ 71074 h 197"/>
                <a:gd name="T4" fmla="*/ 2557 w 113"/>
                <a:gd name="T5" fmla="*/ 68536 h 197"/>
                <a:gd name="T6" fmla="*/ 0 w 113"/>
                <a:gd name="T7" fmla="*/ 60196 h 197"/>
                <a:gd name="T8" fmla="*/ 5114 w 113"/>
                <a:gd name="T9" fmla="*/ 60196 h 197"/>
                <a:gd name="T10" fmla="*/ 27395 w 113"/>
                <a:gd name="T11" fmla="*/ 60196 h 197"/>
                <a:gd name="T12" fmla="*/ 32874 w 113"/>
                <a:gd name="T13" fmla="*/ 52218 h 197"/>
                <a:gd name="T14" fmla="*/ 18994 w 113"/>
                <a:gd name="T15" fmla="*/ 40977 h 197"/>
                <a:gd name="T16" fmla="*/ 5114 w 113"/>
                <a:gd name="T17" fmla="*/ 32999 h 197"/>
                <a:gd name="T18" fmla="*/ 0 w 113"/>
                <a:gd name="T19" fmla="*/ 22120 h 197"/>
                <a:gd name="T20" fmla="*/ 8036 w 113"/>
                <a:gd name="T21" fmla="*/ 5802 h 197"/>
                <a:gd name="T22" fmla="*/ 38353 w 113"/>
                <a:gd name="T23" fmla="*/ 5802 h 197"/>
                <a:gd name="T24" fmla="*/ 40910 w 113"/>
                <a:gd name="T25" fmla="*/ 11241 h 197"/>
                <a:gd name="T26" fmla="*/ 35431 w 113"/>
                <a:gd name="T27" fmla="*/ 13780 h 197"/>
                <a:gd name="T28" fmla="*/ 10958 w 113"/>
                <a:gd name="T29" fmla="*/ 13780 h 197"/>
                <a:gd name="T30" fmla="*/ 8036 w 113"/>
                <a:gd name="T31" fmla="*/ 22120 h 197"/>
                <a:gd name="T32" fmla="*/ 21916 w 113"/>
                <a:gd name="T33" fmla="*/ 32999 h 197"/>
                <a:gd name="T34" fmla="*/ 32874 w 113"/>
                <a:gd name="T35" fmla="*/ 40977 h 197"/>
                <a:gd name="T36" fmla="*/ 40910 w 113"/>
                <a:gd name="T37" fmla="*/ 52218 h 197"/>
                <a:gd name="T38" fmla="*/ 32874 w 113"/>
                <a:gd name="T39" fmla="*/ 65635 h 197"/>
                <a:gd name="T40" fmla="*/ 18994 w 113"/>
                <a:gd name="T41" fmla="*/ 71074 h 1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3" h="197">
                  <a:moveTo>
                    <a:pt x="52" y="196"/>
                  </a:moveTo>
                  <a:lnTo>
                    <a:pt x="52" y="196"/>
                  </a:lnTo>
                  <a:cubicBezTo>
                    <a:pt x="37" y="196"/>
                    <a:pt x="22" y="189"/>
                    <a:pt x="7" y="189"/>
                  </a:cubicBezTo>
                  <a:cubicBezTo>
                    <a:pt x="0" y="181"/>
                    <a:pt x="0" y="174"/>
                    <a:pt x="0" y="166"/>
                  </a:cubicBezTo>
                  <a:cubicBezTo>
                    <a:pt x="0" y="166"/>
                    <a:pt x="7" y="158"/>
                    <a:pt x="14" y="166"/>
                  </a:cubicBezTo>
                  <a:cubicBezTo>
                    <a:pt x="37" y="174"/>
                    <a:pt x="60" y="174"/>
                    <a:pt x="75" y="166"/>
                  </a:cubicBezTo>
                  <a:cubicBezTo>
                    <a:pt x="82" y="158"/>
                    <a:pt x="90" y="151"/>
                    <a:pt x="90" y="144"/>
                  </a:cubicBezTo>
                  <a:cubicBezTo>
                    <a:pt x="90" y="128"/>
                    <a:pt x="67" y="121"/>
                    <a:pt x="52" y="113"/>
                  </a:cubicBezTo>
                  <a:cubicBezTo>
                    <a:pt x="37" y="106"/>
                    <a:pt x="22" y="98"/>
                    <a:pt x="14" y="91"/>
                  </a:cubicBezTo>
                  <a:cubicBezTo>
                    <a:pt x="7" y="83"/>
                    <a:pt x="0" y="76"/>
                    <a:pt x="0" y="61"/>
                  </a:cubicBezTo>
                  <a:cubicBezTo>
                    <a:pt x="0" y="46"/>
                    <a:pt x="7" y="31"/>
                    <a:pt x="22" y="16"/>
                  </a:cubicBezTo>
                  <a:cubicBezTo>
                    <a:pt x="45" y="8"/>
                    <a:pt x="75" y="0"/>
                    <a:pt x="105" y="16"/>
                  </a:cubicBezTo>
                  <a:cubicBezTo>
                    <a:pt x="112" y="23"/>
                    <a:pt x="112" y="23"/>
                    <a:pt x="112" y="31"/>
                  </a:cubicBezTo>
                  <a:cubicBezTo>
                    <a:pt x="105" y="38"/>
                    <a:pt x="105" y="38"/>
                    <a:pt x="97" y="38"/>
                  </a:cubicBezTo>
                  <a:cubicBezTo>
                    <a:pt x="75" y="31"/>
                    <a:pt x="45" y="31"/>
                    <a:pt x="30" y="38"/>
                  </a:cubicBezTo>
                  <a:cubicBezTo>
                    <a:pt x="22" y="46"/>
                    <a:pt x="22" y="53"/>
                    <a:pt x="22" y="61"/>
                  </a:cubicBezTo>
                  <a:cubicBezTo>
                    <a:pt x="22" y="68"/>
                    <a:pt x="45" y="83"/>
                    <a:pt x="60" y="91"/>
                  </a:cubicBezTo>
                  <a:cubicBezTo>
                    <a:pt x="75" y="98"/>
                    <a:pt x="82" y="106"/>
                    <a:pt x="90" y="113"/>
                  </a:cubicBezTo>
                  <a:cubicBezTo>
                    <a:pt x="105" y="121"/>
                    <a:pt x="112" y="128"/>
                    <a:pt x="112" y="144"/>
                  </a:cubicBezTo>
                  <a:cubicBezTo>
                    <a:pt x="112" y="158"/>
                    <a:pt x="105" y="174"/>
                    <a:pt x="90" y="181"/>
                  </a:cubicBezTo>
                  <a:cubicBezTo>
                    <a:pt x="82" y="189"/>
                    <a:pt x="67" y="196"/>
                    <a:pt x="52" y="1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2" name="Freeform 579">
              <a:extLst>
                <a:ext uri="{FF2B5EF4-FFF2-40B4-BE49-F238E27FC236}">
                  <a16:creationId xmlns:a16="http://schemas.microsoft.com/office/drawing/2014/main" id="{099611AB-5C38-7349-BF21-2CFF6CEF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46" y="4568534"/>
              <a:ext cx="24462" cy="44027"/>
            </a:xfrm>
            <a:custGeom>
              <a:avLst/>
              <a:gdLst>
                <a:gd name="T0" fmla="*/ 2416 w 23"/>
                <a:gd name="T1" fmla="*/ 13911 h 38"/>
                <a:gd name="T2" fmla="*/ 2416 w 23"/>
                <a:gd name="T3" fmla="*/ 13911 h 38"/>
                <a:gd name="T4" fmla="*/ 0 w 23"/>
                <a:gd name="T5" fmla="*/ 11279 h 38"/>
                <a:gd name="T6" fmla="*/ 0 w 23"/>
                <a:gd name="T7" fmla="*/ 2632 h 38"/>
                <a:gd name="T8" fmla="*/ 2416 w 23"/>
                <a:gd name="T9" fmla="*/ 0 h 38"/>
                <a:gd name="T10" fmla="*/ 7593 w 23"/>
                <a:gd name="T11" fmla="*/ 2632 h 38"/>
                <a:gd name="T12" fmla="*/ 7593 w 23"/>
                <a:gd name="T13" fmla="*/ 11279 h 38"/>
                <a:gd name="T14" fmla="*/ 2416 w 23"/>
                <a:gd name="T15" fmla="*/ 13911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" h="38">
                  <a:moveTo>
                    <a:pt x="7" y="37"/>
                  </a:moveTo>
                  <a:lnTo>
                    <a:pt x="7" y="37"/>
                  </a:lnTo>
                  <a:cubicBezTo>
                    <a:pt x="0" y="37"/>
                    <a:pt x="0" y="37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7" y="0"/>
                  </a:cubicBezTo>
                  <a:cubicBezTo>
                    <a:pt x="15" y="0"/>
                    <a:pt x="22" y="0"/>
                    <a:pt x="22" y="7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7"/>
                    <a:pt x="15" y="37"/>
                    <a:pt x="7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3" name="Freeform 580">
              <a:extLst>
                <a:ext uri="{FF2B5EF4-FFF2-40B4-BE49-F238E27FC236}">
                  <a16:creationId xmlns:a16="http://schemas.microsoft.com/office/drawing/2014/main" id="{C2EC3A3E-FCB5-EF4A-BDAE-747A44FB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46" y="4827810"/>
              <a:ext cx="24462" cy="48920"/>
            </a:xfrm>
            <a:custGeom>
              <a:avLst/>
              <a:gdLst>
                <a:gd name="T0" fmla="*/ 2416 w 23"/>
                <a:gd name="T1" fmla="*/ 15530 h 46"/>
                <a:gd name="T2" fmla="*/ 2416 w 23"/>
                <a:gd name="T3" fmla="*/ 15530 h 46"/>
                <a:gd name="T4" fmla="*/ 0 w 23"/>
                <a:gd name="T5" fmla="*/ 10353 h 46"/>
                <a:gd name="T6" fmla="*/ 0 w 23"/>
                <a:gd name="T7" fmla="*/ 5177 h 46"/>
                <a:gd name="T8" fmla="*/ 2416 w 23"/>
                <a:gd name="T9" fmla="*/ 0 h 46"/>
                <a:gd name="T10" fmla="*/ 7593 w 23"/>
                <a:gd name="T11" fmla="*/ 5177 h 46"/>
                <a:gd name="T12" fmla="*/ 7593 w 23"/>
                <a:gd name="T13" fmla="*/ 10353 h 46"/>
                <a:gd name="T14" fmla="*/ 2416 w 23"/>
                <a:gd name="T15" fmla="*/ 1553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" h="46">
                  <a:moveTo>
                    <a:pt x="7" y="45"/>
                  </a:moveTo>
                  <a:lnTo>
                    <a:pt x="7" y="45"/>
                  </a:lnTo>
                  <a:cubicBezTo>
                    <a:pt x="0" y="45"/>
                    <a:pt x="0" y="38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0"/>
                    <a:pt x="7" y="0"/>
                  </a:cubicBezTo>
                  <a:cubicBezTo>
                    <a:pt x="15" y="0"/>
                    <a:pt x="22" y="8"/>
                    <a:pt x="22" y="1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8"/>
                    <a:pt x="15" y="45"/>
                    <a:pt x="7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F763B38-D650-EA45-962B-3BA72DB32751}"/>
              </a:ext>
            </a:extLst>
          </p:cNvPr>
          <p:cNvGrpSpPr/>
          <p:nvPr/>
        </p:nvGrpSpPr>
        <p:grpSpPr>
          <a:xfrm>
            <a:off x="18311189" y="5502909"/>
            <a:ext cx="763155" cy="1227899"/>
            <a:chOff x="18311189" y="5502909"/>
            <a:chExt cx="763155" cy="1227899"/>
          </a:xfrm>
        </p:grpSpPr>
        <p:sp>
          <p:nvSpPr>
            <p:cNvPr id="684" name="Freeform 581">
              <a:extLst>
                <a:ext uri="{FF2B5EF4-FFF2-40B4-BE49-F238E27FC236}">
                  <a16:creationId xmlns:a16="http://schemas.microsoft.com/office/drawing/2014/main" id="{3AA7D3FF-714E-F940-BC0C-23476792C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1189" y="5820892"/>
              <a:ext cx="763155" cy="909916"/>
            </a:xfrm>
            <a:custGeom>
              <a:avLst/>
              <a:gdLst>
                <a:gd name="T0" fmla="*/ 124908 w 686"/>
                <a:gd name="T1" fmla="*/ 294915 h 821"/>
                <a:gd name="T2" fmla="*/ 124908 w 686"/>
                <a:gd name="T3" fmla="*/ 294915 h 821"/>
                <a:gd name="T4" fmla="*/ 0 w 686"/>
                <a:gd name="T5" fmla="*/ 172993 h 821"/>
                <a:gd name="T6" fmla="*/ 16245 w 686"/>
                <a:gd name="T7" fmla="*/ 92071 h 821"/>
                <a:gd name="T8" fmla="*/ 57039 w 686"/>
                <a:gd name="T9" fmla="*/ 13307 h 821"/>
                <a:gd name="T10" fmla="*/ 65342 w 686"/>
                <a:gd name="T11" fmla="*/ 2518 h 821"/>
                <a:gd name="T12" fmla="*/ 78699 w 686"/>
                <a:gd name="T13" fmla="*/ 2518 h 821"/>
                <a:gd name="T14" fmla="*/ 81587 w 686"/>
                <a:gd name="T15" fmla="*/ 16184 h 821"/>
                <a:gd name="T16" fmla="*/ 73284 w 686"/>
                <a:gd name="T17" fmla="*/ 24456 h 821"/>
                <a:gd name="T18" fmla="*/ 32491 w 686"/>
                <a:gd name="T19" fmla="*/ 99983 h 821"/>
                <a:gd name="T20" fmla="*/ 19133 w 686"/>
                <a:gd name="T21" fmla="*/ 172993 h 821"/>
                <a:gd name="T22" fmla="*/ 124908 w 686"/>
                <a:gd name="T23" fmla="*/ 275854 h 821"/>
                <a:gd name="T24" fmla="*/ 228156 w 686"/>
                <a:gd name="T25" fmla="*/ 172993 h 821"/>
                <a:gd name="T26" fmla="*/ 214798 w 686"/>
                <a:gd name="T27" fmla="*/ 99983 h 821"/>
                <a:gd name="T28" fmla="*/ 174005 w 686"/>
                <a:gd name="T29" fmla="*/ 24456 h 821"/>
                <a:gd name="T30" fmla="*/ 168590 w 686"/>
                <a:gd name="T31" fmla="*/ 16184 h 821"/>
                <a:gd name="T32" fmla="*/ 168590 w 686"/>
                <a:gd name="T33" fmla="*/ 2518 h 821"/>
                <a:gd name="T34" fmla="*/ 181947 w 686"/>
                <a:gd name="T35" fmla="*/ 2518 h 821"/>
                <a:gd name="T36" fmla="*/ 190250 w 686"/>
                <a:gd name="T37" fmla="*/ 13307 h 821"/>
                <a:gd name="T38" fmla="*/ 231044 w 686"/>
                <a:gd name="T39" fmla="*/ 92071 h 821"/>
                <a:gd name="T40" fmla="*/ 247289 w 686"/>
                <a:gd name="T41" fmla="*/ 172993 h 821"/>
                <a:gd name="T42" fmla="*/ 124908 w 686"/>
                <a:gd name="T43" fmla="*/ 294915 h 8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86" h="821">
                  <a:moveTo>
                    <a:pt x="346" y="820"/>
                  </a:moveTo>
                  <a:lnTo>
                    <a:pt x="346" y="820"/>
                  </a:lnTo>
                  <a:cubicBezTo>
                    <a:pt x="158" y="820"/>
                    <a:pt x="0" y="670"/>
                    <a:pt x="0" y="481"/>
                  </a:cubicBezTo>
                  <a:cubicBezTo>
                    <a:pt x="0" y="421"/>
                    <a:pt x="15" y="338"/>
                    <a:pt x="45" y="256"/>
                  </a:cubicBezTo>
                  <a:cubicBezTo>
                    <a:pt x="75" y="173"/>
                    <a:pt x="113" y="90"/>
                    <a:pt x="158" y="37"/>
                  </a:cubicBezTo>
                  <a:cubicBezTo>
                    <a:pt x="166" y="22"/>
                    <a:pt x="173" y="15"/>
                    <a:pt x="181" y="7"/>
                  </a:cubicBezTo>
                  <a:cubicBezTo>
                    <a:pt x="196" y="0"/>
                    <a:pt x="211" y="0"/>
                    <a:pt x="218" y="7"/>
                  </a:cubicBezTo>
                  <a:cubicBezTo>
                    <a:pt x="233" y="15"/>
                    <a:pt x="233" y="30"/>
                    <a:pt x="226" y="45"/>
                  </a:cubicBezTo>
                  <a:cubicBezTo>
                    <a:pt x="218" y="52"/>
                    <a:pt x="211" y="60"/>
                    <a:pt x="203" y="68"/>
                  </a:cubicBezTo>
                  <a:cubicBezTo>
                    <a:pt x="158" y="120"/>
                    <a:pt x="121" y="195"/>
                    <a:pt x="90" y="278"/>
                  </a:cubicBezTo>
                  <a:cubicBezTo>
                    <a:pt x="68" y="346"/>
                    <a:pt x="53" y="421"/>
                    <a:pt x="53" y="481"/>
                  </a:cubicBezTo>
                  <a:cubicBezTo>
                    <a:pt x="53" y="639"/>
                    <a:pt x="181" y="767"/>
                    <a:pt x="346" y="767"/>
                  </a:cubicBezTo>
                  <a:cubicBezTo>
                    <a:pt x="504" y="767"/>
                    <a:pt x="632" y="639"/>
                    <a:pt x="632" y="481"/>
                  </a:cubicBezTo>
                  <a:cubicBezTo>
                    <a:pt x="632" y="421"/>
                    <a:pt x="617" y="346"/>
                    <a:pt x="595" y="278"/>
                  </a:cubicBezTo>
                  <a:cubicBezTo>
                    <a:pt x="565" y="195"/>
                    <a:pt x="527" y="120"/>
                    <a:pt x="482" y="68"/>
                  </a:cubicBezTo>
                  <a:cubicBezTo>
                    <a:pt x="474" y="60"/>
                    <a:pt x="474" y="52"/>
                    <a:pt x="467" y="45"/>
                  </a:cubicBezTo>
                  <a:cubicBezTo>
                    <a:pt x="452" y="30"/>
                    <a:pt x="452" y="15"/>
                    <a:pt x="467" y="7"/>
                  </a:cubicBezTo>
                  <a:cubicBezTo>
                    <a:pt x="474" y="0"/>
                    <a:pt x="489" y="0"/>
                    <a:pt x="504" y="7"/>
                  </a:cubicBezTo>
                  <a:cubicBezTo>
                    <a:pt x="512" y="15"/>
                    <a:pt x="519" y="22"/>
                    <a:pt x="527" y="37"/>
                  </a:cubicBezTo>
                  <a:cubicBezTo>
                    <a:pt x="572" y="90"/>
                    <a:pt x="610" y="173"/>
                    <a:pt x="640" y="256"/>
                  </a:cubicBezTo>
                  <a:cubicBezTo>
                    <a:pt x="670" y="338"/>
                    <a:pt x="685" y="421"/>
                    <a:pt x="685" y="481"/>
                  </a:cubicBezTo>
                  <a:cubicBezTo>
                    <a:pt x="685" y="670"/>
                    <a:pt x="534" y="820"/>
                    <a:pt x="346" y="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5" name="Freeform 582">
              <a:extLst>
                <a:ext uri="{FF2B5EF4-FFF2-40B4-BE49-F238E27FC236}">
                  <a16:creationId xmlns:a16="http://schemas.microsoft.com/office/drawing/2014/main" id="{5061C23C-138B-6B4C-AA87-990AC09B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7950" y="5502909"/>
              <a:ext cx="459850" cy="234817"/>
            </a:xfrm>
            <a:custGeom>
              <a:avLst/>
              <a:gdLst>
                <a:gd name="T0" fmla="*/ 119380 w 415"/>
                <a:gd name="T1" fmla="*/ 75839 h 211"/>
                <a:gd name="T2" fmla="*/ 119380 w 415"/>
                <a:gd name="T3" fmla="*/ 75839 h 211"/>
                <a:gd name="T4" fmla="*/ 116503 w 415"/>
                <a:gd name="T5" fmla="*/ 73311 h 211"/>
                <a:gd name="T6" fmla="*/ 111110 w 415"/>
                <a:gd name="T7" fmla="*/ 62477 h 211"/>
                <a:gd name="T8" fmla="*/ 130167 w 415"/>
                <a:gd name="T9" fmla="*/ 27085 h 211"/>
                <a:gd name="T10" fmla="*/ 130167 w 415"/>
                <a:gd name="T11" fmla="*/ 21668 h 211"/>
                <a:gd name="T12" fmla="*/ 124774 w 415"/>
                <a:gd name="T13" fmla="*/ 19140 h 211"/>
                <a:gd name="T14" fmla="*/ 24451 w 415"/>
                <a:gd name="T15" fmla="*/ 19140 h 211"/>
                <a:gd name="T16" fmla="*/ 19058 w 415"/>
                <a:gd name="T17" fmla="*/ 21668 h 211"/>
                <a:gd name="T18" fmla="*/ 19058 w 415"/>
                <a:gd name="T19" fmla="*/ 27085 h 211"/>
                <a:gd name="T20" fmla="*/ 38115 w 415"/>
                <a:gd name="T21" fmla="*/ 62477 h 211"/>
                <a:gd name="T22" fmla="*/ 32722 w 415"/>
                <a:gd name="T23" fmla="*/ 73311 h 211"/>
                <a:gd name="T24" fmla="*/ 19058 w 415"/>
                <a:gd name="T25" fmla="*/ 70422 h 211"/>
                <a:gd name="T26" fmla="*/ 2877 w 415"/>
                <a:gd name="T27" fmla="*/ 35391 h 211"/>
                <a:gd name="T28" fmla="*/ 5753 w 415"/>
                <a:gd name="T29" fmla="*/ 10834 h 211"/>
                <a:gd name="T30" fmla="*/ 24451 w 415"/>
                <a:gd name="T31" fmla="*/ 0 h 211"/>
                <a:gd name="T32" fmla="*/ 124774 w 415"/>
                <a:gd name="T33" fmla="*/ 0 h 211"/>
                <a:gd name="T34" fmla="*/ 146348 w 415"/>
                <a:gd name="T35" fmla="*/ 10834 h 211"/>
                <a:gd name="T36" fmla="*/ 146348 w 415"/>
                <a:gd name="T37" fmla="*/ 35391 h 211"/>
                <a:gd name="T38" fmla="*/ 130167 w 415"/>
                <a:gd name="T39" fmla="*/ 70422 h 211"/>
                <a:gd name="T40" fmla="*/ 119380 w 415"/>
                <a:gd name="T41" fmla="*/ 75839 h 2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5" h="211">
                  <a:moveTo>
                    <a:pt x="332" y="210"/>
                  </a:moveTo>
                  <a:lnTo>
                    <a:pt x="332" y="210"/>
                  </a:lnTo>
                  <a:cubicBezTo>
                    <a:pt x="332" y="210"/>
                    <a:pt x="324" y="210"/>
                    <a:pt x="324" y="203"/>
                  </a:cubicBezTo>
                  <a:cubicBezTo>
                    <a:pt x="309" y="203"/>
                    <a:pt x="309" y="188"/>
                    <a:pt x="309" y="173"/>
                  </a:cubicBezTo>
                  <a:cubicBezTo>
                    <a:pt x="362" y="75"/>
                    <a:pt x="362" y="75"/>
                    <a:pt x="362" y="75"/>
                  </a:cubicBezTo>
                  <a:cubicBezTo>
                    <a:pt x="362" y="67"/>
                    <a:pt x="362" y="60"/>
                    <a:pt x="362" y="60"/>
                  </a:cubicBezTo>
                  <a:cubicBezTo>
                    <a:pt x="362" y="53"/>
                    <a:pt x="354" y="53"/>
                    <a:pt x="347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1" y="53"/>
                    <a:pt x="61" y="53"/>
                    <a:pt x="53" y="60"/>
                  </a:cubicBezTo>
                  <a:cubicBezTo>
                    <a:pt x="53" y="60"/>
                    <a:pt x="53" y="67"/>
                    <a:pt x="53" y="75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80"/>
                    <a:pt x="106" y="195"/>
                    <a:pt x="91" y="203"/>
                  </a:cubicBezTo>
                  <a:cubicBezTo>
                    <a:pt x="76" y="210"/>
                    <a:pt x="61" y="203"/>
                    <a:pt x="53" y="195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75"/>
                    <a:pt x="0" y="53"/>
                    <a:pt x="16" y="30"/>
                  </a:cubicBezTo>
                  <a:cubicBezTo>
                    <a:pt x="23" y="7"/>
                    <a:pt x="46" y="0"/>
                    <a:pt x="68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69" y="0"/>
                    <a:pt x="392" y="7"/>
                    <a:pt x="407" y="30"/>
                  </a:cubicBezTo>
                  <a:cubicBezTo>
                    <a:pt x="414" y="53"/>
                    <a:pt x="414" y="75"/>
                    <a:pt x="407" y="98"/>
                  </a:cubicBezTo>
                  <a:cubicBezTo>
                    <a:pt x="362" y="195"/>
                    <a:pt x="362" y="195"/>
                    <a:pt x="362" y="195"/>
                  </a:cubicBezTo>
                  <a:cubicBezTo>
                    <a:pt x="354" y="203"/>
                    <a:pt x="347" y="210"/>
                    <a:pt x="332" y="2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6" name="Freeform 583">
              <a:extLst>
                <a:ext uri="{FF2B5EF4-FFF2-40B4-BE49-F238E27FC236}">
                  <a16:creationId xmlns:a16="http://schemas.microsoft.com/office/drawing/2014/main" id="{FA861A7E-4121-0B4D-8A82-A0FDA861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6006" y="5762187"/>
              <a:ext cx="293521" cy="58704"/>
            </a:xfrm>
            <a:custGeom>
              <a:avLst/>
              <a:gdLst>
                <a:gd name="T0" fmla="*/ 86952 w 264"/>
                <a:gd name="T1" fmla="*/ 18697 h 54"/>
                <a:gd name="T2" fmla="*/ 86952 w 264"/>
                <a:gd name="T3" fmla="*/ 18697 h 54"/>
                <a:gd name="T4" fmla="*/ 10824 w 264"/>
                <a:gd name="T5" fmla="*/ 18697 h 54"/>
                <a:gd name="T6" fmla="*/ 0 w 264"/>
                <a:gd name="T7" fmla="*/ 10583 h 54"/>
                <a:gd name="T8" fmla="*/ 10824 w 264"/>
                <a:gd name="T9" fmla="*/ 0 h 54"/>
                <a:gd name="T10" fmla="*/ 86952 w 264"/>
                <a:gd name="T11" fmla="*/ 0 h 54"/>
                <a:gd name="T12" fmla="*/ 94889 w 264"/>
                <a:gd name="T13" fmla="*/ 10583 h 54"/>
                <a:gd name="T14" fmla="*/ 86952 w 264"/>
                <a:gd name="T15" fmla="*/ 1869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4" h="54">
                  <a:moveTo>
                    <a:pt x="241" y="53"/>
                  </a:moveTo>
                  <a:lnTo>
                    <a:pt x="241" y="53"/>
                  </a:lnTo>
                  <a:cubicBezTo>
                    <a:pt x="30" y="53"/>
                    <a:pt x="30" y="53"/>
                    <a:pt x="30" y="53"/>
                  </a:cubicBezTo>
                  <a:cubicBezTo>
                    <a:pt x="15" y="53"/>
                    <a:pt x="0" y="45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8" y="0"/>
                    <a:pt x="263" y="15"/>
                    <a:pt x="263" y="30"/>
                  </a:cubicBezTo>
                  <a:cubicBezTo>
                    <a:pt x="263" y="45"/>
                    <a:pt x="248" y="53"/>
                    <a:pt x="241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7" name="Freeform 584">
              <a:extLst>
                <a:ext uri="{FF2B5EF4-FFF2-40B4-BE49-F238E27FC236}">
                  <a16:creationId xmlns:a16="http://schemas.microsoft.com/office/drawing/2014/main" id="{DC118E7C-B443-4148-8EF8-DC6F48B0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4926" y="6119303"/>
              <a:ext cx="190790" cy="308199"/>
            </a:xfrm>
            <a:custGeom>
              <a:avLst/>
              <a:gdLst>
                <a:gd name="T0" fmla="*/ 29533 w 174"/>
                <a:gd name="T1" fmla="*/ 99655 h 279"/>
                <a:gd name="T2" fmla="*/ 29533 w 174"/>
                <a:gd name="T3" fmla="*/ 99655 h 279"/>
                <a:gd name="T4" fmla="*/ 5337 w 174"/>
                <a:gd name="T5" fmla="*/ 94277 h 279"/>
                <a:gd name="T6" fmla="*/ 2847 w 174"/>
                <a:gd name="T7" fmla="*/ 86033 h 279"/>
                <a:gd name="T8" fmla="*/ 10675 w 174"/>
                <a:gd name="T9" fmla="*/ 80656 h 279"/>
                <a:gd name="T10" fmla="*/ 42699 w 174"/>
                <a:gd name="T11" fmla="*/ 83523 h 279"/>
                <a:gd name="T12" fmla="*/ 48036 w 174"/>
                <a:gd name="T13" fmla="*/ 69902 h 279"/>
                <a:gd name="T14" fmla="*/ 29533 w 174"/>
                <a:gd name="T15" fmla="*/ 53770 h 279"/>
                <a:gd name="T16" fmla="*/ 10675 w 174"/>
                <a:gd name="T17" fmla="*/ 45884 h 279"/>
                <a:gd name="T18" fmla="*/ 2847 w 174"/>
                <a:gd name="T19" fmla="*/ 29395 h 279"/>
                <a:gd name="T20" fmla="*/ 13521 w 174"/>
                <a:gd name="T21" fmla="*/ 5377 h 279"/>
                <a:gd name="T22" fmla="*/ 56220 w 174"/>
                <a:gd name="T23" fmla="*/ 5377 h 279"/>
                <a:gd name="T24" fmla="*/ 59066 w 174"/>
                <a:gd name="T25" fmla="*/ 13263 h 279"/>
                <a:gd name="T26" fmla="*/ 50883 w 174"/>
                <a:gd name="T27" fmla="*/ 16131 h 279"/>
                <a:gd name="T28" fmla="*/ 18859 w 174"/>
                <a:gd name="T29" fmla="*/ 16131 h 279"/>
                <a:gd name="T30" fmla="*/ 13521 w 174"/>
                <a:gd name="T31" fmla="*/ 29395 h 279"/>
                <a:gd name="T32" fmla="*/ 34871 w 174"/>
                <a:gd name="T33" fmla="*/ 43016 h 279"/>
                <a:gd name="T34" fmla="*/ 50883 w 174"/>
                <a:gd name="T35" fmla="*/ 53770 h 279"/>
                <a:gd name="T36" fmla="*/ 61557 w 174"/>
                <a:gd name="T37" fmla="*/ 69902 h 279"/>
                <a:gd name="T38" fmla="*/ 48036 w 174"/>
                <a:gd name="T39" fmla="*/ 91768 h 279"/>
                <a:gd name="T40" fmla="*/ 29533 w 174"/>
                <a:gd name="T41" fmla="*/ 99655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4" h="279">
                  <a:moveTo>
                    <a:pt x="83" y="278"/>
                  </a:moveTo>
                  <a:lnTo>
                    <a:pt x="83" y="278"/>
                  </a:lnTo>
                  <a:cubicBezTo>
                    <a:pt x="60" y="278"/>
                    <a:pt x="38" y="270"/>
                    <a:pt x="15" y="263"/>
                  </a:cubicBezTo>
                  <a:cubicBezTo>
                    <a:pt x="8" y="256"/>
                    <a:pt x="0" y="248"/>
                    <a:pt x="8" y="240"/>
                  </a:cubicBezTo>
                  <a:cubicBezTo>
                    <a:pt x="8" y="225"/>
                    <a:pt x="22" y="225"/>
                    <a:pt x="30" y="225"/>
                  </a:cubicBezTo>
                  <a:cubicBezTo>
                    <a:pt x="60" y="240"/>
                    <a:pt x="98" y="240"/>
                    <a:pt x="120" y="233"/>
                  </a:cubicBezTo>
                  <a:cubicBezTo>
                    <a:pt x="128" y="225"/>
                    <a:pt x="135" y="210"/>
                    <a:pt x="135" y="195"/>
                  </a:cubicBezTo>
                  <a:cubicBezTo>
                    <a:pt x="135" y="180"/>
                    <a:pt x="105" y="165"/>
                    <a:pt x="83" y="150"/>
                  </a:cubicBezTo>
                  <a:cubicBezTo>
                    <a:pt x="60" y="143"/>
                    <a:pt x="45" y="135"/>
                    <a:pt x="30" y="128"/>
                  </a:cubicBezTo>
                  <a:cubicBezTo>
                    <a:pt x="15" y="112"/>
                    <a:pt x="8" y="98"/>
                    <a:pt x="8" y="82"/>
                  </a:cubicBezTo>
                  <a:cubicBezTo>
                    <a:pt x="8" y="52"/>
                    <a:pt x="15" y="30"/>
                    <a:pt x="38" y="15"/>
                  </a:cubicBezTo>
                  <a:cubicBezTo>
                    <a:pt x="68" y="0"/>
                    <a:pt x="113" y="0"/>
                    <a:pt x="158" y="15"/>
                  </a:cubicBezTo>
                  <a:cubicBezTo>
                    <a:pt x="166" y="22"/>
                    <a:pt x="173" y="30"/>
                    <a:pt x="166" y="37"/>
                  </a:cubicBezTo>
                  <a:cubicBezTo>
                    <a:pt x="166" y="45"/>
                    <a:pt x="158" y="52"/>
                    <a:pt x="143" y="45"/>
                  </a:cubicBezTo>
                  <a:cubicBezTo>
                    <a:pt x="113" y="30"/>
                    <a:pt x="75" y="30"/>
                    <a:pt x="53" y="45"/>
                  </a:cubicBezTo>
                  <a:cubicBezTo>
                    <a:pt x="45" y="52"/>
                    <a:pt x="38" y="67"/>
                    <a:pt x="38" y="82"/>
                  </a:cubicBezTo>
                  <a:cubicBezTo>
                    <a:pt x="38" y="98"/>
                    <a:pt x="68" y="112"/>
                    <a:pt x="98" y="120"/>
                  </a:cubicBezTo>
                  <a:cubicBezTo>
                    <a:pt x="113" y="135"/>
                    <a:pt x="128" y="143"/>
                    <a:pt x="143" y="150"/>
                  </a:cubicBezTo>
                  <a:cubicBezTo>
                    <a:pt x="166" y="165"/>
                    <a:pt x="173" y="180"/>
                    <a:pt x="173" y="195"/>
                  </a:cubicBezTo>
                  <a:cubicBezTo>
                    <a:pt x="173" y="225"/>
                    <a:pt x="158" y="248"/>
                    <a:pt x="135" y="256"/>
                  </a:cubicBezTo>
                  <a:cubicBezTo>
                    <a:pt x="120" y="270"/>
                    <a:pt x="105" y="278"/>
                    <a:pt x="83" y="27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8" name="Freeform 585">
              <a:extLst>
                <a:ext uri="{FF2B5EF4-FFF2-40B4-BE49-F238E27FC236}">
                  <a16:creationId xmlns:a16="http://schemas.microsoft.com/office/drawing/2014/main" id="{8F463392-AB81-2944-A753-04E959F1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308" y="6045925"/>
              <a:ext cx="44027" cy="68488"/>
            </a:xfrm>
            <a:custGeom>
              <a:avLst/>
              <a:gdLst>
                <a:gd name="T0" fmla="*/ 8271 w 38"/>
                <a:gd name="T1" fmla="*/ 21861 h 61"/>
                <a:gd name="T2" fmla="*/ 8271 w 38"/>
                <a:gd name="T3" fmla="*/ 21861 h 61"/>
                <a:gd name="T4" fmla="*/ 0 w 38"/>
                <a:gd name="T5" fmla="*/ 16395 h 61"/>
                <a:gd name="T6" fmla="*/ 0 w 38"/>
                <a:gd name="T7" fmla="*/ 8380 h 61"/>
                <a:gd name="T8" fmla="*/ 8271 w 38"/>
                <a:gd name="T9" fmla="*/ 0 h 61"/>
                <a:gd name="T10" fmla="*/ 13911 w 38"/>
                <a:gd name="T11" fmla="*/ 8380 h 61"/>
                <a:gd name="T12" fmla="*/ 13911 w 38"/>
                <a:gd name="T13" fmla="*/ 16395 h 61"/>
                <a:gd name="T14" fmla="*/ 8271 w 38"/>
                <a:gd name="T15" fmla="*/ 21861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61">
                  <a:moveTo>
                    <a:pt x="22" y="60"/>
                  </a:moveTo>
                  <a:lnTo>
                    <a:pt x="22" y="60"/>
                  </a:lnTo>
                  <a:cubicBezTo>
                    <a:pt x="7" y="60"/>
                    <a:pt x="0" y="53"/>
                    <a:pt x="0" y="4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7"/>
                    <a:pt x="7" y="0"/>
                    <a:pt x="22" y="0"/>
                  </a:cubicBezTo>
                  <a:cubicBezTo>
                    <a:pt x="30" y="0"/>
                    <a:pt x="37" y="7"/>
                    <a:pt x="37" y="23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3"/>
                    <a:pt x="30" y="60"/>
                    <a:pt x="22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9" name="Freeform 586">
              <a:extLst>
                <a:ext uri="{FF2B5EF4-FFF2-40B4-BE49-F238E27FC236}">
                  <a16:creationId xmlns:a16="http://schemas.microsoft.com/office/drawing/2014/main" id="{71D247FF-BCD6-DF4C-9E7C-92075F8C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308" y="6427502"/>
              <a:ext cx="44027" cy="78272"/>
            </a:xfrm>
            <a:custGeom>
              <a:avLst/>
              <a:gdLst>
                <a:gd name="T0" fmla="*/ 8271 w 38"/>
                <a:gd name="T1" fmla="*/ 25032 h 69"/>
                <a:gd name="T2" fmla="*/ 8271 w 38"/>
                <a:gd name="T3" fmla="*/ 25032 h 69"/>
                <a:gd name="T4" fmla="*/ 0 w 38"/>
                <a:gd name="T5" fmla="*/ 16565 h 69"/>
                <a:gd name="T6" fmla="*/ 0 w 38"/>
                <a:gd name="T7" fmla="*/ 8467 h 69"/>
                <a:gd name="T8" fmla="*/ 8271 w 38"/>
                <a:gd name="T9" fmla="*/ 0 h 69"/>
                <a:gd name="T10" fmla="*/ 13911 w 38"/>
                <a:gd name="T11" fmla="*/ 8467 h 69"/>
                <a:gd name="T12" fmla="*/ 13911 w 38"/>
                <a:gd name="T13" fmla="*/ 16565 h 69"/>
                <a:gd name="T14" fmla="*/ 8271 w 38"/>
                <a:gd name="T15" fmla="*/ 25032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69">
                  <a:moveTo>
                    <a:pt x="22" y="68"/>
                  </a:moveTo>
                  <a:lnTo>
                    <a:pt x="22" y="68"/>
                  </a:lnTo>
                  <a:cubicBezTo>
                    <a:pt x="7" y="68"/>
                    <a:pt x="0" y="53"/>
                    <a:pt x="0" y="4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30" y="0"/>
                    <a:pt x="37" y="8"/>
                    <a:pt x="37" y="23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3"/>
                    <a:pt x="30" y="68"/>
                    <a:pt x="22" y="6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91" name="Triángulo 690">
            <a:extLst>
              <a:ext uri="{FF2B5EF4-FFF2-40B4-BE49-F238E27FC236}">
                <a16:creationId xmlns:a16="http://schemas.microsoft.com/office/drawing/2014/main" id="{BF8A0BF0-E5C9-894D-8F5F-14015FC7EDE2}"/>
              </a:ext>
            </a:extLst>
          </p:cNvPr>
          <p:cNvSpPr/>
          <p:nvPr/>
        </p:nvSpPr>
        <p:spPr>
          <a:xfrm rot="10800000">
            <a:off x="8550964" y="8507882"/>
            <a:ext cx="1396903" cy="781316"/>
          </a:xfrm>
          <a:prstGeom prst="triangle">
            <a:avLst/>
          </a:prstGeom>
          <a:solidFill>
            <a:schemeClr val="accent4"/>
          </a:solidFill>
          <a:ln w="349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2" name="Triángulo 691">
            <a:extLst>
              <a:ext uri="{FF2B5EF4-FFF2-40B4-BE49-F238E27FC236}">
                <a16:creationId xmlns:a16="http://schemas.microsoft.com/office/drawing/2014/main" id="{3DA9B841-7028-FB41-ABF8-95D545699762}"/>
              </a:ext>
            </a:extLst>
          </p:cNvPr>
          <p:cNvSpPr/>
          <p:nvPr/>
        </p:nvSpPr>
        <p:spPr>
          <a:xfrm rot="10800000">
            <a:off x="18119061" y="6888632"/>
            <a:ext cx="1150964" cy="781316"/>
          </a:xfrm>
          <a:prstGeom prst="triangle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3" name="Triángulo 692">
            <a:extLst>
              <a:ext uri="{FF2B5EF4-FFF2-40B4-BE49-F238E27FC236}">
                <a16:creationId xmlns:a16="http://schemas.microsoft.com/office/drawing/2014/main" id="{A45FD30B-6626-7447-8DA9-09C733E594C0}"/>
              </a:ext>
            </a:extLst>
          </p:cNvPr>
          <p:cNvSpPr/>
          <p:nvPr/>
        </p:nvSpPr>
        <p:spPr>
          <a:xfrm rot="10800000">
            <a:off x="16101535" y="9744075"/>
            <a:ext cx="1681316" cy="1207236"/>
          </a:xfrm>
          <a:prstGeom prst="triangle">
            <a:avLst/>
          </a:prstGeom>
          <a:solidFill>
            <a:schemeClr val="accent5"/>
          </a:solidFill>
          <a:ln w="349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BB7CE7-20B0-0D4C-A07A-279524E95E39}"/>
              </a:ext>
            </a:extLst>
          </p:cNvPr>
          <p:cNvGrpSpPr/>
          <p:nvPr/>
        </p:nvGrpSpPr>
        <p:grpSpPr>
          <a:xfrm>
            <a:off x="2772615" y="6406799"/>
            <a:ext cx="3676939" cy="1477328"/>
            <a:chOff x="5517310" y="11069053"/>
            <a:chExt cx="3676939" cy="147732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B0E03A72-0F15-F041-81F1-AACD91174CC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D81F26-347F-E142-AC97-DF19FB96F7E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EE0D95-1063-D946-9C50-10BF88391185}"/>
              </a:ext>
            </a:extLst>
          </p:cNvPr>
          <p:cNvGrpSpPr/>
          <p:nvPr/>
        </p:nvGrpSpPr>
        <p:grpSpPr>
          <a:xfrm>
            <a:off x="10773615" y="6330599"/>
            <a:ext cx="3676939" cy="1477328"/>
            <a:chOff x="5517310" y="11069053"/>
            <a:chExt cx="3676939" cy="147732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DE10D7BA-24D7-5545-83DF-CABE97C9844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FF3246-FED2-B04B-B0D0-4E428837E6B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681CA44-168E-7948-9EA9-5E9BAEA551A8}"/>
              </a:ext>
            </a:extLst>
          </p:cNvPr>
          <p:cNvGrpSpPr/>
          <p:nvPr/>
        </p:nvGrpSpPr>
        <p:grpSpPr>
          <a:xfrm>
            <a:off x="7446215" y="10927999"/>
            <a:ext cx="3676939" cy="1477328"/>
            <a:chOff x="5517310" y="11069053"/>
            <a:chExt cx="3676939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B9EB8E9E-F5DB-6847-8794-9FDB8BF027B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EAD6507-F80B-0842-A947-4012DB9ACE1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5DBF1C-920A-294D-91C1-C98D5737463B}"/>
              </a:ext>
            </a:extLst>
          </p:cNvPr>
          <p:cNvGrpSpPr/>
          <p:nvPr/>
        </p:nvGrpSpPr>
        <p:grpSpPr>
          <a:xfrm>
            <a:off x="18534476" y="9008813"/>
            <a:ext cx="3676939" cy="1477328"/>
            <a:chOff x="5517310" y="11069053"/>
            <a:chExt cx="3676939" cy="147732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11B5CDFE-2502-C844-B1FC-A9888652687E}"/>
                </a:ext>
              </a:extLst>
            </p:cNvPr>
            <p:cNvSpPr txBox="1"/>
            <p:nvPr/>
          </p:nvSpPr>
          <p:spPr>
            <a:xfrm>
              <a:off x="552388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B82CFB-0A08-514B-9C48-500E44693B8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12B8B21-F90C-A24D-A9E8-0F1A3117342B}"/>
              </a:ext>
            </a:extLst>
          </p:cNvPr>
          <p:cNvGrpSpPr/>
          <p:nvPr/>
        </p:nvGrpSpPr>
        <p:grpSpPr>
          <a:xfrm>
            <a:off x="19880676" y="5859213"/>
            <a:ext cx="3676939" cy="1477328"/>
            <a:chOff x="5517310" y="11069053"/>
            <a:chExt cx="3676939" cy="147732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D1CFEC2A-1C23-544D-91A2-8033352B1580}"/>
                </a:ext>
              </a:extLst>
            </p:cNvPr>
            <p:cNvSpPr txBox="1"/>
            <p:nvPr/>
          </p:nvSpPr>
          <p:spPr>
            <a:xfrm>
              <a:off x="552388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81DE06D-CDF1-A548-AA13-C8178FD5496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8F544225-FF5E-524B-893F-42218492CEAA}"/>
              </a:ext>
            </a:extLst>
          </p:cNvPr>
          <p:cNvGrpSpPr/>
          <p:nvPr/>
        </p:nvGrpSpPr>
        <p:grpSpPr>
          <a:xfrm>
            <a:off x="2668308" y="433142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DD4A26B3-2F0F-DB4B-9233-7C79910898EC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F592D4EA-035B-FC47-9A9E-B7E7DADEEE4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88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41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7FA48A"/>
      </a:accent1>
      <a:accent2>
        <a:srgbClr val="8089D5"/>
      </a:accent2>
      <a:accent3>
        <a:srgbClr val="A65963"/>
      </a:accent3>
      <a:accent4>
        <a:srgbClr val="78A3B4"/>
      </a:accent4>
      <a:accent5>
        <a:srgbClr val="A7C6A0"/>
      </a:accent5>
      <a:accent6>
        <a:srgbClr val="31333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91770</TotalTime>
  <Words>595</Words>
  <Application>Microsoft Macintosh PowerPoint</Application>
  <PresentationFormat>Personalizado</PresentationFormat>
  <Paragraphs>102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16324</cp:revision>
  <dcterms:created xsi:type="dcterms:W3CDTF">2014-11-12T21:47:38Z</dcterms:created>
  <dcterms:modified xsi:type="dcterms:W3CDTF">2019-10-01T21:39:47Z</dcterms:modified>
  <cp:category/>
</cp:coreProperties>
</file>