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44" d="100"/>
          <a:sy n="44" d="100"/>
        </p:scale>
        <p:origin x="256" y="3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3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0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9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7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A8E4958D-1A6B-3840-BACD-BA9F58E5003B}"/>
              </a:ext>
            </a:extLst>
          </p:cNvPr>
          <p:cNvGrpSpPr/>
          <p:nvPr/>
        </p:nvGrpSpPr>
        <p:grpSpPr>
          <a:xfrm>
            <a:off x="2030086" y="1290717"/>
            <a:ext cx="9790500" cy="11134566"/>
            <a:chOff x="2030086" y="1290717"/>
            <a:chExt cx="9790500" cy="11134566"/>
          </a:xfrm>
          <a:noFill/>
        </p:grpSpPr>
        <p:sp>
          <p:nvSpPr>
            <p:cNvPr id="474" name="Freeform 373">
              <a:extLst>
                <a:ext uri="{FF2B5EF4-FFF2-40B4-BE49-F238E27FC236}">
                  <a16:creationId xmlns:a16="http://schemas.microsoft.com/office/drawing/2014/main" id="{42DBD1F9-3FD4-B347-9B1E-E85FD35A4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995" y="1290717"/>
              <a:ext cx="4027591" cy="4027591"/>
            </a:xfrm>
            <a:custGeom>
              <a:avLst/>
              <a:gdLst>
                <a:gd name="T0" fmla="*/ 693092 w 3860"/>
                <a:gd name="T1" fmla="*/ 0 h 3860"/>
                <a:gd name="T2" fmla="*/ 693092 w 3860"/>
                <a:gd name="T3" fmla="*/ 0 h 3860"/>
                <a:gd name="T4" fmla="*/ 693092 w 3860"/>
                <a:gd name="T5" fmla="*/ 0 h 3860"/>
                <a:gd name="T6" fmla="*/ 0 w 3860"/>
                <a:gd name="T7" fmla="*/ 695970 h 3860"/>
                <a:gd name="T8" fmla="*/ 0 w 3860"/>
                <a:gd name="T9" fmla="*/ 1388702 h 3860"/>
                <a:gd name="T10" fmla="*/ 693092 w 3860"/>
                <a:gd name="T11" fmla="*/ 1388702 h 3860"/>
                <a:gd name="T12" fmla="*/ 1388702 w 3860"/>
                <a:gd name="T13" fmla="*/ 695970 h 3860"/>
                <a:gd name="T14" fmla="*/ 1388702 w 3860"/>
                <a:gd name="T15" fmla="*/ 695970 h 3860"/>
                <a:gd name="T16" fmla="*/ 693092 w 3860"/>
                <a:gd name="T17" fmla="*/ 0 h 38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60" h="3860">
                  <a:moveTo>
                    <a:pt x="1926" y="0"/>
                  </a:moveTo>
                  <a:lnTo>
                    <a:pt x="1926" y="0"/>
                  </a:lnTo>
                  <a:cubicBezTo>
                    <a:pt x="860" y="0"/>
                    <a:pt x="0" y="869"/>
                    <a:pt x="0" y="1934"/>
                  </a:cubicBezTo>
                  <a:cubicBezTo>
                    <a:pt x="0" y="3859"/>
                    <a:pt x="0" y="3859"/>
                    <a:pt x="0" y="3859"/>
                  </a:cubicBezTo>
                  <a:cubicBezTo>
                    <a:pt x="1926" y="3859"/>
                    <a:pt x="1926" y="3859"/>
                    <a:pt x="1926" y="3859"/>
                  </a:cubicBezTo>
                  <a:cubicBezTo>
                    <a:pt x="2999" y="3859"/>
                    <a:pt x="3859" y="2999"/>
                    <a:pt x="3859" y="1934"/>
                  </a:cubicBezTo>
                  <a:cubicBezTo>
                    <a:pt x="3859" y="869"/>
                    <a:pt x="2999" y="0"/>
                    <a:pt x="1926" y="0"/>
                  </a:cubicBezTo>
                </a:path>
              </a:pathLst>
            </a:custGeom>
            <a:grpFill/>
            <a:ln w="31572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5" name="Freeform 374">
              <a:extLst>
                <a:ext uri="{FF2B5EF4-FFF2-40B4-BE49-F238E27FC236}">
                  <a16:creationId xmlns:a16="http://schemas.microsoft.com/office/drawing/2014/main" id="{426325BC-4E71-8F4B-B355-E36410DD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86" y="5318308"/>
              <a:ext cx="5762909" cy="7106975"/>
            </a:xfrm>
            <a:custGeom>
              <a:avLst/>
              <a:gdLst>
                <a:gd name="T0" fmla="*/ 0 w 5523"/>
                <a:gd name="T1" fmla="*/ 0 h 6808"/>
                <a:gd name="T2" fmla="*/ 1987190 w 5523"/>
                <a:gd name="T3" fmla="*/ 0 h 6808"/>
                <a:gd name="T4" fmla="*/ 1987190 w 5523"/>
                <a:gd name="T5" fmla="*/ 2450740 h 68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23" h="6808">
                  <a:moveTo>
                    <a:pt x="0" y="0"/>
                  </a:moveTo>
                  <a:lnTo>
                    <a:pt x="5522" y="0"/>
                  </a:lnTo>
                  <a:lnTo>
                    <a:pt x="5522" y="6807"/>
                  </a:lnTo>
                </a:path>
              </a:pathLst>
            </a:custGeom>
            <a:grpFill/>
            <a:ln w="31572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654" name="Grupo 653">
            <a:extLst>
              <a:ext uri="{FF2B5EF4-FFF2-40B4-BE49-F238E27FC236}">
                <a16:creationId xmlns:a16="http://schemas.microsoft.com/office/drawing/2014/main" id="{878F3E1C-3253-1F44-A108-0DF1364ED0BA}"/>
              </a:ext>
            </a:extLst>
          </p:cNvPr>
          <p:cNvGrpSpPr/>
          <p:nvPr/>
        </p:nvGrpSpPr>
        <p:grpSpPr>
          <a:xfrm>
            <a:off x="2042338" y="1260237"/>
            <a:ext cx="9790500" cy="11134566"/>
            <a:chOff x="2030086" y="1290717"/>
            <a:chExt cx="9790500" cy="11134566"/>
          </a:xfrm>
          <a:noFill/>
        </p:grpSpPr>
        <p:sp>
          <p:nvSpPr>
            <p:cNvPr id="655" name="Freeform 373">
              <a:extLst>
                <a:ext uri="{FF2B5EF4-FFF2-40B4-BE49-F238E27FC236}">
                  <a16:creationId xmlns:a16="http://schemas.microsoft.com/office/drawing/2014/main" id="{74355E9F-2FA1-314E-9D46-A8A2BA0B2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995" y="1290717"/>
              <a:ext cx="4027591" cy="4027591"/>
            </a:xfrm>
            <a:custGeom>
              <a:avLst/>
              <a:gdLst>
                <a:gd name="T0" fmla="*/ 693092 w 3860"/>
                <a:gd name="T1" fmla="*/ 0 h 3860"/>
                <a:gd name="T2" fmla="*/ 693092 w 3860"/>
                <a:gd name="T3" fmla="*/ 0 h 3860"/>
                <a:gd name="T4" fmla="*/ 693092 w 3860"/>
                <a:gd name="T5" fmla="*/ 0 h 3860"/>
                <a:gd name="T6" fmla="*/ 0 w 3860"/>
                <a:gd name="T7" fmla="*/ 695970 h 3860"/>
                <a:gd name="T8" fmla="*/ 0 w 3860"/>
                <a:gd name="T9" fmla="*/ 1388702 h 3860"/>
                <a:gd name="T10" fmla="*/ 693092 w 3860"/>
                <a:gd name="T11" fmla="*/ 1388702 h 3860"/>
                <a:gd name="T12" fmla="*/ 1388702 w 3860"/>
                <a:gd name="T13" fmla="*/ 695970 h 3860"/>
                <a:gd name="T14" fmla="*/ 1388702 w 3860"/>
                <a:gd name="T15" fmla="*/ 695970 h 3860"/>
                <a:gd name="T16" fmla="*/ 693092 w 3860"/>
                <a:gd name="T17" fmla="*/ 0 h 38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60" h="3860">
                  <a:moveTo>
                    <a:pt x="1926" y="0"/>
                  </a:moveTo>
                  <a:lnTo>
                    <a:pt x="1926" y="0"/>
                  </a:lnTo>
                  <a:cubicBezTo>
                    <a:pt x="860" y="0"/>
                    <a:pt x="0" y="869"/>
                    <a:pt x="0" y="1934"/>
                  </a:cubicBezTo>
                  <a:cubicBezTo>
                    <a:pt x="0" y="3859"/>
                    <a:pt x="0" y="3859"/>
                    <a:pt x="0" y="3859"/>
                  </a:cubicBezTo>
                  <a:cubicBezTo>
                    <a:pt x="1926" y="3859"/>
                    <a:pt x="1926" y="3859"/>
                    <a:pt x="1926" y="3859"/>
                  </a:cubicBezTo>
                  <a:cubicBezTo>
                    <a:pt x="2999" y="3859"/>
                    <a:pt x="3859" y="2999"/>
                    <a:pt x="3859" y="1934"/>
                  </a:cubicBezTo>
                  <a:cubicBezTo>
                    <a:pt x="3859" y="869"/>
                    <a:pt x="2999" y="0"/>
                    <a:pt x="1926" y="0"/>
                  </a:cubicBezTo>
                </a:path>
              </a:pathLst>
            </a:custGeom>
            <a:grp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6" name="Freeform 374">
              <a:extLst>
                <a:ext uri="{FF2B5EF4-FFF2-40B4-BE49-F238E27FC236}">
                  <a16:creationId xmlns:a16="http://schemas.microsoft.com/office/drawing/2014/main" id="{0D4EC7F1-2D61-CC42-9C35-80341731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86" y="5318308"/>
              <a:ext cx="5762909" cy="7106975"/>
            </a:xfrm>
            <a:custGeom>
              <a:avLst/>
              <a:gdLst>
                <a:gd name="T0" fmla="*/ 0 w 5523"/>
                <a:gd name="T1" fmla="*/ 0 h 6808"/>
                <a:gd name="T2" fmla="*/ 1987190 w 5523"/>
                <a:gd name="T3" fmla="*/ 0 h 6808"/>
                <a:gd name="T4" fmla="*/ 1987190 w 5523"/>
                <a:gd name="T5" fmla="*/ 2450740 h 68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23" h="6808">
                  <a:moveTo>
                    <a:pt x="0" y="0"/>
                  </a:moveTo>
                  <a:lnTo>
                    <a:pt x="5522" y="0"/>
                  </a:lnTo>
                  <a:lnTo>
                    <a:pt x="5522" y="6807"/>
                  </a:lnTo>
                </a:path>
              </a:pathLst>
            </a:custGeom>
            <a:grp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19" name="Freeform 415">
            <a:extLst>
              <a:ext uri="{FF2B5EF4-FFF2-40B4-BE49-F238E27FC236}">
                <a16:creationId xmlns:a16="http://schemas.microsoft.com/office/drawing/2014/main" id="{37DEB6DF-17F1-D34A-BE39-CE5D4D742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0587" y="3256181"/>
            <a:ext cx="4604" cy="138089"/>
          </a:xfrm>
          <a:custGeom>
            <a:avLst/>
            <a:gdLst>
              <a:gd name="T0" fmla="*/ 0 w 1"/>
              <a:gd name="T1" fmla="*/ 47264 h 132"/>
              <a:gd name="T2" fmla="*/ 0 w 1"/>
              <a:gd name="T3" fmla="*/ 17679 h 132"/>
              <a:gd name="T4" fmla="*/ 0 w 1"/>
              <a:gd name="T5" fmla="*/ 17679 h 132"/>
              <a:gd name="T6" fmla="*/ 0 w 1"/>
              <a:gd name="T7" fmla="*/ 0 h 1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" h="132">
                <a:moveTo>
                  <a:pt x="0" y="131"/>
                </a:moveTo>
                <a:lnTo>
                  <a:pt x="0" y="49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900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20" name="Line 416">
            <a:extLst>
              <a:ext uri="{FF2B5EF4-FFF2-40B4-BE49-F238E27FC236}">
                <a16:creationId xmlns:a16="http://schemas.microsoft.com/office/drawing/2014/main" id="{E2EEB213-3020-6C46-A63E-C2B8F8E823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20587" y="2975401"/>
            <a:ext cx="4604" cy="147295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1" name="Line 417">
            <a:extLst>
              <a:ext uri="{FF2B5EF4-FFF2-40B4-BE49-F238E27FC236}">
                <a16:creationId xmlns:a16="http://schemas.microsoft.com/office/drawing/2014/main" id="{1D97EF0B-A888-104F-AD40-3104531336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20587" y="2703825"/>
            <a:ext cx="4604" cy="147295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1" name="Line 437">
            <a:extLst>
              <a:ext uri="{FF2B5EF4-FFF2-40B4-BE49-F238E27FC236}">
                <a16:creationId xmlns:a16="http://schemas.microsoft.com/office/drawing/2014/main" id="{C7B59859-DB97-DC44-8704-905435564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096" y="5318308"/>
            <a:ext cx="138089" cy="46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2" name="Line 438">
            <a:extLst>
              <a:ext uri="{FF2B5EF4-FFF2-40B4-BE49-F238E27FC236}">
                <a16:creationId xmlns:a16="http://schemas.microsoft.com/office/drawing/2014/main" id="{0B3F7441-E02D-5141-BF02-EF4293499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2670" y="5318308"/>
            <a:ext cx="138089" cy="46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3" name="Line 439">
            <a:extLst>
              <a:ext uri="{FF2B5EF4-FFF2-40B4-BE49-F238E27FC236}">
                <a16:creationId xmlns:a16="http://schemas.microsoft.com/office/drawing/2014/main" id="{35DE2A62-3F77-A749-8E6C-1F2DE5C9D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847" y="5318308"/>
            <a:ext cx="138089" cy="46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4" name="Line 440">
            <a:extLst>
              <a:ext uri="{FF2B5EF4-FFF2-40B4-BE49-F238E27FC236}">
                <a16:creationId xmlns:a16="http://schemas.microsoft.com/office/drawing/2014/main" id="{23A6BFC0-17D3-074E-8C10-749652947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424" y="5318308"/>
            <a:ext cx="138089" cy="46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8" name="Line 454">
            <a:extLst>
              <a:ext uri="{FF2B5EF4-FFF2-40B4-BE49-F238E27FC236}">
                <a16:creationId xmlns:a16="http://schemas.microsoft.com/office/drawing/2014/main" id="{20D07F82-B29D-E748-BB84-64B884E69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995" y="6395401"/>
            <a:ext cx="4602" cy="13808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9" name="Line 455">
            <a:extLst>
              <a:ext uri="{FF2B5EF4-FFF2-40B4-BE49-F238E27FC236}">
                <a16:creationId xmlns:a16="http://schemas.microsoft.com/office/drawing/2014/main" id="{BFB09810-7E29-3B4F-A4A7-8EDB46DE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995" y="6666978"/>
            <a:ext cx="4602" cy="13808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0" name="Line 456">
            <a:extLst>
              <a:ext uri="{FF2B5EF4-FFF2-40B4-BE49-F238E27FC236}">
                <a16:creationId xmlns:a16="http://schemas.microsoft.com/office/drawing/2014/main" id="{DB1AA32B-6841-7645-A56F-327C37F0A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995" y="6943156"/>
            <a:ext cx="4602" cy="13808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1" name="Line 457">
            <a:extLst>
              <a:ext uri="{FF2B5EF4-FFF2-40B4-BE49-F238E27FC236}">
                <a16:creationId xmlns:a16="http://schemas.microsoft.com/office/drawing/2014/main" id="{3CF137FD-8EF9-C242-99E1-8B6763233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995" y="7214729"/>
            <a:ext cx="4602" cy="13808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6" name="Line 462">
            <a:extLst>
              <a:ext uri="{FF2B5EF4-FFF2-40B4-BE49-F238E27FC236}">
                <a16:creationId xmlns:a16="http://schemas.microsoft.com/office/drawing/2014/main" id="{DA962E27-E618-9948-98BC-979921401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995" y="8581810"/>
            <a:ext cx="4602" cy="13808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7" name="Line 463">
            <a:extLst>
              <a:ext uri="{FF2B5EF4-FFF2-40B4-BE49-F238E27FC236}">
                <a16:creationId xmlns:a16="http://schemas.microsoft.com/office/drawing/2014/main" id="{BD2CA8FC-9AAB-444F-AAE4-8C697C976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995" y="8857988"/>
            <a:ext cx="4602" cy="13808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8" name="Line 464">
            <a:extLst>
              <a:ext uri="{FF2B5EF4-FFF2-40B4-BE49-F238E27FC236}">
                <a16:creationId xmlns:a16="http://schemas.microsoft.com/office/drawing/2014/main" id="{CA3F6540-9A52-3246-8033-816553749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995" y="9129562"/>
            <a:ext cx="4602" cy="13808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9" name="Line 465">
            <a:extLst>
              <a:ext uri="{FF2B5EF4-FFF2-40B4-BE49-F238E27FC236}">
                <a16:creationId xmlns:a16="http://schemas.microsoft.com/office/drawing/2014/main" id="{577622D8-6A78-9849-BB2B-EDAF483AC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995" y="9405739"/>
            <a:ext cx="4602" cy="13808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4" name="Line 470">
            <a:extLst>
              <a:ext uri="{FF2B5EF4-FFF2-40B4-BE49-F238E27FC236}">
                <a16:creationId xmlns:a16="http://schemas.microsoft.com/office/drawing/2014/main" id="{E7AF3639-03E3-9846-A232-6E2A3BB3B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995" y="10772821"/>
            <a:ext cx="4602" cy="13808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5" name="Line 471">
            <a:extLst>
              <a:ext uri="{FF2B5EF4-FFF2-40B4-BE49-F238E27FC236}">
                <a16:creationId xmlns:a16="http://schemas.microsoft.com/office/drawing/2014/main" id="{FD512238-000B-0F41-85A6-60DCA9B30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995" y="11044394"/>
            <a:ext cx="4602" cy="13808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6" name="Line 472">
            <a:extLst>
              <a:ext uri="{FF2B5EF4-FFF2-40B4-BE49-F238E27FC236}">
                <a16:creationId xmlns:a16="http://schemas.microsoft.com/office/drawing/2014/main" id="{A00B3E10-8894-7147-B3C6-2708B94E5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995" y="11320572"/>
            <a:ext cx="4602" cy="13808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7" name="Line 473">
            <a:extLst>
              <a:ext uri="{FF2B5EF4-FFF2-40B4-BE49-F238E27FC236}">
                <a16:creationId xmlns:a16="http://schemas.microsoft.com/office/drawing/2014/main" id="{3EBE4CEA-D040-FE4A-8F53-3657C1D60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2995" y="11592148"/>
            <a:ext cx="4602" cy="13808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4" name="Freeform 477">
            <a:extLst>
              <a:ext uri="{FF2B5EF4-FFF2-40B4-BE49-F238E27FC236}">
                <a16:creationId xmlns:a16="http://schemas.microsoft.com/office/drawing/2014/main" id="{E4347B60-7412-4E4D-A55E-99DBB778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73" y="4623262"/>
            <a:ext cx="1394699" cy="1394696"/>
          </a:xfrm>
          <a:custGeom>
            <a:avLst/>
            <a:gdLst>
              <a:gd name="T0" fmla="*/ 238888 w 1337"/>
              <a:gd name="T1" fmla="*/ 480652 h 1336"/>
              <a:gd name="T2" fmla="*/ 238888 w 1337"/>
              <a:gd name="T3" fmla="*/ 480652 h 1336"/>
              <a:gd name="T4" fmla="*/ 0 w 1337"/>
              <a:gd name="T5" fmla="*/ 239066 h 1336"/>
              <a:gd name="T6" fmla="*/ 238888 w 1337"/>
              <a:gd name="T7" fmla="*/ 0 h 1336"/>
              <a:gd name="T8" fmla="*/ 480653 w 1337"/>
              <a:gd name="T9" fmla="*/ 239066 h 1336"/>
              <a:gd name="T10" fmla="*/ 238888 w 1337"/>
              <a:gd name="T11" fmla="*/ 480652 h 1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37" h="1336">
                <a:moveTo>
                  <a:pt x="664" y="1335"/>
                </a:moveTo>
                <a:lnTo>
                  <a:pt x="664" y="1335"/>
                </a:lnTo>
                <a:cubicBezTo>
                  <a:pt x="295" y="1335"/>
                  <a:pt x="0" y="1032"/>
                  <a:pt x="0" y="664"/>
                </a:cubicBezTo>
                <a:cubicBezTo>
                  <a:pt x="0" y="295"/>
                  <a:pt x="295" y="0"/>
                  <a:pt x="664" y="0"/>
                </a:cubicBezTo>
                <a:cubicBezTo>
                  <a:pt x="1033" y="0"/>
                  <a:pt x="1336" y="295"/>
                  <a:pt x="1336" y="664"/>
                </a:cubicBezTo>
                <a:cubicBezTo>
                  <a:pt x="1336" y="1032"/>
                  <a:pt x="1033" y="1335"/>
                  <a:pt x="664" y="133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79">
            <a:extLst>
              <a:ext uri="{FF2B5EF4-FFF2-40B4-BE49-F238E27FC236}">
                <a16:creationId xmlns:a16="http://schemas.microsoft.com/office/drawing/2014/main" id="{C7A47FAB-6670-3D48-A384-496720FDA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110" y="5069748"/>
            <a:ext cx="966622" cy="506326"/>
          </a:xfrm>
          <a:custGeom>
            <a:avLst/>
            <a:gdLst>
              <a:gd name="T0" fmla="*/ 321148 w 927"/>
              <a:gd name="T1" fmla="*/ 174265 h 485"/>
              <a:gd name="T2" fmla="*/ 321148 w 927"/>
              <a:gd name="T3" fmla="*/ 174265 h 485"/>
              <a:gd name="T4" fmla="*/ 11868 w 927"/>
              <a:gd name="T5" fmla="*/ 174265 h 485"/>
              <a:gd name="T6" fmla="*/ 0 w 927"/>
              <a:gd name="T7" fmla="*/ 162383 h 485"/>
              <a:gd name="T8" fmla="*/ 0 w 927"/>
              <a:gd name="T9" fmla="*/ 11882 h 485"/>
              <a:gd name="T10" fmla="*/ 11868 w 927"/>
              <a:gd name="T11" fmla="*/ 0 h 485"/>
              <a:gd name="T12" fmla="*/ 321148 w 927"/>
              <a:gd name="T13" fmla="*/ 0 h 485"/>
              <a:gd name="T14" fmla="*/ 333015 w 927"/>
              <a:gd name="T15" fmla="*/ 11882 h 485"/>
              <a:gd name="T16" fmla="*/ 333015 w 927"/>
              <a:gd name="T17" fmla="*/ 162383 h 485"/>
              <a:gd name="T18" fmla="*/ 321148 w 927"/>
              <a:gd name="T19" fmla="*/ 174265 h 485"/>
              <a:gd name="T20" fmla="*/ 14745 w 927"/>
              <a:gd name="T21" fmla="*/ 159503 h 485"/>
              <a:gd name="T22" fmla="*/ 14745 w 927"/>
              <a:gd name="T23" fmla="*/ 159503 h 485"/>
              <a:gd name="T24" fmla="*/ 315394 w 927"/>
              <a:gd name="T25" fmla="*/ 159503 h 485"/>
              <a:gd name="T26" fmla="*/ 315394 w 927"/>
              <a:gd name="T27" fmla="*/ 14762 h 485"/>
              <a:gd name="T28" fmla="*/ 14745 w 927"/>
              <a:gd name="T29" fmla="*/ 14762 h 485"/>
              <a:gd name="T30" fmla="*/ 14745 w 927"/>
              <a:gd name="T31" fmla="*/ 159503 h 485"/>
              <a:gd name="T32" fmla="*/ 321148 w 927"/>
              <a:gd name="T33" fmla="*/ 14762 h 485"/>
              <a:gd name="T34" fmla="*/ 321148 w 927"/>
              <a:gd name="T35" fmla="*/ 14762 h 48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27" h="485">
                <a:moveTo>
                  <a:pt x="893" y="484"/>
                </a:moveTo>
                <a:lnTo>
                  <a:pt x="893" y="484"/>
                </a:lnTo>
                <a:cubicBezTo>
                  <a:pt x="33" y="484"/>
                  <a:pt x="33" y="484"/>
                  <a:pt x="33" y="484"/>
                </a:cubicBezTo>
                <a:cubicBezTo>
                  <a:pt x="8" y="484"/>
                  <a:pt x="0" y="467"/>
                  <a:pt x="0" y="45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8" y="0"/>
                  <a:pt x="33" y="0"/>
                </a:cubicBezTo>
                <a:cubicBezTo>
                  <a:pt x="893" y="0"/>
                  <a:pt x="893" y="0"/>
                  <a:pt x="893" y="0"/>
                </a:cubicBezTo>
                <a:cubicBezTo>
                  <a:pt x="910" y="0"/>
                  <a:pt x="926" y="17"/>
                  <a:pt x="926" y="33"/>
                </a:cubicBezTo>
                <a:cubicBezTo>
                  <a:pt x="926" y="451"/>
                  <a:pt x="926" y="451"/>
                  <a:pt x="926" y="451"/>
                </a:cubicBezTo>
                <a:cubicBezTo>
                  <a:pt x="926" y="467"/>
                  <a:pt x="910" y="484"/>
                  <a:pt x="893" y="484"/>
                </a:cubicBezTo>
                <a:close/>
                <a:moveTo>
                  <a:pt x="41" y="443"/>
                </a:moveTo>
                <a:lnTo>
                  <a:pt x="41" y="443"/>
                </a:lnTo>
                <a:cubicBezTo>
                  <a:pt x="877" y="443"/>
                  <a:pt x="877" y="443"/>
                  <a:pt x="877" y="443"/>
                </a:cubicBezTo>
                <a:cubicBezTo>
                  <a:pt x="877" y="41"/>
                  <a:pt x="877" y="41"/>
                  <a:pt x="877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443"/>
                </a:lnTo>
                <a:close/>
                <a:moveTo>
                  <a:pt x="893" y="41"/>
                </a:moveTo>
                <a:lnTo>
                  <a:pt x="893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80">
            <a:extLst>
              <a:ext uri="{FF2B5EF4-FFF2-40B4-BE49-F238E27FC236}">
                <a16:creationId xmlns:a16="http://schemas.microsoft.com/office/drawing/2014/main" id="{928F4AE1-8511-D846-9FF1-7C8E989A0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553" y="5212441"/>
            <a:ext cx="207135" cy="207132"/>
          </a:xfrm>
          <a:custGeom>
            <a:avLst/>
            <a:gdLst>
              <a:gd name="T0" fmla="*/ 35538 w 197"/>
              <a:gd name="T1" fmla="*/ 18040 h 198"/>
              <a:gd name="T2" fmla="*/ 35538 w 197"/>
              <a:gd name="T3" fmla="*/ 18040 h 198"/>
              <a:gd name="T4" fmla="*/ 56208 w 197"/>
              <a:gd name="T5" fmla="*/ 35719 h 198"/>
              <a:gd name="T6" fmla="*/ 35538 w 197"/>
              <a:gd name="T7" fmla="*/ 56284 h 198"/>
              <a:gd name="T8" fmla="*/ 14868 w 197"/>
              <a:gd name="T9" fmla="*/ 35719 h 198"/>
              <a:gd name="T10" fmla="*/ 35538 w 197"/>
              <a:gd name="T11" fmla="*/ 18040 h 198"/>
              <a:gd name="T12" fmla="*/ 35538 w 197"/>
              <a:gd name="T13" fmla="*/ 0 h 198"/>
              <a:gd name="T14" fmla="*/ 35538 w 197"/>
              <a:gd name="T15" fmla="*/ 0 h 198"/>
              <a:gd name="T16" fmla="*/ 0 w 197"/>
              <a:gd name="T17" fmla="*/ 35719 h 198"/>
              <a:gd name="T18" fmla="*/ 35538 w 197"/>
              <a:gd name="T19" fmla="*/ 71076 h 198"/>
              <a:gd name="T20" fmla="*/ 71075 w 197"/>
              <a:gd name="T21" fmla="*/ 35719 h 198"/>
              <a:gd name="T22" fmla="*/ 35538 w 197"/>
              <a:gd name="T23" fmla="*/ 0 h 198"/>
              <a:gd name="T24" fmla="*/ 35538 w 197"/>
              <a:gd name="T25" fmla="*/ 18040 h 19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97" h="198">
                <a:moveTo>
                  <a:pt x="98" y="50"/>
                </a:moveTo>
                <a:lnTo>
                  <a:pt x="98" y="50"/>
                </a:lnTo>
                <a:cubicBezTo>
                  <a:pt x="131" y="50"/>
                  <a:pt x="155" y="74"/>
                  <a:pt x="155" y="99"/>
                </a:cubicBezTo>
                <a:cubicBezTo>
                  <a:pt x="155" y="132"/>
                  <a:pt x="131" y="156"/>
                  <a:pt x="98" y="156"/>
                </a:cubicBezTo>
                <a:cubicBezTo>
                  <a:pt x="65" y="156"/>
                  <a:pt x="41" y="132"/>
                  <a:pt x="41" y="99"/>
                </a:cubicBezTo>
                <a:cubicBezTo>
                  <a:pt x="41" y="74"/>
                  <a:pt x="65" y="50"/>
                  <a:pt x="98" y="50"/>
                </a:cubicBezTo>
                <a:lnTo>
                  <a:pt x="98" y="0"/>
                </a:lnTo>
                <a:cubicBezTo>
                  <a:pt x="41" y="0"/>
                  <a:pt x="0" y="50"/>
                  <a:pt x="0" y="99"/>
                </a:cubicBezTo>
                <a:cubicBezTo>
                  <a:pt x="0" y="156"/>
                  <a:pt x="41" y="197"/>
                  <a:pt x="98" y="197"/>
                </a:cubicBezTo>
                <a:cubicBezTo>
                  <a:pt x="155" y="197"/>
                  <a:pt x="196" y="156"/>
                  <a:pt x="196" y="99"/>
                </a:cubicBezTo>
                <a:cubicBezTo>
                  <a:pt x="196" y="50"/>
                  <a:pt x="155" y="0"/>
                  <a:pt x="98" y="0"/>
                </a:cubicBezTo>
                <a:lnTo>
                  <a:pt x="98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81">
            <a:extLst>
              <a:ext uri="{FF2B5EF4-FFF2-40B4-BE49-F238E27FC236}">
                <a16:creationId xmlns:a16="http://schemas.microsoft.com/office/drawing/2014/main" id="{28A67AB9-CA48-ED4B-91D5-D37996B22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950" y="5129588"/>
            <a:ext cx="842341" cy="386649"/>
          </a:xfrm>
          <a:custGeom>
            <a:avLst/>
            <a:gdLst>
              <a:gd name="T0" fmla="*/ 257311 w 805"/>
              <a:gd name="T1" fmla="*/ 14817 h 369"/>
              <a:gd name="T2" fmla="*/ 257311 w 805"/>
              <a:gd name="T3" fmla="*/ 14817 h 369"/>
              <a:gd name="T4" fmla="*/ 272107 w 805"/>
              <a:gd name="T5" fmla="*/ 32524 h 369"/>
              <a:gd name="T6" fmla="*/ 272107 w 805"/>
              <a:gd name="T7" fmla="*/ 100464 h 369"/>
              <a:gd name="T8" fmla="*/ 257311 w 805"/>
              <a:gd name="T9" fmla="*/ 115281 h 369"/>
              <a:gd name="T10" fmla="*/ 29953 w 805"/>
              <a:gd name="T11" fmla="*/ 115281 h 369"/>
              <a:gd name="T12" fmla="*/ 14796 w 805"/>
              <a:gd name="T13" fmla="*/ 100464 h 369"/>
              <a:gd name="T14" fmla="*/ 14796 w 805"/>
              <a:gd name="T15" fmla="*/ 32524 h 369"/>
              <a:gd name="T16" fmla="*/ 29953 w 805"/>
              <a:gd name="T17" fmla="*/ 14817 h 369"/>
              <a:gd name="T18" fmla="*/ 257311 w 805"/>
              <a:gd name="T19" fmla="*/ 14817 h 369"/>
              <a:gd name="T20" fmla="*/ 257311 w 805"/>
              <a:gd name="T21" fmla="*/ 0 h 369"/>
              <a:gd name="T22" fmla="*/ 257311 w 805"/>
              <a:gd name="T23" fmla="*/ 0 h 369"/>
              <a:gd name="T24" fmla="*/ 29953 w 805"/>
              <a:gd name="T25" fmla="*/ 0 h 369"/>
              <a:gd name="T26" fmla="*/ 14796 w 805"/>
              <a:gd name="T27" fmla="*/ 14817 h 369"/>
              <a:gd name="T28" fmla="*/ 0 w 805"/>
              <a:gd name="T29" fmla="*/ 32524 h 369"/>
              <a:gd name="T30" fmla="*/ 0 w 805"/>
              <a:gd name="T31" fmla="*/ 100464 h 369"/>
              <a:gd name="T32" fmla="*/ 14796 w 805"/>
              <a:gd name="T33" fmla="*/ 115281 h 369"/>
              <a:gd name="T34" fmla="*/ 29953 w 805"/>
              <a:gd name="T35" fmla="*/ 132989 h 369"/>
              <a:gd name="T36" fmla="*/ 257311 w 805"/>
              <a:gd name="T37" fmla="*/ 132989 h 369"/>
              <a:gd name="T38" fmla="*/ 272107 w 805"/>
              <a:gd name="T39" fmla="*/ 115281 h 369"/>
              <a:gd name="T40" fmla="*/ 290151 w 805"/>
              <a:gd name="T41" fmla="*/ 100464 h 369"/>
              <a:gd name="T42" fmla="*/ 290151 w 805"/>
              <a:gd name="T43" fmla="*/ 32524 h 369"/>
              <a:gd name="T44" fmla="*/ 272107 w 805"/>
              <a:gd name="T45" fmla="*/ 14817 h 369"/>
              <a:gd name="T46" fmla="*/ 257311 w 805"/>
              <a:gd name="T47" fmla="*/ 0 h 369"/>
              <a:gd name="T48" fmla="*/ 257311 w 805"/>
              <a:gd name="T49" fmla="*/ 14817 h 36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05" h="369">
                <a:moveTo>
                  <a:pt x="713" y="41"/>
                </a:moveTo>
                <a:lnTo>
                  <a:pt x="713" y="41"/>
                </a:lnTo>
                <a:cubicBezTo>
                  <a:pt x="713" y="65"/>
                  <a:pt x="738" y="90"/>
                  <a:pt x="754" y="90"/>
                </a:cubicBezTo>
                <a:cubicBezTo>
                  <a:pt x="754" y="278"/>
                  <a:pt x="754" y="278"/>
                  <a:pt x="754" y="278"/>
                </a:cubicBezTo>
                <a:cubicBezTo>
                  <a:pt x="738" y="278"/>
                  <a:pt x="713" y="303"/>
                  <a:pt x="713" y="319"/>
                </a:cubicBezTo>
                <a:cubicBezTo>
                  <a:pt x="83" y="319"/>
                  <a:pt x="83" y="319"/>
                  <a:pt x="83" y="319"/>
                </a:cubicBezTo>
                <a:cubicBezTo>
                  <a:pt x="83" y="303"/>
                  <a:pt x="66" y="278"/>
                  <a:pt x="41" y="278"/>
                </a:cubicBezTo>
                <a:cubicBezTo>
                  <a:pt x="41" y="90"/>
                  <a:pt x="41" y="90"/>
                  <a:pt x="41" y="90"/>
                </a:cubicBezTo>
                <a:cubicBezTo>
                  <a:pt x="66" y="90"/>
                  <a:pt x="83" y="65"/>
                  <a:pt x="83" y="41"/>
                </a:cubicBezTo>
                <a:cubicBezTo>
                  <a:pt x="713" y="41"/>
                  <a:pt x="713" y="41"/>
                  <a:pt x="713" y="41"/>
                </a:cubicBezTo>
                <a:lnTo>
                  <a:pt x="713" y="0"/>
                </a:lnTo>
                <a:cubicBezTo>
                  <a:pt x="83" y="0"/>
                  <a:pt x="83" y="0"/>
                  <a:pt x="83" y="0"/>
                </a:cubicBezTo>
                <a:cubicBezTo>
                  <a:pt x="58" y="0"/>
                  <a:pt x="41" y="16"/>
                  <a:pt x="41" y="41"/>
                </a:cubicBezTo>
                <a:cubicBezTo>
                  <a:pt x="17" y="41"/>
                  <a:pt x="0" y="65"/>
                  <a:pt x="0" y="90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3"/>
                  <a:pt x="17" y="319"/>
                  <a:pt x="41" y="319"/>
                </a:cubicBezTo>
                <a:cubicBezTo>
                  <a:pt x="41" y="344"/>
                  <a:pt x="58" y="368"/>
                  <a:pt x="83" y="368"/>
                </a:cubicBezTo>
                <a:cubicBezTo>
                  <a:pt x="713" y="368"/>
                  <a:pt x="713" y="368"/>
                  <a:pt x="713" y="368"/>
                </a:cubicBezTo>
                <a:cubicBezTo>
                  <a:pt x="738" y="368"/>
                  <a:pt x="754" y="344"/>
                  <a:pt x="754" y="319"/>
                </a:cubicBezTo>
                <a:cubicBezTo>
                  <a:pt x="779" y="319"/>
                  <a:pt x="804" y="303"/>
                  <a:pt x="804" y="278"/>
                </a:cubicBezTo>
                <a:cubicBezTo>
                  <a:pt x="804" y="90"/>
                  <a:pt x="804" y="90"/>
                  <a:pt x="804" y="90"/>
                </a:cubicBezTo>
                <a:cubicBezTo>
                  <a:pt x="804" y="65"/>
                  <a:pt x="779" y="41"/>
                  <a:pt x="754" y="41"/>
                </a:cubicBezTo>
                <a:cubicBezTo>
                  <a:pt x="754" y="16"/>
                  <a:pt x="738" y="0"/>
                  <a:pt x="713" y="0"/>
                </a:cubicBezTo>
                <a:lnTo>
                  <a:pt x="713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82">
            <a:extLst>
              <a:ext uri="{FF2B5EF4-FFF2-40B4-BE49-F238E27FC236}">
                <a16:creationId xmlns:a16="http://schemas.microsoft.com/office/drawing/2014/main" id="{021E3EE3-2FD1-194E-8572-8D33992B0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305" y="2450664"/>
            <a:ext cx="1394696" cy="1394696"/>
          </a:xfrm>
          <a:custGeom>
            <a:avLst/>
            <a:gdLst>
              <a:gd name="T0" fmla="*/ 241946 w 1336"/>
              <a:gd name="T1" fmla="*/ 480652 h 1337"/>
              <a:gd name="T2" fmla="*/ 241946 w 1336"/>
              <a:gd name="T3" fmla="*/ 480652 h 1337"/>
              <a:gd name="T4" fmla="*/ 0 w 1336"/>
              <a:gd name="T5" fmla="*/ 241765 h 1337"/>
              <a:gd name="T6" fmla="*/ 241946 w 1336"/>
              <a:gd name="T7" fmla="*/ 0 h 1337"/>
              <a:gd name="T8" fmla="*/ 480652 w 1336"/>
              <a:gd name="T9" fmla="*/ 241765 h 1337"/>
              <a:gd name="T10" fmla="*/ 241946 w 1336"/>
              <a:gd name="T11" fmla="*/ 480652 h 13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36" h="1337">
                <a:moveTo>
                  <a:pt x="672" y="1336"/>
                </a:moveTo>
                <a:lnTo>
                  <a:pt x="672" y="1336"/>
                </a:lnTo>
                <a:cubicBezTo>
                  <a:pt x="303" y="1336"/>
                  <a:pt x="0" y="1041"/>
                  <a:pt x="0" y="672"/>
                </a:cubicBezTo>
                <a:cubicBezTo>
                  <a:pt x="0" y="304"/>
                  <a:pt x="303" y="0"/>
                  <a:pt x="672" y="0"/>
                </a:cubicBezTo>
                <a:cubicBezTo>
                  <a:pt x="1041" y="0"/>
                  <a:pt x="1335" y="304"/>
                  <a:pt x="1335" y="672"/>
                </a:cubicBezTo>
                <a:cubicBezTo>
                  <a:pt x="1335" y="1041"/>
                  <a:pt x="1041" y="1336"/>
                  <a:pt x="672" y="133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84">
            <a:extLst>
              <a:ext uri="{FF2B5EF4-FFF2-40B4-BE49-F238E27FC236}">
                <a16:creationId xmlns:a16="http://schemas.microsoft.com/office/drawing/2014/main" id="{EC11ACC0-B96D-A64E-9FBA-6F1B112EC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013" y="2887944"/>
            <a:ext cx="257766" cy="248560"/>
          </a:xfrm>
          <a:custGeom>
            <a:avLst/>
            <a:gdLst>
              <a:gd name="T0" fmla="*/ 76663 w 247"/>
              <a:gd name="T1" fmla="*/ 85366 h 239"/>
              <a:gd name="T2" fmla="*/ 76663 w 247"/>
              <a:gd name="T3" fmla="*/ 85366 h 239"/>
              <a:gd name="T4" fmla="*/ 68025 w 247"/>
              <a:gd name="T5" fmla="*/ 82497 h 239"/>
              <a:gd name="T6" fmla="*/ 5759 w 247"/>
              <a:gd name="T7" fmla="*/ 20804 h 239"/>
              <a:gd name="T8" fmla="*/ 5759 w 247"/>
              <a:gd name="T9" fmla="*/ 2869 h 239"/>
              <a:gd name="T10" fmla="*/ 20875 w 247"/>
              <a:gd name="T11" fmla="*/ 2869 h 239"/>
              <a:gd name="T12" fmla="*/ 85661 w 247"/>
              <a:gd name="T13" fmla="*/ 67791 h 239"/>
              <a:gd name="T14" fmla="*/ 85661 w 247"/>
              <a:gd name="T15" fmla="*/ 82497 h 239"/>
              <a:gd name="T16" fmla="*/ 76663 w 247"/>
              <a:gd name="T17" fmla="*/ 85366 h 2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7" h="239">
                <a:moveTo>
                  <a:pt x="213" y="238"/>
                </a:moveTo>
                <a:lnTo>
                  <a:pt x="213" y="238"/>
                </a:lnTo>
                <a:cubicBezTo>
                  <a:pt x="205" y="238"/>
                  <a:pt x="197" y="238"/>
                  <a:pt x="189" y="230"/>
                </a:cubicBezTo>
                <a:cubicBezTo>
                  <a:pt x="16" y="58"/>
                  <a:pt x="16" y="58"/>
                  <a:pt x="16" y="58"/>
                </a:cubicBezTo>
                <a:cubicBezTo>
                  <a:pt x="0" y="41"/>
                  <a:pt x="0" y="25"/>
                  <a:pt x="16" y="8"/>
                </a:cubicBezTo>
                <a:cubicBezTo>
                  <a:pt x="25" y="0"/>
                  <a:pt x="49" y="0"/>
                  <a:pt x="58" y="8"/>
                </a:cubicBezTo>
                <a:cubicBezTo>
                  <a:pt x="238" y="189"/>
                  <a:pt x="238" y="189"/>
                  <a:pt x="238" y="189"/>
                </a:cubicBezTo>
                <a:cubicBezTo>
                  <a:pt x="246" y="197"/>
                  <a:pt x="246" y="221"/>
                  <a:pt x="238" y="230"/>
                </a:cubicBezTo>
                <a:cubicBezTo>
                  <a:pt x="230" y="238"/>
                  <a:pt x="221" y="238"/>
                  <a:pt x="213" y="2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85">
            <a:extLst>
              <a:ext uri="{FF2B5EF4-FFF2-40B4-BE49-F238E27FC236}">
                <a16:creationId xmlns:a16="http://schemas.microsoft.com/office/drawing/2014/main" id="{00F7FA0A-DE0D-1E4A-B897-B5EA1E35E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7733" y="2887944"/>
            <a:ext cx="248560" cy="248560"/>
          </a:xfrm>
          <a:custGeom>
            <a:avLst/>
            <a:gdLst>
              <a:gd name="T0" fmla="*/ 11837 w 239"/>
              <a:gd name="T1" fmla="*/ 85366 h 239"/>
              <a:gd name="T2" fmla="*/ 11837 w 239"/>
              <a:gd name="T3" fmla="*/ 85366 h 239"/>
              <a:gd name="T4" fmla="*/ 3228 w 239"/>
              <a:gd name="T5" fmla="*/ 82497 h 239"/>
              <a:gd name="T6" fmla="*/ 3228 w 239"/>
              <a:gd name="T7" fmla="*/ 67791 h 239"/>
              <a:gd name="T8" fmla="*/ 67791 w 239"/>
              <a:gd name="T9" fmla="*/ 6098 h 239"/>
              <a:gd name="T10" fmla="*/ 82497 w 239"/>
              <a:gd name="T11" fmla="*/ 6098 h 239"/>
              <a:gd name="T12" fmla="*/ 82497 w 239"/>
              <a:gd name="T13" fmla="*/ 20804 h 239"/>
              <a:gd name="T14" fmla="*/ 20804 w 239"/>
              <a:gd name="T15" fmla="*/ 82497 h 239"/>
              <a:gd name="T16" fmla="*/ 11837 w 239"/>
              <a:gd name="T17" fmla="*/ 85366 h 2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9" h="239">
                <a:moveTo>
                  <a:pt x="33" y="238"/>
                </a:moveTo>
                <a:lnTo>
                  <a:pt x="33" y="238"/>
                </a:lnTo>
                <a:cubicBezTo>
                  <a:pt x="25" y="238"/>
                  <a:pt x="17" y="238"/>
                  <a:pt x="9" y="230"/>
                </a:cubicBezTo>
                <a:cubicBezTo>
                  <a:pt x="0" y="221"/>
                  <a:pt x="0" y="197"/>
                  <a:pt x="9" y="189"/>
                </a:cubicBezTo>
                <a:cubicBezTo>
                  <a:pt x="189" y="17"/>
                  <a:pt x="189" y="17"/>
                  <a:pt x="189" y="17"/>
                </a:cubicBezTo>
                <a:cubicBezTo>
                  <a:pt x="197" y="0"/>
                  <a:pt x="213" y="0"/>
                  <a:pt x="230" y="17"/>
                </a:cubicBezTo>
                <a:cubicBezTo>
                  <a:pt x="238" y="25"/>
                  <a:pt x="238" y="49"/>
                  <a:pt x="230" y="58"/>
                </a:cubicBezTo>
                <a:cubicBezTo>
                  <a:pt x="58" y="230"/>
                  <a:pt x="58" y="230"/>
                  <a:pt x="58" y="230"/>
                </a:cubicBezTo>
                <a:cubicBezTo>
                  <a:pt x="50" y="238"/>
                  <a:pt x="41" y="238"/>
                  <a:pt x="33" y="2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86">
            <a:extLst>
              <a:ext uri="{FF2B5EF4-FFF2-40B4-BE49-F238E27FC236}">
                <a16:creationId xmlns:a16="http://schemas.microsoft.com/office/drawing/2014/main" id="{99921B92-8770-994D-8D67-7CC1D3F9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7733" y="3076667"/>
            <a:ext cx="69046" cy="340619"/>
          </a:xfrm>
          <a:custGeom>
            <a:avLst/>
            <a:gdLst>
              <a:gd name="T0" fmla="*/ 11729 w 67"/>
              <a:gd name="T1" fmla="*/ 117117 h 328"/>
              <a:gd name="T2" fmla="*/ 11729 w 67"/>
              <a:gd name="T3" fmla="*/ 117117 h 328"/>
              <a:gd name="T4" fmla="*/ 0 w 67"/>
              <a:gd name="T5" fmla="*/ 105298 h 328"/>
              <a:gd name="T6" fmla="*/ 0 w 67"/>
              <a:gd name="T7" fmla="*/ 11461 h 328"/>
              <a:gd name="T8" fmla="*/ 11729 w 67"/>
              <a:gd name="T9" fmla="*/ 0 h 328"/>
              <a:gd name="T10" fmla="*/ 11729 w 67"/>
              <a:gd name="T11" fmla="*/ 0 h 328"/>
              <a:gd name="T12" fmla="*/ 23458 w 67"/>
              <a:gd name="T13" fmla="*/ 11461 h 328"/>
              <a:gd name="T14" fmla="*/ 23458 w 67"/>
              <a:gd name="T15" fmla="*/ 105298 h 328"/>
              <a:gd name="T16" fmla="*/ 11729 w 67"/>
              <a:gd name="T17" fmla="*/ 117117 h 3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" h="328">
                <a:moveTo>
                  <a:pt x="33" y="327"/>
                </a:moveTo>
                <a:lnTo>
                  <a:pt x="33" y="327"/>
                </a:lnTo>
                <a:cubicBezTo>
                  <a:pt x="17" y="327"/>
                  <a:pt x="0" y="311"/>
                  <a:pt x="0" y="29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8"/>
                  <a:pt x="17" y="0"/>
                  <a:pt x="33" y="0"/>
                </a:cubicBezTo>
                <a:cubicBezTo>
                  <a:pt x="50" y="0"/>
                  <a:pt x="66" y="8"/>
                  <a:pt x="66" y="32"/>
                </a:cubicBezTo>
                <a:cubicBezTo>
                  <a:pt x="66" y="294"/>
                  <a:pt x="66" y="294"/>
                  <a:pt x="66" y="294"/>
                </a:cubicBezTo>
                <a:cubicBezTo>
                  <a:pt x="66" y="311"/>
                  <a:pt x="50" y="327"/>
                  <a:pt x="33" y="3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87">
            <a:extLst>
              <a:ext uri="{FF2B5EF4-FFF2-40B4-BE49-F238E27FC236}">
                <a16:creationId xmlns:a16="http://schemas.microsoft.com/office/drawing/2014/main" id="{910CAE9F-D127-FB40-896C-8B247A19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278" y="3168726"/>
            <a:ext cx="239354" cy="59837"/>
          </a:xfrm>
          <a:custGeom>
            <a:avLst/>
            <a:gdLst>
              <a:gd name="T0" fmla="*/ 73259 w 231"/>
              <a:gd name="T1" fmla="*/ 20287 h 59"/>
              <a:gd name="T2" fmla="*/ 73259 w 231"/>
              <a:gd name="T3" fmla="*/ 20287 h 59"/>
              <a:gd name="T4" fmla="*/ 8934 w 231"/>
              <a:gd name="T5" fmla="*/ 20287 h 59"/>
              <a:gd name="T6" fmla="*/ 0 w 231"/>
              <a:gd name="T7" fmla="*/ 8744 h 59"/>
              <a:gd name="T8" fmla="*/ 8934 w 231"/>
              <a:gd name="T9" fmla="*/ 0 h 59"/>
              <a:gd name="T10" fmla="*/ 73259 w 231"/>
              <a:gd name="T11" fmla="*/ 0 h 59"/>
              <a:gd name="T12" fmla="*/ 82193 w 231"/>
              <a:gd name="T13" fmla="*/ 8744 h 59"/>
              <a:gd name="T14" fmla="*/ 73259 w 231"/>
              <a:gd name="T15" fmla="*/ 20287 h 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1" h="59">
                <a:moveTo>
                  <a:pt x="205" y="58"/>
                </a:moveTo>
                <a:lnTo>
                  <a:pt x="205" y="58"/>
                </a:lnTo>
                <a:cubicBezTo>
                  <a:pt x="25" y="58"/>
                  <a:pt x="25" y="58"/>
                  <a:pt x="25" y="58"/>
                </a:cubicBezTo>
                <a:cubicBezTo>
                  <a:pt x="9" y="58"/>
                  <a:pt x="0" y="42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2" y="0"/>
                  <a:pt x="230" y="9"/>
                  <a:pt x="230" y="25"/>
                </a:cubicBezTo>
                <a:cubicBezTo>
                  <a:pt x="230" y="42"/>
                  <a:pt x="222" y="58"/>
                  <a:pt x="205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88">
            <a:extLst>
              <a:ext uri="{FF2B5EF4-FFF2-40B4-BE49-F238E27FC236}">
                <a16:creationId xmlns:a16="http://schemas.microsoft.com/office/drawing/2014/main" id="{1DF78EF1-C628-114A-8DB2-84C3803D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278" y="3256181"/>
            <a:ext cx="239354" cy="69046"/>
          </a:xfrm>
          <a:custGeom>
            <a:avLst/>
            <a:gdLst>
              <a:gd name="T0" fmla="*/ 73259 w 231"/>
              <a:gd name="T1" fmla="*/ 23452 h 66"/>
              <a:gd name="T2" fmla="*/ 73259 w 231"/>
              <a:gd name="T3" fmla="*/ 23452 h 66"/>
              <a:gd name="T4" fmla="*/ 8934 w 231"/>
              <a:gd name="T5" fmla="*/ 23452 h 66"/>
              <a:gd name="T6" fmla="*/ 0 w 231"/>
              <a:gd name="T7" fmla="*/ 11546 h 66"/>
              <a:gd name="T8" fmla="*/ 8934 w 231"/>
              <a:gd name="T9" fmla="*/ 0 h 66"/>
              <a:gd name="T10" fmla="*/ 73259 w 231"/>
              <a:gd name="T11" fmla="*/ 0 h 66"/>
              <a:gd name="T12" fmla="*/ 82193 w 231"/>
              <a:gd name="T13" fmla="*/ 11546 h 66"/>
              <a:gd name="T14" fmla="*/ 73259 w 231"/>
              <a:gd name="T15" fmla="*/ 23452 h 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1" h="66">
                <a:moveTo>
                  <a:pt x="205" y="65"/>
                </a:moveTo>
                <a:lnTo>
                  <a:pt x="205" y="65"/>
                </a:lnTo>
                <a:cubicBezTo>
                  <a:pt x="25" y="65"/>
                  <a:pt x="25" y="65"/>
                  <a:pt x="25" y="65"/>
                </a:cubicBezTo>
                <a:cubicBezTo>
                  <a:pt x="9" y="65"/>
                  <a:pt x="0" y="49"/>
                  <a:pt x="0" y="32"/>
                </a:cubicBezTo>
                <a:cubicBezTo>
                  <a:pt x="0" y="16"/>
                  <a:pt x="9" y="0"/>
                  <a:pt x="2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2" y="0"/>
                  <a:pt x="230" y="16"/>
                  <a:pt x="230" y="32"/>
                </a:cubicBezTo>
                <a:cubicBezTo>
                  <a:pt x="230" y="49"/>
                  <a:pt x="222" y="65"/>
                  <a:pt x="205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89">
            <a:extLst>
              <a:ext uri="{FF2B5EF4-FFF2-40B4-BE49-F238E27FC236}">
                <a16:creationId xmlns:a16="http://schemas.microsoft.com/office/drawing/2014/main" id="{B60A1A07-4843-394A-9E58-685DAA64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139" y="6284930"/>
            <a:ext cx="1394696" cy="1394699"/>
          </a:xfrm>
          <a:custGeom>
            <a:avLst/>
            <a:gdLst>
              <a:gd name="T0" fmla="*/ 238887 w 1337"/>
              <a:gd name="T1" fmla="*/ 480653 h 1336"/>
              <a:gd name="T2" fmla="*/ 238887 w 1337"/>
              <a:gd name="T3" fmla="*/ 480653 h 1336"/>
              <a:gd name="T4" fmla="*/ 0 w 1337"/>
              <a:gd name="T5" fmla="*/ 238706 h 1336"/>
              <a:gd name="T6" fmla="*/ 238887 w 1337"/>
              <a:gd name="T7" fmla="*/ 0 h 1336"/>
              <a:gd name="T8" fmla="*/ 480652 w 1337"/>
              <a:gd name="T9" fmla="*/ 238706 h 1336"/>
              <a:gd name="T10" fmla="*/ 238887 w 1337"/>
              <a:gd name="T11" fmla="*/ 480653 h 1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37" h="1336">
                <a:moveTo>
                  <a:pt x="664" y="1335"/>
                </a:moveTo>
                <a:lnTo>
                  <a:pt x="664" y="1335"/>
                </a:lnTo>
                <a:cubicBezTo>
                  <a:pt x="295" y="1335"/>
                  <a:pt x="0" y="1032"/>
                  <a:pt x="0" y="663"/>
                </a:cubicBezTo>
                <a:cubicBezTo>
                  <a:pt x="0" y="295"/>
                  <a:pt x="295" y="0"/>
                  <a:pt x="664" y="0"/>
                </a:cubicBezTo>
                <a:cubicBezTo>
                  <a:pt x="1033" y="0"/>
                  <a:pt x="1336" y="295"/>
                  <a:pt x="1336" y="663"/>
                </a:cubicBezTo>
                <a:cubicBezTo>
                  <a:pt x="1336" y="1032"/>
                  <a:pt x="1033" y="1335"/>
                  <a:pt x="664" y="1335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91">
            <a:extLst>
              <a:ext uri="{FF2B5EF4-FFF2-40B4-BE49-F238E27FC236}">
                <a16:creationId xmlns:a16="http://schemas.microsoft.com/office/drawing/2014/main" id="{23BD93EB-5688-414C-B98F-FEC70FA04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139" y="8402293"/>
            <a:ext cx="1394696" cy="1394699"/>
          </a:xfrm>
          <a:custGeom>
            <a:avLst/>
            <a:gdLst>
              <a:gd name="T0" fmla="*/ 238887 w 1337"/>
              <a:gd name="T1" fmla="*/ 480653 h 1337"/>
              <a:gd name="T2" fmla="*/ 238887 w 1337"/>
              <a:gd name="T3" fmla="*/ 480653 h 1337"/>
              <a:gd name="T4" fmla="*/ 0 w 1337"/>
              <a:gd name="T5" fmla="*/ 241766 h 1337"/>
              <a:gd name="T6" fmla="*/ 238887 w 1337"/>
              <a:gd name="T7" fmla="*/ 0 h 1337"/>
              <a:gd name="T8" fmla="*/ 480652 w 1337"/>
              <a:gd name="T9" fmla="*/ 241766 h 1337"/>
              <a:gd name="T10" fmla="*/ 238887 w 1337"/>
              <a:gd name="T11" fmla="*/ 480653 h 13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37" h="1337">
                <a:moveTo>
                  <a:pt x="664" y="1336"/>
                </a:moveTo>
                <a:lnTo>
                  <a:pt x="664" y="1336"/>
                </a:lnTo>
                <a:cubicBezTo>
                  <a:pt x="295" y="1336"/>
                  <a:pt x="0" y="1041"/>
                  <a:pt x="0" y="672"/>
                </a:cubicBezTo>
                <a:cubicBezTo>
                  <a:pt x="0" y="304"/>
                  <a:pt x="295" y="0"/>
                  <a:pt x="664" y="0"/>
                </a:cubicBezTo>
                <a:cubicBezTo>
                  <a:pt x="1033" y="0"/>
                  <a:pt x="1336" y="304"/>
                  <a:pt x="1336" y="672"/>
                </a:cubicBezTo>
                <a:cubicBezTo>
                  <a:pt x="1336" y="1041"/>
                  <a:pt x="1033" y="1336"/>
                  <a:pt x="664" y="133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93">
            <a:extLst>
              <a:ext uri="{FF2B5EF4-FFF2-40B4-BE49-F238E27FC236}">
                <a16:creationId xmlns:a16="http://schemas.microsoft.com/office/drawing/2014/main" id="{074A3933-1459-3141-A76D-180ECE06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139" y="10533467"/>
            <a:ext cx="1394696" cy="1394696"/>
          </a:xfrm>
          <a:custGeom>
            <a:avLst/>
            <a:gdLst>
              <a:gd name="T0" fmla="*/ 238887 w 1337"/>
              <a:gd name="T1" fmla="*/ 480652 h 1336"/>
              <a:gd name="T2" fmla="*/ 238887 w 1337"/>
              <a:gd name="T3" fmla="*/ 480652 h 1336"/>
              <a:gd name="T4" fmla="*/ 0 w 1337"/>
              <a:gd name="T5" fmla="*/ 239066 h 1336"/>
              <a:gd name="T6" fmla="*/ 238887 w 1337"/>
              <a:gd name="T7" fmla="*/ 0 h 1336"/>
              <a:gd name="T8" fmla="*/ 480652 w 1337"/>
              <a:gd name="T9" fmla="*/ 239066 h 1336"/>
              <a:gd name="T10" fmla="*/ 238887 w 1337"/>
              <a:gd name="T11" fmla="*/ 480652 h 1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37" h="1336">
                <a:moveTo>
                  <a:pt x="664" y="1335"/>
                </a:moveTo>
                <a:lnTo>
                  <a:pt x="664" y="1335"/>
                </a:lnTo>
                <a:cubicBezTo>
                  <a:pt x="295" y="1335"/>
                  <a:pt x="0" y="1032"/>
                  <a:pt x="0" y="664"/>
                </a:cubicBezTo>
                <a:cubicBezTo>
                  <a:pt x="0" y="303"/>
                  <a:pt x="295" y="0"/>
                  <a:pt x="664" y="0"/>
                </a:cubicBezTo>
                <a:cubicBezTo>
                  <a:pt x="1033" y="0"/>
                  <a:pt x="1336" y="303"/>
                  <a:pt x="1336" y="664"/>
                </a:cubicBezTo>
                <a:cubicBezTo>
                  <a:pt x="1336" y="1032"/>
                  <a:pt x="1033" y="1335"/>
                  <a:pt x="664" y="1335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95">
            <a:extLst>
              <a:ext uri="{FF2B5EF4-FFF2-40B4-BE49-F238E27FC236}">
                <a16:creationId xmlns:a16="http://schemas.microsoft.com/office/drawing/2014/main" id="{638CB493-20BD-4C4D-8227-1E7AE6B0E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2684" y="8839576"/>
            <a:ext cx="317606" cy="515532"/>
          </a:xfrm>
          <a:custGeom>
            <a:avLst/>
            <a:gdLst>
              <a:gd name="T0" fmla="*/ 50445 w 304"/>
              <a:gd name="T1" fmla="*/ 177439 h 493"/>
              <a:gd name="T2" fmla="*/ 50445 w 304"/>
              <a:gd name="T3" fmla="*/ 177439 h 493"/>
              <a:gd name="T4" fmla="*/ 9008 w 304"/>
              <a:gd name="T5" fmla="*/ 168423 h 493"/>
              <a:gd name="T6" fmla="*/ 3243 w 304"/>
              <a:gd name="T7" fmla="*/ 153637 h 493"/>
              <a:gd name="T8" fmla="*/ 14773 w 304"/>
              <a:gd name="T9" fmla="*/ 147866 h 493"/>
              <a:gd name="T10" fmla="*/ 73866 w 304"/>
              <a:gd name="T11" fmla="*/ 150751 h 493"/>
              <a:gd name="T12" fmla="*/ 85757 w 304"/>
              <a:gd name="T13" fmla="*/ 130194 h 493"/>
              <a:gd name="T14" fmla="*/ 50445 w 304"/>
              <a:gd name="T15" fmla="*/ 100621 h 493"/>
              <a:gd name="T16" fmla="*/ 17656 w 304"/>
              <a:gd name="T17" fmla="*/ 82589 h 493"/>
              <a:gd name="T18" fmla="*/ 0 w 304"/>
              <a:gd name="T19" fmla="*/ 53376 h 493"/>
              <a:gd name="T20" fmla="*/ 20899 w 304"/>
              <a:gd name="T21" fmla="*/ 14787 h 493"/>
              <a:gd name="T22" fmla="*/ 100530 w 304"/>
              <a:gd name="T23" fmla="*/ 11901 h 493"/>
              <a:gd name="T24" fmla="*/ 106295 w 304"/>
              <a:gd name="T25" fmla="*/ 26688 h 493"/>
              <a:gd name="T26" fmla="*/ 91522 w 304"/>
              <a:gd name="T27" fmla="*/ 32458 h 493"/>
              <a:gd name="T28" fmla="*/ 32789 w 304"/>
              <a:gd name="T29" fmla="*/ 32458 h 493"/>
              <a:gd name="T30" fmla="*/ 23781 w 304"/>
              <a:gd name="T31" fmla="*/ 53376 h 493"/>
              <a:gd name="T32" fmla="*/ 59093 w 304"/>
              <a:gd name="T33" fmla="*/ 79703 h 493"/>
              <a:gd name="T34" fmla="*/ 88639 w 304"/>
              <a:gd name="T35" fmla="*/ 100621 h 493"/>
              <a:gd name="T36" fmla="*/ 106295 w 304"/>
              <a:gd name="T37" fmla="*/ 130194 h 493"/>
              <a:gd name="T38" fmla="*/ 85757 w 304"/>
              <a:gd name="T39" fmla="*/ 168423 h 493"/>
              <a:gd name="T40" fmla="*/ 50445 w 304"/>
              <a:gd name="T41" fmla="*/ 177439 h 49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04" h="493">
                <a:moveTo>
                  <a:pt x="140" y="492"/>
                </a:moveTo>
                <a:lnTo>
                  <a:pt x="140" y="492"/>
                </a:lnTo>
                <a:cubicBezTo>
                  <a:pt x="99" y="492"/>
                  <a:pt x="58" y="483"/>
                  <a:pt x="25" y="467"/>
                </a:cubicBezTo>
                <a:cubicBezTo>
                  <a:pt x="9" y="459"/>
                  <a:pt x="0" y="443"/>
                  <a:pt x="9" y="426"/>
                </a:cubicBezTo>
                <a:cubicBezTo>
                  <a:pt x="9" y="410"/>
                  <a:pt x="33" y="410"/>
                  <a:pt x="41" y="410"/>
                </a:cubicBezTo>
                <a:cubicBezTo>
                  <a:pt x="107" y="443"/>
                  <a:pt x="172" y="443"/>
                  <a:pt x="205" y="418"/>
                </a:cubicBezTo>
                <a:cubicBezTo>
                  <a:pt x="230" y="401"/>
                  <a:pt x="238" y="385"/>
                  <a:pt x="238" y="361"/>
                </a:cubicBezTo>
                <a:cubicBezTo>
                  <a:pt x="238" y="328"/>
                  <a:pt x="181" y="303"/>
                  <a:pt x="140" y="279"/>
                </a:cubicBezTo>
                <a:cubicBezTo>
                  <a:pt x="107" y="262"/>
                  <a:pt x="74" y="246"/>
                  <a:pt x="49" y="229"/>
                </a:cubicBezTo>
                <a:cubicBezTo>
                  <a:pt x="17" y="205"/>
                  <a:pt x="0" y="180"/>
                  <a:pt x="0" y="148"/>
                </a:cubicBezTo>
                <a:cubicBezTo>
                  <a:pt x="0" y="98"/>
                  <a:pt x="25" y="66"/>
                  <a:pt x="58" y="41"/>
                </a:cubicBezTo>
                <a:cubicBezTo>
                  <a:pt x="115" y="0"/>
                  <a:pt x="197" y="0"/>
                  <a:pt x="279" y="33"/>
                </a:cubicBezTo>
                <a:cubicBezTo>
                  <a:pt x="295" y="41"/>
                  <a:pt x="303" y="57"/>
                  <a:pt x="295" y="74"/>
                </a:cubicBezTo>
                <a:cubicBezTo>
                  <a:pt x="287" y="90"/>
                  <a:pt x="271" y="98"/>
                  <a:pt x="254" y="90"/>
                </a:cubicBezTo>
                <a:cubicBezTo>
                  <a:pt x="197" y="66"/>
                  <a:pt x="131" y="66"/>
                  <a:pt x="91" y="90"/>
                </a:cubicBezTo>
                <a:cubicBezTo>
                  <a:pt x="74" y="107"/>
                  <a:pt x="66" y="123"/>
                  <a:pt x="66" y="148"/>
                </a:cubicBezTo>
                <a:cubicBezTo>
                  <a:pt x="66" y="172"/>
                  <a:pt x="115" y="205"/>
                  <a:pt x="164" y="221"/>
                </a:cubicBezTo>
                <a:cubicBezTo>
                  <a:pt x="197" y="238"/>
                  <a:pt x="222" y="254"/>
                  <a:pt x="246" y="279"/>
                </a:cubicBezTo>
                <a:cubicBezTo>
                  <a:pt x="287" y="303"/>
                  <a:pt x="295" y="328"/>
                  <a:pt x="295" y="361"/>
                </a:cubicBezTo>
                <a:cubicBezTo>
                  <a:pt x="295" y="401"/>
                  <a:pt x="279" y="443"/>
                  <a:pt x="238" y="467"/>
                </a:cubicBezTo>
                <a:cubicBezTo>
                  <a:pt x="214" y="483"/>
                  <a:pt x="181" y="492"/>
                  <a:pt x="140" y="4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96">
            <a:extLst>
              <a:ext uri="{FF2B5EF4-FFF2-40B4-BE49-F238E27FC236}">
                <a16:creationId xmlns:a16="http://schemas.microsoft.com/office/drawing/2014/main" id="{9E436CFA-0EDA-8C4B-911D-DCE859A8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361" y="8729105"/>
            <a:ext cx="69046" cy="110471"/>
          </a:xfrm>
          <a:custGeom>
            <a:avLst/>
            <a:gdLst>
              <a:gd name="T0" fmla="*/ 11729 w 67"/>
              <a:gd name="T1" fmla="*/ 37744 h 107"/>
              <a:gd name="T2" fmla="*/ 11729 w 67"/>
              <a:gd name="T3" fmla="*/ 37744 h 107"/>
              <a:gd name="T4" fmla="*/ 0 w 67"/>
              <a:gd name="T5" fmla="*/ 25993 h 107"/>
              <a:gd name="T6" fmla="*/ 0 w 67"/>
              <a:gd name="T7" fmla="*/ 8546 h 107"/>
              <a:gd name="T8" fmla="*/ 11729 w 67"/>
              <a:gd name="T9" fmla="*/ 0 h 107"/>
              <a:gd name="T10" fmla="*/ 23458 w 67"/>
              <a:gd name="T11" fmla="*/ 8546 h 107"/>
              <a:gd name="T12" fmla="*/ 23458 w 67"/>
              <a:gd name="T13" fmla="*/ 25993 h 107"/>
              <a:gd name="T14" fmla="*/ 11729 w 67"/>
              <a:gd name="T15" fmla="*/ 37744 h 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7" h="107">
                <a:moveTo>
                  <a:pt x="33" y="106"/>
                </a:moveTo>
                <a:lnTo>
                  <a:pt x="33" y="106"/>
                </a:lnTo>
                <a:cubicBezTo>
                  <a:pt x="16" y="106"/>
                  <a:pt x="0" y="90"/>
                  <a:pt x="0" y="7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33" y="0"/>
                </a:cubicBezTo>
                <a:cubicBezTo>
                  <a:pt x="49" y="0"/>
                  <a:pt x="66" y="8"/>
                  <a:pt x="66" y="24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90"/>
                  <a:pt x="49" y="106"/>
                  <a:pt x="33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97">
            <a:extLst>
              <a:ext uri="{FF2B5EF4-FFF2-40B4-BE49-F238E27FC236}">
                <a16:creationId xmlns:a16="http://schemas.microsoft.com/office/drawing/2014/main" id="{3B1886CC-E79F-9347-9DCC-82623C68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361" y="9368916"/>
            <a:ext cx="69046" cy="110471"/>
          </a:xfrm>
          <a:custGeom>
            <a:avLst/>
            <a:gdLst>
              <a:gd name="T0" fmla="*/ 11729 w 67"/>
              <a:gd name="T1" fmla="*/ 37747 h 108"/>
              <a:gd name="T2" fmla="*/ 11729 w 67"/>
              <a:gd name="T3" fmla="*/ 37747 h 108"/>
              <a:gd name="T4" fmla="*/ 0 w 67"/>
              <a:gd name="T5" fmla="*/ 26106 h 108"/>
              <a:gd name="T6" fmla="*/ 0 w 67"/>
              <a:gd name="T7" fmla="*/ 11642 h 108"/>
              <a:gd name="T8" fmla="*/ 11729 w 67"/>
              <a:gd name="T9" fmla="*/ 0 h 108"/>
              <a:gd name="T10" fmla="*/ 23458 w 67"/>
              <a:gd name="T11" fmla="*/ 11642 h 108"/>
              <a:gd name="T12" fmla="*/ 23458 w 67"/>
              <a:gd name="T13" fmla="*/ 26106 h 108"/>
              <a:gd name="T14" fmla="*/ 11729 w 67"/>
              <a:gd name="T15" fmla="*/ 37747 h 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7" h="108">
                <a:moveTo>
                  <a:pt x="33" y="107"/>
                </a:moveTo>
                <a:lnTo>
                  <a:pt x="33" y="107"/>
                </a:lnTo>
                <a:cubicBezTo>
                  <a:pt x="16" y="107"/>
                  <a:pt x="0" y="90"/>
                  <a:pt x="0" y="7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6" y="0"/>
                  <a:pt x="33" y="0"/>
                </a:cubicBezTo>
                <a:cubicBezTo>
                  <a:pt x="49" y="0"/>
                  <a:pt x="66" y="16"/>
                  <a:pt x="66" y="33"/>
                </a:cubicBezTo>
                <a:cubicBezTo>
                  <a:pt x="66" y="74"/>
                  <a:pt x="66" y="74"/>
                  <a:pt x="66" y="74"/>
                </a:cubicBezTo>
                <a:cubicBezTo>
                  <a:pt x="66" y="90"/>
                  <a:pt x="49" y="107"/>
                  <a:pt x="33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98">
            <a:extLst>
              <a:ext uri="{FF2B5EF4-FFF2-40B4-BE49-F238E27FC236}">
                <a16:creationId xmlns:a16="http://schemas.microsoft.com/office/drawing/2014/main" id="{707BF709-8041-8B48-819E-3B54B86AB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508" y="6708403"/>
            <a:ext cx="359031" cy="529342"/>
          </a:xfrm>
          <a:custGeom>
            <a:avLst/>
            <a:gdLst>
              <a:gd name="T0" fmla="*/ 91164 w 345"/>
              <a:gd name="T1" fmla="*/ 182204 h 509"/>
              <a:gd name="T2" fmla="*/ 91164 w 345"/>
              <a:gd name="T3" fmla="*/ 182204 h 509"/>
              <a:gd name="T4" fmla="*/ 0 w 345"/>
              <a:gd name="T5" fmla="*/ 91102 h 509"/>
              <a:gd name="T6" fmla="*/ 91164 w 345"/>
              <a:gd name="T7" fmla="*/ 0 h 509"/>
              <a:gd name="T8" fmla="*/ 114852 w 345"/>
              <a:gd name="T9" fmla="*/ 2869 h 509"/>
              <a:gd name="T10" fmla="*/ 123466 w 345"/>
              <a:gd name="T11" fmla="*/ 17575 h 509"/>
              <a:gd name="T12" fmla="*/ 108751 w 345"/>
              <a:gd name="T13" fmla="*/ 26542 h 509"/>
              <a:gd name="T14" fmla="*/ 91164 w 345"/>
              <a:gd name="T15" fmla="*/ 23672 h 509"/>
              <a:gd name="T16" fmla="*/ 23688 w 345"/>
              <a:gd name="T17" fmla="*/ 91102 h 509"/>
              <a:gd name="T18" fmla="*/ 91164 w 345"/>
              <a:gd name="T19" fmla="*/ 158532 h 509"/>
              <a:gd name="T20" fmla="*/ 108751 w 345"/>
              <a:gd name="T21" fmla="*/ 158532 h 509"/>
              <a:gd name="T22" fmla="*/ 123466 w 345"/>
              <a:gd name="T23" fmla="*/ 164630 h 509"/>
              <a:gd name="T24" fmla="*/ 114852 w 345"/>
              <a:gd name="T25" fmla="*/ 179335 h 509"/>
              <a:gd name="T26" fmla="*/ 91164 w 345"/>
              <a:gd name="T27" fmla="*/ 182204 h 5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5" h="509">
                <a:moveTo>
                  <a:pt x="254" y="508"/>
                </a:moveTo>
                <a:lnTo>
                  <a:pt x="254" y="508"/>
                </a:lnTo>
                <a:cubicBezTo>
                  <a:pt x="115" y="508"/>
                  <a:pt x="0" y="393"/>
                  <a:pt x="0" y="254"/>
                </a:cubicBezTo>
                <a:cubicBezTo>
                  <a:pt x="0" y="115"/>
                  <a:pt x="115" y="0"/>
                  <a:pt x="254" y="0"/>
                </a:cubicBezTo>
                <a:cubicBezTo>
                  <a:pt x="279" y="0"/>
                  <a:pt x="295" y="8"/>
                  <a:pt x="320" y="8"/>
                </a:cubicBezTo>
                <a:cubicBezTo>
                  <a:pt x="336" y="16"/>
                  <a:pt x="344" y="33"/>
                  <a:pt x="344" y="49"/>
                </a:cubicBezTo>
                <a:cubicBezTo>
                  <a:pt x="336" y="66"/>
                  <a:pt x="320" y="74"/>
                  <a:pt x="303" y="74"/>
                </a:cubicBezTo>
                <a:cubicBezTo>
                  <a:pt x="287" y="66"/>
                  <a:pt x="270" y="66"/>
                  <a:pt x="254" y="66"/>
                </a:cubicBezTo>
                <a:cubicBezTo>
                  <a:pt x="148" y="66"/>
                  <a:pt x="66" y="148"/>
                  <a:pt x="66" y="254"/>
                </a:cubicBezTo>
                <a:cubicBezTo>
                  <a:pt x="66" y="361"/>
                  <a:pt x="148" y="442"/>
                  <a:pt x="254" y="442"/>
                </a:cubicBezTo>
                <a:cubicBezTo>
                  <a:pt x="270" y="442"/>
                  <a:pt x="287" y="442"/>
                  <a:pt x="303" y="442"/>
                </a:cubicBezTo>
                <a:cubicBezTo>
                  <a:pt x="320" y="434"/>
                  <a:pt x="336" y="442"/>
                  <a:pt x="344" y="459"/>
                </a:cubicBezTo>
                <a:cubicBezTo>
                  <a:pt x="344" y="475"/>
                  <a:pt x="336" y="492"/>
                  <a:pt x="320" y="500"/>
                </a:cubicBezTo>
                <a:cubicBezTo>
                  <a:pt x="295" y="508"/>
                  <a:pt x="279" y="508"/>
                  <a:pt x="254" y="5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99">
            <a:extLst>
              <a:ext uri="{FF2B5EF4-FFF2-40B4-BE49-F238E27FC236}">
                <a16:creationId xmlns:a16="http://schemas.microsoft.com/office/drawing/2014/main" id="{9672ABE8-D9AA-384D-88A6-CCE1025B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037" y="6883316"/>
            <a:ext cx="289988" cy="69046"/>
          </a:xfrm>
          <a:custGeom>
            <a:avLst/>
            <a:gdLst>
              <a:gd name="T0" fmla="*/ 87825 w 279"/>
              <a:gd name="T1" fmla="*/ 23458 h 67"/>
              <a:gd name="T2" fmla="*/ 87825 w 279"/>
              <a:gd name="T3" fmla="*/ 23458 h 67"/>
              <a:gd name="T4" fmla="*/ 11829 w 279"/>
              <a:gd name="T5" fmla="*/ 23458 h 67"/>
              <a:gd name="T6" fmla="*/ 0 w 279"/>
              <a:gd name="T7" fmla="*/ 11729 h 67"/>
              <a:gd name="T8" fmla="*/ 11829 w 279"/>
              <a:gd name="T9" fmla="*/ 0 h 67"/>
              <a:gd name="T10" fmla="*/ 87825 w 279"/>
              <a:gd name="T11" fmla="*/ 0 h 67"/>
              <a:gd name="T12" fmla="*/ 99655 w 279"/>
              <a:gd name="T13" fmla="*/ 11729 h 67"/>
              <a:gd name="T14" fmla="*/ 87825 w 279"/>
              <a:gd name="T15" fmla="*/ 23458 h 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9" h="67">
                <a:moveTo>
                  <a:pt x="245" y="66"/>
                </a:moveTo>
                <a:lnTo>
                  <a:pt x="245" y="66"/>
                </a:lnTo>
                <a:cubicBezTo>
                  <a:pt x="33" y="66"/>
                  <a:pt x="33" y="66"/>
                  <a:pt x="33" y="66"/>
                </a:cubicBezTo>
                <a:cubicBezTo>
                  <a:pt x="16" y="66"/>
                  <a:pt x="0" y="49"/>
                  <a:pt x="0" y="33"/>
                </a:cubicBezTo>
                <a:cubicBezTo>
                  <a:pt x="0" y="16"/>
                  <a:pt x="16" y="0"/>
                  <a:pt x="33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70" y="0"/>
                  <a:pt x="278" y="16"/>
                  <a:pt x="278" y="33"/>
                </a:cubicBezTo>
                <a:cubicBezTo>
                  <a:pt x="278" y="49"/>
                  <a:pt x="270" y="66"/>
                  <a:pt x="245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00">
            <a:extLst>
              <a:ext uri="{FF2B5EF4-FFF2-40B4-BE49-F238E27FC236}">
                <a16:creationId xmlns:a16="http://schemas.microsoft.com/office/drawing/2014/main" id="{D8F7B970-2453-DF45-AC18-7135DA6F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037" y="7002993"/>
            <a:ext cx="289988" cy="59840"/>
          </a:xfrm>
          <a:custGeom>
            <a:avLst/>
            <a:gdLst>
              <a:gd name="T0" fmla="*/ 87825 w 279"/>
              <a:gd name="T1" fmla="*/ 20282 h 58"/>
              <a:gd name="T2" fmla="*/ 87825 w 279"/>
              <a:gd name="T3" fmla="*/ 20282 h 58"/>
              <a:gd name="T4" fmla="*/ 11829 w 279"/>
              <a:gd name="T5" fmla="*/ 20282 h 58"/>
              <a:gd name="T6" fmla="*/ 0 w 279"/>
              <a:gd name="T7" fmla="*/ 11386 h 58"/>
              <a:gd name="T8" fmla="*/ 11829 w 279"/>
              <a:gd name="T9" fmla="*/ 0 h 58"/>
              <a:gd name="T10" fmla="*/ 87825 w 279"/>
              <a:gd name="T11" fmla="*/ 0 h 58"/>
              <a:gd name="T12" fmla="*/ 99655 w 279"/>
              <a:gd name="T13" fmla="*/ 11386 h 58"/>
              <a:gd name="T14" fmla="*/ 87825 w 279"/>
              <a:gd name="T15" fmla="*/ 20282 h 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9" h="58">
                <a:moveTo>
                  <a:pt x="245" y="57"/>
                </a:moveTo>
                <a:lnTo>
                  <a:pt x="245" y="57"/>
                </a:lnTo>
                <a:cubicBezTo>
                  <a:pt x="33" y="57"/>
                  <a:pt x="33" y="57"/>
                  <a:pt x="33" y="57"/>
                </a:cubicBezTo>
                <a:cubicBezTo>
                  <a:pt x="16" y="57"/>
                  <a:pt x="0" y="49"/>
                  <a:pt x="0" y="32"/>
                </a:cubicBezTo>
                <a:cubicBezTo>
                  <a:pt x="0" y="16"/>
                  <a:pt x="16" y="0"/>
                  <a:pt x="33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70" y="0"/>
                  <a:pt x="278" y="16"/>
                  <a:pt x="278" y="32"/>
                </a:cubicBezTo>
                <a:cubicBezTo>
                  <a:pt x="278" y="49"/>
                  <a:pt x="270" y="57"/>
                  <a:pt x="245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01">
            <a:extLst>
              <a:ext uri="{FF2B5EF4-FFF2-40B4-BE49-F238E27FC236}">
                <a16:creationId xmlns:a16="http://schemas.microsoft.com/office/drawing/2014/main" id="{57A5A331-508E-BF46-9AFF-9148739F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213" y="10961541"/>
            <a:ext cx="529342" cy="529342"/>
          </a:xfrm>
          <a:custGeom>
            <a:avLst/>
            <a:gdLst>
              <a:gd name="T0" fmla="*/ 11836 w 509"/>
              <a:gd name="T1" fmla="*/ 182204 h 509"/>
              <a:gd name="T2" fmla="*/ 11836 w 509"/>
              <a:gd name="T3" fmla="*/ 182204 h 509"/>
              <a:gd name="T4" fmla="*/ 5739 w 509"/>
              <a:gd name="T5" fmla="*/ 178976 h 509"/>
              <a:gd name="T6" fmla="*/ 5739 w 509"/>
              <a:gd name="T7" fmla="*/ 164630 h 509"/>
              <a:gd name="T8" fmla="*/ 161760 w 509"/>
              <a:gd name="T9" fmla="*/ 5739 h 509"/>
              <a:gd name="T10" fmla="*/ 179335 w 509"/>
              <a:gd name="T11" fmla="*/ 5739 h 509"/>
              <a:gd name="T12" fmla="*/ 179335 w 509"/>
              <a:gd name="T13" fmla="*/ 20444 h 509"/>
              <a:gd name="T14" fmla="*/ 20444 w 509"/>
              <a:gd name="T15" fmla="*/ 178976 h 509"/>
              <a:gd name="T16" fmla="*/ 11836 w 509"/>
              <a:gd name="T17" fmla="*/ 182204 h 5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9" h="509">
                <a:moveTo>
                  <a:pt x="33" y="508"/>
                </a:moveTo>
                <a:lnTo>
                  <a:pt x="33" y="508"/>
                </a:lnTo>
                <a:cubicBezTo>
                  <a:pt x="25" y="508"/>
                  <a:pt x="16" y="508"/>
                  <a:pt x="16" y="499"/>
                </a:cubicBezTo>
                <a:cubicBezTo>
                  <a:pt x="0" y="491"/>
                  <a:pt x="0" y="467"/>
                  <a:pt x="16" y="459"/>
                </a:cubicBezTo>
                <a:cubicBezTo>
                  <a:pt x="451" y="16"/>
                  <a:pt x="451" y="16"/>
                  <a:pt x="451" y="16"/>
                </a:cubicBezTo>
                <a:cubicBezTo>
                  <a:pt x="467" y="0"/>
                  <a:pt x="483" y="0"/>
                  <a:pt x="500" y="16"/>
                </a:cubicBezTo>
                <a:cubicBezTo>
                  <a:pt x="508" y="24"/>
                  <a:pt x="508" y="49"/>
                  <a:pt x="500" y="57"/>
                </a:cubicBezTo>
                <a:cubicBezTo>
                  <a:pt x="57" y="499"/>
                  <a:pt x="57" y="499"/>
                  <a:pt x="57" y="499"/>
                </a:cubicBezTo>
                <a:cubicBezTo>
                  <a:pt x="49" y="508"/>
                  <a:pt x="41" y="508"/>
                  <a:pt x="33" y="5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02">
            <a:extLst>
              <a:ext uri="{FF2B5EF4-FFF2-40B4-BE49-F238E27FC236}">
                <a16:creationId xmlns:a16="http://schemas.microsoft.com/office/drawing/2014/main" id="{B830D3A9-C736-3748-A566-9EBC37A3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007" y="10952335"/>
            <a:ext cx="207135" cy="207135"/>
          </a:xfrm>
          <a:custGeom>
            <a:avLst/>
            <a:gdLst>
              <a:gd name="T0" fmla="*/ 35538 w 197"/>
              <a:gd name="T1" fmla="*/ 17769 h 197"/>
              <a:gd name="T2" fmla="*/ 35538 w 197"/>
              <a:gd name="T3" fmla="*/ 17769 h 197"/>
              <a:gd name="T4" fmla="*/ 56208 w 197"/>
              <a:gd name="T5" fmla="*/ 35538 h 197"/>
              <a:gd name="T6" fmla="*/ 35538 w 197"/>
              <a:gd name="T7" fmla="*/ 56208 h 197"/>
              <a:gd name="T8" fmla="*/ 14868 w 197"/>
              <a:gd name="T9" fmla="*/ 35538 h 197"/>
              <a:gd name="T10" fmla="*/ 35538 w 197"/>
              <a:gd name="T11" fmla="*/ 17769 h 197"/>
              <a:gd name="T12" fmla="*/ 35538 w 197"/>
              <a:gd name="T13" fmla="*/ 0 h 197"/>
              <a:gd name="T14" fmla="*/ 35538 w 197"/>
              <a:gd name="T15" fmla="*/ 0 h 197"/>
              <a:gd name="T16" fmla="*/ 0 w 197"/>
              <a:gd name="T17" fmla="*/ 35538 h 197"/>
              <a:gd name="T18" fmla="*/ 35538 w 197"/>
              <a:gd name="T19" fmla="*/ 71075 h 197"/>
              <a:gd name="T20" fmla="*/ 71075 w 197"/>
              <a:gd name="T21" fmla="*/ 35538 h 197"/>
              <a:gd name="T22" fmla="*/ 35538 w 197"/>
              <a:gd name="T23" fmla="*/ 0 h 197"/>
              <a:gd name="T24" fmla="*/ 35538 w 197"/>
              <a:gd name="T25" fmla="*/ 17769 h 1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97" h="197">
                <a:moveTo>
                  <a:pt x="98" y="49"/>
                </a:moveTo>
                <a:lnTo>
                  <a:pt x="98" y="49"/>
                </a:lnTo>
                <a:cubicBezTo>
                  <a:pt x="131" y="49"/>
                  <a:pt x="155" y="73"/>
                  <a:pt x="155" y="98"/>
                </a:cubicBezTo>
                <a:cubicBezTo>
                  <a:pt x="155" y="131"/>
                  <a:pt x="131" y="155"/>
                  <a:pt x="98" y="155"/>
                </a:cubicBezTo>
                <a:cubicBezTo>
                  <a:pt x="65" y="155"/>
                  <a:pt x="41" y="131"/>
                  <a:pt x="41" y="98"/>
                </a:cubicBezTo>
                <a:cubicBezTo>
                  <a:pt x="41" y="73"/>
                  <a:pt x="65" y="49"/>
                  <a:pt x="98" y="49"/>
                </a:cubicBezTo>
                <a:lnTo>
                  <a:pt x="98" y="0"/>
                </a:lnTo>
                <a:cubicBezTo>
                  <a:pt x="49" y="0"/>
                  <a:pt x="0" y="49"/>
                  <a:pt x="0" y="98"/>
                </a:cubicBezTo>
                <a:cubicBezTo>
                  <a:pt x="0" y="155"/>
                  <a:pt x="49" y="196"/>
                  <a:pt x="98" y="196"/>
                </a:cubicBezTo>
                <a:cubicBezTo>
                  <a:pt x="155" y="196"/>
                  <a:pt x="196" y="155"/>
                  <a:pt x="196" y="98"/>
                </a:cubicBezTo>
                <a:cubicBezTo>
                  <a:pt x="196" y="49"/>
                  <a:pt x="155" y="0"/>
                  <a:pt x="98" y="0"/>
                </a:cubicBezTo>
                <a:lnTo>
                  <a:pt x="98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03">
            <a:extLst>
              <a:ext uri="{FF2B5EF4-FFF2-40B4-BE49-F238E27FC236}">
                <a16:creationId xmlns:a16="http://schemas.microsoft.com/office/drawing/2014/main" id="{1AD4F4C0-48CE-A64B-B9F8-E5EBDC755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833" y="11302160"/>
            <a:ext cx="197929" cy="207135"/>
          </a:xfrm>
          <a:custGeom>
            <a:avLst/>
            <a:gdLst>
              <a:gd name="T0" fmla="*/ 35396 w 189"/>
              <a:gd name="T1" fmla="*/ 14793 h 198"/>
              <a:gd name="T2" fmla="*/ 35396 w 189"/>
              <a:gd name="T3" fmla="*/ 14793 h 198"/>
              <a:gd name="T4" fmla="*/ 53093 w 189"/>
              <a:gd name="T5" fmla="*/ 35719 h 198"/>
              <a:gd name="T6" fmla="*/ 35396 w 189"/>
              <a:gd name="T7" fmla="*/ 53398 h 198"/>
              <a:gd name="T8" fmla="*/ 14808 w 189"/>
              <a:gd name="T9" fmla="*/ 35719 h 198"/>
              <a:gd name="T10" fmla="*/ 35396 w 189"/>
              <a:gd name="T11" fmla="*/ 14793 h 198"/>
              <a:gd name="T12" fmla="*/ 35396 w 189"/>
              <a:gd name="T13" fmla="*/ 0 h 198"/>
              <a:gd name="T14" fmla="*/ 35396 w 189"/>
              <a:gd name="T15" fmla="*/ 0 h 198"/>
              <a:gd name="T16" fmla="*/ 0 w 189"/>
              <a:gd name="T17" fmla="*/ 35719 h 198"/>
              <a:gd name="T18" fmla="*/ 35396 w 189"/>
              <a:gd name="T19" fmla="*/ 71077 h 198"/>
              <a:gd name="T20" fmla="*/ 67902 w 189"/>
              <a:gd name="T21" fmla="*/ 35719 h 198"/>
              <a:gd name="T22" fmla="*/ 35396 w 189"/>
              <a:gd name="T23" fmla="*/ 0 h 198"/>
              <a:gd name="T24" fmla="*/ 35396 w 189"/>
              <a:gd name="T25" fmla="*/ 14793 h 19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9" h="198">
                <a:moveTo>
                  <a:pt x="98" y="41"/>
                </a:moveTo>
                <a:lnTo>
                  <a:pt x="98" y="41"/>
                </a:lnTo>
                <a:cubicBezTo>
                  <a:pt x="123" y="41"/>
                  <a:pt x="147" y="66"/>
                  <a:pt x="147" y="99"/>
                </a:cubicBezTo>
                <a:cubicBezTo>
                  <a:pt x="147" y="123"/>
                  <a:pt x="123" y="148"/>
                  <a:pt x="98" y="148"/>
                </a:cubicBezTo>
                <a:cubicBezTo>
                  <a:pt x="65" y="148"/>
                  <a:pt x="41" y="123"/>
                  <a:pt x="41" y="99"/>
                </a:cubicBezTo>
                <a:cubicBezTo>
                  <a:pt x="41" y="66"/>
                  <a:pt x="65" y="41"/>
                  <a:pt x="98" y="41"/>
                </a:cubicBezTo>
                <a:lnTo>
                  <a:pt x="98" y="0"/>
                </a:lnTo>
                <a:cubicBezTo>
                  <a:pt x="41" y="0"/>
                  <a:pt x="0" y="41"/>
                  <a:pt x="0" y="99"/>
                </a:cubicBezTo>
                <a:cubicBezTo>
                  <a:pt x="0" y="148"/>
                  <a:pt x="41" y="197"/>
                  <a:pt x="98" y="197"/>
                </a:cubicBezTo>
                <a:cubicBezTo>
                  <a:pt x="147" y="197"/>
                  <a:pt x="188" y="148"/>
                  <a:pt x="188" y="99"/>
                </a:cubicBezTo>
                <a:cubicBezTo>
                  <a:pt x="188" y="41"/>
                  <a:pt x="147" y="0"/>
                  <a:pt x="98" y="0"/>
                </a:cubicBezTo>
                <a:lnTo>
                  <a:pt x="98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13B7D9D-3CB2-E345-B20E-4F959E26D31D}"/>
              </a:ext>
            </a:extLst>
          </p:cNvPr>
          <p:cNvGrpSpPr/>
          <p:nvPr/>
        </p:nvGrpSpPr>
        <p:grpSpPr>
          <a:xfrm>
            <a:off x="2886650" y="6264329"/>
            <a:ext cx="3676939" cy="1477328"/>
            <a:chOff x="5517310" y="11069053"/>
            <a:chExt cx="3676939" cy="147732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1CFDB5ED-9B5A-7149-A076-134D85B4511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78740A5-CE43-C247-BAF6-21DC8796803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7BE729-3F57-D64C-BFC6-F7B38DC285E4}"/>
              </a:ext>
            </a:extLst>
          </p:cNvPr>
          <p:cNvGrpSpPr/>
          <p:nvPr/>
        </p:nvGrpSpPr>
        <p:grpSpPr>
          <a:xfrm>
            <a:off x="12943709" y="2459980"/>
            <a:ext cx="3676939" cy="1477328"/>
            <a:chOff x="5517310" y="11069053"/>
            <a:chExt cx="3676939" cy="147732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9A1EE985-79B7-504D-BDB5-8B916E0D9C30}"/>
                </a:ext>
              </a:extLst>
            </p:cNvPr>
            <p:cNvSpPr txBox="1"/>
            <p:nvPr/>
          </p:nvSpPr>
          <p:spPr>
            <a:xfrm>
              <a:off x="558554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0FE244F-6EB5-5747-BD43-24D70CDEACD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5D50B1-7854-154A-88B4-8687606E57E5}"/>
              </a:ext>
            </a:extLst>
          </p:cNvPr>
          <p:cNvGrpSpPr/>
          <p:nvPr/>
        </p:nvGrpSpPr>
        <p:grpSpPr>
          <a:xfrm>
            <a:off x="8804846" y="6237896"/>
            <a:ext cx="3676939" cy="1477328"/>
            <a:chOff x="5517310" y="11069053"/>
            <a:chExt cx="3676939" cy="147732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28B7D4A6-09FC-0048-AD38-E2D3C6666552}"/>
                </a:ext>
              </a:extLst>
            </p:cNvPr>
            <p:cNvSpPr txBox="1"/>
            <p:nvPr/>
          </p:nvSpPr>
          <p:spPr>
            <a:xfrm>
              <a:off x="558554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81BC562-9EF9-5B41-B49A-959CFF77695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45D29F-52DA-8144-AF12-6E5490940E4C}"/>
              </a:ext>
            </a:extLst>
          </p:cNvPr>
          <p:cNvGrpSpPr/>
          <p:nvPr/>
        </p:nvGrpSpPr>
        <p:grpSpPr>
          <a:xfrm>
            <a:off x="8804846" y="8331391"/>
            <a:ext cx="3676939" cy="1477328"/>
            <a:chOff x="5517310" y="11069053"/>
            <a:chExt cx="3676939" cy="1477328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23445DC1-8686-BC49-B2D5-E7201110A1C6}"/>
                </a:ext>
              </a:extLst>
            </p:cNvPr>
            <p:cNvSpPr txBox="1"/>
            <p:nvPr/>
          </p:nvSpPr>
          <p:spPr>
            <a:xfrm>
              <a:off x="558554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F5B05B-753F-344F-8C47-096286DC664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D1A9B61-ADDD-384D-9CC7-14A032A337CA}"/>
              </a:ext>
            </a:extLst>
          </p:cNvPr>
          <p:cNvGrpSpPr/>
          <p:nvPr/>
        </p:nvGrpSpPr>
        <p:grpSpPr>
          <a:xfrm>
            <a:off x="8804846" y="10521139"/>
            <a:ext cx="3676939" cy="1477328"/>
            <a:chOff x="5517310" y="11069053"/>
            <a:chExt cx="3676939" cy="1477328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2E90C348-8A6D-5C43-9FFD-A36B1A9AD176}"/>
                </a:ext>
              </a:extLst>
            </p:cNvPr>
            <p:cNvSpPr txBox="1"/>
            <p:nvPr/>
          </p:nvSpPr>
          <p:spPr>
            <a:xfrm>
              <a:off x="558554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17EB2C2-6793-5C4E-BCB4-6760FA31975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9" name="Group 71">
            <a:extLst>
              <a:ext uri="{FF2B5EF4-FFF2-40B4-BE49-F238E27FC236}">
                <a16:creationId xmlns:a16="http://schemas.microsoft.com/office/drawing/2014/main" id="{930AC999-A29F-654A-9F5C-8FDC3C72CF1B}"/>
              </a:ext>
            </a:extLst>
          </p:cNvPr>
          <p:cNvGrpSpPr/>
          <p:nvPr/>
        </p:nvGrpSpPr>
        <p:grpSpPr>
          <a:xfrm>
            <a:off x="16397464" y="7165163"/>
            <a:ext cx="5982437" cy="4555228"/>
            <a:chOff x="2232442" y="4934489"/>
            <a:chExt cx="5982437" cy="4555228"/>
          </a:xfrm>
        </p:grpSpPr>
        <p:sp>
          <p:nvSpPr>
            <p:cNvPr id="80" name="CuadroTexto 598">
              <a:extLst>
                <a:ext uri="{FF2B5EF4-FFF2-40B4-BE49-F238E27FC236}">
                  <a16:creationId xmlns:a16="http://schemas.microsoft.com/office/drawing/2014/main" id="{776B11C6-2AE4-3947-9945-E82D15F77C11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81" name="CuadroTexto 599">
              <a:extLst>
                <a:ext uri="{FF2B5EF4-FFF2-40B4-BE49-F238E27FC236}">
                  <a16:creationId xmlns:a16="http://schemas.microsoft.com/office/drawing/2014/main" id="{666B0783-88B6-CC4D-BF63-D06DD92EDA4A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reeform 380">
            <a:extLst>
              <a:ext uri="{FF2B5EF4-FFF2-40B4-BE49-F238E27FC236}">
                <a16:creationId xmlns:a16="http://schemas.microsoft.com/office/drawing/2014/main" id="{36D61EF5-7BE8-7E40-94DA-02EAC18E6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075" y="2214982"/>
            <a:ext cx="22093500" cy="9276089"/>
          </a:xfrm>
          <a:custGeom>
            <a:avLst/>
            <a:gdLst>
              <a:gd name="T0" fmla="*/ 0 w 19590"/>
              <a:gd name="T1" fmla="*/ 2376470 h 8225"/>
              <a:gd name="T2" fmla="*/ 0 w 19590"/>
              <a:gd name="T3" fmla="*/ 2376470 h 8225"/>
              <a:gd name="T4" fmla="*/ 0 w 19590"/>
              <a:gd name="T5" fmla="*/ 2376470 h 8225"/>
              <a:gd name="T6" fmla="*/ 184661 w 19590"/>
              <a:gd name="T7" fmla="*/ 2194689 h 8225"/>
              <a:gd name="T8" fmla="*/ 184661 w 19590"/>
              <a:gd name="T9" fmla="*/ 625254 h 8225"/>
              <a:gd name="T10" fmla="*/ 801638 w 19590"/>
              <a:gd name="T11" fmla="*/ 0 h 8225"/>
              <a:gd name="T12" fmla="*/ 1421494 w 19590"/>
              <a:gd name="T13" fmla="*/ 616975 h 8225"/>
              <a:gd name="T14" fmla="*/ 1421494 w 19590"/>
              <a:gd name="T15" fmla="*/ 1101844 h 8225"/>
              <a:gd name="T16" fmla="*/ 2040990 w 19590"/>
              <a:gd name="T17" fmla="*/ 1726378 h 8225"/>
              <a:gd name="T18" fmla="*/ 2660846 w 19590"/>
              <a:gd name="T19" fmla="*/ 1107243 h 8225"/>
              <a:gd name="T20" fmla="*/ 2647168 w 19590"/>
              <a:gd name="T21" fmla="*/ 616975 h 8225"/>
              <a:gd name="T22" fmla="*/ 3267024 w 19590"/>
              <a:gd name="T23" fmla="*/ 0 h 8225"/>
              <a:gd name="T24" fmla="*/ 3886160 w 19590"/>
              <a:gd name="T25" fmla="*/ 616975 h 8225"/>
              <a:gd name="T26" fmla="*/ 3875362 w 19590"/>
              <a:gd name="T27" fmla="*/ 2340833 h 8225"/>
              <a:gd name="T28" fmla="*/ 4494858 w 19590"/>
              <a:gd name="T29" fmla="*/ 2960328 h 8225"/>
              <a:gd name="T30" fmla="*/ 5070799 w 19590"/>
              <a:gd name="T31" fmla="*/ 2566530 h 8225"/>
              <a:gd name="T32" fmla="*/ 5404124 w 19590"/>
              <a:gd name="T33" fmla="*/ 2340833 h 8225"/>
              <a:gd name="T34" fmla="*/ 7051315 w 19590"/>
              <a:gd name="T35" fmla="*/ 2340833 h 822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9590" h="8225">
                <a:moveTo>
                  <a:pt x="0" y="6602"/>
                </a:moveTo>
                <a:lnTo>
                  <a:pt x="0" y="6602"/>
                </a:lnTo>
                <a:cubicBezTo>
                  <a:pt x="283" y="6602"/>
                  <a:pt x="513" y="6380"/>
                  <a:pt x="513" y="6097"/>
                </a:cubicBezTo>
                <a:cubicBezTo>
                  <a:pt x="513" y="1737"/>
                  <a:pt x="513" y="1737"/>
                  <a:pt x="513" y="1737"/>
                </a:cubicBezTo>
                <a:cubicBezTo>
                  <a:pt x="513" y="780"/>
                  <a:pt x="1278" y="0"/>
                  <a:pt x="2227" y="0"/>
                </a:cubicBezTo>
                <a:cubicBezTo>
                  <a:pt x="3183" y="0"/>
                  <a:pt x="3949" y="765"/>
                  <a:pt x="3949" y="1714"/>
                </a:cubicBezTo>
                <a:cubicBezTo>
                  <a:pt x="3949" y="3061"/>
                  <a:pt x="3949" y="3061"/>
                  <a:pt x="3949" y="3061"/>
                </a:cubicBezTo>
                <a:cubicBezTo>
                  <a:pt x="3949" y="4017"/>
                  <a:pt x="4714" y="4796"/>
                  <a:pt x="5670" y="4796"/>
                </a:cubicBezTo>
                <a:cubicBezTo>
                  <a:pt x="6619" y="4796"/>
                  <a:pt x="7392" y="4032"/>
                  <a:pt x="7392" y="3076"/>
                </a:cubicBezTo>
                <a:cubicBezTo>
                  <a:pt x="7354" y="1714"/>
                  <a:pt x="7354" y="1714"/>
                  <a:pt x="7354" y="1714"/>
                </a:cubicBezTo>
                <a:cubicBezTo>
                  <a:pt x="7354" y="765"/>
                  <a:pt x="8127" y="0"/>
                  <a:pt x="9076" y="0"/>
                </a:cubicBezTo>
                <a:cubicBezTo>
                  <a:pt x="10024" y="0"/>
                  <a:pt x="10796" y="765"/>
                  <a:pt x="10796" y="1714"/>
                </a:cubicBezTo>
                <a:cubicBezTo>
                  <a:pt x="10766" y="6503"/>
                  <a:pt x="10766" y="6503"/>
                  <a:pt x="10766" y="6503"/>
                </a:cubicBezTo>
                <a:cubicBezTo>
                  <a:pt x="10766" y="7451"/>
                  <a:pt x="11539" y="8224"/>
                  <a:pt x="12487" y="8224"/>
                </a:cubicBezTo>
                <a:cubicBezTo>
                  <a:pt x="13214" y="8224"/>
                  <a:pt x="13834" y="7773"/>
                  <a:pt x="14087" y="7130"/>
                </a:cubicBezTo>
                <a:cubicBezTo>
                  <a:pt x="14240" y="6755"/>
                  <a:pt x="14599" y="6503"/>
                  <a:pt x="15013" y="6503"/>
                </a:cubicBezTo>
                <a:cubicBezTo>
                  <a:pt x="19589" y="6503"/>
                  <a:pt x="19589" y="6503"/>
                  <a:pt x="19589" y="6503"/>
                </a:cubicBezTo>
              </a:path>
            </a:pathLst>
          </a:custGeom>
          <a:noFill/>
          <a:ln w="5080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6" name="Freeform 380">
            <a:extLst>
              <a:ext uri="{FF2B5EF4-FFF2-40B4-BE49-F238E27FC236}">
                <a16:creationId xmlns:a16="http://schemas.microsoft.com/office/drawing/2014/main" id="{81E83F45-4C91-8540-87FC-429997FD7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033" y="2212494"/>
            <a:ext cx="22093500" cy="9276089"/>
          </a:xfrm>
          <a:custGeom>
            <a:avLst/>
            <a:gdLst>
              <a:gd name="T0" fmla="*/ 0 w 19590"/>
              <a:gd name="T1" fmla="*/ 2376470 h 8225"/>
              <a:gd name="T2" fmla="*/ 0 w 19590"/>
              <a:gd name="T3" fmla="*/ 2376470 h 8225"/>
              <a:gd name="T4" fmla="*/ 0 w 19590"/>
              <a:gd name="T5" fmla="*/ 2376470 h 8225"/>
              <a:gd name="T6" fmla="*/ 184661 w 19590"/>
              <a:gd name="T7" fmla="*/ 2194689 h 8225"/>
              <a:gd name="T8" fmla="*/ 184661 w 19590"/>
              <a:gd name="T9" fmla="*/ 625254 h 8225"/>
              <a:gd name="T10" fmla="*/ 801638 w 19590"/>
              <a:gd name="T11" fmla="*/ 0 h 8225"/>
              <a:gd name="T12" fmla="*/ 1421494 w 19590"/>
              <a:gd name="T13" fmla="*/ 616975 h 8225"/>
              <a:gd name="T14" fmla="*/ 1421494 w 19590"/>
              <a:gd name="T15" fmla="*/ 1101844 h 8225"/>
              <a:gd name="T16" fmla="*/ 2040990 w 19590"/>
              <a:gd name="T17" fmla="*/ 1726378 h 8225"/>
              <a:gd name="T18" fmla="*/ 2660846 w 19590"/>
              <a:gd name="T19" fmla="*/ 1107243 h 8225"/>
              <a:gd name="T20" fmla="*/ 2647168 w 19590"/>
              <a:gd name="T21" fmla="*/ 616975 h 8225"/>
              <a:gd name="T22" fmla="*/ 3267024 w 19590"/>
              <a:gd name="T23" fmla="*/ 0 h 8225"/>
              <a:gd name="T24" fmla="*/ 3886160 w 19590"/>
              <a:gd name="T25" fmla="*/ 616975 h 8225"/>
              <a:gd name="T26" fmla="*/ 3875362 w 19590"/>
              <a:gd name="T27" fmla="*/ 2340833 h 8225"/>
              <a:gd name="T28" fmla="*/ 4494858 w 19590"/>
              <a:gd name="T29" fmla="*/ 2960328 h 8225"/>
              <a:gd name="T30" fmla="*/ 5070799 w 19590"/>
              <a:gd name="T31" fmla="*/ 2566530 h 8225"/>
              <a:gd name="T32" fmla="*/ 5404124 w 19590"/>
              <a:gd name="T33" fmla="*/ 2340833 h 8225"/>
              <a:gd name="T34" fmla="*/ 7051315 w 19590"/>
              <a:gd name="T35" fmla="*/ 2340833 h 822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9590" h="8225">
                <a:moveTo>
                  <a:pt x="0" y="6602"/>
                </a:moveTo>
                <a:lnTo>
                  <a:pt x="0" y="6602"/>
                </a:lnTo>
                <a:cubicBezTo>
                  <a:pt x="283" y="6602"/>
                  <a:pt x="513" y="6380"/>
                  <a:pt x="513" y="6097"/>
                </a:cubicBezTo>
                <a:cubicBezTo>
                  <a:pt x="513" y="1737"/>
                  <a:pt x="513" y="1737"/>
                  <a:pt x="513" y="1737"/>
                </a:cubicBezTo>
                <a:cubicBezTo>
                  <a:pt x="513" y="780"/>
                  <a:pt x="1278" y="0"/>
                  <a:pt x="2227" y="0"/>
                </a:cubicBezTo>
                <a:cubicBezTo>
                  <a:pt x="3183" y="0"/>
                  <a:pt x="3949" y="765"/>
                  <a:pt x="3949" y="1714"/>
                </a:cubicBezTo>
                <a:cubicBezTo>
                  <a:pt x="3949" y="3061"/>
                  <a:pt x="3949" y="3061"/>
                  <a:pt x="3949" y="3061"/>
                </a:cubicBezTo>
                <a:cubicBezTo>
                  <a:pt x="3949" y="4017"/>
                  <a:pt x="4714" y="4796"/>
                  <a:pt x="5670" y="4796"/>
                </a:cubicBezTo>
                <a:cubicBezTo>
                  <a:pt x="6619" y="4796"/>
                  <a:pt x="7392" y="4032"/>
                  <a:pt x="7392" y="3076"/>
                </a:cubicBezTo>
                <a:cubicBezTo>
                  <a:pt x="7354" y="1714"/>
                  <a:pt x="7354" y="1714"/>
                  <a:pt x="7354" y="1714"/>
                </a:cubicBezTo>
                <a:cubicBezTo>
                  <a:pt x="7354" y="765"/>
                  <a:pt x="8127" y="0"/>
                  <a:pt x="9076" y="0"/>
                </a:cubicBezTo>
                <a:cubicBezTo>
                  <a:pt x="10024" y="0"/>
                  <a:pt x="10796" y="765"/>
                  <a:pt x="10796" y="1714"/>
                </a:cubicBezTo>
                <a:cubicBezTo>
                  <a:pt x="10766" y="6503"/>
                  <a:pt x="10766" y="6503"/>
                  <a:pt x="10766" y="6503"/>
                </a:cubicBezTo>
                <a:cubicBezTo>
                  <a:pt x="10766" y="7451"/>
                  <a:pt x="11539" y="8224"/>
                  <a:pt x="12487" y="8224"/>
                </a:cubicBezTo>
                <a:cubicBezTo>
                  <a:pt x="13214" y="8224"/>
                  <a:pt x="13834" y="7773"/>
                  <a:pt x="14087" y="7130"/>
                </a:cubicBezTo>
                <a:cubicBezTo>
                  <a:pt x="14240" y="6755"/>
                  <a:pt x="14599" y="6503"/>
                  <a:pt x="15013" y="6503"/>
                </a:cubicBezTo>
                <a:cubicBezTo>
                  <a:pt x="19589" y="6503"/>
                  <a:pt x="19589" y="6503"/>
                  <a:pt x="19589" y="6503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1">
            <a:extLst>
              <a:ext uri="{FF2B5EF4-FFF2-40B4-BE49-F238E27FC236}">
                <a16:creationId xmlns:a16="http://schemas.microsoft.com/office/drawing/2014/main" id="{C86E0F0F-73F9-424F-8AB0-5306107E4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3832" y="2135402"/>
            <a:ext cx="4972" cy="361593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16C6253E-F804-EE41-AABB-F055244BD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47" y="5681704"/>
            <a:ext cx="129318" cy="129318"/>
          </a:xfrm>
          <a:custGeom>
            <a:avLst/>
            <a:gdLst>
              <a:gd name="T0" fmla="*/ 0 w 116"/>
              <a:gd name="T1" fmla="*/ 18858 h 116"/>
              <a:gd name="T2" fmla="*/ 0 w 116"/>
              <a:gd name="T3" fmla="*/ 18858 h 116"/>
              <a:gd name="T4" fmla="*/ 19214 w 116"/>
              <a:gd name="T5" fmla="*/ 40919 h 116"/>
              <a:gd name="T6" fmla="*/ 40919 w 116"/>
              <a:gd name="T7" fmla="*/ 18858 h 116"/>
              <a:gd name="T8" fmla="*/ 19214 w 116"/>
              <a:gd name="T9" fmla="*/ 0 h 116"/>
              <a:gd name="T10" fmla="*/ 0 w 116"/>
              <a:gd name="T11" fmla="*/ 18858 h 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" h="116">
                <a:moveTo>
                  <a:pt x="0" y="53"/>
                </a:moveTo>
                <a:lnTo>
                  <a:pt x="0" y="53"/>
                </a:lnTo>
                <a:cubicBezTo>
                  <a:pt x="0" y="92"/>
                  <a:pt x="23" y="115"/>
                  <a:pt x="54" y="115"/>
                </a:cubicBezTo>
                <a:cubicBezTo>
                  <a:pt x="92" y="115"/>
                  <a:pt x="115" y="92"/>
                  <a:pt x="115" y="53"/>
                </a:cubicBezTo>
                <a:cubicBezTo>
                  <a:pt x="115" y="23"/>
                  <a:pt x="92" y="0"/>
                  <a:pt x="54" y="0"/>
                </a:cubicBezTo>
                <a:cubicBezTo>
                  <a:pt x="23" y="0"/>
                  <a:pt x="0" y="23"/>
                  <a:pt x="0" y="5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Line 3">
            <a:extLst>
              <a:ext uri="{FF2B5EF4-FFF2-40B4-BE49-F238E27FC236}">
                <a16:creationId xmlns:a16="http://schemas.microsoft.com/office/drawing/2014/main" id="{67B21347-801F-E64A-AC7E-62CD0A32F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7002" y="6850539"/>
            <a:ext cx="4975" cy="361593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217BDDEF-3570-294D-B445-65F78C02A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369" y="10401813"/>
            <a:ext cx="129318" cy="129318"/>
          </a:xfrm>
          <a:custGeom>
            <a:avLst/>
            <a:gdLst>
              <a:gd name="T0" fmla="*/ 0 w 116"/>
              <a:gd name="T1" fmla="*/ 19214 h 116"/>
              <a:gd name="T2" fmla="*/ 0 w 116"/>
              <a:gd name="T3" fmla="*/ 19214 h 116"/>
              <a:gd name="T4" fmla="*/ 21705 w 116"/>
              <a:gd name="T5" fmla="*/ 40919 h 116"/>
              <a:gd name="T6" fmla="*/ 40919 w 116"/>
              <a:gd name="T7" fmla="*/ 19214 h 116"/>
              <a:gd name="T8" fmla="*/ 21705 w 116"/>
              <a:gd name="T9" fmla="*/ 0 h 116"/>
              <a:gd name="T10" fmla="*/ 0 w 116"/>
              <a:gd name="T11" fmla="*/ 19214 h 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" h="116">
                <a:moveTo>
                  <a:pt x="0" y="54"/>
                </a:moveTo>
                <a:lnTo>
                  <a:pt x="0" y="54"/>
                </a:lnTo>
                <a:cubicBezTo>
                  <a:pt x="0" y="84"/>
                  <a:pt x="31" y="115"/>
                  <a:pt x="61" y="115"/>
                </a:cubicBezTo>
                <a:cubicBezTo>
                  <a:pt x="92" y="115"/>
                  <a:pt x="115" y="84"/>
                  <a:pt x="115" y="54"/>
                </a:cubicBezTo>
                <a:cubicBezTo>
                  <a:pt x="115" y="23"/>
                  <a:pt x="92" y="0"/>
                  <a:pt x="61" y="0"/>
                </a:cubicBezTo>
                <a:cubicBezTo>
                  <a:pt x="31" y="0"/>
                  <a:pt x="0" y="23"/>
                  <a:pt x="0" y="5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Line 5">
            <a:extLst>
              <a:ext uri="{FF2B5EF4-FFF2-40B4-BE49-F238E27FC236}">
                <a16:creationId xmlns:a16="http://schemas.microsoft.com/office/drawing/2014/main" id="{80957C87-4041-514B-8ACF-6E8B5928C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75927" y="9576167"/>
            <a:ext cx="4975" cy="143244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6E558385-43A0-5F4E-A63A-12983B49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6242" y="10938981"/>
            <a:ext cx="129318" cy="129318"/>
          </a:xfrm>
          <a:custGeom>
            <a:avLst/>
            <a:gdLst>
              <a:gd name="T0" fmla="*/ 0 w 115"/>
              <a:gd name="T1" fmla="*/ 21894 h 115"/>
              <a:gd name="T2" fmla="*/ 0 w 115"/>
              <a:gd name="T3" fmla="*/ 21894 h 115"/>
              <a:gd name="T4" fmla="*/ 19022 w 115"/>
              <a:gd name="T5" fmla="*/ 40916 h 115"/>
              <a:gd name="T6" fmla="*/ 40916 w 115"/>
              <a:gd name="T7" fmla="*/ 21894 h 115"/>
              <a:gd name="T8" fmla="*/ 19022 w 115"/>
              <a:gd name="T9" fmla="*/ 0 h 115"/>
              <a:gd name="T10" fmla="*/ 0 w 115"/>
              <a:gd name="T11" fmla="*/ 21894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15">
                <a:moveTo>
                  <a:pt x="0" y="61"/>
                </a:moveTo>
                <a:lnTo>
                  <a:pt x="0" y="61"/>
                </a:lnTo>
                <a:cubicBezTo>
                  <a:pt x="0" y="91"/>
                  <a:pt x="23" y="114"/>
                  <a:pt x="53" y="114"/>
                </a:cubicBezTo>
                <a:cubicBezTo>
                  <a:pt x="92" y="114"/>
                  <a:pt x="114" y="91"/>
                  <a:pt x="114" y="61"/>
                </a:cubicBezTo>
                <a:cubicBezTo>
                  <a:pt x="114" y="30"/>
                  <a:pt x="92" y="0"/>
                  <a:pt x="53" y="0"/>
                </a:cubicBezTo>
                <a:cubicBezTo>
                  <a:pt x="23" y="0"/>
                  <a:pt x="0" y="30"/>
                  <a:pt x="0" y="6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Line 413">
            <a:extLst>
              <a:ext uri="{FF2B5EF4-FFF2-40B4-BE49-F238E27FC236}">
                <a16:creationId xmlns:a16="http://schemas.microsoft.com/office/drawing/2014/main" id="{C394DC12-026F-4D4C-BA68-CE9B2C44A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297" y="2214982"/>
            <a:ext cx="139266" cy="497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1" name="Line 414">
            <a:extLst>
              <a:ext uri="{FF2B5EF4-FFF2-40B4-BE49-F238E27FC236}">
                <a16:creationId xmlns:a16="http://schemas.microsoft.com/office/drawing/2014/main" id="{0FC28C17-8E20-2546-B281-1B478A0C6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853" y="2214982"/>
            <a:ext cx="139266" cy="497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3" name="Line 415">
            <a:extLst>
              <a:ext uri="{FF2B5EF4-FFF2-40B4-BE49-F238E27FC236}">
                <a16:creationId xmlns:a16="http://schemas.microsoft.com/office/drawing/2014/main" id="{DAC89E10-5FB7-4D4D-8FFB-EEEC27F9C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385" y="2214982"/>
            <a:ext cx="139266" cy="497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7" name="Line 435">
            <a:extLst>
              <a:ext uri="{FF2B5EF4-FFF2-40B4-BE49-F238E27FC236}">
                <a16:creationId xmlns:a16="http://schemas.microsoft.com/office/drawing/2014/main" id="{C658063A-B9F6-6D49-B962-666DDD16A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3603" y="6387980"/>
            <a:ext cx="4972" cy="13926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8" name="Freeform 436">
            <a:extLst>
              <a:ext uri="{FF2B5EF4-FFF2-40B4-BE49-F238E27FC236}">
                <a16:creationId xmlns:a16="http://schemas.microsoft.com/office/drawing/2014/main" id="{0DA212F7-8F96-3641-B68D-8F01758A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603" y="6666511"/>
            <a:ext cx="44762" cy="119371"/>
          </a:xfrm>
          <a:custGeom>
            <a:avLst/>
            <a:gdLst>
              <a:gd name="T0" fmla="*/ 0 w 39"/>
              <a:gd name="T1" fmla="*/ 0 h 108"/>
              <a:gd name="T2" fmla="*/ 0 w 39"/>
              <a:gd name="T3" fmla="*/ 24342 h 108"/>
              <a:gd name="T4" fmla="*/ 13921 w 39"/>
              <a:gd name="T5" fmla="*/ 37747 h 1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" h="108">
                <a:moveTo>
                  <a:pt x="0" y="0"/>
                </a:moveTo>
                <a:lnTo>
                  <a:pt x="0" y="69"/>
                </a:lnTo>
                <a:lnTo>
                  <a:pt x="38" y="107"/>
                </a:lnTo>
              </a:path>
            </a:pathLst>
          </a:custGeom>
          <a:solidFill>
            <a:schemeClr val="bg2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29" name="Line 437">
            <a:extLst>
              <a:ext uri="{FF2B5EF4-FFF2-40B4-BE49-F238E27FC236}">
                <a16:creationId xmlns:a16="http://schemas.microsoft.com/office/drawing/2014/main" id="{38CD4214-B9A5-C54C-A6BE-C9364C384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869" y="6880382"/>
            <a:ext cx="94500" cy="10445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0" name="Line 438">
            <a:extLst>
              <a:ext uri="{FF2B5EF4-FFF2-40B4-BE49-F238E27FC236}">
                <a16:creationId xmlns:a16="http://schemas.microsoft.com/office/drawing/2014/main" id="{953DE773-7418-7743-9996-B3769B2C6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1820" y="7079333"/>
            <a:ext cx="94500" cy="9450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4" name="Freeform 462">
            <a:extLst>
              <a:ext uri="{FF2B5EF4-FFF2-40B4-BE49-F238E27FC236}">
                <a16:creationId xmlns:a16="http://schemas.microsoft.com/office/drawing/2014/main" id="{07A9D95E-1213-2F45-9A7E-24F8F933C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356" y="4129887"/>
            <a:ext cx="9948" cy="139266"/>
          </a:xfrm>
          <a:custGeom>
            <a:avLst/>
            <a:gdLst>
              <a:gd name="T0" fmla="*/ 2822 w 9"/>
              <a:gd name="T1" fmla="*/ 44092 h 124"/>
              <a:gd name="T2" fmla="*/ 0 w 9"/>
              <a:gd name="T3" fmla="*/ 5735 h 124"/>
              <a:gd name="T4" fmla="*/ 0 w 9"/>
              <a:gd name="T5" fmla="*/ 0 h 1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" h="124">
                <a:moveTo>
                  <a:pt x="8" y="123"/>
                </a:move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5" name="Line 463">
            <a:extLst>
              <a:ext uri="{FF2B5EF4-FFF2-40B4-BE49-F238E27FC236}">
                <a16:creationId xmlns:a16="http://schemas.microsoft.com/office/drawing/2014/main" id="{189FC1DF-FC71-0B44-B7CB-4D89946B40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33356" y="3846380"/>
            <a:ext cx="4972" cy="14921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6" name="Line 464">
            <a:extLst>
              <a:ext uri="{FF2B5EF4-FFF2-40B4-BE49-F238E27FC236}">
                <a16:creationId xmlns:a16="http://schemas.microsoft.com/office/drawing/2014/main" id="{12D9AAB0-7752-3E4C-BCFE-628233C3D4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33356" y="3572824"/>
            <a:ext cx="4972" cy="14921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7" name="Line 465">
            <a:extLst>
              <a:ext uri="{FF2B5EF4-FFF2-40B4-BE49-F238E27FC236}">
                <a16:creationId xmlns:a16="http://schemas.microsoft.com/office/drawing/2014/main" id="{287A25FD-27D7-0D43-8322-2F113A4172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33356" y="3294293"/>
            <a:ext cx="4972" cy="14921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0" name="Line 497">
            <a:extLst>
              <a:ext uri="{FF2B5EF4-FFF2-40B4-BE49-F238E27FC236}">
                <a16:creationId xmlns:a16="http://schemas.microsoft.com/office/drawing/2014/main" id="{CBB2099E-023E-0C4D-B133-23F417637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2952" y="6959962"/>
            <a:ext cx="4972" cy="13926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1" name="Line 498">
            <a:extLst>
              <a:ext uri="{FF2B5EF4-FFF2-40B4-BE49-F238E27FC236}">
                <a16:creationId xmlns:a16="http://schemas.microsoft.com/office/drawing/2014/main" id="{B6838547-A1B3-EC49-A13E-67F368E0C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2952" y="7233521"/>
            <a:ext cx="4972" cy="13926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2" name="Line 499">
            <a:extLst>
              <a:ext uri="{FF2B5EF4-FFF2-40B4-BE49-F238E27FC236}">
                <a16:creationId xmlns:a16="http://schemas.microsoft.com/office/drawing/2014/main" id="{A1D15463-8447-2842-8797-87F1B49907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88029" y="7512052"/>
            <a:ext cx="19895" cy="13926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3" name="Line 500">
            <a:extLst>
              <a:ext uri="{FF2B5EF4-FFF2-40B4-BE49-F238E27FC236}">
                <a16:creationId xmlns:a16="http://schemas.microsoft.com/office/drawing/2014/main" id="{90FD2DF0-4AC4-4F43-971B-B0CC060D7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93004" y="7785608"/>
            <a:ext cx="4972" cy="13926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9" name="Line 536">
            <a:extLst>
              <a:ext uri="{FF2B5EF4-FFF2-40B4-BE49-F238E27FC236}">
                <a16:creationId xmlns:a16="http://schemas.microsoft.com/office/drawing/2014/main" id="{8B1F82D3-FF40-C840-86BE-EB4B29596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7868" y="9546324"/>
            <a:ext cx="139266" cy="497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0" name="Line 537">
            <a:extLst>
              <a:ext uri="{FF2B5EF4-FFF2-40B4-BE49-F238E27FC236}">
                <a16:creationId xmlns:a16="http://schemas.microsoft.com/office/drawing/2014/main" id="{348E5DAE-6A4C-2743-B15F-746AE4BB8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81427" y="9546324"/>
            <a:ext cx="139266" cy="497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3" name="Line 538">
            <a:extLst>
              <a:ext uri="{FF2B5EF4-FFF2-40B4-BE49-F238E27FC236}">
                <a16:creationId xmlns:a16="http://schemas.microsoft.com/office/drawing/2014/main" id="{15369C64-4718-044E-A2EB-3EECD91C5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9958" y="9546324"/>
            <a:ext cx="139266" cy="497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4" name="Line 539">
            <a:extLst>
              <a:ext uri="{FF2B5EF4-FFF2-40B4-BE49-F238E27FC236}">
                <a16:creationId xmlns:a16="http://schemas.microsoft.com/office/drawing/2014/main" id="{4054E392-D1BD-7B4E-AE9E-649536068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33514" y="9546324"/>
            <a:ext cx="139266" cy="497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" name="Freeform 552">
            <a:extLst>
              <a:ext uri="{FF2B5EF4-FFF2-40B4-BE49-F238E27FC236}">
                <a16:creationId xmlns:a16="http://schemas.microsoft.com/office/drawing/2014/main" id="{F16D11D3-F277-6B44-908D-0C009FC27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46" y="1548497"/>
            <a:ext cx="1327996" cy="1327999"/>
          </a:xfrm>
          <a:custGeom>
            <a:avLst/>
            <a:gdLst>
              <a:gd name="T0" fmla="*/ 211751 w 1179"/>
              <a:gd name="T1" fmla="*/ 423503 h 1179"/>
              <a:gd name="T2" fmla="*/ 211751 w 1179"/>
              <a:gd name="T3" fmla="*/ 423503 h 1179"/>
              <a:gd name="T4" fmla="*/ 0 w 1179"/>
              <a:gd name="T5" fmla="*/ 211752 h 1179"/>
              <a:gd name="T6" fmla="*/ 211751 w 1179"/>
              <a:gd name="T7" fmla="*/ 0 h 1179"/>
              <a:gd name="T8" fmla="*/ 423502 w 1179"/>
              <a:gd name="T9" fmla="*/ 211752 h 1179"/>
              <a:gd name="T10" fmla="*/ 211751 w 1179"/>
              <a:gd name="T11" fmla="*/ 423503 h 11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9" h="1179">
                <a:moveTo>
                  <a:pt x="589" y="1178"/>
                </a:moveTo>
                <a:lnTo>
                  <a:pt x="589" y="1178"/>
                </a:lnTo>
                <a:cubicBezTo>
                  <a:pt x="267" y="1178"/>
                  <a:pt x="0" y="910"/>
                  <a:pt x="0" y="589"/>
                </a:cubicBezTo>
                <a:cubicBezTo>
                  <a:pt x="0" y="260"/>
                  <a:pt x="267" y="0"/>
                  <a:pt x="589" y="0"/>
                </a:cubicBezTo>
                <a:cubicBezTo>
                  <a:pt x="918" y="0"/>
                  <a:pt x="1178" y="260"/>
                  <a:pt x="1178" y="589"/>
                </a:cubicBezTo>
                <a:cubicBezTo>
                  <a:pt x="1178" y="910"/>
                  <a:pt x="918" y="1178"/>
                  <a:pt x="589" y="11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54">
            <a:extLst>
              <a:ext uri="{FF2B5EF4-FFF2-40B4-BE49-F238E27FC236}">
                <a16:creationId xmlns:a16="http://schemas.microsoft.com/office/drawing/2014/main" id="{ABAAAC09-9E36-A649-8900-0C46DC32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516" y="6184053"/>
            <a:ext cx="1332971" cy="1327999"/>
          </a:xfrm>
          <a:custGeom>
            <a:avLst/>
            <a:gdLst>
              <a:gd name="T0" fmla="*/ 212364 w 1180"/>
              <a:gd name="T1" fmla="*/ 423503 h 1178"/>
              <a:gd name="T2" fmla="*/ 212364 w 1180"/>
              <a:gd name="T3" fmla="*/ 423503 h 1178"/>
              <a:gd name="T4" fmla="*/ 0 w 1180"/>
              <a:gd name="T5" fmla="*/ 211932 h 1178"/>
              <a:gd name="T6" fmla="*/ 212364 w 1180"/>
              <a:gd name="T7" fmla="*/ 0 h 1178"/>
              <a:gd name="T8" fmla="*/ 425089 w 1180"/>
              <a:gd name="T9" fmla="*/ 211932 h 1178"/>
              <a:gd name="T10" fmla="*/ 212364 w 1180"/>
              <a:gd name="T11" fmla="*/ 423503 h 11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" h="1178">
                <a:moveTo>
                  <a:pt x="589" y="1177"/>
                </a:moveTo>
                <a:lnTo>
                  <a:pt x="589" y="1177"/>
                </a:lnTo>
                <a:cubicBezTo>
                  <a:pt x="260" y="1177"/>
                  <a:pt x="0" y="917"/>
                  <a:pt x="0" y="589"/>
                </a:cubicBezTo>
                <a:cubicBezTo>
                  <a:pt x="0" y="267"/>
                  <a:pt x="260" y="0"/>
                  <a:pt x="589" y="0"/>
                </a:cubicBezTo>
                <a:cubicBezTo>
                  <a:pt x="911" y="0"/>
                  <a:pt x="1179" y="267"/>
                  <a:pt x="1179" y="589"/>
                </a:cubicBezTo>
                <a:cubicBezTo>
                  <a:pt x="1179" y="917"/>
                  <a:pt x="911" y="1177"/>
                  <a:pt x="589" y="11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6">
            <a:extLst>
              <a:ext uri="{FF2B5EF4-FFF2-40B4-BE49-F238E27FC236}">
                <a16:creationId xmlns:a16="http://schemas.microsoft.com/office/drawing/2014/main" id="{86DD92BB-17E8-854D-924C-E5FBB3811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4417" y="8909681"/>
            <a:ext cx="1332971" cy="1332971"/>
          </a:xfrm>
          <a:custGeom>
            <a:avLst/>
            <a:gdLst>
              <a:gd name="T0" fmla="*/ 212364 w 1180"/>
              <a:gd name="T1" fmla="*/ 425089 h 1180"/>
              <a:gd name="T2" fmla="*/ 212364 w 1180"/>
              <a:gd name="T3" fmla="*/ 425089 h 1180"/>
              <a:gd name="T4" fmla="*/ 0 w 1180"/>
              <a:gd name="T5" fmla="*/ 212725 h 1180"/>
              <a:gd name="T6" fmla="*/ 212364 w 1180"/>
              <a:gd name="T7" fmla="*/ 0 h 1180"/>
              <a:gd name="T8" fmla="*/ 425089 w 1180"/>
              <a:gd name="T9" fmla="*/ 212725 h 1180"/>
              <a:gd name="T10" fmla="*/ 212364 w 1180"/>
              <a:gd name="T11" fmla="*/ 425089 h 1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" h="1180">
                <a:moveTo>
                  <a:pt x="589" y="1179"/>
                </a:moveTo>
                <a:lnTo>
                  <a:pt x="589" y="1179"/>
                </a:lnTo>
                <a:cubicBezTo>
                  <a:pt x="268" y="1179"/>
                  <a:pt x="0" y="919"/>
                  <a:pt x="0" y="590"/>
                </a:cubicBezTo>
                <a:cubicBezTo>
                  <a:pt x="0" y="268"/>
                  <a:pt x="268" y="0"/>
                  <a:pt x="589" y="0"/>
                </a:cubicBezTo>
                <a:cubicBezTo>
                  <a:pt x="918" y="0"/>
                  <a:pt x="1179" y="268"/>
                  <a:pt x="1179" y="590"/>
                </a:cubicBezTo>
                <a:cubicBezTo>
                  <a:pt x="1179" y="919"/>
                  <a:pt x="918" y="1179"/>
                  <a:pt x="589" y="117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Line 558">
            <a:extLst>
              <a:ext uri="{FF2B5EF4-FFF2-40B4-BE49-F238E27FC236}">
                <a16:creationId xmlns:a16="http://schemas.microsoft.com/office/drawing/2014/main" id="{C99DEBDA-083D-FA42-8FE1-AAD67AA7F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68171" y="3975698"/>
            <a:ext cx="4975" cy="430728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654" name="Freeform 559">
            <a:extLst>
              <a:ext uri="{FF2B5EF4-FFF2-40B4-BE49-F238E27FC236}">
                <a16:creationId xmlns:a16="http://schemas.microsoft.com/office/drawing/2014/main" id="{5CFD54B8-63F6-AF49-8381-8FD972939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486" y="8208381"/>
            <a:ext cx="129318" cy="129318"/>
          </a:xfrm>
          <a:custGeom>
            <a:avLst/>
            <a:gdLst>
              <a:gd name="T0" fmla="*/ 0 w 116"/>
              <a:gd name="T1" fmla="*/ 21894 h 115"/>
              <a:gd name="T2" fmla="*/ 0 w 116"/>
              <a:gd name="T3" fmla="*/ 21894 h 115"/>
              <a:gd name="T4" fmla="*/ 18858 w 116"/>
              <a:gd name="T5" fmla="*/ 40916 h 115"/>
              <a:gd name="T6" fmla="*/ 40919 w 116"/>
              <a:gd name="T7" fmla="*/ 21894 h 115"/>
              <a:gd name="T8" fmla="*/ 18858 w 116"/>
              <a:gd name="T9" fmla="*/ 0 h 115"/>
              <a:gd name="T10" fmla="*/ 0 w 116"/>
              <a:gd name="T11" fmla="*/ 21894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" h="115">
                <a:moveTo>
                  <a:pt x="0" y="61"/>
                </a:moveTo>
                <a:lnTo>
                  <a:pt x="0" y="61"/>
                </a:lnTo>
                <a:cubicBezTo>
                  <a:pt x="0" y="91"/>
                  <a:pt x="23" y="114"/>
                  <a:pt x="53" y="114"/>
                </a:cubicBezTo>
                <a:cubicBezTo>
                  <a:pt x="92" y="114"/>
                  <a:pt x="115" y="91"/>
                  <a:pt x="115" y="61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60">
            <a:extLst>
              <a:ext uri="{FF2B5EF4-FFF2-40B4-BE49-F238E27FC236}">
                <a16:creationId xmlns:a16="http://schemas.microsoft.com/office/drawing/2014/main" id="{4CE35552-9FC0-2E40-8855-D7BAD05F9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661" y="3309213"/>
            <a:ext cx="1332971" cy="1327999"/>
          </a:xfrm>
          <a:custGeom>
            <a:avLst/>
            <a:gdLst>
              <a:gd name="T0" fmla="*/ 212364 w 1180"/>
              <a:gd name="T1" fmla="*/ 423503 h 1179"/>
              <a:gd name="T2" fmla="*/ 212364 w 1180"/>
              <a:gd name="T3" fmla="*/ 423503 h 1179"/>
              <a:gd name="T4" fmla="*/ 0 w 1180"/>
              <a:gd name="T5" fmla="*/ 211752 h 1179"/>
              <a:gd name="T6" fmla="*/ 212364 w 1180"/>
              <a:gd name="T7" fmla="*/ 0 h 1179"/>
              <a:gd name="T8" fmla="*/ 425089 w 1180"/>
              <a:gd name="T9" fmla="*/ 211752 h 1179"/>
              <a:gd name="T10" fmla="*/ 212364 w 1180"/>
              <a:gd name="T11" fmla="*/ 423503 h 11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" h="1179">
                <a:moveTo>
                  <a:pt x="589" y="1178"/>
                </a:moveTo>
                <a:lnTo>
                  <a:pt x="589" y="1178"/>
                </a:lnTo>
                <a:cubicBezTo>
                  <a:pt x="268" y="1178"/>
                  <a:pt x="0" y="910"/>
                  <a:pt x="0" y="589"/>
                </a:cubicBezTo>
                <a:cubicBezTo>
                  <a:pt x="0" y="260"/>
                  <a:pt x="268" y="0"/>
                  <a:pt x="589" y="0"/>
                </a:cubicBezTo>
                <a:cubicBezTo>
                  <a:pt x="918" y="0"/>
                  <a:pt x="1179" y="260"/>
                  <a:pt x="1179" y="589"/>
                </a:cubicBezTo>
                <a:cubicBezTo>
                  <a:pt x="1179" y="910"/>
                  <a:pt x="918" y="1178"/>
                  <a:pt x="589" y="11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62">
            <a:extLst>
              <a:ext uri="{FF2B5EF4-FFF2-40B4-BE49-F238E27FC236}">
                <a16:creationId xmlns:a16="http://schemas.microsoft.com/office/drawing/2014/main" id="{D71E2825-C27F-4D44-81A0-4193EA132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7242" y="7517025"/>
            <a:ext cx="1890034" cy="969887"/>
          </a:xfrm>
          <a:custGeom>
            <a:avLst/>
            <a:gdLst>
              <a:gd name="T0" fmla="*/ 0 w 1677"/>
              <a:gd name="T1" fmla="*/ 0 h 858"/>
              <a:gd name="T2" fmla="*/ 602890 w 1677"/>
              <a:gd name="T3" fmla="*/ 0 h 858"/>
              <a:gd name="T4" fmla="*/ 602890 w 1677"/>
              <a:gd name="T5" fmla="*/ 309202 h 8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7" h="858">
                <a:moveTo>
                  <a:pt x="0" y="0"/>
                </a:moveTo>
                <a:lnTo>
                  <a:pt x="1676" y="0"/>
                </a:lnTo>
                <a:lnTo>
                  <a:pt x="1676" y="85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8" name="Freeform 563">
            <a:extLst>
              <a:ext uri="{FF2B5EF4-FFF2-40B4-BE49-F238E27FC236}">
                <a16:creationId xmlns:a16="http://schemas.microsoft.com/office/drawing/2014/main" id="{CDE042AD-89B7-D548-83F9-0785A218A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2618" y="8417279"/>
            <a:ext cx="129318" cy="129318"/>
          </a:xfrm>
          <a:custGeom>
            <a:avLst/>
            <a:gdLst>
              <a:gd name="T0" fmla="*/ 0 w 116"/>
              <a:gd name="T1" fmla="*/ 21705 h 116"/>
              <a:gd name="T2" fmla="*/ 0 w 116"/>
              <a:gd name="T3" fmla="*/ 21705 h 116"/>
              <a:gd name="T4" fmla="*/ 21705 w 116"/>
              <a:gd name="T5" fmla="*/ 40919 h 116"/>
              <a:gd name="T6" fmla="*/ 40919 w 116"/>
              <a:gd name="T7" fmla="*/ 21705 h 116"/>
              <a:gd name="T8" fmla="*/ 21705 w 116"/>
              <a:gd name="T9" fmla="*/ 0 h 116"/>
              <a:gd name="T10" fmla="*/ 0 w 116"/>
              <a:gd name="T11" fmla="*/ 21705 h 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" h="116">
                <a:moveTo>
                  <a:pt x="0" y="61"/>
                </a:moveTo>
                <a:lnTo>
                  <a:pt x="0" y="61"/>
                </a:lnTo>
                <a:cubicBezTo>
                  <a:pt x="0" y="92"/>
                  <a:pt x="31" y="115"/>
                  <a:pt x="61" y="115"/>
                </a:cubicBezTo>
                <a:cubicBezTo>
                  <a:pt x="92" y="115"/>
                  <a:pt x="115" y="92"/>
                  <a:pt x="115" y="61"/>
                </a:cubicBezTo>
                <a:cubicBezTo>
                  <a:pt x="115" y="31"/>
                  <a:pt x="92" y="0"/>
                  <a:pt x="61" y="0"/>
                </a:cubicBezTo>
                <a:cubicBezTo>
                  <a:pt x="31" y="0"/>
                  <a:pt x="0" y="31"/>
                  <a:pt x="0" y="6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64">
            <a:extLst>
              <a:ext uri="{FF2B5EF4-FFF2-40B4-BE49-F238E27FC236}">
                <a16:creationId xmlns:a16="http://schemas.microsoft.com/office/drawing/2014/main" id="{7CF8A81C-17DD-3246-9856-7A150DF0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1229" y="6855514"/>
            <a:ext cx="1332971" cy="1327996"/>
          </a:xfrm>
          <a:custGeom>
            <a:avLst/>
            <a:gdLst>
              <a:gd name="T0" fmla="*/ 212364 w 1180"/>
              <a:gd name="T1" fmla="*/ 423502 h 1179"/>
              <a:gd name="T2" fmla="*/ 212364 w 1180"/>
              <a:gd name="T3" fmla="*/ 423502 h 1179"/>
              <a:gd name="T4" fmla="*/ 0 w 1180"/>
              <a:gd name="T5" fmla="*/ 211392 h 1179"/>
              <a:gd name="T6" fmla="*/ 212364 w 1180"/>
              <a:gd name="T7" fmla="*/ 0 h 1179"/>
              <a:gd name="T8" fmla="*/ 425089 w 1180"/>
              <a:gd name="T9" fmla="*/ 211392 h 1179"/>
              <a:gd name="T10" fmla="*/ 212364 w 1180"/>
              <a:gd name="T11" fmla="*/ 423502 h 11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" h="1179">
                <a:moveTo>
                  <a:pt x="589" y="1178"/>
                </a:moveTo>
                <a:lnTo>
                  <a:pt x="589" y="1178"/>
                </a:lnTo>
                <a:cubicBezTo>
                  <a:pt x="268" y="1178"/>
                  <a:pt x="0" y="910"/>
                  <a:pt x="0" y="588"/>
                </a:cubicBezTo>
                <a:cubicBezTo>
                  <a:pt x="0" y="260"/>
                  <a:pt x="268" y="0"/>
                  <a:pt x="589" y="0"/>
                </a:cubicBezTo>
                <a:cubicBezTo>
                  <a:pt x="918" y="0"/>
                  <a:pt x="1179" y="260"/>
                  <a:pt x="1179" y="588"/>
                </a:cubicBezTo>
                <a:cubicBezTo>
                  <a:pt x="1179" y="910"/>
                  <a:pt x="918" y="1178"/>
                  <a:pt x="589" y="11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66">
            <a:extLst>
              <a:ext uri="{FF2B5EF4-FFF2-40B4-BE49-F238E27FC236}">
                <a16:creationId xmlns:a16="http://schemas.microsoft.com/office/drawing/2014/main" id="{D5B3137A-81F7-3C45-95F9-342F1EC7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430" y="1792213"/>
            <a:ext cx="606800" cy="835594"/>
          </a:xfrm>
          <a:custGeom>
            <a:avLst/>
            <a:gdLst>
              <a:gd name="T0" fmla="*/ 185019 w 537"/>
              <a:gd name="T1" fmla="*/ 266341 h 743"/>
              <a:gd name="T2" fmla="*/ 185019 w 537"/>
              <a:gd name="T3" fmla="*/ 266341 h 743"/>
              <a:gd name="T4" fmla="*/ 8295 w 537"/>
              <a:gd name="T5" fmla="*/ 266341 h 743"/>
              <a:gd name="T6" fmla="*/ 0 w 537"/>
              <a:gd name="T7" fmla="*/ 258085 h 743"/>
              <a:gd name="T8" fmla="*/ 0 w 537"/>
              <a:gd name="T9" fmla="*/ 8256 h 743"/>
              <a:gd name="T10" fmla="*/ 8295 w 537"/>
              <a:gd name="T11" fmla="*/ 0 h 743"/>
              <a:gd name="T12" fmla="*/ 185019 w 537"/>
              <a:gd name="T13" fmla="*/ 0 h 743"/>
              <a:gd name="T14" fmla="*/ 193314 w 537"/>
              <a:gd name="T15" fmla="*/ 8256 h 743"/>
              <a:gd name="T16" fmla="*/ 193314 w 537"/>
              <a:gd name="T17" fmla="*/ 258085 h 743"/>
              <a:gd name="T18" fmla="*/ 185019 w 537"/>
              <a:gd name="T19" fmla="*/ 266341 h 743"/>
              <a:gd name="T20" fmla="*/ 11180 w 537"/>
              <a:gd name="T21" fmla="*/ 255573 h 743"/>
              <a:gd name="T22" fmla="*/ 11180 w 537"/>
              <a:gd name="T23" fmla="*/ 255573 h 743"/>
              <a:gd name="T24" fmla="*/ 185019 w 537"/>
              <a:gd name="T25" fmla="*/ 255573 h 743"/>
              <a:gd name="T26" fmla="*/ 185019 w 537"/>
              <a:gd name="T27" fmla="*/ 10769 h 743"/>
              <a:gd name="T28" fmla="*/ 11180 w 537"/>
              <a:gd name="T29" fmla="*/ 10769 h 743"/>
              <a:gd name="T30" fmla="*/ 11180 w 537"/>
              <a:gd name="T31" fmla="*/ 255573 h 7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37" h="743">
                <a:moveTo>
                  <a:pt x="513" y="742"/>
                </a:moveTo>
                <a:lnTo>
                  <a:pt x="513" y="742"/>
                </a:lnTo>
                <a:cubicBezTo>
                  <a:pt x="23" y="742"/>
                  <a:pt x="23" y="742"/>
                  <a:pt x="23" y="742"/>
                </a:cubicBezTo>
                <a:cubicBezTo>
                  <a:pt x="15" y="742"/>
                  <a:pt x="0" y="734"/>
                  <a:pt x="0" y="71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5" y="0"/>
                  <a:pt x="23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28" y="0"/>
                  <a:pt x="536" y="15"/>
                  <a:pt x="536" y="23"/>
                </a:cubicBezTo>
                <a:cubicBezTo>
                  <a:pt x="536" y="719"/>
                  <a:pt x="536" y="719"/>
                  <a:pt x="536" y="719"/>
                </a:cubicBezTo>
                <a:cubicBezTo>
                  <a:pt x="536" y="734"/>
                  <a:pt x="528" y="742"/>
                  <a:pt x="513" y="742"/>
                </a:cubicBezTo>
                <a:close/>
                <a:moveTo>
                  <a:pt x="31" y="712"/>
                </a:moveTo>
                <a:lnTo>
                  <a:pt x="31" y="712"/>
                </a:lnTo>
                <a:cubicBezTo>
                  <a:pt x="513" y="712"/>
                  <a:pt x="513" y="712"/>
                  <a:pt x="513" y="712"/>
                </a:cubicBezTo>
                <a:cubicBezTo>
                  <a:pt x="513" y="30"/>
                  <a:pt x="513" y="30"/>
                  <a:pt x="513" y="30"/>
                </a:cubicBezTo>
                <a:cubicBezTo>
                  <a:pt x="31" y="30"/>
                  <a:pt x="31" y="30"/>
                  <a:pt x="31" y="30"/>
                </a:cubicBezTo>
                <a:lnTo>
                  <a:pt x="31" y="7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67">
            <a:extLst>
              <a:ext uri="{FF2B5EF4-FFF2-40B4-BE49-F238E27FC236}">
                <a16:creationId xmlns:a16="http://schemas.microsoft.com/office/drawing/2014/main" id="{2F00594D-66DA-3240-BB6B-BD377F06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465" y="2488542"/>
            <a:ext cx="34815" cy="34815"/>
          </a:xfrm>
          <a:custGeom>
            <a:avLst/>
            <a:gdLst>
              <a:gd name="T0" fmla="*/ 5209 w 32"/>
              <a:gd name="T1" fmla="*/ 10754 h 31"/>
              <a:gd name="T2" fmla="*/ 5209 w 32"/>
              <a:gd name="T3" fmla="*/ 10754 h 31"/>
              <a:gd name="T4" fmla="*/ 5209 w 32"/>
              <a:gd name="T5" fmla="*/ 10754 h 31"/>
              <a:gd name="T6" fmla="*/ 0 w 32"/>
              <a:gd name="T7" fmla="*/ 5377 h 31"/>
              <a:gd name="T8" fmla="*/ 5209 w 32"/>
              <a:gd name="T9" fmla="*/ 0 h 31"/>
              <a:gd name="T10" fmla="*/ 5209 w 32"/>
              <a:gd name="T11" fmla="*/ 0 h 31"/>
              <a:gd name="T12" fmla="*/ 10765 w 32"/>
              <a:gd name="T13" fmla="*/ 5377 h 31"/>
              <a:gd name="T14" fmla="*/ 5209 w 32"/>
              <a:gd name="T15" fmla="*/ 1075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" h="31">
                <a:moveTo>
                  <a:pt x="15" y="30"/>
                </a:moveTo>
                <a:lnTo>
                  <a:pt x="15" y="30"/>
                </a:ln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3" y="0"/>
                  <a:pt x="31" y="7"/>
                  <a:pt x="31" y="15"/>
                </a:cubicBezTo>
                <a:cubicBezTo>
                  <a:pt x="31" y="23"/>
                  <a:pt x="23" y="30"/>
                  <a:pt x="15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68">
            <a:extLst>
              <a:ext uri="{FF2B5EF4-FFF2-40B4-BE49-F238E27FC236}">
                <a16:creationId xmlns:a16="http://schemas.microsoft.com/office/drawing/2014/main" id="{93DE327E-A654-C346-A98F-629888C26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255" y="2488542"/>
            <a:ext cx="34815" cy="34815"/>
          </a:xfrm>
          <a:custGeom>
            <a:avLst/>
            <a:gdLst>
              <a:gd name="T0" fmla="*/ 5556 w 32"/>
              <a:gd name="T1" fmla="*/ 10754 h 31"/>
              <a:gd name="T2" fmla="*/ 5556 w 32"/>
              <a:gd name="T3" fmla="*/ 10754 h 31"/>
              <a:gd name="T4" fmla="*/ 5556 w 32"/>
              <a:gd name="T5" fmla="*/ 10754 h 31"/>
              <a:gd name="T6" fmla="*/ 0 w 32"/>
              <a:gd name="T7" fmla="*/ 5377 h 31"/>
              <a:gd name="T8" fmla="*/ 5556 w 32"/>
              <a:gd name="T9" fmla="*/ 0 h 31"/>
              <a:gd name="T10" fmla="*/ 5556 w 32"/>
              <a:gd name="T11" fmla="*/ 0 h 31"/>
              <a:gd name="T12" fmla="*/ 10765 w 32"/>
              <a:gd name="T13" fmla="*/ 5377 h 31"/>
              <a:gd name="T14" fmla="*/ 5556 w 32"/>
              <a:gd name="T15" fmla="*/ 1075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" h="31">
                <a:moveTo>
                  <a:pt x="16" y="30"/>
                </a:moveTo>
                <a:lnTo>
                  <a:pt x="16" y="30"/>
                </a:ln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cubicBezTo>
                  <a:pt x="31" y="23"/>
                  <a:pt x="23" y="30"/>
                  <a:pt x="16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69">
            <a:extLst>
              <a:ext uri="{FF2B5EF4-FFF2-40B4-BE49-F238E27FC236}">
                <a16:creationId xmlns:a16="http://schemas.microsoft.com/office/drawing/2014/main" id="{46F06F32-EE79-444A-8680-CC4BFD09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017" y="2488542"/>
            <a:ext cx="34818" cy="34815"/>
          </a:xfrm>
          <a:custGeom>
            <a:avLst/>
            <a:gdLst>
              <a:gd name="T0" fmla="*/ 5557 w 32"/>
              <a:gd name="T1" fmla="*/ 10754 h 31"/>
              <a:gd name="T2" fmla="*/ 5557 w 32"/>
              <a:gd name="T3" fmla="*/ 10754 h 31"/>
              <a:gd name="T4" fmla="*/ 5557 w 32"/>
              <a:gd name="T5" fmla="*/ 10754 h 31"/>
              <a:gd name="T6" fmla="*/ 0 w 32"/>
              <a:gd name="T7" fmla="*/ 5377 h 31"/>
              <a:gd name="T8" fmla="*/ 5557 w 32"/>
              <a:gd name="T9" fmla="*/ 0 h 31"/>
              <a:gd name="T10" fmla="*/ 5557 w 32"/>
              <a:gd name="T11" fmla="*/ 0 h 31"/>
              <a:gd name="T12" fmla="*/ 10766 w 32"/>
              <a:gd name="T13" fmla="*/ 5377 h 31"/>
              <a:gd name="T14" fmla="*/ 5557 w 32"/>
              <a:gd name="T15" fmla="*/ 1075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" h="31">
                <a:moveTo>
                  <a:pt x="16" y="30"/>
                </a:moveTo>
                <a:lnTo>
                  <a:pt x="16" y="30"/>
                </a:ln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4" y="0"/>
                  <a:pt x="31" y="7"/>
                  <a:pt x="31" y="15"/>
                </a:cubicBezTo>
                <a:cubicBezTo>
                  <a:pt x="31" y="23"/>
                  <a:pt x="24" y="30"/>
                  <a:pt x="16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70">
            <a:extLst>
              <a:ext uri="{FF2B5EF4-FFF2-40B4-BE49-F238E27FC236}">
                <a16:creationId xmlns:a16="http://schemas.microsoft.com/office/drawing/2014/main" id="{24D2582A-AE0A-FA43-9665-A89ACDF2B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801" y="1896661"/>
            <a:ext cx="198951" cy="44766"/>
          </a:xfrm>
          <a:custGeom>
            <a:avLst/>
            <a:gdLst>
              <a:gd name="T0" fmla="*/ 19373 w 177"/>
              <a:gd name="T1" fmla="*/ 13922 h 39"/>
              <a:gd name="T2" fmla="*/ 19373 w 177"/>
              <a:gd name="T3" fmla="*/ 13922 h 39"/>
              <a:gd name="T4" fmla="*/ 16503 w 177"/>
              <a:gd name="T5" fmla="*/ 13922 h 39"/>
              <a:gd name="T6" fmla="*/ 13633 w 177"/>
              <a:gd name="T7" fmla="*/ 8426 h 39"/>
              <a:gd name="T8" fmla="*/ 8251 w 177"/>
              <a:gd name="T9" fmla="*/ 13922 h 39"/>
              <a:gd name="T10" fmla="*/ 2870 w 177"/>
              <a:gd name="T11" fmla="*/ 13922 h 39"/>
              <a:gd name="T12" fmla="*/ 2870 w 177"/>
              <a:gd name="T13" fmla="*/ 8426 h 39"/>
              <a:gd name="T14" fmla="*/ 11121 w 177"/>
              <a:gd name="T15" fmla="*/ 0 h 39"/>
              <a:gd name="T16" fmla="*/ 13633 w 177"/>
              <a:gd name="T17" fmla="*/ 0 h 39"/>
              <a:gd name="T18" fmla="*/ 19373 w 177"/>
              <a:gd name="T19" fmla="*/ 5495 h 39"/>
              <a:gd name="T20" fmla="*/ 24754 w 177"/>
              <a:gd name="T21" fmla="*/ 0 h 39"/>
              <a:gd name="T22" fmla="*/ 30136 w 177"/>
              <a:gd name="T23" fmla="*/ 0 h 39"/>
              <a:gd name="T24" fmla="*/ 35876 w 177"/>
              <a:gd name="T25" fmla="*/ 5495 h 39"/>
              <a:gd name="T26" fmla="*/ 41257 w 177"/>
              <a:gd name="T27" fmla="*/ 0 h 39"/>
              <a:gd name="T28" fmla="*/ 46638 w 177"/>
              <a:gd name="T29" fmla="*/ 0 h 39"/>
              <a:gd name="T30" fmla="*/ 52020 w 177"/>
              <a:gd name="T31" fmla="*/ 5495 h 39"/>
              <a:gd name="T32" fmla="*/ 57760 w 177"/>
              <a:gd name="T33" fmla="*/ 0 h 39"/>
              <a:gd name="T34" fmla="*/ 60271 w 177"/>
              <a:gd name="T35" fmla="*/ 0 h 39"/>
              <a:gd name="T36" fmla="*/ 60271 w 177"/>
              <a:gd name="T37" fmla="*/ 5495 h 39"/>
              <a:gd name="T38" fmla="*/ 52020 w 177"/>
              <a:gd name="T39" fmla="*/ 13922 h 39"/>
              <a:gd name="T40" fmla="*/ 49508 w 177"/>
              <a:gd name="T41" fmla="*/ 13922 h 39"/>
              <a:gd name="T42" fmla="*/ 44127 w 177"/>
              <a:gd name="T43" fmla="*/ 8426 h 39"/>
              <a:gd name="T44" fmla="*/ 38387 w 177"/>
              <a:gd name="T45" fmla="*/ 13922 h 39"/>
              <a:gd name="T46" fmla="*/ 33006 w 177"/>
              <a:gd name="T47" fmla="*/ 13922 h 39"/>
              <a:gd name="T48" fmla="*/ 27624 w 177"/>
              <a:gd name="T49" fmla="*/ 8426 h 39"/>
              <a:gd name="T50" fmla="*/ 21884 w 177"/>
              <a:gd name="T51" fmla="*/ 13922 h 39"/>
              <a:gd name="T52" fmla="*/ 19373 w 177"/>
              <a:gd name="T53" fmla="*/ 13922 h 3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77" h="39">
                <a:moveTo>
                  <a:pt x="54" y="38"/>
                </a:moveTo>
                <a:lnTo>
                  <a:pt x="54" y="38"/>
                </a:lnTo>
                <a:cubicBezTo>
                  <a:pt x="54" y="38"/>
                  <a:pt x="54" y="38"/>
                  <a:pt x="46" y="38"/>
                </a:cubicBezTo>
                <a:cubicBezTo>
                  <a:pt x="38" y="23"/>
                  <a:pt x="38" y="23"/>
                  <a:pt x="38" y="23"/>
                </a:cubicBezTo>
                <a:cubicBezTo>
                  <a:pt x="23" y="38"/>
                  <a:pt x="23" y="38"/>
                  <a:pt x="23" y="38"/>
                </a:cubicBezTo>
                <a:cubicBezTo>
                  <a:pt x="15" y="38"/>
                  <a:pt x="8" y="38"/>
                  <a:pt x="8" y="38"/>
                </a:cubicBezTo>
                <a:cubicBezTo>
                  <a:pt x="0" y="30"/>
                  <a:pt x="0" y="23"/>
                  <a:pt x="8" y="23"/>
                </a:cubicBezTo>
                <a:cubicBezTo>
                  <a:pt x="31" y="0"/>
                  <a:pt x="31" y="0"/>
                  <a:pt x="31" y="0"/>
                </a:cubicBezTo>
                <a:lnTo>
                  <a:pt x="38" y="0"/>
                </a:lnTo>
                <a:cubicBezTo>
                  <a:pt x="54" y="15"/>
                  <a:pt x="54" y="15"/>
                  <a:pt x="54" y="15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84" y="0"/>
                  <a:pt x="84" y="0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0"/>
                  <a:pt x="123" y="0"/>
                  <a:pt x="130" y="0"/>
                </a:cubicBezTo>
                <a:cubicBezTo>
                  <a:pt x="145" y="15"/>
                  <a:pt x="145" y="15"/>
                  <a:pt x="145" y="15"/>
                </a:cubicBezTo>
                <a:cubicBezTo>
                  <a:pt x="161" y="0"/>
                  <a:pt x="161" y="0"/>
                  <a:pt x="161" y="0"/>
                </a:cubicBezTo>
                <a:lnTo>
                  <a:pt x="168" y="0"/>
                </a:lnTo>
                <a:cubicBezTo>
                  <a:pt x="176" y="8"/>
                  <a:pt x="176" y="8"/>
                  <a:pt x="168" y="15"/>
                </a:cubicBezTo>
                <a:cubicBezTo>
                  <a:pt x="145" y="38"/>
                  <a:pt x="145" y="38"/>
                  <a:pt x="145" y="38"/>
                </a:cubicBezTo>
                <a:lnTo>
                  <a:pt x="138" y="38"/>
                </a:lnTo>
                <a:cubicBezTo>
                  <a:pt x="123" y="23"/>
                  <a:pt x="123" y="23"/>
                  <a:pt x="123" y="23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100" y="38"/>
                  <a:pt x="100" y="38"/>
                  <a:pt x="92" y="38"/>
                </a:cubicBezTo>
                <a:cubicBezTo>
                  <a:pt x="77" y="23"/>
                  <a:pt x="77" y="23"/>
                  <a:pt x="77" y="23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1" y="38"/>
                  <a:pt x="54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71">
            <a:extLst>
              <a:ext uri="{FF2B5EF4-FFF2-40B4-BE49-F238E27FC236}">
                <a16:creationId xmlns:a16="http://schemas.microsoft.com/office/drawing/2014/main" id="{627EC1D0-4974-4342-BD8A-D6BC08463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801" y="2025979"/>
            <a:ext cx="114398" cy="34818"/>
          </a:xfrm>
          <a:custGeom>
            <a:avLst/>
            <a:gdLst>
              <a:gd name="T0" fmla="*/ 5423 w 101"/>
              <a:gd name="T1" fmla="*/ 10755 h 31"/>
              <a:gd name="T2" fmla="*/ 5423 w 101"/>
              <a:gd name="T3" fmla="*/ 10755 h 31"/>
              <a:gd name="T4" fmla="*/ 0 w 101"/>
              <a:gd name="T5" fmla="*/ 5377 h 31"/>
              <a:gd name="T6" fmla="*/ 5423 w 101"/>
              <a:gd name="T7" fmla="*/ 0 h 31"/>
              <a:gd name="T8" fmla="*/ 33259 w 101"/>
              <a:gd name="T9" fmla="*/ 0 h 31"/>
              <a:gd name="T10" fmla="*/ 36151 w 101"/>
              <a:gd name="T11" fmla="*/ 5377 h 31"/>
              <a:gd name="T12" fmla="*/ 33259 w 101"/>
              <a:gd name="T13" fmla="*/ 10755 h 31"/>
              <a:gd name="T14" fmla="*/ 5423 w 101"/>
              <a:gd name="T15" fmla="*/ 10755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1" h="31">
                <a:moveTo>
                  <a:pt x="15" y="30"/>
                </a:moveTo>
                <a:lnTo>
                  <a:pt x="15" y="30"/>
                </a:ln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0" y="7"/>
                  <a:pt x="100" y="15"/>
                </a:cubicBezTo>
                <a:cubicBezTo>
                  <a:pt x="100" y="23"/>
                  <a:pt x="100" y="30"/>
                  <a:pt x="92" y="30"/>
                </a:cubicBezTo>
                <a:cubicBezTo>
                  <a:pt x="15" y="30"/>
                  <a:pt x="15" y="30"/>
                  <a:pt x="15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72">
            <a:extLst>
              <a:ext uri="{FF2B5EF4-FFF2-40B4-BE49-F238E27FC236}">
                <a16:creationId xmlns:a16="http://schemas.microsoft.com/office/drawing/2014/main" id="{DAF2C18C-44DC-8148-801A-62D0F85F0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437" y="2195087"/>
            <a:ext cx="114398" cy="34818"/>
          </a:xfrm>
          <a:custGeom>
            <a:avLst/>
            <a:gdLst>
              <a:gd name="T0" fmla="*/ 2556 w 100"/>
              <a:gd name="T1" fmla="*/ 10755 h 31"/>
              <a:gd name="T2" fmla="*/ 2556 w 100"/>
              <a:gd name="T3" fmla="*/ 10755 h 31"/>
              <a:gd name="T4" fmla="*/ 0 w 100"/>
              <a:gd name="T5" fmla="*/ 5377 h 31"/>
              <a:gd name="T6" fmla="*/ 2556 w 100"/>
              <a:gd name="T7" fmla="*/ 0 h 31"/>
              <a:gd name="T8" fmla="*/ 30671 w 100"/>
              <a:gd name="T9" fmla="*/ 0 h 31"/>
              <a:gd name="T10" fmla="*/ 36148 w 100"/>
              <a:gd name="T11" fmla="*/ 5377 h 31"/>
              <a:gd name="T12" fmla="*/ 30671 w 100"/>
              <a:gd name="T13" fmla="*/ 10755 h 31"/>
              <a:gd name="T14" fmla="*/ 2556 w 100"/>
              <a:gd name="T15" fmla="*/ 10755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31">
                <a:moveTo>
                  <a:pt x="7" y="30"/>
                </a:moveTo>
                <a:lnTo>
                  <a:pt x="7" y="30"/>
                </a:lnTo>
                <a:cubicBezTo>
                  <a:pt x="0" y="30"/>
                  <a:pt x="0" y="23"/>
                  <a:pt x="0" y="15"/>
                </a:cubicBezTo>
                <a:cubicBezTo>
                  <a:pt x="0" y="7"/>
                  <a:pt x="0" y="0"/>
                  <a:pt x="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7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7" y="30"/>
                  <a:pt x="7" y="30"/>
                  <a:pt x="7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73">
            <a:extLst>
              <a:ext uri="{FF2B5EF4-FFF2-40B4-BE49-F238E27FC236}">
                <a16:creationId xmlns:a16="http://schemas.microsoft.com/office/drawing/2014/main" id="{BAD166C0-B13D-554F-AB6C-8E036FAE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437" y="2284615"/>
            <a:ext cx="114398" cy="34818"/>
          </a:xfrm>
          <a:custGeom>
            <a:avLst/>
            <a:gdLst>
              <a:gd name="T0" fmla="*/ 5477 w 100"/>
              <a:gd name="T1" fmla="*/ 10766 h 32"/>
              <a:gd name="T2" fmla="*/ 5477 w 100"/>
              <a:gd name="T3" fmla="*/ 10766 h 32"/>
              <a:gd name="T4" fmla="*/ 0 w 100"/>
              <a:gd name="T5" fmla="*/ 5209 h 32"/>
              <a:gd name="T6" fmla="*/ 5477 w 100"/>
              <a:gd name="T7" fmla="*/ 0 h 32"/>
              <a:gd name="T8" fmla="*/ 30671 w 100"/>
              <a:gd name="T9" fmla="*/ 0 h 32"/>
              <a:gd name="T10" fmla="*/ 30671 w 100"/>
              <a:gd name="T11" fmla="*/ 0 h 32"/>
              <a:gd name="T12" fmla="*/ 36148 w 100"/>
              <a:gd name="T13" fmla="*/ 5209 h 32"/>
              <a:gd name="T14" fmla="*/ 30671 w 100"/>
              <a:gd name="T15" fmla="*/ 7987 h 32"/>
              <a:gd name="T16" fmla="*/ 5477 w 100"/>
              <a:gd name="T17" fmla="*/ 1076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" h="32">
                <a:moveTo>
                  <a:pt x="15" y="31"/>
                </a:moveTo>
                <a:lnTo>
                  <a:pt x="15" y="31"/>
                </a:ln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0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0"/>
                  <a:pt x="99" y="15"/>
                </a:cubicBezTo>
                <a:cubicBezTo>
                  <a:pt x="99" y="23"/>
                  <a:pt x="92" y="23"/>
                  <a:pt x="84" y="23"/>
                </a:cubicBezTo>
                <a:cubicBezTo>
                  <a:pt x="15" y="31"/>
                  <a:pt x="15" y="31"/>
                  <a:pt x="15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74">
            <a:extLst>
              <a:ext uri="{FF2B5EF4-FFF2-40B4-BE49-F238E27FC236}">
                <a16:creationId xmlns:a16="http://schemas.microsoft.com/office/drawing/2014/main" id="{7D1D6253-5041-724E-8A55-727F8C53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437" y="2359223"/>
            <a:ext cx="114398" cy="34815"/>
          </a:xfrm>
          <a:custGeom>
            <a:avLst/>
            <a:gdLst>
              <a:gd name="T0" fmla="*/ 2556 w 100"/>
              <a:gd name="T1" fmla="*/ 10765 h 32"/>
              <a:gd name="T2" fmla="*/ 2556 w 100"/>
              <a:gd name="T3" fmla="*/ 10765 h 32"/>
              <a:gd name="T4" fmla="*/ 0 w 100"/>
              <a:gd name="T5" fmla="*/ 7987 h 32"/>
              <a:gd name="T6" fmla="*/ 2556 w 100"/>
              <a:gd name="T7" fmla="*/ 2778 h 32"/>
              <a:gd name="T8" fmla="*/ 30671 w 100"/>
              <a:gd name="T9" fmla="*/ 0 h 32"/>
              <a:gd name="T10" fmla="*/ 36148 w 100"/>
              <a:gd name="T11" fmla="*/ 5209 h 32"/>
              <a:gd name="T12" fmla="*/ 30671 w 100"/>
              <a:gd name="T13" fmla="*/ 10765 h 32"/>
              <a:gd name="T14" fmla="*/ 2556 w 100"/>
              <a:gd name="T15" fmla="*/ 10765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32">
                <a:moveTo>
                  <a:pt x="7" y="31"/>
                </a:moveTo>
                <a:lnTo>
                  <a:pt x="7" y="31"/>
                </a:lnTo>
                <a:cubicBezTo>
                  <a:pt x="0" y="31"/>
                  <a:pt x="0" y="31"/>
                  <a:pt x="0" y="23"/>
                </a:cubicBezTo>
                <a:cubicBezTo>
                  <a:pt x="0" y="8"/>
                  <a:pt x="0" y="8"/>
                  <a:pt x="7" y="8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1"/>
                  <a:pt x="84" y="31"/>
                </a:cubicBezTo>
                <a:cubicBezTo>
                  <a:pt x="7" y="31"/>
                  <a:pt x="7" y="31"/>
                  <a:pt x="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75">
            <a:extLst>
              <a:ext uri="{FF2B5EF4-FFF2-40B4-BE49-F238E27FC236}">
                <a16:creationId xmlns:a16="http://schemas.microsoft.com/office/drawing/2014/main" id="{AE3FF447-E6B3-DE45-8FCC-E8A06C2E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801" y="2195087"/>
            <a:ext cx="198951" cy="34818"/>
          </a:xfrm>
          <a:custGeom>
            <a:avLst/>
            <a:gdLst>
              <a:gd name="T0" fmla="*/ 57760 w 177"/>
              <a:gd name="T1" fmla="*/ 10755 h 31"/>
              <a:gd name="T2" fmla="*/ 57760 w 177"/>
              <a:gd name="T3" fmla="*/ 10755 h 31"/>
              <a:gd name="T4" fmla="*/ 5381 w 177"/>
              <a:gd name="T5" fmla="*/ 10755 h 31"/>
              <a:gd name="T6" fmla="*/ 0 w 177"/>
              <a:gd name="T7" fmla="*/ 5377 h 31"/>
              <a:gd name="T8" fmla="*/ 5381 w 177"/>
              <a:gd name="T9" fmla="*/ 0 h 31"/>
              <a:gd name="T10" fmla="*/ 57760 w 177"/>
              <a:gd name="T11" fmla="*/ 0 h 31"/>
              <a:gd name="T12" fmla="*/ 63141 w 177"/>
              <a:gd name="T13" fmla="*/ 5377 h 31"/>
              <a:gd name="T14" fmla="*/ 57760 w 177"/>
              <a:gd name="T15" fmla="*/ 10755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31">
                <a:moveTo>
                  <a:pt x="161" y="30"/>
                </a:moveTo>
                <a:lnTo>
                  <a:pt x="1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8" y="0"/>
                  <a:pt x="176" y="7"/>
                  <a:pt x="176" y="15"/>
                </a:cubicBezTo>
                <a:cubicBezTo>
                  <a:pt x="176" y="23"/>
                  <a:pt x="168" y="30"/>
                  <a:pt x="161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76">
            <a:extLst>
              <a:ext uri="{FF2B5EF4-FFF2-40B4-BE49-F238E27FC236}">
                <a16:creationId xmlns:a16="http://schemas.microsoft.com/office/drawing/2014/main" id="{EC8C201B-8313-8043-B63A-58C5D76D8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801" y="2284615"/>
            <a:ext cx="198951" cy="34818"/>
          </a:xfrm>
          <a:custGeom>
            <a:avLst/>
            <a:gdLst>
              <a:gd name="T0" fmla="*/ 57760 w 177"/>
              <a:gd name="T1" fmla="*/ 10766 h 32"/>
              <a:gd name="T2" fmla="*/ 57760 w 177"/>
              <a:gd name="T3" fmla="*/ 10766 h 32"/>
              <a:gd name="T4" fmla="*/ 5381 w 177"/>
              <a:gd name="T5" fmla="*/ 10766 h 32"/>
              <a:gd name="T6" fmla="*/ 0 w 177"/>
              <a:gd name="T7" fmla="*/ 5209 h 32"/>
              <a:gd name="T8" fmla="*/ 5381 w 177"/>
              <a:gd name="T9" fmla="*/ 0 h 32"/>
              <a:gd name="T10" fmla="*/ 57760 w 177"/>
              <a:gd name="T11" fmla="*/ 0 h 32"/>
              <a:gd name="T12" fmla="*/ 63141 w 177"/>
              <a:gd name="T13" fmla="*/ 5209 h 32"/>
              <a:gd name="T14" fmla="*/ 57760 w 177"/>
              <a:gd name="T15" fmla="*/ 1076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32">
                <a:moveTo>
                  <a:pt x="161" y="31"/>
                </a:moveTo>
                <a:lnTo>
                  <a:pt x="161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8" y="0"/>
                  <a:pt x="176" y="8"/>
                  <a:pt x="176" y="15"/>
                </a:cubicBezTo>
                <a:cubicBezTo>
                  <a:pt x="176" y="23"/>
                  <a:pt x="168" y="31"/>
                  <a:pt x="161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77">
            <a:extLst>
              <a:ext uri="{FF2B5EF4-FFF2-40B4-BE49-F238E27FC236}">
                <a16:creationId xmlns:a16="http://schemas.microsoft.com/office/drawing/2014/main" id="{3A064610-30A0-014D-BB6A-D9810B82C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801" y="2369171"/>
            <a:ext cx="198951" cy="34815"/>
          </a:xfrm>
          <a:custGeom>
            <a:avLst/>
            <a:gdLst>
              <a:gd name="T0" fmla="*/ 57760 w 177"/>
              <a:gd name="T1" fmla="*/ 10754 h 31"/>
              <a:gd name="T2" fmla="*/ 57760 w 177"/>
              <a:gd name="T3" fmla="*/ 10754 h 31"/>
              <a:gd name="T4" fmla="*/ 5381 w 177"/>
              <a:gd name="T5" fmla="*/ 10754 h 31"/>
              <a:gd name="T6" fmla="*/ 0 w 177"/>
              <a:gd name="T7" fmla="*/ 5377 h 31"/>
              <a:gd name="T8" fmla="*/ 5381 w 177"/>
              <a:gd name="T9" fmla="*/ 0 h 31"/>
              <a:gd name="T10" fmla="*/ 57760 w 177"/>
              <a:gd name="T11" fmla="*/ 0 h 31"/>
              <a:gd name="T12" fmla="*/ 63141 w 177"/>
              <a:gd name="T13" fmla="*/ 5377 h 31"/>
              <a:gd name="T14" fmla="*/ 57760 w 177"/>
              <a:gd name="T15" fmla="*/ 1075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31">
                <a:moveTo>
                  <a:pt x="161" y="30"/>
                </a:moveTo>
                <a:lnTo>
                  <a:pt x="1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8" y="0"/>
                  <a:pt x="176" y="7"/>
                  <a:pt x="176" y="15"/>
                </a:cubicBezTo>
                <a:cubicBezTo>
                  <a:pt x="176" y="23"/>
                  <a:pt x="168" y="30"/>
                  <a:pt x="161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78">
            <a:extLst>
              <a:ext uri="{FF2B5EF4-FFF2-40B4-BE49-F238E27FC236}">
                <a16:creationId xmlns:a16="http://schemas.microsoft.com/office/drawing/2014/main" id="{9293C3A8-D9F6-0346-B81F-43A195932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801" y="2453724"/>
            <a:ext cx="114398" cy="104451"/>
          </a:xfrm>
          <a:custGeom>
            <a:avLst/>
            <a:gdLst>
              <a:gd name="T0" fmla="*/ 33259 w 101"/>
              <a:gd name="T1" fmla="*/ 32980 h 93"/>
              <a:gd name="T2" fmla="*/ 33259 w 101"/>
              <a:gd name="T3" fmla="*/ 32980 h 93"/>
              <a:gd name="T4" fmla="*/ 5423 w 101"/>
              <a:gd name="T5" fmla="*/ 32980 h 93"/>
              <a:gd name="T6" fmla="*/ 0 w 101"/>
              <a:gd name="T7" fmla="*/ 30112 h 93"/>
              <a:gd name="T8" fmla="*/ 0 w 101"/>
              <a:gd name="T9" fmla="*/ 2868 h 93"/>
              <a:gd name="T10" fmla="*/ 5423 w 101"/>
              <a:gd name="T11" fmla="*/ 0 h 93"/>
              <a:gd name="T12" fmla="*/ 33259 w 101"/>
              <a:gd name="T13" fmla="*/ 0 h 93"/>
              <a:gd name="T14" fmla="*/ 36151 w 101"/>
              <a:gd name="T15" fmla="*/ 2868 h 93"/>
              <a:gd name="T16" fmla="*/ 36151 w 101"/>
              <a:gd name="T17" fmla="*/ 30112 h 93"/>
              <a:gd name="T18" fmla="*/ 33259 w 101"/>
              <a:gd name="T19" fmla="*/ 32980 h 93"/>
              <a:gd name="T20" fmla="*/ 8315 w 101"/>
              <a:gd name="T21" fmla="*/ 27602 h 93"/>
              <a:gd name="T22" fmla="*/ 8315 w 101"/>
              <a:gd name="T23" fmla="*/ 27602 h 93"/>
              <a:gd name="T24" fmla="*/ 27837 w 101"/>
              <a:gd name="T25" fmla="*/ 27602 h 93"/>
              <a:gd name="T26" fmla="*/ 27837 w 101"/>
              <a:gd name="T27" fmla="*/ 5377 h 93"/>
              <a:gd name="T28" fmla="*/ 8315 w 101"/>
              <a:gd name="T29" fmla="*/ 5377 h 93"/>
              <a:gd name="T30" fmla="*/ 8315 w 101"/>
              <a:gd name="T31" fmla="*/ 27602 h 9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1" h="93">
                <a:moveTo>
                  <a:pt x="92" y="92"/>
                </a:moveTo>
                <a:lnTo>
                  <a:pt x="92" y="92"/>
                </a:lnTo>
                <a:cubicBezTo>
                  <a:pt x="15" y="92"/>
                  <a:pt x="15" y="92"/>
                  <a:pt x="15" y="92"/>
                </a:cubicBezTo>
                <a:cubicBezTo>
                  <a:pt x="8" y="92"/>
                  <a:pt x="0" y="92"/>
                  <a:pt x="0" y="8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100" y="0"/>
                  <a:pt x="100" y="8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92"/>
                  <a:pt x="92" y="92"/>
                  <a:pt x="92" y="92"/>
                </a:cubicBezTo>
                <a:close/>
                <a:moveTo>
                  <a:pt x="23" y="77"/>
                </a:moveTo>
                <a:lnTo>
                  <a:pt x="23" y="77"/>
                </a:lnTo>
                <a:cubicBezTo>
                  <a:pt x="77" y="77"/>
                  <a:pt x="77" y="77"/>
                  <a:pt x="77" y="77"/>
                </a:cubicBezTo>
                <a:cubicBezTo>
                  <a:pt x="77" y="15"/>
                  <a:pt x="77" y="15"/>
                  <a:pt x="77" y="15"/>
                </a:cubicBezTo>
                <a:cubicBezTo>
                  <a:pt x="23" y="15"/>
                  <a:pt x="23" y="15"/>
                  <a:pt x="23" y="15"/>
                </a:cubicBezTo>
                <a:lnTo>
                  <a:pt x="23" y="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79">
            <a:extLst>
              <a:ext uri="{FF2B5EF4-FFF2-40B4-BE49-F238E27FC236}">
                <a16:creationId xmlns:a16="http://schemas.microsoft.com/office/drawing/2014/main" id="{F9E1A306-79E7-284B-9AEE-77D98666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465" y="1861846"/>
            <a:ext cx="119371" cy="114395"/>
          </a:xfrm>
          <a:custGeom>
            <a:avLst/>
            <a:gdLst>
              <a:gd name="T0" fmla="*/ 19050 w 108"/>
              <a:gd name="T1" fmla="*/ 36150 h 101"/>
              <a:gd name="T2" fmla="*/ 19050 w 108"/>
              <a:gd name="T3" fmla="*/ 36150 h 101"/>
              <a:gd name="T4" fmla="*/ 0 w 108"/>
              <a:gd name="T5" fmla="*/ 16629 h 101"/>
              <a:gd name="T6" fmla="*/ 19050 w 108"/>
              <a:gd name="T7" fmla="*/ 0 h 101"/>
              <a:gd name="T8" fmla="*/ 37747 w 108"/>
              <a:gd name="T9" fmla="*/ 16629 h 101"/>
              <a:gd name="T10" fmla="*/ 19050 w 108"/>
              <a:gd name="T11" fmla="*/ 36150 h 101"/>
              <a:gd name="T12" fmla="*/ 19050 w 108"/>
              <a:gd name="T13" fmla="*/ 8315 h 101"/>
              <a:gd name="T14" fmla="*/ 19050 w 108"/>
              <a:gd name="T15" fmla="*/ 8315 h 101"/>
              <a:gd name="T16" fmla="*/ 10936 w 108"/>
              <a:gd name="T17" fmla="*/ 16629 h 101"/>
              <a:gd name="T18" fmla="*/ 19050 w 108"/>
              <a:gd name="T19" fmla="*/ 27836 h 101"/>
              <a:gd name="T20" fmla="*/ 26811 w 108"/>
              <a:gd name="T21" fmla="*/ 16629 h 101"/>
              <a:gd name="T22" fmla="*/ 19050 w 108"/>
              <a:gd name="T23" fmla="*/ 8315 h 1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31" y="100"/>
                  <a:pt x="0" y="77"/>
                  <a:pt x="0" y="46"/>
                </a:cubicBezTo>
                <a:cubicBezTo>
                  <a:pt x="0" y="23"/>
                  <a:pt x="31" y="0"/>
                  <a:pt x="54" y="0"/>
                </a:cubicBezTo>
                <a:cubicBezTo>
                  <a:pt x="84" y="0"/>
                  <a:pt x="107" y="23"/>
                  <a:pt x="107" y="46"/>
                </a:cubicBezTo>
                <a:cubicBezTo>
                  <a:pt x="107" y="77"/>
                  <a:pt x="84" y="100"/>
                  <a:pt x="54" y="100"/>
                </a:cubicBezTo>
                <a:close/>
                <a:moveTo>
                  <a:pt x="54" y="23"/>
                </a:moveTo>
                <a:lnTo>
                  <a:pt x="54" y="23"/>
                </a:lnTo>
                <a:cubicBezTo>
                  <a:pt x="46" y="23"/>
                  <a:pt x="31" y="39"/>
                  <a:pt x="31" y="46"/>
                </a:cubicBezTo>
                <a:cubicBezTo>
                  <a:pt x="31" y="61"/>
                  <a:pt x="46" y="77"/>
                  <a:pt x="54" y="77"/>
                </a:cubicBezTo>
                <a:cubicBezTo>
                  <a:pt x="69" y="77"/>
                  <a:pt x="76" y="61"/>
                  <a:pt x="76" y="46"/>
                </a:cubicBezTo>
                <a:cubicBezTo>
                  <a:pt x="76" y="39"/>
                  <a:pt x="69" y="23"/>
                  <a:pt x="54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80">
            <a:extLst>
              <a:ext uri="{FF2B5EF4-FFF2-40B4-BE49-F238E27FC236}">
                <a16:creationId xmlns:a16="http://schemas.microsoft.com/office/drawing/2014/main" id="{F2E3A136-34B6-9C43-ACD5-C2848B62B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563" y="3552929"/>
            <a:ext cx="547115" cy="845541"/>
          </a:xfrm>
          <a:custGeom>
            <a:avLst/>
            <a:gdLst>
              <a:gd name="T0" fmla="*/ 5785 w 483"/>
              <a:gd name="T1" fmla="*/ 269516 h 751"/>
              <a:gd name="T2" fmla="*/ 0 w 483"/>
              <a:gd name="T3" fmla="*/ 263766 h 751"/>
              <a:gd name="T4" fmla="*/ 0 w 483"/>
              <a:gd name="T5" fmla="*/ 8265 h 751"/>
              <a:gd name="T6" fmla="*/ 165948 w 483"/>
              <a:gd name="T7" fmla="*/ 0 h 751"/>
              <a:gd name="T8" fmla="*/ 174263 w 483"/>
              <a:gd name="T9" fmla="*/ 250111 h 751"/>
              <a:gd name="T10" fmla="*/ 168840 w 483"/>
              <a:gd name="T11" fmla="*/ 266641 h 751"/>
              <a:gd name="T12" fmla="*/ 155102 w 483"/>
              <a:gd name="T13" fmla="*/ 255860 h 751"/>
              <a:gd name="T14" fmla="*/ 141002 w 483"/>
              <a:gd name="T15" fmla="*/ 269516 h 751"/>
              <a:gd name="T16" fmla="*/ 138471 w 483"/>
              <a:gd name="T17" fmla="*/ 266641 h 751"/>
              <a:gd name="T18" fmla="*/ 118947 w 483"/>
              <a:gd name="T19" fmla="*/ 266641 h 751"/>
              <a:gd name="T20" fmla="*/ 113524 w 483"/>
              <a:gd name="T21" fmla="*/ 266641 h 751"/>
              <a:gd name="T22" fmla="*/ 99786 w 483"/>
              <a:gd name="T23" fmla="*/ 255860 h 751"/>
              <a:gd name="T24" fmla="*/ 85686 w 483"/>
              <a:gd name="T25" fmla="*/ 266641 h 751"/>
              <a:gd name="T26" fmla="*/ 83155 w 483"/>
              <a:gd name="T27" fmla="*/ 266641 h 751"/>
              <a:gd name="T28" fmla="*/ 63631 w 483"/>
              <a:gd name="T29" fmla="*/ 266641 h 751"/>
              <a:gd name="T30" fmla="*/ 61101 w 483"/>
              <a:gd name="T31" fmla="*/ 266641 h 751"/>
              <a:gd name="T32" fmla="*/ 47001 w 483"/>
              <a:gd name="T33" fmla="*/ 255860 h 751"/>
              <a:gd name="T34" fmla="*/ 33262 w 483"/>
              <a:gd name="T35" fmla="*/ 269516 h 751"/>
              <a:gd name="T36" fmla="*/ 27839 w 483"/>
              <a:gd name="T37" fmla="*/ 266641 h 751"/>
              <a:gd name="T38" fmla="*/ 8315 w 483"/>
              <a:gd name="T39" fmla="*/ 266641 h 751"/>
              <a:gd name="T40" fmla="*/ 127263 w 483"/>
              <a:gd name="T41" fmla="*/ 241845 h 751"/>
              <a:gd name="T42" fmla="*/ 127263 w 483"/>
              <a:gd name="T43" fmla="*/ 241845 h 751"/>
              <a:gd name="T44" fmla="*/ 141002 w 483"/>
              <a:gd name="T45" fmla="*/ 255860 h 751"/>
              <a:gd name="T46" fmla="*/ 155102 w 483"/>
              <a:gd name="T47" fmla="*/ 241845 h 751"/>
              <a:gd name="T48" fmla="*/ 157633 w 483"/>
              <a:gd name="T49" fmla="*/ 244720 h 751"/>
              <a:gd name="T50" fmla="*/ 163417 w 483"/>
              <a:gd name="T51" fmla="*/ 10781 h 751"/>
              <a:gd name="T52" fmla="*/ 11208 w 483"/>
              <a:gd name="T53" fmla="*/ 250111 h 751"/>
              <a:gd name="T54" fmla="*/ 19523 w 483"/>
              <a:gd name="T55" fmla="*/ 241845 h 751"/>
              <a:gd name="T56" fmla="*/ 22416 w 483"/>
              <a:gd name="T57" fmla="*/ 244720 h 751"/>
              <a:gd name="T58" fmla="*/ 41577 w 483"/>
              <a:gd name="T59" fmla="*/ 244720 h 751"/>
              <a:gd name="T60" fmla="*/ 47001 w 483"/>
              <a:gd name="T61" fmla="*/ 241845 h 751"/>
              <a:gd name="T62" fmla="*/ 61101 w 483"/>
              <a:gd name="T63" fmla="*/ 255860 h 751"/>
              <a:gd name="T64" fmla="*/ 71947 w 483"/>
              <a:gd name="T65" fmla="*/ 241845 h 751"/>
              <a:gd name="T66" fmla="*/ 85686 w 483"/>
              <a:gd name="T67" fmla="*/ 255860 h 751"/>
              <a:gd name="T68" fmla="*/ 99786 w 483"/>
              <a:gd name="T69" fmla="*/ 241845 h 751"/>
              <a:gd name="T70" fmla="*/ 105209 w 483"/>
              <a:gd name="T71" fmla="*/ 244720 h 751"/>
              <a:gd name="T72" fmla="*/ 124732 w 483"/>
              <a:gd name="T73" fmla="*/ 244720 h 7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83" h="751">
                <a:moveTo>
                  <a:pt x="16" y="750"/>
                </a:moveTo>
                <a:lnTo>
                  <a:pt x="16" y="750"/>
                </a:lnTo>
                <a:cubicBezTo>
                  <a:pt x="16" y="750"/>
                  <a:pt x="16" y="742"/>
                  <a:pt x="8" y="742"/>
                </a:cubicBezTo>
                <a:lnTo>
                  <a:pt x="0" y="734"/>
                </a:lnTo>
                <a:cubicBezTo>
                  <a:pt x="0" y="696"/>
                  <a:pt x="0" y="696"/>
                  <a:pt x="0" y="69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67" y="0"/>
                  <a:pt x="482" y="8"/>
                  <a:pt x="482" y="23"/>
                </a:cubicBezTo>
                <a:cubicBezTo>
                  <a:pt x="482" y="696"/>
                  <a:pt x="482" y="696"/>
                  <a:pt x="482" y="696"/>
                </a:cubicBezTo>
                <a:cubicBezTo>
                  <a:pt x="482" y="734"/>
                  <a:pt x="482" y="734"/>
                  <a:pt x="482" y="734"/>
                </a:cubicBezTo>
                <a:cubicBezTo>
                  <a:pt x="482" y="734"/>
                  <a:pt x="475" y="742"/>
                  <a:pt x="467" y="742"/>
                </a:cubicBezTo>
                <a:cubicBezTo>
                  <a:pt x="467" y="750"/>
                  <a:pt x="459" y="742"/>
                  <a:pt x="452" y="742"/>
                </a:cubicBezTo>
                <a:cubicBezTo>
                  <a:pt x="429" y="712"/>
                  <a:pt x="429" y="712"/>
                  <a:pt x="429" y="712"/>
                </a:cubicBezTo>
                <a:cubicBezTo>
                  <a:pt x="398" y="742"/>
                  <a:pt x="398" y="742"/>
                  <a:pt x="398" y="742"/>
                </a:cubicBezTo>
                <a:cubicBezTo>
                  <a:pt x="398" y="742"/>
                  <a:pt x="398" y="750"/>
                  <a:pt x="390" y="750"/>
                </a:cubicBezTo>
                <a:cubicBezTo>
                  <a:pt x="383" y="750"/>
                  <a:pt x="383" y="742"/>
                  <a:pt x="383" y="742"/>
                </a:cubicBezTo>
                <a:cubicBezTo>
                  <a:pt x="352" y="712"/>
                  <a:pt x="352" y="712"/>
                  <a:pt x="352" y="712"/>
                </a:cubicBezTo>
                <a:cubicBezTo>
                  <a:pt x="329" y="742"/>
                  <a:pt x="329" y="742"/>
                  <a:pt x="329" y="742"/>
                </a:cubicBezTo>
                <a:cubicBezTo>
                  <a:pt x="322" y="742"/>
                  <a:pt x="322" y="742"/>
                  <a:pt x="314" y="742"/>
                </a:cubicBezTo>
                <a:lnTo>
                  <a:pt x="306" y="742"/>
                </a:lnTo>
                <a:cubicBezTo>
                  <a:pt x="276" y="712"/>
                  <a:pt x="276" y="712"/>
                  <a:pt x="276" y="712"/>
                </a:cubicBezTo>
                <a:cubicBezTo>
                  <a:pt x="253" y="742"/>
                  <a:pt x="253" y="742"/>
                  <a:pt x="253" y="742"/>
                </a:cubicBezTo>
                <a:cubicBezTo>
                  <a:pt x="245" y="742"/>
                  <a:pt x="245" y="742"/>
                  <a:pt x="237" y="742"/>
                </a:cubicBezTo>
                <a:lnTo>
                  <a:pt x="230" y="742"/>
                </a:lnTo>
                <a:cubicBezTo>
                  <a:pt x="199" y="712"/>
                  <a:pt x="199" y="712"/>
                  <a:pt x="199" y="712"/>
                </a:cubicBezTo>
                <a:cubicBezTo>
                  <a:pt x="176" y="742"/>
                  <a:pt x="176" y="742"/>
                  <a:pt x="176" y="742"/>
                </a:cubicBezTo>
                <a:lnTo>
                  <a:pt x="169" y="742"/>
                </a:lnTo>
                <a:cubicBezTo>
                  <a:pt x="161" y="742"/>
                  <a:pt x="161" y="742"/>
                  <a:pt x="153" y="742"/>
                </a:cubicBezTo>
                <a:cubicBezTo>
                  <a:pt x="130" y="712"/>
                  <a:pt x="130" y="712"/>
                  <a:pt x="130" y="712"/>
                </a:cubicBezTo>
                <a:cubicBezTo>
                  <a:pt x="100" y="742"/>
                  <a:pt x="100" y="742"/>
                  <a:pt x="100" y="742"/>
                </a:cubicBezTo>
                <a:lnTo>
                  <a:pt x="92" y="750"/>
                </a:lnTo>
                <a:cubicBezTo>
                  <a:pt x="84" y="742"/>
                  <a:pt x="84" y="742"/>
                  <a:pt x="77" y="742"/>
                </a:cubicBezTo>
                <a:cubicBezTo>
                  <a:pt x="54" y="712"/>
                  <a:pt x="54" y="712"/>
                  <a:pt x="54" y="712"/>
                </a:cubicBezTo>
                <a:cubicBezTo>
                  <a:pt x="23" y="742"/>
                  <a:pt x="23" y="742"/>
                  <a:pt x="23" y="742"/>
                </a:cubicBezTo>
                <a:cubicBezTo>
                  <a:pt x="23" y="742"/>
                  <a:pt x="23" y="750"/>
                  <a:pt x="16" y="750"/>
                </a:cubicBezTo>
                <a:close/>
                <a:moveTo>
                  <a:pt x="352" y="673"/>
                </a:moveTo>
                <a:lnTo>
                  <a:pt x="352" y="673"/>
                </a:lnTo>
                <a:cubicBezTo>
                  <a:pt x="360" y="673"/>
                  <a:pt x="360" y="673"/>
                  <a:pt x="360" y="681"/>
                </a:cubicBezTo>
                <a:cubicBezTo>
                  <a:pt x="390" y="712"/>
                  <a:pt x="390" y="712"/>
                  <a:pt x="390" y="712"/>
                </a:cubicBezTo>
                <a:cubicBezTo>
                  <a:pt x="413" y="681"/>
                  <a:pt x="413" y="681"/>
                  <a:pt x="413" y="681"/>
                </a:cubicBezTo>
                <a:cubicBezTo>
                  <a:pt x="421" y="673"/>
                  <a:pt x="421" y="673"/>
                  <a:pt x="429" y="673"/>
                </a:cubicBezTo>
                <a:cubicBezTo>
                  <a:pt x="429" y="673"/>
                  <a:pt x="436" y="673"/>
                  <a:pt x="436" y="681"/>
                </a:cubicBezTo>
                <a:cubicBezTo>
                  <a:pt x="452" y="696"/>
                  <a:pt x="452" y="696"/>
                  <a:pt x="452" y="696"/>
                </a:cubicBezTo>
                <a:cubicBezTo>
                  <a:pt x="452" y="30"/>
                  <a:pt x="452" y="30"/>
                  <a:pt x="452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696"/>
                  <a:pt x="31" y="696"/>
                  <a:pt x="31" y="696"/>
                </a:cubicBezTo>
                <a:cubicBezTo>
                  <a:pt x="46" y="681"/>
                  <a:pt x="46" y="681"/>
                  <a:pt x="46" y="681"/>
                </a:cubicBezTo>
                <a:cubicBezTo>
                  <a:pt x="46" y="673"/>
                  <a:pt x="46" y="673"/>
                  <a:pt x="54" y="673"/>
                </a:cubicBezTo>
                <a:cubicBezTo>
                  <a:pt x="62" y="673"/>
                  <a:pt x="62" y="673"/>
                  <a:pt x="62" y="681"/>
                </a:cubicBezTo>
                <a:cubicBezTo>
                  <a:pt x="92" y="712"/>
                  <a:pt x="92" y="712"/>
                  <a:pt x="92" y="712"/>
                </a:cubicBezTo>
                <a:cubicBezTo>
                  <a:pt x="115" y="681"/>
                  <a:pt x="115" y="681"/>
                  <a:pt x="115" y="681"/>
                </a:cubicBezTo>
                <a:cubicBezTo>
                  <a:pt x="123" y="673"/>
                  <a:pt x="123" y="673"/>
                  <a:pt x="130" y="673"/>
                </a:cubicBezTo>
                <a:cubicBezTo>
                  <a:pt x="130" y="673"/>
                  <a:pt x="138" y="673"/>
                  <a:pt x="138" y="681"/>
                </a:cubicBezTo>
                <a:cubicBezTo>
                  <a:pt x="169" y="712"/>
                  <a:pt x="169" y="712"/>
                  <a:pt x="169" y="712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192" y="673"/>
                  <a:pt x="199" y="673"/>
                  <a:pt x="199" y="673"/>
                </a:cubicBezTo>
                <a:cubicBezTo>
                  <a:pt x="207" y="673"/>
                  <a:pt x="207" y="673"/>
                  <a:pt x="215" y="681"/>
                </a:cubicBezTo>
                <a:cubicBezTo>
                  <a:pt x="237" y="712"/>
                  <a:pt x="237" y="712"/>
                  <a:pt x="237" y="712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8" y="673"/>
                  <a:pt x="276" y="673"/>
                  <a:pt x="276" y="673"/>
                </a:cubicBezTo>
                <a:cubicBezTo>
                  <a:pt x="283" y="673"/>
                  <a:pt x="283" y="673"/>
                  <a:pt x="291" y="681"/>
                </a:cubicBezTo>
                <a:cubicBezTo>
                  <a:pt x="314" y="712"/>
                  <a:pt x="314" y="712"/>
                  <a:pt x="314" y="712"/>
                </a:cubicBezTo>
                <a:cubicBezTo>
                  <a:pt x="345" y="681"/>
                  <a:pt x="345" y="681"/>
                  <a:pt x="345" y="681"/>
                </a:cubicBezTo>
                <a:cubicBezTo>
                  <a:pt x="345" y="673"/>
                  <a:pt x="345" y="673"/>
                  <a:pt x="352" y="67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81">
            <a:extLst>
              <a:ext uri="{FF2B5EF4-FFF2-40B4-BE49-F238E27FC236}">
                <a16:creationId xmlns:a16="http://schemas.microsoft.com/office/drawing/2014/main" id="{51F618AF-5FFE-024A-A617-00DEDD38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8" y="3622562"/>
            <a:ext cx="119371" cy="114395"/>
          </a:xfrm>
          <a:custGeom>
            <a:avLst/>
            <a:gdLst>
              <a:gd name="T0" fmla="*/ 19050 w 108"/>
              <a:gd name="T1" fmla="*/ 36150 h 101"/>
              <a:gd name="T2" fmla="*/ 19050 w 108"/>
              <a:gd name="T3" fmla="*/ 36150 h 101"/>
              <a:gd name="T4" fmla="*/ 0 w 108"/>
              <a:gd name="T5" fmla="*/ 19521 h 101"/>
              <a:gd name="T6" fmla="*/ 19050 w 108"/>
              <a:gd name="T7" fmla="*/ 0 h 101"/>
              <a:gd name="T8" fmla="*/ 37747 w 108"/>
              <a:gd name="T9" fmla="*/ 19521 h 101"/>
              <a:gd name="T10" fmla="*/ 19050 w 108"/>
              <a:gd name="T11" fmla="*/ 36150 h 101"/>
              <a:gd name="T12" fmla="*/ 19050 w 108"/>
              <a:gd name="T13" fmla="*/ 8315 h 101"/>
              <a:gd name="T14" fmla="*/ 19050 w 108"/>
              <a:gd name="T15" fmla="*/ 8315 h 101"/>
              <a:gd name="T16" fmla="*/ 10936 w 108"/>
              <a:gd name="T17" fmla="*/ 19521 h 101"/>
              <a:gd name="T18" fmla="*/ 19050 w 108"/>
              <a:gd name="T19" fmla="*/ 27836 h 101"/>
              <a:gd name="T20" fmla="*/ 27164 w 108"/>
              <a:gd name="T21" fmla="*/ 19521 h 101"/>
              <a:gd name="T22" fmla="*/ 19050 w 108"/>
              <a:gd name="T23" fmla="*/ 8315 h 1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close/>
                <a:moveTo>
                  <a:pt x="54" y="23"/>
                </a:moveTo>
                <a:lnTo>
                  <a:pt x="54" y="23"/>
                </a:lnTo>
                <a:cubicBezTo>
                  <a:pt x="46" y="23"/>
                  <a:pt x="31" y="38"/>
                  <a:pt x="31" y="54"/>
                </a:cubicBezTo>
                <a:cubicBezTo>
                  <a:pt x="31" y="61"/>
                  <a:pt x="46" y="77"/>
                  <a:pt x="54" y="77"/>
                </a:cubicBezTo>
                <a:cubicBezTo>
                  <a:pt x="69" y="77"/>
                  <a:pt x="77" y="61"/>
                  <a:pt x="77" y="54"/>
                </a:cubicBezTo>
                <a:cubicBezTo>
                  <a:pt x="77" y="38"/>
                  <a:pt x="69" y="23"/>
                  <a:pt x="54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82">
            <a:extLst>
              <a:ext uri="{FF2B5EF4-FFF2-40B4-BE49-F238E27FC236}">
                <a16:creationId xmlns:a16="http://schemas.microsoft.com/office/drawing/2014/main" id="{F8C5799D-AA27-E444-A079-938A96ED3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251" y="3662352"/>
            <a:ext cx="208898" cy="24867"/>
          </a:xfrm>
          <a:custGeom>
            <a:avLst/>
            <a:gdLst>
              <a:gd name="T0" fmla="*/ 60548 w 185"/>
              <a:gd name="T1" fmla="*/ 7606 h 24"/>
              <a:gd name="T2" fmla="*/ 60548 w 185"/>
              <a:gd name="T3" fmla="*/ 7606 h 24"/>
              <a:gd name="T4" fmla="*/ 5406 w 185"/>
              <a:gd name="T5" fmla="*/ 7606 h 24"/>
              <a:gd name="T6" fmla="*/ 0 w 185"/>
              <a:gd name="T7" fmla="*/ 2646 h 24"/>
              <a:gd name="T8" fmla="*/ 5406 w 185"/>
              <a:gd name="T9" fmla="*/ 0 h 24"/>
              <a:gd name="T10" fmla="*/ 60548 w 185"/>
              <a:gd name="T11" fmla="*/ 0 h 24"/>
              <a:gd name="T12" fmla="*/ 66315 w 185"/>
              <a:gd name="T13" fmla="*/ 2646 h 24"/>
              <a:gd name="T14" fmla="*/ 60548 w 185"/>
              <a:gd name="T15" fmla="*/ 7606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5" h="24">
                <a:moveTo>
                  <a:pt x="168" y="23"/>
                </a:moveTo>
                <a:lnTo>
                  <a:pt x="168" y="23"/>
                </a:lnTo>
                <a:cubicBezTo>
                  <a:pt x="15" y="23"/>
                  <a:pt x="15" y="23"/>
                  <a:pt x="15" y="23"/>
                </a:cubicBezTo>
                <a:cubicBezTo>
                  <a:pt x="8" y="23"/>
                  <a:pt x="0" y="23"/>
                  <a:pt x="0" y="8"/>
                </a:cubicBezTo>
                <a:cubicBezTo>
                  <a:pt x="0" y="0"/>
                  <a:pt x="8" y="0"/>
                  <a:pt x="15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76" y="0"/>
                  <a:pt x="184" y="0"/>
                  <a:pt x="184" y="8"/>
                </a:cubicBezTo>
                <a:cubicBezTo>
                  <a:pt x="184" y="23"/>
                  <a:pt x="176" y="23"/>
                  <a:pt x="168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83">
            <a:extLst>
              <a:ext uri="{FF2B5EF4-FFF2-40B4-BE49-F238E27FC236}">
                <a16:creationId xmlns:a16="http://schemas.microsoft.com/office/drawing/2014/main" id="{EDB2FB1D-01AC-7646-9D12-C0BDCAA7A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9115" y="3871250"/>
            <a:ext cx="198951" cy="34815"/>
          </a:xfrm>
          <a:custGeom>
            <a:avLst/>
            <a:gdLst>
              <a:gd name="T0" fmla="*/ 5381 w 177"/>
              <a:gd name="T1" fmla="*/ 10765 h 32"/>
              <a:gd name="T2" fmla="*/ 5381 w 177"/>
              <a:gd name="T3" fmla="*/ 10765 h 32"/>
              <a:gd name="T4" fmla="*/ 0 w 177"/>
              <a:gd name="T5" fmla="*/ 5209 h 32"/>
              <a:gd name="T6" fmla="*/ 5381 w 177"/>
              <a:gd name="T7" fmla="*/ 0 h 32"/>
              <a:gd name="T8" fmla="*/ 57401 w 177"/>
              <a:gd name="T9" fmla="*/ 0 h 32"/>
              <a:gd name="T10" fmla="*/ 57401 w 177"/>
              <a:gd name="T11" fmla="*/ 0 h 32"/>
              <a:gd name="T12" fmla="*/ 63141 w 177"/>
              <a:gd name="T13" fmla="*/ 5209 h 32"/>
              <a:gd name="T14" fmla="*/ 57401 w 177"/>
              <a:gd name="T15" fmla="*/ 10765 h 32"/>
              <a:gd name="T16" fmla="*/ 5381 w 177"/>
              <a:gd name="T17" fmla="*/ 10765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7" h="32">
                <a:moveTo>
                  <a:pt x="15" y="31"/>
                </a:moveTo>
                <a:lnTo>
                  <a:pt x="15" y="31"/>
                </a:ln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8" y="0"/>
                  <a:pt x="176" y="8"/>
                  <a:pt x="176" y="15"/>
                </a:cubicBezTo>
                <a:cubicBezTo>
                  <a:pt x="176" y="23"/>
                  <a:pt x="168" y="31"/>
                  <a:pt x="160" y="31"/>
                </a:cubicBezTo>
                <a:cubicBezTo>
                  <a:pt x="15" y="31"/>
                  <a:pt x="15" y="31"/>
                  <a:pt x="15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84">
            <a:extLst>
              <a:ext uri="{FF2B5EF4-FFF2-40B4-BE49-F238E27FC236}">
                <a16:creationId xmlns:a16="http://schemas.microsoft.com/office/drawing/2014/main" id="{83BF4EF5-A100-3142-A319-A93A331B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804" y="3871250"/>
            <a:ext cx="119371" cy="34815"/>
          </a:xfrm>
          <a:custGeom>
            <a:avLst/>
            <a:gdLst>
              <a:gd name="T0" fmla="*/ 32103 w 108"/>
              <a:gd name="T1" fmla="*/ 10765 h 32"/>
              <a:gd name="T2" fmla="*/ 32103 w 108"/>
              <a:gd name="T3" fmla="*/ 10765 h 32"/>
              <a:gd name="T4" fmla="*/ 32103 w 108"/>
              <a:gd name="T5" fmla="*/ 10765 h 32"/>
              <a:gd name="T6" fmla="*/ 5292 w 108"/>
              <a:gd name="T7" fmla="*/ 10765 h 32"/>
              <a:gd name="T8" fmla="*/ 0 w 108"/>
              <a:gd name="T9" fmla="*/ 5209 h 32"/>
              <a:gd name="T10" fmla="*/ 5292 w 108"/>
              <a:gd name="T11" fmla="*/ 0 h 32"/>
              <a:gd name="T12" fmla="*/ 32103 w 108"/>
              <a:gd name="T13" fmla="*/ 0 h 32"/>
              <a:gd name="T14" fmla="*/ 37747 w 108"/>
              <a:gd name="T15" fmla="*/ 5209 h 32"/>
              <a:gd name="T16" fmla="*/ 32103 w 108"/>
              <a:gd name="T17" fmla="*/ 10765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8" h="32">
                <a:moveTo>
                  <a:pt x="91" y="31"/>
                </a:moveTo>
                <a:lnTo>
                  <a:pt x="91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107" y="8"/>
                  <a:pt x="107" y="15"/>
                </a:cubicBezTo>
                <a:cubicBezTo>
                  <a:pt x="107" y="23"/>
                  <a:pt x="99" y="31"/>
                  <a:pt x="91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85">
            <a:extLst>
              <a:ext uri="{FF2B5EF4-FFF2-40B4-BE49-F238E27FC236}">
                <a16:creationId xmlns:a16="http://schemas.microsoft.com/office/drawing/2014/main" id="{734086A0-E7A4-E84B-BE54-79ED870A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804" y="3955803"/>
            <a:ext cx="119371" cy="34818"/>
          </a:xfrm>
          <a:custGeom>
            <a:avLst/>
            <a:gdLst>
              <a:gd name="T0" fmla="*/ 32103 w 108"/>
              <a:gd name="T1" fmla="*/ 10766 h 32"/>
              <a:gd name="T2" fmla="*/ 32103 w 108"/>
              <a:gd name="T3" fmla="*/ 10766 h 32"/>
              <a:gd name="T4" fmla="*/ 32103 w 108"/>
              <a:gd name="T5" fmla="*/ 10766 h 32"/>
              <a:gd name="T6" fmla="*/ 5292 w 108"/>
              <a:gd name="T7" fmla="*/ 10766 h 32"/>
              <a:gd name="T8" fmla="*/ 0 w 108"/>
              <a:gd name="T9" fmla="*/ 5557 h 32"/>
              <a:gd name="T10" fmla="*/ 5292 w 108"/>
              <a:gd name="T11" fmla="*/ 0 h 32"/>
              <a:gd name="T12" fmla="*/ 5292 w 108"/>
              <a:gd name="T13" fmla="*/ 0 h 32"/>
              <a:gd name="T14" fmla="*/ 32103 w 108"/>
              <a:gd name="T15" fmla="*/ 0 h 32"/>
              <a:gd name="T16" fmla="*/ 37747 w 108"/>
              <a:gd name="T17" fmla="*/ 5557 h 32"/>
              <a:gd name="T18" fmla="*/ 32103 w 108"/>
              <a:gd name="T19" fmla="*/ 10766 h 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32">
                <a:moveTo>
                  <a:pt x="91" y="31"/>
                </a:moveTo>
                <a:lnTo>
                  <a:pt x="91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107" y="8"/>
                  <a:pt x="107" y="16"/>
                </a:cubicBezTo>
                <a:cubicBezTo>
                  <a:pt x="107" y="23"/>
                  <a:pt x="99" y="31"/>
                  <a:pt x="91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86">
            <a:extLst>
              <a:ext uri="{FF2B5EF4-FFF2-40B4-BE49-F238E27FC236}">
                <a16:creationId xmlns:a16="http://schemas.microsoft.com/office/drawing/2014/main" id="{2434F4AC-CA39-2E4B-BA5F-BB3DAAD52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804" y="4045331"/>
            <a:ext cx="119371" cy="34818"/>
          </a:xfrm>
          <a:custGeom>
            <a:avLst/>
            <a:gdLst>
              <a:gd name="T0" fmla="*/ 32103 w 108"/>
              <a:gd name="T1" fmla="*/ 10766 h 32"/>
              <a:gd name="T2" fmla="*/ 32103 w 108"/>
              <a:gd name="T3" fmla="*/ 10766 h 32"/>
              <a:gd name="T4" fmla="*/ 32103 w 108"/>
              <a:gd name="T5" fmla="*/ 10766 h 32"/>
              <a:gd name="T6" fmla="*/ 5292 w 108"/>
              <a:gd name="T7" fmla="*/ 10766 h 32"/>
              <a:gd name="T8" fmla="*/ 0 w 108"/>
              <a:gd name="T9" fmla="*/ 5209 h 32"/>
              <a:gd name="T10" fmla="*/ 5292 w 108"/>
              <a:gd name="T11" fmla="*/ 0 h 32"/>
              <a:gd name="T12" fmla="*/ 5292 w 108"/>
              <a:gd name="T13" fmla="*/ 0 h 32"/>
              <a:gd name="T14" fmla="*/ 32103 w 108"/>
              <a:gd name="T15" fmla="*/ 0 h 32"/>
              <a:gd name="T16" fmla="*/ 37747 w 108"/>
              <a:gd name="T17" fmla="*/ 5209 h 32"/>
              <a:gd name="T18" fmla="*/ 32103 w 108"/>
              <a:gd name="T19" fmla="*/ 10766 h 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32">
                <a:moveTo>
                  <a:pt x="91" y="31"/>
                </a:moveTo>
                <a:lnTo>
                  <a:pt x="91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107" y="8"/>
                  <a:pt x="107" y="15"/>
                </a:cubicBezTo>
                <a:cubicBezTo>
                  <a:pt x="107" y="23"/>
                  <a:pt x="99" y="31"/>
                  <a:pt x="91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87">
            <a:extLst>
              <a:ext uri="{FF2B5EF4-FFF2-40B4-BE49-F238E27FC236}">
                <a16:creationId xmlns:a16="http://schemas.microsoft.com/office/drawing/2014/main" id="{B6AE29D9-795E-AD43-9D35-595094FA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9115" y="3955803"/>
            <a:ext cx="119371" cy="34818"/>
          </a:xfrm>
          <a:custGeom>
            <a:avLst/>
            <a:gdLst>
              <a:gd name="T0" fmla="*/ 32456 w 108"/>
              <a:gd name="T1" fmla="*/ 10766 h 32"/>
              <a:gd name="T2" fmla="*/ 32456 w 108"/>
              <a:gd name="T3" fmla="*/ 10766 h 32"/>
              <a:gd name="T4" fmla="*/ 32456 w 108"/>
              <a:gd name="T5" fmla="*/ 10766 h 32"/>
              <a:gd name="T6" fmla="*/ 5292 w 108"/>
              <a:gd name="T7" fmla="*/ 10766 h 32"/>
              <a:gd name="T8" fmla="*/ 0 w 108"/>
              <a:gd name="T9" fmla="*/ 5557 h 32"/>
              <a:gd name="T10" fmla="*/ 5292 w 108"/>
              <a:gd name="T11" fmla="*/ 0 h 32"/>
              <a:gd name="T12" fmla="*/ 5292 w 108"/>
              <a:gd name="T13" fmla="*/ 0 h 32"/>
              <a:gd name="T14" fmla="*/ 32456 w 108"/>
              <a:gd name="T15" fmla="*/ 0 h 32"/>
              <a:gd name="T16" fmla="*/ 37747 w 108"/>
              <a:gd name="T17" fmla="*/ 5557 h 32"/>
              <a:gd name="T18" fmla="*/ 32456 w 108"/>
              <a:gd name="T19" fmla="*/ 10766 h 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32">
                <a:moveTo>
                  <a:pt x="92" y="31"/>
                </a:moveTo>
                <a:lnTo>
                  <a:pt x="92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9" y="0"/>
                  <a:pt x="107" y="8"/>
                  <a:pt x="107" y="16"/>
                </a:cubicBezTo>
                <a:cubicBezTo>
                  <a:pt x="107" y="23"/>
                  <a:pt x="99" y="31"/>
                  <a:pt x="92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88">
            <a:extLst>
              <a:ext uri="{FF2B5EF4-FFF2-40B4-BE49-F238E27FC236}">
                <a16:creationId xmlns:a16="http://schemas.microsoft.com/office/drawing/2014/main" id="{F978837D-FA8F-804A-BFE5-9A44730C5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9115" y="4045331"/>
            <a:ext cx="198951" cy="34818"/>
          </a:xfrm>
          <a:custGeom>
            <a:avLst/>
            <a:gdLst>
              <a:gd name="T0" fmla="*/ 57401 w 177"/>
              <a:gd name="T1" fmla="*/ 10766 h 32"/>
              <a:gd name="T2" fmla="*/ 57401 w 177"/>
              <a:gd name="T3" fmla="*/ 10766 h 32"/>
              <a:gd name="T4" fmla="*/ 5381 w 177"/>
              <a:gd name="T5" fmla="*/ 10766 h 32"/>
              <a:gd name="T6" fmla="*/ 0 w 177"/>
              <a:gd name="T7" fmla="*/ 5209 h 32"/>
              <a:gd name="T8" fmla="*/ 5381 w 177"/>
              <a:gd name="T9" fmla="*/ 0 h 32"/>
              <a:gd name="T10" fmla="*/ 57401 w 177"/>
              <a:gd name="T11" fmla="*/ 0 h 32"/>
              <a:gd name="T12" fmla="*/ 63141 w 177"/>
              <a:gd name="T13" fmla="*/ 5209 h 32"/>
              <a:gd name="T14" fmla="*/ 57401 w 177"/>
              <a:gd name="T15" fmla="*/ 1076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32">
                <a:moveTo>
                  <a:pt x="160" y="31"/>
                </a:moveTo>
                <a:lnTo>
                  <a:pt x="160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8" y="0"/>
                  <a:pt x="176" y="8"/>
                  <a:pt x="176" y="15"/>
                </a:cubicBezTo>
                <a:cubicBezTo>
                  <a:pt x="176" y="23"/>
                  <a:pt x="168" y="31"/>
                  <a:pt x="160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89">
            <a:extLst>
              <a:ext uri="{FF2B5EF4-FFF2-40B4-BE49-F238E27FC236}">
                <a16:creationId xmlns:a16="http://schemas.microsoft.com/office/drawing/2014/main" id="{7BFF9E57-99A7-8748-ADCB-A6DC83A56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22" y="4144806"/>
            <a:ext cx="59685" cy="104451"/>
          </a:xfrm>
          <a:custGeom>
            <a:avLst/>
            <a:gdLst>
              <a:gd name="T0" fmla="*/ 7966 w 55"/>
              <a:gd name="T1" fmla="*/ 32976 h 92"/>
              <a:gd name="T2" fmla="*/ 7966 w 55"/>
              <a:gd name="T3" fmla="*/ 32976 h 92"/>
              <a:gd name="T4" fmla="*/ 0 w 55"/>
              <a:gd name="T5" fmla="*/ 30439 h 92"/>
              <a:gd name="T6" fmla="*/ 0 w 55"/>
              <a:gd name="T7" fmla="*/ 27540 h 92"/>
              <a:gd name="T8" fmla="*/ 2771 w 55"/>
              <a:gd name="T9" fmla="*/ 27540 h 92"/>
              <a:gd name="T10" fmla="*/ 13508 w 55"/>
              <a:gd name="T11" fmla="*/ 27540 h 92"/>
              <a:gd name="T12" fmla="*/ 13508 w 55"/>
              <a:gd name="T13" fmla="*/ 22105 h 92"/>
              <a:gd name="T14" fmla="*/ 7966 w 55"/>
              <a:gd name="T15" fmla="*/ 16669 h 92"/>
              <a:gd name="T16" fmla="*/ 2771 w 55"/>
              <a:gd name="T17" fmla="*/ 13770 h 92"/>
              <a:gd name="T18" fmla="*/ 0 w 55"/>
              <a:gd name="T19" fmla="*/ 8335 h 92"/>
              <a:gd name="T20" fmla="*/ 2771 w 55"/>
              <a:gd name="T21" fmla="*/ 0 h 92"/>
              <a:gd name="T22" fmla="*/ 15933 w 55"/>
              <a:gd name="T23" fmla="*/ 0 h 92"/>
              <a:gd name="T24" fmla="*/ 18704 w 55"/>
              <a:gd name="T25" fmla="*/ 2899 h 92"/>
              <a:gd name="T26" fmla="*/ 15933 w 55"/>
              <a:gd name="T27" fmla="*/ 5436 h 92"/>
              <a:gd name="T28" fmla="*/ 5542 w 55"/>
              <a:gd name="T29" fmla="*/ 5436 h 92"/>
              <a:gd name="T30" fmla="*/ 2771 w 55"/>
              <a:gd name="T31" fmla="*/ 8335 h 92"/>
              <a:gd name="T32" fmla="*/ 7966 w 55"/>
              <a:gd name="T33" fmla="*/ 13770 h 92"/>
              <a:gd name="T34" fmla="*/ 15933 w 55"/>
              <a:gd name="T35" fmla="*/ 16669 h 92"/>
              <a:gd name="T36" fmla="*/ 18704 w 55"/>
              <a:gd name="T37" fmla="*/ 22105 h 92"/>
              <a:gd name="T38" fmla="*/ 13508 w 55"/>
              <a:gd name="T39" fmla="*/ 30439 h 92"/>
              <a:gd name="T40" fmla="*/ 7966 w 55"/>
              <a:gd name="T41" fmla="*/ 32976 h 9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5" h="92">
                <a:moveTo>
                  <a:pt x="23" y="91"/>
                </a:moveTo>
                <a:lnTo>
                  <a:pt x="23" y="91"/>
                </a:lnTo>
                <a:cubicBezTo>
                  <a:pt x="16" y="91"/>
                  <a:pt x="8" y="84"/>
                  <a:pt x="0" y="84"/>
                </a:cubicBezTo>
                <a:lnTo>
                  <a:pt x="0" y="76"/>
                </a:lnTo>
                <a:cubicBezTo>
                  <a:pt x="0" y="76"/>
                  <a:pt x="0" y="76"/>
                  <a:pt x="8" y="76"/>
                </a:cubicBezTo>
                <a:cubicBezTo>
                  <a:pt x="16" y="76"/>
                  <a:pt x="31" y="76"/>
                  <a:pt x="39" y="76"/>
                </a:cubicBezTo>
                <a:cubicBezTo>
                  <a:pt x="39" y="69"/>
                  <a:pt x="39" y="69"/>
                  <a:pt x="39" y="61"/>
                </a:cubicBezTo>
                <a:cubicBezTo>
                  <a:pt x="39" y="61"/>
                  <a:pt x="31" y="53"/>
                  <a:pt x="23" y="46"/>
                </a:cubicBezTo>
                <a:cubicBezTo>
                  <a:pt x="16" y="46"/>
                  <a:pt x="8" y="46"/>
                  <a:pt x="8" y="38"/>
                </a:cubicBezTo>
                <a:cubicBezTo>
                  <a:pt x="0" y="31"/>
                  <a:pt x="0" y="31"/>
                  <a:pt x="0" y="23"/>
                </a:cubicBezTo>
                <a:cubicBezTo>
                  <a:pt x="0" y="15"/>
                  <a:pt x="0" y="8"/>
                  <a:pt x="8" y="0"/>
                </a:cubicBezTo>
                <a:cubicBezTo>
                  <a:pt x="16" y="0"/>
                  <a:pt x="31" y="0"/>
                  <a:pt x="46" y="0"/>
                </a:cubicBezTo>
                <a:cubicBezTo>
                  <a:pt x="54" y="8"/>
                  <a:pt x="54" y="8"/>
                  <a:pt x="54" y="8"/>
                </a:cubicBezTo>
                <a:cubicBezTo>
                  <a:pt x="54" y="15"/>
                  <a:pt x="46" y="15"/>
                  <a:pt x="46" y="15"/>
                </a:cubicBezTo>
                <a:cubicBezTo>
                  <a:pt x="31" y="8"/>
                  <a:pt x="23" y="8"/>
                  <a:pt x="16" y="15"/>
                </a:cubicBezTo>
                <a:cubicBezTo>
                  <a:pt x="8" y="15"/>
                  <a:pt x="8" y="15"/>
                  <a:pt x="8" y="23"/>
                </a:cubicBezTo>
                <a:cubicBezTo>
                  <a:pt x="8" y="31"/>
                  <a:pt x="16" y="31"/>
                  <a:pt x="23" y="38"/>
                </a:cubicBezTo>
                <a:cubicBezTo>
                  <a:pt x="31" y="38"/>
                  <a:pt x="39" y="46"/>
                  <a:pt x="46" y="46"/>
                </a:cubicBezTo>
                <a:cubicBezTo>
                  <a:pt x="46" y="53"/>
                  <a:pt x="54" y="61"/>
                  <a:pt x="54" y="61"/>
                </a:cubicBezTo>
                <a:cubicBezTo>
                  <a:pt x="54" y="69"/>
                  <a:pt x="46" y="76"/>
                  <a:pt x="39" y="84"/>
                </a:cubicBezTo>
                <a:cubicBezTo>
                  <a:pt x="39" y="84"/>
                  <a:pt x="31" y="91"/>
                  <a:pt x="23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90">
            <a:extLst>
              <a:ext uri="{FF2B5EF4-FFF2-40B4-BE49-F238E27FC236}">
                <a16:creationId xmlns:a16="http://schemas.microsoft.com/office/drawing/2014/main" id="{CD257A0F-30B4-334A-9EE5-71A4A650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489" y="4119939"/>
            <a:ext cx="9948" cy="19895"/>
          </a:xfrm>
          <a:custGeom>
            <a:avLst/>
            <a:gdLst>
              <a:gd name="T0" fmla="*/ 0 w 9"/>
              <a:gd name="T1" fmla="*/ 5953 h 16"/>
              <a:gd name="T2" fmla="*/ 0 w 9"/>
              <a:gd name="T3" fmla="*/ 5953 h 16"/>
              <a:gd name="T4" fmla="*/ 0 w 9"/>
              <a:gd name="T5" fmla="*/ 5953 h 16"/>
              <a:gd name="T6" fmla="*/ 0 w 9"/>
              <a:gd name="T7" fmla="*/ 0 h 16"/>
              <a:gd name="T8" fmla="*/ 0 w 9"/>
              <a:gd name="T9" fmla="*/ 0 h 16"/>
              <a:gd name="T10" fmla="*/ 2822 w 9"/>
              <a:gd name="T11" fmla="*/ 0 h 16"/>
              <a:gd name="T12" fmla="*/ 2822 w 9"/>
              <a:gd name="T13" fmla="*/ 5953 h 16"/>
              <a:gd name="T14" fmla="*/ 0 w 9"/>
              <a:gd name="T15" fmla="*/ 5953 h 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" h="16">
                <a:moveTo>
                  <a:pt x="0" y="15"/>
                </a:moveTo>
                <a:lnTo>
                  <a:pt x="0" y="15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0" y="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91">
            <a:extLst>
              <a:ext uri="{FF2B5EF4-FFF2-40B4-BE49-F238E27FC236}">
                <a16:creationId xmlns:a16="http://schemas.microsoft.com/office/drawing/2014/main" id="{AFCA67C1-CE93-A64E-9E13-6F895681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489" y="4249257"/>
            <a:ext cx="9948" cy="24867"/>
          </a:xfrm>
          <a:custGeom>
            <a:avLst/>
            <a:gdLst>
              <a:gd name="T0" fmla="*/ 0 w 9"/>
              <a:gd name="T1" fmla="*/ 7606 h 24"/>
              <a:gd name="T2" fmla="*/ 0 w 9"/>
              <a:gd name="T3" fmla="*/ 7606 h 24"/>
              <a:gd name="T4" fmla="*/ 0 w 9"/>
              <a:gd name="T5" fmla="*/ 5291 h 24"/>
              <a:gd name="T6" fmla="*/ 0 w 9"/>
              <a:gd name="T7" fmla="*/ 2646 h 24"/>
              <a:gd name="T8" fmla="*/ 0 w 9"/>
              <a:gd name="T9" fmla="*/ 0 h 24"/>
              <a:gd name="T10" fmla="*/ 2822 w 9"/>
              <a:gd name="T11" fmla="*/ 2646 h 24"/>
              <a:gd name="T12" fmla="*/ 2822 w 9"/>
              <a:gd name="T13" fmla="*/ 5291 h 24"/>
              <a:gd name="T14" fmla="*/ 0 w 9"/>
              <a:gd name="T15" fmla="*/ 7606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" h="24">
                <a:moveTo>
                  <a:pt x="0" y="23"/>
                </a:moveTo>
                <a:lnTo>
                  <a:pt x="0" y="23"/>
                </a:lnTo>
                <a:lnTo>
                  <a:pt x="0" y="16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23"/>
                  <a:pt x="0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92">
            <a:extLst>
              <a:ext uri="{FF2B5EF4-FFF2-40B4-BE49-F238E27FC236}">
                <a16:creationId xmlns:a16="http://schemas.microsoft.com/office/drawing/2014/main" id="{967011D1-E4EE-3B44-8367-CFF73C06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8" y="4204492"/>
            <a:ext cx="119371" cy="34818"/>
          </a:xfrm>
          <a:custGeom>
            <a:avLst/>
            <a:gdLst>
              <a:gd name="T0" fmla="*/ 32456 w 108"/>
              <a:gd name="T1" fmla="*/ 10766 h 32"/>
              <a:gd name="T2" fmla="*/ 32456 w 108"/>
              <a:gd name="T3" fmla="*/ 10766 h 32"/>
              <a:gd name="T4" fmla="*/ 5292 w 108"/>
              <a:gd name="T5" fmla="*/ 10766 h 32"/>
              <a:gd name="T6" fmla="*/ 0 w 108"/>
              <a:gd name="T7" fmla="*/ 5557 h 32"/>
              <a:gd name="T8" fmla="*/ 5292 w 108"/>
              <a:gd name="T9" fmla="*/ 0 h 32"/>
              <a:gd name="T10" fmla="*/ 32456 w 108"/>
              <a:gd name="T11" fmla="*/ 0 h 32"/>
              <a:gd name="T12" fmla="*/ 37747 w 108"/>
              <a:gd name="T13" fmla="*/ 5557 h 32"/>
              <a:gd name="T14" fmla="*/ 32456 w 108"/>
              <a:gd name="T15" fmla="*/ 1076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8" h="32">
                <a:moveTo>
                  <a:pt x="92" y="31"/>
                </a:moveTo>
                <a:lnTo>
                  <a:pt x="92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7" y="8"/>
                  <a:pt x="107" y="16"/>
                </a:cubicBezTo>
                <a:cubicBezTo>
                  <a:pt x="107" y="23"/>
                  <a:pt x="100" y="31"/>
                  <a:pt x="92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93">
            <a:extLst>
              <a:ext uri="{FF2B5EF4-FFF2-40B4-BE49-F238E27FC236}">
                <a16:creationId xmlns:a16="http://schemas.microsoft.com/office/drawing/2014/main" id="{73360838-114E-3B40-B74F-B15A814EA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603" y="6880382"/>
            <a:ext cx="631668" cy="164136"/>
          </a:xfrm>
          <a:custGeom>
            <a:avLst/>
            <a:gdLst>
              <a:gd name="T0" fmla="*/ 190431 w 559"/>
              <a:gd name="T1" fmla="*/ 52032 h 147"/>
              <a:gd name="T2" fmla="*/ 190431 w 559"/>
              <a:gd name="T3" fmla="*/ 52032 h 147"/>
              <a:gd name="T4" fmla="*/ 10820 w 559"/>
              <a:gd name="T5" fmla="*/ 52032 h 147"/>
              <a:gd name="T6" fmla="*/ 0 w 559"/>
              <a:gd name="T7" fmla="*/ 40984 h 147"/>
              <a:gd name="T8" fmla="*/ 0 w 559"/>
              <a:gd name="T9" fmla="*/ 13899 h 147"/>
              <a:gd name="T10" fmla="*/ 10820 w 559"/>
              <a:gd name="T11" fmla="*/ 0 h 147"/>
              <a:gd name="T12" fmla="*/ 190431 w 559"/>
              <a:gd name="T13" fmla="*/ 0 h 147"/>
              <a:gd name="T14" fmla="*/ 201251 w 559"/>
              <a:gd name="T15" fmla="*/ 13899 h 147"/>
              <a:gd name="T16" fmla="*/ 201251 w 559"/>
              <a:gd name="T17" fmla="*/ 40984 h 147"/>
              <a:gd name="T18" fmla="*/ 190431 w 559"/>
              <a:gd name="T19" fmla="*/ 52032 h 147"/>
              <a:gd name="T20" fmla="*/ 13705 w 559"/>
              <a:gd name="T21" fmla="*/ 38133 h 147"/>
              <a:gd name="T22" fmla="*/ 13705 w 559"/>
              <a:gd name="T23" fmla="*/ 38133 h 147"/>
              <a:gd name="T24" fmla="*/ 187546 w 559"/>
              <a:gd name="T25" fmla="*/ 38133 h 147"/>
              <a:gd name="T26" fmla="*/ 187546 w 559"/>
              <a:gd name="T27" fmla="*/ 16394 h 147"/>
              <a:gd name="T28" fmla="*/ 13705 w 559"/>
              <a:gd name="T29" fmla="*/ 16394 h 147"/>
              <a:gd name="T30" fmla="*/ 13705 w 559"/>
              <a:gd name="T31" fmla="*/ 38133 h 1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59" h="147">
                <a:moveTo>
                  <a:pt x="528" y="146"/>
                </a:moveTo>
                <a:lnTo>
                  <a:pt x="528" y="146"/>
                </a:lnTo>
                <a:cubicBezTo>
                  <a:pt x="30" y="146"/>
                  <a:pt x="30" y="146"/>
                  <a:pt x="30" y="146"/>
                </a:cubicBezTo>
                <a:cubicBezTo>
                  <a:pt x="15" y="146"/>
                  <a:pt x="0" y="130"/>
                  <a:pt x="0" y="11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0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43" y="0"/>
                  <a:pt x="558" y="16"/>
                  <a:pt x="558" y="39"/>
                </a:cubicBezTo>
                <a:cubicBezTo>
                  <a:pt x="558" y="115"/>
                  <a:pt x="558" y="115"/>
                  <a:pt x="558" y="115"/>
                </a:cubicBezTo>
                <a:cubicBezTo>
                  <a:pt x="558" y="130"/>
                  <a:pt x="543" y="146"/>
                  <a:pt x="528" y="146"/>
                </a:cubicBezTo>
                <a:close/>
                <a:moveTo>
                  <a:pt x="38" y="107"/>
                </a:moveTo>
                <a:lnTo>
                  <a:pt x="38" y="107"/>
                </a:lnTo>
                <a:cubicBezTo>
                  <a:pt x="520" y="107"/>
                  <a:pt x="520" y="107"/>
                  <a:pt x="520" y="107"/>
                </a:cubicBezTo>
                <a:cubicBezTo>
                  <a:pt x="520" y="46"/>
                  <a:pt x="520" y="46"/>
                  <a:pt x="520" y="46"/>
                </a:cubicBezTo>
                <a:cubicBezTo>
                  <a:pt x="38" y="46"/>
                  <a:pt x="38" y="46"/>
                  <a:pt x="38" y="46"/>
                </a:cubicBezTo>
                <a:lnTo>
                  <a:pt x="38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94">
            <a:extLst>
              <a:ext uri="{FF2B5EF4-FFF2-40B4-BE49-F238E27FC236}">
                <a16:creationId xmlns:a16="http://schemas.microsoft.com/office/drawing/2014/main" id="{3DA52642-0AFB-A04D-B120-5C83C2D8B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999" y="6900277"/>
            <a:ext cx="54713" cy="139266"/>
          </a:xfrm>
          <a:custGeom>
            <a:avLst/>
            <a:gdLst>
              <a:gd name="T0" fmla="*/ 8546 w 47"/>
              <a:gd name="T1" fmla="*/ 44089 h 123"/>
              <a:gd name="T2" fmla="*/ 8546 w 47"/>
              <a:gd name="T3" fmla="*/ 44089 h 123"/>
              <a:gd name="T4" fmla="*/ 2972 w 47"/>
              <a:gd name="T5" fmla="*/ 35777 h 123"/>
              <a:gd name="T6" fmla="*/ 0 w 47"/>
              <a:gd name="T7" fmla="*/ 5421 h 123"/>
              <a:gd name="T8" fmla="*/ 8546 w 47"/>
              <a:gd name="T9" fmla="*/ 0 h 123"/>
              <a:gd name="T10" fmla="*/ 8546 w 47"/>
              <a:gd name="T11" fmla="*/ 0 h 123"/>
              <a:gd name="T12" fmla="*/ 17091 w 47"/>
              <a:gd name="T13" fmla="*/ 5421 h 123"/>
              <a:gd name="T14" fmla="*/ 17091 w 47"/>
              <a:gd name="T15" fmla="*/ 35777 h 123"/>
              <a:gd name="T16" fmla="*/ 8546 w 47"/>
              <a:gd name="T17" fmla="*/ 44089 h 1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" h="123">
                <a:moveTo>
                  <a:pt x="23" y="122"/>
                </a:moveTo>
                <a:lnTo>
                  <a:pt x="23" y="122"/>
                </a:lnTo>
                <a:cubicBezTo>
                  <a:pt x="15" y="122"/>
                  <a:pt x="8" y="107"/>
                  <a:pt x="8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15" y="0"/>
                  <a:pt x="23" y="0"/>
                </a:cubicBezTo>
                <a:cubicBezTo>
                  <a:pt x="31" y="0"/>
                  <a:pt x="46" y="7"/>
                  <a:pt x="46" y="15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07"/>
                  <a:pt x="38" y="122"/>
                  <a:pt x="23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95">
            <a:extLst>
              <a:ext uri="{FF2B5EF4-FFF2-40B4-BE49-F238E27FC236}">
                <a16:creationId xmlns:a16="http://schemas.microsoft.com/office/drawing/2014/main" id="{F3B38995-C6B1-6845-A467-3869BF50A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369" y="6900277"/>
            <a:ext cx="44766" cy="139266"/>
          </a:xfrm>
          <a:custGeom>
            <a:avLst/>
            <a:gdLst>
              <a:gd name="T0" fmla="*/ 8426 w 39"/>
              <a:gd name="T1" fmla="*/ 44089 h 123"/>
              <a:gd name="T2" fmla="*/ 8426 w 39"/>
              <a:gd name="T3" fmla="*/ 44089 h 123"/>
              <a:gd name="T4" fmla="*/ 0 w 39"/>
              <a:gd name="T5" fmla="*/ 35777 h 123"/>
              <a:gd name="T6" fmla="*/ 0 w 39"/>
              <a:gd name="T7" fmla="*/ 5421 h 123"/>
              <a:gd name="T8" fmla="*/ 5495 w 39"/>
              <a:gd name="T9" fmla="*/ 0 h 123"/>
              <a:gd name="T10" fmla="*/ 5495 w 39"/>
              <a:gd name="T11" fmla="*/ 0 h 123"/>
              <a:gd name="T12" fmla="*/ 13922 w 39"/>
              <a:gd name="T13" fmla="*/ 5421 h 123"/>
              <a:gd name="T14" fmla="*/ 13922 w 39"/>
              <a:gd name="T15" fmla="*/ 35777 h 123"/>
              <a:gd name="T16" fmla="*/ 8426 w 39"/>
              <a:gd name="T17" fmla="*/ 44089 h 1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" h="123">
                <a:moveTo>
                  <a:pt x="23" y="122"/>
                </a:moveTo>
                <a:lnTo>
                  <a:pt x="23" y="122"/>
                </a:lnTo>
                <a:cubicBezTo>
                  <a:pt x="8" y="122"/>
                  <a:pt x="0" y="107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31" y="0"/>
                  <a:pt x="38" y="7"/>
                  <a:pt x="38" y="15"/>
                </a:cubicBezTo>
                <a:cubicBezTo>
                  <a:pt x="38" y="99"/>
                  <a:pt x="38" y="99"/>
                  <a:pt x="38" y="99"/>
                </a:cubicBezTo>
                <a:cubicBezTo>
                  <a:pt x="38" y="107"/>
                  <a:pt x="31" y="122"/>
                  <a:pt x="23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96">
            <a:extLst>
              <a:ext uri="{FF2B5EF4-FFF2-40B4-BE49-F238E27FC236}">
                <a16:creationId xmlns:a16="http://schemas.microsoft.com/office/drawing/2014/main" id="{F235B446-13E1-0348-89A4-AF1AAF39A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768" y="6900277"/>
            <a:ext cx="54710" cy="139266"/>
          </a:xfrm>
          <a:custGeom>
            <a:avLst/>
            <a:gdLst>
              <a:gd name="T0" fmla="*/ 8545 w 47"/>
              <a:gd name="T1" fmla="*/ 44089 h 123"/>
              <a:gd name="T2" fmla="*/ 8545 w 47"/>
              <a:gd name="T3" fmla="*/ 44089 h 123"/>
              <a:gd name="T4" fmla="*/ 2601 w 47"/>
              <a:gd name="T5" fmla="*/ 35777 h 123"/>
              <a:gd name="T6" fmla="*/ 0 w 47"/>
              <a:gd name="T7" fmla="*/ 8312 h 123"/>
              <a:gd name="T8" fmla="*/ 8545 w 47"/>
              <a:gd name="T9" fmla="*/ 0 h 123"/>
              <a:gd name="T10" fmla="*/ 17090 w 47"/>
              <a:gd name="T11" fmla="*/ 8312 h 123"/>
              <a:gd name="T12" fmla="*/ 17090 w 47"/>
              <a:gd name="T13" fmla="*/ 35777 h 123"/>
              <a:gd name="T14" fmla="*/ 8545 w 47"/>
              <a:gd name="T15" fmla="*/ 44089 h 1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123">
                <a:moveTo>
                  <a:pt x="23" y="122"/>
                </a:moveTo>
                <a:lnTo>
                  <a:pt x="23" y="122"/>
                </a:lnTo>
                <a:cubicBezTo>
                  <a:pt x="15" y="122"/>
                  <a:pt x="7" y="114"/>
                  <a:pt x="7" y="9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5" y="0"/>
                  <a:pt x="23" y="0"/>
                </a:cubicBezTo>
                <a:cubicBezTo>
                  <a:pt x="38" y="0"/>
                  <a:pt x="46" y="7"/>
                  <a:pt x="46" y="23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14"/>
                  <a:pt x="38" y="122"/>
                  <a:pt x="23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97">
            <a:extLst>
              <a:ext uri="{FF2B5EF4-FFF2-40B4-BE49-F238E27FC236}">
                <a16:creationId xmlns:a16="http://schemas.microsoft.com/office/drawing/2014/main" id="{A67546AE-A5A6-2F49-A399-491C07A6B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138" y="6900277"/>
            <a:ext cx="54710" cy="139266"/>
          </a:xfrm>
          <a:custGeom>
            <a:avLst/>
            <a:gdLst>
              <a:gd name="T0" fmla="*/ 8545 w 47"/>
              <a:gd name="T1" fmla="*/ 44089 h 123"/>
              <a:gd name="T2" fmla="*/ 8545 w 47"/>
              <a:gd name="T3" fmla="*/ 44089 h 123"/>
              <a:gd name="T4" fmla="*/ 0 w 47"/>
              <a:gd name="T5" fmla="*/ 35777 h 123"/>
              <a:gd name="T6" fmla="*/ 0 w 47"/>
              <a:gd name="T7" fmla="*/ 8312 h 123"/>
              <a:gd name="T8" fmla="*/ 8545 w 47"/>
              <a:gd name="T9" fmla="*/ 0 h 123"/>
              <a:gd name="T10" fmla="*/ 14118 w 47"/>
              <a:gd name="T11" fmla="*/ 8312 h 123"/>
              <a:gd name="T12" fmla="*/ 17090 w 47"/>
              <a:gd name="T13" fmla="*/ 35777 h 123"/>
              <a:gd name="T14" fmla="*/ 8545 w 47"/>
              <a:gd name="T15" fmla="*/ 44089 h 1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123">
                <a:moveTo>
                  <a:pt x="23" y="122"/>
                </a:moveTo>
                <a:lnTo>
                  <a:pt x="23" y="122"/>
                </a:lnTo>
                <a:cubicBezTo>
                  <a:pt x="7" y="122"/>
                  <a:pt x="0" y="114"/>
                  <a:pt x="0" y="9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7" y="0"/>
                  <a:pt x="23" y="0"/>
                </a:cubicBezTo>
                <a:cubicBezTo>
                  <a:pt x="31" y="0"/>
                  <a:pt x="38" y="7"/>
                  <a:pt x="38" y="23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14"/>
                  <a:pt x="31" y="122"/>
                  <a:pt x="23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98">
            <a:extLst>
              <a:ext uri="{FF2B5EF4-FFF2-40B4-BE49-F238E27FC236}">
                <a16:creationId xmlns:a16="http://schemas.microsoft.com/office/drawing/2014/main" id="{3FCCDCFD-A323-4548-B699-1E018ED6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048" y="6770959"/>
            <a:ext cx="631671" cy="154189"/>
          </a:xfrm>
          <a:custGeom>
            <a:avLst/>
            <a:gdLst>
              <a:gd name="T0" fmla="*/ 190092 w 560"/>
              <a:gd name="T1" fmla="*/ 48856 h 138"/>
              <a:gd name="T2" fmla="*/ 190092 w 560"/>
              <a:gd name="T3" fmla="*/ 48856 h 138"/>
              <a:gd name="T4" fmla="*/ 11161 w 560"/>
              <a:gd name="T5" fmla="*/ 48856 h 138"/>
              <a:gd name="T6" fmla="*/ 0 w 560"/>
              <a:gd name="T7" fmla="*/ 37801 h 138"/>
              <a:gd name="T8" fmla="*/ 0 w 560"/>
              <a:gd name="T9" fmla="*/ 11055 h 138"/>
              <a:gd name="T10" fmla="*/ 11161 w 560"/>
              <a:gd name="T11" fmla="*/ 0 h 138"/>
              <a:gd name="T12" fmla="*/ 190092 w 560"/>
              <a:gd name="T13" fmla="*/ 0 h 138"/>
              <a:gd name="T14" fmla="*/ 201253 w 560"/>
              <a:gd name="T15" fmla="*/ 11055 h 138"/>
              <a:gd name="T16" fmla="*/ 201253 w 560"/>
              <a:gd name="T17" fmla="*/ 37801 h 138"/>
              <a:gd name="T18" fmla="*/ 190092 w 560"/>
              <a:gd name="T19" fmla="*/ 48856 h 138"/>
              <a:gd name="T20" fmla="*/ 13681 w 560"/>
              <a:gd name="T21" fmla="*/ 34948 h 138"/>
              <a:gd name="T22" fmla="*/ 13681 w 560"/>
              <a:gd name="T23" fmla="*/ 34948 h 138"/>
              <a:gd name="T24" fmla="*/ 187572 w 560"/>
              <a:gd name="T25" fmla="*/ 34948 h 138"/>
              <a:gd name="T26" fmla="*/ 187572 w 560"/>
              <a:gd name="T27" fmla="*/ 13551 h 138"/>
              <a:gd name="T28" fmla="*/ 13681 w 560"/>
              <a:gd name="T29" fmla="*/ 13551 h 138"/>
              <a:gd name="T30" fmla="*/ 13681 w 560"/>
              <a:gd name="T31" fmla="*/ 34948 h 1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60" h="138">
                <a:moveTo>
                  <a:pt x="528" y="137"/>
                </a:moveTo>
                <a:lnTo>
                  <a:pt x="528" y="137"/>
                </a:lnTo>
                <a:cubicBezTo>
                  <a:pt x="31" y="137"/>
                  <a:pt x="31" y="137"/>
                  <a:pt x="31" y="137"/>
                </a:cubicBezTo>
                <a:cubicBezTo>
                  <a:pt x="15" y="137"/>
                  <a:pt x="0" y="129"/>
                  <a:pt x="0" y="10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8"/>
                  <a:pt x="15" y="0"/>
                  <a:pt x="31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43" y="0"/>
                  <a:pt x="559" y="8"/>
                  <a:pt x="559" y="31"/>
                </a:cubicBezTo>
                <a:cubicBezTo>
                  <a:pt x="559" y="106"/>
                  <a:pt x="559" y="106"/>
                  <a:pt x="559" y="106"/>
                </a:cubicBezTo>
                <a:cubicBezTo>
                  <a:pt x="559" y="129"/>
                  <a:pt x="543" y="137"/>
                  <a:pt x="528" y="137"/>
                </a:cubicBezTo>
                <a:close/>
                <a:moveTo>
                  <a:pt x="38" y="98"/>
                </a:moveTo>
                <a:lnTo>
                  <a:pt x="38" y="98"/>
                </a:lnTo>
                <a:cubicBezTo>
                  <a:pt x="521" y="98"/>
                  <a:pt x="521" y="98"/>
                  <a:pt x="521" y="98"/>
                </a:cubicBezTo>
                <a:cubicBezTo>
                  <a:pt x="521" y="38"/>
                  <a:pt x="521" y="38"/>
                  <a:pt x="521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99">
            <a:extLst>
              <a:ext uri="{FF2B5EF4-FFF2-40B4-BE49-F238E27FC236}">
                <a16:creationId xmlns:a16="http://schemas.microsoft.com/office/drawing/2014/main" id="{43399885-2CFD-024A-9494-90A40EB1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446" y="6780906"/>
            <a:ext cx="49738" cy="139266"/>
          </a:xfrm>
          <a:custGeom>
            <a:avLst/>
            <a:gdLst>
              <a:gd name="T0" fmla="*/ 7938 w 46"/>
              <a:gd name="T1" fmla="*/ 44086 h 122"/>
              <a:gd name="T2" fmla="*/ 7938 w 46"/>
              <a:gd name="T3" fmla="*/ 44086 h 122"/>
              <a:gd name="T4" fmla="*/ 2416 w 46"/>
              <a:gd name="T5" fmla="*/ 35706 h 122"/>
              <a:gd name="T6" fmla="*/ 0 w 46"/>
              <a:gd name="T7" fmla="*/ 8380 h 122"/>
              <a:gd name="T8" fmla="*/ 7938 w 46"/>
              <a:gd name="T9" fmla="*/ 0 h 122"/>
              <a:gd name="T10" fmla="*/ 15530 w 46"/>
              <a:gd name="T11" fmla="*/ 8380 h 122"/>
              <a:gd name="T12" fmla="*/ 15530 w 46"/>
              <a:gd name="T13" fmla="*/ 35706 h 122"/>
              <a:gd name="T14" fmla="*/ 7938 w 46"/>
              <a:gd name="T15" fmla="*/ 44086 h 1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122">
                <a:moveTo>
                  <a:pt x="23" y="121"/>
                </a:moveTo>
                <a:lnTo>
                  <a:pt x="23" y="121"/>
                </a:lnTo>
                <a:cubicBezTo>
                  <a:pt x="15" y="121"/>
                  <a:pt x="7" y="113"/>
                  <a:pt x="7" y="9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5" y="0"/>
                  <a:pt x="23" y="0"/>
                </a:cubicBezTo>
                <a:cubicBezTo>
                  <a:pt x="30" y="0"/>
                  <a:pt x="45" y="7"/>
                  <a:pt x="45" y="23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113"/>
                  <a:pt x="38" y="121"/>
                  <a:pt x="23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600">
            <a:extLst>
              <a:ext uri="{FF2B5EF4-FFF2-40B4-BE49-F238E27FC236}">
                <a16:creationId xmlns:a16="http://schemas.microsoft.com/office/drawing/2014/main" id="{F767E446-F798-9040-967A-35602EE05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817" y="6780906"/>
            <a:ext cx="44762" cy="139266"/>
          </a:xfrm>
          <a:custGeom>
            <a:avLst/>
            <a:gdLst>
              <a:gd name="T0" fmla="*/ 8426 w 39"/>
              <a:gd name="T1" fmla="*/ 44086 h 122"/>
              <a:gd name="T2" fmla="*/ 8426 w 39"/>
              <a:gd name="T3" fmla="*/ 44086 h 122"/>
              <a:gd name="T4" fmla="*/ 0 w 39"/>
              <a:gd name="T5" fmla="*/ 35706 h 122"/>
              <a:gd name="T6" fmla="*/ 0 w 39"/>
              <a:gd name="T7" fmla="*/ 8380 h 122"/>
              <a:gd name="T8" fmla="*/ 5495 w 39"/>
              <a:gd name="T9" fmla="*/ 0 h 122"/>
              <a:gd name="T10" fmla="*/ 13921 w 39"/>
              <a:gd name="T11" fmla="*/ 8380 h 122"/>
              <a:gd name="T12" fmla="*/ 13921 w 39"/>
              <a:gd name="T13" fmla="*/ 35706 h 122"/>
              <a:gd name="T14" fmla="*/ 8426 w 39"/>
              <a:gd name="T15" fmla="*/ 44086 h 1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122">
                <a:moveTo>
                  <a:pt x="23" y="121"/>
                </a:moveTo>
                <a:lnTo>
                  <a:pt x="23" y="121"/>
                </a:lnTo>
                <a:cubicBezTo>
                  <a:pt x="7" y="121"/>
                  <a:pt x="0" y="113"/>
                  <a:pt x="0" y="9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7" y="0"/>
                  <a:pt x="15" y="0"/>
                </a:cubicBezTo>
                <a:cubicBezTo>
                  <a:pt x="30" y="0"/>
                  <a:pt x="38" y="7"/>
                  <a:pt x="38" y="23"/>
                </a:cubicBezTo>
                <a:cubicBezTo>
                  <a:pt x="38" y="98"/>
                  <a:pt x="38" y="98"/>
                  <a:pt x="38" y="98"/>
                </a:cubicBezTo>
                <a:cubicBezTo>
                  <a:pt x="38" y="113"/>
                  <a:pt x="30" y="121"/>
                  <a:pt x="23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601">
            <a:extLst>
              <a:ext uri="{FF2B5EF4-FFF2-40B4-BE49-F238E27FC236}">
                <a16:creationId xmlns:a16="http://schemas.microsoft.com/office/drawing/2014/main" id="{7D60BE64-A23A-8C42-A91E-3C821256E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240" y="6780906"/>
            <a:ext cx="54710" cy="139266"/>
          </a:xfrm>
          <a:custGeom>
            <a:avLst/>
            <a:gdLst>
              <a:gd name="T0" fmla="*/ 8545 w 47"/>
              <a:gd name="T1" fmla="*/ 44086 h 122"/>
              <a:gd name="T2" fmla="*/ 8545 w 47"/>
              <a:gd name="T3" fmla="*/ 44086 h 122"/>
              <a:gd name="T4" fmla="*/ 2972 w 47"/>
              <a:gd name="T5" fmla="*/ 35706 h 122"/>
              <a:gd name="T6" fmla="*/ 2972 w 47"/>
              <a:gd name="T7" fmla="*/ 8380 h 122"/>
              <a:gd name="T8" fmla="*/ 8545 w 47"/>
              <a:gd name="T9" fmla="*/ 0 h 122"/>
              <a:gd name="T10" fmla="*/ 17090 w 47"/>
              <a:gd name="T11" fmla="*/ 8380 h 122"/>
              <a:gd name="T12" fmla="*/ 17090 w 47"/>
              <a:gd name="T13" fmla="*/ 35706 h 122"/>
              <a:gd name="T14" fmla="*/ 8545 w 47"/>
              <a:gd name="T15" fmla="*/ 44086 h 1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122">
                <a:moveTo>
                  <a:pt x="23" y="121"/>
                </a:moveTo>
                <a:lnTo>
                  <a:pt x="23" y="121"/>
                </a:lnTo>
                <a:cubicBezTo>
                  <a:pt x="15" y="121"/>
                  <a:pt x="8" y="113"/>
                  <a:pt x="8" y="98"/>
                </a:cubicBezTo>
                <a:cubicBezTo>
                  <a:pt x="8" y="23"/>
                  <a:pt x="8" y="23"/>
                  <a:pt x="8" y="23"/>
                </a:cubicBezTo>
                <a:cubicBezTo>
                  <a:pt x="0" y="7"/>
                  <a:pt x="15" y="0"/>
                  <a:pt x="23" y="0"/>
                </a:cubicBezTo>
                <a:cubicBezTo>
                  <a:pt x="38" y="0"/>
                  <a:pt x="46" y="7"/>
                  <a:pt x="46" y="23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113"/>
                  <a:pt x="38" y="121"/>
                  <a:pt x="23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602">
            <a:extLst>
              <a:ext uri="{FF2B5EF4-FFF2-40B4-BE49-F238E27FC236}">
                <a16:creationId xmlns:a16="http://schemas.microsoft.com/office/drawing/2014/main" id="{9D8BCCCF-89B3-FA4A-8905-3DEB81642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582" y="6780906"/>
            <a:ext cx="54713" cy="139266"/>
          </a:xfrm>
          <a:custGeom>
            <a:avLst/>
            <a:gdLst>
              <a:gd name="T0" fmla="*/ 8546 w 47"/>
              <a:gd name="T1" fmla="*/ 44086 h 122"/>
              <a:gd name="T2" fmla="*/ 8546 w 47"/>
              <a:gd name="T3" fmla="*/ 44086 h 122"/>
              <a:gd name="T4" fmla="*/ 0 w 47"/>
              <a:gd name="T5" fmla="*/ 35706 h 122"/>
              <a:gd name="T6" fmla="*/ 0 w 47"/>
              <a:gd name="T7" fmla="*/ 8380 h 122"/>
              <a:gd name="T8" fmla="*/ 8546 w 47"/>
              <a:gd name="T9" fmla="*/ 0 h 122"/>
              <a:gd name="T10" fmla="*/ 8546 w 47"/>
              <a:gd name="T11" fmla="*/ 0 h 122"/>
              <a:gd name="T12" fmla="*/ 14119 w 47"/>
              <a:gd name="T13" fmla="*/ 8380 h 122"/>
              <a:gd name="T14" fmla="*/ 17091 w 47"/>
              <a:gd name="T15" fmla="*/ 35706 h 122"/>
              <a:gd name="T16" fmla="*/ 8546 w 47"/>
              <a:gd name="T17" fmla="*/ 44086 h 1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" h="122">
                <a:moveTo>
                  <a:pt x="23" y="121"/>
                </a:moveTo>
                <a:lnTo>
                  <a:pt x="23" y="121"/>
                </a:lnTo>
                <a:cubicBezTo>
                  <a:pt x="16" y="121"/>
                  <a:pt x="0" y="113"/>
                  <a:pt x="0" y="9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31" y="0"/>
                  <a:pt x="38" y="7"/>
                  <a:pt x="38" y="23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113"/>
                  <a:pt x="31" y="121"/>
                  <a:pt x="23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603">
            <a:extLst>
              <a:ext uri="{FF2B5EF4-FFF2-40B4-BE49-F238E27FC236}">
                <a16:creationId xmlns:a16="http://schemas.microsoft.com/office/drawing/2014/main" id="{7A978EDB-5B67-584C-96EE-F266876C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289" y="6651588"/>
            <a:ext cx="631668" cy="164136"/>
          </a:xfrm>
          <a:custGeom>
            <a:avLst/>
            <a:gdLst>
              <a:gd name="T0" fmla="*/ 187571 w 560"/>
              <a:gd name="T1" fmla="*/ 52029 h 146"/>
              <a:gd name="T2" fmla="*/ 187571 w 560"/>
              <a:gd name="T3" fmla="*/ 52029 h 146"/>
              <a:gd name="T4" fmla="*/ 11161 w 560"/>
              <a:gd name="T5" fmla="*/ 52029 h 146"/>
              <a:gd name="T6" fmla="*/ 0 w 560"/>
              <a:gd name="T7" fmla="*/ 41265 h 146"/>
              <a:gd name="T8" fmla="*/ 0 w 560"/>
              <a:gd name="T9" fmla="*/ 10765 h 146"/>
              <a:gd name="T10" fmla="*/ 11161 w 560"/>
              <a:gd name="T11" fmla="*/ 0 h 146"/>
              <a:gd name="T12" fmla="*/ 187571 w 560"/>
              <a:gd name="T13" fmla="*/ 0 h 146"/>
              <a:gd name="T14" fmla="*/ 201252 w 560"/>
              <a:gd name="T15" fmla="*/ 10765 h 146"/>
              <a:gd name="T16" fmla="*/ 201252 w 560"/>
              <a:gd name="T17" fmla="*/ 41265 h 146"/>
              <a:gd name="T18" fmla="*/ 187571 w 560"/>
              <a:gd name="T19" fmla="*/ 52029 h 146"/>
              <a:gd name="T20" fmla="*/ 13681 w 560"/>
              <a:gd name="T21" fmla="*/ 38394 h 146"/>
              <a:gd name="T22" fmla="*/ 13681 w 560"/>
              <a:gd name="T23" fmla="*/ 38394 h 146"/>
              <a:gd name="T24" fmla="*/ 184691 w 560"/>
              <a:gd name="T25" fmla="*/ 38394 h 146"/>
              <a:gd name="T26" fmla="*/ 184691 w 560"/>
              <a:gd name="T27" fmla="*/ 16506 h 146"/>
              <a:gd name="T28" fmla="*/ 13681 w 560"/>
              <a:gd name="T29" fmla="*/ 16506 h 146"/>
              <a:gd name="T30" fmla="*/ 13681 w 560"/>
              <a:gd name="T31" fmla="*/ 38394 h 1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60" h="146">
                <a:moveTo>
                  <a:pt x="521" y="145"/>
                </a:moveTo>
                <a:lnTo>
                  <a:pt x="521" y="145"/>
                </a:lnTo>
                <a:cubicBezTo>
                  <a:pt x="31" y="145"/>
                  <a:pt x="31" y="145"/>
                  <a:pt x="31" y="145"/>
                </a:cubicBezTo>
                <a:cubicBezTo>
                  <a:pt x="8" y="145"/>
                  <a:pt x="0" y="130"/>
                  <a:pt x="0" y="11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8" y="0"/>
                  <a:pt x="3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44" y="0"/>
                  <a:pt x="559" y="15"/>
                  <a:pt x="559" y="30"/>
                </a:cubicBezTo>
                <a:cubicBezTo>
                  <a:pt x="559" y="115"/>
                  <a:pt x="559" y="115"/>
                  <a:pt x="559" y="115"/>
                </a:cubicBezTo>
                <a:cubicBezTo>
                  <a:pt x="559" y="130"/>
                  <a:pt x="544" y="145"/>
                  <a:pt x="521" y="145"/>
                </a:cubicBezTo>
                <a:close/>
                <a:moveTo>
                  <a:pt x="38" y="107"/>
                </a:moveTo>
                <a:lnTo>
                  <a:pt x="38" y="107"/>
                </a:lnTo>
                <a:cubicBezTo>
                  <a:pt x="513" y="107"/>
                  <a:pt x="513" y="107"/>
                  <a:pt x="513" y="107"/>
                </a:cubicBezTo>
                <a:cubicBezTo>
                  <a:pt x="513" y="46"/>
                  <a:pt x="513" y="46"/>
                  <a:pt x="513" y="46"/>
                </a:cubicBezTo>
                <a:cubicBezTo>
                  <a:pt x="38" y="46"/>
                  <a:pt x="38" y="46"/>
                  <a:pt x="38" y="46"/>
                </a:cubicBezTo>
                <a:lnTo>
                  <a:pt x="38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604">
            <a:extLst>
              <a:ext uri="{FF2B5EF4-FFF2-40B4-BE49-F238E27FC236}">
                <a16:creationId xmlns:a16="http://schemas.microsoft.com/office/drawing/2014/main" id="{BB87223B-FAC9-3E4F-98F8-F856E073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684" y="6666511"/>
            <a:ext cx="54713" cy="129318"/>
          </a:xfrm>
          <a:custGeom>
            <a:avLst/>
            <a:gdLst>
              <a:gd name="T0" fmla="*/ 8546 w 47"/>
              <a:gd name="T1" fmla="*/ 40919 h 116"/>
              <a:gd name="T2" fmla="*/ 8546 w 47"/>
              <a:gd name="T3" fmla="*/ 40919 h 116"/>
              <a:gd name="T4" fmla="*/ 0 w 47"/>
              <a:gd name="T5" fmla="*/ 35582 h 116"/>
              <a:gd name="T6" fmla="*/ 0 w 47"/>
              <a:gd name="T7" fmla="*/ 5337 h 116"/>
              <a:gd name="T8" fmla="*/ 8546 w 47"/>
              <a:gd name="T9" fmla="*/ 0 h 116"/>
              <a:gd name="T10" fmla="*/ 14119 w 47"/>
              <a:gd name="T11" fmla="*/ 5337 h 116"/>
              <a:gd name="T12" fmla="*/ 17091 w 47"/>
              <a:gd name="T13" fmla="*/ 35582 h 116"/>
              <a:gd name="T14" fmla="*/ 8546 w 47"/>
              <a:gd name="T15" fmla="*/ 40919 h 1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116">
                <a:moveTo>
                  <a:pt x="23" y="115"/>
                </a:moveTo>
                <a:lnTo>
                  <a:pt x="23" y="115"/>
                </a:lnTo>
                <a:cubicBezTo>
                  <a:pt x="7" y="115"/>
                  <a:pt x="0" y="107"/>
                  <a:pt x="0" y="10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23" y="0"/>
                </a:cubicBezTo>
                <a:cubicBezTo>
                  <a:pt x="30" y="0"/>
                  <a:pt x="38" y="8"/>
                  <a:pt x="38" y="15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7"/>
                  <a:pt x="30" y="115"/>
                  <a:pt x="23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605">
            <a:extLst>
              <a:ext uri="{FF2B5EF4-FFF2-40B4-BE49-F238E27FC236}">
                <a16:creationId xmlns:a16="http://schemas.microsoft.com/office/drawing/2014/main" id="{49F1BC05-5979-FC4D-BA7E-1AE6BA98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107" y="6666511"/>
            <a:ext cx="54713" cy="129318"/>
          </a:xfrm>
          <a:custGeom>
            <a:avLst/>
            <a:gdLst>
              <a:gd name="T0" fmla="*/ 8546 w 47"/>
              <a:gd name="T1" fmla="*/ 40919 h 116"/>
              <a:gd name="T2" fmla="*/ 8546 w 47"/>
              <a:gd name="T3" fmla="*/ 40919 h 116"/>
              <a:gd name="T4" fmla="*/ 2972 w 47"/>
              <a:gd name="T5" fmla="*/ 35582 h 116"/>
              <a:gd name="T6" fmla="*/ 2972 w 47"/>
              <a:gd name="T7" fmla="*/ 5337 h 116"/>
              <a:gd name="T8" fmla="*/ 8546 w 47"/>
              <a:gd name="T9" fmla="*/ 0 h 116"/>
              <a:gd name="T10" fmla="*/ 17091 w 47"/>
              <a:gd name="T11" fmla="*/ 5337 h 116"/>
              <a:gd name="T12" fmla="*/ 17091 w 47"/>
              <a:gd name="T13" fmla="*/ 35582 h 116"/>
              <a:gd name="T14" fmla="*/ 8546 w 47"/>
              <a:gd name="T15" fmla="*/ 40919 h 1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116">
                <a:moveTo>
                  <a:pt x="23" y="115"/>
                </a:moveTo>
                <a:lnTo>
                  <a:pt x="23" y="115"/>
                </a:lnTo>
                <a:cubicBezTo>
                  <a:pt x="15" y="115"/>
                  <a:pt x="8" y="107"/>
                  <a:pt x="8" y="100"/>
                </a:cubicBezTo>
                <a:cubicBezTo>
                  <a:pt x="8" y="15"/>
                  <a:pt x="8" y="15"/>
                  <a:pt x="8" y="15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15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7"/>
                  <a:pt x="38" y="115"/>
                  <a:pt x="23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606">
            <a:extLst>
              <a:ext uri="{FF2B5EF4-FFF2-40B4-BE49-F238E27FC236}">
                <a16:creationId xmlns:a16="http://schemas.microsoft.com/office/drawing/2014/main" id="{F9A6ACC1-86DA-034C-865A-D6095236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453" y="6666511"/>
            <a:ext cx="54710" cy="139266"/>
          </a:xfrm>
          <a:custGeom>
            <a:avLst/>
            <a:gdLst>
              <a:gd name="T0" fmla="*/ 8545 w 47"/>
              <a:gd name="T1" fmla="*/ 44092 h 124"/>
              <a:gd name="T2" fmla="*/ 8545 w 47"/>
              <a:gd name="T3" fmla="*/ 44092 h 124"/>
              <a:gd name="T4" fmla="*/ 0 w 47"/>
              <a:gd name="T5" fmla="*/ 35847 h 124"/>
              <a:gd name="T6" fmla="*/ 0 w 47"/>
              <a:gd name="T7" fmla="*/ 5377 h 124"/>
              <a:gd name="T8" fmla="*/ 8545 w 47"/>
              <a:gd name="T9" fmla="*/ 0 h 124"/>
              <a:gd name="T10" fmla="*/ 8545 w 47"/>
              <a:gd name="T11" fmla="*/ 0 h 124"/>
              <a:gd name="T12" fmla="*/ 14118 w 47"/>
              <a:gd name="T13" fmla="*/ 5377 h 124"/>
              <a:gd name="T14" fmla="*/ 17090 w 47"/>
              <a:gd name="T15" fmla="*/ 35847 h 124"/>
              <a:gd name="T16" fmla="*/ 8545 w 47"/>
              <a:gd name="T17" fmla="*/ 44092 h 1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" h="124">
                <a:moveTo>
                  <a:pt x="23" y="123"/>
                </a:moveTo>
                <a:lnTo>
                  <a:pt x="23" y="123"/>
                </a:lnTo>
                <a:cubicBezTo>
                  <a:pt x="15" y="123"/>
                  <a:pt x="0" y="107"/>
                  <a:pt x="0" y="10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7"/>
                  <a:pt x="31" y="123"/>
                  <a:pt x="23" y="1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607">
            <a:extLst>
              <a:ext uri="{FF2B5EF4-FFF2-40B4-BE49-F238E27FC236}">
                <a16:creationId xmlns:a16="http://schemas.microsoft.com/office/drawing/2014/main" id="{F078B002-02F1-4B42-8668-0F0972AFB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823" y="6666511"/>
            <a:ext cx="44762" cy="139266"/>
          </a:xfrm>
          <a:custGeom>
            <a:avLst/>
            <a:gdLst>
              <a:gd name="T0" fmla="*/ 8215 w 40"/>
              <a:gd name="T1" fmla="*/ 44092 h 124"/>
              <a:gd name="T2" fmla="*/ 8215 w 40"/>
              <a:gd name="T3" fmla="*/ 44092 h 124"/>
              <a:gd name="T4" fmla="*/ 0 w 40"/>
              <a:gd name="T5" fmla="*/ 35847 h 124"/>
              <a:gd name="T6" fmla="*/ 0 w 40"/>
              <a:gd name="T7" fmla="*/ 5377 h 124"/>
              <a:gd name="T8" fmla="*/ 5715 w 40"/>
              <a:gd name="T9" fmla="*/ 0 h 124"/>
              <a:gd name="T10" fmla="*/ 8215 w 40"/>
              <a:gd name="T11" fmla="*/ 0 h 124"/>
              <a:gd name="T12" fmla="*/ 13930 w 40"/>
              <a:gd name="T13" fmla="*/ 5377 h 124"/>
              <a:gd name="T14" fmla="*/ 13930 w 40"/>
              <a:gd name="T15" fmla="*/ 35847 h 124"/>
              <a:gd name="T16" fmla="*/ 8215 w 40"/>
              <a:gd name="T17" fmla="*/ 44092 h 1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0" h="124">
                <a:moveTo>
                  <a:pt x="23" y="123"/>
                </a:moveTo>
                <a:lnTo>
                  <a:pt x="23" y="123"/>
                </a:lnTo>
                <a:cubicBezTo>
                  <a:pt x="8" y="123"/>
                  <a:pt x="0" y="107"/>
                  <a:pt x="0" y="10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16" y="0"/>
                  <a:pt x="16" y="0"/>
                  <a:pt x="23" y="0"/>
                </a:cubicBezTo>
                <a:cubicBezTo>
                  <a:pt x="31" y="0"/>
                  <a:pt x="39" y="8"/>
                  <a:pt x="39" y="15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107"/>
                  <a:pt x="31" y="123"/>
                  <a:pt x="23" y="1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608">
            <a:extLst>
              <a:ext uri="{FF2B5EF4-FFF2-40B4-BE49-F238E27FC236}">
                <a16:creationId xmlns:a16="http://schemas.microsoft.com/office/drawing/2014/main" id="{8073E8FD-3F06-F34F-A370-0B55A8189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4683" y="7218598"/>
            <a:ext cx="656538" cy="666486"/>
          </a:xfrm>
          <a:custGeom>
            <a:avLst/>
            <a:gdLst>
              <a:gd name="T0" fmla="*/ 104595 w 583"/>
              <a:gd name="T1" fmla="*/ 212364 h 590"/>
              <a:gd name="T2" fmla="*/ 104595 w 583"/>
              <a:gd name="T3" fmla="*/ 212364 h 590"/>
              <a:gd name="T4" fmla="*/ 30552 w 583"/>
              <a:gd name="T5" fmla="*/ 182078 h 590"/>
              <a:gd name="T6" fmla="*/ 0 w 583"/>
              <a:gd name="T7" fmla="*/ 107444 h 590"/>
              <a:gd name="T8" fmla="*/ 30552 w 583"/>
              <a:gd name="T9" fmla="*/ 33171 h 590"/>
              <a:gd name="T10" fmla="*/ 104595 w 583"/>
              <a:gd name="T11" fmla="*/ 0 h 590"/>
              <a:gd name="T12" fmla="*/ 124005 w 583"/>
              <a:gd name="T13" fmla="*/ 2524 h 590"/>
              <a:gd name="T14" fmla="*/ 129396 w 583"/>
              <a:gd name="T15" fmla="*/ 10817 h 590"/>
              <a:gd name="T16" fmla="*/ 112862 w 583"/>
              <a:gd name="T17" fmla="*/ 99151 h 590"/>
              <a:gd name="T18" fmla="*/ 203440 w 583"/>
              <a:gd name="T19" fmla="*/ 99151 h 590"/>
              <a:gd name="T20" fmla="*/ 209191 w 583"/>
              <a:gd name="T21" fmla="*/ 107444 h 590"/>
              <a:gd name="T22" fmla="*/ 178998 w 583"/>
              <a:gd name="T23" fmla="*/ 182078 h 590"/>
              <a:gd name="T24" fmla="*/ 104595 w 583"/>
              <a:gd name="T25" fmla="*/ 212364 h 590"/>
              <a:gd name="T26" fmla="*/ 104595 w 583"/>
              <a:gd name="T27" fmla="*/ 16585 h 590"/>
              <a:gd name="T28" fmla="*/ 104595 w 583"/>
              <a:gd name="T29" fmla="*/ 16585 h 590"/>
              <a:gd name="T30" fmla="*/ 41335 w 583"/>
              <a:gd name="T31" fmla="*/ 41103 h 590"/>
              <a:gd name="T32" fmla="*/ 13658 w 583"/>
              <a:gd name="T33" fmla="*/ 107444 h 590"/>
              <a:gd name="T34" fmla="*/ 41335 w 583"/>
              <a:gd name="T35" fmla="*/ 170901 h 590"/>
              <a:gd name="T36" fmla="*/ 104595 w 583"/>
              <a:gd name="T37" fmla="*/ 198664 h 590"/>
              <a:gd name="T38" fmla="*/ 167856 w 583"/>
              <a:gd name="T39" fmla="*/ 170901 h 590"/>
              <a:gd name="T40" fmla="*/ 195532 w 583"/>
              <a:gd name="T41" fmla="*/ 113213 h 590"/>
              <a:gd name="T42" fmla="*/ 104595 w 583"/>
              <a:gd name="T43" fmla="*/ 113213 h 590"/>
              <a:gd name="T44" fmla="*/ 99204 w 583"/>
              <a:gd name="T45" fmla="*/ 110329 h 590"/>
              <a:gd name="T46" fmla="*/ 96328 w 583"/>
              <a:gd name="T47" fmla="*/ 104920 h 590"/>
              <a:gd name="T48" fmla="*/ 112862 w 583"/>
              <a:gd name="T49" fmla="*/ 16585 h 590"/>
              <a:gd name="T50" fmla="*/ 104595 w 583"/>
              <a:gd name="T51" fmla="*/ 16585 h 59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83" h="590">
                <a:moveTo>
                  <a:pt x="291" y="589"/>
                </a:moveTo>
                <a:lnTo>
                  <a:pt x="291" y="589"/>
                </a:lnTo>
                <a:cubicBezTo>
                  <a:pt x="215" y="589"/>
                  <a:pt x="138" y="558"/>
                  <a:pt x="85" y="505"/>
                </a:cubicBezTo>
                <a:cubicBezTo>
                  <a:pt x="31" y="444"/>
                  <a:pt x="0" y="375"/>
                  <a:pt x="0" y="298"/>
                </a:cubicBezTo>
                <a:cubicBezTo>
                  <a:pt x="0" y="222"/>
                  <a:pt x="31" y="145"/>
                  <a:pt x="85" y="92"/>
                </a:cubicBezTo>
                <a:cubicBezTo>
                  <a:pt x="138" y="30"/>
                  <a:pt x="215" y="0"/>
                  <a:pt x="291" y="0"/>
                </a:cubicBezTo>
                <a:cubicBezTo>
                  <a:pt x="306" y="0"/>
                  <a:pt x="329" y="7"/>
                  <a:pt x="345" y="7"/>
                </a:cubicBezTo>
                <a:cubicBezTo>
                  <a:pt x="352" y="7"/>
                  <a:pt x="360" y="23"/>
                  <a:pt x="360" y="30"/>
                </a:cubicBezTo>
                <a:cubicBezTo>
                  <a:pt x="314" y="275"/>
                  <a:pt x="314" y="275"/>
                  <a:pt x="314" y="275"/>
                </a:cubicBezTo>
                <a:cubicBezTo>
                  <a:pt x="566" y="275"/>
                  <a:pt x="566" y="275"/>
                  <a:pt x="566" y="275"/>
                </a:cubicBezTo>
                <a:cubicBezTo>
                  <a:pt x="574" y="275"/>
                  <a:pt x="582" y="283"/>
                  <a:pt x="582" y="298"/>
                </a:cubicBezTo>
                <a:cubicBezTo>
                  <a:pt x="582" y="375"/>
                  <a:pt x="551" y="444"/>
                  <a:pt x="498" y="505"/>
                </a:cubicBezTo>
                <a:cubicBezTo>
                  <a:pt x="444" y="558"/>
                  <a:pt x="368" y="589"/>
                  <a:pt x="291" y="589"/>
                </a:cubicBezTo>
                <a:close/>
                <a:moveTo>
                  <a:pt x="291" y="46"/>
                </a:moveTo>
                <a:lnTo>
                  <a:pt x="291" y="46"/>
                </a:lnTo>
                <a:cubicBezTo>
                  <a:pt x="222" y="46"/>
                  <a:pt x="161" y="69"/>
                  <a:pt x="115" y="114"/>
                </a:cubicBezTo>
                <a:cubicBezTo>
                  <a:pt x="69" y="168"/>
                  <a:pt x="38" y="229"/>
                  <a:pt x="38" y="298"/>
                </a:cubicBezTo>
                <a:cubicBezTo>
                  <a:pt x="38" y="359"/>
                  <a:pt x="69" y="428"/>
                  <a:pt x="115" y="474"/>
                </a:cubicBezTo>
                <a:cubicBezTo>
                  <a:pt x="161" y="520"/>
                  <a:pt x="222" y="551"/>
                  <a:pt x="291" y="551"/>
                </a:cubicBezTo>
                <a:cubicBezTo>
                  <a:pt x="360" y="551"/>
                  <a:pt x="421" y="520"/>
                  <a:pt x="467" y="474"/>
                </a:cubicBezTo>
                <a:cubicBezTo>
                  <a:pt x="513" y="428"/>
                  <a:pt x="536" y="375"/>
                  <a:pt x="544" y="314"/>
                </a:cubicBezTo>
                <a:cubicBezTo>
                  <a:pt x="291" y="314"/>
                  <a:pt x="291" y="314"/>
                  <a:pt x="291" y="314"/>
                </a:cubicBezTo>
                <a:cubicBezTo>
                  <a:pt x="283" y="314"/>
                  <a:pt x="283" y="314"/>
                  <a:pt x="276" y="306"/>
                </a:cubicBezTo>
                <a:cubicBezTo>
                  <a:pt x="276" y="306"/>
                  <a:pt x="268" y="298"/>
                  <a:pt x="268" y="291"/>
                </a:cubicBezTo>
                <a:cubicBezTo>
                  <a:pt x="314" y="46"/>
                  <a:pt x="314" y="46"/>
                  <a:pt x="314" y="46"/>
                </a:cubicBezTo>
                <a:cubicBezTo>
                  <a:pt x="306" y="46"/>
                  <a:pt x="299" y="46"/>
                  <a:pt x="291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609">
            <a:extLst>
              <a:ext uri="{FF2B5EF4-FFF2-40B4-BE49-F238E27FC236}">
                <a16:creationId xmlns:a16="http://schemas.microsoft.com/office/drawing/2014/main" id="{91776FD8-36A7-8D43-B3CB-6B91BD69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637" y="7158913"/>
            <a:ext cx="353136" cy="348164"/>
          </a:xfrm>
          <a:custGeom>
            <a:avLst/>
            <a:gdLst>
              <a:gd name="T0" fmla="*/ 106969 w 314"/>
              <a:gd name="T1" fmla="*/ 110763 h 307"/>
              <a:gd name="T2" fmla="*/ 106969 w 314"/>
              <a:gd name="T3" fmla="*/ 110763 h 307"/>
              <a:gd name="T4" fmla="*/ 8256 w 314"/>
              <a:gd name="T5" fmla="*/ 110763 h 307"/>
              <a:gd name="T6" fmla="*/ 2513 w 314"/>
              <a:gd name="T7" fmla="*/ 110763 h 307"/>
              <a:gd name="T8" fmla="*/ 0 w 314"/>
              <a:gd name="T9" fmla="*/ 102438 h 307"/>
              <a:gd name="T10" fmla="*/ 16512 w 314"/>
              <a:gd name="T11" fmla="*/ 5430 h 307"/>
              <a:gd name="T12" fmla="*/ 21896 w 314"/>
              <a:gd name="T13" fmla="*/ 0 h 307"/>
              <a:gd name="T14" fmla="*/ 27281 w 314"/>
              <a:gd name="T15" fmla="*/ 0 h 307"/>
              <a:gd name="T16" fmla="*/ 87585 w 314"/>
              <a:gd name="T17" fmla="*/ 36197 h 307"/>
              <a:gd name="T18" fmla="*/ 112353 w 314"/>
              <a:gd name="T19" fmla="*/ 105333 h 307"/>
              <a:gd name="T20" fmla="*/ 106969 w 314"/>
              <a:gd name="T21" fmla="*/ 110763 h 307"/>
              <a:gd name="T22" fmla="*/ 16512 w 314"/>
              <a:gd name="T23" fmla="*/ 97008 h 307"/>
              <a:gd name="T24" fmla="*/ 16512 w 314"/>
              <a:gd name="T25" fmla="*/ 97008 h 307"/>
              <a:gd name="T26" fmla="*/ 98713 w 314"/>
              <a:gd name="T27" fmla="*/ 97008 h 307"/>
              <a:gd name="T28" fmla="*/ 76816 w 314"/>
              <a:gd name="T29" fmla="*/ 44522 h 307"/>
              <a:gd name="T30" fmla="*/ 30152 w 314"/>
              <a:gd name="T31" fmla="*/ 16651 h 307"/>
              <a:gd name="T32" fmla="*/ 16512 w 314"/>
              <a:gd name="T33" fmla="*/ 97008 h 30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14" h="307">
                <a:moveTo>
                  <a:pt x="298" y="306"/>
                </a:moveTo>
                <a:lnTo>
                  <a:pt x="298" y="306"/>
                </a:lnTo>
                <a:cubicBezTo>
                  <a:pt x="23" y="306"/>
                  <a:pt x="23" y="306"/>
                  <a:pt x="23" y="306"/>
                </a:cubicBezTo>
                <a:cubicBezTo>
                  <a:pt x="15" y="306"/>
                  <a:pt x="7" y="306"/>
                  <a:pt x="7" y="306"/>
                </a:cubicBezTo>
                <a:cubicBezTo>
                  <a:pt x="0" y="299"/>
                  <a:pt x="0" y="291"/>
                  <a:pt x="0" y="283"/>
                </a:cubicBezTo>
                <a:cubicBezTo>
                  <a:pt x="46" y="15"/>
                  <a:pt x="46" y="15"/>
                  <a:pt x="46" y="15"/>
                </a:cubicBezTo>
                <a:cubicBezTo>
                  <a:pt x="53" y="8"/>
                  <a:pt x="53" y="8"/>
                  <a:pt x="61" y="0"/>
                </a:cubicBezTo>
                <a:cubicBezTo>
                  <a:pt x="61" y="0"/>
                  <a:pt x="68" y="0"/>
                  <a:pt x="76" y="0"/>
                </a:cubicBezTo>
                <a:cubicBezTo>
                  <a:pt x="137" y="8"/>
                  <a:pt x="206" y="46"/>
                  <a:pt x="244" y="100"/>
                </a:cubicBezTo>
                <a:cubicBezTo>
                  <a:pt x="290" y="153"/>
                  <a:pt x="313" y="222"/>
                  <a:pt x="313" y="291"/>
                </a:cubicBezTo>
                <a:cubicBezTo>
                  <a:pt x="313" y="299"/>
                  <a:pt x="306" y="306"/>
                  <a:pt x="298" y="306"/>
                </a:cubicBezTo>
                <a:close/>
                <a:moveTo>
                  <a:pt x="46" y="268"/>
                </a:moveTo>
                <a:lnTo>
                  <a:pt x="46" y="268"/>
                </a:lnTo>
                <a:cubicBezTo>
                  <a:pt x="275" y="268"/>
                  <a:pt x="275" y="268"/>
                  <a:pt x="275" y="268"/>
                </a:cubicBezTo>
                <a:cubicBezTo>
                  <a:pt x="267" y="214"/>
                  <a:pt x="252" y="168"/>
                  <a:pt x="214" y="123"/>
                </a:cubicBezTo>
                <a:cubicBezTo>
                  <a:pt x="183" y="84"/>
                  <a:pt x="137" y="54"/>
                  <a:pt x="84" y="46"/>
                </a:cubicBezTo>
                <a:lnTo>
                  <a:pt x="46" y="2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610">
            <a:extLst>
              <a:ext uri="{FF2B5EF4-FFF2-40B4-BE49-F238E27FC236}">
                <a16:creationId xmlns:a16="http://schemas.microsoft.com/office/drawing/2014/main" id="{502043C5-7DF0-A24A-B1F6-68E53D7F0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9235" y="7526972"/>
            <a:ext cx="268584" cy="258636"/>
          </a:xfrm>
          <a:custGeom>
            <a:avLst/>
            <a:gdLst>
              <a:gd name="T0" fmla="*/ 8284 w 238"/>
              <a:gd name="T1" fmla="*/ 82193 h 231"/>
              <a:gd name="T2" fmla="*/ 8284 w 238"/>
              <a:gd name="T3" fmla="*/ 82193 h 231"/>
              <a:gd name="T4" fmla="*/ 2882 w 238"/>
              <a:gd name="T5" fmla="*/ 82193 h 231"/>
              <a:gd name="T6" fmla="*/ 2882 w 238"/>
              <a:gd name="T7" fmla="*/ 71115 h 231"/>
              <a:gd name="T8" fmla="*/ 71678 w 238"/>
              <a:gd name="T9" fmla="*/ 2859 h 231"/>
              <a:gd name="T10" fmla="*/ 82483 w 238"/>
              <a:gd name="T11" fmla="*/ 2859 h 231"/>
              <a:gd name="T12" fmla="*/ 82483 w 238"/>
              <a:gd name="T13" fmla="*/ 13937 h 231"/>
              <a:gd name="T14" fmla="*/ 13687 w 238"/>
              <a:gd name="T15" fmla="*/ 82193 h 231"/>
              <a:gd name="T16" fmla="*/ 8284 w 238"/>
              <a:gd name="T17" fmla="*/ 82193 h 2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8" h="231">
                <a:moveTo>
                  <a:pt x="23" y="230"/>
                </a:moveTo>
                <a:lnTo>
                  <a:pt x="23" y="230"/>
                </a:lnTo>
                <a:cubicBezTo>
                  <a:pt x="15" y="230"/>
                  <a:pt x="15" y="230"/>
                  <a:pt x="8" y="230"/>
                </a:cubicBezTo>
                <a:cubicBezTo>
                  <a:pt x="0" y="222"/>
                  <a:pt x="0" y="207"/>
                  <a:pt x="8" y="199"/>
                </a:cubicBezTo>
                <a:cubicBezTo>
                  <a:pt x="199" y="8"/>
                  <a:pt x="199" y="8"/>
                  <a:pt x="199" y="8"/>
                </a:cubicBezTo>
                <a:cubicBezTo>
                  <a:pt x="206" y="0"/>
                  <a:pt x="222" y="0"/>
                  <a:pt x="229" y="8"/>
                </a:cubicBezTo>
                <a:cubicBezTo>
                  <a:pt x="237" y="16"/>
                  <a:pt x="237" y="23"/>
                  <a:pt x="229" y="39"/>
                </a:cubicBezTo>
                <a:cubicBezTo>
                  <a:pt x="38" y="230"/>
                  <a:pt x="38" y="230"/>
                  <a:pt x="38" y="230"/>
                </a:cubicBezTo>
                <a:cubicBezTo>
                  <a:pt x="30" y="230"/>
                  <a:pt x="30" y="230"/>
                  <a:pt x="23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611">
            <a:extLst>
              <a:ext uri="{FF2B5EF4-FFF2-40B4-BE49-F238E27FC236}">
                <a16:creationId xmlns:a16="http://schemas.microsoft.com/office/drawing/2014/main" id="{B90F53DC-2CCE-564F-8FD9-B5A7BD2BB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7553" y="9262821"/>
            <a:ext cx="44766" cy="631668"/>
          </a:xfrm>
          <a:custGeom>
            <a:avLst/>
            <a:gdLst>
              <a:gd name="T0" fmla="*/ 5495 w 39"/>
              <a:gd name="T1" fmla="*/ 201252 h 560"/>
              <a:gd name="T2" fmla="*/ 5495 w 39"/>
              <a:gd name="T3" fmla="*/ 201252 h 560"/>
              <a:gd name="T4" fmla="*/ 0 w 39"/>
              <a:gd name="T5" fmla="*/ 192971 h 560"/>
              <a:gd name="T6" fmla="*/ 0 w 39"/>
              <a:gd name="T7" fmla="*/ 8280 h 560"/>
              <a:gd name="T8" fmla="*/ 5495 w 39"/>
              <a:gd name="T9" fmla="*/ 0 h 560"/>
              <a:gd name="T10" fmla="*/ 13922 w 39"/>
              <a:gd name="T11" fmla="*/ 8280 h 560"/>
              <a:gd name="T12" fmla="*/ 13922 w 39"/>
              <a:gd name="T13" fmla="*/ 192971 h 560"/>
              <a:gd name="T14" fmla="*/ 5495 w 39"/>
              <a:gd name="T15" fmla="*/ 201252 h 5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560">
                <a:moveTo>
                  <a:pt x="15" y="559"/>
                </a:moveTo>
                <a:lnTo>
                  <a:pt x="15" y="559"/>
                </a:lnTo>
                <a:cubicBezTo>
                  <a:pt x="7" y="559"/>
                  <a:pt x="0" y="551"/>
                  <a:pt x="0" y="5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cubicBezTo>
                  <a:pt x="38" y="536"/>
                  <a:pt x="38" y="536"/>
                  <a:pt x="38" y="536"/>
                </a:cubicBezTo>
                <a:cubicBezTo>
                  <a:pt x="38" y="551"/>
                  <a:pt x="30" y="559"/>
                  <a:pt x="15" y="5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612">
            <a:extLst>
              <a:ext uri="{FF2B5EF4-FFF2-40B4-BE49-F238E27FC236}">
                <a16:creationId xmlns:a16="http://schemas.microsoft.com/office/drawing/2014/main" id="{DE03E310-D7CD-E44D-ABC8-BF785E5C1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7553" y="9839778"/>
            <a:ext cx="621723" cy="54710"/>
          </a:xfrm>
          <a:custGeom>
            <a:avLst/>
            <a:gdLst>
              <a:gd name="T0" fmla="*/ 192327 w 552"/>
              <a:gd name="T1" fmla="*/ 17090 h 47"/>
              <a:gd name="T2" fmla="*/ 192327 w 552"/>
              <a:gd name="T3" fmla="*/ 17090 h 47"/>
              <a:gd name="T4" fmla="*/ 5392 w 552"/>
              <a:gd name="T5" fmla="*/ 17090 h 47"/>
              <a:gd name="T6" fmla="*/ 0 w 552"/>
              <a:gd name="T7" fmla="*/ 8545 h 47"/>
              <a:gd name="T8" fmla="*/ 5392 w 552"/>
              <a:gd name="T9" fmla="*/ 0 h 47"/>
              <a:gd name="T10" fmla="*/ 192327 w 552"/>
              <a:gd name="T11" fmla="*/ 0 h 47"/>
              <a:gd name="T12" fmla="*/ 198079 w 552"/>
              <a:gd name="T13" fmla="*/ 8545 h 47"/>
              <a:gd name="T14" fmla="*/ 192327 w 552"/>
              <a:gd name="T15" fmla="*/ 17090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2" h="47">
                <a:moveTo>
                  <a:pt x="535" y="46"/>
                </a:moveTo>
                <a:lnTo>
                  <a:pt x="535" y="46"/>
                </a:lnTo>
                <a:cubicBezTo>
                  <a:pt x="15" y="46"/>
                  <a:pt x="15" y="46"/>
                  <a:pt x="15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15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43" y="0"/>
                  <a:pt x="551" y="15"/>
                  <a:pt x="551" y="23"/>
                </a:cubicBezTo>
                <a:cubicBezTo>
                  <a:pt x="551" y="38"/>
                  <a:pt x="543" y="46"/>
                  <a:pt x="535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613">
            <a:extLst>
              <a:ext uri="{FF2B5EF4-FFF2-40B4-BE49-F238E27FC236}">
                <a16:creationId xmlns:a16="http://schemas.microsoft.com/office/drawing/2014/main" id="{CF4382C5-6E30-C74A-953E-0039918F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7134" y="9277740"/>
            <a:ext cx="412825" cy="537168"/>
          </a:xfrm>
          <a:custGeom>
            <a:avLst/>
            <a:gdLst>
              <a:gd name="T0" fmla="*/ 7877 w 368"/>
              <a:gd name="T1" fmla="*/ 171090 h 476"/>
              <a:gd name="T2" fmla="*/ 7877 w 368"/>
              <a:gd name="T3" fmla="*/ 171090 h 476"/>
              <a:gd name="T4" fmla="*/ 5371 w 368"/>
              <a:gd name="T5" fmla="*/ 171090 h 476"/>
              <a:gd name="T6" fmla="*/ 2506 w 368"/>
              <a:gd name="T7" fmla="*/ 159924 h 476"/>
              <a:gd name="T8" fmla="*/ 16470 w 368"/>
              <a:gd name="T9" fmla="*/ 132550 h 476"/>
              <a:gd name="T10" fmla="*/ 21841 w 368"/>
              <a:gd name="T11" fmla="*/ 129668 h 476"/>
              <a:gd name="T12" fmla="*/ 63017 w 368"/>
              <a:gd name="T13" fmla="*/ 110218 h 476"/>
              <a:gd name="T14" fmla="*/ 63017 w 368"/>
              <a:gd name="T15" fmla="*/ 110218 h 476"/>
              <a:gd name="T16" fmla="*/ 87723 w 368"/>
              <a:gd name="T17" fmla="*/ 102294 h 476"/>
              <a:gd name="T18" fmla="*/ 93093 w 368"/>
              <a:gd name="T19" fmla="*/ 69156 h 476"/>
              <a:gd name="T20" fmla="*/ 98464 w 368"/>
              <a:gd name="T21" fmla="*/ 36019 h 476"/>
              <a:gd name="T22" fmla="*/ 98464 w 368"/>
              <a:gd name="T23" fmla="*/ 33137 h 476"/>
              <a:gd name="T24" fmla="*/ 114935 w 368"/>
              <a:gd name="T25" fmla="*/ 2882 h 476"/>
              <a:gd name="T26" fmla="*/ 126034 w 368"/>
              <a:gd name="T27" fmla="*/ 0 h 476"/>
              <a:gd name="T28" fmla="*/ 128541 w 368"/>
              <a:gd name="T29" fmla="*/ 11166 h 476"/>
              <a:gd name="T30" fmla="*/ 112070 w 368"/>
              <a:gd name="T31" fmla="*/ 38900 h 476"/>
              <a:gd name="T32" fmla="*/ 106699 w 368"/>
              <a:gd name="T33" fmla="*/ 71678 h 476"/>
              <a:gd name="T34" fmla="*/ 101329 w 368"/>
              <a:gd name="T35" fmla="*/ 107697 h 476"/>
              <a:gd name="T36" fmla="*/ 95600 w 368"/>
              <a:gd name="T37" fmla="*/ 113099 h 476"/>
              <a:gd name="T38" fmla="*/ 68388 w 368"/>
              <a:gd name="T39" fmla="*/ 124265 h 476"/>
              <a:gd name="T40" fmla="*/ 30076 w 368"/>
              <a:gd name="T41" fmla="*/ 140834 h 476"/>
              <a:gd name="T42" fmla="*/ 16470 w 368"/>
              <a:gd name="T43" fmla="*/ 168208 h 476"/>
              <a:gd name="T44" fmla="*/ 7877 w 368"/>
              <a:gd name="T45" fmla="*/ 171090 h 4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68" h="476">
                <a:moveTo>
                  <a:pt x="22" y="475"/>
                </a:moveTo>
                <a:lnTo>
                  <a:pt x="22" y="475"/>
                </a:lnTo>
                <a:lnTo>
                  <a:pt x="15" y="475"/>
                </a:lnTo>
                <a:cubicBezTo>
                  <a:pt x="7" y="467"/>
                  <a:pt x="0" y="459"/>
                  <a:pt x="7" y="444"/>
                </a:cubicBezTo>
                <a:cubicBezTo>
                  <a:pt x="46" y="368"/>
                  <a:pt x="46" y="368"/>
                  <a:pt x="46" y="368"/>
                </a:cubicBezTo>
                <a:cubicBezTo>
                  <a:pt x="53" y="360"/>
                  <a:pt x="53" y="360"/>
                  <a:pt x="61" y="360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245" y="284"/>
                  <a:pt x="245" y="284"/>
                  <a:pt x="245" y="284"/>
                </a:cubicBezTo>
                <a:cubicBezTo>
                  <a:pt x="260" y="192"/>
                  <a:pt x="260" y="192"/>
                  <a:pt x="260" y="192"/>
                </a:cubicBezTo>
                <a:cubicBezTo>
                  <a:pt x="275" y="100"/>
                  <a:pt x="275" y="100"/>
                  <a:pt x="275" y="100"/>
                </a:cubicBezTo>
                <a:cubicBezTo>
                  <a:pt x="275" y="92"/>
                  <a:pt x="275" y="92"/>
                  <a:pt x="275" y="92"/>
                </a:cubicBezTo>
                <a:cubicBezTo>
                  <a:pt x="321" y="8"/>
                  <a:pt x="321" y="8"/>
                  <a:pt x="321" y="8"/>
                </a:cubicBezTo>
                <a:cubicBezTo>
                  <a:pt x="329" y="0"/>
                  <a:pt x="344" y="0"/>
                  <a:pt x="352" y="0"/>
                </a:cubicBezTo>
                <a:cubicBezTo>
                  <a:pt x="359" y="8"/>
                  <a:pt x="367" y="23"/>
                  <a:pt x="359" y="31"/>
                </a:cubicBezTo>
                <a:cubicBezTo>
                  <a:pt x="313" y="108"/>
                  <a:pt x="313" y="108"/>
                  <a:pt x="313" y="108"/>
                </a:cubicBezTo>
                <a:cubicBezTo>
                  <a:pt x="298" y="199"/>
                  <a:pt x="298" y="199"/>
                  <a:pt x="298" y="199"/>
                </a:cubicBezTo>
                <a:cubicBezTo>
                  <a:pt x="283" y="299"/>
                  <a:pt x="283" y="299"/>
                  <a:pt x="283" y="299"/>
                </a:cubicBezTo>
                <a:cubicBezTo>
                  <a:pt x="283" y="306"/>
                  <a:pt x="275" y="314"/>
                  <a:pt x="267" y="314"/>
                </a:cubicBezTo>
                <a:cubicBezTo>
                  <a:pt x="191" y="345"/>
                  <a:pt x="191" y="345"/>
                  <a:pt x="191" y="345"/>
                </a:cubicBezTo>
                <a:cubicBezTo>
                  <a:pt x="84" y="391"/>
                  <a:pt x="84" y="391"/>
                  <a:pt x="84" y="391"/>
                </a:cubicBezTo>
                <a:cubicBezTo>
                  <a:pt x="46" y="467"/>
                  <a:pt x="46" y="467"/>
                  <a:pt x="46" y="467"/>
                </a:cubicBezTo>
                <a:cubicBezTo>
                  <a:pt x="38" y="475"/>
                  <a:pt x="30" y="475"/>
                  <a:pt x="22" y="4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614">
            <a:extLst>
              <a:ext uri="{FF2B5EF4-FFF2-40B4-BE49-F238E27FC236}">
                <a16:creationId xmlns:a16="http://schemas.microsoft.com/office/drawing/2014/main" id="{7D0E90E4-056F-4A4B-9552-2EC3E102F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0378" y="9402086"/>
            <a:ext cx="218846" cy="139266"/>
          </a:xfrm>
          <a:custGeom>
            <a:avLst/>
            <a:gdLst>
              <a:gd name="T0" fmla="*/ 19645 w 192"/>
              <a:gd name="T1" fmla="*/ 44089 h 123"/>
              <a:gd name="T2" fmla="*/ 19645 w 192"/>
              <a:gd name="T3" fmla="*/ 44089 h 123"/>
              <a:gd name="T4" fmla="*/ 16735 w 192"/>
              <a:gd name="T5" fmla="*/ 44089 h 123"/>
              <a:gd name="T6" fmla="*/ 5457 w 192"/>
              <a:gd name="T7" fmla="*/ 41198 h 123"/>
              <a:gd name="T8" fmla="*/ 2910 w 192"/>
              <a:gd name="T9" fmla="*/ 32886 h 123"/>
              <a:gd name="T10" fmla="*/ 11278 w 192"/>
              <a:gd name="T11" fmla="*/ 27465 h 123"/>
              <a:gd name="T12" fmla="*/ 19645 w 192"/>
              <a:gd name="T13" fmla="*/ 30356 h 123"/>
              <a:gd name="T14" fmla="*/ 58572 w 192"/>
              <a:gd name="T15" fmla="*/ 2530 h 123"/>
              <a:gd name="T16" fmla="*/ 69486 w 192"/>
              <a:gd name="T17" fmla="*/ 5421 h 123"/>
              <a:gd name="T18" fmla="*/ 66940 w 192"/>
              <a:gd name="T19" fmla="*/ 13733 h 123"/>
              <a:gd name="T20" fmla="*/ 22192 w 192"/>
              <a:gd name="T21" fmla="*/ 44089 h 123"/>
              <a:gd name="T22" fmla="*/ 19645 w 192"/>
              <a:gd name="T23" fmla="*/ 44089 h 1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2" h="123">
                <a:moveTo>
                  <a:pt x="54" y="122"/>
                </a:moveTo>
                <a:lnTo>
                  <a:pt x="54" y="122"/>
                </a:lnTo>
                <a:cubicBezTo>
                  <a:pt x="54" y="122"/>
                  <a:pt x="54" y="122"/>
                  <a:pt x="46" y="122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8" y="114"/>
                  <a:pt x="0" y="99"/>
                  <a:pt x="8" y="91"/>
                </a:cubicBezTo>
                <a:cubicBezTo>
                  <a:pt x="8" y="76"/>
                  <a:pt x="15" y="76"/>
                  <a:pt x="31" y="76"/>
                </a:cubicBezTo>
                <a:cubicBezTo>
                  <a:pt x="54" y="84"/>
                  <a:pt x="54" y="84"/>
                  <a:pt x="54" y="84"/>
                </a:cubicBezTo>
                <a:cubicBezTo>
                  <a:pt x="161" y="7"/>
                  <a:pt x="161" y="7"/>
                  <a:pt x="161" y="7"/>
                </a:cubicBezTo>
                <a:cubicBezTo>
                  <a:pt x="168" y="0"/>
                  <a:pt x="184" y="7"/>
                  <a:pt x="191" y="15"/>
                </a:cubicBezTo>
                <a:cubicBezTo>
                  <a:pt x="191" y="23"/>
                  <a:pt x="191" y="38"/>
                  <a:pt x="184" y="38"/>
                </a:cubicBezTo>
                <a:cubicBezTo>
                  <a:pt x="61" y="122"/>
                  <a:pt x="61" y="122"/>
                  <a:pt x="61" y="122"/>
                </a:cubicBezTo>
                <a:lnTo>
                  <a:pt x="54" y="1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615">
            <a:extLst>
              <a:ext uri="{FF2B5EF4-FFF2-40B4-BE49-F238E27FC236}">
                <a16:creationId xmlns:a16="http://schemas.microsoft.com/office/drawing/2014/main" id="{5465A5B3-4DA0-A04A-A7A9-12FD58C4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7134" y="9426954"/>
            <a:ext cx="283507" cy="223821"/>
          </a:xfrm>
          <a:custGeom>
            <a:avLst/>
            <a:gdLst>
              <a:gd name="T0" fmla="*/ 7869 w 253"/>
              <a:gd name="T1" fmla="*/ 71079 h 199"/>
              <a:gd name="T2" fmla="*/ 7869 w 253"/>
              <a:gd name="T3" fmla="*/ 71079 h 199"/>
              <a:gd name="T4" fmla="*/ 2504 w 253"/>
              <a:gd name="T5" fmla="*/ 68566 h 199"/>
              <a:gd name="T6" fmla="*/ 2504 w 253"/>
              <a:gd name="T7" fmla="*/ 60309 h 199"/>
              <a:gd name="T8" fmla="*/ 30043 w 253"/>
              <a:gd name="T9" fmla="*/ 32668 h 199"/>
              <a:gd name="T10" fmla="*/ 43635 w 253"/>
              <a:gd name="T11" fmla="*/ 5385 h 199"/>
              <a:gd name="T12" fmla="*/ 51861 w 253"/>
              <a:gd name="T13" fmla="*/ 2513 h 199"/>
              <a:gd name="T14" fmla="*/ 84765 w 253"/>
              <a:gd name="T15" fmla="*/ 10770 h 199"/>
              <a:gd name="T16" fmla="*/ 90130 w 253"/>
              <a:gd name="T17" fmla="*/ 19026 h 199"/>
              <a:gd name="T18" fmla="*/ 81904 w 253"/>
              <a:gd name="T19" fmla="*/ 24411 h 199"/>
              <a:gd name="T20" fmla="*/ 54722 w 253"/>
              <a:gd name="T21" fmla="*/ 16154 h 199"/>
              <a:gd name="T22" fmla="*/ 43635 w 253"/>
              <a:gd name="T23" fmla="*/ 40924 h 199"/>
              <a:gd name="T24" fmla="*/ 40773 w 253"/>
              <a:gd name="T25" fmla="*/ 43796 h 199"/>
              <a:gd name="T26" fmla="*/ 13591 w 253"/>
              <a:gd name="T27" fmla="*/ 68566 h 199"/>
              <a:gd name="T28" fmla="*/ 7869 w 253"/>
              <a:gd name="T29" fmla="*/ 71079 h 19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53" h="199">
                <a:moveTo>
                  <a:pt x="22" y="198"/>
                </a:moveTo>
                <a:lnTo>
                  <a:pt x="22" y="198"/>
                </a:lnTo>
                <a:cubicBezTo>
                  <a:pt x="22" y="198"/>
                  <a:pt x="15" y="198"/>
                  <a:pt x="7" y="191"/>
                </a:cubicBezTo>
                <a:cubicBezTo>
                  <a:pt x="0" y="183"/>
                  <a:pt x="0" y="175"/>
                  <a:pt x="7" y="168"/>
                </a:cubicBezTo>
                <a:cubicBezTo>
                  <a:pt x="84" y="91"/>
                  <a:pt x="84" y="91"/>
                  <a:pt x="84" y="91"/>
                </a:cubicBezTo>
                <a:cubicBezTo>
                  <a:pt x="122" y="15"/>
                  <a:pt x="122" y="15"/>
                  <a:pt x="122" y="15"/>
                </a:cubicBezTo>
                <a:cubicBezTo>
                  <a:pt x="130" y="7"/>
                  <a:pt x="137" y="0"/>
                  <a:pt x="145" y="7"/>
                </a:cubicBezTo>
                <a:cubicBezTo>
                  <a:pt x="237" y="30"/>
                  <a:pt x="237" y="30"/>
                  <a:pt x="237" y="30"/>
                </a:cubicBezTo>
                <a:cubicBezTo>
                  <a:pt x="245" y="30"/>
                  <a:pt x="252" y="45"/>
                  <a:pt x="252" y="53"/>
                </a:cubicBezTo>
                <a:cubicBezTo>
                  <a:pt x="245" y="61"/>
                  <a:pt x="237" y="68"/>
                  <a:pt x="229" y="68"/>
                </a:cubicBezTo>
                <a:cubicBezTo>
                  <a:pt x="153" y="45"/>
                  <a:pt x="153" y="45"/>
                  <a:pt x="153" y="45"/>
                </a:cubicBezTo>
                <a:cubicBezTo>
                  <a:pt x="122" y="114"/>
                  <a:pt x="122" y="114"/>
                  <a:pt x="122" y="114"/>
                </a:cubicBezTo>
                <a:cubicBezTo>
                  <a:pt x="122" y="114"/>
                  <a:pt x="114" y="114"/>
                  <a:pt x="114" y="122"/>
                </a:cubicBezTo>
                <a:cubicBezTo>
                  <a:pt x="38" y="191"/>
                  <a:pt x="38" y="191"/>
                  <a:pt x="38" y="191"/>
                </a:cubicBezTo>
                <a:cubicBezTo>
                  <a:pt x="38" y="198"/>
                  <a:pt x="30" y="198"/>
                  <a:pt x="22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616">
            <a:extLst>
              <a:ext uri="{FF2B5EF4-FFF2-40B4-BE49-F238E27FC236}">
                <a16:creationId xmlns:a16="http://schemas.microsoft.com/office/drawing/2014/main" id="{50809451-DCD2-114B-821B-8EDFC0A4B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060" y="9606009"/>
            <a:ext cx="288479" cy="198951"/>
          </a:xfrm>
          <a:custGeom>
            <a:avLst/>
            <a:gdLst>
              <a:gd name="T0" fmla="*/ 8338 w 254"/>
              <a:gd name="T1" fmla="*/ 63141 h 177"/>
              <a:gd name="T2" fmla="*/ 8338 w 254"/>
              <a:gd name="T3" fmla="*/ 63141 h 177"/>
              <a:gd name="T4" fmla="*/ 2900 w 254"/>
              <a:gd name="T5" fmla="*/ 57760 h 177"/>
              <a:gd name="T6" fmla="*/ 5800 w 254"/>
              <a:gd name="T7" fmla="*/ 49508 h 177"/>
              <a:gd name="T8" fmla="*/ 41688 w 254"/>
              <a:gd name="T9" fmla="*/ 35876 h 177"/>
              <a:gd name="T10" fmla="*/ 77938 w 254"/>
              <a:gd name="T11" fmla="*/ 2870 h 177"/>
              <a:gd name="T12" fmla="*/ 88813 w 254"/>
              <a:gd name="T13" fmla="*/ 2870 h 177"/>
              <a:gd name="T14" fmla="*/ 88813 w 254"/>
              <a:gd name="T15" fmla="*/ 11121 h 177"/>
              <a:gd name="T16" fmla="*/ 50025 w 254"/>
              <a:gd name="T17" fmla="*/ 46638 h 177"/>
              <a:gd name="T18" fmla="*/ 47125 w 254"/>
              <a:gd name="T19" fmla="*/ 49508 h 177"/>
              <a:gd name="T20" fmla="*/ 11238 w 254"/>
              <a:gd name="T21" fmla="*/ 63141 h 177"/>
              <a:gd name="T22" fmla="*/ 8338 w 254"/>
              <a:gd name="T23" fmla="*/ 63141 h 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4" h="177">
                <a:moveTo>
                  <a:pt x="23" y="176"/>
                </a:moveTo>
                <a:lnTo>
                  <a:pt x="23" y="176"/>
                </a:lnTo>
                <a:cubicBezTo>
                  <a:pt x="16" y="176"/>
                  <a:pt x="8" y="168"/>
                  <a:pt x="8" y="161"/>
                </a:cubicBezTo>
                <a:cubicBezTo>
                  <a:pt x="0" y="153"/>
                  <a:pt x="8" y="146"/>
                  <a:pt x="16" y="138"/>
                </a:cubicBezTo>
                <a:cubicBezTo>
                  <a:pt x="115" y="100"/>
                  <a:pt x="115" y="100"/>
                  <a:pt x="115" y="100"/>
                </a:cubicBezTo>
                <a:cubicBezTo>
                  <a:pt x="215" y="8"/>
                  <a:pt x="215" y="8"/>
                  <a:pt x="215" y="8"/>
                </a:cubicBezTo>
                <a:cubicBezTo>
                  <a:pt x="222" y="0"/>
                  <a:pt x="237" y="0"/>
                  <a:pt x="245" y="8"/>
                </a:cubicBezTo>
                <a:cubicBezTo>
                  <a:pt x="253" y="15"/>
                  <a:pt x="253" y="23"/>
                  <a:pt x="245" y="31"/>
                </a:cubicBezTo>
                <a:cubicBezTo>
                  <a:pt x="138" y="130"/>
                  <a:pt x="138" y="130"/>
                  <a:pt x="138" y="130"/>
                </a:cubicBezTo>
                <a:cubicBezTo>
                  <a:pt x="138" y="138"/>
                  <a:pt x="138" y="138"/>
                  <a:pt x="130" y="138"/>
                </a:cubicBezTo>
                <a:cubicBezTo>
                  <a:pt x="31" y="176"/>
                  <a:pt x="31" y="176"/>
                  <a:pt x="31" y="176"/>
                </a:cubicBezTo>
                <a:lnTo>
                  <a:pt x="23" y="1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617">
            <a:extLst>
              <a:ext uri="{FF2B5EF4-FFF2-40B4-BE49-F238E27FC236}">
                <a16:creationId xmlns:a16="http://schemas.microsoft.com/office/drawing/2014/main" id="{799F6428-B0FE-6248-A2F3-1D3E55217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9591" y="9402086"/>
            <a:ext cx="69633" cy="129318"/>
          </a:xfrm>
          <a:custGeom>
            <a:avLst/>
            <a:gdLst>
              <a:gd name="T0" fmla="*/ 8245 w 62"/>
              <a:gd name="T1" fmla="*/ 40916 h 115"/>
              <a:gd name="T2" fmla="*/ 8245 w 62"/>
              <a:gd name="T3" fmla="*/ 40916 h 115"/>
              <a:gd name="T4" fmla="*/ 8245 w 62"/>
              <a:gd name="T5" fmla="*/ 40916 h 115"/>
              <a:gd name="T6" fmla="*/ 2868 w 62"/>
              <a:gd name="T7" fmla="*/ 32661 h 115"/>
              <a:gd name="T8" fmla="*/ 8245 w 62"/>
              <a:gd name="T9" fmla="*/ 5384 h 115"/>
              <a:gd name="T10" fmla="*/ 16490 w 62"/>
              <a:gd name="T11" fmla="*/ 0 h 115"/>
              <a:gd name="T12" fmla="*/ 21867 w 62"/>
              <a:gd name="T13" fmla="*/ 10767 h 115"/>
              <a:gd name="T14" fmla="*/ 16490 w 62"/>
              <a:gd name="T15" fmla="*/ 35532 h 115"/>
              <a:gd name="T16" fmla="*/ 8245 w 62"/>
              <a:gd name="T17" fmla="*/ 40916 h 1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" h="115">
                <a:moveTo>
                  <a:pt x="23" y="114"/>
                </a:moveTo>
                <a:lnTo>
                  <a:pt x="23" y="114"/>
                </a:lnTo>
                <a:cubicBezTo>
                  <a:pt x="8" y="114"/>
                  <a:pt x="0" y="107"/>
                  <a:pt x="8" y="91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7"/>
                  <a:pt x="31" y="0"/>
                  <a:pt x="46" y="0"/>
                </a:cubicBezTo>
                <a:cubicBezTo>
                  <a:pt x="54" y="7"/>
                  <a:pt x="61" y="15"/>
                  <a:pt x="61" y="30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14"/>
                  <a:pt x="31" y="114"/>
                  <a:pt x="23" y="1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618">
            <a:extLst>
              <a:ext uri="{FF2B5EF4-FFF2-40B4-BE49-F238E27FC236}">
                <a16:creationId xmlns:a16="http://schemas.microsoft.com/office/drawing/2014/main" id="{D0CC6A87-377A-1A42-B006-8F7693C9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9906" y="9382191"/>
            <a:ext cx="129318" cy="69633"/>
          </a:xfrm>
          <a:custGeom>
            <a:avLst/>
            <a:gdLst>
              <a:gd name="T0" fmla="*/ 32661 w 115"/>
              <a:gd name="T1" fmla="*/ 21867 h 62"/>
              <a:gd name="T2" fmla="*/ 32661 w 115"/>
              <a:gd name="T3" fmla="*/ 21867 h 62"/>
              <a:gd name="T4" fmla="*/ 32661 w 115"/>
              <a:gd name="T5" fmla="*/ 21867 h 62"/>
              <a:gd name="T6" fmla="*/ 5384 w 115"/>
              <a:gd name="T7" fmla="*/ 16490 h 62"/>
              <a:gd name="T8" fmla="*/ 0 w 115"/>
              <a:gd name="T9" fmla="*/ 5735 h 62"/>
              <a:gd name="T10" fmla="*/ 8255 w 115"/>
              <a:gd name="T11" fmla="*/ 0 h 62"/>
              <a:gd name="T12" fmla="*/ 35532 w 115"/>
              <a:gd name="T13" fmla="*/ 5735 h 62"/>
              <a:gd name="T14" fmla="*/ 40916 w 115"/>
              <a:gd name="T15" fmla="*/ 16490 h 62"/>
              <a:gd name="T16" fmla="*/ 32661 w 115"/>
              <a:gd name="T17" fmla="*/ 21867 h 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5" h="62">
                <a:moveTo>
                  <a:pt x="91" y="61"/>
                </a:moveTo>
                <a:lnTo>
                  <a:pt x="91" y="61"/>
                </a:lnTo>
                <a:cubicBezTo>
                  <a:pt x="15" y="46"/>
                  <a:pt x="15" y="46"/>
                  <a:pt x="15" y="46"/>
                </a:cubicBezTo>
                <a:cubicBezTo>
                  <a:pt x="7" y="39"/>
                  <a:pt x="0" y="31"/>
                  <a:pt x="0" y="16"/>
                </a:cubicBezTo>
                <a:cubicBezTo>
                  <a:pt x="0" y="8"/>
                  <a:pt x="15" y="0"/>
                  <a:pt x="23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07" y="23"/>
                  <a:pt x="114" y="31"/>
                  <a:pt x="114" y="46"/>
                </a:cubicBezTo>
                <a:cubicBezTo>
                  <a:pt x="114" y="54"/>
                  <a:pt x="99" y="61"/>
                  <a:pt x="91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268A962-3A87-794A-99E9-07CBF5AC8328}"/>
              </a:ext>
            </a:extLst>
          </p:cNvPr>
          <p:cNvGrpSpPr/>
          <p:nvPr/>
        </p:nvGrpSpPr>
        <p:grpSpPr>
          <a:xfrm>
            <a:off x="2281074" y="6221298"/>
            <a:ext cx="2720650" cy="1846660"/>
            <a:chOff x="5995455" y="11069053"/>
            <a:chExt cx="2720650" cy="1846660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49DF2F97-FAB1-9947-BDD0-313C6149175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B93790B-2D8B-6541-8A07-899FD834091D}"/>
                </a:ext>
              </a:extLst>
            </p:cNvPr>
            <p:cNvSpPr/>
            <p:nvPr/>
          </p:nvSpPr>
          <p:spPr>
            <a:xfrm>
              <a:off x="5995455" y="11715384"/>
              <a:ext cx="272065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5F95AC-4259-D443-82C5-7017F52650C8}"/>
              </a:ext>
            </a:extLst>
          </p:cNvPr>
          <p:cNvGrpSpPr/>
          <p:nvPr/>
        </p:nvGrpSpPr>
        <p:grpSpPr>
          <a:xfrm>
            <a:off x="4543011" y="10769235"/>
            <a:ext cx="2720650" cy="1846660"/>
            <a:chOff x="5995455" y="11069053"/>
            <a:chExt cx="2720650" cy="1846660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FCF878CC-C8D2-B74F-A52E-3A4A5FC189E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0905102-3EBD-4C4F-8BF8-8614BB9E2979}"/>
                </a:ext>
              </a:extLst>
            </p:cNvPr>
            <p:cNvSpPr/>
            <p:nvPr/>
          </p:nvSpPr>
          <p:spPr>
            <a:xfrm>
              <a:off x="5995455" y="11715384"/>
              <a:ext cx="272065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6F5C31-88BC-D941-BC5C-0332365CF51C}"/>
              </a:ext>
            </a:extLst>
          </p:cNvPr>
          <p:cNvGrpSpPr/>
          <p:nvPr/>
        </p:nvGrpSpPr>
        <p:grpSpPr>
          <a:xfrm>
            <a:off x="8152485" y="8627614"/>
            <a:ext cx="2720650" cy="1846660"/>
            <a:chOff x="5995455" y="11069053"/>
            <a:chExt cx="2720650" cy="1846660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C50CBF3D-63CD-D841-90C1-BDC01697B63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2E484A0-FADE-7947-AE75-95CE0D4CF0C9}"/>
                </a:ext>
              </a:extLst>
            </p:cNvPr>
            <p:cNvSpPr/>
            <p:nvPr/>
          </p:nvSpPr>
          <p:spPr>
            <a:xfrm>
              <a:off x="5995455" y="11715384"/>
              <a:ext cx="272065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B52E561-5C95-424C-A5C0-419DA3C029D6}"/>
              </a:ext>
            </a:extLst>
          </p:cNvPr>
          <p:cNvGrpSpPr/>
          <p:nvPr/>
        </p:nvGrpSpPr>
        <p:grpSpPr>
          <a:xfrm>
            <a:off x="13927644" y="8796056"/>
            <a:ext cx="2720650" cy="1846660"/>
            <a:chOff x="5995455" y="11069053"/>
            <a:chExt cx="2720650" cy="1846660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ACEBB12D-D254-8944-B0FC-B7FC9635465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539ADE-8B18-B842-B649-B1DF1966B4A3}"/>
                </a:ext>
              </a:extLst>
            </p:cNvPr>
            <p:cNvSpPr/>
            <p:nvPr/>
          </p:nvSpPr>
          <p:spPr>
            <a:xfrm>
              <a:off x="5995455" y="11715384"/>
              <a:ext cx="272065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091C66F-3674-E040-B374-62934AF29EC7}"/>
              </a:ext>
            </a:extLst>
          </p:cNvPr>
          <p:cNvGrpSpPr/>
          <p:nvPr/>
        </p:nvGrpSpPr>
        <p:grpSpPr>
          <a:xfrm>
            <a:off x="18090570" y="11298624"/>
            <a:ext cx="2720650" cy="1846660"/>
            <a:chOff x="5995455" y="11069053"/>
            <a:chExt cx="2720650" cy="1846660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064828C6-9E73-4441-94E4-ABF435BCA8B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532049-5967-7A41-9EDC-C46299CFA771}"/>
                </a:ext>
              </a:extLst>
            </p:cNvPr>
            <p:cNvSpPr/>
            <p:nvPr/>
          </p:nvSpPr>
          <p:spPr>
            <a:xfrm>
              <a:off x="5995455" y="11715384"/>
              <a:ext cx="272065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4" name="Group 71">
            <a:extLst>
              <a:ext uri="{FF2B5EF4-FFF2-40B4-BE49-F238E27FC236}">
                <a16:creationId xmlns:a16="http://schemas.microsoft.com/office/drawing/2014/main" id="{FDDF3E6E-8DA3-BC42-88EE-E2111E9B9611}"/>
              </a:ext>
            </a:extLst>
          </p:cNvPr>
          <p:cNvGrpSpPr/>
          <p:nvPr/>
        </p:nvGrpSpPr>
        <p:grpSpPr>
          <a:xfrm>
            <a:off x="17310662" y="1728675"/>
            <a:ext cx="5982437" cy="4555228"/>
            <a:chOff x="2232442" y="4934489"/>
            <a:chExt cx="5982437" cy="4555228"/>
          </a:xfrm>
        </p:grpSpPr>
        <p:sp>
          <p:nvSpPr>
            <p:cNvPr id="125" name="CuadroTexto 598">
              <a:extLst>
                <a:ext uri="{FF2B5EF4-FFF2-40B4-BE49-F238E27FC236}">
                  <a16:creationId xmlns:a16="http://schemas.microsoft.com/office/drawing/2014/main" id="{8D86D123-A5DC-B14D-8DAA-C17D38D9EF14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26" name="CuadroTexto 599">
              <a:extLst>
                <a:ext uri="{FF2B5EF4-FFF2-40B4-BE49-F238E27FC236}">
                  <a16:creationId xmlns:a16="http://schemas.microsoft.com/office/drawing/2014/main" id="{F03AF2AB-8F8F-EE47-880E-036610D50ADD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Freeform 468">
            <a:extLst>
              <a:ext uri="{FF2B5EF4-FFF2-40B4-BE49-F238E27FC236}">
                <a16:creationId xmlns:a16="http://schemas.microsoft.com/office/drawing/2014/main" id="{74451435-97DC-814A-A4E0-01E5B9A7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434" y="503383"/>
            <a:ext cx="7493547" cy="12709235"/>
          </a:xfrm>
          <a:custGeom>
            <a:avLst/>
            <a:gdLst>
              <a:gd name="T0" fmla="*/ 2595203 w 7210"/>
              <a:gd name="T1" fmla="*/ 4401777 h 12226"/>
              <a:gd name="T2" fmla="*/ 2595203 w 7210"/>
              <a:gd name="T3" fmla="*/ 4401777 h 12226"/>
              <a:gd name="T4" fmla="*/ 2307927 w 7210"/>
              <a:gd name="T5" fmla="*/ 4401777 h 12226"/>
              <a:gd name="T6" fmla="*/ 2307927 w 7210"/>
              <a:gd name="T7" fmla="*/ 3457330 h 12226"/>
              <a:gd name="T8" fmla="*/ 2280207 w 7210"/>
              <a:gd name="T9" fmla="*/ 3371635 h 12226"/>
              <a:gd name="T10" fmla="*/ 85679 w 7210"/>
              <a:gd name="T11" fmla="*/ 880355 h 12226"/>
              <a:gd name="T12" fmla="*/ 0 w 7210"/>
              <a:gd name="T13" fmla="*/ 620390 h 12226"/>
              <a:gd name="T14" fmla="*/ 0 w 7210"/>
              <a:gd name="T15" fmla="*/ 0 h 12226"/>
              <a:gd name="T16" fmla="*/ 284396 w 7210"/>
              <a:gd name="T17" fmla="*/ 0 h 12226"/>
              <a:gd name="T18" fmla="*/ 284396 w 7210"/>
              <a:gd name="T19" fmla="*/ 620390 h 12226"/>
              <a:gd name="T20" fmla="*/ 314996 w 7210"/>
              <a:gd name="T21" fmla="*/ 708965 h 12226"/>
              <a:gd name="T22" fmla="*/ 2509524 w 7210"/>
              <a:gd name="T23" fmla="*/ 3200245 h 12226"/>
              <a:gd name="T24" fmla="*/ 2595203 w 7210"/>
              <a:gd name="T25" fmla="*/ 3457330 h 12226"/>
              <a:gd name="T26" fmla="*/ 2595203 w 7210"/>
              <a:gd name="T27" fmla="*/ 4401777 h 122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210" h="12226">
                <a:moveTo>
                  <a:pt x="7209" y="12225"/>
                </a:moveTo>
                <a:lnTo>
                  <a:pt x="7209" y="12225"/>
                </a:lnTo>
                <a:cubicBezTo>
                  <a:pt x="6411" y="12225"/>
                  <a:pt x="6411" y="12225"/>
                  <a:pt x="6411" y="12225"/>
                </a:cubicBezTo>
                <a:cubicBezTo>
                  <a:pt x="6411" y="9602"/>
                  <a:pt x="6411" y="9602"/>
                  <a:pt x="6411" y="9602"/>
                </a:cubicBezTo>
                <a:cubicBezTo>
                  <a:pt x="6411" y="9517"/>
                  <a:pt x="6385" y="9432"/>
                  <a:pt x="6334" y="9364"/>
                </a:cubicBezTo>
                <a:cubicBezTo>
                  <a:pt x="238" y="2445"/>
                  <a:pt x="238" y="2445"/>
                  <a:pt x="238" y="2445"/>
                </a:cubicBezTo>
                <a:cubicBezTo>
                  <a:pt x="86" y="2241"/>
                  <a:pt x="0" y="1978"/>
                  <a:pt x="0" y="1723"/>
                </a:cubicBezTo>
                <a:cubicBezTo>
                  <a:pt x="0" y="0"/>
                  <a:pt x="0" y="0"/>
                  <a:pt x="0" y="0"/>
                </a:cubicBezTo>
                <a:cubicBezTo>
                  <a:pt x="790" y="0"/>
                  <a:pt x="790" y="0"/>
                  <a:pt x="790" y="0"/>
                </a:cubicBezTo>
                <a:cubicBezTo>
                  <a:pt x="790" y="1723"/>
                  <a:pt x="790" y="1723"/>
                  <a:pt x="790" y="1723"/>
                </a:cubicBezTo>
                <a:cubicBezTo>
                  <a:pt x="790" y="1808"/>
                  <a:pt x="824" y="1901"/>
                  <a:pt x="875" y="1969"/>
                </a:cubicBezTo>
                <a:cubicBezTo>
                  <a:pt x="6971" y="8888"/>
                  <a:pt x="6971" y="8888"/>
                  <a:pt x="6971" y="8888"/>
                </a:cubicBezTo>
                <a:cubicBezTo>
                  <a:pt x="7124" y="9092"/>
                  <a:pt x="7209" y="9347"/>
                  <a:pt x="7209" y="9602"/>
                </a:cubicBezTo>
                <a:lnTo>
                  <a:pt x="7209" y="12225"/>
                </a:lnTo>
              </a:path>
            </a:pathLst>
          </a:custGeom>
          <a:solidFill>
            <a:schemeClr val="tx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81">
            <a:extLst>
              <a:ext uri="{FF2B5EF4-FFF2-40B4-BE49-F238E27FC236}">
                <a16:creationId xmlns:a16="http://schemas.microsoft.com/office/drawing/2014/main" id="{DAF2C0BA-14DC-1643-A9D7-7C404AE9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886" y="530882"/>
            <a:ext cx="820396" cy="6329409"/>
          </a:xfrm>
          <a:custGeom>
            <a:avLst/>
            <a:gdLst>
              <a:gd name="T0" fmla="*/ 283803 w 790"/>
              <a:gd name="T1" fmla="*/ 2191977 h 6089"/>
              <a:gd name="T2" fmla="*/ 0 w 790"/>
              <a:gd name="T3" fmla="*/ 2191977 h 6089"/>
              <a:gd name="T4" fmla="*/ 0 w 790"/>
              <a:gd name="T5" fmla="*/ 0 h 6089"/>
              <a:gd name="T6" fmla="*/ 283803 w 790"/>
              <a:gd name="T7" fmla="*/ 0 h 6089"/>
              <a:gd name="T8" fmla="*/ 283803 w 790"/>
              <a:gd name="T9" fmla="*/ 2191977 h 6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0" h="6089">
                <a:moveTo>
                  <a:pt x="789" y="6088"/>
                </a:moveTo>
                <a:lnTo>
                  <a:pt x="0" y="6088"/>
                </a:lnTo>
                <a:lnTo>
                  <a:pt x="0" y="0"/>
                </a:lnTo>
                <a:lnTo>
                  <a:pt x="789" y="0"/>
                </a:lnTo>
                <a:lnTo>
                  <a:pt x="789" y="6088"/>
                </a:lnTo>
              </a:path>
            </a:pathLst>
          </a:custGeom>
          <a:solidFill>
            <a:schemeClr val="tx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Line 382">
            <a:extLst>
              <a:ext uri="{FF2B5EF4-FFF2-40B4-BE49-F238E27FC236}">
                <a16:creationId xmlns:a16="http://schemas.microsoft.com/office/drawing/2014/main" id="{AA37EBB3-DC2B-2C4C-B8B9-4C56ADFC8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530882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9" name="Line 383">
            <a:extLst>
              <a:ext uri="{FF2B5EF4-FFF2-40B4-BE49-F238E27FC236}">
                <a16:creationId xmlns:a16="http://schemas.microsoft.com/office/drawing/2014/main" id="{A6C1EE31-4C6D-EB48-8624-2A5BAA7EC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815041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0" name="Line 384">
            <a:extLst>
              <a:ext uri="{FF2B5EF4-FFF2-40B4-BE49-F238E27FC236}">
                <a16:creationId xmlns:a16="http://schemas.microsoft.com/office/drawing/2014/main" id="{55BB74AE-A1E3-CF40-8EB7-E265B4426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1094615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1" name="Line 385">
            <a:extLst>
              <a:ext uri="{FF2B5EF4-FFF2-40B4-BE49-F238E27FC236}">
                <a16:creationId xmlns:a16="http://schemas.microsoft.com/office/drawing/2014/main" id="{69167657-DC52-1748-843E-468F96EFC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1378774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2" name="Line 386">
            <a:extLst>
              <a:ext uri="{FF2B5EF4-FFF2-40B4-BE49-F238E27FC236}">
                <a16:creationId xmlns:a16="http://schemas.microsoft.com/office/drawing/2014/main" id="{84F84D44-6889-6F4C-B7FB-4C6898758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1658351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3" name="Line 387">
            <a:extLst>
              <a:ext uri="{FF2B5EF4-FFF2-40B4-BE49-F238E27FC236}">
                <a16:creationId xmlns:a16="http://schemas.microsoft.com/office/drawing/2014/main" id="{5830CFF8-61C5-AC4A-9C5E-E7C34A4AE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1942510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4" name="Line 388">
            <a:extLst>
              <a:ext uri="{FF2B5EF4-FFF2-40B4-BE49-F238E27FC236}">
                <a16:creationId xmlns:a16="http://schemas.microsoft.com/office/drawing/2014/main" id="{016F1710-E115-F043-9B58-78BE04659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2226669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5" name="Line 389">
            <a:extLst>
              <a:ext uri="{FF2B5EF4-FFF2-40B4-BE49-F238E27FC236}">
                <a16:creationId xmlns:a16="http://schemas.microsoft.com/office/drawing/2014/main" id="{7468C8EA-6834-8643-9B54-99970B2C1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2506244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6" name="Line 390">
            <a:extLst>
              <a:ext uri="{FF2B5EF4-FFF2-40B4-BE49-F238E27FC236}">
                <a16:creationId xmlns:a16="http://schemas.microsoft.com/office/drawing/2014/main" id="{E9D0577C-CEA2-C44C-B600-A69BDC83C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2790402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7" name="Line 391">
            <a:extLst>
              <a:ext uri="{FF2B5EF4-FFF2-40B4-BE49-F238E27FC236}">
                <a16:creationId xmlns:a16="http://schemas.microsoft.com/office/drawing/2014/main" id="{DB33DAA4-7796-B949-87BF-2848616FC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3069980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8" name="Line 392">
            <a:extLst>
              <a:ext uri="{FF2B5EF4-FFF2-40B4-BE49-F238E27FC236}">
                <a16:creationId xmlns:a16="http://schemas.microsoft.com/office/drawing/2014/main" id="{47D8514C-B51D-3B4A-8159-F33BFB14D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3354139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9" name="Line 393">
            <a:extLst>
              <a:ext uri="{FF2B5EF4-FFF2-40B4-BE49-F238E27FC236}">
                <a16:creationId xmlns:a16="http://schemas.microsoft.com/office/drawing/2014/main" id="{AE9512B7-B571-824C-8EBE-EE4032DD4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3638297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0" name="Line 394">
            <a:extLst>
              <a:ext uri="{FF2B5EF4-FFF2-40B4-BE49-F238E27FC236}">
                <a16:creationId xmlns:a16="http://schemas.microsoft.com/office/drawing/2014/main" id="{5FEFEA5E-AB46-3142-B82F-B820AC9CE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3917872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1" name="Line 395">
            <a:extLst>
              <a:ext uri="{FF2B5EF4-FFF2-40B4-BE49-F238E27FC236}">
                <a16:creationId xmlns:a16="http://schemas.microsoft.com/office/drawing/2014/main" id="{79D6AF6F-88FA-5846-876C-4F1B970AE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4202031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2" name="Line 396">
            <a:extLst>
              <a:ext uri="{FF2B5EF4-FFF2-40B4-BE49-F238E27FC236}">
                <a16:creationId xmlns:a16="http://schemas.microsoft.com/office/drawing/2014/main" id="{FEE0F1C8-CE30-224B-85B2-D44915048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4486190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3" name="Line 397">
            <a:extLst>
              <a:ext uri="{FF2B5EF4-FFF2-40B4-BE49-F238E27FC236}">
                <a16:creationId xmlns:a16="http://schemas.microsoft.com/office/drawing/2014/main" id="{035666B0-8FA3-464F-88B0-B30511157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4765767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4" name="Line 398">
            <a:extLst>
              <a:ext uri="{FF2B5EF4-FFF2-40B4-BE49-F238E27FC236}">
                <a16:creationId xmlns:a16="http://schemas.microsoft.com/office/drawing/2014/main" id="{FE5757B5-7273-3845-AA0D-B47FF3466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5049926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5" name="Line 399">
            <a:extLst>
              <a:ext uri="{FF2B5EF4-FFF2-40B4-BE49-F238E27FC236}">
                <a16:creationId xmlns:a16="http://schemas.microsoft.com/office/drawing/2014/main" id="{CED90E00-B4EF-6044-8923-981826C66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5329500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6" name="Line 400">
            <a:extLst>
              <a:ext uri="{FF2B5EF4-FFF2-40B4-BE49-F238E27FC236}">
                <a16:creationId xmlns:a16="http://schemas.microsoft.com/office/drawing/2014/main" id="{D9E42CD7-15AC-E443-B65C-097BE0CAC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5613659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Line 401">
            <a:extLst>
              <a:ext uri="{FF2B5EF4-FFF2-40B4-BE49-F238E27FC236}">
                <a16:creationId xmlns:a16="http://schemas.microsoft.com/office/drawing/2014/main" id="{5952463B-F0D0-BE48-8FE2-AF3750491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5893236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8" name="Line 402">
            <a:extLst>
              <a:ext uri="{FF2B5EF4-FFF2-40B4-BE49-F238E27FC236}">
                <a16:creationId xmlns:a16="http://schemas.microsoft.com/office/drawing/2014/main" id="{551211D3-829E-304D-9F02-E776DE036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6177395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0" name="Line 403">
            <a:extLst>
              <a:ext uri="{FF2B5EF4-FFF2-40B4-BE49-F238E27FC236}">
                <a16:creationId xmlns:a16="http://schemas.microsoft.com/office/drawing/2014/main" id="{46F9044F-7FA9-B348-A42D-D3C196379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6461554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1" name="Line 404">
            <a:extLst>
              <a:ext uri="{FF2B5EF4-FFF2-40B4-BE49-F238E27FC236}">
                <a16:creationId xmlns:a16="http://schemas.microsoft.com/office/drawing/2014/main" id="{BB7DA452-BDAA-2C44-8C77-099B39324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3209" y="6745713"/>
            <a:ext cx="4585" cy="114579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2" name="Freeform 405">
            <a:extLst>
              <a:ext uri="{FF2B5EF4-FFF2-40B4-BE49-F238E27FC236}">
                <a16:creationId xmlns:a16="http://schemas.microsoft.com/office/drawing/2014/main" id="{2F6A91BF-C43C-EB4E-8C80-29FBE81C0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522" y="6140729"/>
            <a:ext cx="11279274" cy="7067307"/>
          </a:xfrm>
          <a:custGeom>
            <a:avLst/>
            <a:gdLst>
              <a:gd name="T0" fmla="*/ 284409 w 10852"/>
              <a:gd name="T1" fmla="*/ 2447565 h 6801"/>
              <a:gd name="T2" fmla="*/ 284409 w 10852"/>
              <a:gd name="T3" fmla="*/ 2447565 h 6801"/>
              <a:gd name="T4" fmla="*/ 0 w 10852"/>
              <a:gd name="T5" fmla="*/ 2447565 h 6801"/>
              <a:gd name="T6" fmla="*/ 0 w 10852"/>
              <a:gd name="T7" fmla="*/ 351298 h 6801"/>
              <a:gd name="T8" fmla="*/ 372971 w 10852"/>
              <a:gd name="T9" fmla="*/ 0 h 6801"/>
              <a:gd name="T10" fmla="*/ 3906477 w 10852"/>
              <a:gd name="T11" fmla="*/ 0 h 6801"/>
              <a:gd name="T12" fmla="*/ 3906477 w 10852"/>
              <a:gd name="T13" fmla="*/ 283990 h 6801"/>
              <a:gd name="T14" fmla="*/ 372971 w 10852"/>
              <a:gd name="T15" fmla="*/ 283990 h 6801"/>
              <a:gd name="T16" fmla="*/ 284409 w 10852"/>
              <a:gd name="T17" fmla="*/ 351298 h 6801"/>
              <a:gd name="T18" fmla="*/ 284409 w 10852"/>
              <a:gd name="T19" fmla="*/ 2447565 h 68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52" h="6801">
                <a:moveTo>
                  <a:pt x="790" y="6800"/>
                </a:moveTo>
                <a:lnTo>
                  <a:pt x="790" y="6800"/>
                </a:lnTo>
                <a:cubicBezTo>
                  <a:pt x="0" y="6800"/>
                  <a:pt x="0" y="6800"/>
                  <a:pt x="0" y="6800"/>
                </a:cubicBezTo>
                <a:cubicBezTo>
                  <a:pt x="0" y="976"/>
                  <a:pt x="0" y="976"/>
                  <a:pt x="0" y="976"/>
                </a:cubicBezTo>
                <a:cubicBezTo>
                  <a:pt x="0" y="442"/>
                  <a:pt x="467" y="0"/>
                  <a:pt x="1036" y="0"/>
                </a:cubicBezTo>
                <a:cubicBezTo>
                  <a:pt x="10851" y="0"/>
                  <a:pt x="10851" y="0"/>
                  <a:pt x="10851" y="0"/>
                </a:cubicBezTo>
                <a:cubicBezTo>
                  <a:pt x="10851" y="789"/>
                  <a:pt x="10851" y="789"/>
                  <a:pt x="10851" y="789"/>
                </a:cubicBezTo>
                <a:cubicBezTo>
                  <a:pt x="1036" y="789"/>
                  <a:pt x="1036" y="789"/>
                  <a:pt x="1036" y="789"/>
                </a:cubicBezTo>
                <a:cubicBezTo>
                  <a:pt x="900" y="789"/>
                  <a:pt x="790" y="874"/>
                  <a:pt x="790" y="976"/>
                </a:cubicBezTo>
                <a:lnTo>
                  <a:pt x="790" y="6800"/>
                </a:lnTo>
              </a:path>
            </a:pathLst>
          </a:custGeom>
          <a:solidFill>
            <a:schemeClr val="tx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Line 406">
            <a:extLst>
              <a:ext uri="{FF2B5EF4-FFF2-40B4-BE49-F238E27FC236}">
                <a16:creationId xmlns:a16="http://schemas.microsoft.com/office/drawing/2014/main" id="{CB29F629-96C2-3542-89FD-BC71494C45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03134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4" name="Line 407">
            <a:extLst>
              <a:ext uri="{FF2B5EF4-FFF2-40B4-BE49-F238E27FC236}">
                <a16:creationId xmlns:a16="http://schemas.microsoft.com/office/drawing/2014/main" id="{A0E393ED-2873-FC4C-993B-B3DB7440DE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18975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5" name="Line 408">
            <a:extLst>
              <a:ext uri="{FF2B5EF4-FFF2-40B4-BE49-F238E27FC236}">
                <a16:creationId xmlns:a16="http://schemas.microsoft.com/office/drawing/2014/main" id="{00B3A3C8-1C08-7C4B-9544-8E34491DF7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39401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6" name="Line 409">
            <a:extLst>
              <a:ext uri="{FF2B5EF4-FFF2-40B4-BE49-F238E27FC236}">
                <a16:creationId xmlns:a16="http://schemas.microsoft.com/office/drawing/2014/main" id="{325CE059-52AC-7D4B-8602-AFB30E550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55242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7" name="Line 410">
            <a:extLst>
              <a:ext uri="{FF2B5EF4-FFF2-40B4-BE49-F238E27FC236}">
                <a16:creationId xmlns:a16="http://schemas.microsoft.com/office/drawing/2014/main" id="{AB3DE531-9816-3E43-AF98-A790236C9A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71083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8" name="Line 411">
            <a:extLst>
              <a:ext uri="{FF2B5EF4-FFF2-40B4-BE49-F238E27FC236}">
                <a16:creationId xmlns:a16="http://schemas.microsoft.com/office/drawing/2014/main" id="{7E98E985-7B0A-F64B-B010-E7831CE9F1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91506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9" name="Line 412">
            <a:extLst>
              <a:ext uri="{FF2B5EF4-FFF2-40B4-BE49-F238E27FC236}">
                <a16:creationId xmlns:a16="http://schemas.microsoft.com/office/drawing/2014/main" id="{E7E5DD6C-EBF2-BA48-B86E-0810B1D8D3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07347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0" name="Line 413">
            <a:extLst>
              <a:ext uri="{FF2B5EF4-FFF2-40B4-BE49-F238E27FC236}">
                <a16:creationId xmlns:a16="http://schemas.microsoft.com/office/drawing/2014/main" id="{54CB9C6A-C362-1F45-B7E3-5FACF0E231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23188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1" name="Line 414">
            <a:extLst>
              <a:ext uri="{FF2B5EF4-FFF2-40B4-BE49-F238E27FC236}">
                <a16:creationId xmlns:a16="http://schemas.microsoft.com/office/drawing/2014/main" id="{B2AC0F2C-B13C-3242-AE44-B3136F453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43613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2" name="Line 415">
            <a:extLst>
              <a:ext uri="{FF2B5EF4-FFF2-40B4-BE49-F238E27FC236}">
                <a16:creationId xmlns:a16="http://schemas.microsoft.com/office/drawing/2014/main" id="{204497F1-7161-574D-BA59-D2F9E1724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59455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3" name="Line 416">
            <a:extLst>
              <a:ext uri="{FF2B5EF4-FFF2-40B4-BE49-F238E27FC236}">
                <a16:creationId xmlns:a16="http://schemas.microsoft.com/office/drawing/2014/main" id="{E10D4014-8DCA-6541-A075-AEA9D3E9E9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79877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4" name="Line 417">
            <a:extLst>
              <a:ext uri="{FF2B5EF4-FFF2-40B4-BE49-F238E27FC236}">
                <a16:creationId xmlns:a16="http://schemas.microsoft.com/office/drawing/2014/main" id="{B54DDCA8-FC07-1743-B208-C78D5E6CD8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95718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5" name="Line 418">
            <a:extLst>
              <a:ext uri="{FF2B5EF4-FFF2-40B4-BE49-F238E27FC236}">
                <a16:creationId xmlns:a16="http://schemas.microsoft.com/office/drawing/2014/main" id="{1992C6A8-52DE-7F45-BBF4-AC1A9D369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11560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6" name="Line 419">
            <a:extLst>
              <a:ext uri="{FF2B5EF4-FFF2-40B4-BE49-F238E27FC236}">
                <a16:creationId xmlns:a16="http://schemas.microsoft.com/office/drawing/2014/main" id="{890A5B23-132A-224F-8ECB-2DFB54A601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31985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7" name="Line 420">
            <a:extLst>
              <a:ext uri="{FF2B5EF4-FFF2-40B4-BE49-F238E27FC236}">
                <a16:creationId xmlns:a16="http://schemas.microsoft.com/office/drawing/2014/main" id="{F0AF1E36-113E-DE4A-972C-70ABA5534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47826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8" name="Line 421">
            <a:extLst>
              <a:ext uri="{FF2B5EF4-FFF2-40B4-BE49-F238E27FC236}">
                <a16:creationId xmlns:a16="http://schemas.microsoft.com/office/drawing/2014/main" id="{89B63885-B904-A848-B7AB-BEAFCD04B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63667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9" name="Line 422">
            <a:extLst>
              <a:ext uri="{FF2B5EF4-FFF2-40B4-BE49-F238E27FC236}">
                <a16:creationId xmlns:a16="http://schemas.microsoft.com/office/drawing/2014/main" id="{3570E54A-43B0-D742-AA6A-CA258EA3DA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4090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0" name="Line 423">
            <a:extLst>
              <a:ext uri="{FF2B5EF4-FFF2-40B4-BE49-F238E27FC236}">
                <a16:creationId xmlns:a16="http://schemas.microsoft.com/office/drawing/2014/main" id="{14418C05-EE33-BE42-9BE2-F9CD5812FE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99931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1" name="Line 424">
            <a:extLst>
              <a:ext uri="{FF2B5EF4-FFF2-40B4-BE49-F238E27FC236}">
                <a16:creationId xmlns:a16="http://schemas.microsoft.com/office/drawing/2014/main" id="{E9B2F65A-D2E5-2444-91EB-BB2C372355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20357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2" name="Line 425">
            <a:extLst>
              <a:ext uri="{FF2B5EF4-FFF2-40B4-BE49-F238E27FC236}">
                <a16:creationId xmlns:a16="http://schemas.microsoft.com/office/drawing/2014/main" id="{659CD487-7737-604F-B99B-F644C058F4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36198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3" name="Line 426">
            <a:extLst>
              <a:ext uri="{FF2B5EF4-FFF2-40B4-BE49-F238E27FC236}">
                <a16:creationId xmlns:a16="http://schemas.microsoft.com/office/drawing/2014/main" id="{8327F3DE-4518-B84D-B1D7-76762205E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52039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4" name="Line 427">
            <a:extLst>
              <a:ext uri="{FF2B5EF4-FFF2-40B4-BE49-F238E27FC236}">
                <a16:creationId xmlns:a16="http://schemas.microsoft.com/office/drawing/2014/main" id="{F17E5F17-3709-D549-B682-FA5DAA10A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72462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5" name="Line 428">
            <a:extLst>
              <a:ext uri="{FF2B5EF4-FFF2-40B4-BE49-F238E27FC236}">
                <a16:creationId xmlns:a16="http://schemas.microsoft.com/office/drawing/2014/main" id="{460E22D5-15AE-4341-9684-C97A4CF7C7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8303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6" name="Line 429">
            <a:extLst>
              <a:ext uri="{FF2B5EF4-FFF2-40B4-BE49-F238E27FC236}">
                <a16:creationId xmlns:a16="http://schemas.microsoft.com/office/drawing/2014/main" id="{63AADAE3-B3B6-4141-8D30-3675C9617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8729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7" name="Line 430">
            <a:extLst>
              <a:ext uri="{FF2B5EF4-FFF2-40B4-BE49-F238E27FC236}">
                <a16:creationId xmlns:a16="http://schemas.microsoft.com/office/drawing/2014/main" id="{FAEFBE29-2C6E-AE46-BE48-2BD3F7D1D6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24570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8" name="Line 431">
            <a:extLst>
              <a:ext uri="{FF2B5EF4-FFF2-40B4-BE49-F238E27FC236}">
                <a16:creationId xmlns:a16="http://schemas.microsoft.com/office/drawing/2014/main" id="{F72FFF6D-97D2-E344-A90E-044ED375C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40411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9" name="Line 432">
            <a:extLst>
              <a:ext uri="{FF2B5EF4-FFF2-40B4-BE49-F238E27FC236}">
                <a16:creationId xmlns:a16="http://schemas.microsoft.com/office/drawing/2014/main" id="{C2CCA692-9378-6147-8FE5-C783C83F0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60834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0" name="Line 433">
            <a:extLst>
              <a:ext uri="{FF2B5EF4-FFF2-40B4-BE49-F238E27FC236}">
                <a16:creationId xmlns:a16="http://schemas.microsoft.com/office/drawing/2014/main" id="{4E213321-6D58-554B-B494-96B095ACC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76675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1" name="Line 434">
            <a:extLst>
              <a:ext uri="{FF2B5EF4-FFF2-40B4-BE49-F238E27FC236}">
                <a16:creationId xmlns:a16="http://schemas.microsoft.com/office/drawing/2014/main" id="{26331F11-28E2-DA4C-8B80-5CEBAD592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92516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2" name="Line 435">
            <a:extLst>
              <a:ext uri="{FF2B5EF4-FFF2-40B4-BE49-F238E27FC236}">
                <a16:creationId xmlns:a16="http://schemas.microsoft.com/office/drawing/2014/main" id="{0B0D1D8C-225A-2D49-8B40-8F01AB17DD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12942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Line 436">
            <a:extLst>
              <a:ext uri="{FF2B5EF4-FFF2-40B4-BE49-F238E27FC236}">
                <a16:creationId xmlns:a16="http://schemas.microsoft.com/office/drawing/2014/main" id="{D9E19C52-406C-6B42-BD01-E9906CCA66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28783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Line 437">
            <a:extLst>
              <a:ext uri="{FF2B5EF4-FFF2-40B4-BE49-F238E27FC236}">
                <a16:creationId xmlns:a16="http://schemas.microsoft.com/office/drawing/2014/main" id="{4832784E-67AF-9F4E-ADF5-8FA07274DE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49206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Line 438">
            <a:extLst>
              <a:ext uri="{FF2B5EF4-FFF2-40B4-BE49-F238E27FC236}">
                <a16:creationId xmlns:a16="http://schemas.microsoft.com/office/drawing/2014/main" id="{E38E6847-5657-FA47-8518-F6407375D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65047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6" name="Line 439">
            <a:extLst>
              <a:ext uri="{FF2B5EF4-FFF2-40B4-BE49-F238E27FC236}">
                <a16:creationId xmlns:a16="http://schemas.microsoft.com/office/drawing/2014/main" id="{B5F64A17-16B8-514E-A3A2-0A0E218C13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80888" y="6557800"/>
            <a:ext cx="151247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7" name="Line 440">
            <a:extLst>
              <a:ext uri="{FF2B5EF4-FFF2-40B4-BE49-F238E27FC236}">
                <a16:creationId xmlns:a16="http://schemas.microsoft.com/office/drawing/2014/main" id="{450E3FDB-4974-FB40-B0AA-024A157280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01314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8" name="Line 441">
            <a:extLst>
              <a:ext uri="{FF2B5EF4-FFF2-40B4-BE49-F238E27FC236}">
                <a16:creationId xmlns:a16="http://schemas.microsoft.com/office/drawing/2014/main" id="{704FF111-BA82-4B43-B66D-15275D6A5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17155" y="6557800"/>
            <a:ext cx="151244" cy="458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9" name="Freeform 442">
            <a:extLst>
              <a:ext uri="{FF2B5EF4-FFF2-40B4-BE49-F238E27FC236}">
                <a16:creationId xmlns:a16="http://schemas.microsoft.com/office/drawing/2014/main" id="{BB70D36A-F812-0346-9A91-F7BAD37A6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162" y="6557800"/>
            <a:ext cx="142078" cy="4585"/>
          </a:xfrm>
          <a:custGeom>
            <a:avLst/>
            <a:gdLst>
              <a:gd name="T0" fmla="*/ 48853 w 137"/>
              <a:gd name="T1" fmla="*/ 0 h 1"/>
              <a:gd name="T2" fmla="*/ 36640 w 137"/>
              <a:gd name="T3" fmla="*/ 0 h 1"/>
              <a:gd name="T4" fmla="*/ 0 w 137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" h="1">
                <a:moveTo>
                  <a:pt x="136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0" name="Freeform 443">
            <a:extLst>
              <a:ext uri="{FF2B5EF4-FFF2-40B4-BE49-F238E27FC236}">
                <a16:creationId xmlns:a16="http://schemas.microsoft.com/office/drawing/2014/main" id="{23DFBBFF-3DE6-754F-A4FB-64F7BE81D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7170" y="6557800"/>
            <a:ext cx="132912" cy="9166"/>
          </a:xfrm>
          <a:custGeom>
            <a:avLst/>
            <a:gdLst>
              <a:gd name="T0" fmla="*/ 45677 w 128"/>
              <a:gd name="T1" fmla="*/ 0 h 10"/>
              <a:gd name="T2" fmla="*/ 3237 w 128"/>
              <a:gd name="T3" fmla="*/ 0 h 10"/>
              <a:gd name="T4" fmla="*/ 0 w 128"/>
              <a:gd name="T5" fmla="*/ 2858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" h="10">
                <a:moveTo>
                  <a:pt x="127" y="0"/>
                </a:moveTo>
                <a:lnTo>
                  <a:pt x="9" y="0"/>
                </a:lnTo>
                <a:lnTo>
                  <a:pt x="0" y="9"/>
                </a:lnTo>
              </a:path>
            </a:pathLst>
          </a:cu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1" name="Line 444">
            <a:extLst>
              <a:ext uri="{FF2B5EF4-FFF2-40B4-BE49-F238E27FC236}">
                <a16:creationId xmlns:a16="http://schemas.microsoft.com/office/drawing/2014/main" id="{D12B1E22-419C-2049-9066-10C0718587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51758" y="6663215"/>
            <a:ext cx="114582" cy="9624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2" name="Line 445">
            <a:extLst>
              <a:ext uri="{FF2B5EF4-FFF2-40B4-BE49-F238E27FC236}">
                <a16:creationId xmlns:a16="http://schemas.microsoft.com/office/drawing/2014/main" id="{1F0DBFED-6870-C043-86E3-9936F0E3C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6864876"/>
            <a:ext cx="4582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3" name="Freeform 446">
            <a:extLst>
              <a:ext uri="{FF2B5EF4-FFF2-40B4-BE49-F238E27FC236}">
                <a16:creationId xmlns:a16="http://schemas.microsoft.com/office/drawing/2014/main" id="{08ADF530-E441-1641-800F-C2609FC6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011" y="7149035"/>
            <a:ext cx="4582" cy="142078"/>
          </a:xfrm>
          <a:custGeom>
            <a:avLst/>
            <a:gdLst>
              <a:gd name="T0" fmla="*/ 0 w 1"/>
              <a:gd name="T1" fmla="*/ 0 h 137"/>
              <a:gd name="T2" fmla="*/ 0 w 1"/>
              <a:gd name="T3" fmla="*/ 3233 h 137"/>
              <a:gd name="T4" fmla="*/ 0 w 1"/>
              <a:gd name="T5" fmla="*/ 48853 h 1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37">
                <a:moveTo>
                  <a:pt x="0" y="0"/>
                </a:moveTo>
                <a:lnTo>
                  <a:pt x="0" y="9"/>
                </a:lnTo>
                <a:lnTo>
                  <a:pt x="0" y="136"/>
                </a:lnTo>
              </a:path>
            </a:pathLst>
          </a:cu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Line 447">
            <a:extLst>
              <a:ext uri="{FF2B5EF4-FFF2-40B4-BE49-F238E27FC236}">
                <a16:creationId xmlns:a16="http://schemas.microsoft.com/office/drawing/2014/main" id="{0E576D1A-9E73-0E47-82F1-C644F30DB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7428609"/>
            <a:ext cx="4582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5" name="Line 448">
            <a:extLst>
              <a:ext uri="{FF2B5EF4-FFF2-40B4-BE49-F238E27FC236}">
                <a16:creationId xmlns:a16="http://schemas.microsoft.com/office/drawing/2014/main" id="{7843EBAA-B99A-F14B-9FE4-8FFF1295D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7712768"/>
            <a:ext cx="4582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6" name="Line 449">
            <a:extLst>
              <a:ext uri="{FF2B5EF4-FFF2-40B4-BE49-F238E27FC236}">
                <a16:creationId xmlns:a16="http://schemas.microsoft.com/office/drawing/2014/main" id="{EC0BFDD3-EF3C-B447-859E-24A94E23E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7996927"/>
            <a:ext cx="4582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7" name="Line 450">
            <a:extLst>
              <a:ext uri="{FF2B5EF4-FFF2-40B4-BE49-F238E27FC236}">
                <a16:creationId xmlns:a16="http://schemas.microsoft.com/office/drawing/2014/main" id="{46B45239-5D66-6D43-92FC-0ADE3AD8E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8276504"/>
            <a:ext cx="4582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8" name="Line 451">
            <a:extLst>
              <a:ext uri="{FF2B5EF4-FFF2-40B4-BE49-F238E27FC236}">
                <a16:creationId xmlns:a16="http://schemas.microsoft.com/office/drawing/2014/main" id="{31CDD807-C1CA-0C42-9ACB-A70FC7F01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8560663"/>
            <a:ext cx="4582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9" name="Line 452">
            <a:extLst>
              <a:ext uri="{FF2B5EF4-FFF2-40B4-BE49-F238E27FC236}">
                <a16:creationId xmlns:a16="http://schemas.microsoft.com/office/drawing/2014/main" id="{7BF26B61-E5DE-3644-9129-53B8C5965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8840237"/>
            <a:ext cx="4582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0" name="Line 453">
            <a:extLst>
              <a:ext uri="{FF2B5EF4-FFF2-40B4-BE49-F238E27FC236}">
                <a16:creationId xmlns:a16="http://schemas.microsoft.com/office/drawing/2014/main" id="{EB64BCA6-1594-AF43-A2B6-C0A426F3D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9124396"/>
            <a:ext cx="4582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1" name="Line 454">
            <a:extLst>
              <a:ext uri="{FF2B5EF4-FFF2-40B4-BE49-F238E27FC236}">
                <a16:creationId xmlns:a16="http://schemas.microsoft.com/office/drawing/2014/main" id="{D9DEBAA3-EA66-454A-A155-C40C42889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9408555"/>
            <a:ext cx="4582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" name="Line 455">
            <a:extLst>
              <a:ext uri="{FF2B5EF4-FFF2-40B4-BE49-F238E27FC236}">
                <a16:creationId xmlns:a16="http://schemas.microsoft.com/office/drawing/2014/main" id="{2205BF7D-2E68-3C45-AE56-8139F9C70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9688132"/>
            <a:ext cx="4582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" name="Line 456">
            <a:extLst>
              <a:ext uri="{FF2B5EF4-FFF2-40B4-BE49-F238E27FC236}">
                <a16:creationId xmlns:a16="http://schemas.microsoft.com/office/drawing/2014/main" id="{4D413E0F-A028-3F49-A5B7-25DF78143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9972291"/>
            <a:ext cx="4582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Line 457">
            <a:extLst>
              <a:ext uri="{FF2B5EF4-FFF2-40B4-BE49-F238E27FC236}">
                <a16:creationId xmlns:a16="http://schemas.microsoft.com/office/drawing/2014/main" id="{A7E9B8C9-87F5-C649-BAF6-3D9570500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10256450"/>
            <a:ext cx="4582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5" name="Line 458">
            <a:extLst>
              <a:ext uri="{FF2B5EF4-FFF2-40B4-BE49-F238E27FC236}">
                <a16:creationId xmlns:a16="http://schemas.microsoft.com/office/drawing/2014/main" id="{42585479-B580-8549-AA54-24403A7EA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10536024"/>
            <a:ext cx="4582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6" name="Line 459">
            <a:extLst>
              <a:ext uri="{FF2B5EF4-FFF2-40B4-BE49-F238E27FC236}">
                <a16:creationId xmlns:a16="http://schemas.microsoft.com/office/drawing/2014/main" id="{72D2D1A5-209A-5E40-BBD2-DE25EE7D6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10820183"/>
            <a:ext cx="4582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Line 460">
            <a:extLst>
              <a:ext uri="{FF2B5EF4-FFF2-40B4-BE49-F238E27FC236}">
                <a16:creationId xmlns:a16="http://schemas.microsoft.com/office/drawing/2014/main" id="{560E15C0-A7E1-004B-A515-0BA605F00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11099760"/>
            <a:ext cx="4582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8" name="Line 461">
            <a:extLst>
              <a:ext uri="{FF2B5EF4-FFF2-40B4-BE49-F238E27FC236}">
                <a16:creationId xmlns:a16="http://schemas.microsoft.com/office/drawing/2014/main" id="{87C63422-A01A-CD45-B7C6-195977628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11383919"/>
            <a:ext cx="4582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Line 462">
            <a:extLst>
              <a:ext uri="{FF2B5EF4-FFF2-40B4-BE49-F238E27FC236}">
                <a16:creationId xmlns:a16="http://schemas.microsoft.com/office/drawing/2014/main" id="{E53E4CA5-9F48-CD4D-B7C4-FB6115146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11668078"/>
            <a:ext cx="4582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0" name="Line 463">
            <a:extLst>
              <a:ext uri="{FF2B5EF4-FFF2-40B4-BE49-F238E27FC236}">
                <a16:creationId xmlns:a16="http://schemas.microsoft.com/office/drawing/2014/main" id="{36E93774-A78A-594A-B0FC-B74ADB8BC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11947653"/>
            <a:ext cx="4582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1" name="Line 464">
            <a:extLst>
              <a:ext uri="{FF2B5EF4-FFF2-40B4-BE49-F238E27FC236}">
                <a16:creationId xmlns:a16="http://schemas.microsoft.com/office/drawing/2014/main" id="{E2870E15-6157-F445-A5EE-EC41589CA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12231811"/>
            <a:ext cx="4582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2" name="Line 465">
            <a:extLst>
              <a:ext uri="{FF2B5EF4-FFF2-40B4-BE49-F238E27FC236}">
                <a16:creationId xmlns:a16="http://schemas.microsoft.com/office/drawing/2014/main" id="{C5621FC9-B547-0848-A943-418BCA3DF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12511389"/>
            <a:ext cx="4582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3" name="Line 466">
            <a:extLst>
              <a:ext uri="{FF2B5EF4-FFF2-40B4-BE49-F238E27FC236}">
                <a16:creationId xmlns:a16="http://schemas.microsoft.com/office/drawing/2014/main" id="{4D13706F-3041-2541-A463-C9DF9E44B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12795547"/>
            <a:ext cx="4582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4" name="Line 467">
            <a:extLst>
              <a:ext uri="{FF2B5EF4-FFF2-40B4-BE49-F238E27FC236}">
                <a16:creationId xmlns:a16="http://schemas.microsoft.com/office/drawing/2014/main" id="{250A97B2-8258-7A48-89DD-67BFDE163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3011" y="13079706"/>
            <a:ext cx="4582" cy="1329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6" name="Line 469">
            <a:extLst>
              <a:ext uri="{FF2B5EF4-FFF2-40B4-BE49-F238E27FC236}">
                <a16:creationId xmlns:a16="http://schemas.microsoft.com/office/drawing/2014/main" id="{5FB2819F-04CA-7A42-B4E2-766FF3822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15923" y="503383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7" name="Line 470">
            <a:extLst>
              <a:ext uri="{FF2B5EF4-FFF2-40B4-BE49-F238E27FC236}">
                <a16:creationId xmlns:a16="http://schemas.microsoft.com/office/drawing/2014/main" id="{1857E3D3-C51C-CA4B-9C0E-C3049B5AB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15923" y="787542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8" name="Line 471">
            <a:extLst>
              <a:ext uri="{FF2B5EF4-FFF2-40B4-BE49-F238E27FC236}">
                <a16:creationId xmlns:a16="http://schemas.microsoft.com/office/drawing/2014/main" id="{3F329FEB-DB11-A74C-95B7-69380D97B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15923" y="1067116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9" name="Line 472">
            <a:extLst>
              <a:ext uri="{FF2B5EF4-FFF2-40B4-BE49-F238E27FC236}">
                <a16:creationId xmlns:a16="http://schemas.microsoft.com/office/drawing/2014/main" id="{071EEF92-AD33-BB42-B4DA-E7DDFEDF8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15923" y="1351275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0" name="Line 473">
            <a:extLst>
              <a:ext uri="{FF2B5EF4-FFF2-40B4-BE49-F238E27FC236}">
                <a16:creationId xmlns:a16="http://schemas.microsoft.com/office/drawing/2014/main" id="{9660192A-29F2-D540-AFE1-CE94CB6E1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15923" y="1630852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1" name="Line 474">
            <a:extLst>
              <a:ext uri="{FF2B5EF4-FFF2-40B4-BE49-F238E27FC236}">
                <a16:creationId xmlns:a16="http://schemas.microsoft.com/office/drawing/2014/main" id="{E96E14F8-9CF7-B345-9563-FBD7BADB0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15923" y="1915011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2" name="Freeform 475">
            <a:extLst>
              <a:ext uri="{FF2B5EF4-FFF2-40B4-BE49-F238E27FC236}">
                <a16:creationId xmlns:a16="http://schemas.microsoft.com/office/drawing/2014/main" id="{17750A34-181C-BD4B-A431-1D66A854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923" y="2199170"/>
            <a:ext cx="4585" cy="142078"/>
          </a:xfrm>
          <a:custGeom>
            <a:avLst/>
            <a:gdLst>
              <a:gd name="T0" fmla="*/ 0 w 1"/>
              <a:gd name="T1" fmla="*/ 0 h 137"/>
              <a:gd name="T2" fmla="*/ 0 w 1"/>
              <a:gd name="T3" fmla="*/ 33407 h 137"/>
              <a:gd name="T4" fmla="*/ 0 w 1"/>
              <a:gd name="T5" fmla="*/ 48853 h 1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37">
                <a:moveTo>
                  <a:pt x="0" y="0"/>
                </a:moveTo>
                <a:lnTo>
                  <a:pt x="0" y="93"/>
                </a:lnTo>
                <a:lnTo>
                  <a:pt x="0" y="136"/>
                </a:lnTo>
              </a:path>
            </a:pathLst>
          </a:cu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3" name="Line 476">
            <a:extLst>
              <a:ext uri="{FF2B5EF4-FFF2-40B4-BE49-F238E27FC236}">
                <a16:creationId xmlns:a16="http://schemas.microsoft.com/office/drawing/2014/main" id="{3A4A534B-7B37-BA43-9ABD-A280FE4C3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15923" y="2478744"/>
            <a:ext cx="45832" cy="13291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4" name="Freeform 477">
            <a:extLst>
              <a:ext uri="{FF2B5EF4-FFF2-40B4-BE49-F238E27FC236}">
                <a16:creationId xmlns:a16="http://schemas.microsoft.com/office/drawing/2014/main" id="{C3C098FA-6858-2440-BD4B-67A6B1949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504" y="2735404"/>
            <a:ext cx="91664" cy="105415"/>
          </a:xfrm>
          <a:custGeom>
            <a:avLst/>
            <a:gdLst>
              <a:gd name="T0" fmla="*/ 0 w 86"/>
              <a:gd name="T1" fmla="*/ 0 h 103"/>
              <a:gd name="T2" fmla="*/ 15875 w 86"/>
              <a:gd name="T3" fmla="*/ 20915 h 103"/>
              <a:gd name="T4" fmla="*/ 31381 w 86"/>
              <a:gd name="T5" fmla="*/ 36159 h 1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" h="103">
                <a:moveTo>
                  <a:pt x="0" y="0"/>
                </a:moveTo>
                <a:lnTo>
                  <a:pt x="43" y="59"/>
                </a:lnTo>
                <a:lnTo>
                  <a:pt x="85" y="102"/>
                </a:lnTo>
              </a:path>
            </a:pathLst>
          </a:cu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5" name="Line 478">
            <a:extLst>
              <a:ext uri="{FF2B5EF4-FFF2-40B4-BE49-F238E27FC236}">
                <a16:creationId xmlns:a16="http://schemas.microsoft.com/office/drawing/2014/main" id="{7BC19212-DBA8-E14E-AD13-733F796F3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18414" y="2946232"/>
            <a:ext cx="87082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6" name="Line 479">
            <a:extLst>
              <a:ext uri="{FF2B5EF4-FFF2-40B4-BE49-F238E27FC236}">
                <a16:creationId xmlns:a16="http://schemas.microsoft.com/office/drawing/2014/main" id="{8800785F-37DB-DE4B-8142-F7CD51EA4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01743" y="3161644"/>
            <a:ext cx="87082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Line 480">
            <a:extLst>
              <a:ext uri="{FF2B5EF4-FFF2-40B4-BE49-F238E27FC236}">
                <a16:creationId xmlns:a16="http://schemas.microsoft.com/office/drawing/2014/main" id="{4A600320-C8AE-ED4C-B08A-05627BCC3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89656" y="3372471"/>
            <a:ext cx="96246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8" name="Line 481">
            <a:extLst>
              <a:ext uri="{FF2B5EF4-FFF2-40B4-BE49-F238E27FC236}">
                <a16:creationId xmlns:a16="http://schemas.microsoft.com/office/drawing/2014/main" id="{BEE12550-E728-C04C-9DB0-FBB9324DE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2984" y="3583299"/>
            <a:ext cx="96246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9" name="Line 482">
            <a:extLst>
              <a:ext uri="{FF2B5EF4-FFF2-40B4-BE49-F238E27FC236}">
                <a16:creationId xmlns:a16="http://schemas.microsoft.com/office/drawing/2014/main" id="{7F324EEF-A717-9E43-8B94-7DCD41326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6312" y="3794127"/>
            <a:ext cx="96246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0" name="Line 483">
            <a:extLst>
              <a:ext uri="{FF2B5EF4-FFF2-40B4-BE49-F238E27FC236}">
                <a16:creationId xmlns:a16="http://schemas.microsoft.com/office/drawing/2014/main" id="{CEF51625-9BD7-E845-8939-B296E155A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44222" y="4004954"/>
            <a:ext cx="96249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1" name="Line 484">
            <a:extLst>
              <a:ext uri="{FF2B5EF4-FFF2-40B4-BE49-F238E27FC236}">
                <a16:creationId xmlns:a16="http://schemas.microsoft.com/office/drawing/2014/main" id="{30717FFE-DD53-F84B-BE04-938E577A8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36717" y="4220363"/>
            <a:ext cx="87082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2" name="Line 485">
            <a:extLst>
              <a:ext uri="{FF2B5EF4-FFF2-40B4-BE49-F238E27FC236}">
                <a16:creationId xmlns:a16="http://schemas.microsoft.com/office/drawing/2014/main" id="{93DA08A0-454F-C140-89DE-0DA04FDA2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4630" y="4431191"/>
            <a:ext cx="87080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3" name="Line 486">
            <a:extLst>
              <a:ext uri="{FF2B5EF4-FFF2-40B4-BE49-F238E27FC236}">
                <a16:creationId xmlns:a16="http://schemas.microsoft.com/office/drawing/2014/main" id="{27FAA9DD-FE84-7640-B229-F2D5CF2D2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07958" y="4642019"/>
            <a:ext cx="87080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8" name="Line 491">
            <a:extLst>
              <a:ext uri="{FF2B5EF4-FFF2-40B4-BE49-F238E27FC236}">
                <a16:creationId xmlns:a16="http://schemas.microsoft.com/office/drawing/2014/main" id="{DAE9B7D3-DF12-BC40-ABB1-2868EB09F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42933" y="5700741"/>
            <a:ext cx="87080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9" name="Line 492">
            <a:extLst>
              <a:ext uri="{FF2B5EF4-FFF2-40B4-BE49-F238E27FC236}">
                <a16:creationId xmlns:a16="http://schemas.microsoft.com/office/drawing/2014/main" id="{A49708A8-C909-EB4C-9898-A586271AE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30843" y="5911569"/>
            <a:ext cx="87082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0" name="Line 493">
            <a:extLst>
              <a:ext uri="{FF2B5EF4-FFF2-40B4-BE49-F238E27FC236}">
                <a16:creationId xmlns:a16="http://schemas.microsoft.com/office/drawing/2014/main" id="{71E0D4A1-8880-5749-808D-424B5082B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4171" y="6126978"/>
            <a:ext cx="96249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1" name="Line 494">
            <a:extLst>
              <a:ext uri="{FF2B5EF4-FFF2-40B4-BE49-F238E27FC236}">
                <a16:creationId xmlns:a16="http://schemas.microsoft.com/office/drawing/2014/main" id="{49B20036-A64F-9347-B275-9999A0E1C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7500" y="6337806"/>
            <a:ext cx="96249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2" name="Line 495">
            <a:extLst>
              <a:ext uri="{FF2B5EF4-FFF2-40B4-BE49-F238E27FC236}">
                <a16:creationId xmlns:a16="http://schemas.microsoft.com/office/drawing/2014/main" id="{7DCB996F-FC9C-9741-BC8F-16B316AB8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5413" y="6548633"/>
            <a:ext cx="96246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3" name="Line 496">
            <a:extLst>
              <a:ext uri="{FF2B5EF4-FFF2-40B4-BE49-F238E27FC236}">
                <a16:creationId xmlns:a16="http://schemas.microsoft.com/office/drawing/2014/main" id="{735932B0-6204-044F-91C8-14FDA7207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8741" y="6759461"/>
            <a:ext cx="96246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4" name="Line 497">
            <a:extLst>
              <a:ext uri="{FF2B5EF4-FFF2-40B4-BE49-F238E27FC236}">
                <a16:creationId xmlns:a16="http://schemas.microsoft.com/office/drawing/2014/main" id="{07A717E5-334B-C24C-AD89-F93592F8F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5817" y="6970288"/>
            <a:ext cx="87082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2" name="Line 505">
            <a:extLst>
              <a:ext uri="{FF2B5EF4-FFF2-40B4-BE49-F238E27FC236}">
                <a16:creationId xmlns:a16="http://schemas.microsoft.com/office/drawing/2014/main" id="{B03CA39E-196A-854D-A874-23A0B5A91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55362" y="8666075"/>
            <a:ext cx="87080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3" name="Line 506">
            <a:extLst>
              <a:ext uri="{FF2B5EF4-FFF2-40B4-BE49-F238E27FC236}">
                <a16:creationId xmlns:a16="http://schemas.microsoft.com/office/drawing/2014/main" id="{07B5E8E7-B316-F74B-97C9-5E0821FD6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3272" y="8876903"/>
            <a:ext cx="87082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4" name="Line 507">
            <a:extLst>
              <a:ext uri="{FF2B5EF4-FFF2-40B4-BE49-F238E27FC236}">
                <a16:creationId xmlns:a16="http://schemas.microsoft.com/office/drawing/2014/main" id="{EACB6FE5-9615-4841-BBFD-A22E49264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26600" y="9087731"/>
            <a:ext cx="96249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5" name="Line 508">
            <a:extLst>
              <a:ext uri="{FF2B5EF4-FFF2-40B4-BE49-F238E27FC236}">
                <a16:creationId xmlns:a16="http://schemas.microsoft.com/office/drawing/2014/main" id="{8EA48B11-3317-EC46-A6B2-604FC0103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09928" y="9303143"/>
            <a:ext cx="96249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6" name="Line 509">
            <a:extLst>
              <a:ext uri="{FF2B5EF4-FFF2-40B4-BE49-F238E27FC236}">
                <a16:creationId xmlns:a16="http://schemas.microsoft.com/office/drawing/2014/main" id="{ACFD02BF-36FC-E840-B2D8-72AC6864A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97841" y="9513970"/>
            <a:ext cx="96246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7" name="Line 510">
            <a:extLst>
              <a:ext uri="{FF2B5EF4-FFF2-40B4-BE49-F238E27FC236}">
                <a16:creationId xmlns:a16="http://schemas.microsoft.com/office/drawing/2014/main" id="{33323A69-EACB-3E4B-93C9-69E35A422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0336" y="9724798"/>
            <a:ext cx="87080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9" name="Line 512">
            <a:extLst>
              <a:ext uri="{FF2B5EF4-FFF2-40B4-BE49-F238E27FC236}">
                <a16:creationId xmlns:a16="http://schemas.microsoft.com/office/drawing/2014/main" id="{ABDDB47D-2799-D543-B97B-BF01336BC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34075" y="10164786"/>
            <a:ext cx="45832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0" name="Freeform 513">
            <a:extLst>
              <a:ext uri="{FF2B5EF4-FFF2-40B4-BE49-F238E27FC236}">
                <a16:creationId xmlns:a16="http://schemas.microsoft.com/office/drawing/2014/main" id="{93371A95-4D15-6041-85E6-F7FB1A0B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9907" y="10448945"/>
            <a:ext cx="4585" cy="142078"/>
          </a:xfrm>
          <a:custGeom>
            <a:avLst/>
            <a:gdLst>
              <a:gd name="T0" fmla="*/ 0 w 1"/>
              <a:gd name="T1" fmla="*/ 0 h 137"/>
              <a:gd name="T2" fmla="*/ 0 w 1"/>
              <a:gd name="T3" fmla="*/ 12213 h 137"/>
              <a:gd name="T4" fmla="*/ 0 w 1"/>
              <a:gd name="T5" fmla="*/ 48853 h 1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37">
                <a:moveTo>
                  <a:pt x="0" y="0"/>
                </a:moveTo>
                <a:lnTo>
                  <a:pt x="0" y="34"/>
                </a:lnTo>
                <a:lnTo>
                  <a:pt x="0" y="136"/>
                </a:lnTo>
              </a:path>
            </a:pathLst>
          </a:cu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1" name="Line 514">
            <a:extLst>
              <a:ext uri="{FF2B5EF4-FFF2-40B4-BE49-F238E27FC236}">
                <a16:creationId xmlns:a16="http://schemas.microsoft.com/office/drawing/2014/main" id="{0D92754D-BB3D-8E43-83F0-55DA51958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9907" y="10728519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2" name="Line 515">
            <a:extLst>
              <a:ext uri="{FF2B5EF4-FFF2-40B4-BE49-F238E27FC236}">
                <a16:creationId xmlns:a16="http://schemas.microsoft.com/office/drawing/2014/main" id="{85176FAE-06B0-904E-BB49-D83A3D839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9907" y="11012678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3" name="Line 516">
            <a:extLst>
              <a:ext uri="{FF2B5EF4-FFF2-40B4-BE49-F238E27FC236}">
                <a16:creationId xmlns:a16="http://schemas.microsoft.com/office/drawing/2014/main" id="{2F4D1B57-916F-9949-A7EE-45C04D5A4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9907" y="11296837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4" name="Line 517">
            <a:extLst>
              <a:ext uri="{FF2B5EF4-FFF2-40B4-BE49-F238E27FC236}">
                <a16:creationId xmlns:a16="http://schemas.microsoft.com/office/drawing/2014/main" id="{74B99D03-78C6-D048-A654-D2E72F845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9907" y="11576414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5" name="Line 518">
            <a:extLst>
              <a:ext uri="{FF2B5EF4-FFF2-40B4-BE49-F238E27FC236}">
                <a16:creationId xmlns:a16="http://schemas.microsoft.com/office/drawing/2014/main" id="{F44CB651-C94E-214D-B602-E1C49363D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9907" y="11860573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6" name="Line 519">
            <a:extLst>
              <a:ext uri="{FF2B5EF4-FFF2-40B4-BE49-F238E27FC236}">
                <a16:creationId xmlns:a16="http://schemas.microsoft.com/office/drawing/2014/main" id="{2EC3ECE6-D8AE-464B-8022-B41699BD3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9907" y="12144732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7" name="Line 520">
            <a:extLst>
              <a:ext uri="{FF2B5EF4-FFF2-40B4-BE49-F238E27FC236}">
                <a16:creationId xmlns:a16="http://schemas.microsoft.com/office/drawing/2014/main" id="{8743540C-1BE1-9E49-8054-F6A26055C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9907" y="12424306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9" name="Line 521">
            <a:extLst>
              <a:ext uri="{FF2B5EF4-FFF2-40B4-BE49-F238E27FC236}">
                <a16:creationId xmlns:a16="http://schemas.microsoft.com/office/drawing/2014/main" id="{10C73ABD-9CD0-C546-9872-17B62491D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9907" y="12708465"/>
            <a:ext cx="4585" cy="14208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0" name="Line 522">
            <a:extLst>
              <a:ext uri="{FF2B5EF4-FFF2-40B4-BE49-F238E27FC236}">
                <a16:creationId xmlns:a16="http://schemas.microsoft.com/office/drawing/2014/main" id="{55845E5B-A101-674E-8E64-742890198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9907" y="12988042"/>
            <a:ext cx="4585" cy="14207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1" name="Freeform 523">
            <a:extLst>
              <a:ext uri="{FF2B5EF4-FFF2-40B4-BE49-F238E27FC236}">
                <a16:creationId xmlns:a16="http://schemas.microsoft.com/office/drawing/2014/main" id="{0C760A5E-317A-EB45-95E9-7BEC0B77D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948" y="8010678"/>
            <a:ext cx="1604123" cy="1581205"/>
          </a:xfrm>
          <a:custGeom>
            <a:avLst/>
            <a:gdLst>
              <a:gd name="T0" fmla="*/ 335892 w 1545"/>
              <a:gd name="T1" fmla="*/ 27726 h 1521"/>
              <a:gd name="T2" fmla="*/ 335892 w 1545"/>
              <a:gd name="T3" fmla="*/ 27726 h 1521"/>
              <a:gd name="T4" fmla="*/ 335892 w 1545"/>
              <a:gd name="T5" fmla="*/ 27726 h 1521"/>
              <a:gd name="T6" fmla="*/ 393792 w 1545"/>
              <a:gd name="T7" fmla="*/ 48971 h 1521"/>
              <a:gd name="T8" fmla="*/ 393792 w 1545"/>
              <a:gd name="T9" fmla="*/ 48971 h 1521"/>
              <a:gd name="T10" fmla="*/ 482261 w 1545"/>
              <a:gd name="T11" fmla="*/ 125309 h 1521"/>
              <a:gd name="T12" fmla="*/ 482261 w 1545"/>
              <a:gd name="T13" fmla="*/ 125309 h 1521"/>
              <a:gd name="T14" fmla="*/ 512829 w 1545"/>
              <a:gd name="T15" fmla="*/ 177521 h 1521"/>
              <a:gd name="T16" fmla="*/ 512829 w 1545"/>
              <a:gd name="T17" fmla="*/ 177521 h 1521"/>
              <a:gd name="T18" fmla="*/ 530811 w 1545"/>
              <a:gd name="T19" fmla="*/ 290587 h 1521"/>
              <a:gd name="T20" fmla="*/ 530811 w 1545"/>
              <a:gd name="T21" fmla="*/ 290587 h 1521"/>
              <a:gd name="T22" fmla="*/ 522180 w 1545"/>
              <a:gd name="T23" fmla="*/ 351441 h 1521"/>
              <a:gd name="T24" fmla="*/ 522180 w 1545"/>
              <a:gd name="T25" fmla="*/ 351441 h 1521"/>
              <a:gd name="T26" fmla="*/ 463920 w 1545"/>
              <a:gd name="T27" fmla="*/ 452625 h 1521"/>
              <a:gd name="T28" fmla="*/ 463920 w 1545"/>
              <a:gd name="T29" fmla="*/ 452625 h 1521"/>
              <a:gd name="T30" fmla="*/ 415370 w 1545"/>
              <a:gd name="T31" fmla="*/ 492234 h 1521"/>
              <a:gd name="T32" fmla="*/ 415370 w 1545"/>
              <a:gd name="T33" fmla="*/ 492234 h 1521"/>
              <a:gd name="T34" fmla="*/ 308201 w 1545"/>
              <a:gd name="T35" fmla="*/ 531843 h 1521"/>
              <a:gd name="T36" fmla="*/ 308201 w 1545"/>
              <a:gd name="T37" fmla="*/ 531843 h 1521"/>
              <a:gd name="T38" fmla="*/ 247064 w 1545"/>
              <a:gd name="T39" fmla="*/ 531843 h 1521"/>
              <a:gd name="T40" fmla="*/ 247064 w 1545"/>
              <a:gd name="T41" fmla="*/ 531843 h 1521"/>
              <a:gd name="T42" fmla="*/ 137378 w 1545"/>
              <a:gd name="T43" fmla="*/ 492234 h 1521"/>
              <a:gd name="T44" fmla="*/ 137378 w 1545"/>
              <a:gd name="T45" fmla="*/ 492234 h 1521"/>
              <a:gd name="T46" fmla="*/ 88468 w 1545"/>
              <a:gd name="T47" fmla="*/ 452625 h 1521"/>
              <a:gd name="T48" fmla="*/ 88468 w 1545"/>
              <a:gd name="T49" fmla="*/ 452625 h 1521"/>
              <a:gd name="T50" fmla="*/ 30209 w 1545"/>
              <a:gd name="T51" fmla="*/ 351441 h 1521"/>
              <a:gd name="T52" fmla="*/ 30209 w 1545"/>
              <a:gd name="T53" fmla="*/ 351441 h 1521"/>
              <a:gd name="T54" fmla="*/ 21218 w 1545"/>
              <a:gd name="T55" fmla="*/ 290587 h 1521"/>
              <a:gd name="T56" fmla="*/ 21218 w 1545"/>
              <a:gd name="T57" fmla="*/ 290587 h 1521"/>
              <a:gd name="T58" fmla="*/ 39559 w 1545"/>
              <a:gd name="T59" fmla="*/ 177521 h 1521"/>
              <a:gd name="T60" fmla="*/ 39559 w 1545"/>
              <a:gd name="T61" fmla="*/ 177521 h 1521"/>
              <a:gd name="T62" fmla="*/ 73004 w 1545"/>
              <a:gd name="T63" fmla="*/ 125309 h 1521"/>
              <a:gd name="T64" fmla="*/ 73004 w 1545"/>
              <a:gd name="T65" fmla="*/ 125309 h 1521"/>
              <a:gd name="T66" fmla="*/ 161833 w 1545"/>
              <a:gd name="T67" fmla="*/ 48971 h 1521"/>
              <a:gd name="T68" fmla="*/ 161833 w 1545"/>
              <a:gd name="T69" fmla="*/ 48971 h 1521"/>
              <a:gd name="T70" fmla="*/ 219733 w 1545"/>
              <a:gd name="T71" fmla="*/ 27726 h 1521"/>
              <a:gd name="T72" fmla="*/ 219733 w 1545"/>
              <a:gd name="T73" fmla="*/ 27726 h 1521"/>
              <a:gd name="T74" fmla="*/ 335892 w 1545"/>
              <a:gd name="T75" fmla="*/ 27726 h 152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45" h="1521">
                <a:moveTo>
                  <a:pt x="934" y="77"/>
                </a:moveTo>
                <a:lnTo>
                  <a:pt x="934" y="77"/>
                </a:lnTo>
                <a:cubicBezTo>
                  <a:pt x="976" y="119"/>
                  <a:pt x="1036" y="136"/>
                  <a:pt x="1095" y="136"/>
                </a:cubicBezTo>
                <a:cubicBezTo>
                  <a:pt x="1214" y="136"/>
                  <a:pt x="1316" y="221"/>
                  <a:pt x="1341" y="348"/>
                </a:cubicBezTo>
                <a:cubicBezTo>
                  <a:pt x="1350" y="399"/>
                  <a:pt x="1384" y="459"/>
                  <a:pt x="1426" y="493"/>
                </a:cubicBezTo>
                <a:cubicBezTo>
                  <a:pt x="1518" y="569"/>
                  <a:pt x="1544" y="705"/>
                  <a:pt x="1476" y="807"/>
                </a:cubicBezTo>
                <a:cubicBezTo>
                  <a:pt x="1452" y="858"/>
                  <a:pt x="1443" y="926"/>
                  <a:pt x="1452" y="976"/>
                </a:cubicBezTo>
                <a:cubicBezTo>
                  <a:pt x="1468" y="1104"/>
                  <a:pt x="1401" y="1214"/>
                  <a:pt x="1290" y="1257"/>
                </a:cubicBezTo>
                <a:cubicBezTo>
                  <a:pt x="1231" y="1282"/>
                  <a:pt x="1188" y="1316"/>
                  <a:pt x="1155" y="1367"/>
                </a:cubicBezTo>
                <a:cubicBezTo>
                  <a:pt x="1095" y="1477"/>
                  <a:pt x="968" y="1520"/>
                  <a:pt x="857" y="1477"/>
                </a:cubicBezTo>
                <a:cubicBezTo>
                  <a:pt x="798" y="1461"/>
                  <a:pt x="738" y="1461"/>
                  <a:pt x="687" y="1477"/>
                </a:cubicBezTo>
                <a:cubicBezTo>
                  <a:pt x="568" y="1520"/>
                  <a:pt x="441" y="1477"/>
                  <a:pt x="382" y="1367"/>
                </a:cubicBezTo>
                <a:cubicBezTo>
                  <a:pt x="348" y="1316"/>
                  <a:pt x="305" y="1282"/>
                  <a:pt x="246" y="1257"/>
                </a:cubicBezTo>
                <a:cubicBezTo>
                  <a:pt x="136" y="1214"/>
                  <a:pt x="68" y="1104"/>
                  <a:pt x="84" y="976"/>
                </a:cubicBezTo>
                <a:cubicBezTo>
                  <a:pt x="102" y="926"/>
                  <a:pt x="84" y="858"/>
                  <a:pt x="59" y="807"/>
                </a:cubicBezTo>
                <a:cubicBezTo>
                  <a:pt x="0" y="705"/>
                  <a:pt x="17" y="569"/>
                  <a:pt x="110" y="493"/>
                </a:cubicBezTo>
                <a:cubicBezTo>
                  <a:pt x="161" y="459"/>
                  <a:pt x="186" y="399"/>
                  <a:pt x="203" y="348"/>
                </a:cubicBezTo>
                <a:cubicBezTo>
                  <a:pt x="220" y="221"/>
                  <a:pt x="322" y="136"/>
                  <a:pt x="450" y="136"/>
                </a:cubicBezTo>
                <a:cubicBezTo>
                  <a:pt x="509" y="136"/>
                  <a:pt x="560" y="119"/>
                  <a:pt x="611" y="77"/>
                </a:cubicBezTo>
                <a:cubicBezTo>
                  <a:pt x="704" y="0"/>
                  <a:pt x="840" y="0"/>
                  <a:pt x="934" y="77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24">
            <a:extLst>
              <a:ext uri="{FF2B5EF4-FFF2-40B4-BE49-F238E27FC236}">
                <a16:creationId xmlns:a16="http://schemas.microsoft.com/office/drawing/2014/main" id="{15F6349A-13CD-3B49-8694-EE208D22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1149" y="5659491"/>
            <a:ext cx="1608705" cy="1581208"/>
          </a:xfrm>
          <a:custGeom>
            <a:avLst/>
            <a:gdLst>
              <a:gd name="T0" fmla="*/ 336416 w 1547"/>
              <a:gd name="T1" fmla="*/ 27384 h 1520"/>
              <a:gd name="T2" fmla="*/ 336416 w 1547"/>
              <a:gd name="T3" fmla="*/ 27384 h 1520"/>
              <a:gd name="T4" fmla="*/ 336416 w 1547"/>
              <a:gd name="T5" fmla="*/ 27384 h 1520"/>
              <a:gd name="T6" fmla="*/ 394767 w 1547"/>
              <a:gd name="T7" fmla="*/ 49004 h 1520"/>
              <a:gd name="T8" fmla="*/ 394767 w 1547"/>
              <a:gd name="T9" fmla="*/ 49004 h 1520"/>
              <a:gd name="T10" fmla="*/ 483373 w 1547"/>
              <a:gd name="T11" fmla="*/ 122509 h 1520"/>
              <a:gd name="T12" fmla="*/ 483373 w 1547"/>
              <a:gd name="T13" fmla="*/ 122509 h 1520"/>
              <a:gd name="T14" fmla="*/ 516871 w 1547"/>
              <a:gd name="T15" fmla="*/ 177638 h 1520"/>
              <a:gd name="T16" fmla="*/ 516871 w 1547"/>
              <a:gd name="T17" fmla="*/ 177638 h 1520"/>
              <a:gd name="T18" fmla="*/ 535240 w 1547"/>
              <a:gd name="T19" fmla="*/ 290779 h 1520"/>
              <a:gd name="T20" fmla="*/ 535240 w 1547"/>
              <a:gd name="T21" fmla="*/ 290779 h 1520"/>
              <a:gd name="T22" fmla="*/ 526236 w 1547"/>
              <a:gd name="T23" fmla="*/ 352034 h 1520"/>
              <a:gd name="T24" fmla="*/ 526236 w 1547"/>
              <a:gd name="T25" fmla="*/ 352034 h 1520"/>
              <a:gd name="T26" fmla="*/ 468245 w 1547"/>
              <a:gd name="T27" fmla="*/ 452563 h 1520"/>
              <a:gd name="T28" fmla="*/ 468245 w 1547"/>
              <a:gd name="T29" fmla="*/ 452563 h 1520"/>
              <a:gd name="T30" fmla="*/ 419260 w 1547"/>
              <a:gd name="T31" fmla="*/ 492199 h 1520"/>
              <a:gd name="T32" fmla="*/ 419260 w 1547"/>
              <a:gd name="T33" fmla="*/ 492199 h 1520"/>
              <a:gd name="T34" fmla="*/ 309042 w 1547"/>
              <a:gd name="T35" fmla="*/ 532194 h 1520"/>
              <a:gd name="T36" fmla="*/ 309042 w 1547"/>
              <a:gd name="T37" fmla="*/ 532194 h 1520"/>
              <a:gd name="T38" fmla="*/ 247810 w 1547"/>
              <a:gd name="T39" fmla="*/ 532194 h 1520"/>
              <a:gd name="T40" fmla="*/ 247810 w 1547"/>
              <a:gd name="T41" fmla="*/ 532194 h 1520"/>
              <a:gd name="T42" fmla="*/ 140834 w 1547"/>
              <a:gd name="T43" fmla="*/ 492199 h 1520"/>
              <a:gd name="T44" fmla="*/ 140834 w 1547"/>
              <a:gd name="T45" fmla="*/ 492199 h 1520"/>
              <a:gd name="T46" fmla="*/ 91848 w 1547"/>
              <a:gd name="T47" fmla="*/ 452563 h 1520"/>
              <a:gd name="T48" fmla="*/ 91848 w 1547"/>
              <a:gd name="T49" fmla="*/ 452563 h 1520"/>
              <a:gd name="T50" fmla="*/ 33858 w 1547"/>
              <a:gd name="T51" fmla="*/ 352034 h 1520"/>
              <a:gd name="T52" fmla="*/ 33858 w 1547"/>
              <a:gd name="T53" fmla="*/ 352034 h 1520"/>
              <a:gd name="T54" fmla="*/ 24493 w 1547"/>
              <a:gd name="T55" fmla="*/ 290779 h 1520"/>
              <a:gd name="T56" fmla="*/ 24493 w 1547"/>
              <a:gd name="T57" fmla="*/ 290779 h 1520"/>
              <a:gd name="T58" fmla="*/ 42862 w 1547"/>
              <a:gd name="T59" fmla="*/ 177638 h 1520"/>
              <a:gd name="T60" fmla="*/ 42862 w 1547"/>
              <a:gd name="T61" fmla="*/ 177638 h 1520"/>
              <a:gd name="T62" fmla="*/ 73479 w 1547"/>
              <a:gd name="T63" fmla="*/ 122509 h 1520"/>
              <a:gd name="T64" fmla="*/ 73479 w 1547"/>
              <a:gd name="T65" fmla="*/ 122509 h 1520"/>
              <a:gd name="T66" fmla="*/ 162085 w 1547"/>
              <a:gd name="T67" fmla="*/ 49004 h 1520"/>
              <a:gd name="T68" fmla="*/ 162085 w 1547"/>
              <a:gd name="T69" fmla="*/ 49004 h 1520"/>
              <a:gd name="T70" fmla="*/ 220436 w 1547"/>
              <a:gd name="T71" fmla="*/ 27384 h 1520"/>
              <a:gd name="T72" fmla="*/ 220436 w 1547"/>
              <a:gd name="T73" fmla="*/ 27384 h 1520"/>
              <a:gd name="T74" fmla="*/ 336416 w 1547"/>
              <a:gd name="T75" fmla="*/ 27384 h 152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47" h="1520">
                <a:moveTo>
                  <a:pt x="934" y="76"/>
                </a:moveTo>
                <a:lnTo>
                  <a:pt x="934" y="76"/>
                </a:lnTo>
                <a:cubicBezTo>
                  <a:pt x="985" y="110"/>
                  <a:pt x="1036" y="136"/>
                  <a:pt x="1096" y="136"/>
                </a:cubicBezTo>
                <a:cubicBezTo>
                  <a:pt x="1223" y="136"/>
                  <a:pt x="1325" y="221"/>
                  <a:pt x="1342" y="340"/>
                </a:cubicBezTo>
                <a:cubicBezTo>
                  <a:pt x="1359" y="399"/>
                  <a:pt x="1384" y="450"/>
                  <a:pt x="1435" y="493"/>
                </a:cubicBezTo>
                <a:cubicBezTo>
                  <a:pt x="1529" y="569"/>
                  <a:pt x="1546" y="705"/>
                  <a:pt x="1486" y="807"/>
                </a:cubicBezTo>
                <a:cubicBezTo>
                  <a:pt x="1461" y="858"/>
                  <a:pt x="1444" y="917"/>
                  <a:pt x="1461" y="977"/>
                </a:cubicBezTo>
                <a:cubicBezTo>
                  <a:pt x="1478" y="1095"/>
                  <a:pt x="1410" y="1213"/>
                  <a:pt x="1300" y="1256"/>
                </a:cubicBezTo>
                <a:cubicBezTo>
                  <a:pt x="1240" y="1273"/>
                  <a:pt x="1198" y="1315"/>
                  <a:pt x="1164" y="1366"/>
                </a:cubicBezTo>
                <a:cubicBezTo>
                  <a:pt x="1104" y="1468"/>
                  <a:pt x="977" y="1519"/>
                  <a:pt x="858" y="1477"/>
                </a:cubicBezTo>
                <a:cubicBezTo>
                  <a:pt x="807" y="1460"/>
                  <a:pt x="747" y="1460"/>
                  <a:pt x="688" y="1477"/>
                </a:cubicBezTo>
                <a:cubicBezTo>
                  <a:pt x="578" y="1519"/>
                  <a:pt x="450" y="1468"/>
                  <a:pt x="391" y="1366"/>
                </a:cubicBezTo>
                <a:cubicBezTo>
                  <a:pt x="357" y="1315"/>
                  <a:pt x="315" y="1273"/>
                  <a:pt x="255" y="1256"/>
                </a:cubicBezTo>
                <a:cubicBezTo>
                  <a:pt x="145" y="1213"/>
                  <a:pt x="77" y="1095"/>
                  <a:pt x="94" y="977"/>
                </a:cubicBezTo>
                <a:cubicBezTo>
                  <a:pt x="102" y="917"/>
                  <a:pt x="94" y="858"/>
                  <a:pt x="68" y="807"/>
                </a:cubicBezTo>
                <a:cubicBezTo>
                  <a:pt x="0" y="705"/>
                  <a:pt x="26" y="569"/>
                  <a:pt x="119" y="493"/>
                </a:cubicBezTo>
                <a:cubicBezTo>
                  <a:pt x="162" y="450"/>
                  <a:pt x="196" y="399"/>
                  <a:pt x="204" y="340"/>
                </a:cubicBezTo>
                <a:cubicBezTo>
                  <a:pt x="230" y="221"/>
                  <a:pt x="331" y="136"/>
                  <a:pt x="450" y="136"/>
                </a:cubicBezTo>
                <a:cubicBezTo>
                  <a:pt x="510" y="136"/>
                  <a:pt x="569" y="110"/>
                  <a:pt x="612" y="76"/>
                </a:cubicBezTo>
                <a:cubicBezTo>
                  <a:pt x="705" y="0"/>
                  <a:pt x="841" y="0"/>
                  <a:pt x="934" y="7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25">
            <a:extLst>
              <a:ext uri="{FF2B5EF4-FFF2-40B4-BE49-F238E27FC236}">
                <a16:creationId xmlns:a16="http://schemas.microsoft.com/office/drawing/2014/main" id="{63E71614-C538-734A-B41E-E11317B4C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1149" y="1332942"/>
            <a:ext cx="1608705" cy="1581208"/>
          </a:xfrm>
          <a:custGeom>
            <a:avLst/>
            <a:gdLst>
              <a:gd name="T0" fmla="*/ 336416 w 1547"/>
              <a:gd name="T1" fmla="*/ 27384 h 1520"/>
              <a:gd name="T2" fmla="*/ 336416 w 1547"/>
              <a:gd name="T3" fmla="*/ 27384 h 1520"/>
              <a:gd name="T4" fmla="*/ 336416 w 1547"/>
              <a:gd name="T5" fmla="*/ 27384 h 1520"/>
              <a:gd name="T6" fmla="*/ 394767 w 1547"/>
              <a:gd name="T7" fmla="*/ 48643 h 1520"/>
              <a:gd name="T8" fmla="*/ 394767 w 1547"/>
              <a:gd name="T9" fmla="*/ 48643 h 1520"/>
              <a:gd name="T10" fmla="*/ 483373 w 1547"/>
              <a:gd name="T11" fmla="*/ 122149 h 1520"/>
              <a:gd name="T12" fmla="*/ 483373 w 1547"/>
              <a:gd name="T13" fmla="*/ 122149 h 1520"/>
              <a:gd name="T14" fmla="*/ 516871 w 1547"/>
              <a:gd name="T15" fmla="*/ 177278 h 1520"/>
              <a:gd name="T16" fmla="*/ 516871 w 1547"/>
              <a:gd name="T17" fmla="*/ 177278 h 1520"/>
              <a:gd name="T18" fmla="*/ 535240 w 1547"/>
              <a:gd name="T19" fmla="*/ 290419 h 1520"/>
              <a:gd name="T20" fmla="*/ 535240 w 1547"/>
              <a:gd name="T21" fmla="*/ 290419 h 1520"/>
              <a:gd name="T22" fmla="*/ 526236 w 1547"/>
              <a:gd name="T23" fmla="*/ 351673 h 1520"/>
              <a:gd name="T24" fmla="*/ 526236 w 1547"/>
              <a:gd name="T25" fmla="*/ 351673 h 1520"/>
              <a:gd name="T26" fmla="*/ 468245 w 1547"/>
              <a:gd name="T27" fmla="*/ 452563 h 1520"/>
              <a:gd name="T28" fmla="*/ 468245 w 1547"/>
              <a:gd name="T29" fmla="*/ 452563 h 1520"/>
              <a:gd name="T30" fmla="*/ 419260 w 1547"/>
              <a:gd name="T31" fmla="*/ 492559 h 1520"/>
              <a:gd name="T32" fmla="*/ 419260 w 1547"/>
              <a:gd name="T33" fmla="*/ 492559 h 1520"/>
              <a:gd name="T34" fmla="*/ 309042 w 1547"/>
              <a:gd name="T35" fmla="*/ 532194 h 1520"/>
              <a:gd name="T36" fmla="*/ 309042 w 1547"/>
              <a:gd name="T37" fmla="*/ 532194 h 1520"/>
              <a:gd name="T38" fmla="*/ 247810 w 1547"/>
              <a:gd name="T39" fmla="*/ 532194 h 1520"/>
              <a:gd name="T40" fmla="*/ 247810 w 1547"/>
              <a:gd name="T41" fmla="*/ 532194 h 1520"/>
              <a:gd name="T42" fmla="*/ 140834 w 1547"/>
              <a:gd name="T43" fmla="*/ 492559 h 1520"/>
              <a:gd name="T44" fmla="*/ 140834 w 1547"/>
              <a:gd name="T45" fmla="*/ 492559 h 1520"/>
              <a:gd name="T46" fmla="*/ 91848 w 1547"/>
              <a:gd name="T47" fmla="*/ 452563 h 1520"/>
              <a:gd name="T48" fmla="*/ 91848 w 1547"/>
              <a:gd name="T49" fmla="*/ 452563 h 1520"/>
              <a:gd name="T50" fmla="*/ 33858 w 1547"/>
              <a:gd name="T51" fmla="*/ 351673 h 1520"/>
              <a:gd name="T52" fmla="*/ 33858 w 1547"/>
              <a:gd name="T53" fmla="*/ 351673 h 1520"/>
              <a:gd name="T54" fmla="*/ 24493 w 1547"/>
              <a:gd name="T55" fmla="*/ 290419 h 1520"/>
              <a:gd name="T56" fmla="*/ 24493 w 1547"/>
              <a:gd name="T57" fmla="*/ 290419 h 1520"/>
              <a:gd name="T58" fmla="*/ 42862 w 1547"/>
              <a:gd name="T59" fmla="*/ 177278 h 1520"/>
              <a:gd name="T60" fmla="*/ 42862 w 1547"/>
              <a:gd name="T61" fmla="*/ 177278 h 1520"/>
              <a:gd name="T62" fmla="*/ 73479 w 1547"/>
              <a:gd name="T63" fmla="*/ 122149 h 1520"/>
              <a:gd name="T64" fmla="*/ 73479 w 1547"/>
              <a:gd name="T65" fmla="*/ 122149 h 1520"/>
              <a:gd name="T66" fmla="*/ 162085 w 1547"/>
              <a:gd name="T67" fmla="*/ 48643 h 1520"/>
              <a:gd name="T68" fmla="*/ 162085 w 1547"/>
              <a:gd name="T69" fmla="*/ 48643 h 1520"/>
              <a:gd name="T70" fmla="*/ 220436 w 1547"/>
              <a:gd name="T71" fmla="*/ 27384 h 1520"/>
              <a:gd name="T72" fmla="*/ 220436 w 1547"/>
              <a:gd name="T73" fmla="*/ 27384 h 1520"/>
              <a:gd name="T74" fmla="*/ 336416 w 1547"/>
              <a:gd name="T75" fmla="*/ 27384 h 152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47" h="1520">
                <a:moveTo>
                  <a:pt x="934" y="76"/>
                </a:moveTo>
                <a:lnTo>
                  <a:pt x="934" y="76"/>
                </a:lnTo>
                <a:cubicBezTo>
                  <a:pt x="985" y="110"/>
                  <a:pt x="1036" y="135"/>
                  <a:pt x="1096" y="135"/>
                </a:cubicBezTo>
                <a:cubicBezTo>
                  <a:pt x="1223" y="135"/>
                  <a:pt x="1325" y="220"/>
                  <a:pt x="1342" y="339"/>
                </a:cubicBezTo>
                <a:cubicBezTo>
                  <a:pt x="1359" y="399"/>
                  <a:pt x="1384" y="450"/>
                  <a:pt x="1435" y="492"/>
                </a:cubicBezTo>
                <a:cubicBezTo>
                  <a:pt x="1529" y="568"/>
                  <a:pt x="1546" y="704"/>
                  <a:pt x="1486" y="806"/>
                </a:cubicBezTo>
                <a:cubicBezTo>
                  <a:pt x="1461" y="857"/>
                  <a:pt x="1444" y="917"/>
                  <a:pt x="1461" y="976"/>
                </a:cubicBezTo>
                <a:cubicBezTo>
                  <a:pt x="1478" y="1095"/>
                  <a:pt x="1410" y="1214"/>
                  <a:pt x="1300" y="1256"/>
                </a:cubicBezTo>
                <a:cubicBezTo>
                  <a:pt x="1240" y="1273"/>
                  <a:pt x="1198" y="1316"/>
                  <a:pt x="1164" y="1367"/>
                </a:cubicBezTo>
                <a:cubicBezTo>
                  <a:pt x="1104" y="1469"/>
                  <a:pt x="977" y="1519"/>
                  <a:pt x="858" y="1477"/>
                </a:cubicBezTo>
                <a:cubicBezTo>
                  <a:pt x="807" y="1452"/>
                  <a:pt x="747" y="1452"/>
                  <a:pt x="688" y="1477"/>
                </a:cubicBezTo>
                <a:cubicBezTo>
                  <a:pt x="578" y="1519"/>
                  <a:pt x="450" y="1469"/>
                  <a:pt x="391" y="1367"/>
                </a:cubicBezTo>
                <a:cubicBezTo>
                  <a:pt x="357" y="1316"/>
                  <a:pt x="315" y="1273"/>
                  <a:pt x="255" y="1256"/>
                </a:cubicBezTo>
                <a:cubicBezTo>
                  <a:pt x="145" y="1214"/>
                  <a:pt x="77" y="1095"/>
                  <a:pt x="94" y="976"/>
                </a:cubicBezTo>
                <a:cubicBezTo>
                  <a:pt x="102" y="917"/>
                  <a:pt x="94" y="857"/>
                  <a:pt x="68" y="806"/>
                </a:cubicBezTo>
                <a:cubicBezTo>
                  <a:pt x="0" y="704"/>
                  <a:pt x="26" y="568"/>
                  <a:pt x="119" y="492"/>
                </a:cubicBezTo>
                <a:cubicBezTo>
                  <a:pt x="162" y="450"/>
                  <a:pt x="196" y="399"/>
                  <a:pt x="204" y="339"/>
                </a:cubicBezTo>
                <a:cubicBezTo>
                  <a:pt x="230" y="220"/>
                  <a:pt x="331" y="135"/>
                  <a:pt x="450" y="135"/>
                </a:cubicBezTo>
                <a:cubicBezTo>
                  <a:pt x="510" y="135"/>
                  <a:pt x="569" y="110"/>
                  <a:pt x="612" y="76"/>
                </a:cubicBezTo>
                <a:cubicBezTo>
                  <a:pt x="705" y="0"/>
                  <a:pt x="841" y="0"/>
                  <a:pt x="934" y="7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26">
            <a:extLst>
              <a:ext uri="{FF2B5EF4-FFF2-40B4-BE49-F238E27FC236}">
                <a16:creationId xmlns:a16="http://schemas.microsoft.com/office/drawing/2014/main" id="{4AA18CF7-5960-AC42-959D-B78D89F20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324" y="3670378"/>
            <a:ext cx="1608705" cy="1581208"/>
          </a:xfrm>
          <a:custGeom>
            <a:avLst/>
            <a:gdLst>
              <a:gd name="T0" fmla="*/ 336416 w 1547"/>
              <a:gd name="T1" fmla="*/ 27366 h 1521"/>
              <a:gd name="T2" fmla="*/ 336416 w 1547"/>
              <a:gd name="T3" fmla="*/ 27366 h 1521"/>
              <a:gd name="T4" fmla="*/ 336416 w 1547"/>
              <a:gd name="T5" fmla="*/ 27366 h 1521"/>
              <a:gd name="T6" fmla="*/ 394407 w 1547"/>
              <a:gd name="T7" fmla="*/ 48971 h 1521"/>
              <a:gd name="T8" fmla="*/ 394407 w 1547"/>
              <a:gd name="T9" fmla="*/ 48971 h 1521"/>
              <a:gd name="T10" fmla="*/ 483373 w 1547"/>
              <a:gd name="T11" fmla="*/ 125309 h 1521"/>
              <a:gd name="T12" fmla="*/ 483373 w 1547"/>
              <a:gd name="T13" fmla="*/ 125309 h 1521"/>
              <a:gd name="T14" fmla="*/ 513989 w 1547"/>
              <a:gd name="T15" fmla="*/ 177161 h 1521"/>
              <a:gd name="T16" fmla="*/ 513989 w 1547"/>
              <a:gd name="T17" fmla="*/ 177161 h 1521"/>
              <a:gd name="T18" fmla="*/ 535240 w 1547"/>
              <a:gd name="T19" fmla="*/ 293469 h 1521"/>
              <a:gd name="T20" fmla="*/ 535240 w 1547"/>
              <a:gd name="T21" fmla="*/ 293469 h 1521"/>
              <a:gd name="T22" fmla="*/ 522994 w 1547"/>
              <a:gd name="T23" fmla="*/ 354683 h 1521"/>
              <a:gd name="T24" fmla="*/ 522994 w 1547"/>
              <a:gd name="T25" fmla="*/ 354683 h 1521"/>
              <a:gd name="T26" fmla="*/ 465004 w 1547"/>
              <a:gd name="T27" fmla="*/ 452266 h 1521"/>
              <a:gd name="T28" fmla="*/ 465004 w 1547"/>
              <a:gd name="T29" fmla="*/ 452266 h 1521"/>
              <a:gd name="T30" fmla="*/ 418900 w 1547"/>
              <a:gd name="T31" fmla="*/ 492235 h 1521"/>
              <a:gd name="T32" fmla="*/ 418900 w 1547"/>
              <a:gd name="T33" fmla="*/ 492235 h 1521"/>
              <a:gd name="T34" fmla="*/ 309042 w 1547"/>
              <a:gd name="T35" fmla="*/ 531844 h 1521"/>
              <a:gd name="T36" fmla="*/ 309042 w 1547"/>
              <a:gd name="T37" fmla="*/ 531844 h 1521"/>
              <a:gd name="T38" fmla="*/ 247810 w 1547"/>
              <a:gd name="T39" fmla="*/ 531844 h 1521"/>
              <a:gd name="T40" fmla="*/ 247810 w 1547"/>
              <a:gd name="T41" fmla="*/ 531844 h 1521"/>
              <a:gd name="T42" fmla="*/ 137592 w 1547"/>
              <a:gd name="T43" fmla="*/ 492235 h 1521"/>
              <a:gd name="T44" fmla="*/ 137592 w 1547"/>
              <a:gd name="T45" fmla="*/ 492235 h 1521"/>
              <a:gd name="T46" fmla="*/ 88606 w 1547"/>
              <a:gd name="T47" fmla="*/ 452266 h 1521"/>
              <a:gd name="T48" fmla="*/ 88606 w 1547"/>
              <a:gd name="T49" fmla="*/ 452266 h 1521"/>
              <a:gd name="T50" fmla="*/ 33858 w 1547"/>
              <a:gd name="T51" fmla="*/ 354683 h 1521"/>
              <a:gd name="T52" fmla="*/ 33858 w 1547"/>
              <a:gd name="T53" fmla="*/ 354683 h 1521"/>
              <a:gd name="T54" fmla="*/ 21611 w 1547"/>
              <a:gd name="T55" fmla="*/ 293469 h 1521"/>
              <a:gd name="T56" fmla="*/ 21611 w 1547"/>
              <a:gd name="T57" fmla="*/ 293469 h 1521"/>
              <a:gd name="T58" fmla="*/ 42862 w 1547"/>
              <a:gd name="T59" fmla="*/ 177161 h 1521"/>
              <a:gd name="T60" fmla="*/ 42862 w 1547"/>
              <a:gd name="T61" fmla="*/ 177161 h 1521"/>
              <a:gd name="T62" fmla="*/ 73479 w 1547"/>
              <a:gd name="T63" fmla="*/ 125309 h 1521"/>
              <a:gd name="T64" fmla="*/ 73479 w 1547"/>
              <a:gd name="T65" fmla="*/ 125309 h 1521"/>
              <a:gd name="T66" fmla="*/ 162085 w 1547"/>
              <a:gd name="T67" fmla="*/ 48971 h 1521"/>
              <a:gd name="T68" fmla="*/ 162085 w 1547"/>
              <a:gd name="T69" fmla="*/ 48971 h 1521"/>
              <a:gd name="T70" fmla="*/ 220075 w 1547"/>
              <a:gd name="T71" fmla="*/ 27366 h 1521"/>
              <a:gd name="T72" fmla="*/ 220075 w 1547"/>
              <a:gd name="T73" fmla="*/ 27366 h 1521"/>
              <a:gd name="T74" fmla="*/ 336416 w 1547"/>
              <a:gd name="T75" fmla="*/ 27366 h 152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47" h="1521">
                <a:moveTo>
                  <a:pt x="934" y="76"/>
                </a:moveTo>
                <a:lnTo>
                  <a:pt x="934" y="76"/>
                </a:lnTo>
                <a:cubicBezTo>
                  <a:pt x="977" y="119"/>
                  <a:pt x="1036" y="136"/>
                  <a:pt x="1095" y="136"/>
                </a:cubicBezTo>
                <a:cubicBezTo>
                  <a:pt x="1214" y="136"/>
                  <a:pt x="1316" y="229"/>
                  <a:pt x="1342" y="348"/>
                </a:cubicBezTo>
                <a:cubicBezTo>
                  <a:pt x="1350" y="407"/>
                  <a:pt x="1384" y="458"/>
                  <a:pt x="1427" y="492"/>
                </a:cubicBezTo>
                <a:cubicBezTo>
                  <a:pt x="1520" y="569"/>
                  <a:pt x="1546" y="705"/>
                  <a:pt x="1486" y="815"/>
                </a:cubicBezTo>
                <a:cubicBezTo>
                  <a:pt x="1452" y="866"/>
                  <a:pt x="1444" y="925"/>
                  <a:pt x="1452" y="985"/>
                </a:cubicBezTo>
                <a:cubicBezTo>
                  <a:pt x="1478" y="1103"/>
                  <a:pt x="1410" y="1222"/>
                  <a:pt x="1291" y="1256"/>
                </a:cubicBezTo>
                <a:cubicBezTo>
                  <a:pt x="1240" y="1282"/>
                  <a:pt x="1189" y="1316"/>
                  <a:pt x="1163" y="1367"/>
                </a:cubicBezTo>
                <a:cubicBezTo>
                  <a:pt x="1095" y="1477"/>
                  <a:pt x="968" y="1520"/>
                  <a:pt x="858" y="1477"/>
                </a:cubicBezTo>
                <a:cubicBezTo>
                  <a:pt x="798" y="1460"/>
                  <a:pt x="739" y="1460"/>
                  <a:pt x="688" y="1477"/>
                </a:cubicBezTo>
                <a:cubicBezTo>
                  <a:pt x="569" y="1520"/>
                  <a:pt x="442" y="1477"/>
                  <a:pt x="382" y="1367"/>
                </a:cubicBezTo>
                <a:cubicBezTo>
                  <a:pt x="357" y="1316"/>
                  <a:pt x="306" y="1282"/>
                  <a:pt x="246" y="1256"/>
                </a:cubicBezTo>
                <a:cubicBezTo>
                  <a:pt x="136" y="1222"/>
                  <a:pt x="68" y="1103"/>
                  <a:pt x="94" y="985"/>
                </a:cubicBezTo>
                <a:cubicBezTo>
                  <a:pt x="102" y="925"/>
                  <a:pt x="85" y="866"/>
                  <a:pt x="60" y="815"/>
                </a:cubicBezTo>
                <a:cubicBezTo>
                  <a:pt x="0" y="705"/>
                  <a:pt x="26" y="569"/>
                  <a:pt x="119" y="492"/>
                </a:cubicBezTo>
                <a:cubicBezTo>
                  <a:pt x="161" y="458"/>
                  <a:pt x="187" y="407"/>
                  <a:pt x="204" y="348"/>
                </a:cubicBezTo>
                <a:cubicBezTo>
                  <a:pt x="221" y="229"/>
                  <a:pt x="323" y="136"/>
                  <a:pt x="450" y="136"/>
                </a:cubicBezTo>
                <a:cubicBezTo>
                  <a:pt x="510" y="136"/>
                  <a:pt x="561" y="119"/>
                  <a:pt x="611" y="76"/>
                </a:cubicBezTo>
                <a:cubicBezTo>
                  <a:pt x="705" y="0"/>
                  <a:pt x="841" y="0"/>
                  <a:pt x="934" y="7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27">
            <a:extLst>
              <a:ext uri="{FF2B5EF4-FFF2-40B4-BE49-F238E27FC236}">
                <a16:creationId xmlns:a16="http://schemas.microsoft.com/office/drawing/2014/main" id="{703A18CA-86E4-EE4F-91E6-DD04C3E25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948" y="10641440"/>
            <a:ext cx="1604123" cy="1581205"/>
          </a:xfrm>
          <a:custGeom>
            <a:avLst/>
            <a:gdLst>
              <a:gd name="T0" fmla="*/ 335892 w 1545"/>
              <a:gd name="T1" fmla="*/ 27726 h 1521"/>
              <a:gd name="T2" fmla="*/ 335892 w 1545"/>
              <a:gd name="T3" fmla="*/ 27726 h 1521"/>
              <a:gd name="T4" fmla="*/ 335892 w 1545"/>
              <a:gd name="T5" fmla="*/ 27726 h 1521"/>
              <a:gd name="T6" fmla="*/ 393792 w 1545"/>
              <a:gd name="T7" fmla="*/ 48971 h 1521"/>
              <a:gd name="T8" fmla="*/ 393792 w 1545"/>
              <a:gd name="T9" fmla="*/ 48971 h 1521"/>
              <a:gd name="T10" fmla="*/ 482261 w 1545"/>
              <a:gd name="T11" fmla="*/ 122428 h 1521"/>
              <a:gd name="T12" fmla="*/ 482261 w 1545"/>
              <a:gd name="T13" fmla="*/ 122428 h 1521"/>
              <a:gd name="T14" fmla="*/ 512829 w 1545"/>
              <a:gd name="T15" fmla="*/ 177521 h 1521"/>
              <a:gd name="T16" fmla="*/ 512829 w 1545"/>
              <a:gd name="T17" fmla="*/ 177521 h 1521"/>
              <a:gd name="T18" fmla="*/ 530811 w 1545"/>
              <a:gd name="T19" fmla="*/ 290587 h 1521"/>
              <a:gd name="T20" fmla="*/ 530811 w 1545"/>
              <a:gd name="T21" fmla="*/ 290587 h 1521"/>
              <a:gd name="T22" fmla="*/ 522180 w 1545"/>
              <a:gd name="T23" fmla="*/ 351802 h 1521"/>
              <a:gd name="T24" fmla="*/ 522180 w 1545"/>
              <a:gd name="T25" fmla="*/ 351802 h 1521"/>
              <a:gd name="T26" fmla="*/ 463920 w 1545"/>
              <a:gd name="T27" fmla="*/ 452625 h 1521"/>
              <a:gd name="T28" fmla="*/ 463920 w 1545"/>
              <a:gd name="T29" fmla="*/ 452625 h 1521"/>
              <a:gd name="T30" fmla="*/ 415370 w 1545"/>
              <a:gd name="T31" fmla="*/ 492594 h 1521"/>
              <a:gd name="T32" fmla="*/ 415370 w 1545"/>
              <a:gd name="T33" fmla="*/ 492594 h 1521"/>
              <a:gd name="T34" fmla="*/ 308201 w 1545"/>
              <a:gd name="T35" fmla="*/ 532203 h 1521"/>
              <a:gd name="T36" fmla="*/ 308201 w 1545"/>
              <a:gd name="T37" fmla="*/ 532203 h 1521"/>
              <a:gd name="T38" fmla="*/ 247064 w 1545"/>
              <a:gd name="T39" fmla="*/ 532203 h 1521"/>
              <a:gd name="T40" fmla="*/ 247064 w 1545"/>
              <a:gd name="T41" fmla="*/ 532203 h 1521"/>
              <a:gd name="T42" fmla="*/ 137378 w 1545"/>
              <a:gd name="T43" fmla="*/ 492594 h 1521"/>
              <a:gd name="T44" fmla="*/ 137378 w 1545"/>
              <a:gd name="T45" fmla="*/ 492594 h 1521"/>
              <a:gd name="T46" fmla="*/ 88468 w 1545"/>
              <a:gd name="T47" fmla="*/ 452625 h 1521"/>
              <a:gd name="T48" fmla="*/ 88468 w 1545"/>
              <a:gd name="T49" fmla="*/ 452625 h 1521"/>
              <a:gd name="T50" fmla="*/ 30209 w 1545"/>
              <a:gd name="T51" fmla="*/ 351802 h 1521"/>
              <a:gd name="T52" fmla="*/ 30209 w 1545"/>
              <a:gd name="T53" fmla="*/ 351802 h 1521"/>
              <a:gd name="T54" fmla="*/ 21218 w 1545"/>
              <a:gd name="T55" fmla="*/ 290587 h 1521"/>
              <a:gd name="T56" fmla="*/ 21218 w 1545"/>
              <a:gd name="T57" fmla="*/ 290587 h 1521"/>
              <a:gd name="T58" fmla="*/ 39559 w 1545"/>
              <a:gd name="T59" fmla="*/ 177521 h 1521"/>
              <a:gd name="T60" fmla="*/ 39559 w 1545"/>
              <a:gd name="T61" fmla="*/ 177521 h 1521"/>
              <a:gd name="T62" fmla="*/ 73004 w 1545"/>
              <a:gd name="T63" fmla="*/ 122428 h 1521"/>
              <a:gd name="T64" fmla="*/ 73004 w 1545"/>
              <a:gd name="T65" fmla="*/ 122428 h 1521"/>
              <a:gd name="T66" fmla="*/ 161833 w 1545"/>
              <a:gd name="T67" fmla="*/ 48971 h 1521"/>
              <a:gd name="T68" fmla="*/ 161833 w 1545"/>
              <a:gd name="T69" fmla="*/ 48971 h 1521"/>
              <a:gd name="T70" fmla="*/ 219733 w 1545"/>
              <a:gd name="T71" fmla="*/ 27726 h 1521"/>
              <a:gd name="T72" fmla="*/ 219733 w 1545"/>
              <a:gd name="T73" fmla="*/ 27726 h 1521"/>
              <a:gd name="T74" fmla="*/ 335892 w 1545"/>
              <a:gd name="T75" fmla="*/ 27726 h 152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45" h="1521">
                <a:moveTo>
                  <a:pt x="934" y="77"/>
                </a:moveTo>
                <a:lnTo>
                  <a:pt x="934" y="77"/>
                </a:lnTo>
                <a:cubicBezTo>
                  <a:pt x="976" y="111"/>
                  <a:pt x="1036" y="136"/>
                  <a:pt x="1095" y="136"/>
                </a:cubicBezTo>
                <a:cubicBezTo>
                  <a:pt x="1214" y="136"/>
                  <a:pt x="1316" y="221"/>
                  <a:pt x="1341" y="340"/>
                </a:cubicBezTo>
                <a:cubicBezTo>
                  <a:pt x="1350" y="399"/>
                  <a:pt x="1384" y="451"/>
                  <a:pt x="1426" y="493"/>
                </a:cubicBezTo>
                <a:cubicBezTo>
                  <a:pt x="1518" y="569"/>
                  <a:pt x="1544" y="705"/>
                  <a:pt x="1476" y="807"/>
                </a:cubicBezTo>
                <a:cubicBezTo>
                  <a:pt x="1452" y="858"/>
                  <a:pt x="1443" y="917"/>
                  <a:pt x="1452" y="977"/>
                </a:cubicBezTo>
                <a:cubicBezTo>
                  <a:pt x="1468" y="1096"/>
                  <a:pt x="1401" y="1215"/>
                  <a:pt x="1290" y="1257"/>
                </a:cubicBezTo>
                <a:cubicBezTo>
                  <a:pt x="1231" y="1274"/>
                  <a:pt x="1188" y="1316"/>
                  <a:pt x="1155" y="1368"/>
                </a:cubicBezTo>
                <a:cubicBezTo>
                  <a:pt x="1095" y="1469"/>
                  <a:pt x="968" y="1520"/>
                  <a:pt x="857" y="1478"/>
                </a:cubicBezTo>
                <a:cubicBezTo>
                  <a:pt x="798" y="1461"/>
                  <a:pt x="738" y="1461"/>
                  <a:pt x="687" y="1478"/>
                </a:cubicBezTo>
                <a:cubicBezTo>
                  <a:pt x="568" y="1520"/>
                  <a:pt x="441" y="1469"/>
                  <a:pt x="382" y="1368"/>
                </a:cubicBezTo>
                <a:cubicBezTo>
                  <a:pt x="348" y="1316"/>
                  <a:pt x="305" y="1274"/>
                  <a:pt x="246" y="1257"/>
                </a:cubicBezTo>
                <a:cubicBezTo>
                  <a:pt x="136" y="1215"/>
                  <a:pt x="68" y="1096"/>
                  <a:pt x="84" y="977"/>
                </a:cubicBezTo>
                <a:cubicBezTo>
                  <a:pt x="102" y="917"/>
                  <a:pt x="84" y="858"/>
                  <a:pt x="59" y="807"/>
                </a:cubicBezTo>
                <a:cubicBezTo>
                  <a:pt x="0" y="705"/>
                  <a:pt x="17" y="569"/>
                  <a:pt x="110" y="493"/>
                </a:cubicBezTo>
                <a:cubicBezTo>
                  <a:pt x="161" y="451"/>
                  <a:pt x="186" y="399"/>
                  <a:pt x="203" y="340"/>
                </a:cubicBezTo>
                <a:cubicBezTo>
                  <a:pt x="220" y="221"/>
                  <a:pt x="322" y="136"/>
                  <a:pt x="450" y="136"/>
                </a:cubicBezTo>
                <a:cubicBezTo>
                  <a:pt x="509" y="136"/>
                  <a:pt x="560" y="111"/>
                  <a:pt x="611" y="77"/>
                </a:cubicBezTo>
                <a:cubicBezTo>
                  <a:pt x="704" y="0"/>
                  <a:pt x="840" y="0"/>
                  <a:pt x="934" y="77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28">
            <a:extLst>
              <a:ext uri="{FF2B5EF4-FFF2-40B4-BE49-F238E27FC236}">
                <a16:creationId xmlns:a16="http://schemas.microsoft.com/office/drawing/2014/main" id="{3CABC749-539B-8449-B781-25B14A161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7802" y="6062813"/>
            <a:ext cx="664564" cy="760813"/>
          </a:xfrm>
          <a:custGeom>
            <a:avLst/>
            <a:gdLst>
              <a:gd name="T0" fmla="*/ 113290 w 638"/>
              <a:gd name="T1" fmla="*/ 263165 h 731"/>
              <a:gd name="T2" fmla="*/ 113290 w 638"/>
              <a:gd name="T3" fmla="*/ 263165 h 731"/>
              <a:gd name="T4" fmla="*/ 110403 w 638"/>
              <a:gd name="T5" fmla="*/ 259920 h 731"/>
              <a:gd name="T6" fmla="*/ 49068 w 638"/>
              <a:gd name="T7" fmla="*/ 211253 h 731"/>
              <a:gd name="T8" fmla="*/ 0 w 638"/>
              <a:gd name="T9" fmla="*/ 55156 h 731"/>
              <a:gd name="T10" fmla="*/ 6134 w 638"/>
              <a:gd name="T11" fmla="*/ 39655 h 731"/>
              <a:gd name="T12" fmla="*/ 21287 w 638"/>
              <a:gd name="T13" fmla="*/ 33526 h 731"/>
              <a:gd name="T14" fmla="*/ 101023 w 638"/>
              <a:gd name="T15" fmla="*/ 2884 h 731"/>
              <a:gd name="T16" fmla="*/ 125557 w 638"/>
              <a:gd name="T17" fmla="*/ 2884 h 731"/>
              <a:gd name="T18" fmla="*/ 208179 w 638"/>
              <a:gd name="T19" fmla="*/ 33526 h 731"/>
              <a:gd name="T20" fmla="*/ 223693 w 638"/>
              <a:gd name="T21" fmla="*/ 39655 h 731"/>
              <a:gd name="T22" fmla="*/ 226579 w 638"/>
              <a:gd name="T23" fmla="*/ 55156 h 731"/>
              <a:gd name="T24" fmla="*/ 180758 w 638"/>
              <a:gd name="T25" fmla="*/ 211253 h 731"/>
              <a:gd name="T26" fmla="*/ 116176 w 638"/>
              <a:gd name="T27" fmla="*/ 259920 h 731"/>
              <a:gd name="T28" fmla="*/ 113290 w 638"/>
              <a:gd name="T29" fmla="*/ 263165 h 731"/>
              <a:gd name="T30" fmla="*/ 110403 w 638"/>
              <a:gd name="T31" fmla="*/ 248024 h 731"/>
              <a:gd name="T32" fmla="*/ 110403 w 638"/>
              <a:gd name="T33" fmla="*/ 248024 h 731"/>
              <a:gd name="T34" fmla="*/ 113290 w 638"/>
              <a:gd name="T35" fmla="*/ 15141 h 731"/>
              <a:gd name="T36" fmla="*/ 113290 w 638"/>
              <a:gd name="T37" fmla="*/ 15141 h 731"/>
              <a:gd name="T38" fmla="*/ 110403 w 638"/>
              <a:gd name="T39" fmla="*/ 15141 h 731"/>
              <a:gd name="T40" fmla="*/ 21287 w 638"/>
              <a:gd name="T41" fmla="*/ 45783 h 731"/>
              <a:gd name="T42" fmla="*/ 15153 w 638"/>
              <a:gd name="T43" fmla="*/ 49028 h 731"/>
              <a:gd name="T44" fmla="*/ 15153 w 638"/>
              <a:gd name="T45" fmla="*/ 55156 h 731"/>
              <a:gd name="T46" fmla="*/ 58088 w 638"/>
              <a:gd name="T47" fmla="*/ 205124 h 731"/>
              <a:gd name="T48" fmla="*/ 113290 w 638"/>
              <a:gd name="T49" fmla="*/ 248024 h 731"/>
              <a:gd name="T50" fmla="*/ 168491 w 638"/>
              <a:gd name="T51" fmla="*/ 205124 h 731"/>
              <a:gd name="T52" fmla="*/ 214312 w 638"/>
              <a:gd name="T53" fmla="*/ 55156 h 731"/>
              <a:gd name="T54" fmla="*/ 211426 w 638"/>
              <a:gd name="T55" fmla="*/ 49028 h 731"/>
              <a:gd name="T56" fmla="*/ 208179 w 638"/>
              <a:gd name="T57" fmla="*/ 45783 h 731"/>
              <a:gd name="T58" fmla="*/ 119423 w 638"/>
              <a:gd name="T59" fmla="*/ 15141 h 731"/>
              <a:gd name="T60" fmla="*/ 113290 w 638"/>
              <a:gd name="T61" fmla="*/ 15141 h 73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38" h="731">
                <a:moveTo>
                  <a:pt x="314" y="730"/>
                </a:moveTo>
                <a:lnTo>
                  <a:pt x="314" y="730"/>
                </a:lnTo>
                <a:cubicBezTo>
                  <a:pt x="314" y="730"/>
                  <a:pt x="314" y="721"/>
                  <a:pt x="306" y="721"/>
                </a:cubicBezTo>
                <a:cubicBezTo>
                  <a:pt x="306" y="721"/>
                  <a:pt x="187" y="670"/>
                  <a:pt x="136" y="586"/>
                </a:cubicBezTo>
                <a:cubicBezTo>
                  <a:pt x="42" y="450"/>
                  <a:pt x="8" y="238"/>
                  <a:pt x="0" y="153"/>
                </a:cubicBezTo>
                <a:cubicBezTo>
                  <a:pt x="0" y="136"/>
                  <a:pt x="8" y="127"/>
                  <a:pt x="17" y="110"/>
                </a:cubicBezTo>
                <a:cubicBezTo>
                  <a:pt x="25" y="102"/>
                  <a:pt x="42" y="93"/>
                  <a:pt x="59" y="93"/>
                </a:cubicBezTo>
                <a:cubicBezTo>
                  <a:pt x="170" y="85"/>
                  <a:pt x="246" y="34"/>
                  <a:pt x="280" y="8"/>
                </a:cubicBezTo>
                <a:cubicBezTo>
                  <a:pt x="306" y="0"/>
                  <a:pt x="331" y="0"/>
                  <a:pt x="348" y="8"/>
                </a:cubicBezTo>
                <a:cubicBezTo>
                  <a:pt x="390" y="34"/>
                  <a:pt x="458" y="85"/>
                  <a:pt x="577" y="93"/>
                </a:cubicBezTo>
                <a:cubicBezTo>
                  <a:pt x="594" y="93"/>
                  <a:pt x="611" y="102"/>
                  <a:pt x="620" y="110"/>
                </a:cubicBezTo>
                <a:cubicBezTo>
                  <a:pt x="628" y="119"/>
                  <a:pt x="637" y="136"/>
                  <a:pt x="628" y="153"/>
                </a:cubicBezTo>
                <a:cubicBezTo>
                  <a:pt x="620" y="238"/>
                  <a:pt x="594" y="450"/>
                  <a:pt x="501" y="586"/>
                </a:cubicBezTo>
                <a:cubicBezTo>
                  <a:pt x="450" y="670"/>
                  <a:pt x="331" y="721"/>
                  <a:pt x="322" y="721"/>
                </a:cubicBezTo>
                <a:cubicBezTo>
                  <a:pt x="322" y="721"/>
                  <a:pt x="322" y="730"/>
                  <a:pt x="314" y="730"/>
                </a:cubicBezTo>
                <a:close/>
                <a:moveTo>
                  <a:pt x="306" y="688"/>
                </a:moveTo>
                <a:lnTo>
                  <a:pt x="306" y="688"/>
                </a:lnTo>
                <a:close/>
                <a:moveTo>
                  <a:pt x="314" y="42"/>
                </a:moveTo>
                <a:lnTo>
                  <a:pt x="314" y="42"/>
                </a:lnTo>
                <a:lnTo>
                  <a:pt x="306" y="42"/>
                </a:lnTo>
                <a:cubicBezTo>
                  <a:pt x="272" y="68"/>
                  <a:pt x="187" y="119"/>
                  <a:pt x="59" y="127"/>
                </a:cubicBezTo>
                <a:cubicBezTo>
                  <a:pt x="51" y="127"/>
                  <a:pt x="51" y="136"/>
                  <a:pt x="42" y="136"/>
                </a:cubicBezTo>
                <a:cubicBezTo>
                  <a:pt x="42" y="144"/>
                  <a:pt x="42" y="144"/>
                  <a:pt x="42" y="153"/>
                </a:cubicBezTo>
                <a:cubicBezTo>
                  <a:pt x="51" y="229"/>
                  <a:pt x="76" y="441"/>
                  <a:pt x="161" y="569"/>
                </a:cubicBezTo>
                <a:cubicBezTo>
                  <a:pt x="204" y="628"/>
                  <a:pt x="288" y="670"/>
                  <a:pt x="314" y="688"/>
                </a:cubicBezTo>
                <a:cubicBezTo>
                  <a:pt x="348" y="670"/>
                  <a:pt x="433" y="628"/>
                  <a:pt x="467" y="569"/>
                </a:cubicBezTo>
                <a:cubicBezTo>
                  <a:pt x="552" y="441"/>
                  <a:pt x="586" y="229"/>
                  <a:pt x="594" y="153"/>
                </a:cubicBezTo>
                <a:cubicBezTo>
                  <a:pt x="594" y="144"/>
                  <a:pt x="594" y="136"/>
                  <a:pt x="586" y="136"/>
                </a:cubicBezTo>
                <a:cubicBezTo>
                  <a:pt x="586" y="127"/>
                  <a:pt x="577" y="127"/>
                  <a:pt x="577" y="127"/>
                </a:cubicBezTo>
                <a:cubicBezTo>
                  <a:pt x="450" y="119"/>
                  <a:pt x="365" y="68"/>
                  <a:pt x="331" y="42"/>
                </a:cubicBezTo>
                <a:cubicBezTo>
                  <a:pt x="322" y="42"/>
                  <a:pt x="322" y="42"/>
                  <a:pt x="314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29">
            <a:extLst>
              <a:ext uri="{FF2B5EF4-FFF2-40B4-BE49-F238E27FC236}">
                <a16:creationId xmlns:a16="http://schemas.microsoft.com/office/drawing/2014/main" id="{297321CA-2B44-9141-8A3E-CAA0B23D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9464" y="6424888"/>
            <a:ext cx="247493" cy="178744"/>
          </a:xfrm>
          <a:custGeom>
            <a:avLst/>
            <a:gdLst>
              <a:gd name="T0" fmla="*/ 76041 w 239"/>
              <a:gd name="T1" fmla="*/ 61550 h 171"/>
              <a:gd name="T2" fmla="*/ 76041 w 239"/>
              <a:gd name="T3" fmla="*/ 61550 h 171"/>
              <a:gd name="T4" fmla="*/ 12195 w 239"/>
              <a:gd name="T5" fmla="*/ 61550 h 171"/>
              <a:gd name="T6" fmla="*/ 0 w 239"/>
              <a:gd name="T7" fmla="*/ 49240 h 171"/>
              <a:gd name="T8" fmla="*/ 0 w 239"/>
              <a:gd name="T9" fmla="*/ 9051 h 171"/>
              <a:gd name="T10" fmla="*/ 12195 w 239"/>
              <a:gd name="T11" fmla="*/ 0 h 171"/>
              <a:gd name="T12" fmla="*/ 76041 w 239"/>
              <a:gd name="T13" fmla="*/ 0 h 171"/>
              <a:gd name="T14" fmla="*/ 85366 w 239"/>
              <a:gd name="T15" fmla="*/ 9051 h 171"/>
              <a:gd name="T16" fmla="*/ 85366 w 239"/>
              <a:gd name="T17" fmla="*/ 49240 h 171"/>
              <a:gd name="T18" fmla="*/ 76041 w 239"/>
              <a:gd name="T19" fmla="*/ 61550 h 171"/>
              <a:gd name="T20" fmla="*/ 15423 w 239"/>
              <a:gd name="T21" fmla="*/ 45981 h 171"/>
              <a:gd name="T22" fmla="*/ 15423 w 239"/>
              <a:gd name="T23" fmla="*/ 45981 h 171"/>
              <a:gd name="T24" fmla="*/ 73171 w 239"/>
              <a:gd name="T25" fmla="*/ 45981 h 171"/>
              <a:gd name="T26" fmla="*/ 73171 w 239"/>
              <a:gd name="T27" fmla="*/ 12310 h 171"/>
              <a:gd name="T28" fmla="*/ 15423 w 239"/>
              <a:gd name="T29" fmla="*/ 12310 h 171"/>
              <a:gd name="T30" fmla="*/ 15423 w 239"/>
              <a:gd name="T31" fmla="*/ 45981 h 17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9" h="171">
                <a:moveTo>
                  <a:pt x="212" y="170"/>
                </a:moveTo>
                <a:lnTo>
                  <a:pt x="212" y="170"/>
                </a:lnTo>
                <a:cubicBezTo>
                  <a:pt x="34" y="170"/>
                  <a:pt x="34" y="170"/>
                  <a:pt x="34" y="170"/>
                </a:cubicBezTo>
                <a:cubicBezTo>
                  <a:pt x="17" y="170"/>
                  <a:pt x="0" y="153"/>
                  <a:pt x="0" y="13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9" y="0"/>
                  <a:pt x="238" y="8"/>
                  <a:pt x="238" y="25"/>
                </a:cubicBezTo>
                <a:cubicBezTo>
                  <a:pt x="238" y="136"/>
                  <a:pt x="238" y="136"/>
                  <a:pt x="238" y="136"/>
                </a:cubicBezTo>
                <a:cubicBezTo>
                  <a:pt x="238" y="153"/>
                  <a:pt x="229" y="170"/>
                  <a:pt x="212" y="170"/>
                </a:cubicBezTo>
                <a:close/>
                <a:moveTo>
                  <a:pt x="43" y="127"/>
                </a:moveTo>
                <a:lnTo>
                  <a:pt x="43" y="127"/>
                </a:lnTo>
                <a:cubicBezTo>
                  <a:pt x="204" y="127"/>
                  <a:pt x="204" y="127"/>
                  <a:pt x="204" y="127"/>
                </a:cubicBezTo>
                <a:cubicBezTo>
                  <a:pt x="204" y="34"/>
                  <a:pt x="204" y="34"/>
                  <a:pt x="204" y="34"/>
                </a:cubicBezTo>
                <a:cubicBezTo>
                  <a:pt x="43" y="34"/>
                  <a:pt x="43" y="34"/>
                  <a:pt x="43" y="34"/>
                </a:cubicBezTo>
                <a:lnTo>
                  <a:pt x="43" y="1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30">
            <a:extLst>
              <a:ext uri="{FF2B5EF4-FFF2-40B4-BE49-F238E27FC236}">
                <a16:creationId xmlns:a16="http://schemas.microsoft.com/office/drawing/2014/main" id="{D2272386-3C9A-6848-AD05-E9E6929E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6963" y="6282807"/>
            <a:ext cx="201661" cy="178747"/>
          </a:xfrm>
          <a:custGeom>
            <a:avLst/>
            <a:gdLst>
              <a:gd name="T0" fmla="*/ 63435 w 196"/>
              <a:gd name="T1" fmla="*/ 61551 h 171"/>
              <a:gd name="T2" fmla="*/ 63435 w 196"/>
              <a:gd name="T3" fmla="*/ 61551 h 171"/>
              <a:gd name="T4" fmla="*/ 57377 w 196"/>
              <a:gd name="T5" fmla="*/ 55396 h 171"/>
              <a:gd name="T6" fmla="*/ 57377 w 196"/>
              <a:gd name="T7" fmla="*/ 36931 h 171"/>
              <a:gd name="T8" fmla="*/ 33143 w 196"/>
              <a:gd name="T9" fmla="*/ 12310 h 171"/>
              <a:gd name="T10" fmla="*/ 11760 w 196"/>
              <a:gd name="T11" fmla="*/ 36931 h 171"/>
              <a:gd name="T12" fmla="*/ 11760 w 196"/>
              <a:gd name="T13" fmla="*/ 55396 h 171"/>
              <a:gd name="T14" fmla="*/ 6058 w 196"/>
              <a:gd name="T15" fmla="*/ 61551 h 171"/>
              <a:gd name="T16" fmla="*/ 6058 w 196"/>
              <a:gd name="T17" fmla="*/ 61551 h 171"/>
              <a:gd name="T18" fmla="*/ 0 w 196"/>
              <a:gd name="T19" fmla="*/ 55396 h 171"/>
              <a:gd name="T20" fmla="*/ 0 w 196"/>
              <a:gd name="T21" fmla="*/ 36931 h 171"/>
              <a:gd name="T22" fmla="*/ 33143 w 196"/>
              <a:gd name="T23" fmla="*/ 0 h 171"/>
              <a:gd name="T24" fmla="*/ 69494 w 196"/>
              <a:gd name="T25" fmla="*/ 36931 h 171"/>
              <a:gd name="T26" fmla="*/ 69494 w 196"/>
              <a:gd name="T27" fmla="*/ 55396 h 171"/>
              <a:gd name="T28" fmla="*/ 63435 w 196"/>
              <a:gd name="T29" fmla="*/ 61551 h 17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6" h="171">
                <a:moveTo>
                  <a:pt x="178" y="170"/>
                </a:moveTo>
                <a:lnTo>
                  <a:pt x="178" y="170"/>
                </a:lnTo>
                <a:cubicBezTo>
                  <a:pt x="169" y="170"/>
                  <a:pt x="161" y="161"/>
                  <a:pt x="161" y="153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1" y="68"/>
                  <a:pt x="127" y="34"/>
                  <a:pt x="93" y="34"/>
                </a:cubicBezTo>
                <a:cubicBezTo>
                  <a:pt x="59" y="34"/>
                  <a:pt x="33" y="68"/>
                  <a:pt x="33" y="102"/>
                </a:cubicBezTo>
                <a:cubicBezTo>
                  <a:pt x="33" y="153"/>
                  <a:pt x="33" y="153"/>
                  <a:pt x="33" y="153"/>
                </a:cubicBezTo>
                <a:cubicBezTo>
                  <a:pt x="33" y="161"/>
                  <a:pt x="25" y="170"/>
                  <a:pt x="17" y="170"/>
                </a:cubicBezTo>
                <a:cubicBezTo>
                  <a:pt x="8" y="170"/>
                  <a:pt x="0" y="161"/>
                  <a:pt x="0" y="15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42"/>
                  <a:pt x="42" y="0"/>
                  <a:pt x="93" y="0"/>
                </a:cubicBezTo>
                <a:cubicBezTo>
                  <a:pt x="153" y="0"/>
                  <a:pt x="195" y="42"/>
                  <a:pt x="195" y="102"/>
                </a:cubicBezTo>
                <a:cubicBezTo>
                  <a:pt x="195" y="153"/>
                  <a:pt x="195" y="153"/>
                  <a:pt x="195" y="153"/>
                </a:cubicBezTo>
                <a:cubicBezTo>
                  <a:pt x="195" y="161"/>
                  <a:pt x="186" y="170"/>
                  <a:pt x="178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31">
            <a:extLst>
              <a:ext uri="{FF2B5EF4-FFF2-40B4-BE49-F238E27FC236}">
                <a16:creationId xmlns:a16="http://schemas.microsoft.com/office/drawing/2014/main" id="{16D95082-985B-4A40-B1AF-DABBBBF1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387" y="2487911"/>
            <a:ext cx="884561" cy="54998"/>
          </a:xfrm>
          <a:custGeom>
            <a:avLst/>
            <a:gdLst>
              <a:gd name="T0" fmla="*/ 293772 w 850"/>
              <a:gd name="T1" fmla="*/ 18684 h 52"/>
              <a:gd name="T2" fmla="*/ 293772 w 850"/>
              <a:gd name="T3" fmla="*/ 18684 h 52"/>
              <a:gd name="T4" fmla="*/ 9372 w 850"/>
              <a:gd name="T5" fmla="*/ 18684 h 52"/>
              <a:gd name="T6" fmla="*/ 0 w 850"/>
              <a:gd name="T7" fmla="*/ 9159 h 52"/>
              <a:gd name="T8" fmla="*/ 9372 w 850"/>
              <a:gd name="T9" fmla="*/ 0 h 52"/>
              <a:gd name="T10" fmla="*/ 293772 w 850"/>
              <a:gd name="T11" fmla="*/ 0 h 52"/>
              <a:gd name="T12" fmla="*/ 306028 w 850"/>
              <a:gd name="T13" fmla="*/ 9159 h 52"/>
              <a:gd name="T14" fmla="*/ 293772 w 850"/>
              <a:gd name="T15" fmla="*/ 18684 h 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0" h="52">
                <a:moveTo>
                  <a:pt x="815" y="51"/>
                </a:moveTo>
                <a:lnTo>
                  <a:pt x="815" y="51"/>
                </a:lnTo>
                <a:cubicBezTo>
                  <a:pt x="26" y="51"/>
                  <a:pt x="26" y="51"/>
                  <a:pt x="26" y="51"/>
                </a:cubicBezTo>
                <a:cubicBezTo>
                  <a:pt x="8" y="51"/>
                  <a:pt x="0" y="42"/>
                  <a:pt x="0" y="25"/>
                </a:cubicBezTo>
                <a:cubicBezTo>
                  <a:pt x="0" y="9"/>
                  <a:pt x="8" y="0"/>
                  <a:pt x="26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32" y="0"/>
                  <a:pt x="849" y="9"/>
                  <a:pt x="849" y="25"/>
                </a:cubicBezTo>
                <a:cubicBezTo>
                  <a:pt x="849" y="42"/>
                  <a:pt x="832" y="51"/>
                  <a:pt x="815" y="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32">
            <a:extLst>
              <a:ext uri="{FF2B5EF4-FFF2-40B4-BE49-F238E27FC236}">
                <a16:creationId xmlns:a16="http://schemas.microsoft.com/office/drawing/2014/main" id="{11D702A8-21E1-1147-9B49-C0A34C13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8636" y="2382498"/>
            <a:ext cx="682897" cy="54998"/>
          </a:xfrm>
          <a:custGeom>
            <a:avLst/>
            <a:gdLst>
              <a:gd name="T0" fmla="*/ 223898 w 655"/>
              <a:gd name="T1" fmla="*/ 18684 h 52"/>
              <a:gd name="T2" fmla="*/ 223898 w 655"/>
              <a:gd name="T3" fmla="*/ 18684 h 52"/>
              <a:gd name="T4" fmla="*/ 9389 w 655"/>
              <a:gd name="T5" fmla="*/ 18684 h 52"/>
              <a:gd name="T6" fmla="*/ 0 w 655"/>
              <a:gd name="T7" fmla="*/ 9525 h 52"/>
              <a:gd name="T8" fmla="*/ 9389 w 655"/>
              <a:gd name="T9" fmla="*/ 0 h 52"/>
              <a:gd name="T10" fmla="*/ 223898 w 655"/>
              <a:gd name="T11" fmla="*/ 0 h 52"/>
              <a:gd name="T12" fmla="*/ 236176 w 655"/>
              <a:gd name="T13" fmla="*/ 9525 h 52"/>
              <a:gd name="T14" fmla="*/ 223898 w 655"/>
              <a:gd name="T15" fmla="*/ 18684 h 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5" h="52">
                <a:moveTo>
                  <a:pt x="620" y="51"/>
                </a:moveTo>
                <a:lnTo>
                  <a:pt x="620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620" y="0"/>
                  <a:pt x="620" y="0"/>
                  <a:pt x="620" y="0"/>
                </a:cubicBezTo>
                <a:cubicBezTo>
                  <a:pt x="637" y="0"/>
                  <a:pt x="654" y="9"/>
                  <a:pt x="654" y="26"/>
                </a:cubicBezTo>
                <a:cubicBezTo>
                  <a:pt x="654" y="43"/>
                  <a:pt x="637" y="51"/>
                  <a:pt x="62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33">
            <a:extLst>
              <a:ext uri="{FF2B5EF4-FFF2-40B4-BE49-F238E27FC236}">
                <a16:creationId xmlns:a16="http://schemas.microsoft.com/office/drawing/2014/main" id="{982FFD1D-838A-AF47-894F-78332AD09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8636" y="1864594"/>
            <a:ext cx="682897" cy="64165"/>
          </a:xfrm>
          <a:custGeom>
            <a:avLst/>
            <a:gdLst>
              <a:gd name="T0" fmla="*/ 223898 w 655"/>
              <a:gd name="T1" fmla="*/ 21855 h 60"/>
              <a:gd name="T2" fmla="*/ 223898 w 655"/>
              <a:gd name="T3" fmla="*/ 21855 h 60"/>
              <a:gd name="T4" fmla="*/ 9389 w 655"/>
              <a:gd name="T5" fmla="*/ 21855 h 60"/>
              <a:gd name="T6" fmla="*/ 0 w 655"/>
              <a:gd name="T7" fmla="*/ 12594 h 60"/>
              <a:gd name="T8" fmla="*/ 9389 w 655"/>
              <a:gd name="T9" fmla="*/ 0 h 60"/>
              <a:gd name="T10" fmla="*/ 223898 w 655"/>
              <a:gd name="T11" fmla="*/ 0 h 60"/>
              <a:gd name="T12" fmla="*/ 236176 w 655"/>
              <a:gd name="T13" fmla="*/ 12594 h 60"/>
              <a:gd name="T14" fmla="*/ 223898 w 655"/>
              <a:gd name="T15" fmla="*/ 21855 h 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5" h="60">
                <a:moveTo>
                  <a:pt x="620" y="59"/>
                </a:moveTo>
                <a:lnTo>
                  <a:pt x="620" y="59"/>
                </a:lnTo>
                <a:cubicBezTo>
                  <a:pt x="26" y="59"/>
                  <a:pt x="26" y="59"/>
                  <a:pt x="26" y="59"/>
                </a:cubicBezTo>
                <a:cubicBezTo>
                  <a:pt x="9" y="59"/>
                  <a:pt x="0" y="43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620" y="0"/>
                  <a:pt x="620" y="0"/>
                  <a:pt x="620" y="0"/>
                </a:cubicBezTo>
                <a:cubicBezTo>
                  <a:pt x="637" y="0"/>
                  <a:pt x="654" y="17"/>
                  <a:pt x="654" y="34"/>
                </a:cubicBezTo>
                <a:cubicBezTo>
                  <a:pt x="654" y="43"/>
                  <a:pt x="637" y="59"/>
                  <a:pt x="620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34">
            <a:extLst>
              <a:ext uri="{FF2B5EF4-FFF2-40B4-BE49-F238E27FC236}">
                <a16:creationId xmlns:a16="http://schemas.microsoft.com/office/drawing/2014/main" id="{114887B4-7B1F-2245-800D-3E50BE6F6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4882" y="1970010"/>
            <a:ext cx="64165" cy="371238"/>
          </a:xfrm>
          <a:custGeom>
            <a:avLst/>
            <a:gdLst>
              <a:gd name="T0" fmla="*/ 12594 w 60"/>
              <a:gd name="T1" fmla="*/ 128228 h 358"/>
              <a:gd name="T2" fmla="*/ 12594 w 60"/>
              <a:gd name="T3" fmla="*/ 128228 h 358"/>
              <a:gd name="T4" fmla="*/ 12594 w 60"/>
              <a:gd name="T5" fmla="*/ 128228 h 358"/>
              <a:gd name="T6" fmla="*/ 0 w 60"/>
              <a:gd name="T7" fmla="*/ 118889 h 358"/>
              <a:gd name="T8" fmla="*/ 2963 w 60"/>
              <a:gd name="T9" fmla="*/ 8980 h 358"/>
              <a:gd name="T10" fmla="*/ 12594 w 60"/>
              <a:gd name="T11" fmla="*/ 0 h 358"/>
              <a:gd name="T12" fmla="*/ 12594 w 60"/>
              <a:gd name="T13" fmla="*/ 0 h 358"/>
              <a:gd name="T14" fmla="*/ 21855 w 60"/>
              <a:gd name="T15" fmla="*/ 8980 h 358"/>
              <a:gd name="T16" fmla="*/ 21855 w 60"/>
              <a:gd name="T17" fmla="*/ 118889 h 358"/>
              <a:gd name="T18" fmla="*/ 12594 w 60"/>
              <a:gd name="T19" fmla="*/ 128228 h 3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58">
                <a:moveTo>
                  <a:pt x="34" y="357"/>
                </a:moveTo>
                <a:lnTo>
                  <a:pt x="34" y="357"/>
                </a:lnTo>
                <a:cubicBezTo>
                  <a:pt x="17" y="357"/>
                  <a:pt x="0" y="340"/>
                  <a:pt x="0" y="331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17"/>
                  <a:pt x="17" y="0"/>
                  <a:pt x="34" y="0"/>
                </a:cubicBezTo>
                <a:cubicBezTo>
                  <a:pt x="51" y="0"/>
                  <a:pt x="59" y="17"/>
                  <a:pt x="59" y="25"/>
                </a:cubicBezTo>
                <a:cubicBezTo>
                  <a:pt x="59" y="331"/>
                  <a:pt x="59" y="331"/>
                  <a:pt x="59" y="331"/>
                </a:cubicBezTo>
                <a:cubicBezTo>
                  <a:pt x="59" y="340"/>
                  <a:pt x="51" y="357"/>
                  <a:pt x="34" y="3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35">
            <a:extLst>
              <a:ext uri="{FF2B5EF4-FFF2-40B4-BE49-F238E27FC236}">
                <a16:creationId xmlns:a16="http://schemas.microsoft.com/office/drawing/2014/main" id="{4EB1CC47-9950-4E44-9A85-A15772EC4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5709" y="1970010"/>
            <a:ext cx="64165" cy="371238"/>
          </a:xfrm>
          <a:custGeom>
            <a:avLst/>
            <a:gdLst>
              <a:gd name="T0" fmla="*/ 9473 w 61"/>
              <a:gd name="T1" fmla="*/ 128228 h 358"/>
              <a:gd name="T2" fmla="*/ 9473 w 61"/>
              <a:gd name="T3" fmla="*/ 128228 h 358"/>
              <a:gd name="T4" fmla="*/ 9473 w 61"/>
              <a:gd name="T5" fmla="*/ 128228 h 358"/>
              <a:gd name="T6" fmla="*/ 0 w 61"/>
              <a:gd name="T7" fmla="*/ 118889 h 358"/>
              <a:gd name="T8" fmla="*/ 0 w 61"/>
              <a:gd name="T9" fmla="*/ 8980 h 358"/>
              <a:gd name="T10" fmla="*/ 9473 w 61"/>
              <a:gd name="T11" fmla="*/ 0 h 358"/>
              <a:gd name="T12" fmla="*/ 9473 w 61"/>
              <a:gd name="T13" fmla="*/ 0 h 358"/>
              <a:gd name="T14" fmla="*/ 21861 w 61"/>
              <a:gd name="T15" fmla="*/ 8980 h 358"/>
              <a:gd name="T16" fmla="*/ 18946 w 61"/>
              <a:gd name="T17" fmla="*/ 118889 h 358"/>
              <a:gd name="T18" fmla="*/ 9473 w 61"/>
              <a:gd name="T19" fmla="*/ 128228 h 3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" h="358">
                <a:moveTo>
                  <a:pt x="26" y="357"/>
                </a:moveTo>
                <a:lnTo>
                  <a:pt x="26" y="357"/>
                </a:lnTo>
                <a:cubicBezTo>
                  <a:pt x="9" y="357"/>
                  <a:pt x="0" y="340"/>
                  <a:pt x="0" y="3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9" y="0"/>
                  <a:pt x="26" y="0"/>
                </a:cubicBezTo>
                <a:cubicBezTo>
                  <a:pt x="43" y="0"/>
                  <a:pt x="60" y="17"/>
                  <a:pt x="60" y="25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52" y="340"/>
                  <a:pt x="43" y="357"/>
                  <a:pt x="26" y="3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36">
            <a:extLst>
              <a:ext uri="{FF2B5EF4-FFF2-40B4-BE49-F238E27FC236}">
                <a16:creationId xmlns:a16="http://schemas.microsoft.com/office/drawing/2014/main" id="{9B20663E-E035-2643-94E8-B85B63A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1955" y="1970010"/>
            <a:ext cx="64165" cy="371238"/>
          </a:xfrm>
          <a:custGeom>
            <a:avLst/>
            <a:gdLst>
              <a:gd name="T0" fmla="*/ 12594 w 60"/>
              <a:gd name="T1" fmla="*/ 128228 h 358"/>
              <a:gd name="T2" fmla="*/ 12594 w 60"/>
              <a:gd name="T3" fmla="*/ 128228 h 358"/>
              <a:gd name="T4" fmla="*/ 12594 w 60"/>
              <a:gd name="T5" fmla="*/ 128228 h 358"/>
              <a:gd name="T6" fmla="*/ 0 w 60"/>
              <a:gd name="T7" fmla="*/ 118889 h 358"/>
              <a:gd name="T8" fmla="*/ 2963 w 60"/>
              <a:gd name="T9" fmla="*/ 8980 h 358"/>
              <a:gd name="T10" fmla="*/ 12594 w 60"/>
              <a:gd name="T11" fmla="*/ 0 h 358"/>
              <a:gd name="T12" fmla="*/ 12594 w 60"/>
              <a:gd name="T13" fmla="*/ 0 h 358"/>
              <a:gd name="T14" fmla="*/ 21855 w 60"/>
              <a:gd name="T15" fmla="*/ 8980 h 358"/>
              <a:gd name="T16" fmla="*/ 21855 w 60"/>
              <a:gd name="T17" fmla="*/ 118889 h 358"/>
              <a:gd name="T18" fmla="*/ 12594 w 60"/>
              <a:gd name="T19" fmla="*/ 128228 h 3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58">
                <a:moveTo>
                  <a:pt x="34" y="357"/>
                </a:moveTo>
                <a:lnTo>
                  <a:pt x="34" y="357"/>
                </a:lnTo>
                <a:cubicBezTo>
                  <a:pt x="17" y="357"/>
                  <a:pt x="0" y="340"/>
                  <a:pt x="0" y="331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17"/>
                  <a:pt x="17" y="0"/>
                  <a:pt x="34" y="0"/>
                </a:cubicBezTo>
                <a:cubicBezTo>
                  <a:pt x="51" y="0"/>
                  <a:pt x="59" y="17"/>
                  <a:pt x="59" y="25"/>
                </a:cubicBezTo>
                <a:cubicBezTo>
                  <a:pt x="59" y="331"/>
                  <a:pt x="59" y="331"/>
                  <a:pt x="59" y="331"/>
                </a:cubicBezTo>
                <a:cubicBezTo>
                  <a:pt x="59" y="348"/>
                  <a:pt x="42" y="357"/>
                  <a:pt x="34" y="3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37">
            <a:extLst>
              <a:ext uri="{FF2B5EF4-FFF2-40B4-BE49-F238E27FC236}">
                <a16:creationId xmlns:a16="http://schemas.microsoft.com/office/drawing/2014/main" id="{7C803E6C-80D6-E843-B727-E2055236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3221" y="1685851"/>
            <a:ext cx="893727" cy="187910"/>
          </a:xfrm>
          <a:custGeom>
            <a:avLst/>
            <a:gdLst>
              <a:gd name="T0" fmla="*/ 9020 w 858"/>
              <a:gd name="T1" fmla="*/ 64725 h 180"/>
              <a:gd name="T2" fmla="*/ 9020 w 858"/>
              <a:gd name="T3" fmla="*/ 64725 h 180"/>
              <a:gd name="T4" fmla="*/ 0 w 858"/>
              <a:gd name="T5" fmla="*/ 55324 h 180"/>
              <a:gd name="T6" fmla="*/ 5773 w 858"/>
              <a:gd name="T7" fmla="*/ 43030 h 180"/>
              <a:gd name="T8" fmla="*/ 152978 w 858"/>
              <a:gd name="T9" fmla="*/ 0 h 180"/>
              <a:gd name="T10" fmla="*/ 155864 w 858"/>
              <a:gd name="T11" fmla="*/ 0 h 180"/>
              <a:gd name="T12" fmla="*/ 300182 w 858"/>
              <a:gd name="T13" fmla="*/ 43030 h 180"/>
              <a:gd name="T14" fmla="*/ 306316 w 858"/>
              <a:gd name="T15" fmla="*/ 55324 h 180"/>
              <a:gd name="T16" fmla="*/ 294049 w 858"/>
              <a:gd name="T17" fmla="*/ 61471 h 180"/>
              <a:gd name="T18" fmla="*/ 155864 w 858"/>
              <a:gd name="T19" fmla="*/ 21696 h 180"/>
              <a:gd name="T20" fmla="*/ 12267 w 858"/>
              <a:gd name="T21" fmla="*/ 64725 h 180"/>
              <a:gd name="T22" fmla="*/ 9020 w 858"/>
              <a:gd name="T23" fmla="*/ 64725 h 1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58" h="180">
                <a:moveTo>
                  <a:pt x="25" y="179"/>
                </a:moveTo>
                <a:lnTo>
                  <a:pt x="25" y="179"/>
                </a:lnTo>
                <a:cubicBezTo>
                  <a:pt x="16" y="179"/>
                  <a:pt x="8" y="170"/>
                  <a:pt x="0" y="153"/>
                </a:cubicBezTo>
                <a:cubicBezTo>
                  <a:pt x="0" y="145"/>
                  <a:pt x="8" y="128"/>
                  <a:pt x="16" y="119"/>
                </a:cubicBezTo>
                <a:cubicBezTo>
                  <a:pt x="424" y="0"/>
                  <a:pt x="424" y="0"/>
                  <a:pt x="424" y="0"/>
                </a:cubicBezTo>
                <a:lnTo>
                  <a:pt x="432" y="0"/>
                </a:lnTo>
                <a:cubicBezTo>
                  <a:pt x="832" y="119"/>
                  <a:pt x="832" y="119"/>
                  <a:pt x="832" y="119"/>
                </a:cubicBezTo>
                <a:cubicBezTo>
                  <a:pt x="849" y="128"/>
                  <a:pt x="857" y="145"/>
                  <a:pt x="849" y="153"/>
                </a:cubicBezTo>
                <a:cubicBezTo>
                  <a:pt x="849" y="170"/>
                  <a:pt x="832" y="179"/>
                  <a:pt x="815" y="170"/>
                </a:cubicBezTo>
                <a:cubicBezTo>
                  <a:pt x="432" y="60"/>
                  <a:pt x="432" y="60"/>
                  <a:pt x="432" y="60"/>
                </a:cubicBezTo>
                <a:cubicBezTo>
                  <a:pt x="34" y="179"/>
                  <a:pt x="34" y="179"/>
                  <a:pt x="34" y="179"/>
                </a:cubicBezTo>
                <a:cubicBezTo>
                  <a:pt x="34" y="179"/>
                  <a:pt x="34" y="179"/>
                  <a:pt x="25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38">
            <a:extLst>
              <a:ext uri="{FF2B5EF4-FFF2-40B4-BE49-F238E27FC236}">
                <a16:creationId xmlns:a16="http://schemas.microsoft.com/office/drawing/2014/main" id="{1C5ADC53-A9A1-E742-B4DF-AD4799AE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023" y="8569829"/>
            <a:ext cx="875391" cy="664564"/>
          </a:xfrm>
          <a:custGeom>
            <a:avLst/>
            <a:gdLst>
              <a:gd name="T0" fmla="*/ 281580 w 841"/>
              <a:gd name="T1" fmla="*/ 229826 h 638"/>
              <a:gd name="T2" fmla="*/ 281580 w 841"/>
              <a:gd name="T3" fmla="*/ 229826 h 638"/>
              <a:gd name="T4" fmla="*/ 21272 w 841"/>
              <a:gd name="T5" fmla="*/ 229826 h 638"/>
              <a:gd name="T6" fmla="*/ 0 w 841"/>
              <a:gd name="T7" fmla="*/ 208539 h 638"/>
              <a:gd name="T8" fmla="*/ 0 w 841"/>
              <a:gd name="T9" fmla="*/ 21287 h 638"/>
              <a:gd name="T10" fmla="*/ 21272 w 841"/>
              <a:gd name="T11" fmla="*/ 0 h 638"/>
              <a:gd name="T12" fmla="*/ 281580 w 841"/>
              <a:gd name="T13" fmla="*/ 0 h 638"/>
              <a:gd name="T14" fmla="*/ 302851 w 841"/>
              <a:gd name="T15" fmla="*/ 21287 h 638"/>
              <a:gd name="T16" fmla="*/ 302851 w 841"/>
              <a:gd name="T17" fmla="*/ 208539 h 638"/>
              <a:gd name="T18" fmla="*/ 281580 w 841"/>
              <a:gd name="T19" fmla="*/ 229826 h 638"/>
              <a:gd name="T20" fmla="*/ 21272 w 841"/>
              <a:gd name="T21" fmla="*/ 15514 h 638"/>
              <a:gd name="T22" fmla="*/ 21272 w 841"/>
              <a:gd name="T23" fmla="*/ 15514 h 638"/>
              <a:gd name="T24" fmla="*/ 15143 w 841"/>
              <a:gd name="T25" fmla="*/ 21287 h 638"/>
              <a:gd name="T26" fmla="*/ 15143 w 841"/>
              <a:gd name="T27" fmla="*/ 208539 h 638"/>
              <a:gd name="T28" fmla="*/ 21272 w 841"/>
              <a:gd name="T29" fmla="*/ 217559 h 638"/>
              <a:gd name="T30" fmla="*/ 281580 w 841"/>
              <a:gd name="T31" fmla="*/ 217559 h 638"/>
              <a:gd name="T32" fmla="*/ 287709 w 841"/>
              <a:gd name="T33" fmla="*/ 208539 h 638"/>
              <a:gd name="T34" fmla="*/ 287709 w 841"/>
              <a:gd name="T35" fmla="*/ 21287 h 638"/>
              <a:gd name="T36" fmla="*/ 281580 w 841"/>
              <a:gd name="T37" fmla="*/ 15514 h 638"/>
              <a:gd name="T38" fmla="*/ 21272 w 841"/>
              <a:gd name="T39" fmla="*/ 15514 h 63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41" h="638">
                <a:moveTo>
                  <a:pt x="781" y="637"/>
                </a:moveTo>
                <a:lnTo>
                  <a:pt x="781" y="637"/>
                </a:lnTo>
                <a:cubicBezTo>
                  <a:pt x="59" y="637"/>
                  <a:pt x="59" y="637"/>
                  <a:pt x="59" y="637"/>
                </a:cubicBezTo>
                <a:cubicBezTo>
                  <a:pt x="25" y="637"/>
                  <a:pt x="0" y="612"/>
                  <a:pt x="0" y="578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34"/>
                  <a:pt x="25" y="0"/>
                  <a:pt x="59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815" y="0"/>
                  <a:pt x="840" y="34"/>
                  <a:pt x="840" y="59"/>
                </a:cubicBezTo>
                <a:cubicBezTo>
                  <a:pt x="840" y="578"/>
                  <a:pt x="840" y="578"/>
                  <a:pt x="840" y="578"/>
                </a:cubicBezTo>
                <a:cubicBezTo>
                  <a:pt x="840" y="612"/>
                  <a:pt x="815" y="637"/>
                  <a:pt x="781" y="637"/>
                </a:cubicBezTo>
                <a:close/>
                <a:moveTo>
                  <a:pt x="59" y="43"/>
                </a:moveTo>
                <a:lnTo>
                  <a:pt x="59" y="43"/>
                </a:lnTo>
                <a:cubicBezTo>
                  <a:pt x="51" y="43"/>
                  <a:pt x="42" y="51"/>
                  <a:pt x="42" y="59"/>
                </a:cubicBezTo>
                <a:cubicBezTo>
                  <a:pt x="42" y="578"/>
                  <a:pt x="42" y="578"/>
                  <a:pt x="42" y="578"/>
                </a:cubicBezTo>
                <a:cubicBezTo>
                  <a:pt x="42" y="594"/>
                  <a:pt x="51" y="603"/>
                  <a:pt x="59" y="603"/>
                </a:cubicBezTo>
                <a:cubicBezTo>
                  <a:pt x="781" y="603"/>
                  <a:pt x="781" y="603"/>
                  <a:pt x="781" y="603"/>
                </a:cubicBezTo>
                <a:cubicBezTo>
                  <a:pt x="789" y="603"/>
                  <a:pt x="798" y="594"/>
                  <a:pt x="798" y="578"/>
                </a:cubicBezTo>
                <a:cubicBezTo>
                  <a:pt x="798" y="59"/>
                  <a:pt x="798" y="59"/>
                  <a:pt x="798" y="59"/>
                </a:cubicBezTo>
                <a:cubicBezTo>
                  <a:pt x="798" y="51"/>
                  <a:pt x="789" y="43"/>
                  <a:pt x="781" y="43"/>
                </a:cubicBezTo>
                <a:lnTo>
                  <a:pt x="59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39">
            <a:extLst>
              <a:ext uri="{FF2B5EF4-FFF2-40B4-BE49-F238E27FC236}">
                <a16:creationId xmlns:a16="http://schemas.microsoft.com/office/drawing/2014/main" id="{1BD14713-0D3F-0B4A-9E64-3B5E910F0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923" y="8982318"/>
            <a:ext cx="197079" cy="151244"/>
          </a:xfrm>
          <a:custGeom>
            <a:avLst/>
            <a:gdLst>
              <a:gd name="T0" fmla="*/ 61364 w 188"/>
              <a:gd name="T1" fmla="*/ 52028 h 146"/>
              <a:gd name="T2" fmla="*/ 61364 w 188"/>
              <a:gd name="T3" fmla="*/ 52028 h 146"/>
              <a:gd name="T4" fmla="*/ 6173 w 188"/>
              <a:gd name="T5" fmla="*/ 52028 h 146"/>
              <a:gd name="T6" fmla="*/ 0 w 188"/>
              <a:gd name="T7" fmla="*/ 42699 h 146"/>
              <a:gd name="T8" fmla="*/ 0 w 188"/>
              <a:gd name="T9" fmla="*/ 9329 h 146"/>
              <a:gd name="T10" fmla="*/ 6173 w 188"/>
              <a:gd name="T11" fmla="*/ 0 h 146"/>
              <a:gd name="T12" fmla="*/ 61364 w 188"/>
              <a:gd name="T13" fmla="*/ 0 h 146"/>
              <a:gd name="T14" fmla="*/ 67900 w 188"/>
              <a:gd name="T15" fmla="*/ 9329 h 146"/>
              <a:gd name="T16" fmla="*/ 67900 w 188"/>
              <a:gd name="T17" fmla="*/ 42699 h 146"/>
              <a:gd name="T18" fmla="*/ 61364 w 188"/>
              <a:gd name="T19" fmla="*/ 52028 h 146"/>
              <a:gd name="T20" fmla="*/ 15250 w 188"/>
              <a:gd name="T21" fmla="*/ 36599 h 146"/>
              <a:gd name="T22" fmla="*/ 15250 w 188"/>
              <a:gd name="T23" fmla="*/ 36599 h 146"/>
              <a:gd name="T24" fmla="*/ 55554 w 188"/>
              <a:gd name="T25" fmla="*/ 36599 h 146"/>
              <a:gd name="T26" fmla="*/ 55554 w 188"/>
              <a:gd name="T27" fmla="*/ 15070 h 146"/>
              <a:gd name="T28" fmla="*/ 15250 w 188"/>
              <a:gd name="T29" fmla="*/ 15070 h 146"/>
              <a:gd name="T30" fmla="*/ 15250 w 188"/>
              <a:gd name="T31" fmla="*/ 36599 h 1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8" h="146">
                <a:moveTo>
                  <a:pt x="169" y="145"/>
                </a:moveTo>
                <a:lnTo>
                  <a:pt x="169" y="145"/>
                </a:lnTo>
                <a:cubicBezTo>
                  <a:pt x="17" y="145"/>
                  <a:pt x="17" y="145"/>
                  <a:pt x="17" y="145"/>
                </a:cubicBezTo>
                <a:cubicBezTo>
                  <a:pt x="8" y="145"/>
                  <a:pt x="0" y="136"/>
                  <a:pt x="0" y="11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8" y="0"/>
                  <a:pt x="187" y="9"/>
                  <a:pt x="187" y="26"/>
                </a:cubicBezTo>
                <a:cubicBezTo>
                  <a:pt x="187" y="119"/>
                  <a:pt x="187" y="119"/>
                  <a:pt x="187" y="119"/>
                </a:cubicBezTo>
                <a:cubicBezTo>
                  <a:pt x="187" y="136"/>
                  <a:pt x="178" y="145"/>
                  <a:pt x="169" y="145"/>
                </a:cubicBezTo>
                <a:close/>
                <a:moveTo>
                  <a:pt x="42" y="102"/>
                </a:moveTo>
                <a:lnTo>
                  <a:pt x="42" y="102"/>
                </a:lnTo>
                <a:cubicBezTo>
                  <a:pt x="153" y="102"/>
                  <a:pt x="153" y="102"/>
                  <a:pt x="153" y="10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40">
            <a:extLst>
              <a:ext uri="{FF2B5EF4-FFF2-40B4-BE49-F238E27FC236}">
                <a16:creationId xmlns:a16="http://schemas.microsoft.com/office/drawing/2014/main" id="{9C4BC06F-5157-254E-8FC3-7CAA5ED9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435" y="8368168"/>
            <a:ext cx="687481" cy="197077"/>
          </a:xfrm>
          <a:custGeom>
            <a:avLst/>
            <a:gdLst>
              <a:gd name="T0" fmla="*/ 8979 w 663"/>
              <a:gd name="T1" fmla="*/ 67899 h 188"/>
              <a:gd name="T2" fmla="*/ 8979 w 663"/>
              <a:gd name="T3" fmla="*/ 67899 h 188"/>
              <a:gd name="T4" fmla="*/ 0 w 663"/>
              <a:gd name="T5" fmla="*/ 64631 h 188"/>
              <a:gd name="T6" fmla="*/ 6106 w 663"/>
              <a:gd name="T7" fmla="*/ 55554 h 188"/>
              <a:gd name="T8" fmla="*/ 210469 w 663"/>
              <a:gd name="T9" fmla="*/ 0 h 188"/>
              <a:gd name="T10" fmla="*/ 222322 w 663"/>
              <a:gd name="T11" fmla="*/ 9077 h 188"/>
              <a:gd name="T12" fmla="*/ 234533 w 663"/>
              <a:gd name="T13" fmla="*/ 58458 h 188"/>
              <a:gd name="T14" fmla="*/ 231660 w 663"/>
              <a:gd name="T15" fmla="*/ 67899 h 188"/>
              <a:gd name="T16" fmla="*/ 222322 w 663"/>
              <a:gd name="T17" fmla="*/ 64631 h 188"/>
              <a:gd name="T18" fmla="*/ 210469 w 663"/>
              <a:gd name="T19" fmla="*/ 15250 h 188"/>
              <a:gd name="T20" fmla="*/ 8979 w 663"/>
              <a:gd name="T21" fmla="*/ 67899 h 1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63" h="188">
                <a:moveTo>
                  <a:pt x="25" y="187"/>
                </a:moveTo>
                <a:lnTo>
                  <a:pt x="25" y="187"/>
                </a:lnTo>
                <a:cubicBezTo>
                  <a:pt x="17" y="187"/>
                  <a:pt x="8" y="187"/>
                  <a:pt x="0" y="178"/>
                </a:cubicBezTo>
                <a:cubicBezTo>
                  <a:pt x="0" y="170"/>
                  <a:pt x="8" y="153"/>
                  <a:pt x="17" y="153"/>
                </a:cubicBezTo>
                <a:cubicBezTo>
                  <a:pt x="586" y="0"/>
                  <a:pt x="586" y="0"/>
                  <a:pt x="586" y="0"/>
                </a:cubicBezTo>
                <a:cubicBezTo>
                  <a:pt x="594" y="0"/>
                  <a:pt x="611" y="8"/>
                  <a:pt x="619" y="25"/>
                </a:cubicBezTo>
                <a:cubicBezTo>
                  <a:pt x="653" y="161"/>
                  <a:pt x="653" y="161"/>
                  <a:pt x="653" y="161"/>
                </a:cubicBezTo>
                <a:cubicBezTo>
                  <a:pt x="662" y="178"/>
                  <a:pt x="653" y="187"/>
                  <a:pt x="645" y="187"/>
                </a:cubicBezTo>
                <a:cubicBezTo>
                  <a:pt x="628" y="187"/>
                  <a:pt x="619" y="187"/>
                  <a:pt x="619" y="178"/>
                </a:cubicBezTo>
                <a:cubicBezTo>
                  <a:pt x="586" y="42"/>
                  <a:pt x="586" y="42"/>
                  <a:pt x="586" y="42"/>
                </a:cubicBezTo>
                <a:cubicBezTo>
                  <a:pt x="25" y="187"/>
                  <a:pt x="25" y="187"/>
                  <a:pt x="25" y="1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41">
            <a:extLst>
              <a:ext uri="{FF2B5EF4-FFF2-40B4-BE49-F238E27FC236}">
                <a16:creationId xmlns:a16="http://schemas.microsoft.com/office/drawing/2014/main" id="{89FE9B24-8278-F14A-BDAD-5AEA5B43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3428" y="8464414"/>
            <a:ext cx="334576" cy="100831"/>
          </a:xfrm>
          <a:custGeom>
            <a:avLst/>
            <a:gdLst>
              <a:gd name="T0" fmla="*/ 8942 w 324"/>
              <a:gd name="T1" fmla="*/ 34557 h 95"/>
              <a:gd name="T2" fmla="*/ 8942 w 324"/>
              <a:gd name="T3" fmla="*/ 34557 h 95"/>
              <a:gd name="T4" fmla="*/ 2861 w 324"/>
              <a:gd name="T5" fmla="*/ 31249 h 95"/>
              <a:gd name="T6" fmla="*/ 6081 w 324"/>
              <a:gd name="T7" fmla="*/ 22058 h 95"/>
              <a:gd name="T8" fmla="*/ 85128 w 324"/>
              <a:gd name="T9" fmla="*/ 0 h 95"/>
              <a:gd name="T10" fmla="*/ 91208 w 324"/>
              <a:gd name="T11" fmla="*/ 0 h 95"/>
              <a:gd name="T12" fmla="*/ 94070 w 324"/>
              <a:gd name="T13" fmla="*/ 6250 h 95"/>
              <a:gd name="T14" fmla="*/ 103369 w 324"/>
              <a:gd name="T15" fmla="*/ 9558 h 95"/>
              <a:gd name="T16" fmla="*/ 109450 w 324"/>
              <a:gd name="T17" fmla="*/ 15808 h 95"/>
              <a:gd name="T18" fmla="*/ 112311 w 324"/>
              <a:gd name="T19" fmla="*/ 24999 h 95"/>
              <a:gd name="T20" fmla="*/ 109450 w 324"/>
              <a:gd name="T21" fmla="*/ 34557 h 95"/>
              <a:gd name="T22" fmla="*/ 100150 w 324"/>
              <a:gd name="T23" fmla="*/ 31249 h 95"/>
              <a:gd name="T24" fmla="*/ 96931 w 324"/>
              <a:gd name="T25" fmla="*/ 24999 h 95"/>
              <a:gd name="T26" fmla="*/ 85128 w 324"/>
              <a:gd name="T27" fmla="*/ 15808 h 95"/>
              <a:gd name="T28" fmla="*/ 12161 w 324"/>
              <a:gd name="T29" fmla="*/ 34557 h 95"/>
              <a:gd name="T30" fmla="*/ 8942 w 324"/>
              <a:gd name="T31" fmla="*/ 34557 h 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4" h="95">
                <a:moveTo>
                  <a:pt x="25" y="94"/>
                </a:moveTo>
                <a:lnTo>
                  <a:pt x="25" y="94"/>
                </a:lnTo>
                <a:cubicBezTo>
                  <a:pt x="17" y="94"/>
                  <a:pt x="8" y="94"/>
                  <a:pt x="8" y="85"/>
                </a:cubicBezTo>
                <a:cubicBezTo>
                  <a:pt x="0" y="77"/>
                  <a:pt x="8" y="60"/>
                  <a:pt x="17" y="60"/>
                </a:cubicBezTo>
                <a:cubicBezTo>
                  <a:pt x="238" y="0"/>
                  <a:pt x="238" y="0"/>
                  <a:pt x="238" y="0"/>
                </a:cubicBezTo>
                <a:cubicBezTo>
                  <a:pt x="246" y="0"/>
                  <a:pt x="255" y="0"/>
                  <a:pt x="255" y="0"/>
                </a:cubicBezTo>
                <a:cubicBezTo>
                  <a:pt x="263" y="9"/>
                  <a:pt x="263" y="9"/>
                  <a:pt x="263" y="17"/>
                </a:cubicBezTo>
                <a:cubicBezTo>
                  <a:pt x="263" y="26"/>
                  <a:pt x="280" y="26"/>
                  <a:pt x="289" y="26"/>
                </a:cubicBezTo>
                <a:cubicBezTo>
                  <a:pt x="297" y="26"/>
                  <a:pt x="306" y="26"/>
                  <a:pt x="306" y="43"/>
                </a:cubicBezTo>
                <a:cubicBezTo>
                  <a:pt x="314" y="68"/>
                  <a:pt x="314" y="68"/>
                  <a:pt x="314" y="68"/>
                </a:cubicBezTo>
                <a:cubicBezTo>
                  <a:pt x="323" y="85"/>
                  <a:pt x="314" y="94"/>
                  <a:pt x="306" y="94"/>
                </a:cubicBezTo>
                <a:cubicBezTo>
                  <a:pt x="297" y="94"/>
                  <a:pt x="280" y="94"/>
                  <a:pt x="280" y="85"/>
                </a:cubicBezTo>
                <a:cubicBezTo>
                  <a:pt x="271" y="68"/>
                  <a:pt x="271" y="68"/>
                  <a:pt x="271" y="68"/>
                </a:cubicBezTo>
                <a:cubicBezTo>
                  <a:pt x="263" y="60"/>
                  <a:pt x="246" y="51"/>
                  <a:pt x="238" y="43"/>
                </a:cubicBezTo>
                <a:cubicBezTo>
                  <a:pt x="34" y="94"/>
                  <a:pt x="34" y="94"/>
                  <a:pt x="34" y="94"/>
                </a:cubicBezTo>
                <a:cubicBezTo>
                  <a:pt x="25" y="94"/>
                  <a:pt x="25" y="94"/>
                  <a:pt x="25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42">
            <a:extLst>
              <a:ext uri="{FF2B5EF4-FFF2-40B4-BE49-F238E27FC236}">
                <a16:creationId xmlns:a16="http://schemas.microsoft.com/office/drawing/2014/main" id="{B79A0E7E-156E-5441-A1C2-9A83892B9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602" y="8578996"/>
            <a:ext cx="4585" cy="458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43">
            <a:extLst>
              <a:ext uri="{FF2B5EF4-FFF2-40B4-BE49-F238E27FC236}">
                <a16:creationId xmlns:a16="http://schemas.microsoft.com/office/drawing/2014/main" id="{452FBB8C-6017-364C-9AAF-E47EA2469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602" y="8578996"/>
            <a:ext cx="4585" cy="458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44">
            <a:extLst>
              <a:ext uri="{FF2B5EF4-FFF2-40B4-BE49-F238E27FC236}">
                <a16:creationId xmlns:a16="http://schemas.microsoft.com/office/drawing/2014/main" id="{7D28B74F-EB40-2E42-BAE8-9A6BA1F4A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336" y="8578996"/>
            <a:ext cx="4582" cy="458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45">
            <a:extLst>
              <a:ext uri="{FF2B5EF4-FFF2-40B4-BE49-F238E27FC236}">
                <a16:creationId xmlns:a16="http://schemas.microsoft.com/office/drawing/2014/main" id="{0FEC97E1-D166-FB4B-AAB2-D0BE5C1BB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336" y="8578996"/>
            <a:ext cx="4582" cy="458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46">
            <a:extLst>
              <a:ext uri="{FF2B5EF4-FFF2-40B4-BE49-F238E27FC236}">
                <a16:creationId xmlns:a16="http://schemas.microsoft.com/office/drawing/2014/main" id="{DCE114F3-066B-774B-B434-B9494349D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434" y="11145593"/>
            <a:ext cx="45832" cy="568318"/>
          </a:xfrm>
          <a:custGeom>
            <a:avLst/>
            <a:gdLst>
              <a:gd name="T0" fmla="*/ 6494 w 44"/>
              <a:gd name="T1" fmla="*/ 196489 h 545"/>
              <a:gd name="T2" fmla="*/ 6494 w 44"/>
              <a:gd name="T3" fmla="*/ 196489 h 545"/>
              <a:gd name="T4" fmla="*/ 6494 w 44"/>
              <a:gd name="T5" fmla="*/ 196489 h 545"/>
              <a:gd name="T6" fmla="*/ 0 w 44"/>
              <a:gd name="T7" fmla="*/ 187098 h 545"/>
              <a:gd name="T8" fmla="*/ 0 w 44"/>
              <a:gd name="T9" fmla="*/ 9391 h 545"/>
              <a:gd name="T10" fmla="*/ 9381 w 44"/>
              <a:gd name="T11" fmla="*/ 0 h 545"/>
              <a:gd name="T12" fmla="*/ 9381 w 44"/>
              <a:gd name="T13" fmla="*/ 0 h 545"/>
              <a:gd name="T14" fmla="*/ 15514 w 44"/>
              <a:gd name="T15" fmla="*/ 9391 h 545"/>
              <a:gd name="T16" fmla="*/ 15514 w 44"/>
              <a:gd name="T17" fmla="*/ 187098 h 545"/>
              <a:gd name="T18" fmla="*/ 6494 w 44"/>
              <a:gd name="T19" fmla="*/ 196489 h 5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" h="545">
                <a:moveTo>
                  <a:pt x="18" y="544"/>
                </a:moveTo>
                <a:lnTo>
                  <a:pt x="18" y="544"/>
                </a:lnTo>
                <a:cubicBezTo>
                  <a:pt x="9" y="544"/>
                  <a:pt x="0" y="535"/>
                  <a:pt x="0" y="51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518"/>
                  <a:pt x="43" y="518"/>
                  <a:pt x="43" y="518"/>
                </a:cubicBezTo>
                <a:cubicBezTo>
                  <a:pt x="43" y="535"/>
                  <a:pt x="34" y="544"/>
                  <a:pt x="18" y="5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47">
            <a:extLst>
              <a:ext uri="{FF2B5EF4-FFF2-40B4-BE49-F238E27FC236}">
                <a16:creationId xmlns:a16="http://schemas.microsoft.com/office/drawing/2014/main" id="{96FBD5E0-F3C4-7641-ADA7-F69CC9E1A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434" y="11668078"/>
            <a:ext cx="559151" cy="45832"/>
          </a:xfrm>
          <a:custGeom>
            <a:avLst/>
            <a:gdLst>
              <a:gd name="T0" fmla="*/ 6492 w 537"/>
              <a:gd name="T1" fmla="*/ 15514 h 44"/>
              <a:gd name="T2" fmla="*/ 6492 w 537"/>
              <a:gd name="T3" fmla="*/ 15514 h 44"/>
              <a:gd name="T4" fmla="*/ 0 w 537"/>
              <a:gd name="T5" fmla="*/ 6134 h 44"/>
              <a:gd name="T6" fmla="*/ 6492 w 537"/>
              <a:gd name="T7" fmla="*/ 0 h 44"/>
              <a:gd name="T8" fmla="*/ 187183 w 537"/>
              <a:gd name="T9" fmla="*/ 0 h 44"/>
              <a:gd name="T10" fmla="*/ 193314 w 537"/>
              <a:gd name="T11" fmla="*/ 6134 h 44"/>
              <a:gd name="T12" fmla="*/ 187183 w 537"/>
              <a:gd name="T13" fmla="*/ 15514 h 44"/>
              <a:gd name="T14" fmla="*/ 6492 w 537"/>
              <a:gd name="T15" fmla="*/ 15514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7" h="44">
                <a:moveTo>
                  <a:pt x="18" y="43"/>
                </a:moveTo>
                <a:lnTo>
                  <a:pt x="18" y="43"/>
                </a:ln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27" y="0"/>
                  <a:pt x="536" y="9"/>
                  <a:pt x="536" y="17"/>
                </a:cubicBezTo>
                <a:cubicBezTo>
                  <a:pt x="536" y="34"/>
                  <a:pt x="527" y="43"/>
                  <a:pt x="519" y="43"/>
                </a:cubicBezTo>
                <a:lnTo>
                  <a:pt x="18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48">
            <a:extLst>
              <a:ext uri="{FF2B5EF4-FFF2-40B4-BE49-F238E27FC236}">
                <a16:creationId xmlns:a16="http://schemas.microsoft.com/office/drawing/2014/main" id="{38F47C73-DEDF-E541-BCC0-36A1E31B4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8849" y="11356420"/>
            <a:ext cx="142078" cy="352906"/>
          </a:xfrm>
          <a:custGeom>
            <a:avLst/>
            <a:gdLst>
              <a:gd name="T0" fmla="*/ 42746 w 137"/>
              <a:gd name="T1" fmla="*/ 121879 h 341"/>
              <a:gd name="T2" fmla="*/ 42746 w 137"/>
              <a:gd name="T3" fmla="*/ 121879 h 341"/>
              <a:gd name="T4" fmla="*/ 6107 w 137"/>
              <a:gd name="T5" fmla="*/ 121879 h 341"/>
              <a:gd name="T6" fmla="*/ 0 w 137"/>
              <a:gd name="T7" fmla="*/ 112558 h 341"/>
              <a:gd name="T8" fmla="*/ 0 w 137"/>
              <a:gd name="T9" fmla="*/ 6094 h 341"/>
              <a:gd name="T10" fmla="*/ 6107 w 137"/>
              <a:gd name="T11" fmla="*/ 0 h 341"/>
              <a:gd name="T12" fmla="*/ 42746 w 137"/>
              <a:gd name="T13" fmla="*/ 0 h 341"/>
              <a:gd name="T14" fmla="*/ 48853 w 137"/>
              <a:gd name="T15" fmla="*/ 6094 h 341"/>
              <a:gd name="T16" fmla="*/ 48853 w 137"/>
              <a:gd name="T17" fmla="*/ 112558 h 341"/>
              <a:gd name="T18" fmla="*/ 42746 w 137"/>
              <a:gd name="T19" fmla="*/ 121879 h 341"/>
              <a:gd name="T20" fmla="*/ 12213 w 137"/>
              <a:gd name="T21" fmla="*/ 106464 h 341"/>
              <a:gd name="T22" fmla="*/ 12213 w 137"/>
              <a:gd name="T23" fmla="*/ 106464 h 341"/>
              <a:gd name="T24" fmla="*/ 33766 w 137"/>
              <a:gd name="T25" fmla="*/ 106464 h 341"/>
              <a:gd name="T26" fmla="*/ 33766 w 137"/>
              <a:gd name="T27" fmla="*/ 12188 h 341"/>
              <a:gd name="T28" fmla="*/ 12213 w 137"/>
              <a:gd name="T29" fmla="*/ 12188 h 341"/>
              <a:gd name="T30" fmla="*/ 12213 w 137"/>
              <a:gd name="T31" fmla="*/ 106464 h 34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7" h="341">
                <a:moveTo>
                  <a:pt x="119" y="340"/>
                </a:moveTo>
                <a:lnTo>
                  <a:pt x="119" y="340"/>
                </a:lnTo>
                <a:cubicBezTo>
                  <a:pt x="17" y="340"/>
                  <a:pt x="17" y="340"/>
                  <a:pt x="17" y="340"/>
                </a:cubicBezTo>
                <a:cubicBezTo>
                  <a:pt x="9" y="340"/>
                  <a:pt x="0" y="331"/>
                  <a:pt x="0" y="3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8" y="0"/>
                  <a:pt x="136" y="9"/>
                  <a:pt x="136" y="17"/>
                </a:cubicBezTo>
                <a:cubicBezTo>
                  <a:pt x="136" y="314"/>
                  <a:pt x="136" y="314"/>
                  <a:pt x="136" y="314"/>
                </a:cubicBezTo>
                <a:cubicBezTo>
                  <a:pt x="136" y="331"/>
                  <a:pt x="128" y="340"/>
                  <a:pt x="119" y="340"/>
                </a:cubicBezTo>
                <a:close/>
                <a:moveTo>
                  <a:pt x="34" y="297"/>
                </a:moveTo>
                <a:lnTo>
                  <a:pt x="34" y="297"/>
                </a:lnTo>
                <a:cubicBezTo>
                  <a:pt x="94" y="297"/>
                  <a:pt x="94" y="297"/>
                  <a:pt x="94" y="297"/>
                </a:cubicBezTo>
                <a:cubicBezTo>
                  <a:pt x="94" y="34"/>
                  <a:pt x="94" y="34"/>
                  <a:pt x="94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2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49">
            <a:extLst>
              <a:ext uri="{FF2B5EF4-FFF2-40B4-BE49-F238E27FC236}">
                <a16:creationId xmlns:a16="http://schemas.microsoft.com/office/drawing/2014/main" id="{B3DA095B-3EC2-114F-9A42-7ED755840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261" y="11196006"/>
            <a:ext cx="142081" cy="513319"/>
          </a:xfrm>
          <a:custGeom>
            <a:avLst/>
            <a:gdLst>
              <a:gd name="T0" fmla="*/ 39873 w 137"/>
              <a:gd name="T1" fmla="*/ 177440 h 494"/>
              <a:gd name="T2" fmla="*/ 39873 w 137"/>
              <a:gd name="T3" fmla="*/ 177440 h 494"/>
              <a:gd name="T4" fmla="*/ 6107 w 137"/>
              <a:gd name="T5" fmla="*/ 177440 h 494"/>
              <a:gd name="T6" fmla="*/ 0 w 137"/>
              <a:gd name="T7" fmla="*/ 168082 h 494"/>
              <a:gd name="T8" fmla="*/ 0 w 137"/>
              <a:gd name="T9" fmla="*/ 6119 h 494"/>
              <a:gd name="T10" fmla="*/ 6107 w 137"/>
              <a:gd name="T11" fmla="*/ 0 h 494"/>
              <a:gd name="T12" fmla="*/ 39873 w 137"/>
              <a:gd name="T13" fmla="*/ 0 h 494"/>
              <a:gd name="T14" fmla="*/ 48854 w 137"/>
              <a:gd name="T15" fmla="*/ 6119 h 494"/>
              <a:gd name="T16" fmla="*/ 48854 w 137"/>
              <a:gd name="T17" fmla="*/ 168082 h 494"/>
              <a:gd name="T18" fmla="*/ 39873 w 137"/>
              <a:gd name="T19" fmla="*/ 177440 h 494"/>
              <a:gd name="T20" fmla="*/ 12213 w 137"/>
              <a:gd name="T21" fmla="*/ 161964 h 494"/>
              <a:gd name="T22" fmla="*/ 12213 w 137"/>
              <a:gd name="T23" fmla="*/ 161964 h 494"/>
              <a:gd name="T24" fmla="*/ 33767 w 137"/>
              <a:gd name="T25" fmla="*/ 161964 h 494"/>
              <a:gd name="T26" fmla="*/ 33767 w 137"/>
              <a:gd name="T27" fmla="*/ 12237 h 494"/>
              <a:gd name="T28" fmla="*/ 12213 w 137"/>
              <a:gd name="T29" fmla="*/ 12237 h 494"/>
              <a:gd name="T30" fmla="*/ 12213 w 137"/>
              <a:gd name="T31" fmla="*/ 161964 h 4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7" h="494">
                <a:moveTo>
                  <a:pt x="111" y="493"/>
                </a:moveTo>
                <a:lnTo>
                  <a:pt x="111" y="493"/>
                </a:lnTo>
                <a:cubicBezTo>
                  <a:pt x="17" y="493"/>
                  <a:pt x="17" y="493"/>
                  <a:pt x="17" y="493"/>
                </a:cubicBezTo>
                <a:cubicBezTo>
                  <a:pt x="9" y="493"/>
                  <a:pt x="0" y="484"/>
                  <a:pt x="0" y="46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8" y="0"/>
                  <a:pt x="136" y="9"/>
                  <a:pt x="136" y="17"/>
                </a:cubicBezTo>
                <a:cubicBezTo>
                  <a:pt x="136" y="467"/>
                  <a:pt x="136" y="467"/>
                  <a:pt x="136" y="467"/>
                </a:cubicBezTo>
                <a:cubicBezTo>
                  <a:pt x="136" y="484"/>
                  <a:pt x="128" y="493"/>
                  <a:pt x="111" y="493"/>
                </a:cubicBezTo>
                <a:close/>
                <a:moveTo>
                  <a:pt x="34" y="450"/>
                </a:moveTo>
                <a:lnTo>
                  <a:pt x="34" y="450"/>
                </a:lnTo>
                <a:cubicBezTo>
                  <a:pt x="94" y="450"/>
                  <a:pt x="94" y="450"/>
                  <a:pt x="94" y="450"/>
                </a:cubicBezTo>
                <a:cubicBezTo>
                  <a:pt x="94" y="34"/>
                  <a:pt x="94" y="34"/>
                  <a:pt x="94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50">
            <a:extLst>
              <a:ext uri="{FF2B5EF4-FFF2-40B4-BE49-F238E27FC236}">
                <a16:creationId xmlns:a16="http://schemas.microsoft.com/office/drawing/2014/main" id="{23FDDE59-AA3D-EF4D-A643-E68F7D8C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0510" y="11251005"/>
            <a:ext cx="142078" cy="458321"/>
          </a:xfrm>
          <a:custGeom>
            <a:avLst/>
            <a:gdLst>
              <a:gd name="T0" fmla="*/ 42746 w 137"/>
              <a:gd name="T1" fmla="*/ 158392 h 443"/>
              <a:gd name="T2" fmla="*/ 42746 w 137"/>
              <a:gd name="T3" fmla="*/ 158392 h 443"/>
              <a:gd name="T4" fmla="*/ 6107 w 137"/>
              <a:gd name="T5" fmla="*/ 158392 h 443"/>
              <a:gd name="T6" fmla="*/ 0 w 137"/>
              <a:gd name="T7" fmla="*/ 149074 h 443"/>
              <a:gd name="T8" fmla="*/ 0 w 137"/>
              <a:gd name="T9" fmla="*/ 6092 h 443"/>
              <a:gd name="T10" fmla="*/ 6107 w 137"/>
              <a:gd name="T11" fmla="*/ 0 h 443"/>
              <a:gd name="T12" fmla="*/ 42746 w 137"/>
              <a:gd name="T13" fmla="*/ 0 h 443"/>
              <a:gd name="T14" fmla="*/ 48853 w 137"/>
              <a:gd name="T15" fmla="*/ 6092 h 443"/>
              <a:gd name="T16" fmla="*/ 48853 w 137"/>
              <a:gd name="T17" fmla="*/ 149074 h 443"/>
              <a:gd name="T18" fmla="*/ 42746 w 137"/>
              <a:gd name="T19" fmla="*/ 158392 h 443"/>
              <a:gd name="T20" fmla="*/ 15087 w 137"/>
              <a:gd name="T21" fmla="*/ 142983 h 443"/>
              <a:gd name="T22" fmla="*/ 15087 w 137"/>
              <a:gd name="T23" fmla="*/ 142983 h 443"/>
              <a:gd name="T24" fmla="*/ 36640 w 137"/>
              <a:gd name="T25" fmla="*/ 142983 h 443"/>
              <a:gd name="T26" fmla="*/ 36640 w 137"/>
              <a:gd name="T27" fmla="*/ 15409 h 443"/>
              <a:gd name="T28" fmla="*/ 15087 w 137"/>
              <a:gd name="T29" fmla="*/ 15409 h 443"/>
              <a:gd name="T30" fmla="*/ 15087 w 137"/>
              <a:gd name="T31" fmla="*/ 142983 h 4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7" h="443">
                <a:moveTo>
                  <a:pt x="119" y="442"/>
                </a:moveTo>
                <a:lnTo>
                  <a:pt x="119" y="442"/>
                </a:lnTo>
                <a:cubicBezTo>
                  <a:pt x="17" y="442"/>
                  <a:pt x="17" y="442"/>
                  <a:pt x="17" y="442"/>
                </a:cubicBezTo>
                <a:cubicBezTo>
                  <a:pt x="8" y="442"/>
                  <a:pt x="0" y="433"/>
                  <a:pt x="0" y="41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7" y="0"/>
                  <a:pt x="136" y="9"/>
                  <a:pt x="136" y="17"/>
                </a:cubicBezTo>
                <a:cubicBezTo>
                  <a:pt x="136" y="416"/>
                  <a:pt x="136" y="416"/>
                  <a:pt x="136" y="416"/>
                </a:cubicBezTo>
                <a:cubicBezTo>
                  <a:pt x="136" y="433"/>
                  <a:pt x="127" y="442"/>
                  <a:pt x="119" y="442"/>
                </a:cubicBezTo>
                <a:close/>
                <a:moveTo>
                  <a:pt x="42" y="399"/>
                </a:moveTo>
                <a:lnTo>
                  <a:pt x="42" y="399"/>
                </a:lnTo>
                <a:cubicBezTo>
                  <a:pt x="102" y="399"/>
                  <a:pt x="102" y="399"/>
                  <a:pt x="102" y="399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42" y="43"/>
                  <a:pt x="42" y="43"/>
                  <a:pt x="42" y="43"/>
                </a:cubicBezTo>
                <a:lnTo>
                  <a:pt x="42" y="3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51">
            <a:extLst>
              <a:ext uri="{FF2B5EF4-FFF2-40B4-BE49-F238E27FC236}">
                <a16:creationId xmlns:a16="http://schemas.microsoft.com/office/drawing/2014/main" id="{1C5BD489-F684-C34E-BACC-F2AD0602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050" y="4394525"/>
            <a:ext cx="449154" cy="169580"/>
          </a:xfrm>
          <a:custGeom>
            <a:avLst/>
            <a:gdLst>
              <a:gd name="T0" fmla="*/ 75995 w 434"/>
              <a:gd name="T1" fmla="*/ 58375 h 162"/>
              <a:gd name="T2" fmla="*/ 75995 w 434"/>
              <a:gd name="T3" fmla="*/ 58375 h 162"/>
              <a:gd name="T4" fmla="*/ 24376 w 434"/>
              <a:gd name="T5" fmla="*/ 55475 h 162"/>
              <a:gd name="T6" fmla="*/ 8962 w 434"/>
              <a:gd name="T7" fmla="*/ 49311 h 162"/>
              <a:gd name="T8" fmla="*/ 0 w 434"/>
              <a:gd name="T9" fmla="*/ 36983 h 162"/>
              <a:gd name="T10" fmla="*/ 0 w 434"/>
              <a:gd name="T11" fmla="*/ 9065 h 162"/>
              <a:gd name="T12" fmla="*/ 6094 w 434"/>
              <a:gd name="T13" fmla="*/ 0 h 162"/>
              <a:gd name="T14" fmla="*/ 6094 w 434"/>
              <a:gd name="T15" fmla="*/ 0 h 162"/>
              <a:gd name="T16" fmla="*/ 12188 w 434"/>
              <a:gd name="T17" fmla="*/ 6164 h 162"/>
              <a:gd name="T18" fmla="*/ 30470 w 434"/>
              <a:gd name="T19" fmla="*/ 12328 h 162"/>
              <a:gd name="T20" fmla="*/ 73127 w 434"/>
              <a:gd name="T21" fmla="*/ 15591 h 162"/>
              <a:gd name="T22" fmla="*/ 82089 w 434"/>
              <a:gd name="T23" fmla="*/ 15591 h 162"/>
              <a:gd name="T24" fmla="*/ 121521 w 434"/>
              <a:gd name="T25" fmla="*/ 12328 h 162"/>
              <a:gd name="T26" fmla="*/ 139802 w 434"/>
              <a:gd name="T27" fmla="*/ 6164 h 162"/>
              <a:gd name="T28" fmla="*/ 149123 w 434"/>
              <a:gd name="T29" fmla="*/ 0 h 162"/>
              <a:gd name="T30" fmla="*/ 149123 w 434"/>
              <a:gd name="T31" fmla="*/ 0 h 162"/>
              <a:gd name="T32" fmla="*/ 155217 w 434"/>
              <a:gd name="T33" fmla="*/ 9065 h 162"/>
              <a:gd name="T34" fmla="*/ 155217 w 434"/>
              <a:gd name="T35" fmla="*/ 9065 h 162"/>
              <a:gd name="T36" fmla="*/ 155217 w 434"/>
              <a:gd name="T37" fmla="*/ 9065 h 162"/>
              <a:gd name="T38" fmla="*/ 155217 w 434"/>
              <a:gd name="T39" fmla="*/ 9065 h 162"/>
              <a:gd name="T40" fmla="*/ 155217 w 434"/>
              <a:gd name="T41" fmla="*/ 36983 h 162"/>
              <a:gd name="T42" fmla="*/ 127615 w 434"/>
              <a:gd name="T43" fmla="*/ 55475 h 162"/>
              <a:gd name="T44" fmla="*/ 75995 w 434"/>
              <a:gd name="T45" fmla="*/ 58375 h 162"/>
              <a:gd name="T46" fmla="*/ 12188 w 434"/>
              <a:gd name="T47" fmla="*/ 36983 h 162"/>
              <a:gd name="T48" fmla="*/ 12188 w 434"/>
              <a:gd name="T49" fmla="*/ 36983 h 162"/>
              <a:gd name="T50" fmla="*/ 33338 w 434"/>
              <a:gd name="T51" fmla="*/ 43147 h 162"/>
              <a:gd name="T52" fmla="*/ 75995 w 434"/>
              <a:gd name="T53" fmla="*/ 46048 h 162"/>
              <a:gd name="T54" fmla="*/ 121521 w 434"/>
              <a:gd name="T55" fmla="*/ 43147 h 162"/>
              <a:gd name="T56" fmla="*/ 139802 w 434"/>
              <a:gd name="T57" fmla="*/ 36983 h 162"/>
              <a:gd name="T58" fmla="*/ 139802 w 434"/>
              <a:gd name="T59" fmla="*/ 21392 h 162"/>
              <a:gd name="T60" fmla="*/ 130841 w 434"/>
              <a:gd name="T61" fmla="*/ 24655 h 162"/>
              <a:gd name="T62" fmla="*/ 82089 w 434"/>
              <a:gd name="T63" fmla="*/ 30819 h 162"/>
              <a:gd name="T64" fmla="*/ 73127 w 434"/>
              <a:gd name="T65" fmla="*/ 30819 h 162"/>
              <a:gd name="T66" fmla="*/ 24376 w 434"/>
              <a:gd name="T67" fmla="*/ 24655 h 162"/>
              <a:gd name="T68" fmla="*/ 12188 w 434"/>
              <a:gd name="T69" fmla="*/ 21392 h 162"/>
              <a:gd name="T70" fmla="*/ 12188 w 434"/>
              <a:gd name="T71" fmla="*/ 36983 h 162"/>
              <a:gd name="T72" fmla="*/ 139802 w 434"/>
              <a:gd name="T73" fmla="*/ 36983 h 162"/>
              <a:gd name="T74" fmla="*/ 139802 w 434"/>
              <a:gd name="T75" fmla="*/ 36983 h 162"/>
              <a:gd name="T76" fmla="*/ 12188 w 434"/>
              <a:gd name="T77" fmla="*/ 9065 h 162"/>
              <a:gd name="T78" fmla="*/ 12188 w 434"/>
              <a:gd name="T79" fmla="*/ 9065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4" h="162">
                <a:moveTo>
                  <a:pt x="212" y="161"/>
                </a:moveTo>
                <a:lnTo>
                  <a:pt x="212" y="161"/>
                </a:lnTo>
                <a:cubicBezTo>
                  <a:pt x="161" y="161"/>
                  <a:pt x="110" y="161"/>
                  <a:pt x="68" y="153"/>
                </a:cubicBezTo>
                <a:cubicBezTo>
                  <a:pt x="51" y="144"/>
                  <a:pt x="34" y="144"/>
                  <a:pt x="25" y="136"/>
                </a:cubicBezTo>
                <a:cubicBezTo>
                  <a:pt x="8" y="127"/>
                  <a:pt x="0" y="119"/>
                  <a:pt x="0" y="10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42" y="17"/>
                  <a:pt x="51" y="25"/>
                  <a:pt x="85" y="34"/>
                </a:cubicBezTo>
                <a:cubicBezTo>
                  <a:pt x="119" y="43"/>
                  <a:pt x="161" y="43"/>
                  <a:pt x="204" y="43"/>
                </a:cubicBezTo>
                <a:cubicBezTo>
                  <a:pt x="212" y="43"/>
                  <a:pt x="220" y="43"/>
                  <a:pt x="229" y="43"/>
                </a:cubicBezTo>
                <a:cubicBezTo>
                  <a:pt x="272" y="43"/>
                  <a:pt x="314" y="43"/>
                  <a:pt x="339" y="34"/>
                </a:cubicBezTo>
                <a:cubicBezTo>
                  <a:pt x="382" y="25"/>
                  <a:pt x="390" y="17"/>
                  <a:pt x="390" y="17"/>
                </a:cubicBezTo>
                <a:cubicBezTo>
                  <a:pt x="399" y="9"/>
                  <a:pt x="399" y="0"/>
                  <a:pt x="416" y="0"/>
                </a:cubicBezTo>
                <a:cubicBezTo>
                  <a:pt x="424" y="0"/>
                  <a:pt x="433" y="9"/>
                  <a:pt x="433" y="25"/>
                </a:cubicBezTo>
                <a:cubicBezTo>
                  <a:pt x="433" y="102"/>
                  <a:pt x="433" y="102"/>
                  <a:pt x="433" y="102"/>
                </a:cubicBezTo>
                <a:cubicBezTo>
                  <a:pt x="433" y="136"/>
                  <a:pt x="390" y="144"/>
                  <a:pt x="356" y="153"/>
                </a:cubicBezTo>
                <a:cubicBezTo>
                  <a:pt x="322" y="161"/>
                  <a:pt x="272" y="161"/>
                  <a:pt x="212" y="161"/>
                </a:cubicBezTo>
                <a:close/>
                <a:moveTo>
                  <a:pt x="34" y="102"/>
                </a:moveTo>
                <a:lnTo>
                  <a:pt x="34" y="102"/>
                </a:lnTo>
                <a:cubicBezTo>
                  <a:pt x="42" y="102"/>
                  <a:pt x="51" y="110"/>
                  <a:pt x="93" y="119"/>
                </a:cubicBezTo>
                <a:cubicBezTo>
                  <a:pt x="127" y="119"/>
                  <a:pt x="170" y="127"/>
                  <a:pt x="212" y="127"/>
                </a:cubicBezTo>
                <a:cubicBezTo>
                  <a:pt x="263" y="127"/>
                  <a:pt x="306" y="119"/>
                  <a:pt x="339" y="119"/>
                </a:cubicBezTo>
                <a:cubicBezTo>
                  <a:pt x="373" y="110"/>
                  <a:pt x="390" y="102"/>
                  <a:pt x="390" y="102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82" y="59"/>
                  <a:pt x="373" y="68"/>
                  <a:pt x="365" y="68"/>
                </a:cubicBezTo>
                <a:cubicBezTo>
                  <a:pt x="331" y="77"/>
                  <a:pt x="280" y="85"/>
                  <a:pt x="229" y="85"/>
                </a:cubicBezTo>
                <a:cubicBezTo>
                  <a:pt x="220" y="85"/>
                  <a:pt x="212" y="85"/>
                  <a:pt x="204" y="85"/>
                </a:cubicBezTo>
                <a:cubicBezTo>
                  <a:pt x="144" y="85"/>
                  <a:pt x="102" y="77"/>
                  <a:pt x="68" y="68"/>
                </a:cubicBezTo>
                <a:cubicBezTo>
                  <a:pt x="59" y="68"/>
                  <a:pt x="42" y="59"/>
                  <a:pt x="34" y="59"/>
                </a:cubicBezTo>
                <a:lnTo>
                  <a:pt x="34" y="102"/>
                </a:lnTo>
                <a:close/>
                <a:moveTo>
                  <a:pt x="390" y="102"/>
                </a:moveTo>
                <a:lnTo>
                  <a:pt x="390" y="102"/>
                </a:lnTo>
                <a:close/>
                <a:moveTo>
                  <a:pt x="34" y="25"/>
                </a:moveTo>
                <a:lnTo>
                  <a:pt x="34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52">
            <a:extLst>
              <a:ext uri="{FF2B5EF4-FFF2-40B4-BE49-F238E27FC236}">
                <a16:creationId xmlns:a16="http://schemas.microsoft.com/office/drawing/2014/main" id="{2744176B-1A4E-F04C-B736-37DDD3DC1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050" y="4486190"/>
            <a:ext cx="449154" cy="169580"/>
          </a:xfrm>
          <a:custGeom>
            <a:avLst/>
            <a:gdLst>
              <a:gd name="T0" fmla="*/ 75995 w 434"/>
              <a:gd name="T1" fmla="*/ 58375 h 162"/>
              <a:gd name="T2" fmla="*/ 75995 w 434"/>
              <a:gd name="T3" fmla="*/ 58375 h 162"/>
              <a:gd name="T4" fmla="*/ 24376 w 434"/>
              <a:gd name="T5" fmla="*/ 52212 h 162"/>
              <a:gd name="T6" fmla="*/ 8962 w 434"/>
              <a:gd name="T7" fmla="*/ 49311 h 162"/>
              <a:gd name="T8" fmla="*/ 0 w 434"/>
              <a:gd name="T9" fmla="*/ 36983 h 162"/>
              <a:gd name="T10" fmla="*/ 0 w 434"/>
              <a:gd name="T11" fmla="*/ 6164 h 162"/>
              <a:gd name="T12" fmla="*/ 6094 w 434"/>
              <a:gd name="T13" fmla="*/ 0 h 162"/>
              <a:gd name="T14" fmla="*/ 6094 w 434"/>
              <a:gd name="T15" fmla="*/ 0 h 162"/>
              <a:gd name="T16" fmla="*/ 12188 w 434"/>
              <a:gd name="T17" fmla="*/ 6164 h 162"/>
              <a:gd name="T18" fmla="*/ 30470 w 434"/>
              <a:gd name="T19" fmla="*/ 12328 h 162"/>
              <a:gd name="T20" fmla="*/ 73127 w 434"/>
              <a:gd name="T21" fmla="*/ 15228 h 162"/>
              <a:gd name="T22" fmla="*/ 82089 w 434"/>
              <a:gd name="T23" fmla="*/ 15228 h 162"/>
              <a:gd name="T24" fmla="*/ 121521 w 434"/>
              <a:gd name="T25" fmla="*/ 12328 h 162"/>
              <a:gd name="T26" fmla="*/ 139802 w 434"/>
              <a:gd name="T27" fmla="*/ 6164 h 162"/>
              <a:gd name="T28" fmla="*/ 149123 w 434"/>
              <a:gd name="T29" fmla="*/ 0 h 162"/>
              <a:gd name="T30" fmla="*/ 149123 w 434"/>
              <a:gd name="T31" fmla="*/ 0 h 162"/>
              <a:gd name="T32" fmla="*/ 155217 w 434"/>
              <a:gd name="T33" fmla="*/ 6164 h 162"/>
              <a:gd name="T34" fmla="*/ 155217 w 434"/>
              <a:gd name="T35" fmla="*/ 6164 h 162"/>
              <a:gd name="T36" fmla="*/ 155217 w 434"/>
              <a:gd name="T37" fmla="*/ 6164 h 162"/>
              <a:gd name="T38" fmla="*/ 155217 w 434"/>
              <a:gd name="T39" fmla="*/ 6164 h 162"/>
              <a:gd name="T40" fmla="*/ 155217 w 434"/>
              <a:gd name="T41" fmla="*/ 36983 h 162"/>
              <a:gd name="T42" fmla="*/ 127615 w 434"/>
              <a:gd name="T43" fmla="*/ 52212 h 162"/>
              <a:gd name="T44" fmla="*/ 75995 w 434"/>
              <a:gd name="T45" fmla="*/ 58375 h 162"/>
              <a:gd name="T46" fmla="*/ 12188 w 434"/>
              <a:gd name="T47" fmla="*/ 33720 h 162"/>
              <a:gd name="T48" fmla="*/ 12188 w 434"/>
              <a:gd name="T49" fmla="*/ 33720 h 162"/>
              <a:gd name="T50" fmla="*/ 33338 w 434"/>
              <a:gd name="T51" fmla="*/ 39884 h 162"/>
              <a:gd name="T52" fmla="*/ 75995 w 434"/>
              <a:gd name="T53" fmla="*/ 43147 h 162"/>
              <a:gd name="T54" fmla="*/ 121521 w 434"/>
              <a:gd name="T55" fmla="*/ 39884 h 162"/>
              <a:gd name="T56" fmla="*/ 139802 w 434"/>
              <a:gd name="T57" fmla="*/ 33720 h 162"/>
              <a:gd name="T58" fmla="*/ 139802 w 434"/>
              <a:gd name="T59" fmla="*/ 21392 h 162"/>
              <a:gd name="T60" fmla="*/ 130841 w 434"/>
              <a:gd name="T61" fmla="*/ 24655 h 162"/>
              <a:gd name="T62" fmla="*/ 82089 w 434"/>
              <a:gd name="T63" fmla="*/ 27556 h 162"/>
              <a:gd name="T64" fmla="*/ 73127 w 434"/>
              <a:gd name="T65" fmla="*/ 27556 h 162"/>
              <a:gd name="T66" fmla="*/ 24376 w 434"/>
              <a:gd name="T67" fmla="*/ 24655 h 162"/>
              <a:gd name="T68" fmla="*/ 12188 w 434"/>
              <a:gd name="T69" fmla="*/ 21392 h 162"/>
              <a:gd name="T70" fmla="*/ 12188 w 434"/>
              <a:gd name="T71" fmla="*/ 33720 h 162"/>
              <a:gd name="T72" fmla="*/ 139802 w 434"/>
              <a:gd name="T73" fmla="*/ 36983 h 162"/>
              <a:gd name="T74" fmla="*/ 139802 w 434"/>
              <a:gd name="T75" fmla="*/ 36983 h 162"/>
              <a:gd name="T76" fmla="*/ 12188 w 434"/>
              <a:gd name="T77" fmla="*/ 6164 h 162"/>
              <a:gd name="T78" fmla="*/ 12188 w 434"/>
              <a:gd name="T79" fmla="*/ 6164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4" h="162">
                <a:moveTo>
                  <a:pt x="212" y="161"/>
                </a:moveTo>
                <a:lnTo>
                  <a:pt x="212" y="161"/>
                </a:lnTo>
                <a:cubicBezTo>
                  <a:pt x="161" y="161"/>
                  <a:pt x="110" y="153"/>
                  <a:pt x="68" y="144"/>
                </a:cubicBezTo>
                <a:cubicBezTo>
                  <a:pt x="51" y="144"/>
                  <a:pt x="34" y="136"/>
                  <a:pt x="25" y="136"/>
                </a:cubicBezTo>
                <a:cubicBezTo>
                  <a:pt x="8" y="127"/>
                  <a:pt x="0" y="110"/>
                  <a:pt x="0" y="10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4" y="8"/>
                  <a:pt x="34" y="17"/>
                </a:cubicBezTo>
                <a:cubicBezTo>
                  <a:pt x="42" y="17"/>
                  <a:pt x="51" y="25"/>
                  <a:pt x="85" y="34"/>
                </a:cubicBezTo>
                <a:cubicBezTo>
                  <a:pt x="119" y="34"/>
                  <a:pt x="161" y="42"/>
                  <a:pt x="204" y="42"/>
                </a:cubicBezTo>
                <a:cubicBezTo>
                  <a:pt x="212" y="42"/>
                  <a:pt x="220" y="42"/>
                  <a:pt x="229" y="42"/>
                </a:cubicBezTo>
                <a:cubicBezTo>
                  <a:pt x="272" y="42"/>
                  <a:pt x="314" y="34"/>
                  <a:pt x="339" y="34"/>
                </a:cubicBezTo>
                <a:cubicBezTo>
                  <a:pt x="382" y="25"/>
                  <a:pt x="390" y="17"/>
                  <a:pt x="390" y="17"/>
                </a:cubicBezTo>
                <a:cubicBezTo>
                  <a:pt x="399" y="8"/>
                  <a:pt x="399" y="0"/>
                  <a:pt x="416" y="0"/>
                </a:cubicBezTo>
                <a:cubicBezTo>
                  <a:pt x="424" y="0"/>
                  <a:pt x="433" y="8"/>
                  <a:pt x="433" y="17"/>
                </a:cubicBezTo>
                <a:cubicBezTo>
                  <a:pt x="433" y="102"/>
                  <a:pt x="433" y="102"/>
                  <a:pt x="433" y="102"/>
                </a:cubicBezTo>
                <a:cubicBezTo>
                  <a:pt x="433" y="127"/>
                  <a:pt x="390" y="144"/>
                  <a:pt x="356" y="144"/>
                </a:cubicBezTo>
                <a:cubicBezTo>
                  <a:pt x="322" y="153"/>
                  <a:pt x="272" y="161"/>
                  <a:pt x="212" y="161"/>
                </a:cubicBezTo>
                <a:close/>
                <a:moveTo>
                  <a:pt x="34" y="93"/>
                </a:moveTo>
                <a:lnTo>
                  <a:pt x="34" y="93"/>
                </a:lnTo>
                <a:cubicBezTo>
                  <a:pt x="42" y="102"/>
                  <a:pt x="51" y="110"/>
                  <a:pt x="93" y="110"/>
                </a:cubicBezTo>
                <a:cubicBezTo>
                  <a:pt x="127" y="119"/>
                  <a:pt x="170" y="119"/>
                  <a:pt x="212" y="119"/>
                </a:cubicBezTo>
                <a:cubicBezTo>
                  <a:pt x="263" y="119"/>
                  <a:pt x="306" y="119"/>
                  <a:pt x="339" y="110"/>
                </a:cubicBezTo>
                <a:cubicBezTo>
                  <a:pt x="373" y="110"/>
                  <a:pt x="390" y="102"/>
                  <a:pt x="390" y="93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82" y="59"/>
                  <a:pt x="373" y="59"/>
                  <a:pt x="365" y="68"/>
                </a:cubicBezTo>
                <a:cubicBezTo>
                  <a:pt x="331" y="76"/>
                  <a:pt x="280" y="76"/>
                  <a:pt x="229" y="76"/>
                </a:cubicBezTo>
                <a:cubicBezTo>
                  <a:pt x="220" y="76"/>
                  <a:pt x="212" y="76"/>
                  <a:pt x="204" y="76"/>
                </a:cubicBezTo>
                <a:cubicBezTo>
                  <a:pt x="144" y="76"/>
                  <a:pt x="102" y="76"/>
                  <a:pt x="68" y="68"/>
                </a:cubicBezTo>
                <a:cubicBezTo>
                  <a:pt x="59" y="59"/>
                  <a:pt x="42" y="59"/>
                  <a:pt x="34" y="59"/>
                </a:cubicBezTo>
                <a:lnTo>
                  <a:pt x="34" y="93"/>
                </a:lnTo>
                <a:close/>
                <a:moveTo>
                  <a:pt x="390" y="102"/>
                </a:moveTo>
                <a:lnTo>
                  <a:pt x="390" y="102"/>
                </a:lnTo>
                <a:close/>
                <a:moveTo>
                  <a:pt x="34" y="17"/>
                </a:moveTo>
                <a:lnTo>
                  <a:pt x="34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53">
            <a:extLst>
              <a:ext uri="{FF2B5EF4-FFF2-40B4-BE49-F238E27FC236}">
                <a16:creationId xmlns:a16="http://schemas.microsoft.com/office/drawing/2014/main" id="{4EB3F78F-E601-1F46-9441-5080ED444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050" y="4573272"/>
            <a:ext cx="449154" cy="169577"/>
          </a:xfrm>
          <a:custGeom>
            <a:avLst/>
            <a:gdLst>
              <a:gd name="T0" fmla="*/ 75995 w 434"/>
              <a:gd name="T1" fmla="*/ 58374 h 162"/>
              <a:gd name="T2" fmla="*/ 75995 w 434"/>
              <a:gd name="T3" fmla="*/ 58374 h 162"/>
              <a:gd name="T4" fmla="*/ 24376 w 434"/>
              <a:gd name="T5" fmla="*/ 52211 h 162"/>
              <a:gd name="T6" fmla="*/ 8962 w 434"/>
              <a:gd name="T7" fmla="*/ 46047 h 162"/>
              <a:gd name="T8" fmla="*/ 0 w 434"/>
              <a:gd name="T9" fmla="*/ 33719 h 162"/>
              <a:gd name="T10" fmla="*/ 0 w 434"/>
              <a:gd name="T11" fmla="*/ 6164 h 162"/>
              <a:gd name="T12" fmla="*/ 6094 w 434"/>
              <a:gd name="T13" fmla="*/ 0 h 162"/>
              <a:gd name="T14" fmla="*/ 6094 w 434"/>
              <a:gd name="T15" fmla="*/ 0 h 162"/>
              <a:gd name="T16" fmla="*/ 12188 w 434"/>
              <a:gd name="T17" fmla="*/ 2901 h 162"/>
              <a:gd name="T18" fmla="*/ 30470 w 434"/>
              <a:gd name="T19" fmla="*/ 9064 h 162"/>
              <a:gd name="T20" fmla="*/ 73127 w 434"/>
              <a:gd name="T21" fmla="*/ 12328 h 162"/>
              <a:gd name="T22" fmla="*/ 82089 w 434"/>
              <a:gd name="T23" fmla="*/ 12328 h 162"/>
              <a:gd name="T24" fmla="*/ 121521 w 434"/>
              <a:gd name="T25" fmla="*/ 9064 h 162"/>
              <a:gd name="T26" fmla="*/ 139802 w 434"/>
              <a:gd name="T27" fmla="*/ 2901 h 162"/>
              <a:gd name="T28" fmla="*/ 149123 w 434"/>
              <a:gd name="T29" fmla="*/ 0 h 162"/>
              <a:gd name="T30" fmla="*/ 149123 w 434"/>
              <a:gd name="T31" fmla="*/ 0 h 162"/>
              <a:gd name="T32" fmla="*/ 155217 w 434"/>
              <a:gd name="T33" fmla="*/ 6164 h 162"/>
              <a:gd name="T34" fmla="*/ 155217 w 434"/>
              <a:gd name="T35" fmla="*/ 6164 h 162"/>
              <a:gd name="T36" fmla="*/ 155217 w 434"/>
              <a:gd name="T37" fmla="*/ 6164 h 162"/>
              <a:gd name="T38" fmla="*/ 155217 w 434"/>
              <a:gd name="T39" fmla="*/ 6164 h 162"/>
              <a:gd name="T40" fmla="*/ 155217 w 434"/>
              <a:gd name="T41" fmla="*/ 36983 h 162"/>
              <a:gd name="T42" fmla="*/ 127615 w 434"/>
              <a:gd name="T43" fmla="*/ 52211 h 162"/>
              <a:gd name="T44" fmla="*/ 75995 w 434"/>
              <a:gd name="T45" fmla="*/ 58374 h 162"/>
              <a:gd name="T46" fmla="*/ 12188 w 434"/>
              <a:gd name="T47" fmla="*/ 33719 h 162"/>
              <a:gd name="T48" fmla="*/ 12188 w 434"/>
              <a:gd name="T49" fmla="*/ 33719 h 162"/>
              <a:gd name="T50" fmla="*/ 33338 w 434"/>
              <a:gd name="T51" fmla="*/ 39883 h 162"/>
              <a:gd name="T52" fmla="*/ 75995 w 434"/>
              <a:gd name="T53" fmla="*/ 43146 h 162"/>
              <a:gd name="T54" fmla="*/ 121521 w 434"/>
              <a:gd name="T55" fmla="*/ 39883 h 162"/>
              <a:gd name="T56" fmla="*/ 139802 w 434"/>
              <a:gd name="T57" fmla="*/ 33719 h 162"/>
              <a:gd name="T58" fmla="*/ 139802 w 434"/>
              <a:gd name="T59" fmla="*/ 18491 h 162"/>
              <a:gd name="T60" fmla="*/ 130841 w 434"/>
              <a:gd name="T61" fmla="*/ 21392 h 162"/>
              <a:gd name="T62" fmla="*/ 82089 w 434"/>
              <a:gd name="T63" fmla="*/ 27556 h 162"/>
              <a:gd name="T64" fmla="*/ 73127 w 434"/>
              <a:gd name="T65" fmla="*/ 27556 h 162"/>
              <a:gd name="T66" fmla="*/ 24376 w 434"/>
              <a:gd name="T67" fmla="*/ 21392 h 162"/>
              <a:gd name="T68" fmla="*/ 12188 w 434"/>
              <a:gd name="T69" fmla="*/ 18491 h 162"/>
              <a:gd name="T70" fmla="*/ 12188 w 434"/>
              <a:gd name="T71" fmla="*/ 33719 h 162"/>
              <a:gd name="T72" fmla="*/ 139802 w 434"/>
              <a:gd name="T73" fmla="*/ 33719 h 162"/>
              <a:gd name="T74" fmla="*/ 139802 w 434"/>
              <a:gd name="T75" fmla="*/ 33719 h 162"/>
              <a:gd name="T76" fmla="*/ 12188 w 434"/>
              <a:gd name="T77" fmla="*/ 6164 h 162"/>
              <a:gd name="T78" fmla="*/ 12188 w 434"/>
              <a:gd name="T79" fmla="*/ 6164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4" h="162">
                <a:moveTo>
                  <a:pt x="212" y="161"/>
                </a:moveTo>
                <a:lnTo>
                  <a:pt x="212" y="161"/>
                </a:lnTo>
                <a:cubicBezTo>
                  <a:pt x="161" y="161"/>
                  <a:pt x="110" y="153"/>
                  <a:pt x="68" y="144"/>
                </a:cubicBezTo>
                <a:cubicBezTo>
                  <a:pt x="51" y="144"/>
                  <a:pt x="34" y="136"/>
                  <a:pt x="25" y="127"/>
                </a:cubicBezTo>
                <a:cubicBezTo>
                  <a:pt x="8" y="119"/>
                  <a:pt x="0" y="110"/>
                  <a:pt x="0" y="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4" y="0"/>
                  <a:pt x="34" y="8"/>
                </a:cubicBezTo>
                <a:cubicBezTo>
                  <a:pt x="42" y="17"/>
                  <a:pt x="51" y="17"/>
                  <a:pt x="85" y="25"/>
                </a:cubicBezTo>
                <a:cubicBezTo>
                  <a:pt x="119" y="34"/>
                  <a:pt x="161" y="34"/>
                  <a:pt x="204" y="34"/>
                </a:cubicBezTo>
                <a:cubicBezTo>
                  <a:pt x="212" y="34"/>
                  <a:pt x="220" y="34"/>
                  <a:pt x="229" y="34"/>
                </a:cubicBezTo>
                <a:cubicBezTo>
                  <a:pt x="272" y="34"/>
                  <a:pt x="314" y="34"/>
                  <a:pt x="339" y="25"/>
                </a:cubicBezTo>
                <a:cubicBezTo>
                  <a:pt x="382" y="17"/>
                  <a:pt x="390" y="17"/>
                  <a:pt x="390" y="8"/>
                </a:cubicBezTo>
                <a:cubicBezTo>
                  <a:pt x="399" y="0"/>
                  <a:pt x="399" y="0"/>
                  <a:pt x="416" y="0"/>
                </a:cubicBezTo>
                <a:cubicBezTo>
                  <a:pt x="424" y="0"/>
                  <a:pt x="433" y="8"/>
                  <a:pt x="433" y="17"/>
                </a:cubicBezTo>
                <a:cubicBezTo>
                  <a:pt x="433" y="102"/>
                  <a:pt x="433" y="102"/>
                  <a:pt x="433" y="102"/>
                </a:cubicBezTo>
                <a:cubicBezTo>
                  <a:pt x="433" y="127"/>
                  <a:pt x="390" y="136"/>
                  <a:pt x="356" y="144"/>
                </a:cubicBezTo>
                <a:cubicBezTo>
                  <a:pt x="322" y="153"/>
                  <a:pt x="272" y="161"/>
                  <a:pt x="212" y="161"/>
                </a:cubicBezTo>
                <a:close/>
                <a:moveTo>
                  <a:pt x="34" y="93"/>
                </a:moveTo>
                <a:lnTo>
                  <a:pt x="34" y="93"/>
                </a:lnTo>
                <a:cubicBezTo>
                  <a:pt x="42" y="93"/>
                  <a:pt x="51" y="102"/>
                  <a:pt x="93" y="110"/>
                </a:cubicBezTo>
                <a:cubicBezTo>
                  <a:pt x="127" y="119"/>
                  <a:pt x="170" y="119"/>
                  <a:pt x="212" y="119"/>
                </a:cubicBezTo>
                <a:cubicBezTo>
                  <a:pt x="263" y="119"/>
                  <a:pt x="306" y="119"/>
                  <a:pt x="339" y="110"/>
                </a:cubicBezTo>
                <a:cubicBezTo>
                  <a:pt x="373" y="102"/>
                  <a:pt x="390" y="93"/>
                  <a:pt x="390" y="93"/>
                </a:cubicBezTo>
                <a:cubicBezTo>
                  <a:pt x="390" y="51"/>
                  <a:pt x="390" y="51"/>
                  <a:pt x="390" y="51"/>
                </a:cubicBezTo>
                <a:cubicBezTo>
                  <a:pt x="382" y="59"/>
                  <a:pt x="373" y="59"/>
                  <a:pt x="365" y="59"/>
                </a:cubicBezTo>
                <a:cubicBezTo>
                  <a:pt x="331" y="68"/>
                  <a:pt x="280" y="76"/>
                  <a:pt x="229" y="76"/>
                </a:cubicBezTo>
                <a:cubicBezTo>
                  <a:pt x="220" y="76"/>
                  <a:pt x="212" y="76"/>
                  <a:pt x="204" y="76"/>
                </a:cubicBezTo>
                <a:cubicBezTo>
                  <a:pt x="144" y="76"/>
                  <a:pt x="102" y="68"/>
                  <a:pt x="68" y="59"/>
                </a:cubicBezTo>
                <a:cubicBezTo>
                  <a:pt x="59" y="59"/>
                  <a:pt x="42" y="59"/>
                  <a:pt x="34" y="51"/>
                </a:cubicBezTo>
                <a:lnTo>
                  <a:pt x="34" y="93"/>
                </a:lnTo>
                <a:close/>
                <a:moveTo>
                  <a:pt x="390" y="93"/>
                </a:moveTo>
                <a:lnTo>
                  <a:pt x="390" y="93"/>
                </a:lnTo>
                <a:close/>
                <a:moveTo>
                  <a:pt x="34" y="17"/>
                </a:moveTo>
                <a:lnTo>
                  <a:pt x="34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54">
            <a:extLst>
              <a:ext uri="{FF2B5EF4-FFF2-40B4-BE49-F238E27FC236}">
                <a16:creationId xmlns:a16="http://schemas.microsoft.com/office/drawing/2014/main" id="{F59D3BBD-4AF1-F140-B492-8FEE3C7A1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050" y="4316612"/>
            <a:ext cx="449154" cy="169577"/>
          </a:xfrm>
          <a:custGeom>
            <a:avLst/>
            <a:gdLst>
              <a:gd name="T0" fmla="*/ 75995 w 434"/>
              <a:gd name="T1" fmla="*/ 58374 h 162"/>
              <a:gd name="T2" fmla="*/ 75995 w 434"/>
              <a:gd name="T3" fmla="*/ 58374 h 162"/>
              <a:gd name="T4" fmla="*/ 24376 w 434"/>
              <a:gd name="T5" fmla="*/ 52211 h 162"/>
              <a:gd name="T6" fmla="*/ 8962 w 434"/>
              <a:gd name="T7" fmla="*/ 46047 h 162"/>
              <a:gd name="T8" fmla="*/ 0 w 434"/>
              <a:gd name="T9" fmla="*/ 36620 h 162"/>
              <a:gd name="T10" fmla="*/ 0 w 434"/>
              <a:gd name="T11" fmla="*/ 6164 h 162"/>
              <a:gd name="T12" fmla="*/ 6094 w 434"/>
              <a:gd name="T13" fmla="*/ 0 h 162"/>
              <a:gd name="T14" fmla="*/ 6094 w 434"/>
              <a:gd name="T15" fmla="*/ 0 h 162"/>
              <a:gd name="T16" fmla="*/ 12188 w 434"/>
              <a:gd name="T17" fmla="*/ 2901 h 162"/>
              <a:gd name="T18" fmla="*/ 30470 w 434"/>
              <a:gd name="T19" fmla="*/ 9064 h 162"/>
              <a:gd name="T20" fmla="*/ 73127 w 434"/>
              <a:gd name="T21" fmla="*/ 11965 h 162"/>
              <a:gd name="T22" fmla="*/ 82089 w 434"/>
              <a:gd name="T23" fmla="*/ 11965 h 162"/>
              <a:gd name="T24" fmla="*/ 121521 w 434"/>
              <a:gd name="T25" fmla="*/ 9064 h 162"/>
              <a:gd name="T26" fmla="*/ 139802 w 434"/>
              <a:gd name="T27" fmla="*/ 2901 h 162"/>
              <a:gd name="T28" fmla="*/ 149123 w 434"/>
              <a:gd name="T29" fmla="*/ 0 h 162"/>
              <a:gd name="T30" fmla="*/ 149123 w 434"/>
              <a:gd name="T31" fmla="*/ 0 h 162"/>
              <a:gd name="T32" fmla="*/ 155217 w 434"/>
              <a:gd name="T33" fmla="*/ 6164 h 162"/>
              <a:gd name="T34" fmla="*/ 155217 w 434"/>
              <a:gd name="T35" fmla="*/ 6164 h 162"/>
              <a:gd name="T36" fmla="*/ 155217 w 434"/>
              <a:gd name="T37" fmla="*/ 6164 h 162"/>
              <a:gd name="T38" fmla="*/ 155217 w 434"/>
              <a:gd name="T39" fmla="*/ 6164 h 162"/>
              <a:gd name="T40" fmla="*/ 155217 w 434"/>
              <a:gd name="T41" fmla="*/ 36620 h 162"/>
              <a:gd name="T42" fmla="*/ 127615 w 434"/>
              <a:gd name="T43" fmla="*/ 52211 h 162"/>
              <a:gd name="T44" fmla="*/ 75995 w 434"/>
              <a:gd name="T45" fmla="*/ 58374 h 162"/>
              <a:gd name="T46" fmla="*/ 12188 w 434"/>
              <a:gd name="T47" fmla="*/ 33719 h 162"/>
              <a:gd name="T48" fmla="*/ 12188 w 434"/>
              <a:gd name="T49" fmla="*/ 33719 h 162"/>
              <a:gd name="T50" fmla="*/ 33338 w 434"/>
              <a:gd name="T51" fmla="*/ 39883 h 162"/>
              <a:gd name="T52" fmla="*/ 75995 w 434"/>
              <a:gd name="T53" fmla="*/ 43146 h 162"/>
              <a:gd name="T54" fmla="*/ 121521 w 434"/>
              <a:gd name="T55" fmla="*/ 39883 h 162"/>
              <a:gd name="T56" fmla="*/ 139802 w 434"/>
              <a:gd name="T57" fmla="*/ 33719 h 162"/>
              <a:gd name="T58" fmla="*/ 139802 w 434"/>
              <a:gd name="T59" fmla="*/ 18129 h 162"/>
              <a:gd name="T60" fmla="*/ 130841 w 434"/>
              <a:gd name="T61" fmla="*/ 21392 h 162"/>
              <a:gd name="T62" fmla="*/ 82089 w 434"/>
              <a:gd name="T63" fmla="*/ 27556 h 162"/>
              <a:gd name="T64" fmla="*/ 73127 w 434"/>
              <a:gd name="T65" fmla="*/ 27556 h 162"/>
              <a:gd name="T66" fmla="*/ 24376 w 434"/>
              <a:gd name="T67" fmla="*/ 21392 h 162"/>
              <a:gd name="T68" fmla="*/ 12188 w 434"/>
              <a:gd name="T69" fmla="*/ 18129 h 162"/>
              <a:gd name="T70" fmla="*/ 12188 w 434"/>
              <a:gd name="T71" fmla="*/ 33719 h 162"/>
              <a:gd name="T72" fmla="*/ 139802 w 434"/>
              <a:gd name="T73" fmla="*/ 36620 h 162"/>
              <a:gd name="T74" fmla="*/ 139802 w 434"/>
              <a:gd name="T75" fmla="*/ 36620 h 162"/>
              <a:gd name="T76" fmla="*/ 12188 w 434"/>
              <a:gd name="T77" fmla="*/ 6164 h 162"/>
              <a:gd name="T78" fmla="*/ 12188 w 434"/>
              <a:gd name="T79" fmla="*/ 6164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4" h="162">
                <a:moveTo>
                  <a:pt x="212" y="161"/>
                </a:moveTo>
                <a:lnTo>
                  <a:pt x="212" y="161"/>
                </a:lnTo>
                <a:cubicBezTo>
                  <a:pt x="161" y="161"/>
                  <a:pt x="110" y="153"/>
                  <a:pt x="68" y="144"/>
                </a:cubicBezTo>
                <a:cubicBezTo>
                  <a:pt x="51" y="144"/>
                  <a:pt x="34" y="135"/>
                  <a:pt x="25" y="127"/>
                </a:cubicBezTo>
                <a:cubicBezTo>
                  <a:pt x="8" y="119"/>
                  <a:pt x="0" y="110"/>
                  <a:pt x="0" y="10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4" y="0"/>
                  <a:pt x="34" y="8"/>
                </a:cubicBezTo>
                <a:cubicBezTo>
                  <a:pt x="42" y="17"/>
                  <a:pt x="51" y="17"/>
                  <a:pt x="85" y="25"/>
                </a:cubicBezTo>
                <a:cubicBezTo>
                  <a:pt x="119" y="33"/>
                  <a:pt x="161" y="33"/>
                  <a:pt x="204" y="33"/>
                </a:cubicBezTo>
                <a:cubicBezTo>
                  <a:pt x="212" y="33"/>
                  <a:pt x="220" y="33"/>
                  <a:pt x="229" y="33"/>
                </a:cubicBezTo>
                <a:cubicBezTo>
                  <a:pt x="272" y="33"/>
                  <a:pt x="314" y="33"/>
                  <a:pt x="339" y="25"/>
                </a:cubicBezTo>
                <a:cubicBezTo>
                  <a:pt x="382" y="17"/>
                  <a:pt x="390" y="17"/>
                  <a:pt x="390" y="8"/>
                </a:cubicBezTo>
                <a:cubicBezTo>
                  <a:pt x="399" y="0"/>
                  <a:pt x="399" y="0"/>
                  <a:pt x="416" y="0"/>
                </a:cubicBezTo>
                <a:cubicBezTo>
                  <a:pt x="424" y="0"/>
                  <a:pt x="433" y="8"/>
                  <a:pt x="433" y="17"/>
                </a:cubicBezTo>
                <a:cubicBezTo>
                  <a:pt x="433" y="101"/>
                  <a:pt x="433" y="101"/>
                  <a:pt x="433" y="101"/>
                </a:cubicBezTo>
                <a:cubicBezTo>
                  <a:pt x="433" y="127"/>
                  <a:pt x="390" y="135"/>
                  <a:pt x="356" y="144"/>
                </a:cubicBezTo>
                <a:cubicBezTo>
                  <a:pt x="322" y="153"/>
                  <a:pt x="272" y="161"/>
                  <a:pt x="212" y="161"/>
                </a:cubicBezTo>
                <a:close/>
                <a:moveTo>
                  <a:pt x="34" y="93"/>
                </a:moveTo>
                <a:lnTo>
                  <a:pt x="34" y="93"/>
                </a:lnTo>
                <a:cubicBezTo>
                  <a:pt x="42" y="93"/>
                  <a:pt x="51" y="101"/>
                  <a:pt x="93" y="110"/>
                </a:cubicBezTo>
                <a:cubicBezTo>
                  <a:pt x="127" y="119"/>
                  <a:pt x="170" y="119"/>
                  <a:pt x="212" y="119"/>
                </a:cubicBezTo>
                <a:cubicBezTo>
                  <a:pt x="263" y="119"/>
                  <a:pt x="306" y="119"/>
                  <a:pt x="339" y="110"/>
                </a:cubicBezTo>
                <a:cubicBezTo>
                  <a:pt x="373" y="101"/>
                  <a:pt x="390" y="93"/>
                  <a:pt x="390" y="93"/>
                </a:cubicBezTo>
                <a:cubicBezTo>
                  <a:pt x="390" y="50"/>
                  <a:pt x="390" y="50"/>
                  <a:pt x="390" y="50"/>
                </a:cubicBezTo>
                <a:cubicBezTo>
                  <a:pt x="382" y="59"/>
                  <a:pt x="373" y="59"/>
                  <a:pt x="365" y="59"/>
                </a:cubicBezTo>
                <a:cubicBezTo>
                  <a:pt x="331" y="67"/>
                  <a:pt x="280" y="76"/>
                  <a:pt x="229" y="76"/>
                </a:cubicBezTo>
                <a:cubicBezTo>
                  <a:pt x="220" y="76"/>
                  <a:pt x="212" y="76"/>
                  <a:pt x="204" y="76"/>
                </a:cubicBezTo>
                <a:cubicBezTo>
                  <a:pt x="144" y="76"/>
                  <a:pt x="102" y="67"/>
                  <a:pt x="68" y="59"/>
                </a:cubicBezTo>
                <a:cubicBezTo>
                  <a:pt x="59" y="59"/>
                  <a:pt x="42" y="59"/>
                  <a:pt x="34" y="50"/>
                </a:cubicBezTo>
                <a:lnTo>
                  <a:pt x="34" y="93"/>
                </a:lnTo>
                <a:close/>
                <a:moveTo>
                  <a:pt x="390" y="101"/>
                </a:moveTo>
                <a:lnTo>
                  <a:pt x="390" y="101"/>
                </a:lnTo>
                <a:close/>
                <a:moveTo>
                  <a:pt x="34" y="17"/>
                </a:moveTo>
                <a:lnTo>
                  <a:pt x="34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55">
            <a:extLst>
              <a:ext uri="{FF2B5EF4-FFF2-40B4-BE49-F238E27FC236}">
                <a16:creationId xmlns:a16="http://schemas.microsoft.com/office/drawing/2014/main" id="{E3A518E2-CA93-3749-B241-A84A33D32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050" y="4183698"/>
            <a:ext cx="449154" cy="123748"/>
          </a:xfrm>
          <a:custGeom>
            <a:avLst/>
            <a:gdLst>
              <a:gd name="T0" fmla="*/ 75995 w 434"/>
              <a:gd name="T1" fmla="*/ 42506 h 120"/>
              <a:gd name="T2" fmla="*/ 75995 w 434"/>
              <a:gd name="T3" fmla="*/ 42506 h 120"/>
              <a:gd name="T4" fmla="*/ 73127 w 434"/>
              <a:gd name="T5" fmla="*/ 42506 h 120"/>
              <a:gd name="T6" fmla="*/ 24376 w 434"/>
              <a:gd name="T7" fmla="*/ 39648 h 120"/>
              <a:gd name="T8" fmla="*/ 0 w 434"/>
              <a:gd name="T9" fmla="*/ 21432 h 120"/>
              <a:gd name="T10" fmla="*/ 24376 w 434"/>
              <a:gd name="T11" fmla="*/ 6072 h 120"/>
              <a:gd name="T12" fmla="*/ 75995 w 434"/>
              <a:gd name="T13" fmla="*/ 0 h 120"/>
              <a:gd name="T14" fmla="*/ 127615 w 434"/>
              <a:gd name="T15" fmla="*/ 6072 h 120"/>
              <a:gd name="T16" fmla="*/ 145896 w 434"/>
              <a:gd name="T17" fmla="*/ 9287 h 120"/>
              <a:gd name="T18" fmla="*/ 155217 w 434"/>
              <a:gd name="T19" fmla="*/ 21432 h 120"/>
              <a:gd name="T20" fmla="*/ 130841 w 434"/>
              <a:gd name="T21" fmla="*/ 39648 h 120"/>
              <a:gd name="T22" fmla="*/ 82089 w 434"/>
              <a:gd name="T23" fmla="*/ 42506 h 120"/>
              <a:gd name="T24" fmla="*/ 75995 w 434"/>
              <a:gd name="T25" fmla="*/ 42506 h 120"/>
              <a:gd name="T26" fmla="*/ 15056 w 434"/>
              <a:gd name="T27" fmla="*/ 21432 h 120"/>
              <a:gd name="T28" fmla="*/ 15056 w 434"/>
              <a:gd name="T29" fmla="*/ 21432 h 120"/>
              <a:gd name="T30" fmla="*/ 30470 w 434"/>
              <a:gd name="T31" fmla="*/ 27504 h 120"/>
              <a:gd name="T32" fmla="*/ 73127 w 434"/>
              <a:gd name="T33" fmla="*/ 30361 h 120"/>
              <a:gd name="T34" fmla="*/ 82089 w 434"/>
              <a:gd name="T35" fmla="*/ 30361 h 120"/>
              <a:gd name="T36" fmla="*/ 121521 w 434"/>
              <a:gd name="T37" fmla="*/ 27504 h 120"/>
              <a:gd name="T38" fmla="*/ 136935 w 434"/>
              <a:gd name="T39" fmla="*/ 21432 h 120"/>
              <a:gd name="T40" fmla="*/ 121521 w 434"/>
              <a:gd name="T41" fmla="*/ 18217 h 120"/>
              <a:gd name="T42" fmla="*/ 75995 w 434"/>
              <a:gd name="T43" fmla="*/ 15359 h 120"/>
              <a:gd name="T44" fmla="*/ 33338 w 434"/>
              <a:gd name="T45" fmla="*/ 18217 h 120"/>
              <a:gd name="T46" fmla="*/ 15056 w 434"/>
              <a:gd name="T47" fmla="*/ 21432 h 120"/>
              <a:gd name="T48" fmla="*/ 139802 w 434"/>
              <a:gd name="T49" fmla="*/ 24289 h 120"/>
              <a:gd name="T50" fmla="*/ 139802 w 434"/>
              <a:gd name="T51" fmla="*/ 24289 h 1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34" h="120">
                <a:moveTo>
                  <a:pt x="212" y="119"/>
                </a:moveTo>
                <a:lnTo>
                  <a:pt x="212" y="119"/>
                </a:lnTo>
                <a:lnTo>
                  <a:pt x="204" y="119"/>
                </a:lnTo>
                <a:cubicBezTo>
                  <a:pt x="144" y="119"/>
                  <a:pt x="102" y="119"/>
                  <a:pt x="68" y="111"/>
                </a:cubicBezTo>
                <a:cubicBezTo>
                  <a:pt x="34" y="102"/>
                  <a:pt x="0" y="94"/>
                  <a:pt x="0" y="60"/>
                </a:cubicBezTo>
                <a:cubicBezTo>
                  <a:pt x="0" y="34"/>
                  <a:pt x="42" y="17"/>
                  <a:pt x="68" y="17"/>
                </a:cubicBezTo>
                <a:cubicBezTo>
                  <a:pt x="110" y="9"/>
                  <a:pt x="161" y="0"/>
                  <a:pt x="212" y="0"/>
                </a:cubicBezTo>
                <a:cubicBezTo>
                  <a:pt x="272" y="0"/>
                  <a:pt x="322" y="9"/>
                  <a:pt x="356" y="17"/>
                </a:cubicBezTo>
                <a:cubicBezTo>
                  <a:pt x="382" y="17"/>
                  <a:pt x="390" y="26"/>
                  <a:pt x="407" y="26"/>
                </a:cubicBezTo>
                <a:cubicBezTo>
                  <a:pt x="424" y="34"/>
                  <a:pt x="433" y="51"/>
                  <a:pt x="433" y="60"/>
                </a:cubicBezTo>
                <a:cubicBezTo>
                  <a:pt x="433" y="94"/>
                  <a:pt x="390" y="102"/>
                  <a:pt x="365" y="111"/>
                </a:cubicBezTo>
                <a:cubicBezTo>
                  <a:pt x="331" y="119"/>
                  <a:pt x="280" y="119"/>
                  <a:pt x="229" y="119"/>
                </a:cubicBezTo>
                <a:cubicBezTo>
                  <a:pt x="220" y="119"/>
                  <a:pt x="220" y="119"/>
                  <a:pt x="212" y="119"/>
                </a:cubicBezTo>
                <a:close/>
                <a:moveTo>
                  <a:pt x="42" y="60"/>
                </a:moveTo>
                <a:lnTo>
                  <a:pt x="42" y="60"/>
                </a:lnTo>
                <a:cubicBezTo>
                  <a:pt x="51" y="68"/>
                  <a:pt x="68" y="68"/>
                  <a:pt x="85" y="77"/>
                </a:cubicBezTo>
                <a:cubicBezTo>
                  <a:pt x="119" y="77"/>
                  <a:pt x="161" y="85"/>
                  <a:pt x="204" y="85"/>
                </a:cubicBezTo>
                <a:cubicBezTo>
                  <a:pt x="212" y="85"/>
                  <a:pt x="220" y="85"/>
                  <a:pt x="229" y="85"/>
                </a:cubicBezTo>
                <a:cubicBezTo>
                  <a:pt x="272" y="85"/>
                  <a:pt x="314" y="77"/>
                  <a:pt x="339" y="77"/>
                </a:cubicBezTo>
                <a:cubicBezTo>
                  <a:pt x="365" y="68"/>
                  <a:pt x="373" y="68"/>
                  <a:pt x="382" y="60"/>
                </a:cubicBezTo>
                <a:cubicBezTo>
                  <a:pt x="373" y="60"/>
                  <a:pt x="365" y="51"/>
                  <a:pt x="339" y="51"/>
                </a:cubicBezTo>
                <a:cubicBezTo>
                  <a:pt x="306" y="43"/>
                  <a:pt x="263" y="43"/>
                  <a:pt x="212" y="43"/>
                </a:cubicBezTo>
                <a:cubicBezTo>
                  <a:pt x="170" y="43"/>
                  <a:pt x="127" y="43"/>
                  <a:pt x="93" y="51"/>
                </a:cubicBezTo>
                <a:cubicBezTo>
                  <a:pt x="68" y="51"/>
                  <a:pt x="51" y="60"/>
                  <a:pt x="42" y="60"/>
                </a:cubicBezTo>
                <a:close/>
                <a:moveTo>
                  <a:pt x="390" y="68"/>
                </a:moveTo>
                <a:lnTo>
                  <a:pt x="390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56">
            <a:extLst>
              <a:ext uri="{FF2B5EF4-FFF2-40B4-BE49-F238E27FC236}">
                <a16:creationId xmlns:a16="http://schemas.microsoft.com/office/drawing/2014/main" id="{08F6FDA4-3BD2-3644-B55C-50AE2E55C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050" y="4229530"/>
            <a:ext cx="449154" cy="169580"/>
          </a:xfrm>
          <a:custGeom>
            <a:avLst/>
            <a:gdLst>
              <a:gd name="T0" fmla="*/ 75995 w 434"/>
              <a:gd name="T1" fmla="*/ 58375 h 162"/>
              <a:gd name="T2" fmla="*/ 75995 w 434"/>
              <a:gd name="T3" fmla="*/ 58375 h 162"/>
              <a:gd name="T4" fmla="*/ 24376 w 434"/>
              <a:gd name="T5" fmla="*/ 55112 h 162"/>
              <a:gd name="T6" fmla="*/ 8962 w 434"/>
              <a:gd name="T7" fmla="*/ 48948 h 162"/>
              <a:gd name="T8" fmla="*/ 0 w 434"/>
              <a:gd name="T9" fmla="*/ 36983 h 162"/>
              <a:gd name="T10" fmla="*/ 0 w 434"/>
              <a:gd name="T11" fmla="*/ 6164 h 162"/>
              <a:gd name="T12" fmla="*/ 6094 w 434"/>
              <a:gd name="T13" fmla="*/ 0 h 162"/>
              <a:gd name="T14" fmla="*/ 6094 w 434"/>
              <a:gd name="T15" fmla="*/ 0 h 162"/>
              <a:gd name="T16" fmla="*/ 12188 w 434"/>
              <a:gd name="T17" fmla="*/ 6164 h 162"/>
              <a:gd name="T18" fmla="*/ 30470 w 434"/>
              <a:gd name="T19" fmla="*/ 12328 h 162"/>
              <a:gd name="T20" fmla="*/ 73127 w 434"/>
              <a:gd name="T21" fmla="*/ 15228 h 162"/>
              <a:gd name="T22" fmla="*/ 82089 w 434"/>
              <a:gd name="T23" fmla="*/ 15228 h 162"/>
              <a:gd name="T24" fmla="*/ 121521 w 434"/>
              <a:gd name="T25" fmla="*/ 12328 h 162"/>
              <a:gd name="T26" fmla="*/ 139802 w 434"/>
              <a:gd name="T27" fmla="*/ 6164 h 162"/>
              <a:gd name="T28" fmla="*/ 149123 w 434"/>
              <a:gd name="T29" fmla="*/ 0 h 162"/>
              <a:gd name="T30" fmla="*/ 149123 w 434"/>
              <a:gd name="T31" fmla="*/ 0 h 162"/>
              <a:gd name="T32" fmla="*/ 155217 w 434"/>
              <a:gd name="T33" fmla="*/ 6164 h 162"/>
              <a:gd name="T34" fmla="*/ 155217 w 434"/>
              <a:gd name="T35" fmla="*/ 6164 h 162"/>
              <a:gd name="T36" fmla="*/ 155217 w 434"/>
              <a:gd name="T37" fmla="*/ 6164 h 162"/>
              <a:gd name="T38" fmla="*/ 155217 w 434"/>
              <a:gd name="T39" fmla="*/ 6164 h 162"/>
              <a:gd name="T40" fmla="*/ 155217 w 434"/>
              <a:gd name="T41" fmla="*/ 36983 h 162"/>
              <a:gd name="T42" fmla="*/ 127615 w 434"/>
              <a:gd name="T43" fmla="*/ 55112 h 162"/>
              <a:gd name="T44" fmla="*/ 75995 w 434"/>
              <a:gd name="T45" fmla="*/ 58375 h 162"/>
              <a:gd name="T46" fmla="*/ 12188 w 434"/>
              <a:gd name="T47" fmla="*/ 33720 h 162"/>
              <a:gd name="T48" fmla="*/ 12188 w 434"/>
              <a:gd name="T49" fmla="*/ 33720 h 162"/>
              <a:gd name="T50" fmla="*/ 33338 w 434"/>
              <a:gd name="T51" fmla="*/ 39884 h 162"/>
              <a:gd name="T52" fmla="*/ 75995 w 434"/>
              <a:gd name="T53" fmla="*/ 42784 h 162"/>
              <a:gd name="T54" fmla="*/ 121521 w 434"/>
              <a:gd name="T55" fmla="*/ 39884 h 162"/>
              <a:gd name="T56" fmla="*/ 139802 w 434"/>
              <a:gd name="T57" fmla="*/ 33720 h 162"/>
              <a:gd name="T58" fmla="*/ 139802 w 434"/>
              <a:gd name="T59" fmla="*/ 21392 h 162"/>
              <a:gd name="T60" fmla="*/ 130841 w 434"/>
              <a:gd name="T61" fmla="*/ 24655 h 162"/>
              <a:gd name="T62" fmla="*/ 82089 w 434"/>
              <a:gd name="T63" fmla="*/ 27556 h 162"/>
              <a:gd name="T64" fmla="*/ 73127 w 434"/>
              <a:gd name="T65" fmla="*/ 27556 h 162"/>
              <a:gd name="T66" fmla="*/ 24376 w 434"/>
              <a:gd name="T67" fmla="*/ 24655 h 162"/>
              <a:gd name="T68" fmla="*/ 12188 w 434"/>
              <a:gd name="T69" fmla="*/ 21392 h 162"/>
              <a:gd name="T70" fmla="*/ 12188 w 434"/>
              <a:gd name="T71" fmla="*/ 33720 h 162"/>
              <a:gd name="T72" fmla="*/ 139802 w 434"/>
              <a:gd name="T73" fmla="*/ 36983 h 162"/>
              <a:gd name="T74" fmla="*/ 139802 w 434"/>
              <a:gd name="T75" fmla="*/ 36983 h 162"/>
              <a:gd name="T76" fmla="*/ 12188 w 434"/>
              <a:gd name="T77" fmla="*/ 6164 h 162"/>
              <a:gd name="T78" fmla="*/ 12188 w 434"/>
              <a:gd name="T79" fmla="*/ 6164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4" h="162">
                <a:moveTo>
                  <a:pt x="212" y="161"/>
                </a:moveTo>
                <a:lnTo>
                  <a:pt x="212" y="161"/>
                </a:lnTo>
                <a:cubicBezTo>
                  <a:pt x="161" y="161"/>
                  <a:pt x="110" y="152"/>
                  <a:pt x="68" y="152"/>
                </a:cubicBezTo>
                <a:cubicBezTo>
                  <a:pt x="51" y="144"/>
                  <a:pt x="34" y="135"/>
                  <a:pt x="25" y="135"/>
                </a:cubicBezTo>
                <a:cubicBezTo>
                  <a:pt x="8" y="127"/>
                  <a:pt x="0" y="110"/>
                  <a:pt x="0" y="10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4" y="8"/>
                  <a:pt x="34" y="17"/>
                </a:cubicBezTo>
                <a:cubicBezTo>
                  <a:pt x="42" y="17"/>
                  <a:pt x="51" y="25"/>
                  <a:pt x="85" y="34"/>
                </a:cubicBezTo>
                <a:cubicBezTo>
                  <a:pt x="119" y="34"/>
                  <a:pt x="161" y="42"/>
                  <a:pt x="204" y="42"/>
                </a:cubicBezTo>
                <a:cubicBezTo>
                  <a:pt x="212" y="42"/>
                  <a:pt x="220" y="42"/>
                  <a:pt x="229" y="42"/>
                </a:cubicBezTo>
                <a:cubicBezTo>
                  <a:pt x="272" y="42"/>
                  <a:pt x="314" y="34"/>
                  <a:pt x="339" y="34"/>
                </a:cubicBezTo>
                <a:cubicBezTo>
                  <a:pt x="382" y="25"/>
                  <a:pt x="390" y="17"/>
                  <a:pt x="390" y="17"/>
                </a:cubicBezTo>
                <a:cubicBezTo>
                  <a:pt x="399" y="8"/>
                  <a:pt x="399" y="0"/>
                  <a:pt x="416" y="0"/>
                </a:cubicBezTo>
                <a:cubicBezTo>
                  <a:pt x="424" y="0"/>
                  <a:pt x="433" y="8"/>
                  <a:pt x="433" y="17"/>
                </a:cubicBezTo>
                <a:cubicBezTo>
                  <a:pt x="433" y="102"/>
                  <a:pt x="433" y="102"/>
                  <a:pt x="433" y="102"/>
                </a:cubicBezTo>
                <a:cubicBezTo>
                  <a:pt x="433" y="127"/>
                  <a:pt x="390" y="144"/>
                  <a:pt x="356" y="152"/>
                </a:cubicBezTo>
                <a:cubicBezTo>
                  <a:pt x="322" y="152"/>
                  <a:pt x="272" y="161"/>
                  <a:pt x="212" y="161"/>
                </a:cubicBezTo>
                <a:close/>
                <a:moveTo>
                  <a:pt x="34" y="93"/>
                </a:moveTo>
                <a:lnTo>
                  <a:pt x="34" y="93"/>
                </a:lnTo>
                <a:cubicBezTo>
                  <a:pt x="42" y="102"/>
                  <a:pt x="51" y="110"/>
                  <a:pt x="93" y="110"/>
                </a:cubicBezTo>
                <a:cubicBezTo>
                  <a:pt x="127" y="118"/>
                  <a:pt x="170" y="118"/>
                  <a:pt x="212" y="118"/>
                </a:cubicBezTo>
                <a:cubicBezTo>
                  <a:pt x="263" y="118"/>
                  <a:pt x="306" y="118"/>
                  <a:pt x="339" y="110"/>
                </a:cubicBezTo>
                <a:cubicBezTo>
                  <a:pt x="373" y="110"/>
                  <a:pt x="390" y="102"/>
                  <a:pt x="390" y="93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82" y="59"/>
                  <a:pt x="373" y="68"/>
                  <a:pt x="365" y="68"/>
                </a:cubicBezTo>
                <a:cubicBezTo>
                  <a:pt x="331" y="76"/>
                  <a:pt x="280" y="76"/>
                  <a:pt x="229" y="76"/>
                </a:cubicBezTo>
                <a:cubicBezTo>
                  <a:pt x="220" y="76"/>
                  <a:pt x="212" y="76"/>
                  <a:pt x="204" y="76"/>
                </a:cubicBezTo>
                <a:cubicBezTo>
                  <a:pt x="144" y="76"/>
                  <a:pt x="102" y="76"/>
                  <a:pt x="68" y="68"/>
                </a:cubicBezTo>
                <a:cubicBezTo>
                  <a:pt x="59" y="68"/>
                  <a:pt x="42" y="59"/>
                  <a:pt x="34" y="59"/>
                </a:cubicBezTo>
                <a:lnTo>
                  <a:pt x="34" y="93"/>
                </a:lnTo>
                <a:close/>
                <a:moveTo>
                  <a:pt x="390" y="102"/>
                </a:moveTo>
                <a:lnTo>
                  <a:pt x="390" y="102"/>
                </a:lnTo>
                <a:close/>
                <a:moveTo>
                  <a:pt x="34" y="17"/>
                </a:moveTo>
                <a:lnTo>
                  <a:pt x="34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57">
            <a:extLst>
              <a:ext uri="{FF2B5EF4-FFF2-40B4-BE49-F238E27FC236}">
                <a16:creationId xmlns:a16="http://schemas.microsoft.com/office/drawing/2014/main" id="{69F53AF0-2ED8-3441-9260-F9485B569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2564" y="4564105"/>
            <a:ext cx="449154" cy="169577"/>
          </a:xfrm>
          <a:custGeom>
            <a:avLst/>
            <a:gdLst>
              <a:gd name="T0" fmla="*/ 75995 w 434"/>
              <a:gd name="T1" fmla="*/ 58377 h 163"/>
              <a:gd name="T2" fmla="*/ 75995 w 434"/>
              <a:gd name="T3" fmla="*/ 58377 h 163"/>
              <a:gd name="T4" fmla="*/ 24376 w 434"/>
              <a:gd name="T5" fmla="*/ 55134 h 163"/>
              <a:gd name="T6" fmla="*/ 8962 w 434"/>
              <a:gd name="T7" fmla="*/ 49008 h 163"/>
              <a:gd name="T8" fmla="*/ 0 w 434"/>
              <a:gd name="T9" fmla="*/ 36756 h 163"/>
              <a:gd name="T10" fmla="*/ 0 w 434"/>
              <a:gd name="T11" fmla="*/ 9369 h 163"/>
              <a:gd name="T12" fmla="*/ 6094 w 434"/>
              <a:gd name="T13" fmla="*/ 0 h 163"/>
              <a:gd name="T14" fmla="*/ 6094 w 434"/>
              <a:gd name="T15" fmla="*/ 0 h 163"/>
              <a:gd name="T16" fmla="*/ 12188 w 434"/>
              <a:gd name="T17" fmla="*/ 6126 h 163"/>
              <a:gd name="T18" fmla="*/ 30470 w 434"/>
              <a:gd name="T19" fmla="*/ 12252 h 163"/>
              <a:gd name="T20" fmla="*/ 73127 w 434"/>
              <a:gd name="T21" fmla="*/ 15495 h 163"/>
              <a:gd name="T22" fmla="*/ 82089 w 434"/>
              <a:gd name="T23" fmla="*/ 15495 h 163"/>
              <a:gd name="T24" fmla="*/ 124747 w 434"/>
              <a:gd name="T25" fmla="*/ 12252 h 163"/>
              <a:gd name="T26" fmla="*/ 139802 w 434"/>
              <a:gd name="T27" fmla="*/ 6126 h 163"/>
              <a:gd name="T28" fmla="*/ 149123 w 434"/>
              <a:gd name="T29" fmla="*/ 0 h 163"/>
              <a:gd name="T30" fmla="*/ 149123 w 434"/>
              <a:gd name="T31" fmla="*/ 0 h 163"/>
              <a:gd name="T32" fmla="*/ 155217 w 434"/>
              <a:gd name="T33" fmla="*/ 9369 h 163"/>
              <a:gd name="T34" fmla="*/ 155217 w 434"/>
              <a:gd name="T35" fmla="*/ 9369 h 163"/>
              <a:gd name="T36" fmla="*/ 155217 w 434"/>
              <a:gd name="T37" fmla="*/ 9369 h 163"/>
              <a:gd name="T38" fmla="*/ 155217 w 434"/>
              <a:gd name="T39" fmla="*/ 9369 h 163"/>
              <a:gd name="T40" fmla="*/ 155217 w 434"/>
              <a:gd name="T41" fmla="*/ 36756 h 163"/>
              <a:gd name="T42" fmla="*/ 127973 w 434"/>
              <a:gd name="T43" fmla="*/ 55134 h 163"/>
              <a:gd name="T44" fmla="*/ 75995 w 434"/>
              <a:gd name="T45" fmla="*/ 58377 h 163"/>
              <a:gd name="T46" fmla="*/ 12188 w 434"/>
              <a:gd name="T47" fmla="*/ 36756 h 163"/>
              <a:gd name="T48" fmla="*/ 12188 w 434"/>
              <a:gd name="T49" fmla="*/ 36756 h 163"/>
              <a:gd name="T50" fmla="*/ 33338 w 434"/>
              <a:gd name="T51" fmla="*/ 42882 h 163"/>
              <a:gd name="T52" fmla="*/ 75995 w 434"/>
              <a:gd name="T53" fmla="*/ 46125 h 163"/>
              <a:gd name="T54" fmla="*/ 121521 w 434"/>
              <a:gd name="T55" fmla="*/ 42882 h 163"/>
              <a:gd name="T56" fmla="*/ 139802 w 434"/>
              <a:gd name="T57" fmla="*/ 36756 h 163"/>
              <a:gd name="T58" fmla="*/ 139802 w 434"/>
              <a:gd name="T59" fmla="*/ 21621 h 163"/>
              <a:gd name="T60" fmla="*/ 130841 w 434"/>
              <a:gd name="T61" fmla="*/ 24504 h 163"/>
              <a:gd name="T62" fmla="*/ 82089 w 434"/>
              <a:gd name="T63" fmla="*/ 30630 h 163"/>
              <a:gd name="T64" fmla="*/ 73127 w 434"/>
              <a:gd name="T65" fmla="*/ 30630 h 163"/>
              <a:gd name="T66" fmla="*/ 24376 w 434"/>
              <a:gd name="T67" fmla="*/ 24504 h 163"/>
              <a:gd name="T68" fmla="*/ 12188 w 434"/>
              <a:gd name="T69" fmla="*/ 21621 h 163"/>
              <a:gd name="T70" fmla="*/ 12188 w 434"/>
              <a:gd name="T71" fmla="*/ 36756 h 163"/>
              <a:gd name="T72" fmla="*/ 139802 w 434"/>
              <a:gd name="T73" fmla="*/ 36756 h 163"/>
              <a:gd name="T74" fmla="*/ 139802 w 434"/>
              <a:gd name="T75" fmla="*/ 36756 h 163"/>
              <a:gd name="T76" fmla="*/ 12188 w 434"/>
              <a:gd name="T77" fmla="*/ 9369 h 163"/>
              <a:gd name="T78" fmla="*/ 12188 w 434"/>
              <a:gd name="T79" fmla="*/ 9369 h 16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4" h="163">
                <a:moveTo>
                  <a:pt x="212" y="162"/>
                </a:moveTo>
                <a:lnTo>
                  <a:pt x="212" y="162"/>
                </a:lnTo>
                <a:cubicBezTo>
                  <a:pt x="161" y="162"/>
                  <a:pt x="110" y="162"/>
                  <a:pt x="68" y="153"/>
                </a:cubicBezTo>
                <a:cubicBezTo>
                  <a:pt x="51" y="153"/>
                  <a:pt x="34" y="145"/>
                  <a:pt x="25" y="136"/>
                </a:cubicBezTo>
                <a:cubicBezTo>
                  <a:pt x="8" y="128"/>
                  <a:pt x="0" y="119"/>
                  <a:pt x="0" y="10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42" y="26"/>
                  <a:pt x="51" y="26"/>
                  <a:pt x="85" y="34"/>
                </a:cubicBezTo>
                <a:cubicBezTo>
                  <a:pt x="119" y="43"/>
                  <a:pt x="161" y="43"/>
                  <a:pt x="204" y="43"/>
                </a:cubicBezTo>
                <a:cubicBezTo>
                  <a:pt x="212" y="43"/>
                  <a:pt x="221" y="43"/>
                  <a:pt x="229" y="43"/>
                </a:cubicBezTo>
                <a:cubicBezTo>
                  <a:pt x="271" y="43"/>
                  <a:pt x="314" y="43"/>
                  <a:pt x="348" y="34"/>
                </a:cubicBezTo>
                <a:cubicBezTo>
                  <a:pt x="382" y="26"/>
                  <a:pt x="390" y="26"/>
                  <a:pt x="390" y="17"/>
                </a:cubicBezTo>
                <a:cubicBezTo>
                  <a:pt x="399" y="9"/>
                  <a:pt x="407" y="0"/>
                  <a:pt x="416" y="0"/>
                </a:cubicBezTo>
                <a:cubicBezTo>
                  <a:pt x="424" y="0"/>
                  <a:pt x="433" y="17"/>
                  <a:pt x="433" y="26"/>
                </a:cubicBezTo>
                <a:cubicBezTo>
                  <a:pt x="433" y="102"/>
                  <a:pt x="433" y="102"/>
                  <a:pt x="433" y="102"/>
                </a:cubicBezTo>
                <a:cubicBezTo>
                  <a:pt x="433" y="136"/>
                  <a:pt x="390" y="145"/>
                  <a:pt x="357" y="153"/>
                </a:cubicBezTo>
                <a:cubicBezTo>
                  <a:pt x="323" y="162"/>
                  <a:pt x="271" y="162"/>
                  <a:pt x="212" y="162"/>
                </a:cubicBezTo>
                <a:close/>
                <a:moveTo>
                  <a:pt x="34" y="102"/>
                </a:moveTo>
                <a:lnTo>
                  <a:pt x="34" y="102"/>
                </a:lnTo>
                <a:cubicBezTo>
                  <a:pt x="42" y="102"/>
                  <a:pt x="51" y="111"/>
                  <a:pt x="93" y="119"/>
                </a:cubicBezTo>
                <a:cubicBezTo>
                  <a:pt x="127" y="128"/>
                  <a:pt x="170" y="128"/>
                  <a:pt x="212" y="128"/>
                </a:cubicBezTo>
                <a:cubicBezTo>
                  <a:pt x="263" y="128"/>
                  <a:pt x="305" y="128"/>
                  <a:pt x="339" y="119"/>
                </a:cubicBezTo>
                <a:cubicBezTo>
                  <a:pt x="373" y="111"/>
                  <a:pt x="390" y="102"/>
                  <a:pt x="390" y="102"/>
                </a:cubicBezTo>
                <a:cubicBezTo>
                  <a:pt x="390" y="60"/>
                  <a:pt x="390" y="60"/>
                  <a:pt x="390" y="60"/>
                </a:cubicBezTo>
                <a:cubicBezTo>
                  <a:pt x="382" y="68"/>
                  <a:pt x="373" y="68"/>
                  <a:pt x="365" y="68"/>
                </a:cubicBezTo>
                <a:cubicBezTo>
                  <a:pt x="331" y="77"/>
                  <a:pt x="280" y="85"/>
                  <a:pt x="229" y="85"/>
                </a:cubicBezTo>
                <a:cubicBezTo>
                  <a:pt x="221" y="85"/>
                  <a:pt x="212" y="85"/>
                  <a:pt x="204" y="85"/>
                </a:cubicBezTo>
                <a:cubicBezTo>
                  <a:pt x="153" y="85"/>
                  <a:pt x="102" y="77"/>
                  <a:pt x="68" y="68"/>
                </a:cubicBezTo>
                <a:cubicBezTo>
                  <a:pt x="59" y="68"/>
                  <a:pt x="42" y="68"/>
                  <a:pt x="34" y="60"/>
                </a:cubicBezTo>
                <a:lnTo>
                  <a:pt x="34" y="102"/>
                </a:lnTo>
                <a:close/>
                <a:moveTo>
                  <a:pt x="390" y="102"/>
                </a:moveTo>
                <a:lnTo>
                  <a:pt x="390" y="102"/>
                </a:lnTo>
                <a:close/>
                <a:moveTo>
                  <a:pt x="34" y="26"/>
                </a:moveTo>
                <a:lnTo>
                  <a:pt x="34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58">
            <a:extLst>
              <a:ext uri="{FF2B5EF4-FFF2-40B4-BE49-F238E27FC236}">
                <a16:creationId xmlns:a16="http://schemas.microsoft.com/office/drawing/2014/main" id="{21C028D9-211D-F048-99A3-BBA85AC5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2564" y="4486190"/>
            <a:ext cx="449154" cy="169580"/>
          </a:xfrm>
          <a:custGeom>
            <a:avLst/>
            <a:gdLst>
              <a:gd name="T0" fmla="*/ 75995 w 434"/>
              <a:gd name="T1" fmla="*/ 58375 h 162"/>
              <a:gd name="T2" fmla="*/ 75995 w 434"/>
              <a:gd name="T3" fmla="*/ 58375 h 162"/>
              <a:gd name="T4" fmla="*/ 24376 w 434"/>
              <a:gd name="T5" fmla="*/ 52212 h 162"/>
              <a:gd name="T6" fmla="*/ 8962 w 434"/>
              <a:gd name="T7" fmla="*/ 49311 h 162"/>
              <a:gd name="T8" fmla="*/ 0 w 434"/>
              <a:gd name="T9" fmla="*/ 36983 h 162"/>
              <a:gd name="T10" fmla="*/ 0 w 434"/>
              <a:gd name="T11" fmla="*/ 6164 h 162"/>
              <a:gd name="T12" fmla="*/ 6094 w 434"/>
              <a:gd name="T13" fmla="*/ 0 h 162"/>
              <a:gd name="T14" fmla="*/ 6094 w 434"/>
              <a:gd name="T15" fmla="*/ 0 h 162"/>
              <a:gd name="T16" fmla="*/ 12188 w 434"/>
              <a:gd name="T17" fmla="*/ 6164 h 162"/>
              <a:gd name="T18" fmla="*/ 30470 w 434"/>
              <a:gd name="T19" fmla="*/ 9065 h 162"/>
              <a:gd name="T20" fmla="*/ 73127 w 434"/>
              <a:gd name="T21" fmla="*/ 15228 h 162"/>
              <a:gd name="T22" fmla="*/ 82089 w 434"/>
              <a:gd name="T23" fmla="*/ 15228 h 162"/>
              <a:gd name="T24" fmla="*/ 124747 w 434"/>
              <a:gd name="T25" fmla="*/ 9065 h 162"/>
              <a:gd name="T26" fmla="*/ 139802 w 434"/>
              <a:gd name="T27" fmla="*/ 6164 h 162"/>
              <a:gd name="T28" fmla="*/ 149123 w 434"/>
              <a:gd name="T29" fmla="*/ 0 h 162"/>
              <a:gd name="T30" fmla="*/ 149123 w 434"/>
              <a:gd name="T31" fmla="*/ 0 h 162"/>
              <a:gd name="T32" fmla="*/ 155217 w 434"/>
              <a:gd name="T33" fmla="*/ 6164 h 162"/>
              <a:gd name="T34" fmla="*/ 155217 w 434"/>
              <a:gd name="T35" fmla="*/ 6164 h 162"/>
              <a:gd name="T36" fmla="*/ 155217 w 434"/>
              <a:gd name="T37" fmla="*/ 6164 h 162"/>
              <a:gd name="T38" fmla="*/ 155217 w 434"/>
              <a:gd name="T39" fmla="*/ 6164 h 162"/>
              <a:gd name="T40" fmla="*/ 155217 w 434"/>
              <a:gd name="T41" fmla="*/ 36983 h 162"/>
              <a:gd name="T42" fmla="*/ 127973 w 434"/>
              <a:gd name="T43" fmla="*/ 52212 h 162"/>
              <a:gd name="T44" fmla="*/ 75995 w 434"/>
              <a:gd name="T45" fmla="*/ 58375 h 162"/>
              <a:gd name="T46" fmla="*/ 12188 w 434"/>
              <a:gd name="T47" fmla="*/ 33720 h 162"/>
              <a:gd name="T48" fmla="*/ 12188 w 434"/>
              <a:gd name="T49" fmla="*/ 33720 h 162"/>
              <a:gd name="T50" fmla="*/ 33338 w 434"/>
              <a:gd name="T51" fmla="*/ 39884 h 162"/>
              <a:gd name="T52" fmla="*/ 75995 w 434"/>
              <a:gd name="T53" fmla="*/ 43147 h 162"/>
              <a:gd name="T54" fmla="*/ 121521 w 434"/>
              <a:gd name="T55" fmla="*/ 39884 h 162"/>
              <a:gd name="T56" fmla="*/ 139802 w 434"/>
              <a:gd name="T57" fmla="*/ 33720 h 162"/>
              <a:gd name="T58" fmla="*/ 139802 w 434"/>
              <a:gd name="T59" fmla="*/ 21392 h 162"/>
              <a:gd name="T60" fmla="*/ 130841 w 434"/>
              <a:gd name="T61" fmla="*/ 24655 h 162"/>
              <a:gd name="T62" fmla="*/ 82089 w 434"/>
              <a:gd name="T63" fmla="*/ 27556 h 162"/>
              <a:gd name="T64" fmla="*/ 73127 w 434"/>
              <a:gd name="T65" fmla="*/ 27556 h 162"/>
              <a:gd name="T66" fmla="*/ 24376 w 434"/>
              <a:gd name="T67" fmla="*/ 24655 h 162"/>
              <a:gd name="T68" fmla="*/ 12188 w 434"/>
              <a:gd name="T69" fmla="*/ 21392 h 162"/>
              <a:gd name="T70" fmla="*/ 12188 w 434"/>
              <a:gd name="T71" fmla="*/ 33720 h 162"/>
              <a:gd name="T72" fmla="*/ 139802 w 434"/>
              <a:gd name="T73" fmla="*/ 36983 h 162"/>
              <a:gd name="T74" fmla="*/ 139802 w 434"/>
              <a:gd name="T75" fmla="*/ 36983 h 162"/>
              <a:gd name="T76" fmla="*/ 12188 w 434"/>
              <a:gd name="T77" fmla="*/ 6164 h 162"/>
              <a:gd name="T78" fmla="*/ 12188 w 434"/>
              <a:gd name="T79" fmla="*/ 6164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4" h="162">
                <a:moveTo>
                  <a:pt x="212" y="161"/>
                </a:moveTo>
                <a:lnTo>
                  <a:pt x="212" y="161"/>
                </a:lnTo>
                <a:cubicBezTo>
                  <a:pt x="161" y="161"/>
                  <a:pt x="110" y="153"/>
                  <a:pt x="68" y="144"/>
                </a:cubicBezTo>
                <a:cubicBezTo>
                  <a:pt x="51" y="144"/>
                  <a:pt x="34" y="136"/>
                  <a:pt x="25" y="136"/>
                </a:cubicBezTo>
                <a:cubicBezTo>
                  <a:pt x="8" y="127"/>
                  <a:pt x="0" y="110"/>
                  <a:pt x="0" y="10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4" y="8"/>
                  <a:pt x="34" y="17"/>
                </a:cubicBezTo>
                <a:cubicBezTo>
                  <a:pt x="42" y="17"/>
                  <a:pt x="51" y="25"/>
                  <a:pt x="85" y="25"/>
                </a:cubicBezTo>
                <a:cubicBezTo>
                  <a:pt x="119" y="34"/>
                  <a:pt x="161" y="42"/>
                  <a:pt x="204" y="42"/>
                </a:cubicBezTo>
                <a:cubicBezTo>
                  <a:pt x="212" y="42"/>
                  <a:pt x="221" y="42"/>
                  <a:pt x="229" y="42"/>
                </a:cubicBezTo>
                <a:cubicBezTo>
                  <a:pt x="271" y="42"/>
                  <a:pt x="314" y="34"/>
                  <a:pt x="348" y="25"/>
                </a:cubicBezTo>
                <a:cubicBezTo>
                  <a:pt x="382" y="25"/>
                  <a:pt x="390" y="17"/>
                  <a:pt x="390" y="17"/>
                </a:cubicBezTo>
                <a:cubicBezTo>
                  <a:pt x="399" y="8"/>
                  <a:pt x="407" y="0"/>
                  <a:pt x="416" y="0"/>
                </a:cubicBezTo>
                <a:cubicBezTo>
                  <a:pt x="424" y="0"/>
                  <a:pt x="433" y="8"/>
                  <a:pt x="433" y="17"/>
                </a:cubicBezTo>
                <a:cubicBezTo>
                  <a:pt x="433" y="102"/>
                  <a:pt x="433" y="102"/>
                  <a:pt x="433" y="102"/>
                </a:cubicBezTo>
                <a:cubicBezTo>
                  <a:pt x="433" y="127"/>
                  <a:pt x="390" y="144"/>
                  <a:pt x="357" y="144"/>
                </a:cubicBezTo>
                <a:cubicBezTo>
                  <a:pt x="323" y="153"/>
                  <a:pt x="271" y="161"/>
                  <a:pt x="212" y="161"/>
                </a:cubicBezTo>
                <a:close/>
                <a:moveTo>
                  <a:pt x="34" y="93"/>
                </a:moveTo>
                <a:lnTo>
                  <a:pt x="34" y="93"/>
                </a:lnTo>
                <a:cubicBezTo>
                  <a:pt x="42" y="102"/>
                  <a:pt x="51" y="102"/>
                  <a:pt x="93" y="110"/>
                </a:cubicBezTo>
                <a:cubicBezTo>
                  <a:pt x="127" y="119"/>
                  <a:pt x="170" y="119"/>
                  <a:pt x="212" y="119"/>
                </a:cubicBezTo>
                <a:cubicBezTo>
                  <a:pt x="263" y="119"/>
                  <a:pt x="305" y="119"/>
                  <a:pt x="339" y="110"/>
                </a:cubicBezTo>
                <a:cubicBezTo>
                  <a:pt x="373" y="102"/>
                  <a:pt x="390" y="102"/>
                  <a:pt x="390" y="93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82" y="59"/>
                  <a:pt x="373" y="59"/>
                  <a:pt x="365" y="68"/>
                </a:cubicBezTo>
                <a:cubicBezTo>
                  <a:pt x="331" y="76"/>
                  <a:pt x="280" y="76"/>
                  <a:pt x="229" y="76"/>
                </a:cubicBezTo>
                <a:cubicBezTo>
                  <a:pt x="221" y="76"/>
                  <a:pt x="212" y="76"/>
                  <a:pt x="204" y="76"/>
                </a:cubicBezTo>
                <a:cubicBezTo>
                  <a:pt x="153" y="76"/>
                  <a:pt x="102" y="76"/>
                  <a:pt x="68" y="68"/>
                </a:cubicBezTo>
                <a:cubicBezTo>
                  <a:pt x="59" y="59"/>
                  <a:pt x="42" y="59"/>
                  <a:pt x="34" y="59"/>
                </a:cubicBezTo>
                <a:lnTo>
                  <a:pt x="34" y="93"/>
                </a:lnTo>
                <a:close/>
                <a:moveTo>
                  <a:pt x="390" y="102"/>
                </a:moveTo>
                <a:lnTo>
                  <a:pt x="390" y="102"/>
                </a:lnTo>
                <a:close/>
                <a:moveTo>
                  <a:pt x="34" y="17"/>
                </a:moveTo>
                <a:lnTo>
                  <a:pt x="34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59">
            <a:extLst>
              <a:ext uri="{FF2B5EF4-FFF2-40B4-BE49-F238E27FC236}">
                <a16:creationId xmlns:a16="http://schemas.microsoft.com/office/drawing/2014/main" id="{1DDE88AF-4001-3C48-A0A6-77E2999A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2564" y="4348693"/>
            <a:ext cx="449154" cy="132914"/>
          </a:xfrm>
          <a:custGeom>
            <a:avLst/>
            <a:gdLst>
              <a:gd name="T0" fmla="*/ 75995 w 434"/>
              <a:gd name="T1" fmla="*/ 45681 h 129"/>
              <a:gd name="T2" fmla="*/ 75995 w 434"/>
              <a:gd name="T3" fmla="*/ 45681 h 129"/>
              <a:gd name="T4" fmla="*/ 73127 w 434"/>
              <a:gd name="T5" fmla="*/ 45681 h 129"/>
              <a:gd name="T6" fmla="*/ 24376 w 434"/>
              <a:gd name="T7" fmla="*/ 39614 h 129"/>
              <a:gd name="T8" fmla="*/ 0 w 434"/>
              <a:gd name="T9" fmla="*/ 24268 h 129"/>
              <a:gd name="T10" fmla="*/ 24376 w 434"/>
              <a:gd name="T11" fmla="*/ 6067 h 129"/>
              <a:gd name="T12" fmla="*/ 75995 w 434"/>
              <a:gd name="T13" fmla="*/ 0 h 129"/>
              <a:gd name="T14" fmla="*/ 127973 w 434"/>
              <a:gd name="T15" fmla="*/ 6067 h 129"/>
              <a:gd name="T16" fmla="*/ 145896 w 434"/>
              <a:gd name="T17" fmla="*/ 12134 h 129"/>
              <a:gd name="T18" fmla="*/ 155217 w 434"/>
              <a:gd name="T19" fmla="*/ 24268 h 129"/>
              <a:gd name="T20" fmla="*/ 130841 w 434"/>
              <a:gd name="T21" fmla="*/ 39614 h 129"/>
              <a:gd name="T22" fmla="*/ 82089 w 434"/>
              <a:gd name="T23" fmla="*/ 45681 h 129"/>
              <a:gd name="T24" fmla="*/ 75995 w 434"/>
              <a:gd name="T25" fmla="*/ 45681 h 129"/>
              <a:gd name="T26" fmla="*/ 15056 w 434"/>
              <a:gd name="T27" fmla="*/ 24268 h 129"/>
              <a:gd name="T28" fmla="*/ 15056 w 434"/>
              <a:gd name="T29" fmla="*/ 24268 h 129"/>
              <a:gd name="T30" fmla="*/ 30470 w 434"/>
              <a:gd name="T31" fmla="*/ 27480 h 129"/>
              <a:gd name="T32" fmla="*/ 73127 w 434"/>
              <a:gd name="T33" fmla="*/ 30692 h 129"/>
              <a:gd name="T34" fmla="*/ 82089 w 434"/>
              <a:gd name="T35" fmla="*/ 30692 h 129"/>
              <a:gd name="T36" fmla="*/ 124747 w 434"/>
              <a:gd name="T37" fmla="*/ 27480 h 129"/>
              <a:gd name="T38" fmla="*/ 136935 w 434"/>
              <a:gd name="T39" fmla="*/ 24268 h 129"/>
              <a:gd name="T40" fmla="*/ 121521 w 434"/>
              <a:gd name="T41" fmla="*/ 18558 h 129"/>
              <a:gd name="T42" fmla="*/ 75995 w 434"/>
              <a:gd name="T43" fmla="*/ 15346 h 129"/>
              <a:gd name="T44" fmla="*/ 33338 w 434"/>
              <a:gd name="T45" fmla="*/ 18558 h 129"/>
              <a:gd name="T46" fmla="*/ 15056 w 434"/>
              <a:gd name="T47" fmla="*/ 24268 h 129"/>
              <a:gd name="T48" fmla="*/ 143029 w 434"/>
              <a:gd name="T49" fmla="*/ 24268 h 129"/>
              <a:gd name="T50" fmla="*/ 143029 w 434"/>
              <a:gd name="T51" fmla="*/ 24268 h 1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34" h="129">
                <a:moveTo>
                  <a:pt x="212" y="128"/>
                </a:moveTo>
                <a:lnTo>
                  <a:pt x="212" y="128"/>
                </a:lnTo>
                <a:lnTo>
                  <a:pt x="204" y="128"/>
                </a:lnTo>
                <a:cubicBezTo>
                  <a:pt x="153" y="128"/>
                  <a:pt x="102" y="120"/>
                  <a:pt x="68" y="111"/>
                </a:cubicBezTo>
                <a:cubicBezTo>
                  <a:pt x="34" y="102"/>
                  <a:pt x="0" y="94"/>
                  <a:pt x="0" y="68"/>
                </a:cubicBezTo>
                <a:cubicBezTo>
                  <a:pt x="0" y="34"/>
                  <a:pt x="42" y="26"/>
                  <a:pt x="68" y="17"/>
                </a:cubicBezTo>
                <a:cubicBezTo>
                  <a:pt x="110" y="9"/>
                  <a:pt x="161" y="0"/>
                  <a:pt x="212" y="0"/>
                </a:cubicBezTo>
                <a:cubicBezTo>
                  <a:pt x="271" y="0"/>
                  <a:pt x="323" y="9"/>
                  <a:pt x="357" y="17"/>
                </a:cubicBezTo>
                <a:cubicBezTo>
                  <a:pt x="382" y="17"/>
                  <a:pt x="390" y="26"/>
                  <a:pt x="407" y="34"/>
                </a:cubicBezTo>
                <a:cubicBezTo>
                  <a:pt x="424" y="43"/>
                  <a:pt x="433" y="52"/>
                  <a:pt x="433" y="68"/>
                </a:cubicBezTo>
                <a:cubicBezTo>
                  <a:pt x="433" y="94"/>
                  <a:pt x="390" y="102"/>
                  <a:pt x="365" y="111"/>
                </a:cubicBezTo>
                <a:cubicBezTo>
                  <a:pt x="331" y="120"/>
                  <a:pt x="280" y="128"/>
                  <a:pt x="229" y="128"/>
                </a:cubicBezTo>
                <a:cubicBezTo>
                  <a:pt x="229" y="128"/>
                  <a:pt x="221" y="128"/>
                  <a:pt x="212" y="128"/>
                </a:cubicBezTo>
                <a:close/>
                <a:moveTo>
                  <a:pt x="42" y="68"/>
                </a:moveTo>
                <a:lnTo>
                  <a:pt x="42" y="68"/>
                </a:lnTo>
                <a:cubicBezTo>
                  <a:pt x="51" y="68"/>
                  <a:pt x="68" y="68"/>
                  <a:pt x="85" y="77"/>
                </a:cubicBezTo>
                <a:cubicBezTo>
                  <a:pt x="119" y="86"/>
                  <a:pt x="161" y="86"/>
                  <a:pt x="204" y="86"/>
                </a:cubicBezTo>
                <a:cubicBezTo>
                  <a:pt x="212" y="86"/>
                  <a:pt x="221" y="86"/>
                  <a:pt x="229" y="86"/>
                </a:cubicBezTo>
                <a:cubicBezTo>
                  <a:pt x="271" y="86"/>
                  <a:pt x="314" y="86"/>
                  <a:pt x="348" y="77"/>
                </a:cubicBezTo>
                <a:cubicBezTo>
                  <a:pt x="365" y="68"/>
                  <a:pt x="382" y="68"/>
                  <a:pt x="382" y="68"/>
                </a:cubicBezTo>
                <a:cubicBezTo>
                  <a:pt x="382" y="60"/>
                  <a:pt x="365" y="60"/>
                  <a:pt x="339" y="52"/>
                </a:cubicBezTo>
                <a:cubicBezTo>
                  <a:pt x="305" y="43"/>
                  <a:pt x="263" y="43"/>
                  <a:pt x="212" y="43"/>
                </a:cubicBezTo>
                <a:cubicBezTo>
                  <a:pt x="170" y="43"/>
                  <a:pt x="127" y="43"/>
                  <a:pt x="93" y="52"/>
                </a:cubicBezTo>
                <a:cubicBezTo>
                  <a:pt x="68" y="60"/>
                  <a:pt x="51" y="60"/>
                  <a:pt x="42" y="68"/>
                </a:cubicBezTo>
                <a:close/>
                <a:moveTo>
                  <a:pt x="399" y="68"/>
                </a:moveTo>
                <a:lnTo>
                  <a:pt x="399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60">
            <a:extLst>
              <a:ext uri="{FF2B5EF4-FFF2-40B4-BE49-F238E27FC236}">
                <a16:creationId xmlns:a16="http://schemas.microsoft.com/office/drawing/2014/main" id="{701C0505-1D3E-AD42-A33A-320F5DA9B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2564" y="4394525"/>
            <a:ext cx="449154" cy="169580"/>
          </a:xfrm>
          <a:custGeom>
            <a:avLst/>
            <a:gdLst>
              <a:gd name="T0" fmla="*/ 75995 w 434"/>
              <a:gd name="T1" fmla="*/ 58375 h 162"/>
              <a:gd name="T2" fmla="*/ 75995 w 434"/>
              <a:gd name="T3" fmla="*/ 58375 h 162"/>
              <a:gd name="T4" fmla="*/ 24376 w 434"/>
              <a:gd name="T5" fmla="*/ 55475 h 162"/>
              <a:gd name="T6" fmla="*/ 8962 w 434"/>
              <a:gd name="T7" fmla="*/ 49311 h 162"/>
              <a:gd name="T8" fmla="*/ 0 w 434"/>
              <a:gd name="T9" fmla="*/ 36983 h 162"/>
              <a:gd name="T10" fmla="*/ 0 w 434"/>
              <a:gd name="T11" fmla="*/ 9065 h 162"/>
              <a:gd name="T12" fmla="*/ 6094 w 434"/>
              <a:gd name="T13" fmla="*/ 0 h 162"/>
              <a:gd name="T14" fmla="*/ 6094 w 434"/>
              <a:gd name="T15" fmla="*/ 0 h 162"/>
              <a:gd name="T16" fmla="*/ 12188 w 434"/>
              <a:gd name="T17" fmla="*/ 6164 h 162"/>
              <a:gd name="T18" fmla="*/ 30470 w 434"/>
              <a:gd name="T19" fmla="*/ 12328 h 162"/>
              <a:gd name="T20" fmla="*/ 73127 w 434"/>
              <a:gd name="T21" fmla="*/ 15591 h 162"/>
              <a:gd name="T22" fmla="*/ 82089 w 434"/>
              <a:gd name="T23" fmla="*/ 15591 h 162"/>
              <a:gd name="T24" fmla="*/ 124747 w 434"/>
              <a:gd name="T25" fmla="*/ 12328 h 162"/>
              <a:gd name="T26" fmla="*/ 139802 w 434"/>
              <a:gd name="T27" fmla="*/ 6164 h 162"/>
              <a:gd name="T28" fmla="*/ 149123 w 434"/>
              <a:gd name="T29" fmla="*/ 0 h 162"/>
              <a:gd name="T30" fmla="*/ 149123 w 434"/>
              <a:gd name="T31" fmla="*/ 0 h 162"/>
              <a:gd name="T32" fmla="*/ 155217 w 434"/>
              <a:gd name="T33" fmla="*/ 9065 h 162"/>
              <a:gd name="T34" fmla="*/ 155217 w 434"/>
              <a:gd name="T35" fmla="*/ 9065 h 162"/>
              <a:gd name="T36" fmla="*/ 155217 w 434"/>
              <a:gd name="T37" fmla="*/ 9065 h 162"/>
              <a:gd name="T38" fmla="*/ 155217 w 434"/>
              <a:gd name="T39" fmla="*/ 9065 h 162"/>
              <a:gd name="T40" fmla="*/ 155217 w 434"/>
              <a:gd name="T41" fmla="*/ 36983 h 162"/>
              <a:gd name="T42" fmla="*/ 127973 w 434"/>
              <a:gd name="T43" fmla="*/ 55475 h 162"/>
              <a:gd name="T44" fmla="*/ 75995 w 434"/>
              <a:gd name="T45" fmla="*/ 58375 h 162"/>
              <a:gd name="T46" fmla="*/ 12188 w 434"/>
              <a:gd name="T47" fmla="*/ 36983 h 162"/>
              <a:gd name="T48" fmla="*/ 12188 w 434"/>
              <a:gd name="T49" fmla="*/ 36983 h 162"/>
              <a:gd name="T50" fmla="*/ 33338 w 434"/>
              <a:gd name="T51" fmla="*/ 43147 h 162"/>
              <a:gd name="T52" fmla="*/ 75995 w 434"/>
              <a:gd name="T53" fmla="*/ 46048 h 162"/>
              <a:gd name="T54" fmla="*/ 121521 w 434"/>
              <a:gd name="T55" fmla="*/ 43147 h 162"/>
              <a:gd name="T56" fmla="*/ 139802 w 434"/>
              <a:gd name="T57" fmla="*/ 36983 h 162"/>
              <a:gd name="T58" fmla="*/ 139802 w 434"/>
              <a:gd name="T59" fmla="*/ 21392 h 162"/>
              <a:gd name="T60" fmla="*/ 130841 w 434"/>
              <a:gd name="T61" fmla="*/ 24655 h 162"/>
              <a:gd name="T62" fmla="*/ 82089 w 434"/>
              <a:gd name="T63" fmla="*/ 30819 h 162"/>
              <a:gd name="T64" fmla="*/ 73127 w 434"/>
              <a:gd name="T65" fmla="*/ 30819 h 162"/>
              <a:gd name="T66" fmla="*/ 24376 w 434"/>
              <a:gd name="T67" fmla="*/ 24655 h 162"/>
              <a:gd name="T68" fmla="*/ 12188 w 434"/>
              <a:gd name="T69" fmla="*/ 21392 h 162"/>
              <a:gd name="T70" fmla="*/ 12188 w 434"/>
              <a:gd name="T71" fmla="*/ 36983 h 162"/>
              <a:gd name="T72" fmla="*/ 139802 w 434"/>
              <a:gd name="T73" fmla="*/ 36983 h 162"/>
              <a:gd name="T74" fmla="*/ 139802 w 434"/>
              <a:gd name="T75" fmla="*/ 36983 h 162"/>
              <a:gd name="T76" fmla="*/ 12188 w 434"/>
              <a:gd name="T77" fmla="*/ 9065 h 162"/>
              <a:gd name="T78" fmla="*/ 12188 w 434"/>
              <a:gd name="T79" fmla="*/ 9065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4" h="162">
                <a:moveTo>
                  <a:pt x="212" y="161"/>
                </a:moveTo>
                <a:lnTo>
                  <a:pt x="212" y="161"/>
                </a:lnTo>
                <a:cubicBezTo>
                  <a:pt x="161" y="161"/>
                  <a:pt x="110" y="161"/>
                  <a:pt x="68" y="153"/>
                </a:cubicBezTo>
                <a:cubicBezTo>
                  <a:pt x="51" y="144"/>
                  <a:pt x="34" y="144"/>
                  <a:pt x="25" y="136"/>
                </a:cubicBezTo>
                <a:cubicBezTo>
                  <a:pt x="8" y="127"/>
                  <a:pt x="0" y="119"/>
                  <a:pt x="0" y="10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42" y="17"/>
                  <a:pt x="51" y="25"/>
                  <a:pt x="85" y="34"/>
                </a:cubicBezTo>
                <a:cubicBezTo>
                  <a:pt x="119" y="43"/>
                  <a:pt x="161" y="43"/>
                  <a:pt x="204" y="43"/>
                </a:cubicBezTo>
                <a:cubicBezTo>
                  <a:pt x="212" y="43"/>
                  <a:pt x="221" y="43"/>
                  <a:pt x="229" y="43"/>
                </a:cubicBezTo>
                <a:cubicBezTo>
                  <a:pt x="271" y="43"/>
                  <a:pt x="314" y="43"/>
                  <a:pt x="348" y="34"/>
                </a:cubicBezTo>
                <a:cubicBezTo>
                  <a:pt x="382" y="25"/>
                  <a:pt x="390" y="17"/>
                  <a:pt x="390" y="17"/>
                </a:cubicBezTo>
                <a:cubicBezTo>
                  <a:pt x="399" y="9"/>
                  <a:pt x="407" y="0"/>
                  <a:pt x="416" y="0"/>
                </a:cubicBezTo>
                <a:cubicBezTo>
                  <a:pt x="424" y="0"/>
                  <a:pt x="433" y="9"/>
                  <a:pt x="433" y="25"/>
                </a:cubicBezTo>
                <a:cubicBezTo>
                  <a:pt x="433" y="102"/>
                  <a:pt x="433" y="102"/>
                  <a:pt x="433" y="102"/>
                </a:cubicBezTo>
                <a:cubicBezTo>
                  <a:pt x="433" y="136"/>
                  <a:pt x="390" y="144"/>
                  <a:pt x="357" y="153"/>
                </a:cubicBezTo>
                <a:cubicBezTo>
                  <a:pt x="323" y="161"/>
                  <a:pt x="271" y="161"/>
                  <a:pt x="212" y="161"/>
                </a:cubicBezTo>
                <a:close/>
                <a:moveTo>
                  <a:pt x="34" y="102"/>
                </a:moveTo>
                <a:lnTo>
                  <a:pt x="34" y="102"/>
                </a:lnTo>
                <a:cubicBezTo>
                  <a:pt x="42" y="102"/>
                  <a:pt x="51" y="110"/>
                  <a:pt x="93" y="119"/>
                </a:cubicBezTo>
                <a:cubicBezTo>
                  <a:pt x="127" y="119"/>
                  <a:pt x="170" y="127"/>
                  <a:pt x="212" y="127"/>
                </a:cubicBezTo>
                <a:cubicBezTo>
                  <a:pt x="263" y="127"/>
                  <a:pt x="305" y="119"/>
                  <a:pt x="339" y="119"/>
                </a:cubicBezTo>
                <a:cubicBezTo>
                  <a:pt x="373" y="110"/>
                  <a:pt x="390" y="102"/>
                  <a:pt x="390" y="102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82" y="59"/>
                  <a:pt x="373" y="68"/>
                  <a:pt x="365" y="68"/>
                </a:cubicBezTo>
                <a:cubicBezTo>
                  <a:pt x="331" y="77"/>
                  <a:pt x="280" y="85"/>
                  <a:pt x="229" y="85"/>
                </a:cubicBezTo>
                <a:cubicBezTo>
                  <a:pt x="221" y="85"/>
                  <a:pt x="212" y="85"/>
                  <a:pt x="204" y="85"/>
                </a:cubicBezTo>
                <a:cubicBezTo>
                  <a:pt x="153" y="85"/>
                  <a:pt x="102" y="77"/>
                  <a:pt x="68" y="68"/>
                </a:cubicBezTo>
                <a:cubicBezTo>
                  <a:pt x="59" y="68"/>
                  <a:pt x="42" y="59"/>
                  <a:pt x="34" y="59"/>
                </a:cubicBezTo>
                <a:lnTo>
                  <a:pt x="34" y="102"/>
                </a:lnTo>
                <a:close/>
                <a:moveTo>
                  <a:pt x="390" y="102"/>
                </a:moveTo>
                <a:lnTo>
                  <a:pt x="390" y="102"/>
                </a:lnTo>
                <a:close/>
                <a:moveTo>
                  <a:pt x="34" y="25"/>
                </a:moveTo>
                <a:lnTo>
                  <a:pt x="34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B74C65F-7101-DC4A-9873-95D4E8BC5B3A}"/>
              </a:ext>
            </a:extLst>
          </p:cNvPr>
          <p:cNvGrpSpPr/>
          <p:nvPr/>
        </p:nvGrpSpPr>
        <p:grpSpPr>
          <a:xfrm>
            <a:off x="12386987" y="8047249"/>
            <a:ext cx="3676939" cy="1477328"/>
            <a:chOff x="5517310" y="11069053"/>
            <a:chExt cx="3676939" cy="1477328"/>
          </a:xfrm>
        </p:grpSpPr>
        <p:sp>
          <p:nvSpPr>
            <p:cNvPr id="195" name="CuadroTexto 395">
              <a:extLst>
                <a:ext uri="{FF2B5EF4-FFF2-40B4-BE49-F238E27FC236}">
                  <a16:creationId xmlns:a16="http://schemas.microsoft.com/office/drawing/2014/main" id="{ACBAF060-A1C3-8542-AD7A-C2C22E009BCC}"/>
                </a:ext>
              </a:extLst>
            </p:cNvPr>
            <p:cNvSpPr txBox="1"/>
            <p:nvPr/>
          </p:nvSpPr>
          <p:spPr>
            <a:xfrm>
              <a:off x="557346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4639D6D-7000-0A45-9593-33A1325045E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C5A5252-5E1A-DE49-869B-F136C94FBE68}"/>
              </a:ext>
            </a:extLst>
          </p:cNvPr>
          <p:cNvGrpSpPr/>
          <p:nvPr/>
        </p:nvGrpSpPr>
        <p:grpSpPr>
          <a:xfrm>
            <a:off x="12386987" y="10646070"/>
            <a:ext cx="3676939" cy="1477328"/>
            <a:chOff x="5517310" y="11069053"/>
            <a:chExt cx="3676939" cy="1477328"/>
          </a:xfrm>
        </p:grpSpPr>
        <p:sp>
          <p:nvSpPr>
            <p:cNvPr id="198" name="CuadroTexto 395">
              <a:extLst>
                <a:ext uri="{FF2B5EF4-FFF2-40B4-BE49-F238E27FC236}">
                  <a16:creationId xmlns:a16="http://schemas.microsoft.com/office/drawing/2014/main" id="{81C59C6D-6CB1-4749-A90F-7524CF38307A}"/>
                </a:ext>
              </a:extLst>
            </p:cNvPr>
            <p:cNvSpPr txBox="1"/>
            <p:nvPr/>
          </p:nvSpPr>
          <p:spPr>
            <a:xfrm>
              <a:off x="557346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B983AA1-4E6F-8843-98FC-25244BF3BA4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B4935F8-26D8-9A45-A5A0-813803BCA916}"/>
              </a:ext>
            </a:extLst>
          </p:cNvPr>
          <p:cNvGrpSpPr/>
          <p:nvPr/>
        </p:nvGrpSpPr>
        <p:grpSpPr>
          <a:xfrm>
            <a:off x="20558907" y="1211044"/>
            <a:ext cx="2797846" cy="1846660"/>
            <a:chOff x="5517311" y="11069053"/>
            <a:chExt cx="2797846" cy="1846660"/>
          </a:xfrm>
        </p:grpSpPr>
        <p:sp>
          <p:nvSpPr>
            <p:cNvPr id="201" name="CuadroTexto 395">
              <a:extLst>
                <a:ext uri="{FF2B5EF4-FFF2-40B4-BE49-F238E27FC236}">
                  <a16:creationId xmlns:a16="http://schemas.microsoft.com/office/drawing/2014/main" id="{FDDDAA7A-4EE9-F047-BB6F-B0EC5257FE4E}"/>
                </a:ext>
              </a:extLst>
            </p:cNvPr>
            <p:cNvSpPr txBox="1"/>
            <p:nvPr/>
          </p:nvSpPr>
          <p:spPr>
            <a:xfrm>
              <a:off x="55253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188FCE1-2494-F44D-97C3-EE9AD9B7C53B}"/>
                </a:ext>
              </a:extLst>
            </p:cNvPr>
            <p:cNvSpPr/>
            <p:nvPr/>
          </p:nvSpPr>
          <p:spPr>
            <a:xfrm>
              <a:off x="5517311" y="11715384"/>
              <a:ext cx="2797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1BE6958-82FD-0A42-A4C9-E300B1D8A414}"/>
              </a:ext>
            </a:extLst>
          </p:cNvPr>
          <p:cNvGrpSpPr/>
          <p:nvPr/>
        </p:nvGrpSpPr>
        <p:grpSpPr>
          <a:xfrm>
            <a:off x="8791365" y="3704941"/>
            <a:ext cx="2831303" cy="1846660"/>
            <a:chOff x="5517311" y="11069053"/>
            <a:chExt cx="2831303" cy="1846660"/>
          </a:xfrm>
        </p:grpSpPr>
        <p:sp>
          <p:nvSpPr>
            <p:cNvPr id="204" name="CuadroTexto 395">
              <a:extLst>
                <a:ext uri="{FF2B5EF4-FFF2-40B4-BE49-F238E27FC236}">
                  <a16:creationId xmlns:a16="http://schemas.microsoft.com/office/drawing/2014/main" id="{FF29463A-8AE1-0341-A536-643013B70001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5A349135-9676-494B-989E-AF8005FB538A}"/>
                </a:ext>
              </a:extLst>
            </p:cNvPr>
            <p:cNvSpPr/>
            <p:nvPr/>
          </p:nvSpPr>
          <p:spPr>
            <a:xfrm>
              <a:off x="5517311" y="11715384"/>
              <a:ext cx="2797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5A579B2-D260-7F4B-8145-F17C93BCF87B}"/>
              </a:ext>
            </a:extLst>
          </p:cNvPr>
          <p:cNvGrpSpPr/>
          <p:nvPr/>
        </p:nvGrpSpPr>
        <p:grpSpPr>
          <a:xfrm>
            <a:off x="17661657" y="7395760"/>
            <a:ext cx="3676939" cy="1477328"/>
            <a:chOff x="5517310" y="11069053"/>
            <a:chExt cx="3676939" cy="1477328"/>
          </a:xfrm>
        </p:grpSpPr>
        <p:sp>
          <p:nvSpPr>
            <p:cNvPr id="207" name="CuadroTexto 395">
              <a:extLst>
                <a:ext uri="{FF2B5EF4-FFF2-40B4-BE49-F238E27FC236}">
                  <a16:creationId xmlns:a16="http://schemas.microsoft.com/office/drawing/2014/main" id="{21CC051E-210D-9841-89E0-5A5891277BA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54D860D5-2091-A547-A4FC-2FB3742209A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89" name="Group 71">
            <a:extLst>
              <a:ext uri="{FF2B5EF4-FFF2-40B4-BE49-F238E27FC236}">
                <a16:creationId xmlns:a16="http://schemas.microsoft.com/office/drawing/2014/main" id="{6B1C146A-8BF2-E244-9426-DDA92D6278B0}"/>
              </a:ext>
            </a:extLst>
          </p:cNvPr>
          <p:cNvGrpSpPr/>
          <p:nvPr/>
        </p:nvGrpSpPr>
        <p:grpSpPr>
          <a:xfrm>
            <a:off x="2221907" y="4660281"/>
            <a:ext cx="5982437" cy="4555228"/>
            <a:chOff x="2232442" y="4934489"/>
            <a:chExt cx="5982437" cy="4555228"/>
          </a:xfrm>
        </p:grpSpPr>
        <p:sp>
          <p:nvSpPr>
            <p:cNvPr id="190" name="CuadroTexto 598">
              <a:extLst>
                <a:ext uri="{FF2B5EF4-FFF2-40B4-BE49-F238E27FC236}">
                  <a16:creationId xmlns:a16="http://schemas.microsoft.com/office/drawing/2014/main" id="{632F00E4-D1FA-F648-9398-5D9E4D9989D1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91" name="CuadroTexto 599">
              <a:extLst>
                <a:ext uri="{FF2B5EF4-FFF2-40B4-BE49-F238E27FC236}">
                  <a16:creationId xmlns:a16="http://schemas.microsoft.com/office/drawing/2014/main" id="{71885611-6B02-3842-9F6D-3654141664ED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92" name="Line 491">
            <a:extLst>
              <a:ext uri="{FF2B5EF4-FFF2-40B4-BE49-F238E27FC236}">
                <a16:creationId xmlns:a16="http://schemas.microsoft.com/office/drawing/2014/main" id="{5E289E90-DFE5-0A42-B87D-D9BF79AC6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90688" y="5508247"/>
            <a:ext cx="87080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9" name="Line 491">
            <a:extLst>
              <a:ext uri="{FF2B5EF4-FFF2-40B4-BE49-F238E27FC236}">
                <a16:creationId xmlns:a16="http://schemas.microsoft.com/office/drawing/2014/main" id="{788F4AE0-97EE-BC49-AC6C-5E926896D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7325" y="4967428"/>
            <a:ext cx="87080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0" name="Line 491">
            <a:extLst>
              <a:ext uri="{FF2B5EF4-FFF2-40B4-BE49-F238E27FC236}">
                <a16:creationId xmlns:a16="http://schemas.microsoft.com/office/drawing/2014/main" id="{6021799C-8B10-ED4A-90DB-7639BD496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94775" y="5165800"/>
            <a:ext cx="87080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1" name="Line 491">
            <a:extLst>
              <a:ext uri="{FF2B5EF4-FFF2-40B4-BE49-F238E27FC236}">
                <a16:creationId xmlns:a16="http://schemas.microsoft.com/office/drawing/2014/main" id="{27B032DA-4067-4A4A-98A1-580E74949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47175" y="5347696"/>
            <a:ext cx="87080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2" name="Line 505">
            <a:extLst>
              <a:ext uri="{FF2B5EF4-FFF2-40B4-BE49-F238E27FC236}">
                <a16:creationId xmlns:a16="http://schemas.microsoft.com/office/drawing/2014/main" id="{B72C9E0A-7128-E64B-957C-BDBF6634B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59973" y="7398061"/>
            <a:ext cx="87080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3" name="Line 506">
            <a:extLst>
              <a:ext uri="{FF2B5EF4-FFF2-40B4-BE49-F238E27FC236}">
                <a16:creationId xmlns:a16="http://schemas.microsoft.com/office/drawing/2014/main" id="{2D578E3D-8320-6645-BD7C-12D052C9F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57053" y="7648603"/>
            <a:ext cx="87082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4" name="Line 507">
            <a:extLst>
              <a:ext uri="{FF2B5EF4-FFF2-40B4-BE49-F238E27FC236}">
                <a16:creationId xmlns:a16="http://schemas.microsoft.com/office/drawing/2014/main" id="{AFEF9FA4-86CB-3345-B57B-7677868E8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40381" y="7859431"/>
            <a:ext cx="96249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" name="Line 508">
            <a:extLst>
              <a:ext uri="{FF2B5EF4-FFF2-40B4-BE49-F238E27FC236}">
                <a16:creationId xmlns:a16="http://schemas.microsoft.com/office/drawing/2014/main" id="{FC809563-F360-2541-8F98-64C57DFB3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23709" y="8074843"/>
            <a:ext cx="96249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6" name="Line 509">
            <a:extLst>
              <a:ext uri="{FF2B5EF4-FFF2-40B4-BE49-F238E27FC236}">
                <a16:creationId xmlns:a16="http://schemas.microsoft.com/office/drawing/2014/main" id="{1B2566B8-D4EA-A640-97A6-D360639DD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11622" y="8285670"/>
            <a:ext cx="96246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7" name="Line 510">
            <a:extLst>
              <a:ext uri="{FF2B5EF4-FFF2-40B4-BE49-F238E27FC236}">
                <a16:creationId xmlns:a16="http://schemas.microsoft.com/office/drawing/2014/main" id="{1D3F2A6E-A38F-D544-9957-B32E4AAF9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04117" y="8496498"/>
            <a:ext cx="87080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" name="Line 505">
            <a:extLst>
              <a:ext uri="{FF2B5EF4-FFF2-40B4-BE49-F238E27FC236}">
                <a16:creationId xmlns:a16="http://schemas.microsoft.com/office/drawing/2014/main" id="{348F8F39-FD3E-B14B-8661-03FF7FA88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9216" y="7183871"/>
            <a:ext cx="87080" cy="10541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9" name="Line 510">
            <a:extLst>
              <a:ext uri="{FF2B5EF4-FFF2-40B4-BE49-F238E27FC236}">
                <a16:creationId xmlns:a16="http://schemas.microsoft.com/office/drawing/2014/main" id="{187FB585-2859-F845-8138-4049B3B87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1371" y="9937918"/>
            <a:ext cx="87080" cy="10541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Freeform 330">
            <a:extLst>
              <a:ext uri="{FF2B5EF4-FFF2-40B4-BE49-F238E27FC236}">
                <a16:creationId xmlns:a16="http://schemas.microsoft.com/office/drawing/2014/main" id="{14ADC078-3976-FD4F-9EE4-436A25E4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77" y="4834153"/>
            <a:ext cx="23140093" cy="7673427"/>
          </a:xfrm>
          <a:custGeom>
            <a:avLst/>
            <a:gdLst>
              <a:gd name="T0" fmla="*/ 7051315 w 19590"/>
              <a:gd name="T1" fmla="*/ 788945 h 6494"/>
              <a:gd name="T2" fmla="*/ 7051315 w 19590"/>
              <a:gd name="T3" fmla="*/ 788945 h 6494"/>
              <a:gd name="T4" fmla="*/ 5214064 w 19590"/>
              <a:gd name="T5" fmla="*/ 788945 h 6494"/>
              <a:gd name="T6" fmla="*/ 4917094 w 19590"/>
              <a:gd name="T7" fmla="*/ 574695 h 6494"/>
              <a:gd name="T8" fmla="*/ 4798667 w 19590"/>
              <a:gd name="T9" fmla="*/ 222892 h 6494"/>
              <a:gd name="T10" fmla="*/ 4482619 w 19590"/>
              <a:gd name="T11" fmla="*/ 8282 h 6494"/>
              <a:gd name="T12" fmla="*/ 3261985 w 19590"/>
              <a:gd name="T13" fmla="*/ 82459 h 6494"/>
              <a:gd name="T14" fmla="*/ 2981213 w 19590"/>
              <a:gd name="T15" fmla="*/ 302471 h 6494"/>
              <a:gd name="T16" fmla="*/ 2728160 w 19590"/>
              <a:gd name="T17" fmla="*/ 1116622 h 6494"/>
              <a:gd name="T18" fmla="*/ 2436589 w 19590"/>
              <a:gd name="T19" fmla="*/ 1339154 h 6494"/>
              <a:gd name="T20" fmla="*/ 1210196 w 19590"/>
              <a:gd name="T21" fmla="*/ 1372282 h 6494"/>
              <a:gd name="T22" fmla="*/ 935184 w 19590"/>
              <a:gd name="T23" fmla="*/ 1551244 h 6494"/>
              <a:gd name="T24" fmla="*/ 679250 w 19590"/>
              <a:gd name="T25" fmla="*/ 2156185 h 6494"/>
              <a:gd name="T26" fmla="*/ 393440 w 19590"/>
              <a:gd name="T27" fmla="*/ 2338028 h 6494"/>
              <a:gd name="T28" fmla="*/ 0 w 19590"/>
              <a:gd name="T29" fmla="*/ 2338028 h 64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590" h="6494">
                <a:moveTo>
                  <a:pt x="19589" y="2191"/>
                </a:moveTo>
                <a:lnTo>
                  <a:pt x="19589" y="2191"/>
                </a:lnTo>
                <a:cubicBezTo>
                  <a:pt x="14485" y="2191"/>
                  <a:pt x="14485" y="2191"/>
                  <a:pt x="14485" y="2191"/>
                </a:cubicBezTo>
                <a:cubicBezTo>
                  <a:pt x="14111" y="2191"/>
                  <a:pt x="13775" y="1955"/>
                  <a:pt x="13660" y="1596"/>
                </a:cubicBezTo>
                <a:cubicBezTo>
                  <a:pt x="13331" y="619"/>
                  <a:pt x="13331" y="619"/>
                  <a:pt x="13331" y="619"/>
                </a:cubicBezTo>
                <a:cubicBezTo>
                  <a:pt x="13209" y="244"/>
                  <a:pt x="12850" y="0"/>
                  <a:pt x="12453" y="23"/>
                </a:cubicBezTo>
                <a:cubicBezTo>
                  <a:pt x="9062" y="229"/>
                  <a:pt x="9062" y="229"/>
                  <a:pt x="9062" y="229"/>
                </a:cubicBezTo>
                <a:cubicBezTo>
                  <a:pt x="8695" y="252"/>
                  <a:pt x="8389" y="496"/>
                  <a:pt x="8282" y="840"/>
                </a:cubicBezTo>
                <a:cubicBezTo>
                  <a:pt x="7579" y="3101"/>
                  <a:pt x="7579" y="3101"/>
                  <a:pt x="7579" y="3101"/>
                </a:cubicBezTo>
                <a:cubicBezTo>
                  <a:pt x="7472" y="3460"/>
                  <a:pt x="7144" y="3712"/>
                  <a:pt x="6769" y="3719"/>
                </a:cubicBezTo>
                <a:cubicBezTo>
                  <a:pt x="3362" y="3811"/>
                  <a:pt x="3362" y="3811"/>
                  <a:pt x="3362" y="3811"/>
                </a:cubicBezTo>
                <a:cubicBezTo>
                  <a:pt x="3033" y="3819"/>
                  <a:pt x="2735" y="4010"/>
                  <a:pt x="2598" y="4308"/>
                </a:cubicBezTo>
                <a:cubicBezTo>
                  <a:pt x="1887" y="5988"/>
                  <a:pt x="1887" y="5988"/>
                  <a:pt x="1887" y="5988"/>
                </a:cubicBezTo>
                <a:cubicBezTo>
                  <a:pt x="1742" y="6294"/>
                  <a:pt x="1436" y="6493"/>
                  <a:pt x="1093" y="6493"/>
                </a:cubicBezTo>
                <a:cubicBezTo>
                  <a:pt x="0" y="6493"/>
                  <a:pt x="0" y="6493"/>
                  <a:pt x="0" y="6493"/>
                </a:cubicBezTo>
              </a:path>
            </a:pathLst>
          </a:custGeom>
          <a:noFill/>
          <a:ln w="5080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2" name="Freeform 330">
            <a:extLst>
              <a:ext uri="{FF2B5EF4-FFF2-40B4-BE49-F238E27FC236}">
                <a16:creationId xmlns:a16="http://schemas.microsoft.com/office/drawing/2014/main" id="{C440B65D-3BF4-FD47-8317-F85E0CA4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77" y="4815103"/>
            <a:ext cx="23140093" cy="7673427"/>
          </a:xfrm>
          <a:custGeom>
            <a:avLst/>
            <a:gdLst>
              <a:gd name="T0" fmla="*/ 7051315 w 19590"/>
              <a:gd name="T1" fmla="*/ 788945 h 6494"/>
              <a:gd name="T2" fmla="*/ 7051315 w 19590"/>
              <a:gd name="T3" fmla="*/ 788945 h 6494"/>
              <a:gd name="T4" fmla="*/ 5214064 w 19590"/>
              <a:gd name="T5" fmla="*/ 788945 h 6494"/>
              <a:gd name="T6" fmla="*/ 4917094 w 19590"/>
              <a:gd name="T7" fmla="*/ 574695 h 6494"/>
              <a:gd name="T8" fmla="*/ 4798667 w 19590"/>
              <a:gd name="T9" fmla="*/ 222892 h 6494"/>
              <a:gd name="T10" fmla="*/ 4482619 w 19590"/>
              <a:gd name="T11" fmla="*/ 8282 h 6494"/>
              <a:gd name="T12" fmla="*/ 3261985 w 19590"/>
              <a:gd name="T13" fmla="*/ 82459 h 6494"/>
              <a:gd name="T14" fmla="*/ 2981213 w 19590"/>
              <a:gd name="T15" fmla="*/ 302471 h 6494"/>
              <a:gd name="T16" fmla="*/ 2728160 w 19590"/>
              <a:gd name="T17" fmla="*/ 1116622 h 6494"/>
              <a:gd name="T18" fmla="*/ 2436589 w 19590"/>
              <a:gd name="T19" fmla="*/ 1339154 h 6494"/>
              <a:gd name="T20" fmla="*/ 1210196 w 19590"/>
              <a:gd name="T21" fmla="*/ 1372282 h 6494"/>
              <a:gd name="T22" fmla="*/ 935184 w 19590"/>
              <a:gd name="T23" fmla="*/ 1551244 h 6494"/>
              <a:gd name="T24" fmla="*/ 679250 w 19590"/>
              <a:gd name="T25" fmla="*/ 2156185 h 6494"/>
              <a:gd name="T26" fmla="*/ 393440 w 19590"/>
              <a:gd name="T27" fmla="*/ 2338028 h 6494"/>
              <a:gd name="T28" fmla="*/ 0 w 19590"/>
              <a:gd name="T29" fmla="*/ 2338028 h 64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590" h="6494">
                <a:moveTo>
                  <a:pt x="19589" y="2191"/>
                </a:moveTo>
                <a:lnTo>
                  <a:pt x="19589" y="2191"/>
                </a:lnTo>
                <a:cubicBezTo>
                  <a:pt x="14485" y="2191"/>
                  <a:pt x="14485" y="2191"/>
                  <a:pt x="14485" y="2191"/>
                </a:cubicBezTo>
                <a:cubicBezTo>
                  <a:pt x="14111" y="2191"/>
                  <a:pt x="13775" y="1955"/>
                  <a:pt x="13660" y="1596"/>
                </a:cubicBezTo>
                <a:cubicBezTo>
                  <a:pt x="13331" y="619"/>
                  <a:pt x="13331" y="619"/>
                  <a:pt x="13331" y="619"/>
                </a:cubicBezTo>
                <a:cubicBezTo>
                  <a:pt x="13209" y="244"/>
                  <a:pt x="12850" y="0"/>
                  <a:pt x="12453" y="23"/>
                </a:cubicBezTo>
                <a:cubicBezTo>
                  <a:pt x="9062" y="229"/>
                  <a:pt x="9062" y="229"/>
                  <a:pt x="9062" y="229"/>
                </a:cubicBezTo>
                <a:cubicBezTo>
                  <a:pt x="8695" y="252"/>
                  <a:pt x="8389" y="496"/>
                  <a:pt x="8282" y="840"/>
                </a:cubicBezTo>
                <a:cubicBezTo>
                  <a:pt x="7579" y="3101"/>
                  <a:pt x="7579" y="3101"/>
                  <a:pt x="7579" y="3101"/>
                </a:cubicBezTo>
                <a:cubicBezTo>
                  <a:pt x="7472" y="3460"/>
                  <a:pt x="7144" y="3712"/>
                  <a:pt x="6769" y="3719"/>
                </a:cubicBezTo>
                <a:cubicBezTo>
                  <a:pt x="3362" y="3811"/>
                  <a:pt x="3362" y="3811"/>
                  <a:pt x="3362" y="3811"/>
                </a:cubicBezTo>
                <a:cubicBezTo>
                  <a:pt x="3033" y="3819"/>
                  <a:pt x="2735" y="4010"/>
                  <a:pt x="2598" y="4308"/>
                </a:cubicBezTo>
                <a:cubicBezTo>
                  <a:pt x="1887" y="5988"/>
                  <a:pt x="1887" y="5988"/>
                  <a:pt x="1887" y="5988"/>
                </a:cubicBezTo>
                <a:cubicBezTo>
                  <a:pt x="1742" y="6294"/>
                  <a:pt x="1436" y="6493"/>
                  <a:pt x="1093" y="6493"/>
                </a:cubicBezTo>
                <a:cubicBezTo>
                  <a:pt x="0" y="6493"/>
                  <a:pt x="0" y="6493"/>
                  <a:pt x="0" y="6493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4" name="Line 338">
            <a:extLst>
              <a:ext uri="{FF2B5EF4-FFF2-40B4-BE49-F238E27FC236}">
                <a16:creationId xmlns:a16="http://schemas.microsoft.com/office/drawing/2014/main" id="{44F4468A-B0D6-0941-8744-6D7A3669AF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86558" y="7423219"/>
            <a:ext cx="156282" cy="520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5" name="Line 339">
            <a:extLst>
              <a:ext uri="{FF2B5EF4-FFF2-40B4-BE49-F238E27FC236}">
                <a16:creationId xmlns:a16="http://schemas.microsoft.com/office/drawing/2014/main" id="{627ABD35-E52C-234C-8196-1F3E150CD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94832" y="7423219"/>
            <a:ext cx="156282" cy="520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6" name="Line 340">
            <a:extLst>
              <a:ext uri="{FF2B5EF4-FFF2-40B4-BE49-F238E27FC236}">
                <a16:creationId xmlns:a16="http://schemas.microsoft.com/office/drawing/2014/main" id="{667E65AD-ED65-2C45-8DE7-D441B3F33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08314" y="7423219"/>
            <a:ext cx="156282" cy="520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Line 341">
            <a:extLst>
              <a:ext uri="{FF2B5EF4-FFF2-40B4-BE49-F238E27FC236}">
                <a16:creationId xmlns:a16="http://schemas.microsoft.com/office/drawing/2014/main" id="{EBDC8937-4F83-8C4C-8576-7B23F46143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16588" y="7423219"/>
            <a:ext cx="156282" cy="520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8" name="Line 342">
            <a:extLst>
              <a:ext uri="{FF2B5EF4-FFF2-40B4-BE49-F238E27FC236}">
                <a16:creationId xmlns:a16="http://schemas.microsoft.com/office/drawing/2014/main" id="{78F30567-BDDD-7C41-89F0-57C5A43BBD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30074" y="7423219"/>
            <a:ext cx="156282" cy="520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Line 367">
            <a:extLst>
              <a:ext uri="{FF2B5EF4-FFF2-40B4-BE49-F238E27FC236}">
                <a16:creationId xmlns:a16="http://schemas.microsoft.com/office/drawing/2014/main" id="{A8AA1E11-A8F7-394B-8FC4-52DB5F9F7A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50820" y="4881039"/>
            <a:ext cx="156282" cy="1041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Line 368">
            <a:extLst>
              <a:ext uri="{FF2B5EF4-FFF2-40B4-BE49-F238E27FC236}">
                <a16:creationId xmlns:a16="http://schemas.microsoft.com/office/drawing/2014/main" id="{D638AA92-6519-E741-B327-38242F610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64305" y="4896665"/>
            <a:ext cx="156282" cy="1041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6" name="Line 369">
            <a:extLst>
              <a:ext uri="{FF2B5EF4-FFF2-40B4-BE49-F238E27FC236}">
                <a16:creationId xmlns:a16="http://schemas.microsoft.com/office/drawing/2014/main" id="{B8CA5726-49E3-4B43-B89C-796852ECDE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72579" y="4912295"/>
            <a:ext cx="156282" cy="1041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Line 386">
            <a:extLst>
              <a:ext uri="{FF2B5EF4-FFF2-40B4-BE49-F238E27FC236}">
                <a16:creationId xmlns:a16="http://schemas.microsoft.com/office/drawing/2014/main" id="{5C40EDA1-25DA-C942-A580-89BE666A7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04047" y="6277154"/>
            <a:ext cx="57305" cy="1458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8" name="Line 387">
            <a:extLst>
              <a:ext uri="{FF2B5EF4-FFF2-40B4-BE49-F238E27FC236}">
                <a16:creationId xmlns:a16="http://schemas.microsoft.com/office/drawing/2014/main" id="{AFCCEB89-8C1A-A244-9112-806415EA44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0697" y="6558461"/>
            <a:ext cx="57305" cy="13544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2" name="Line 388">
            <a:extLst>
              <a:ext uri="{FF2B5EF4-FFF2-40B4-BE49-F238E27FC236}">
                <a16:creationId xmlns:a16="http://schemas.microsoft.com/office/drawing/2014/main" id="{07E65FC2-6C6B-934B-9DDF-FF20B057B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42558" y="6829349"/>
            <a:ext cx="46883" cy="14065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3" name="Line 389">
            <a:extLst>
              <a:ext uri="{FF2B5EF4-FFF2-40B4-BE49-F238E27FC236}">
                <a16:creationId xmlns:a16="http://schemas.microsoft.com/office/drawing/2014/main" id="{2AF9AC9D-6880-414A-A55B-CD73ADF30B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48789" y="7105445"/>
            <a:ext cx="57302" cy="13544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4" name="Line 390">
            <a:extLst>
              <a:ext uri="{FF2B5EF4-FFF2-40B4-BE49-F238E27FC236}">
                <a16:creationId xmlns:a16="http://schemas.microsoft.com/office/drawing/2014/main" id="{36736678-2C6B-D14A-8508-F7844021F7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70647" y="7386752"/>
            <a:ext cx="46886" cy="13544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5" name="Line 391">
            <a:extLst>
              <a:ext uri="{FF2B5EF4-FFF2-40B4-BE49-F238E27FC236}">
                <a16:creationId xmlns:a16="http://schemas.microsoft.com/office/drawing/2014/main" id="{AE8FC388-6C3B-7143-8F01-816E65616C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82089" y="7657640"/>
            <a:ext cx="57302" cy="13544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7" name="Line 409">
            <a:extLst>
              <a:ext uri="{FF2B5EF4-FFF2-40B4-BE49-F238E27FC236}">
                <a16:creationId xmlns:a16="http://schemas.microsoft.com/office/drawing/2014/main" id="{2AEF4CA5-ADAC-EA4B-84FD-196861AA06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0392" y="9309017"/>
            <a:ext cx="156282" cy="520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3" name="Line 410">
            <a:extLst>
              <a:ext uri="{FF2B5EF4-FFF2-40B4-BE49-F238E27FC236}">
                <a16:creationId xmlns:a16="http://schemas.microsoft.com/office/drawing/2014/main" id="{EF246736-9339-CC4A-BB1C-FEA0B81074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3874" y="9319436"/>
            <a:ext cx="156282" cy="520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4" name="Line 411">
            <a:extLst>
              <a:ext uri="{FF2B5EF4-FFF2-40B4-BE49-F238E27FC236}">
                <a16:creationId xmlns:a16="http://schemas.microsoft.com/office/drawing/2014/main" id="{3191D6C4-3682-094E-81D2-31AFCA3D0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148" y="9319436"/>
            <a:ext cx="156282" cy="1041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5" name="Line 412">
            <a:extLst>
              <a:ext uri="{FF2B5EF4-FFF2-40B4-BE49-F238E27FC236}">
                <a16:creationId xmlns:a16="http://schemas.microsoft.com/office/drawing/2014/main" id="{2891CB89-5DF9-894D-9899-332D222FE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0842" y="9324643"/>
            <a:ext cx="156282" cy="1041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2" name="Freeform 434">
            <a:extLst>
              <a:ext uri="{FF2B5EF4-FFF2-40B4-BE49-F238E27FC236}">
                <a16:creationId xmlns:a16="http://schemas.microsoft.com/office/drawing/2014/main" id="{0468AB37-9F23-F244-AC60-E8105515A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583" y="8251510"/>
            <a:ext cx="1646166" cy="1906635"/>
          </a:xfrm>
          <a:custGeom>
            <a:avLst/>
            <a:gdLst>
              <a:gd name="T0" fmla="*/ 250825 w 1392"/>
              <a:gd name="T1" fmla="*/ 580665 h 1613"/>
              <a:gd name="T2" fmla="*/ 250825 w 1392"/>
              <a:gd name="T3" fmla="*/ 580665 h 1613"/>
              <a:gd name="T4" fmla="*/ 247942 w 1392"/>
              <a:gd name="T5" fmla="*/ 580665 h 1613"/>
              <a:gd name="T6" fmla="*/ 104871 w 1392"/>
              <a:gd name="T7" fmla="*/ 470800 h 1613"/>
              <a:gd name="T8" fmla="*/ 27749 w 1392"/>
              <a:gd name="T9" fmla="*/ 283488 h 1613"/>
              <a:gd name="T10" fmla="*/ 0 w 1392"/>
              <a:gd name="T11" fmla="*/ 123914 h 1613"/>
              <a:gd name="T12" fmla="*/ 11172 w 1392"/>
              <a:gd name="T13" fmla="*/ 90774 h 1613"/>
              <a:gd name="T14" fmla="*/ 38561 w 1392"/>
              <a:gd name="T15" fmla="*/ 77086 h 1613"/>
              <a:gd name="T16" fmla="*/ 225959 w 1392"/>
              <a:gd name="T17" fmla="*/ 11167 h 1613"/>
              <a:gd name="T18" fmla="*/ 275331 w 1392"/>
              <a:gd name="T19" fmla="*/ 11167 h 1613"/>
              <a:gd name="T20" fmla="*/ 462729 w 1392"/>
              <a:gd name="T21" fmla="*/ 77086 h 1613"/>
              <a:gd name="T22" fmla="*/ 490118 w 1392"/>
              <a:gd name="T23" fmla="*/ 90774 h 1613"/>
              <a:gd name="T24" fmla="*/ 501290 w 1392"/>
              <a:gd name="T25" fmla="*/ 121032 h 1613"/>
              <a:gd name="T26" fmla="*/ 473540 w 1392"/>
              <a:gd name="T27" fmla="*/ 283488 h 1613"/>
              <a:gd name="T28" fmla="*/ 396779 w 1392"/>
              <a:gd name="T29" fmla="*/ 470800 h 1613"/>
              <a:gd name="T30" fmla="*/ 256231 w 1392"/>
              <a:gd name="T31" fmla="*/ 580665 h 1613"/>
              <a:gd name="T32" fmla="*/ 250825 w 1392"/>
              <a:gd name="T33" fmla="*/ 580665 h 161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92" h="1613">
                <a:moveTo>
                  <a:pt x="696" y="1612"/>
                </a:moveTo>
                <a:lnTo>
                  <a:pt x="696" y="1612"/>
                </a:lnTo>
                <a:lnTo>
                  <a:pt x="688" y="1612"/>
                </a:lnTo>
                <a:cubicBezTo>
                  <a:pt x="673" y="1605"/>
                  <a:pt x="413" y="1482"/>
                  <a:pt x="291" y="1307"/>
                </a:cubicBezTo>
                <a:cubicBezTo>
                  <a:pt x="207" y="1177"/>
                  <a:pt x="130" y="1001"/>
                  <a:pt x="77" y="787"/>
                </a:cubicBezTo>
                <a:cubicBezTo>
                  <a:pt x="38" y="611"/>
                  <a:pt x="16" y="443"/>
                  <a:pt x="0" y="344"/>
                </a:cubicBezTo>
                <a:cubicBezTo>
                  <a:pt x="0" y="313"/>
                  <a:pt x="8" y="275"/>
                  <a:pt x="31" y="252"/>
                </a:cubicBezTo>
                <a:cubicBezTo>
                  <a:pt x="54" y="229"/>
                  <a:pt x="77" y="214"/>
                  <a:pt x="107" y="214"/>
                </a:cubicBezTo>
                <a:cubicBezTo>
                  <a:pt x="375" y="191"/>
                  <a:pt x="550" y="92"/>
                  <a:pt x="627" y="31"/>
                </a:cubicBezTo>
                <a:cubicBezTo>
                  <a:pt x="673" y="0"/>
                  <a:pt x="726" y="0"/>
                  <a:pt x="764" y="31"/>
                </a:cubicBezTo>
                <a:cubicBezTo>
                  <a:pt x="848" y="92"/>
                  <a:pt x="1016" y="191"/>
                  <a:pt x="1284" y="214"/>
                </a:cubicBezTo>
                <a:cubicBezTo>
                  <a:pt x="1314" y="214"/>
                  <a:pt x="1345" y="229"/>
                  <a:pt x="1360" y="252"/>
                </a:cubicBezTo>
                <a:cubicBezTo>
                  <a:pt x="1383" y="275"/>
                  <a:pt x="1391" y="306"/>
                  <a:pt x="1391" y="336"/>
                </a:cubicBezTo>
                <a:cubicBezTo>
                  <a:pt x="1383" y="443"/>
                  <a:pt x="1360" y="611"/>
                  <a:pt x="1314" y="787"/>
                </a:cubicBezTo>
                <a:cubicBezTo>
                  <a:pt x="1261" y="1001"/>
                  <a:pt x="1192" y="1177"/>
                  <a:pt x="1101" y="1307"/>
                </a:cubicBezTo>
                <a:cubicBezTo>
                  <a:pt x="978" y="1482"/>
                  <a:pt x="718" y="1605"/>
                  <a:pt x="711" y="1612"/>
                </a:cubicBezTo>
                <a:cubicBezTo>
                  <a:pt x="703" y="1612"/>
                  <a:pt x="703" y="1612"/>
                  <a:pt x="696" y="161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35">
            <a:extLst>
              <a:ext uri="{FF2B5EF4-FFF2-40B4-BE49-F238E27FC236}">
                <a16:creationId xmlns:a16="http://schemas.microsoft.com/office/drawing/2014/main" id="{66432609-EC97-B048-88A2-8CD53DD6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239" y="6006266"/>
            <a:ext cx="1635747" cy="1875379"/>
          </a:xfrm>
          <a:custGeom>
            <a:avLst/>
            <a:gdLst>
              <a:gd name="T0" fmla="*/ 247797 w 1384"/>
              <a:gd name="T1" fmla="*/ 571140 h 1589"/>
              <a:gd name="T2" fmla="*/ 247797 w 1384"/>
              <a:gd name="T3" fmla="*/ 571140 h 1589"/>
              <a:gd name="T4" fmla="*/ 244915 w 1384"/>
              <a:gd name="T5" fmla="*/ 571140 h 1589"/>
              <a:gd name="T6" fmla="*/ 104809 w 1384"/>
              <a:gd name="T7" fmla="*/ 463962 h 1589"/>
              <a:gd name="T8" fmla="*/ 27733 w 1384"/>
              <a:gd name="T9" fmla="*/ 277658 h 1589"/>
              <a:gd name="T10" fmla="*/ 2881 w 1384"/>
              <a:gd name="T11" fmla="*/ 117969 h 1589"/>
              <a:gd name="T12" fmla="*/ 11165 w 1384"/>
              <a:gd name="T13" fmla="*/ 88117 h 1589"/>
              <a:gd name="T14" fmla="*/ 38538 w 1384"/>
              <a:gd name="T15" fmla="*/ 74090 h 1589"/>
              <a:gd name="T16" fmla="*/ 225826 w 1384"/>
              <a:gd name="T17" fmla="*/ 8272 h 1589"/>
              <a:gd name="T18" fmla="*/ 272649 w 1384"/>
              <a:gd name="T19" fmla="*/ 11149 h 1589"/>
              <a:gd name="T20" fmla="*/ 456695 w 1384"/>
              <a:gd name="T21" fmla="*/ 71572 h 1589"/>
              <a:gd name="T22" fmla="*/ 487310 w 1384"/>
              <a:gd name="T23" fmla="*/ 88117 h 1589"/>
              <a:gd name="T24" fmla="*/ 495594 w 1384"/>
              <a:gd name="T25" fmla="*/ 117969 h 1589"/>
              <a:gd name="T26" fmla="*/ 467861 w 1384"/>
              <a:gd name="T27" fmla="*/ 277658 h 1589"/>
              <a:gd name="T28" fmla="*/ 393666 w 1384"/>
              <a:gd name="T29" fmla="*/ 463962 h 1589"/>
              <a:gd name="T30" fmla="*/ 253199 w 1384"/>
              <a:gd name="T31" fmla="*/ 571140 h 1589"/>
              <a:gd name="T32" fmla="*/ 247797 w 1384"/>
              <a:gd name="T33" fmla="*/ 571140 h 15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4" h="1589">
                <a:moveTo>
                  <a:pt x="688" y="1588"/>
                </a:moveTo>
                <a:lnTo>
                  <a:pt x="688" y="1588"/>
                </a:lnTo>
                <a:lnTo>
                  <a:pt x="680" y="1588"/>
                </a:lnTo>
                <a:cubicBezTo>
                  <a:pt x="665" y="1580"/>
                  <a:pt x="413" y="1458"/>
                  <a:pt x="291" y="1290"/>
                </a:cubicBezTo>
                <a:cubicBezTo>
                  <a:pt x="207" y="1160"/>
                  <a:pt x="130" y="985"/>
                  <a:pt x="77" y="772"/>
                </a:cubicBezTo>
                <a:cubicBezTo>
                  <a:pt x="38" y="596"/>
                  <a:pt x="15" y="435"/>
                  <a:pt x="8" y="328"/>
                </a:cubicBezTo>
                <a:cubicBezTo>
                  <a:pt x="0" y="298"/>
                  <a:pt x="8" y="267"/>
                  <a:pt x="31" y="245"/>
                </a:cubicBezTo>
                <a:cubicBezTo>
                  <a:pt x="54" y="222"/>
                  <a:pt x="77" y="206"/>
                  <a:pt x="107" y="206"/>
                </a:cubicBezTo>
                <a:cubicBezTo>
                  <a:pt x="375" y="183"/>
                  <a:pt x="543" y="84"/>
                  <a:pt x="627" y="23"/>
                </a:cubicBezTo>
                <a:cubicBezTo>
                  <a:pt x="665" y="0"/>
                  <a:pt x="718" y="0"/>
                  <a:pt x="757" y="31"/>
                </a:cubicBezTo>
                <a:cubicBezTo>
                  <a:pt x="841" y="84"/>
                  <a:pt x="1009" y="183"/>
                  <a:pt x="1268" y="199"/>
                </a:cubicBezTo>
                <a:cubicBezTo>
                  <a:pt x="1299" y="206"/>
                  <a:pt x="1330" y="222"/>
                  <a:pt x="1353" y="245"/>
                </a:cubicBezTo>
                <a:cubicBezTo>
                  <a:pt x="1368" y="267"/>
                  <a:pt x="1383" y="298"/>
                  <a:pt x="1376" y="328"/>
                </a:cubicBezTo>
                <a:cubicBezTo>
                  <a:pt x="1368" y="435"/>
                  <a:pt x="1345" y="596"/>
                  <a:pt x="1299" y="772"/>
                </a:cubicBezTo>
                <a:cubicBezTo>
                  <a:pt x="1246" y="985"/>
                  <a:pt x="1177" y="1160"/>
                  <a:pt x="1093" y="1290"/>
                </a:cubicBezTo>
                <a:cubicBezTo>
                  <a:pt x="971" y="1458"/>
                  <a:pt x="711" y="1580"/>
                  <a:pt x="703" y="1588"/>
                </a:cubicBezTo>
                <a:cubicBezTo>
                  <a:pt x="703" y="1588"/>
                  <a:pt x="696" y="1588"/>
                  <a:pt x="688" y="1588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36">
            <a:extLst>
              <a:ext uri="{FF2B5EF4-FFF2-40B4-BE49-F238E27FC236}">
                <a16:creationId xmlns:a16="http://schemas.microsoft.com/office/drawing/2014/main" id="{7C91C981-A95C-2B49-A7D9-1344DE20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8942" y="3776649"/>
            <a:ext cx="1651377" cy="1906635"/>
          </a:xfrm>
          <a:custGeom>
            <a:avLst/>
            <a:gdLst>
              <a:gd name="T0" fmla="*/ 252878 w 1399"/>
              <a:gd name="T1" fmla="*/ 580665 h 1613"/>
              <a:gd name="T2" fmla="*/ 252878 w 1399"/>
              <a:gd name="T3" fmla="*/ 580665 h 1613"/>
              <a:gd name="T4" fmla="*/ 247482 w 1399"/>
              <a:gd name="T5" fmla="*/ 577783 h 1613"/>
              <a:gd name="T6" fmla="*/ 107194 w 1399"/>
              <a:gd name="T7" fmla="*/ 470439 h 1613"/>
              <a:gd name="T8" fmla="*/ 30216 w 1399"/>
              <a:gd name="T9" fmla="*/ 280607 h 1613"/>
              <a:gd name="T10" fmla="*/ 2878 w 1399"/>
              <a:gd name="T11" fmla="*/ 121032 h 1613"/>
              <a:gd name="T12" fmla="*/ 11151 w 1399"/>
              <a:gd name="T13" fmla="*/ 90774 h 1613"/>
              <a:gd name="T14" fmla="*/ 41367 w 1399"/>
              <a:gd name="T15" fmla="*/ 74204 h 1613"/>
              <a:gd name="T16" fmla="*/ 228058 w 1399"/>
              <a:gd name="T17" fmla="*/ 11167 h 1613"/>
              <a:gd name="T18" fmla="*/ 277698 w 1399"/>
              <a:gd name="T19" fmla="*/ 11167 h 1613"/>
              <a:gd name="T20" fmla="*/ 461871 w 1399"/>
              <a:gd name="T21" fmla="*/ 74204 h 1613"/>
              <a:gd name="T22" fmla="*/ 492087 w 1399"/>
              <a:gd name="T23" fmla="*/ 87892 h 1613"/>
              <a:gd name="T24" fmla="*/ 500360 w 1399"/>
              <a:gd name="T25" fmla="*/ 121032 h 1613"/>
              <a:gd name="T26" fmla="*/ 475540 w 1399"/>
              <a:gd name="T27" fmla="*/ 280607 h 1613"/>
              <a:gd name="T28" fmla="*/ 395684 w 1399"/>
              <a:gd name="T29" fmla="*/ 470439 h 1613"/>
              <a:gd name="T30" fmla="*/ 255756 w 1399"/>
              <a:gd name="T31" fmla="*/ 577783 h 1613"/>
              <a:gd name="T32" fmla="*/ 252878 w 1399"/>
              <a:gd name="T33" fmla="*/ 580665 h 161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99" h="1613">
                <a:moveTo>
                  <a:pt x="703" y="1612"/>
                </a:moveTo>
                <a:lnTo>
                  <a:pt x="703" y="1612"/>
                </a:lnTo>
                <a:cubicBezTo>
                  <a:pt x="695" y="1612"/>
                  <a:pt x="695" y="1612"/>
                  <a:pt x="688" y="1604"/>
                </a:cubicBezTo>
                <a:cubicBezTo>
                  <a:pt x="680" y="1604"/>
                  <a:pt x="413" y="1482"/>
                  <a:pt x="298" y="1306"/>
                </a:cubicBezTo>
                <a:cubicBezTo>
                  <a:pt x="206" y="1176"/>
                  <a:pt x="138" y="1001"/>
                  <a:pt x="84" y="779"/>
                </a:cubicBezTo>
                <a:cubicBezTo>
                  <a:pt x="38" y="604"/>
                  <a:pt x="15" y="443"/>
                  <a:pt x="8" y="336"/>
                </a:cubicBezTo>
                <a:cubicBezTo>
                  <a:pt x="0" y="306"/>
                  <a:pt x="15" y="275"/>
                  <a:pt x="31" y="252"/>
                </a:cubicBezTo>
                <a:cubicBezTo>
                  <a:pt x="54" y="221"/>
                  <a:pt x="84" y="214"/>
                  <a:pt x="115" y="206"/>
                </a:cubicBezTo>
                <a:cubicBezTo>
                  <a:pt x="382" y="191"/>
                  <a:pt x="550" y="84"/>
                  <a:pt x="634" y="31"/>
                </a:cubicBezTo>
                <a:cubicBezTo>
                  <a:pt x="673" y="0"/>
                  <a:pt x="726" y="0"/>
                  <a:pt x="772" y="31"/>
                </a:cubicBezTo>
                <a:cubicBezTo>
                  <a:pt x="848" y="84"/>
                  <a:pt x="1024" y="183"/>
                  <a:pt x="1284" y="206"/>
                </a:cubicBezTo>
                <a:cubicBezTo>
                  <a:pt x="1314" y="206"/>
                  <a:pt x="1345" y="221"/>
                  <a:pt x="1368" y="244"/>
                </a:cubicBezTo>
                <a:cubicBezTo>
                  <a:pt x="1391" y="267"/>
                  <a:pt x="1398" y="298"/>
                  <a:pt x="1391" y="336"/>
                </a:cubicBezTo>
                <a:cubicBezTo>
                  <a:pt x="1383" y="435"/>
                  <a:pt x="1360" y="604"/>
                  <a:pt x="1322" y="779"/>
                </a:cubicBezTo>
                <a:cubicBezTo>
                  <a:pt x="1261" y="1001"/>
                  <a:pt x="1192" y="1176"/>
                  <a:pt x="1100" y="1306"/>
                </a:cubicBezTo>
                <a:cubicBezTo>
                  <a:pt x="986" y="1482"/>
                  <a:pt x="726" y="1604"/>
                  <a:pt x="711" y="1604"/>
                </a:cubicBezTo>
                <a:cubicBezTo>
                  <a:pt x="711" y="1612"/>
                  <a:pt x="703" y="1612"/>
                  <a:pt x="703" y="161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37">
            <a:extLst>
              <a:ext uri="{FF2B5EF4-FFF2-40B4-BE49-F238E27FC236}">
                <a16:creationId xmlns:a16="http://schemas.microsoft.com/office/drawing/2014/main" id="{933041ED-016F-1E41-B75C-0A07D5A0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1280" y="6370923"/>
            <a:ext cx="1646166" cy="1896217"/>
          </a:xfrm>
          <a:custGeom>
            <a:avLst/>
            <a:gdLst>
              <a:gd name="T0" fmla="*/ 250825 w 1392"/>
              <a:gd name="T1" fmla="*/ 577490 h 1604"/>
              <a:gd name="T2" fmla="*/ 250825 w 1392"/>
              <a:gd name="T3" fmla="*/ 577490 h 1604"/>
              <a:gd name="T4" fmla="*/ 245059 w 1392"/>
              <a:gd name="T5" fmla="*/ 577490 h 1604"/>
              <a:gd name="T6" fmla="*/ 104510 w 1392"/>
              <a:gd name="T7" fmla="*/ 470134 h 1604"/>
              <a:gd name="T8" fmla="*/ 27389 w 1392"/>
              <a:gd name="T9" fmla="*/ 280279 h 1604"/>
              <a:gd name="T10" fmla="*/ 0 w 1392"/>
              <a:gd name="T11" fmla="*/ 121046 h 1604"/>
              <a:gd name="T12" fmla="*/ 11172 w 1392"/>
              <a:gd name="T13" fmla="*/ 90784 h 1604"/>
              <a:gd name="T14" fmla="*/ 38561 w 1392"/>
              <a:gd name="T15" fmla="*/ 77095 h 1604"/>
              <a:gd name="T16" fmla="*/ 225959 w 1392"/>
              <a:gd name="T17" fmla="*/ 10808 h 1604"/>
              <a:gd name="T18" fmla="*/ 275331 w 1392"/>
              <a:gd name="T19" fmla="*/ 10808 h 1604"/>
              <a:gd name="T20" fmla="*/ 459846 w 1392"/>
              <a:gd name="T21" fmla="*/ 74213 h 1604"/>
              <a:gd name="T22" fmla="*/ 490118 w 1392"/>
              <a:gd name="T23" fmla="*/ 90784 h 1604"/>
              <a:gd name="T24" fmla="*/ 498407 w 1392"/>
              <a:gd name="T25" fmla="*/ 121046 h 1604"/>
              <a:gd name="T26" fmla="*/ 471018 w 1392"/>
              <a:gd name="T27" fmla="*/ 280279 h 1604"/>
              <a:gd name="T28" fmla="*/ 393896 w 1392"/>
              <a:gd name="T29" fmla="*/ 470134 h 1604"/>
              <a:gd name="T30" fmla="*/ 253348 w 1392"/>
              <a:gd name="T31" fmla="*/ 577490 h 1604"/>
              <a:gd name="T32" fmla="*/ 250825 w 1392"/>
              <a:gd name="T33" fmla="*/ 577490 h 160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92" h="1604">
                <a:moveTo>
                  <a:pt x="696" y="1603"/>
                </a:moveTo>
                <a:lnTo>
                  <a:pt x="696" y="1603"/>
                </a:lnTo>
                <a:cubicBezTo>
                  <a:pt x="688" y="1603"/>
                  <a:pt x="688" y="1603"/>
                  <a:pt x="680" y="1603"/>
                </a:cubicBezTo>
                <a:cubicBezTo>
                  <a:pt x="673" y="1595"/>
                  <a:pt x="413" y="1473"/>
                  <a:pt x="290" y="1305"/>
                </a:cubicBezTo>
                <a:cubicBezTo>
                  <a:pt x="207" y="1175"/>
                  <a:pt x="130" y="999"/>
                  <a:pt x="76" y="778"/>
                </a:cubicBezTo>
                <a:cubicBezTo>
                  <a:pt x="38" y="602"/>
                  <a:pt x="15" y="443"/>
                  <a:pt x="0" y="336"/>
                </a:cubicBezTo>
                <a:cubicBezTo>
                  <a:pt x="0" y="305"/>
                  <a:pt x="8" y="275"/>
                  <a:pt x="31" y="252"/>
                </a:cubicBezTo>
                <a:cubicBezTo>
                  <a:pt x="46" y="229"/>
                  <a:pt x="76" y="214"/>
                  <a:pt x="107" y="214"/>
                </a:cubicBezTo>
                <a:cubicBezTo>
                  <a:pt x="374" y="191"/>
                  <a:pt x="550" y="91"/>
                  <a:pt x="627" y="30"/>
                </a:cubicBezTo>
                <a:cubicBezTo>
                  <a:pt x="665" y="0"/>
                  <a:pt x="726" y="0"/>
                  <a:pt x="764" y="30"/>
                </a:cubicBezTo>
                <a:cubicBezTo>
                  <a:pt x="840" y="91"/>
                  <a:pt x="1016" y="191"/>
                  <a:pt x="1276" y="206"/>
                </a:cubicBezTo>
                <a:cubicBezTo>
                  <a:pt x="1307" y="214"/>
                  <a:pt x="1337" y="221"/>
                  <a:pt x="1360" y="252"/>
                </a:cubicBezTo>
                <a:cubicBezTo>
                  <a:pt x="1375" y="275"/>
                  <a:pt x="1391" y="305"/>
                  <a:pt x="1383" y="336"/>
                </a:cubicBezTo>
                <a:cubicBezTo>
                  <a:pt x="1375" y="443"/>
                  <a:pt x="1352" y="602"/>
                  <a:pt x="1307" y="778"/>
                </a:cubicBezTo>
                <a:cubicBezTo>
                  <a:pt x="1253" y="999"/>
                  <a:pt x="1184" y="1175"/>
                  <a:pt x="1093" y="1305"/>
                </a:cubicBezTo>
                <a:cubicBezTo>
                  <a:pt x="978" y="1473"/>
                  <a:pt x="718" y="1595"/>
                  <a:pt x="703" y="1603"/>
                </a:cubicBezTo>
                <a:lnTo>
                  <a:pt x="696" y="1603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38">
            <a:extLst>
              <a:ext uri="{FF2B5EF4-FFF2-40B4-BE49-F238E27FC236}">
                <a16:creationId xmlns:a16="http://schemas.microsoft.com/office/drawing/2014/main" id="{AFD50C89-C146-7D4A-B30B-FE43E298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172" y="8824542"/>
            <a:ext cx="786616" cy="786619"/>
          </a:xfrm>
          <a:custGeom>
            <a:avLst/>
            <a:gdLst>
              <a:gd name="T0" fmla="*/ 118416 w 666"/>
              <a:gd name="T1" fmla="*/ 239353 h 665"/>
              <a:gd name="T2" fmla="*/ 118416 w 666"/>
              <a:gd name="T3" fmla="*/ 239353 h 665"/>
              <a:gd name="T4" fmla="*/ 33113 w 666"/>
              <a:gd name="T5" fmla="*/ 203666 h 665"/>
              <a:gd name="T6" fmla="*/ 0 w 666"/>
              <a:gd name="T7" fmla="*/ 118234 h 665"/>
              <a:gd name="T8" fmla="*/ 33113 w 666"/>
              <a:gd name="T9" fmla="*/ 35687 h 665"/>
              <a:gd name="T10" fmla="*/ 118416 w 666"/>
              <a:gd name="T11" fmla="*/ 0 h 665"/>
              <a:gd name="T12" fmla="*/ 203359 w 666"/>
              <a:gd name="T13" fmla="*/ 35687 h 665"/>
              <a:gd name="T14" fmla="*/ 239352 w 666"/>
              <a:gd name="T15" fmla="*/ 118234 h 665"/>
              <a:gd name="T16" fmla="*/ 203359 w 666"/>
              <a:gd name="T17" fmla="*/ 203666 h 665"/>
              <a:gd name="T18" fmla="*/ 118416 w 666"/>
              <a:gd name="T19" fmla="*/ 239353 h 665"/>
              <a:gd name="T20" fmla="*/ 118416 w 666"/>
              <a:gd name="T21" fmla="*/ 13698 h 665"/>
              <a:gd name="T22" fmla="*/ 118416 w 666"/>
              <a:gd name="T23" fmla="*/ 13698 h 665"/>
              <a:gd name="T24" fmla="*/ 13677 w 666"/>
              <a:gd name="T25" fmla="*/ 118234 h 665"/>
              <a:gd name="T26" fmla="*/ 118416 w 666"/>
              <a:gd name="T27" fmla="*/ 225655 h 665"/>
              <a:gd name="T28" fmla="*/ 222795 w 666"/>
              <a:gd name="T29" fmla="*/ 118234 h 665"/>
              <a:gd name="T30" fmla="*/ 118416 w 666"/>
              <a:gd name="T31" fmla="*/ 13698 h 6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66" h="665">
                <a:moveTo>
                  <a:pt x="329" y="664"/>
                </a:moveTo>
                <a:lnTo>
                  <a:pt x="329" y="664"/>
                </a:lnTo>
                <a:cubicBezTo>
                  <a:pt x="245" y="664"/>
                  <a:pt x="160" y="626"/>
                  <a:pt x="92" y="565"/>
                </a:cubicBezTo>
                <a:cubicBezTo>
                  <a:pt x="31" y="504"/>
                  <a:pt x="0" y="420"/>
                  <a:pt x="0" y="328"/>
                </a:cubicBezTo>
                <a:cubicBezTo>
                  <a:pt x="0" y="244"/>
                  <a:pt x="31" y="160"/>
                  <a:pt x="92" y="99"/>
                </a:cubicBezTo>
                <a:cubicBezTo>
                  <a:pt x="160" y="30"/>
                  <a:pt x="245" y="0"/>
                  <a:pt x="329" y="0"/>
                </a:cubicBezTo>
                <a:cubicBezTo>
                  <a:pt x="420" y="0"/>
                  <a:pt x="504" y="30"/>
                  <a:pt x="565" y="99"/>
                </a:cubicBezTo>
                <a:cubicBezTo>
                  <a:pt x="626" y="160"/>
                  <a:pt x="665" y="244"/>
                  <a:pt x="665" y="328"/>
                </a:cubicBezTo>
                <a:cubicBezTo>
                  <a:pt x="665" y="420"/>
                  <a:pt x="626" y="504"/>
                  <a:pt x="565" y="565"/>
                </a:cubicBezTo>
                <a:cubicBezTo>
                  <a:pt x="504" y="626"/>
                  <a:pt x="420" y="664"/>
                  <a:pt x="329" y="664"/>
                </a:cubicBezTo>
                <a:close/>
                <a:moveTo>
                  <a:pt x="329" y="38"/>
                </a:moveTo>
                <a:lnTo>
                  <a:pt x="329" y="38"/>
                </a:lnTo>
                <a:cubicBezTo>
                  <a:pt x="168" y="38"/>
                  <a:pt x="38" y="168"/>
                  <a:pt x="38" y="328"/>
                </a:cubicBezTo>
                <a:cubicBezTo>
                  <a:pt x="38" y="496"/>
                  <a:pt x="168" y="626"/>
                  <a:pt x="329" y="626"/>
                </a:cubicBezTo>
                <a:cubicBezTo>
                  <a:pt x="489" y="626"/>
                  <a:pt x="619" y="496"/>
                  <a:pt x="619" y="328"/>
                </a:cubicBezTo>
                <a:cubicBezTo>
                  <a:pt x="619" y="168"/>
                  <a:pt x="489" y="38"/>
                  <a:pt x="329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39">
            <a:extLst>
              <a:ext uri="{FF2B5EF4-FFF2-40B4-BE49-F238E27FC236}">
                <a16:creationId xmlns:a16="http://schemas.microsoft.com/office/drawing/2014/main" id="{C7B3ED2E-D841-8F42-9821-F7B069EE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567" y="8913104"/>
            <a:ext cx="557406" cy="135444"/>
          </a:xfrm>
          <a:custGeom>
            <a:avLst/>
            <a:gdLst>
              <a:gd name="T0" fmla="*/ 87440 w 474"/>
              <a:gd name="T1" fmla="*/ 40919 h 116"/>
              <a:gd name="T2" fmla="*/ 87440 w 474"/>
              <a:gd name="T3" fmla="*/ 40919 h 116"/>
              <a:gd name="T4" fmla="*/ 84932 w 474"/>
              <a:gd name="T5" fmla="*/ 40919 h 116"/>
              <a:gd name="T6" fmla="*/ 5375 w 474"/>
              <a:gd name="T7" fmla="*/ 13521 h 116"/>
              <a:gd name="T8" fmla="*/ 2509 w 474"/>
              <a:gd name="T9" fmla="*/ 5337 h 116"/>
              <a:gd name="T10" fmla="*/ 13618 w 474"/>
              <a:gd name="T11" fmla="*/ 2847 h 116"/>
              <a:gd name="T12" fmla="*/ 84932 w 474"/>
              <a:gd name="T13" fmla="*/ 27042 h 116"/>
              <a:gd name="T14" fmla="*/ 155887 w 474"/>
              <a:gd name="T15" fmla="*/ 5337 h 116"/>
              <a:gd name="T16" fmla="*/ 166996 w 474"/>
              <a:gd name="T17" fmla="*/ 5337 h 116"/>
              <a:gd name="T18" fmla="*/ 164129 w 474"/>
              <a:gd name="T19" fmla="*/ 16368 h 116"/>
              <a:gd name="T20" fmla="*/ 87440 w 474"/>
              <a:gd name="T21" fmla="*/ 40919 h 1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74" h="116">
                <a:moveTo>
                  <a:pt x="244" y="115"/>
                </a:moveTo>
                <a:lnTo>
                  <a:pt x="244" y="115"/>
                </a:lnTo>
                <a:cubicBezTo>
                  <a:pt x="237" y="115"/>
                  <a:pt x="237" y="115"/>
                  <a:pt x="237" y="115"/>
                </a:cubicBezTo>
                <a:cubicBezTo>
                  <a:pt x="153" y="115"/>
                  <a:pt x="76" y="84"/>
                  <a:pt x="15" y="38"/>
                </a:cubicBezTo>
                <a:cubicBezTo>
                  <a:pt x="7" y="38"/>
                  <a:pt x="0" y="23"/>
                  <a:pt x="7" y="15"/>
                </a:cubicBezTo>
                <a:cubicBezTo>
                  <a:pt x="15" y="0"/>
                  <a:pt x="30" y="0"/>
                  <a:pt x="38" y="8"/>
                </a:cubicBezTo>
                <a:cubicBezTo>
                  <a:pt x="99" y="46"/>
                  <a:pt x="168" y="69"/>
                  <a:pt x="237" y="76"/>
                </a:cubicBezTo>
                <a:cubicBezTo>
                  <a:pt x="305" y="76"/>
                  <a:pt x="382" y="53"/>
                  <a:pt x="435" y="15"/>
                </a:cubicBezTo>
                <a:cubicBezTo>
                  <a:pt x="451" y="8"/>
                  <a:pt x="458" y="8"/>
                  <a:pt x="466" y="15"/>
                </a:cubicBezTo>
                <a:cubicBezTo>
                  <a:pt x="473" y="31"/>
                  <a:pt x="473" y="38"/>
                  <a:pt x="458" y="46"/>
                </a:cubicBezTo>
                <a:cubicBezTo>
                  <a:pt x="397" y="92"/>
                  <a:pt x="321" y="115"/>
                  <a:pt x="244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40">
            <a:extLst>
              <a:ext uri="{FF2B5EF4-FFF2-40B4-BE49-F238E27FC236}">
                <a16:creationId xmlns:a16="http://schemas.microsoft.com/office/drawing/2014/main" id="{878D1B97-B97A-2247-ADBE-EF377400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567" y="9381948"/>
            <a:ext cx="557406" cy="125025"/>
          </a:xfrm>
          <a:custGeom>
            <a:avLst/>
            <a:gdLst>
              <a:gd name="T0" fmla="*/ 161621 w 474"/>
              <a:gd name="T1" fmla="*/ 37747 h 108"/>
              <a:gd name="T2" fmla="*/ 161621 w 474"/>
              <a:gd name="T3" fmla="*/ 37747 h 108"/>
              <a:gd name="T4" fmla="*/ 155887 w 474"/>
              <a:gd name="T5" fmla="*/ 37747 h 108"/>
              <a:gd name="T6" fmla="*/ 84932 w 474"/>
              <a:gd name="T7" fmla="*/ 13406 h 108"/>
              <a:gd name="T8" fmla="*/ 13618 w 474"/>
              <a:gd name="T9" fmla="*/ 34925 h 108"/>
              <a:gd name="T10" fmla="*/ 2509 w 474"/>
              <a:gd name="T11" fmla="*/ 32456 h 108"/>
              <a:gd name="T12" fmla="*/ 5375 w 474"/>
              <a:gd name="T13" fmla="*/ 24342 h 108"/>
              <a:gd name="T14" fmla="*/ 87440 w 474"/>
              <a:gd name="T15" fmla="*/ 0 h 108"/>
              <a:gd name="T16" fmla="*/ 164129 w 474"/>
              <a:gd name="T17" fmla="*/ 24342 h 108"/>
              <a:gd name="T18" fmla="*/ 166996 w 474"/>
              <a:gd name="T19" fmla="*/ 34925 h 108"/>
              <a:gd name="T20" fmla="*/ 161621 w 474"/>
              <a:gd name="T21" fmla="*/ 37747 h 1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74" h="108">
                <a:moveTo>
                  <a:pt x="451" y="107"/>
                </a:moveTo>
                <a:lnTo>
                  <a:pt x="451" y="107"/>
                </a:lnTo>
                <a:cubicBezTo>
                  <a:pt x="443" y="107"/>
                  <a:pt x="443" y="107"/>
                  <a:pt x="435" y="107"/>
                </a:cubicBezTo>
                <a:cubicBezTo>
                  <a:pt x="382" y="61"/>
                  <a:pt x="313" y="38"/>
                  <a:pt x="237" y="38"/>
                </a:cubicBezTo>
                <a:cubicBezTo>
                  <a:pt x="168" y="38"/>
                  <a:pt x="99" y="61"/>
                  <a:pt x="38" y="99"/>
                </a:cubicBezTo>
                <a:cubicBezTo>
                  <a:pt x="30" y="107"/>
                  <a:pt x="15" y="107"/>
                  <a:pt x="7" y="92"/>
                </a:cubicBezTo>
                <a:cubicBezTo>
                  <a:pt x="0" y="84"/>
                  <a:pt x="7" y="77"/>
                  <a:pt x="15" y="69"/>
                </a:cubicBezTo>
                <a:cubicBezTo>
                  <a:pt x="84" y="23"/>
                  <a:pt x="160" y="0"/>
                  <a:pt x="244" y="0"/>
                </a:cubicBezTo>
                <a:cubicBezTo>
                  <a:pt x="321" y="0"/>
                  <a:pt x="397" y="23"/>
                  <a:pt x="458" y="69"/>
                </a:cubicBezTo>
                <a:cubicBezTo>
                  <a:pt x="473" y="77"/>
                  <a:pt x="473" y="92"/>
                  <a:pt x="466" y="99"/>
                </a:cubicBezTo>
                <a:cubicBezTo>
                  <a:pt x="466" y="107"/>
                  <a:pt x="458" y="107"/>
                  <a:pt x="451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41">
            <a:extLst>
              <a:ext uri="{FF2B5EF4-FFF2-40B4-BE49-F238E27FC236}">
                <a16:creationId xmlns:a16="http://schemas.microsoft.com/office/drawing/2014/main" id="{0B30F0A6-EC19-BC41-A01F-B47F5829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172" y="9189199"/>
            <a:ext cx="786616" cy="46886"/>
          </a:xfrm>
          <a:custGeom>
            <a:avLst/>
            <a:gdLst>
              <a:gd name="T0" fmla="*/ 231074 w 666"/>
              <a:gd name="T1" fmla="*/ 13922 h 39"/>
              <a:gd name="T2" fmla="*/ 231074 w 666"/>
              <a:gd name="T3" fmla="*/ 13922 h 39"/>
              <a:gd name="T4" fmla="*/ 5399 w 666"/>
              <a:gd name="T5" fmla="*/ 13922 h 39"/>
              <a:gd name="T6" fmla="*/ 0 w 666"/>
              <a:gd name="T7" fmla="*/ 5495 h 39"/>
              <a:gd name="T8" fmla="*/ 5399 w 666"/>
              <a:gd name="T9" fmla="*/ 0 h 39"/>
              <a:gd name="T10" fmla="*/ 231074 w 666"/>
              <a:gd name="T11" fmla="*/ 0 h 39"/>
              <a:gd name="T12" fmla="*/ 239352 w 666"/>
              <a:gd name="T13" fmla="*/ 5495 h 39"/>
              <a:gd name="T14" fmla="*/ 231074 w 666"/>
              <a:gd name="T15" fmla="*/ 13922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66" h="39">
                <a:moveTo>
                  <a:pt x="642" y="38"/>
                </a:moveTo>
                <a:lnTo>
                  <a:pt x="642" y="38"/>
                </a:lnTo>
                <a:cubicBezTo>
                  <a:pt x="15" y="38"/>
                  <a:pt x="15" y="38"/>
                  <a:pt x="15" y="38"/>
                </a:cubicBezTo>
                <a:cubicBezTo>
                  <a:pt x="8" y="38"/>
                  <a:pt x="0" y="30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57" y="0"/>
                  <a:pt x="665" y="7"/>
                  <a:pt x="665" y="15"/>
                </a:cubicBezTo>
                <a:cubicBezTo>
                  <a:pt x="665" y="30"/>
                  <a:pt x="657" y="38"/>
                  <a:pt x="642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42">
            <a:extLst>
              <a:ext uri="{FF2B5EF4-FFF2-40B4-BE49-F238E27FC236}">
                <a16:creationId xmlns:a16="http://schemas.microsoft.com/office/drawing/2014/main" id="{78817CC8-115D-5841-9DD5-BF27BC6E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242" y="8824542"/>
            <a:ext cx="260469" cy="786619"/>
          </a:xfrm>
          <a:custGeom>
            <a:avLst/>
            <a:gdLst>
              <a:gd name="T0" fmla="*/ 65431 w 222"/>
              <a:gd name="T1" fmla="*/ 239353 h 665"/>
              <a:gd name="T2" fmla="*/ 65431 w 222"/>
              <a:gd name="T3" fmla="*/ 239353 h 665"/>
              <a:gd name="T4" fmla="*/ 62928 w 222"/>
              <a:gd name="T5" fmla="*/ 236829 h 665"/>
              <a:gd name="T6" fmla="*/ 0 w 222"/>
              <a:gd name="T7" fmla="*/ 118234 h 665"/>
              <a:gd name="T8" fmla="*/ 65431 w 222"/>
              <a:gd name="T9" fmla="*/ 0 h 665"/>
              <a:gd name="T10" fmla="*/ 76515 w 222"/>
              <a:gd name="T11" fmla="*/ 2523 h 665"/>
              <a:gd name="T12" fmla="*/ 76515 w 222"/>
              <a:gd name="T13" fmla="*/ 13698 h 665"/>
              <a:gd name="T14" fmla="*/ 16447 w 222"/>
              <a:gd name="T15" fmla="*/ 118234 h 665"/>
              <a:gd name="T16" fmla="*/ 71151 w 222"/>
              <a:gd name="T17" fmla="*/ 225655 h 665"/>
              <a:gd name="T18" fmla="*/ 71151 w 222"/>
              <a:gd name="T19" fmla="*/ 236829 h 665"/>
              <a:gd name="T20" fmla="*/ 65431 w 222"/>
              <a:gd name="T21" fmla="*/ 239353 h 66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2" h="665">
                <a:moveTo>
                  <a:pt x="183" y="664"/>
                </a:moveTo>
                <a:lnTo>
                  <a:pt x="183" y="664"/>
                </a:lnTo>
                <a:cubicBezTo>
                  <a:pt x="183" y="664"/>
                  <a:pt x="176" y="664"/>
                  <a:pt x="176" y="657"/>
                </a:cubicBezTo>
                <a:cubicBezTo>
                  <a:pt x="61" y="565"/>
                  <a:pt x="0" y="450"/>
                  <a:pt x="0" y="328"/>
                </a:cubicBezTo>
                <a:cubicBezTo>
                  <a:pt x="7" y="214"/>
                  <a:pt x="69" y="99"/>
                  <a:pt x="183" y="0"/>
                </a:cubicBezTo>
                <a:cubicBezTo>
                  <a:pt x="199" y="0"/>
                  <a:pt x="206" y="0"/>
                  <a:pt x="214" y="7"/>
                </a:cubicBezTo>
                <a:cubicBezTo>
                  <a:pt x="221" y="15"/>
                  <a:pt x="221" y="30"/>
                  <a:pt x="214" y="38"/>
                </a:cubicBezTo>
                <a:cubicBezTo>
                  <a:pt x="107" y="122"/>
                  <a:pt x="46" y="221"/>
                  <a:pt x="46" y="328"/>
                </a:cubicBezTo>
                <a:cubicBezTo>
                  <a:pt x="38" y="435"/>
                  <a:pt x="92" y="542"/>
                  <a:pt x="199" y="626"/>
                </a:cubicBezTo>
                <a:cubicBezTo>
                  <a:pt x="206" y="634"/>
                  <a:pt x="206" y="649"/>
                  <a:pt x="199" y="657"/>
                </a:cubicBezTo>
                <a:cubicBezTo>
                  <a:pt x="199" y="664"/>
                  <a:pt x="191" y="664"/>
                  <a:pt x="183" y="6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43">
            <a:extLst>
              <a:ext uri="{FF2B5EF4-FFF2-40B4-BE49-F238E27FC236}">
                <a16:creationId xmlns:a16="http://schemas.microsoft.com/office/drawing/2014/main" id="{139CD743-E9C9-7245-A9E6-22AFC793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618" y="8824542"/>
            <a:ext cx="260469" cy="786619"/>
          </a:xfrm>
          <a:custGeom>
            <a:avLst/>
            <a:gdLst>
              <a:gd name="T0" fmla="*/ 8224 w 222"/>
              <a:gd name="T1" fmla="*/ 239353 h 665"/>
              <a:gd name="T2" fmla="*/ 8224 w 222"/>
              <a:gd name="T3" fmla="*/ 239353 h 665"/>
              <a:gd name="T4" fmla="*/ 2503 w 222"/>
              <a:gd name="T5" fmla="*/ 236829 h 665"/>
              <a:gd name="T6" fmla="*/ 5363 w 222"/>
              <a:gd name="T7" fmla="*/ 225655 h 665"/>
              <a:gd name="T8" fmla="*/ 65431 w 222"/>
              <a:gd name="T9" fmla="*/ 121118 h 665"/>
              <a:gd name="T10" fmla="*/ 8224 w 222"/>
              <a:gd name="T11" fmla="*/ 13698 h 665"/>
              <a:gd name="T12" fmla="*/ 8224 w 222"/>
              <a:gd name="T13" fmla="*/ 2523 h 665"/>
              <a:gd name="T14" fmla="*/ 18950 w 222"/>
              <a:gd name="T15" fmla="*/ 2523 h 665"/>
              <a:gd name="T16" fmla="*/ 79017 w 222"/>
              <a:gd name="T17" fmla="*/ 121118 h 665"/>
              <a:gd name="T18" fmla="*/ 13587 w 222"/>
              <a:gd name="T19" fmla="*/ 236829 h 665"/>
              <a:gd name="T20" fmla="*/ 8224 w 222"/>
              <a:gd name="T21" fmla="*/ 239353 h 66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2" h="665">
                <a:moveTo>
                  <a:pt x="23" y="664"/>
                </a:moveTo>
                <a:lnTo>
                  <a:pt x="23" y="664"/>
                </a:lnTo>
                <a:cubicBezTo>
                  <a:pt x="15" y="664"/>
                  <a:pt x="15" y="664"/>
                  <a:pt x="7" y="657"/>
                </a:cubicBezTo>
                <a:cubicBezTo>
                  <a:pt x="0" y="649"/>
                  <a:pt x="0" y="634"/>
                  <a:pt x="15" y="626"/>
                </a:cubicBezTo>
                <a:cubicBezTo>
                  <a:pt x="122" y="542"/>
                  <a:pt x="175" y="443"/>
                  <a:pt x="183" y="336"/>
                </a:cubicBezTo>
                <a:cubicBezTo>
                  <a:pt x="183" y="229"/>
                  <a:pt x="130" y="122"/>
                  <a:pt x="23" y="38"/>
                </a:cubicBezTo>
                <a:cubicBezTo>
                  <a:pt x="15" y="30"/>
                  <a:pt x="15" y="15"/>
                  <a:pt x="23" y="7"/>
                </a:cubicBezTo>
                <a:cubicBezTo>
                  <a:pt x="30" y="0"/>
                  <a:pt x="45" y="0"/>
                  <a:pt x="53" y="7"/>
                </a:cubicBezTo>
                <a:cubicBezTo>
                  <a:pt x="168" y="99"/>
                  <a:pt x="221" y="214"/>
                  <a:pt x="221" y="336"/>
                </a:cubicBezTo>
                <a:cubicBezTo>
                  <a:pt x="221" y="450"/>
                  <a:pt x="153" y="565"/>
                  <a:pt x="38" y="657"/>
                </a:cubicBezTo>
                <a:cubicBezTo>
                  <a:pt x="30" y="664"/>
                  <a:pt x="30" y="664"/>
                  <a:pt x="23" y="6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44">
            <a:extLst>
              <a:ext uri="{FF2B5EF4-FFF2-40B4-BE49-F238E27FC236}">
                <a16:creationId xmlns:a16="http://schemas.microsoft.com/office/drawing/2014/main" id="{1035EC18-A926-FF49-A5B4-A04D109F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251" y="6792882"/>
            <a:ext cx="171908" cy="531357"/>
          </a:xfrm>
          <a:custGeom>
            <a:avLst/>
            <a:gdLst>
              <a:gd name="T0" fmla="*/ 27270 w 146"/>
              <a:gd name="T1" fmla="*/ 161565 h 450"/>
              <a:gd name="T2" fmla="*/ 27270 w 146"/>
              <a:gd name="T3" fmla="*/ 161565 h 450"/>
              <a:gd name="T4" fmla="*/ 2512 w 146"/>
              <a:gd name="T5" fmla="*/ 147892 h 450"/>
              <a:gd name="T6" fmla="*/ 0 w 146"/>
              <a:gd name="T7" fmla="*/ 134218 h 450"/>
              <a:gd name="T8" fmla="*/ 13635 w 146"/>
              <a:gd name="T9" fmla="*/ 134218 h 450"/>
              <a:gd name="T10" fmla="*/ 13635 w 146"/>
              <a:gd name="T11" fmla="*/ 134218 h 450"/>
              <a:gd name="T12" fmla="*/ 16505 w 146"/>
              <a:gd name="T13" fmla="*/ 139615 h 450"/>
              <a:gd name="T14" fmla="*/ 27270 w 146"/>
              <a:gd name="T15" fmla="*/ 145373 h 450"/>
              <a:gd name="T16" fmla="*/ 35523 w 146"/>
              <a:gd name="T17" fmla="*/ 139615 h 450"/>
              <a:gd name="T18" fmla="*/ 38393 w 146"/>
              <a:gd name="T19" fmla="*/ 134218 h 450"/>
              <a:gd name="T20" fmla="*/ 38393 w 146"/>
              <a:gd name="T21" fmla="*/ 8276 h 450"/>
              <a:gd name="T22" fmla="*/ 43775 w 146"/>
              <a:gd name="T23" fmla="*/ 0 h 450"/>
              <a:gd name="T24" fmla="*/ 43775 w 146"/>
              <a:gd name="T25" fmla="*/ 0 h 450"/>
              <a:gd name="T26" fmla="*/ 52028 w 146"/>
              <a:gd name="T27" fmla="*/ 8276 h 450"/>
              <a:gd name="T28" fmla="*/ 52028 w 146"/>
              <a:gd name="T29" fmla="*/ 134218 h 450"/>
              <a:gd name="T30" fmla="*/ 49158 w 146"/>
              <a:gd name="T31" fmla="*/ 147892 h 450"/>
              <a:gd name="T32" fmla="*/ 27270 w 146"/>
              <a:gd name="T33" fmla="*/ 161565 h 4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6" h="450">
                <a:moveTo>
                  <a:pt x="76" y="449"/>
                </a:moveTo>
                <a:lnTo>
                  <a:pt x="76" y="449"/>
                </a:lnTo>
                <a:cubicBezTo>
                  <a:pt x="46" y="449"/>
                  <a:pt x="23" y="434"/>
                  <a:pt x="7" y="411"/>
                </a:cubicBezTo>
                <a:cubicBezTo>
                  <a:pt x="0" y="388"/>
                  <a:pt x="0" y="373"/>
                  <a:pt x="0" y="373"/>
                </a:cubicBezTo>
                <a:cubicBezTo>
                  <a:pt x="38" y="373"/>
                  <a:pt x="38" y="373"/>
                  <a:pt x="38" y="373"/>
                </a:cubicBezTo>
                <a:cubicBezTo>
                  <a:pt x="38" y="373"/>
                  <a:pt x="38" y="381"/>
                  <a:pt x="46" y="388"/>
                </a:cubicBezTo>
                <a:cubicBezTo>
                  <a:pt x="46" y="396"/>
                  <a:pt x="53" y="404"/>
                  <a:pt x="76" y="404"/>
                </a:cubicBezTo>
                <a:cubicBezTo>
                  <a:pt x="91" y="404"/>
                  <a:pt x="99" y="396"/>
                  <a:pt x="99" y="388"/>
                </a:cubicBezTo>
                <a:cubicBezTo>
                  <a:pt x="107" y="381"/>
                  <a:pt x="107" y="373"/>
                  <a:pt x="107" y="37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15"/>
                  <a:pt x="114" y="0"/>
                  <a:pt x="122" y="0"/>
                </a:cubicBezTo>
                <a:cubicBezTo>
                  <a:pt x="137" y="0"/>
                  <a:pt x="145" y="15"/>
                  <a:pt x="145" y="23"/>
                </a:cubicBezTo>
                <a:cubicBezTo>
                  <a:pt x="145" y="373"/>
                  <a:pt x="145" y="373"/>
                  <a:pt x="145" y="373"/>
                </a:cubicBezTo>
                <a:cubicBezTo>
                  <a:pt x="145" y="373"/>
                  <a:pt x="145" y="388"/>
                  <a:pt x="137" y="411"/>
                </a:cubicBezTo>
                <a:cubicBezTo>
                  <a:pt x="122" y="434"/>
                  <a:pt x="99" y="449"/>
                  <a:pt x="76" y="4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45">
            <a:extLst>
              <a:ext uri="{FF2B5EF4-FFF2-40B4-BE49-F238E27FC236}">
                <a16:creationId xmlns:a16="http://schemas.microsoft.com/office/drawing/2014/main" id="{20B439C7-864E-364A-8848-6C8F81B1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383" y="6610555"/>
            <a:ext cx="1041877" cy="260469"/>
          </a:xfrm>
          <a:custGeom>
            <a:avLst/>
            <a:gdLst>
              <a:gd name="T0" fmla="*/ 253639 w 880"/>
              <a:gd name="T1" fmla="*/ 79017 h 222"/>
              <a:gd name="T2" fmla="*/ 253639 w 880"/>
              <a:gd name="T3" fmla="*/ 79017 h 222"/>
              <a:gd name="T4" fmla="*/ 251114 w 880"/>
              <a:gd name="T5" fmla="*/ 79017 h 222"/>
              <a:gd name="T6" fmla="*/ 157307 w 880"/>
              <a:gd name="T7" fmla="*/ 65431 h 222"/>
              <a:gd name="T8" fmla="*/ 157307 w 880"/>
              <a:gd name="T9" fmla="*/ 65431 h 222"/>
              <a:gd name="T10" fmla="*/ 66386 w 880"/>
              <a:gd name="T11" fmla="*/ 79017 h 222"/>
              <a:gd name="T12" fmla="*/ 49790 w 880"/>
              <a:gd name="T13" fmla="*/ 73654 h 222"/>
              <a:gd name="T14" fmla="*/ 44378 w 880"/>
              <a:gd name="T15" fmla="*/ 65431 h 222"/>
              <a:gd name="T16" fmla="*/ 41491 w 880"/>
              <a:gd name="T17" fmla="*/ 65431 h 222"/>
              <a:gd name="T18" fmla="*/ 8298 w 880"/>
              <a:gd name="T19" fmla="*/ 65431 h 222"/>
              <a:gd name="T20" fmla="*/ 0 w 880"/>
              <a:gd name="T21" fmla="*/ 60068 h 222"/>
              <a:gd name="T22" fmla="*/ 2886 w 880"/>
              <a:gd name="T23" fmla="*/ 51844 h 222"/>
              <a:gd name="T24" fmla="*/ 52676 w 880"/>
              <a:gd name="T25" fmla="*/ 27173 h 222"/>
              <a:gd name="T26" fmla="*/ 157307 w 880"/>
              <a:gd name="T27" fmla="*/ 0 h 222"/>
              <a:gd name="T28" fmla="*/ 264824 w 880"/>
              <a:gd name="T29" fmla="*/ 27173 h 222"/>
              <a:gd name="T30" fmla="*/ 314253 w 880"/>
              <a:gd name="T31" fmla="*/ 51844 h 222"/>
              <a:gd name="T32" fmla="*/ 317139 w 880"/>
              <a:gd name="T33" fmla="*/ 60068 h 222"/>
              <a:gd name="T34" fmla="*/ 308841 w 880"/>
              <a:gd name="T35" fmla="*/ 65431 h 222"/>
              <a:gd name="T36" fmla="*/ 275648 w 880"/>
              <a:gd name="T37" fmla="*/ 65431 h 222"/>
              <a:gd name="T38" fmla="*/ 273122 w 880"/>
              <a:gd name="T39" fmla="*/ 65431 h 222"/>
              <a:gd name="T40" fmla="*/ 267349 w 880"/>
              <a:gd name="T41" fmla="*/ 73654 h 222"/>
              <a:gd name="T42" fmla="*/ 253639 w 880"/>
              <a:gd name="T43" fmla="*/ 79017 h 222"/>
              <a:gd name="T44" fmla="*/ 157307 w 880"/>
              <a:gd name="T45" fmla="*/ 51844 h 222"/>
              <a:gd name="T46" fmla="*/ 157307 w 880"/>
              <a:gd name="T47" fmla="*/ 51844 h 222"/>
              <a:gd name="T48" fmla="*/ 253639 w 880"/>
              <a:gd name="T49" fmla="*/ 62928 h 222"/>
              <a:gd name="T50" fmla="*/ 256526 w 880"/>
              <a:gd name="T51" fmla="*/ 62928 h 222"/>
              <a:gd name="T52" fmla="*/ 261938 w 880"/>
              <a:gd name="T53" fmla="*/ 57207 h 222"/>
              <a:gd name="T54" fmla="*/ 275648 w 880"/>
              <a:gd name="T55" fmla="*/ 51844 h 222"/>
              <a:gd name="T56" fmla="*/ 283946 w 880"/>
              <a:gd name="T57" fmla="*/ 51844 h 222"/>
              <a:gd name="T58" fmla="*/ 259412 w 880"/>
              <a:gd name="T59" fmla="*/ 38257 h 222"/>
              <a:gd name="T60" fmla="*/ 157307 w 880"/>
              <a:gd name="T61" fmla="*/ 13587 h 222"/>
              <a:gd name="T62" fmla="*/ 33193 w 880"/>
              <a:gd name="T63" fmla="*/ 51844 h 222"/>
              <a:gd name="T64" fmla="*/ 41491 w 880"/>
              <a:gd name="T65" fmla="*/ 51844 h 222"/>
              <a:gd name="T66" fmla="*/ 52676 w 880"/>
              <a:gd name="T67" fmla="*/ 57207 h 222"/>
              <a:gd name="T68" fmla="*/ 60614 w 880"/>
              <a:gd name="T69" fmla="*/ 62928 h 222"/>
              <a:gd name="T70" fmla="*/ 63500 w 880"/>
              <a:gd name="T71" fmla="*/ 62928 h 222"/>
              <a:gd name="T72" fmla="*/ 157307 w 880"/>
              <a:gd name="T73" fmla="*/ 51844 h 22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80" h="222">
                <a:moveTo>
                  <a:pt x="703" y="221"/>
                </a:moveTo>
                <a:lnTo>
                  <a:pt x="703" y="221"/>
                </a:lnTo>
                <a:lnTo>
                  <a:pt x="696" y="221"/>
                </a:lnTo>
                <a:cubicBezTo>
                  <a:pt x="658" y="214"/>
                  <a:pt x="520" y="183"/>
                  <a:pt x="436" y="183"/>
                </a:cubicBezTo>
                <a:cubicBezTo>
                  <a:pt x="352" y="183"/>
                  <a:pt x="222" y="214"/>
                  <a:pt x="184" y="221"/>
                </a:cubicBezTo>
                <a:cubicBezTo>
                  <a:pt x="168" y="221"/>
                  <a:pt x="153" y="214"/>
                  <a:pt x="138" y="206"/>
                </a:cubicBezTo>
                <a:cubicBezTo>
                  <a:pt x="123" y="183"/>
                  <a:pt x="123" y="183"/>
                  <a:pt x="123" y="183"/>
                </a:cubicBezTo>
                <a:cubicBezTo>
                  <a:pt x="115" y="183"/>
                  <a:pt x="115" y="183"/>
                  <a:pt x="115" y="183"/>
                </a:cubicBezTo>
                <a:cubicBezTo>
                  <a:pt x="23" y="183"/>
                  <a:pt x="23" y="183"/>
                  <a:pt x="23" y="183"/>
                </a:cubicBezTo>
                <a:cubicBezTo>
                  <a:pt x="8" y="183"/>
                  <a:pt x="0" y="176"/>
                  <a:pt x="0" y="168"/>
                </a:cubicBezTo>
                <a:cubicBezTo>
                  <a:pt x="0" y="160"/>
                  <a:pt x="0" y="153"/>
                  <a:pt x="8" y="145"/>
                </a:cubicBezTo>
                <a:cubicBezTo>
                  <a:pt x="8" y="145"/>
                  <a:pt x="62" y="107"/>
                  <a:pt x="146" y="76"/>
                </a:cubicBezTo>
                <a:cubicBezTo>
                  <a:pt x="214" y="38"/>
                  <a:pt x="329" y="0"/>
                  <a:pt x="436" y="0"/>
                </a:cubicBezTo>
                <a:cubicBezTo>
                  <a:pt x="550" y="0"/>
                  <a:pt x="665" y="38"/>
                  <a:pt x="734" y="76"/>
                </a:cubicBezTo>
                <a:cubicBezTo>
                  <a:pt x="818" y="107"/>
                  <a:pt x="864" y="145"/>
                  <a:pt x="871" y="145"/>
                </a:cubicBezTo>
                <a:cubicBezTo>
                  <a:pt x="879" y="153"/>
                  <a:pt x="879" y="160"/>
                  <a:pt x="879" y="168"/>
                </a:cubicBezTo>
                <a:cubicBezTo>
                  <a:pt x="871" y="176"/>
                  <a:pt x="864" y="183"/>
                  <a:pt x="856" y="183"/>
                </a:cubicBezTo>
                <a:cubicBezTo>
                  <a:pt x="764" y="183"/>
                  <a:pt x="764" y="183"/>
                  <a:pt x="764" y="183"/>
                </a:cubicBezTo>
                <a:lnTo>
                  <a:pt x="757" y="183"/>
                </a:lnTo>
                <a:cubicBezTo>
                  <a:pt x="741" y="206"/>
                  <a:pt x="741" y="206"/>
                  <a:pt x="741" y="206"/>
                </a:cubicBezTo>
                <a:cubicBezTo>
                  <a:pt x="726" y="214"/>
                  <a:pt x="719" y="221"/>
                  <a:pt x="703" y="221"/>
                </a:cubicBezTo>
                <a:close/>
                <a:moveTo>
                  <a:pt x="436" y="145"/>
                </a:moveTo>
                <a:lnTo>
                  <a:pt x="436" y="145"/>
                </a:lnTo>
                <a:cubicBezTo>
                  <a:pt x="528" y="145"/>
                  <a:pt x="650" y="168"/>
                  <a:pt x="703" y="176"/>
                </a:cubicBezTo>
                <a:lnTo>
                  <a:pt x="711" y="176"/>
                </a:lnTo>
                <a:cubicBezTo>
                  <a:pt x="726" y="160"/>
                  <a:pt x="726" y="160"/>
                  <a:pt x="726" y="160"/>
                </a:cubicBezTo>
                <a:cubicBezTo>
                  <a:pt x="734" y="145"/>
                  <a:pt x="749" y="145"/>
                  <a:pt x="764" y="145"/>
                </a:cubicBezTo>
                <a:cubicBezTo>
                  <a:pt x="787" y="145"/>
                  <a:pt x="787" y="145"/>
                  <a:pt x="787" y="145"/>
                </a:cubicBezTo>
                <a:cubicBezTo>
                  <a:pt x="764" y="130"/>
                  <a:pt x="741" y="122"/>
                  <a:pt x="719" y="107"/>
                </a:cubicBezTo>
                <a:cubicBezTo>
                  <a:pt x="650" y="76"/>
                  <a:pt x="543" y="38"/>
                  <a:pt x="436" y="38"/>
                </a:cubicBezTo>
                <a:cubicBezTo>
                  <a:pt x="306" y="38"/>
                  <a:pt x="168" y="99"/>
                  <a:pt x="92" y="145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30" y="145"/>
                  <a:pt x="138" y="145"/>
                  <a:pt x="146" y="160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68" y="176"/>
                  <a:pt x="168" y="176"/>
                  <a:pt x="176" y="176"/>
                </a:cubicBezTo>
                <a:cubicBezTo>
                  <a:pt x="222" y="168"/>
                  <a:pt x="352" y="145"/>
                  <a:pt x="436" y="1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46">
            <a:extLst>
              <a:ext uri="{FF2B5EF4-FFF2-40B4-BE49-F238E27FC236}">
                <a16:creationId xmlns:a16="http://schemas.microsoft.com/office/drawing/2014/main" id="{F08C441B-C4E9-F146-84FC-7C41DBACD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276" y="6574088"/>
            <a:ext cx="46883" cy="83350"/>
          </a:xfrm>
          <a:custGeom>
            <a:avLst/>
            <a:gdLst>
              <a:gd name="T0" fmla="*/ 5495 w 39"/>
              <a:gd name="T1" fmla="*/ 25037 h 70"/>
              <a:gd name="T2" fmla="*/ 5495 w 39"/>
              <a:gd name="T3" fmla="*/ 25037 h 70"/>
              <a:gd name="T4" fmla="*/ 5495 w 39"/>
              <a:gd name="T5" fmla="*/ 25037 h 70"/>
              <a:gd name="T6" fmla="*/ 0 w 39"/>
              <a:gd name="T7" fmla="*/ 19594 h 70"/>
              <a:gd name="T8" fmla="*/ 0 w 39"/>
              <a:gd name="T9" fmla="*/ 8346 h 70"/>
              <a:gd name="T10" fmla="*/ 5495 w 39"/>
              <a:gd name="T11" fmla="*/ 0 h 70"/>
              <a:gd name="T12" fmla="*/ 5495 w 39"/>
              <a:gd name="T13" fmla="*/ 0 h 70"/>
              <a:gd name="T14" fmla="*/ 13921 w 39"/>
              <a:gd name="T15" fmla="*/ 8346 h 70"/>
              <a:gd name="T16" fmla="*/ 13921 w 39"/>
              <a:gd name="T17" fmla="*/ 19594 h 70"/>
              <a:gd name="T18" fmla="*/ 5495 w 39"/>
              <a:gd name="T19" fmla="*/ 25037 h 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" h="70">
                <a:moveTo>
                  <a:pt x="15" y="69"/>
                </a:moveTo>
                <a:lnTo>
                  <a:pt x="15" y="69"/>
                </a:lnTo>
                <a:cubicBezTo>
                  <a:pt x="7" y="69"/>
                  <a:pt x="0" y="61"/>
                  <a:pt x="0" y="5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6"/>
                  <a:pt x="7" y="0"/>
                  <a:pt x="15" y="0"/>
                </a:cubicBezTo>
                <a:cubicBezTo>
                  <a:pt x="30" y="0"/>
                  <a:pt x="38" y="16"/>
                  <a:pt x="38" y="23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61"/>
                  <a:pt x="30" y="69"/>
                  <a:pt x="15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47">
            <a:extLst>
              <a:ext uri="{FF2B5EF4-FFF2-40B4-BE49-F238E27FC236}">
                <a16:creationId xmlns:a16="http://schemas.microsoft.com/office/drawing/2014/main" id="{A9EB8371-1E48-054E-8A87-EB43C94D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0117" y="4209026"/>
            <a:ext cx="354238" cy="896014"/>
          </a:xfrm>
          <a:custGeom>
            <a:avLst/>
            <a:gdLst>
              <a:gd name="T0" fmla="*/ 88454 w 299"/>
              <a:gd name="T1" fmla="*/ 272689 h 757"/>
              <a:gd name="T2" fmla="*/ 88454 w 299"/>
              <a:gd name="T3" fmla="*/ 272689 h 757"/>
              <a:gd name="T4" fmla="*/ 19496 w 299"/>
              <a:gd name="T5" fmla="*/ 272689 h 757"/>
              <a:gd name="T6" fmla="*/ 11192 w 299"/>
              <a:gd name="T7" fmla="*/ 264393 h 757"/>
              <a:gd name="T8" fmla="*/ 5777 w 299"/>
              <a:gd name="T9" fmla="*/ 184678 h 757"/>
              <a:gd name="T10" fmla="*/ 41519 w 299"/>
              <a:gd name="T11" fmla="*/ 16232 h 757"/>
              <a:gd name="T12" fmla="*/ 46935 w 299"/>
              <a:gd name="T13" fmla="*/ 5411 h 757"/>
              <a:gd name="T14" fmla="*/ 52350 w 299"/>
              <a:gd name="T15" fmla="*/ 0 h 757"/>
              <a:gd name="T16" fmla="*/ 52350 w 299"/>
              <a:gd name="T17" fmla="*/ 0 h 757"/>
              <a:gd name="T18" fmla="*/ 60654 w 299"/>
              <a:gd name="T19" fmla="*/ 5411 h 757"/>
              <a:gd name="T20" fmla="*/ 60654 w 299"/>
              <a:gd name="T21" fmla="*/ 8296 h 757"/>
              <a:gd name="T22" fmla="*/ 102173 w 299"/>
              <a:gd name="T23" fmla="*/ 195499 h 757"/>
              <a:gd name="T24" fmla="*/ 93870 w 299"/>
              <a:gd name="T25" fmla="*/ 192614 h 757"/>
              <a:gd name="T26" fmla="*/ 102173 w 299"/>
              <a:gd name="T27" fmla="*/ 195499 h 757"/>
              <a:gd name="T28" fmla="*/ 93870 w 299"/>
              <a:gd name="T29" fmla="*/ 264393 h 757"/>
              <a:gd name="T30" fmla="*/ 88454 w 299"/>
              <a:gd name="T31" fmla="*/ 272689 h 757"/>
              <a:gd name="T32" fmla="*/ 24912 w 299"/>
              <a:gd name="T33" fmla="*/ 258983 h 757"/>
              <a:gd name="T34" fmla="*/ 24912 w 299"/>
              <a:gd name="T35" fmla="*/ 258983 h 757"/>
              <a:gd name="T36" fmla="*/ 80150 w 299"/>
              <a:gd name="T37" fmla="*/ 258983 h 757"/>
              <a:gd name="T38" fmla="*/ 88454 w 299"/>
              <a:gd name="T39" fmla="*/ 192614 h 757"/>
              <a:gd name="T40" fmla="*/ 52350 w 299"/>
              <a:gd name="T41" fmla="*/ 24528 h 757"/>
              <a:gd name="T42" fmla="*/ 19496 w 299"/>
              <a:gd name="T43" fmla="*/ 184678 h 757"/>
              <a:gd name="T44" fmla="*/ 24912 w 299"/>
              <a:gd name="T45" fmla="*/ 258983 h 75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99" h="757">
                <a:moveTo>
                  <a:pt x="245" y="756"/>
                </a:moveTo>
                <a:lnTo>
                  <a:pt x="245" y="756"/>
                </a:lnTo>
                <a:cubicBezTo>
                  <a:pt x="54" y="756"/>
                  <a:pt x="54" y="756"/>
                  <a:pt x="54" y="756"/>
                </a:cubicBezTo>
                <a:cubicBezTo>
                  <a:pt x="38" y="756"/>
                  <a:pt x="31" y="748"/>
                  <a:pt x="31" y="733"/>
                </a:cubicBezTo>
                <a:cubicBezTo>
                  <a:pt x="16" y="512"/>
                  <a:pt x="16" y="512"/>
                  <a:pt x="16" y="512"/>
                </a:cubicBezTo>
                <a:cubicBezTo>
                  <a:pt x="0" y="359"/>
                  <a:pt x="31" y="198"/>
                  <a:pt x="115" y="45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0" y="7"/>
                  <a:pt x="138" y="0"/>
                  <a:pt x="145" y="0"/>
                </a:cubicBezTo>
                <a:cubicBezTo>
                  <a:pt x="153" y="0"/>
                  <a:pt x="161" y="7"/>
                  <a:pt x="168" y="15"/>
                </a:cubicBezTo>
                <a:cubicBezTo>
                  <a:pt x="168" y="23"/>
                  <a:pt x="168" y="23"/>
                  <a:pt x="168" y="23"/>
                </a:cubicBezTo>
                <a:cubicBezTo>
                  <a:pt x="260" y="183"/>
                  <a:pt x="298" y="359"/>
                  <a:pt x="283" y="542"/>
                </a:cubicBezTo>
                <a:cubicBezTo>
                  <a:pt x="260" y="534"/>
                  <a:pt x="260" y="534"/>
                  <a:pt x="260" y="534"/>
                </a:cubicBezTo>
                <a:cubicBezTo>
                  <a:pt x="283" y="542"/>
                  <a:pt x="283" y="542"/>
                  <a:pt x="283" y="542"/>
                </a:cubicBezTo>
                <a:cubicBezTo>
                  <a:pt x="260" y="733"/>
                  <a:pt x="260" y="733"/>
                  <a:pt x="260" y="733"/>
                </a:cubicBezTo>
                <a:cubicBezTo>
                  <a:pt x="260" y="748"/>
                  <a:pt x="252" y="756"/>
                  <a:pt x="245" y="756"/>
                </a:cubicBezTo>
                <a:close/>
                <a:moveTo>
                  <a:pt x="69" y="718"/>
                </a:moveTo>
                <a:lnTo>
                  <a:pt x="69" y="718"/>
                </a:lnTo>
                <a:cubicBezTo>
                  <a:pt x="222" y="718"/>
                  <a:pt x="222" y="718"/>
                  <a:pt x="222" y="718"/>
                </a:cubicBezTo>
                <a:cubicBezTo>
                  <a:pt x="245" y="534"/>
                  <a:pt x="245" y="534"/>
                  <a:pt x="245" y="534"/>
                </a:cubicBezTo>
                <a:cubicBezTo>
                  <a:pt x="260" y="374"/>
                  <a:pt x="222" y="214"/>
                  <a:pt x="145" y="68"/>
                </a:cubicBezTo>
                <a:cubicBezTo>
                  <a:pt x="77" y="214"/>
                  <a:pt x="38" y="366"/>
                  <a:pt x="54" y="512"/>
                </a:cubicBezTo>
                <a:lnTo>
                  <a:pt x="69" y="7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48">
            <a:extLst>
              <a:ext uri="{FF2B5EF4-FFF2-40B4-BE49-F238E27FC236}">
                <a16:creationId xmlns:a16="http://schemas.microsoft.com/office/drawing/2014/main" id="{ED48B53B-E6BB-7D4D-B1F7-9CFD3431A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0587" y="4860201"/>
            <a:ext cx="182327" cy="390702"/>
          </a:xfrm>
          <a:custGeom>
            <a:avLst/>
            <a:gdLst>
              <a:gd name="T0" fmla="*/ 46903 w 154"/>
              <a:gd name="T1" fmla="*/ 118700 h 329"/>
              <a:gd name="T2" fmla="*/ 46903 w 154"/>
              <a:gd name="T3" fmla="*/ 118700 h 329"/>
              <a:gd name="T4" fmla="*/ 41491 w 154"/>
              <a:gd name="T5" fmla="*/ 115805 h 329"/>
              <a:gd name="T6" fmla="*/ 2526 w 154"/>
              <a:gd name="T7" fmla="*/ 66226 h 329"/>
              <a:gd name="T8" fmla="*/ 2526 w 154"/>
              <a:gd name="T9" fmla="*/ 57902 h 329"/>
              <a:gd name="T10" fmla="*/ 13710 w 154"/>
              <a:gd name="T11" fmla="*/ 57902 h 329"/>
              <a:gd name="T12" fmla="*/ 38605 w 154"/>
              <a:gd name="T13" fmla="*/ 91196 h 329"/>
              <a:gd name="T14" fmla="*/ 38605 w 154"/>
              <a:gd name="T15" fmla="*/ 77445 h 329"/>
              <a:gd name="T16" fmla="*/ 5412 w 154"/>
              <a:gd name="T17" fmla="*/ 10857 h 329"/>
              <a:gd name="T18" fmla="*/ 10824 w 154"/>
              <a:gd name="T19" fmla="*/ 2533 h 329"/>
              <a:gd name="T20" fmla="*/ 19122 w 154"/>
              <a:gd name="T21" fmla="*/ 5428 h 329"/>
              <a:gd name="T22" fmla="*/ 52315 w 154"/>
              <a:gd name="T23" fmla="*/ 71654 h 329"/>
              <a:gd name="T24" fmla="*/ 55201 w 154"/>
              <a:gd name="T25" fmla="*/ 74549 h 329"/>
              <a:gd name="T26" fmla="*/ 55201 w 154"/>
              <a:gd name="T27" fmla="*/ 110377 h 329"/>
              <a:gd name="T28" fmla="*/ 49429 w 154"/>
              <a:gd name="T29" fmla="*/ 118700 h 329"/>
              <a:gd name="T30" fmla="*/ 46903 w 154"/>
              <a:gd name="T31" fmla="*/ 118700 h 3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329">
                <a:moveTo>
                  <a:pt x="130" y="328"/>
                </a:moveTo>
                <a:lnTo>
                  <a:pt x="130" y="328"/>
                </a:lnTo>
                <a:cubicBezTo>
                  <a:pt x="122" y="328"/>
                  <a:pt x="115" y="328"/>
                  <a:pt x="115" y="320"/>
                </a:cubicBezTo>
                <a:cubicBezTo>
                  <a:pt x="7" y="183"/>
                  <a:pt x="7" y="183"/>
                  <a:pt x="7" y="183"/>
                </a:cubicBezTo>
                <a:cubicBezTo>
                  <a:pt x="0" y="176"/>
                  <a:pt x="0" y="168"/>
                  <a:pt x="7" y="160"/>
                </a:cubicBezTo>
                <a:cubicBezTo>
                  <a:pt x="15" y="153"/>
                  <a:pt x="30" y="153"/>
                  <a:pt x="38" y="160"/>
                </a:cubicBezTo>
                <a:cubicBezTo>
                  <a:pt x="107" y="252"/>
                  <a:pt x="107" y="252"/>
                  <a:pt x="107" y="252"/>
                </a:cubicBezTo>
                <a:cubicBezTo>
                  <a:pt x="107" y="214"/>
                  <a:pt x="107" y="214"/>
                  <a:pt x="107" y="214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3"/>
                  <a:pt x="15" y="15"/>
                  <a:pt x="30" y="7"/>
                </a:cubicBezTo>
                <a:cubicBezTo>
                  <a:pt x="38" y="0"/>
                  <a:pt x="46" y="7"/>
                  <a:pt x="53" y="15"/>
                </a:cubicBezTo>
                <a:cubicBezTo>
                  <a:pt x="145" y="198"/>
                  <a:pt x="145" y="198"/>
                  <a:pt x="145" y="198"/>
                </a:cubicBezTo>
                <a:lnTo>
                  <a:pt x="153" y="206"/>
                </a:lnTo>
                <a:cubicBezTo>
                  <a:pt x="153" y="305"/>
                  <a:pt x="153" y="305"/>
                  <a:pt x="153" y="305"/>
                </a:cubicBezTo>
                <a:cubicBezTo>
                  <a:pt x="153" y="320"/>
                  <a:pt x="145" y="328"/>
                  <a:pt x="137" y="328"/>
                </a:cubicBezTo>
                <a:cubicBezTo>
                  <a:pt x="130" y="328"/>
                  <a:pt x="130" y="328"/>
                  <a:pt x="130" y="3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49">
            <a:extLst>
              <a:ext uri="{FF2B5EF4-FFF2-40B4-BE49-F238E27FC236}">
                <a16:creationId xmlns:a16="http://schemas.microsoft.com/office/drawing/2014/main" id="{10996FE5-4982-214D-B26E-97561AEE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6767" y="4870620"/>
            <a:ext cx="166700" cy="380284"/>
          </a:xfrm>
          <a:custGeom>
            <a:avLst/>
            <a:gdLst>
              <a:gd name="T0" fmla="*/ 5847 w 139"/>
              <a:gd name="T1" fmla="*/ 115527 h 322"/>
              <a:gd name="T2" fmla="*/ 5847 w 139"/>
              <a:gd name="T3" fmla="*/ 115527 h 322"/>
              <a:gd name="T4" fmla="*/ 5847 w 139"/>
              <a:gd name="T5" fmla="*/ 115527 h 322"/>
              <a:gd name="T6" fmla="*/ 0 w 139"/>
              <a:gd name="T7" fmla="*/ 107249 h 322"/>
              <a:gd name="T8" fmla="*/ 0 w 139"/>
              <a:gd name="T9" fmla="*/ 71620 h 322"/>
              <a:gd name="T10" fmla="*/ 0 w 139"/>
              <a:gd name="T11" fmla="*/ 68740 h 322"/>
              <a:gd name="T12" fmla="*/ 33623 w 139"/>
              <a:gd name="T13" fmla="*/ 5758 h 322"/>
              <a:gd name="T14" fmla="*/ 42029 w 139"/>
              <a:gd name="T15" fmla="*/ 2879 h 322"/>
              <a:gd name="T16" fmla="*/ 44953 w 139"/>
              <a:gd name="T17" fmla="*/ 11157 h 322"/>
              <a:gd name="T18" fmla="*/ 14253 w 139"/>
              <a:gd name="T19" fmla="*/ 74499 h 322"/>
              <a:gd name="T20" fmla="*/ 14253 w 139"/>
              <a:gd name="T21" fmla="*/ 88175 h 322"/>
              <a:gd name="T22" fmla="*/ 36547 w 139"/>
              <a:gd name="T23" fmla="*/ 57944 h 322"/>
              <a:gd name="T24" fmla="*/ 47511 w 139"/>
              <a:gd name="T25" fmla="*/ 57944 h 322"/>
              <a:gd name="T26" fmla="*/ 50435 w 139"/>
              <a:gd name="T27" fmla="*/ 68740 h 322"/>
              <a:gd name="T28" fmla="*/ 14253 w 139"/>
              <a:gd name="T29" fmla="*/ 112648 h 322"/>
              <a:gd name="T30" fmla="*/ 5847 w 139"/>
              <a:gd name="T31" fmla="*/ 115527 h 3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322">
                <a:moveTo>
                  <a:pt x="16" y="321"/>
                </a:moveTo>
                <a:lnTo>
                  <a:pt x="16" y="321"/>
                </a:lnTo>
                <a:cubicBezTo>
                  <a:pt x="0" y="321"/>
                  <a:pt x="0" y="313"/>
                  <a:pt x="0" y="298"/>
                </a:cubicBezTo>
                <a:cubicBezTo>
                  <a:pt x="0" y="199"/>
                  <a:pt x="0" y="199"/>
                  <a:pt x="0" y="199"/>
                </a:cubicBezTo>
                <a:lnTo>
                  <a:pt x="0" y="191"/>
                </a:lnTo>
                <a:cubicBezTo>
                  <a:pt x="92" y="16"/>
                  <a:pt x="92" y="16"/>
                  <a:pt x="92" y="16"/>
                </a:cubicBezTo>
                <a:cubicBezTo>
                  <a:pt x="92" y="8"/>
                  <a:pt x="107" y="0"/>
                  <a:pt x="115" y="8"/>
                </a:cubicBezTo>
                <a:cubicBezTo>
                  <a:pt x="130" y="16"/>
                  <a:pt x="130" y="23"/>
                  <a:pt x="123" y="31"/>
                </a:cubicBezTo>
                <a:cubicBezTo>
                  <a:pt x="39" y="207"/>
                  <a:pt x="39" y="207"/>
                  <a:pt x="39" y="207"/>
                </a:cubicBezTo>
                <a:cubicBezTo>
                  <a:pt x="39" y="245"/>
                  <a:pt x="39" y="245"/>
                  <a:pt x="39" y="245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7" y="153"/>
                  <a:pt x="123" y="153"/>
                  <a:pt x="130" y="161"/>
                </a:cubicBezTo>
                <a:cubicBezTo>
                  <a:pt x="138" y="169"/>
                  <a:pt x="138" y="176"/>
                  <a:pt x="138" y="191"/>
                </a:cubicBezTo>
                <a:cubicBezTo>
                  <a:pt x="39" y="313"/>
                  <a:pt x="39" y="313"/>
                  <a:pt x="39" y="313"/>
                </a:cubicBezTo>
                <a:cubicBezTo>
                  <a:pt x="31" y="321"/>
                  <a:pt x="23" y="321"/>
                  <a:pt x="16" y="3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50">
            <a:extLst>
              <a:ext uri="{FF2B5EF4-FFF2-40B4-BE49-F238E27FC236}">
                <a16:creationId xmlns:a16="http://schemas.microsoft.com/office/drawing/2014/main" id="{66BB3E20-C8C6-E744-94B7-CC7EBAB1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9094" y="5058158"/>
            <a:ext cx="156282" cy="88558"/>
          </a:xfrm>
          <a:custGeom>
            <a:avLst/>
            <a:gdLst>
              <a:gd name="T0" fmla="*/ 38900 w 131"/>
              <a:gd name="T1" fmla="*/ 26637 h 77"/>
              <a:gd name="T2" fmla="*/ 38900 w 131"/>
              <a:gd name="T3" fmla="*/ 26637 h 77"/>
              <a:gd name="T4" fmla="*/ 5817 w 131"/>
              <a:gd name="T5" fmla="*/ 26637 h 77"/>
              <a:gd name="T6" fmla="*/ 0 w 131"/>
              <a:gd name="T7" fmla="*/ 21379 h 77"/>
              <a:gd name="T8" fmla="*/ 0 w 131"/>
              <a:gd name="T9" fmla="*/ 5257 h 77"/>
              <a:gd name="T10" fmla="*/ 5817 w 131"/>
              <a:gd name="T11" fmla="*/ 0 h 77"/>
              <a:gd name="T12" fmla="*/ 38900 w 131"/>
              <a:gd name="T13" fmla="*/ 0 h 77"/>
              <a:gd name="T14" fmla="*/ 47261 w 131"/>
              <a:gd name="T15" fmla="*/ 5257 h 77"/>
              <a:gd name="T16" fmla="*/ 47261 w 131"/>
              <a:gd name="T17" fmla="*/ 21379 h 77"/>
              <a:gd name="T18" fmla="*/ 38900 w 131"/>
              <a:gd name="T19" fmla="*/ 26637 h 77"/>
              <a:gd name="T20" fmla="*/ 14178 w 131"/>
              <a:gd name="T21" fmla="*/ 13318 h 77"/>
              <a:gd name="T22" fmla="*/ 14178 w 131"/>
              <a:gd name="T23" fmla="*/ 13318 h 77"/>
              <a:gd name="T24" fmla="*/ 33447 w 131"/>
              <a:gd name="T25" fmla="*/ 13318 h 77"/>
              <a:gd name="T26" fmla="*/ 33447 w 131"/>
              <a:gd name="T27" fmla="*/ 13318 h 77"/>
              <a:gd name="T28" fmla="*/ 14178 w 131"/>
              <a:gd name="T29" fmla="*/ 13318 h 7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1" h="77">
                <a:moveTo>
                  <a:pt x="107" y="76"/>
                </a:moveTo>
                <a:lnTo>
                  <a:pt x="107" y="76"/>
                </a:lnTo>
                <a:cubicBezTo>
                  <a:pt x="16" y="76"/>
                  <a:pt x="16" y="76"/>
                  <a:pt x="16" y="76"/>
                </a:cubicBezTo>
                <a:cubicBezTo>
                  <a:pt x="8" y="76"/>
                  <a:pt x="0" y="69"/>
                  <a:pt x="0" y="6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0" y="8"/>
                  <a:pt x="130" y="15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30" y="69"/>
                  <a:pt x="122" y="76"/>
                  <a:pt x="107" y="76"/>
                </a:cubicBezTo>
                <a:close/>
                <a:moveTo>
                  <a:pt x="39" y="38"/>
                </a:moveTo>
                <a:lnTo>
                  <a:pt x="39" y="38"/>
                </a:lnTo>
                <a:cubicBezTo>
                  <a:pt x="92" y="38"/>
                  <a:pt x="92" y="38"/>
                  <a:pt x="92" y="38"/>
                </a:cubicBezTo>
                <a:cubicBezTo>
                  <a:pt x="39" y="38"/>
                  <a:pt x="39" y="38"/>
                  <a:pt x="39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51">
            <a:extLst>
              <a:ext uri="{FF2B5EF4-FFF2-40B4-BE49-F238E27FC236}">
                <a16:creationId xmlns:a16="http://schemas.microsoft.com/office/drawing/2014/main" id="{1C048CEE-D918-8C4C-A9CD-CE6FFD19B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9094" y="4474707"/>
            <a:ext cx="145863" cy="145863"/>
          </a:xfrm>
          <a:custGeom>
            <a:avLst/>
            <a:gdLst>
              <a:gd name="T0" fmla="*/ 22044 w 123"/>
              <a:gd name="T1" fmla="*/ 44089 h 123"/>
              <a:gd name="T2" fmla="*/ 22044 w 123"/>
              <a:gd name="T3" fmla="*/ 44089 h 123"/>
              <a:gd name="T4" fmla="*/ 0 w 123"/>
              <a:gd name="T5" fmla="*/ 22044 h 123"/>
              <a:gd name="T6" fmla="*/ 22044 w 123"/>
              <a:gd name="T7" fmla="*/ 0 h 123"/>
              <a:gd name="T8" fmla="*/ 44089 w 123"/>
              <a:gd name="T9" fmla="*/ 22044 h 123"/>
              <a:gd name="T10" fmla="*/ 22044 w 123"/>
              <a:gd name="T11" fmla="*/ 44089 h 123"/>
              <a:gd name="T12" fmla="*/ 22044 w 123"/>
              <a:gd name="T13" fmla="*/ 16624 h 123"/>
              <a:gd name="T14" fmla="*/ 22044 w 123"/>
              <a:gd name="T15" fmla="*/ 16624 h 123"/>
              <a:gd name="T16" fmla="*/ 16624 w 123"/>
              <a:gd name="T17" fmla="*/ 22044 h 123"/>
              <a:gd name="T18" fmla="*/ 22044 w 123"/>
              <a:gd name="T19" fmla="*/ 30356 h 123"/>
              <a:gd name="T20" fmla="*/ 30356 w 123"/>
              <a:gd name="T21" fmla="*/ 22044 h 123"/>
              <a:gd name="T22" fmla="*/ 22044 w 123"/>
              <a:gd name="T23" fmla="*/ 16624 h 1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3" h="123">
                <a:moveTo>
                  <a:pt x="61" y="122"/>
                </a:moveTo>
                <a:lnTo>
                  <a:pt x="61" y="122"/>
                </a:lnTo>
                <a:cubicBezTo>
                  <a:pt x="31" y="122"/>
                  <a:pt x="0" y="99"/>
                  <a:pt x="0" y="61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22" y="31"/>
                  <a:pt x="122" y="61"/>
                </a:cubicBezTo>
                <a:cubicBezTo>
                  <a:pt x="122" y="99"/>
                  <a:pt x="100" y="122"/>
                  <a:pt x="61" y="122"/>
                </a:cubicBezTo>
                <a:close/>
                <a:moveTo>
                  <a:pt x="61" y="46"/>
                </a:moveTo>
                <a:lnTo>
                  <a:pt x="61" y="46"/>
                </a:lnTo>
                <a:cubicBezTo>
                  <a:pt x="54" y="46"/>
                  <a:pt x="46" y="54"/>
                  <a:pt x="46" y="61"/>
                </a:cubicBezTo>
                <a:cubicBezTo>
                  <a:pt x="46" y="77"/>
                  <a:pt x="54" y="84"/>
                  <a:pt x="61" y="84"/>
                </a:cubicBezTo>
                <a:cubicBezTo>
                  <a:pt x="77" y="84"/>
                  <a:pt x="84" y="77"/>
                  <a:pt x="84" y="61"/>
                </a:cubicBezTo>
                <a:cubicBezTo>
                  <a:pt x="84" y="54"/>
                  <a:pt x="77" y="46"/>
                  <a:pt x="61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52">
            <a:extLst>
              <a:ext uri="{FF2B5EF4-FFF2-40B4-BE49-F238E27FC236}">
                <a16:creationId xmlns:a16="http://schemas.microsoft.com/office/drawing/2014/main" id="{6C47741A-E089-FD46-8466-19E6E6B78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399" y="4881039"/>
            <a:ext cx="46883" cy="369865"/>
          </a:xfrm>
          <a:custGeom>
            <a:avLst/>
            <a:gdLst>
              <a:gd name="T0" fmla="*/ 5495 w 39"/>
              <a:gd name="T1" fmla="*/ 112353 h 314"/>
              <a:gd name="T2" fmla="*/ 5495 w 39"/>
              <a:gd name="T3" fmla="*/ 112353 h 314"/>
              <a:gd name="T4" fmla="*/ 0 w 39"/>
              <a:gd name="T5" fmla="*/ 104097 h 314"/>
              <a:gd name="T6" fmla="*/ 0 w 39"/>
              <a:gd name="T7" fmla="*/ 5384 h 314"/>
              <a:gd name="T8" fmla="*/ 5495 w 39"/>
              <a:gd name="T9" fmla="*/ 0 h 314"/>
              <a:gd name="T10" fmla="*/ 13921 w 39"/>
              <a:gd name="T11" fmla="*/ 5384 h 314"/>
              <a:gd name="T12" fmla="*/ 13921 w 39"/>
              <a:gd name="T13" fmla="*/ 104097 h 314"/>
              <a:gd name="T14" fmla="*/ 5495 w 39"/>
              <a:gd name="T15" fmla="*/ 112353 h 3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314">
                <a:moveTo>
                  <a:pt x="15" y="313"/>
                </a:moveTo>
                <a:lnTo>
                  <a:pt x="15" y="313"/>
                </a:lnTo>
                <a:cubicBezTo>
                  <a:pt x="8" y="313"/>
                  <a:pt x="0" y="305"/>
                  <a:pt x="0" y="29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38" y="290"/>
                  <a:pt x="38" y="290"/>
                  <a:pt x="38" y="290"/>
                </a:cubicBezTo>
                <a:cubicBezTo>
                  <a:pt x="38" y="305"/>
                  <a:pt x="31" y="313"/>
                  <a:pt x="15" y="3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53">
            <a:extLst>
              <a:ext uri="{FF2B5EF4-FFF2-40B4-BE49-F238E27FC236}">
                <a16:creationId xmlns:a16="http://schemas.microsoft.com/office/drawing/2014/main" id="{E8D1BB72-C061-6840-BB14-8F0BAF94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8031" y="6917907"/>
            <a:ext cx="802245" cy="36467"/>
          </a:xfrm>
          <a:custGeom>
            <a:avLst/>
            <a:gdLst>
              <a:gd name="T0" fmla="*/ 238372 w 681"/>
              <a:gd name="T1" fmla="*/ 10743 h 30"/>
              <a:gd name="T2" fmla="*/ 238372 w 681"/>
              <a:gd name="T3" fmla="*/ 10743 h 30"/>
              <a:gd name="T4" fmla="*/ 5385 w 681"/>
              <a:gd name="T5" fmla="*/ 10743 h 30"/>
              <a:gd name="T6" fmla="*/ 0 w 681"/>
              <a:gd name="T7" fmla="*/ 5557 h 30"/>
              <a:gd name="T8" fmla="*/ 5385 w 681"/>
              <a:gd name="T9" fmla="*/ 0 h 30"/>
              <a:gd name="T10" fmla="*/ 238372 w 681"/>
              <a:gd name="T11" fmla="*/ 0 h 30"/>
              <a:gd name="T12" fmla="*/ 244116 w 681"/>
              <a:gd name="T13" fmla="*/ 5557 h 30"/>
              <a:gd name="T14" fmla="*/ 238372 w 681"/>
              <a:gd name="T15" fmla="*/ 10743 h 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1" h="30">
                <a:moveTo>
                  <a:pt x="664" y="29"/>
                </a:moveTo>
                <a:lnTo>
                  <a:pt x="664" y="29"/>
                </a:lnTo>
                <a:cubicBezTo>
                  <a:pt x="15" y="29"/>
                  <a:pt x="15" y="29"/>
                  <a:pt x="15" y="29"/>
                </a:cubicBezTo>
                <a:cubicBezTo>
                  <a:pt x="7" y="29"/>
                  <a:pt x="0" y="22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664" y="0"/>
                  <a:pt x="664" y="0"/>
                  <a:pt x="664" y="0"/>
                </a:cubicBezTo>
                <a:cubicBezTo>
                  <a:pt x="672" y="0"/>
                  <a:pt x="680" y="7"/>
                  <a:pt x="680" y="15"/>
                </a:cubicBezTo>
                <a:cubicBezTo>
                  <a:pt x="680" y="22"/>
                  <a:pt x="672" y="29"/>
                  <a:pt x="664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54">
            <a:extLst>
              <a:ext uri="{FF2B5EF4-FFF2-40B4-BE49-F238E27FC236}">
                <a16:creationId xmlns:a16="http://schemas.microsoft.com/office/drawing/2014/main" id="{94D2DB91-CE1B-3F41-B824-CFDBC44A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8031" y="7339869"/>
            <a:ext cx="812664" cy="36464"/>
          </a:xfrm>
          <a:custGeom>
            <a:avLst/>
            <a:gdLst>
              <a:gd name="T0" fmla="*/ 241891 w 688"/>
              <a:gd name="T1" fmla="*/ 10754 h 31"/>
              <a:gd name="T2" fmla="*/ 241891 w 688"/>
              <a:gd name="T3" fmla="*/ 10754 h 31"/>
              <a:gd name="T4" fmla="*/ 5399 w 688"/>
              <a:gd name="T5" fmla="*/ 10754 h 31"/>
              <a:gd name="T6" fmla="*/ 0 w 688"/>
              <a:gd name="T7" fmla="*/ 5377 h 31"/>
              <a:gd name="T8" fmla="*/ 5399 w 688"/>
              <a:gd name="T9" fmla="*/ 0 h 31"/>
              <a:gd name="T10" fmla="*/ 241891 w 688"/>
              <a:gd name="T11" fmla="*/ 0 h 31"/>
              <a:gd name="T12" fmla="*/ 247290 w 688"/>
              <a:gd name="T13" fmla="*/ 5377 h 31"/>
              <a:gd name="T14" fmla="*/ 241891 w 688"/>
              <a:gd name="T15" fmla="*/ 1075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8" h="31">
                <a:moveTo>
                  <a:pt x="672" y="30"/>
                </a:moveTo>
                <a:lnTo>
                  <a:pt x="672" y="30"/>
                </a:ln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2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672" y="0"/>
                  <a:pt x="672" y="0"/>
                  <a:pt x="672" y="0"/>
                </a:cubicBezTo>
                <a:cubicBezTo>
                  <a:pt x="680" y="0"/>
                  <a:pt x="687" y="7"/>
                  <a:pt x="687" y="15"/>
                </a:cubicBezTo>
                <a:cubicBezTo>
                  <a:pt x="687" y="22"/>
                  <a:pt x="680" y="30"/>
                  <a:pt x="672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55">
            <a:extLst>
              <a:ext uri="{FF2B5EF4-FFF2-40B4-BE49-F238E27FC236}">
                <a16:creationId xmlns:a16="http://schemas.microsoft.com/office/drawing/2014/main" id="{A10D69A2-A1C9-484C-AD45-1BC4BE3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706" y="6917907"/>
            <a:ext cx="713684" cy="458426"/>
          </a:xfrm>
          <a:custGeom>
            <a:avLst/>
            <a:gdLst>
              <a:gd name="T0" fmla="*/ 211726 w 604"/>
              <a:gd name="T1" fmla="*/ 139341 h 389"/>
              <a:gd name="T2" fmla="*/ 211726 w 604"/>
              <a:gd name="T3" fmla="*/ 139341 h 389"/>
              <a:gd name="T4" fmla="*/ 5401 w 604"/>
              <a:gd name="T5" fmla="*/ 139341 h 389"/>
              <a:gd name="T6" fmla="*/ 0 w 604"/>
              <a:gd name="T7" fmla="*/ 133954 h 389"/>
              <a:gd name="T8" fmla="*/ 0 w 604"/>
              <a:gd name="T9" fmla="*/ 5387 h 389"/>
              <a:gd name="T10" fmla="*/ 5401 w 604"/>
              <a:gd name="T11" fmla="*/ 0 h 389"/>
              <a:gd name="T12" fmla="*/ 211726 w 604"/>
              <a:gd name="T13" fmla="*/ 0 h 389"/>
              <a:gd name="T14" fmla="*/ 217127 w 604"/>
              <a:gd name="T15" fmla="*/ 5387 h 389"/>
              <a:gd name="T16" fmla="*/ 217127 w 604"/>
              <a:gd name="T17" fmla="*/ 133954 h 389"/>
              <a:gd name="T18" fmla="*/ 211726 w 604"/>
              <a:gd name="T19" fmla="*/ 139341 h 389"/>
              <a:gd name="T20" fmla="*/ 10802 w 604"/>
              <a:gd name="T21" fmla="*/ 128567 h 389"/>
              <a:gd name="T22" fmla="*/ 10802 w 604"/>
              <a:gd name="T23" fmla="*/ 128567 h 389"/>
              <a:gd name="T24" fmla="*/ 206325 w 604"/>
              <a:gd name="T25" fmla="*/ 128567 h 389"/>
              <a:gd name="T26" fmla="*/ 206325 w 604"/>
              <a:gd name="T27" fmla="*/ 10415 h 389"/>
              <a:gd name="T28" fmla="*/ 10802 w 604"/>
              <a:gd name="T29" fmla="*/ 10415 h 389"/>
              <a:gd name="T30" fmla="*/ 10802 w 604"/>
              <a:gd name="T31" fmla="*/ 128567 h 3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4" h="389">
                <a:moveTo>
                  <a:pt x="588" y="388"/>
                </a:moveTo>
                <a:lnTo>
                  <a:pt x="588" y="388"/>
                </a:lnTo>
                <a:cubicBezTo>
                  <a:pt x="15" y="388"/>
                  <a:pt x="15" y="388"/>
                  <a:pt x="15" y="388"/>
                </a:cubicBezTo>
                <a:cubicBezTo>
                  <a:pt x="7" y="388"/>
                  <a:pt x="0" y="380"/>
                  <a:pt x="0" y="373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596" y="0"/>
                  <a:pt x="603" y="7"/>
                  <a:pt x="603" y="15"/>
                </a:cubicBezTo>
                <a:cubicBezTo>
                  <a:pt x="603" y="373"/>
                  <a:pt x="603" y="373"/>
                  <a:pt x="603" y="373"/>
                </a:cubicBezTo>
                <a:cubicBezTo>
                  <a:pt x="603" y="380"/>
                  <a:pt x="596" y="388"/>
                  <a:pt x="588" y="388"/>
                </a:cubicBezTo>
                <a:close/>
                <a:moveTo>
                  <a:pt x="30" y="358"/>
                </a:moveTo>
                <a:lnTo>
                  <a:pt x="30" y="358"/>
                </a:lnTo>
                <a:cubicBezTo>
                  <a:pt x="573" y="358"/>
                  <a:pt x="573" y="358"/>
                  <a:pt x="573" y="358"/>
                </a:cubicBezTo>
                <a:cubicBezTo>
                  <a:pt x="573" y="29"/>
                  <a:pt x="573" y="29"/>
                  <a:pt x="573" y="29"/>
                </a:cubicBezTo>
                <a:cubicBezTo>
                  <a:pt x="30" y="29"/>
                  <a:pt x="30" y="29"/>
                  <a:pt x="30" y="29"/>
                </a:cubicBezTo>
                <a:lnTo>
                  <a:pt x="30" y="3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56">
            <a:extLst>
              <a:ext uri="{FF2B5EF4-FFF2-40B4-BE49-F238E27FC236}">
                <a16:creationId xmlns:a16="http://schemas.microsoft.com/office/drawing/2014/main" id="{DA783826-35DD-E54A-B3C6-ADBD466AB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3525" y="7339869"/>
            <a:ext cx="36464" cy="291726"/>
          </a:xfrm>
          <a:custGeom>
            <a:avLst/>
            <a:gdLst>
              <a:gd name="T0" fmla="*/ 5556 w 32"/>
              <a:gd name="T1" fmla="*/ 88537 h 245"/>
              <a:gd name="T2" fmla="*/ 5556 w 32"/>
              <a:gd name="T3" fmla="*/ 88537 h 245"/>
              <a:gd name="T4" fmla="*/ 0 w 32"/>
              <a:gd name="T5" fmla="*/ 83094 h 245"/>
              <a:gd name="T6" fmla="*/ 0 w 32"/>
              <a:gd name="T7" fmla="*/ 5443 h 245"/>
              <a:gd name="T8" fmla="*/ 5556 w 32"/>
              <a:gd name="T9" fmla="*/ 0 h 245"/>
              <a:gd name="T10" fmla="*/ 10765 w 32"/>
              <a:gd name="T11" fmla="*/ 5443 h 245"/>
              <a:gd name="T12" fmla="*/ 10765 w 32"/>
              <a:gd name="T13" fmla="*/ 83094 h 245"/>
              <a:gd name="T14" fmla="*/ 5556 w 32"/>
              <a:gd name="T15" fmla="*/ 88537 h 2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" h="245">
                <a:moveTo>
                  <a:pt x="16" y="244"/>
                </a:moveTo>
                <a:lnTo>
                  <a:pt x="16" y="244"/>
                </a:lnTo>
                <a:cubicBezTo>
                  <a:pt x="8" y="244"/>
                  <a:pt x="0" y="236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cubicBezTo>
                  <a:pt x="31" y="229"/>
                  <a:pt x="31" y="229"/>
                  <a:pt x="31" y="229"/>
                </a:cubicBezTo>
                <a:cubicBezTo>
                  <a:pt x="31" y="236"/>
                  <a:pt x="23" y="244"/>
                  <a:pt x="16" y="2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57">
            <a:extLst>
              <a:ext uri="{FF2B5EF4-FFF2-40B4-BE49-F238E27FC236}">
                <a16:creationId xmlns:a16="http://schemas.microsoft.com/office/drawing/2014/main" id="{C28A30A1-BD50-9D4B-8647-F448EB25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5568" y="7595127"/>
            <a:ext cx="427170" cy="135444"/>
          </a:xfrm>
          <a:custGeom>
            <a:avLst/>
            <a:gdLst>
              <a:gd name="T0" fmla="*/ 5424 w 360"/>
              <a:gd name="T1" fmla="*/ 40916 h 115"/>
              <a:gd name="T2" fmla="*/ 5424 w 360"/>
              <a:gd name="T3" fmla="*/ 40916 h 115"/>
              <a:gd name="T4" fmla="*/ 2893 w 360"/>
              <a:gd name="T5" fmla="*/ 35532 h 115"/>
              <a:gd name="T6" fmla="*/ 2893 w 360"/>
              <a:gd name="T7" fmla="*/ 30149 h 115"/>
              <a:gd name="T8" fmla="*/ 63641 w 360"/>
              <a:gd name="T9" fmla="*/ 0 h 115"/>
              <a:gd name="T10" fmla="*/ 69065 w 360"/>
              <a:gd name="T11" fmla="*/ 0 h 115"/>
              <a:gd name="T12" fmla="*/ 126921 w 360"/>
              <a:gd name="T13" fmla="*/ 30149 h 115"/>
              <a:gd name="T14" fmla="*/ 129813 w 360"/>
              <a:gd name="T15" fmla="*/ 35532 h 115"/>
              <a:gd name="T16" fmla="*/ 121497 w 360"/>
              <a:gd name="T17" fmla="*/ 38045 h 115"/>
              <a:gd name="T18" fmla="*/ 66534 w 360"/>
              <a:gd name="T19" fmla="*/ 10767 h 115"/>
              <a:gd name="T20" fmla="*/ 8317 w 360"/>
              <a:gd name="T21" fmla="*/ 38045 h 115"/>
              <a:gd name="T22" fmla="*/ 5424 w 360"/>
              <a:gd name="T23" fmla="*/ 40916 h 1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0" h="115">
                <a:moveTo>
                  <a:pt x="15" y="114"/>
                </a:moveTo>
                <a:lnTo>
                  <a:pt x="15" y="114"/>
                </a:lnTo>
                <a:cubicBezTo>
                  <a:pt x="15" y="114"/>
                  <a:pt x="8" y="106"/>
                  <a:pt x="8" y="99"/>
                </a:cubicBezTo>
                <a:cubicBezTo>
                  <a:pt x="0" y="91"/>
                  <a:pt x="0" y="84"/>
                  <a:pt x="8" y="84"/>
                </a:cubicBezTo>
                <a:cubicBezTo>
                  <a:pt x="176" y="0"/>
                  <a:pt x="176" y="0"/>
                  <a:pt x="176" y="0"/>
                </a:cubicBezTo>
                <a:cubicBezTo>
                  <a:pt x="184" y="0"/>
                  <a:pt x="184" y="0"/>
                  <a:pt x="191" y="0"/>
                </a:cubicBezTo>
                <a:cubicBezTo>
                  <a:pt x="351" y="84"/>
                  <a:pt x="351" y="84"/>
                  <a:pt x="351" y="84"/>
                </a:cubicBezTo>
                <a:cubicBezTo>
                  <a:pt x="359" y="84"/>
                  <a:pt x="359" y="91"/>
                  <a:pt x="359" y="99"/>
                </a:cubicBezTo>
                <a:cubicBezTo>
                  <a:pt x="351" y="106"/>
                  <a:pt x="344" y="114"/>
                  <a:pt x="336" y="106"/>
                </a:cubicBezTo>
                <a:cubicBezTo>
                  <a:pt x="184" y="30"/>
                  <a:pt x="184" y="30"/>
                  <a:pt x="184" y="30"/>
                </a:cubicBezTo>
                <a:cubicBezTo>
                  <a:pt x="23" y="106"/>
                  <a:pt x="23" y="106"/>
                  <a:pt x="23" y="106"/>
                </a:cubicBezTo>
                <a:cubicBezTo>
                  <a:pt x="23" y="106"/>
                  <a:pt x="23" y="114"/>
                  <a:pt x="15" y="1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58">
            <a:extLst>
              <a:ext uri="{FF2B5EF4-FFF2-40B4-BE49-F238E27FC236}">
                <a16:creationId xmlns:a16="http://schemas.microsoft.com/office/drawing/2014/main" id="{01B22982-B3BF-6543-BBED-D0A2D79CF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3525" y="7642013"/>
            <a:ext cx="36464" cy="88558"/>
          </a:xfrm>
          <a:custGeom>
            <a:avLst/>
            <a:gdLst>
              <a:gd name="T0" fmla="*/ 5556 w 32"/>
              <a:gd name="T1" fmla="*/ 26637 h 77"/>
              <a:gd name="T2" fmla="*/ 5556 w 32"/>
              <a:gd name="T3" fmla="*/ 26637 h 77"/>
              <a:gd name="T4" fmla="*/ 0 w 32"/>
              <a:gd name="T5" fmla="*/ 18575 h 77"/>
              <a:gd name="T6" fmla="*/ 0 w 32"/>
              <a:gd name="T7" fmla="*/ 5257 h 77"/>
              <a:gd name="T8" fmla="*/ 5556 w 32"/>
              <a:gd name="T9" fmla="*/ 0 h 77"/>
              <a:gd name="T10" fmla="*/ 10765 w 32"/>
              <a:gd name="T11" fmla="*/ 5257 h 77"/>
              <a:gd name="T12" fmla="*/ 10765 w 32"/>
              <a:gd name="T13" fmla="*/ 18575 h 77"/>
              <a:gd name="T14" fmla="*/ 5556 w 32"/>
              <a:gd name="T15" fmla="*/ 26637 h 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" h="77">
                <a:moveTo>
                  <a:pt x="16" y="76"/>
                </a:moveTo>
                <a:lnTo>
                  <a:pt x="16" y="76"/>
                </a:lnTo>
                <a:cubicBezTo>
                  <a:pt x="0" y="76"/>
                  <a:pt x="0" y="68"/>
                  <a:pt x="0" y="53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0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68"/>
                  <a:pt x="23" y="76"/>
                  <a:pt x="16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59">
            <a:extLst>
              <a:ext uri="{FF2B5EF4-FFF2-40B4-BE49-F238E27FC236}">
                <a16:creationId xmlns:a16="http://schemas.microsoft.com/office/drawing/2014/main" id="{BBFCCF70-6C9F-4249-A684-205392BDA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7662" y="7006468"/>
            <a:ext cx="291726" cy="296933"/>
          </a:xfrm>
          <a:custGeom>
            <a:avLst/>
            <a:gdLst>
              <a:gd name="T0" fmla="*/ 85997 w 245"/>
              <a:gd name="T1" fmla="*/ 41130 h 253"/>
              <a:gd name="T2" fmla="*/ 85997 w 245"/>
              <a:gd name="T3" fmla="*/ 41130 h 253"/>
              <a:gd name="T4" fmla="*/ 47171 w 245"/>
              <a:gd name="T5" fmla="*/ 41130 h 253"/>
              <a:gd name="T6" fmla="*/ 55517 w 245"/>
              <a:gd name="T7" fmla="*/ 5365 h 253"/>
              <a:gd name="T8" fmla="*/ 52614 w 245"/>
              <a:gd name="T9" fmla="*/ 0 h 253"/>
              <a:gd name="T10" fmla="*/ 44269 w 245"/>
              <a:gd name="T11" fmla="*/ 0 h 253"/>
              <a:gd name="T12" fmla="*/ 10886 w 245"/>
              <a:gd name="T13" fmla="*/ 13591 h 253"/>
              <a:gd name="T14" fmla="*/ 0 w 245"/>
              <a:gd name="T15" fmla="*/ 43634 h 253"/>
              <a:gd name="T16" fmla="*/ 10886 w 245"/>
              <a:gd name="T17" fmla="*/ 76538 h 253"/>
              <a:gd name="T18" fmla="*/ 10886 w 245"/>
              <a:gd name="T19" fmla="*/ 76538 h 253"/>
              <a:gd name="T20" fmla="*/ 13789 w 245"/>
              <a:gd name="T21" fmla="*/ 76538 h 253"/>
              <a:gd name="T22" fmla="*/ 44269 w 245"/>
              <a:gd name="T23" fmla="*/ 90129 h 253"/>
              <a:gd name="T24" fmla="*/ 74749 w 245"/>
              <a:gd name="T25" fmla="*/ 76538 h 253"/>
              <a:gd name="T26" fmla="*/ 88537 w 245"/>
              <a:gd name="T27" fmla="*/ 43634 h 253"/>
              <a:gd name="T28" fmla="*/ 85997 w 245"/>
              <a:gd name="T29" fmla="*/ 41130 h 253"/>
              <a:gd name="T30" fmla="*/ 16691 w 245"/>
              <a:gd name="T31" fmla="*/ 16452 h 253"/>
              <a:gd name="T32" fmla="*/ 16691 w 245"/>
              <a:gd name="T33" fmla="*/ 16452 h 253"/>
              <a:gd name="T34" fmla="*/ 44269 w 245"/>
              <a:gd name="T35" fmla="*/ 5365 h 253"/>
              <a:gd name="T36" fmla="*/ 47171 w 245"/>
              <a:gd name="T37" fmla="*/ 5365 h 253"/>
              <a:gd name="T38" fmla="*/ 41729 w 245"/>
              <a:gd name="T39" fmla="*/ 43634 h 253"/>
              <a:gd name="T40" fmla="*/ 13789 w 245"/>
              <a:gd name="T41" fmla="*/ 68312 h 253"/>
              <a:gd name="T42" fmla="*/ 5443 w 245"/>
              <a:gd name="T43" fmla="*/ 43634 h 253"/>
              <a:gd name="T44" fmla="*/ 16691 w 245"/>
              <a:gd name="T45" fmla="*/ 16452 h 253"/>
              <a:gd name="T46" fmla="*/ 72209 w 245"/>
              <a:gd name="T47" fmla="*/ 71174 h 253"/>
              <a:gd name="T48" fmla="*/ 72209 w 245"/>
              <a:gd name="T49" fmla="*/ 71174 h 253"/>
              <a:gd name="T50" fmla="*/ 44269 w 245"/>
              <a:gd name="T51" fmla="*/ 81903 h 253"/>
              <a:gd name="T52" fmla="*/ 19231 w 245"/>
              <a:gd name="T53" fmla="*/ 73677 h 253"/>
              <a:gd name="T54" fmla="*/ 44269 w 245"/>
              <a:gd name="T55" fmla="*/ 46495 h 253"/>
              <a:gd name="T56" fmla="*/ 83094 w 245"/>
              <a:gd name="T57" fmla="*/ 46495 h 253"/>
              <a:gd name="T58" fmla="*/ 72209 w 245"/>
              <a:gd name="T59" fmla="*/ 71174 h 25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45" h="253">
                <a:moveTo>
                  <a:pt x="237" y="115"/>
                </a:moveTo>
                <a:lnTo>
                  <a:pt x="237" y="115"/>
                </a:lnTo>
                <a:cubicBezTo>
                  <a:pt x="130" y="115"/>
                  <a:pt x="130" y="115"/>
                  <a:pt x="130" y="115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8"/>
                  <a:pt x="145" y="0"/>
                  <a:pt x="145" y="0"/>
                </a:cubicBezTo>
                <a:cubicBezTo>
                  <a:pt x="138" y="0"/>
                  <a:pt x="130" y="0"/>
                  <a:pt x="122" y="0"/>
                </a:cubicBezTo>
                <a:cubicBezTo>
                  <a:pt x="92" y="0"/>
                  <a:pt x="53" y="15"/>
                  <a:pt x="30" y="38"/>
                </a:cubicBezTo>
                <a:cubicBezTo>
                  <a:pt x="7" y="61"/>
                  <a:pt x="0" y="92"/>
                  <a:pt x="0" y="122"/>
                </a:cubicBezTo>
                <a:cubicBezTo>
                  <a:pt x="0" y="161"/>
                  <a:pt x="7" y="191"/>
                  <a:pt x="30" y="214"/>
                </a:cubicBezTo>
                <a:cubicBezTo>
                  <a:pt x="30" y="214"/>
                  <a:pt x="30" y="214"/>
                  <a:pt x="38" y="214"/>
                </a:cubicBezTo>
                <a:cubicBezTo>
                  <a:pt x="61" y="237"/>
                  <a:pt x="92" y="252"/>
                  <a:pt x="122" y="252"/>
                </a:cubicBezTo>
                <a:cubicBezTo>
                  <a:pt x="153" y="252"/>
                  <a:pt x="183" y="237"/>
                  <a:pt x="206" y="214"/>
                </a:cubicBezTo>
                <a:cubicBezTo>
                  <a:pt x="237" y="191"/>
                  <a:pt x="244" y="161"/>
                  <a:pt x="244" y="122"/>
                </a:cubicBezTo>
                <a:cubicBezTo>
                  <a:pt x="244" y="122"/>
                  <a:pt x="244" y="115"/>
                  <a:pt x="237" y="115"/>
                </a:cubicBezTo>
                <a:close/>
                <a:moveTo>
                  <a:pt x="46" y="46"/>
                </a:moveTo>
                <a:lnTo>
                  <a:pt x="46" y="46"/>
                </a:lnTo>
                <a:cubicBezTo>
                  <a:pt x="69" y="30"/>
                  <a:pt x="92" y="15"/>
                  <a:pt x="122" y="15"/>
                </a:cubicBezTo>
                <a:lnTo>
                  <a:pt x="130" y="15"/>
                </a:lnTo>
                <a:cubicBezTo>
                  <a:pt x="115" y="122"/>
                  <a:pt x="115" y="122"/>
                  <a:pt x="115" y="122"/>
                </a:cubicBezTo>
                <a:cubicBezTo>
                  <a:pt x="38" y="191"/>
                  <a:pt x="38" y="191"/>
                  <a:pt x="38" y="191"/>
                </a:cubicBezTo>
                <a:cubicBezTo>
                  <a:pt x="23" y="176"/>
                  <a:pt x="15" y="153"/>
                  <a:pt x="15" y="122"/>
                </a:cubicBezTo>
                <a:cubicBezTo>
                  <a:pt x="15" y="99"/>
                  <a:pt x="23" y="69"/>
                  <a:pt x="46" y="46"/>
                </a:cubicBezTo>
                <a:close/>
                <a:moveTo>
                  <a:pt x="199" y="199"/>
                </a:moveTo>
                <a:lnTo>
                  <a:pt x="199" y="199"/>
                </a:lnTo>
                <a:cubicBezTo>
                  <a:pt x="176" y="222"/>
                  <a:pt x="153" y="229"/>
                  <a:pt x="122" y="229"/>
                </a:cubicBezTo>
                <a:cubicBezTo>
                  <a:pt x="99" y="229"/>
                  <a:pt x="69" y="222"/>
                  <a:pt x="53" y="206"/>
                </a:cubicBezTo>
                <a:cubicBezTo>
                  <a:pt x="122" y="130"/>
                  <a:pt x="122" y="130"/>
                  <a:pt x="122" y="130"/>
                </a:cubicBezTo>
                <a:cubicBezTo>
                  <a:pt x="229" y="130"/>
                  <a:pt x="229" y="130"/>
                  <a:pt x="229" y="130"/>
                </a:cubicBezTo>
                <a:cubicBezTo>
                  <a:pt x="229" y="161"/>
                  <a:pt x="214" y="183"/>
                  <a:pt x="199" y="19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60">
            <a:extLst>
              <a:ext uri="{FF2B5EF4-FFF2-40B4-BE49-F238E27FC236}">
                <a16:creationId xmlns:a16="http://schemas.microsoft.com/office/drawing/2014/main" id="{7331DDAC-9702-7646-B436-19317368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570" y="6980420"/>
            <a:ext cx="161493" cy="156282"/>
          </a:xfrm>
          <a:custGeom>
            <a:avLst/>
            <a:gdLst>
              <a:gd name="T0" fmla="*/ 38158 w 138"/>
              <a:gd name="T1" fmla="*/ 13815 h 131"/>
              <a:gd name="T2" fmla="*/ 38158 w 138"/>
              <a:gd name="T3" fmla="*/ 13815 h 131"/>
              <a:gd name="T4" fmla="*/ 11055 w 138"/>
              <a:gd name="T5" fmla="*/ 0 h 131"/>
              <a:gd name="T6" fmla="*/ 8202 w 138"/>
              <a:gd name="T7" fmla="*/ 0 h 131"/>
              <a:gd name="T8" fmla="*/ 8202 w 138"/>
              <a:gd name="T9" fmla="*/ 2908 h 131"/>
              <a:gd name="T10" fmla="*/ 0 w 138"/>
              <a:gd name="T11" fmla="*/ 44353 h 131"/>
              <a:gd name="T12" fmla="*/ 0 w 138"/>
              <a:gd name="T13" fmla="*/ 47261 h 131"/>
              <a:gd name="T14" fmla="*/ 2853 w 138"/>
              <a:gd name="T15" fmla="*/ 47261 h 131"/>
              <a:gd name="T16" fmla="*/ 43507 w 138"/>
              <a:gd name="T17" fmla="*/ 47261 h 131"/>
              <a:gd name="T18" fmla="*/ 48856 w 138"/>
              <a:gd name="T19" fmla="*/ 44353 h 131"/>
              <a:gd name="T20" fmla="*/ 38158 w 138"/>
              <a:gd name="T21" fmla="*/ 13815 h 131"/>
              <a:gd name="T22" fmla="*/ 5349 w 138"/>
              <a:gd name="T23" fmla="*/ 41808 h 131"/>
              <a:gd name="T24" fmla="*/ 5349 w 138"/>
              <a:gd name="T25" fmla="*/ 41808 h 131"/>
              <a:gd name="T26" fmla="*/ 13551 w 138"/>
              <a:gd name="T27" fmla="*/ 5453 h 131"/>
              <a:gd name="T28" fmla="*/ 32809 w 138"/>
              <a:gd name="T29" fmla="*/ 19268 h 131"/>
              <a:gd name="T30" fmla="*/ 41011 w 138"/>
              <a:gd name="T31" fmla="*/ 41808 h 131"/>
              <a:gd name="T32" fmla="*/ 5349 w 138"/>
              <a:gd name="T33" fmla="*/ 41808 h 13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131">
                <a:moveTo>
                  <a:pt x="107" y="38"/>
                </a:moveTo>
                <a:lnTo>
                  <a:pt x="107" y="38"/>
                </a:lnTo>
                <a:cubicBezTo>
                  <a:pt x="84" y="15"/>
                  <a:pt x="61" y="0"/>
                  <a:pt x="31" y="0"/>
                </a:cubicBezTo>
                <a:lnTo>
                  <a:pt x="23" y="0"/>
                </a:lnTo>
                <a:cubicBezTo>
                  <a:pt x="23" y="0"/>
                  <a:pt x="23" y="0"/>
                  <a:pt x="23" y="8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30"/>
                </a:cubicBezTo>
                <a:lnTo>
                  <a:pt x="8" y="130"/>
                </a:lnTo>
                <a:cubicBezTo>
                  <a:pt x="122" y="130"/>
                  <a:pt x="122" y="130"/>
                  <a:pt x="122" y="130"/>
                </a:cubicBezTo>
                <a:cubicBezTo>
                  <a:pt x="130" y="130"/>
                  <a:pt x="137" y="130"/>
                  <a:pt x="137" y="122"/>
                </a:cubicBezTo>
                <a:cubicBezTo>
                  <a:pt x="137" y="92"/>
                  <a:pt x="122" y="61"/>
                  <a:pt x="107" y="38"/>
                </a:cubicBezTo>
                <a:close/>
                <a:moveTo>
                  <a:pt x="15" y="115"/>
                </a:moveTo>
                <a:lnTo>
                  <a:pt x="15" y="115"/>
                </a:lnTo>
                <a:cubicBezTo>
                  <a:pt x="38" y="15"/>
                  <a:pt x="38" y="15"/>
                  <a:pt x="38" y="15"/>
                </a:cubicBezTo>
                <a:cubicBezTo>
                  <a:pt x="61" y="23"/>
                  <a:pt x="76" y="31"/>
                  <a:pt x="92" y="53"/>
                </a:cubicBezTo>
                <a:cubicBezTo>
                  <a:pt x="107" y="69"/>
                  <a:pt x="115" y="92"/>
                  <a:pt x="115" y="115"/>
                </a:cubicBezTo>
                <a:lnTo>
                  <a:pt x="15" y="1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A33172-32EC-5D42-B503-7C9DA411CEC8}"/>
              </a:ext>
            </a:extLst>
          </p:cNvPr>
          <p:cNvGrpSpPr/>
          <p:nvPr/>
        </p:nvGrpSpPr>
        <p:grpSpPr>
          <a:xfrm>
            <a:off x="19185032" y="8428629"/>
            <a:ext cx="3676939" cy="1477328"/>
            <a:chOff x="5517310" y="11069053"/>
            <a:chExt cx="3676939" cy="147732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09070A84-6910-0040-A46A-18AC351A2A1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8629F9-7F92-9648-8C84-5CA99CCB1EC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8DD4B4-4A95-9F41-8E30-4679D51134D8}"/>
              </a:ext>
            </a:extLst>
          </p:cNvPr>
          <p:cNvGrpSpPr/>
          <p:nvPr/>
        </p:nvGrpSpPr>
        <p:grpSpPr>
          <a:xfrm>
            <a:off x="12808295" y="5926061"/>
            <a:ext cx="3676939" cy="1477328"/>
            <a:chOff x="5517310" y="11069053"/>
            <a:chExt cx="3676939" cy="147732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1868CFA0-C876-734A-B82C-BAD79E16BC5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CC16B3-F71B-FA43-A630-75EFBCCAD1D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5D4C5DE-3E89-BB46-B0BA-837BCA5F7E3A}"/>
              </a:ext>
            </a:extLst>
          </p:cNvPr>
          <p:cNvGrpSpPr/>
          <p:nvPr/>
        </p:nvGrpSpPr>
        <p:grpSpPr>
          <a:xfrm>
            <a:off x="8110319" y="9905957"/>
            <a:ext cx="3676939" cy="1477328"/>
            <a:chOff x="5517310" y="11069053"/>
            <a:chExt cx="3676939" cy="147732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49446238-89A2-D546-B156-86C6A0EB0E4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749BF45-FE6A-E04E-9B47-30AD73DDC4C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01EC08-DDC6-DD43-A9AC-348D4FD7D0E9}"/>
              </a:ext>
            </a:extLst>
          </p:cNvPr>
          <p:cNvGrpSpPr/>
          <p:nvPr/>
        </p:nvGrpSpPr>
        <p:grpSpPr>
          <a:xfrm>
            <a:off x="3418004" y="10507536"/>
            <a:ext cx="3676939" cy="1477328"/>
            <a:chOff x="5517310" y="11069053"/>
            <a:chExt cx="3676939" cy="1477328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AA28E43B-1B24-E747-98E6-67CBC684EC8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E7743E4-8111-FB4C-A951-EE630B25A9C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27E81581-8A13-7E47-B29C-B3A44F736517}"/>
              </a:ext>
            </a:extLst>
          </p:cNvPr>
          <p:cNvGrpSpPr/>
          <p:nvPr/>
        </p:nvGrpSpPr>
        <p:grpSpPr>
          <a:xfrm>
            <a:off x="2668308" y="403258"/>
            <a:ext cx="19041035" cy="2561450"/>
            <a:chOff x="2668308" y="861425"/>
            <a:chExt cx="19041035" cy="2561450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9B79BEBA-57EF-304E-AC02-B5E056680EA5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68917F86-EC32-7445-BF01-EAC4A2B1197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7D491C45-3753-7A46-84A9-2422F6BFDFE5}"/>
              </a:ext>
            </a:extLst>
          </p:cNvPr>
          <p:cNvGrpSpPr/>
          <p:nvPr/>
        </p:nvGrpSpPr>
        <p:grpSpPr>
          <a:xfrm>
            <a:off x="2190904" y="1055899"/>
            <a:ext cx="9773632" cy="11604202"/>
            <a:chOff x="2190904" y="1055899"/>
            <a:chExt cx="9773632" cy="11604202"/>
          </a:xfrm>
        </p:grpSpPr>
        <p:sp>
          <p:nvSpPr>
            <p:cNvPr id="451" name="Freeform 380">
              <a:extLst>
                <a:ext uri="{FF2B5EF4-FFF2-40B4-BE49-F238E27FC236}">
                  <a16:creationId xmlns:a16="http://schemas.microsoft.com/office/drawing/2014/main" id="{A9F1EC49-B250-724B-A329-95ADECCD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620" y="1055899"/>
              <a:ext cx="3393809" cy="4943453"/>
            </a:xfrm>
            <a:custGeom>
              <a:avLst/>
              <a:gdLst>
                <a:gd name="T0" fmla="*/ 1188677 w 3301"/>
                <a:gd name="T1" fmla="*/ 1136285 h 4812"/>
                <a:gd name="T2" fmla="*/ 1188677 w 3301"/>
                <a:gd name="T3" fmla="*/ 1136285 h 4812"/>
                <a:gd name="T4" fmla="*/ 604784 w 3301"/>
                <a:gd name="T5" fmla="*/ 1728723 h 4812"/>
                <a:gd name="T6" fmla="*/ 6123 w 3301"/>
                <a:gd name="T7" fmla="*/ 1127287 h 4812"/>
                <a:gd name="T8" fmla="*/ 258267 w 3301"/>
                <a:gd name="T9" fmla="*/ 653265 h 4812"/>
                <a:gd name="T10" fmla="*/ 595779 w 3301"/>
                <a:gd name="T11" fmla="*/ 12237 h 4812"/>
                <a:gd name="T12" fmla="*/ 595779 w 3301"/>
                <a:gd name="T13" fmla="*/ 0 h 48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1" h="4812">
                  <a:moveTo>
                    <a:pt x="3300" y="3157"/>
                  </a:moveTo>
                  <a:lnTo>
                    <a:pt x="3300" y="3157"/>
                  </a:lnTo>
                  <a:cubicBezTo>
                    <a:pt x="3300" y="4060"/>
                    <a:pt x="2574" y="4786"/>
                    <a:pt x="1679" y="4803"/>
                  </a:cubicBezTo>
                  <a:cubicBezTo>
                    <a:pt x="760" y="4811"/>
                    <a:pt x="0" y="4052"/>
                    <a:pt x="17" y="3132"/>
                  </a:cubicBezTo>
                  <a:cubicBezTo>
                    <a:pt x="25" y="2592"/>
                    <a:pt x="295" y="2102"/>
                    <a:pt x="717" y="1815"/>
                  </a:cubicBezTo>
                  <a:cubicBezTo>
                    <a:pt x="1300" y="1401"/>
                    <a:pt x="1654" y="743"/>
                    <a:pt x="1654" y="34"/>
                  </a:cubicBezTo>
                  <a:cubicBezTo>
                    <a:pt x="1654" y="0"/>
                    <a:pt x="1654" y="0"/>
                    <a:pt x="1654" y="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2" name="Freeform 381">
              <a:extLst>
                <a:ext uri="{FF2B5EF4-FFF2-40B4-BE49-F238E27FC236}">
                  <a16:creationId xmlns:a16="http://schemas.microsoft.com/office/drawing/2014/main" id="{31644155-1584-044A-900D-8A65253B6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904" y="2601010"/>
              <a:ext cx="9773632" cy="10059091"/>
            </a:xfrm>
            <a:custGeom>
              <a:avLst/>
              <a:gdLst>
                <a:gd name="T0" fmla="*/ 2014300 w 9513"/>
                <a:gd name="T1" fmla="*/ 595415 h 9790"/>
                <a:gd name="T2" fmla="*/ 2014300 w 9513"/>
                <a:gd name="T3" fmla="*/ 595415 h 9790"/>
                <a:gd name="T4" fmla="*/ 2597425 w 9513"/>
                <a:gd name="T5" fmla="*/ 6120 h 9790"/>
                <a:gd name="T6" fmla="*/ 3196027 w 9513"/>
                <a:gd name="T7" fmla="*/ 604414 h 9790"/>
                <a:gd name="T8" fmla="*/ 2864870 w 9513"/>
                <a:gd name="T9" fmla="*/ 1127112 h 9790"/>
                <a:gd name="T10" fmla="*/ 2603544 w 9513"/>
                <a:gd name="T11" fmla="*/ 1542894 h 9790"/>
                <a:gd name="T12" fmla="*/ 2603544 w 9513"/>
                <a:gd name="T13" fmla="*/ 1558374 h 9790"/>
                <a:gd name="T14" fmla="*/ 2895106 w 9513"/>
                <a:gd name="T15" fmla="*/ 1986395 h 9790"/>
                <a:gd name="T16" fmla="*/ 3369165 w 9513"/>
                <a:gd name="T17" fmla="*/ 2819040 h 9790"/>
                <a:gd name="T18" fmla="*/ 2721969 w 9513"/>
                <a:gd name="T19" fmla="*/ 3466292 h 9790"/>
                <a:gd name="T20" fmla="*/ 1874638 w 9513"/>
                <a:gd name="T21" fmla="*/ 2958714 h 9790"/>
                <a:gd name="T22" fmla="*/ 1519004 w 9513"/>
                <a:gd name="T23" fmla="*/ 2703485 h 9790"/>
                <a:gd name="T24" fmla="*/ 0 w 9513"/>
                <a:gd name="T25" fmla="*/ 2703485 h 97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513" h="9790">
                  <a:moveTo>
                    <a:pt x="5596" y="1654"/>
                  </a:moveTo>
                  <a:lnTo>
                    <a:pt x="5596" y="1654"/>
                  </a:lnTo>
                  <a:cubicBezTo>
                    <a:pt x="5596" y="759"/>
                    <a:pt x="6322" y="25"/>
                    <a:pt x="7216" y="17"/>
                  </a:cubicBezTo>
                  <a:cubicBezTo>
                    <a:pt x="8136" y="0"/>
                    <a:pt x="8888" y="759"/>
                    <a:pt x="8879" y="1679"/>
                  </a:cubicBezTo>
                  <a:cubicBezTo>
                    <a:pt x="8871" y="2321"/>
                    <a:pt x="8499" y="2869"/>
                    <a:pt x="7959" y="3131"/>
                  </a:cubicBezTo>
                  <a:cubicBezTo>
                    <a:pt x="7512" y="3350"/>
                    <a:pt x="7233" y="3798"/>
                    <a:pt x="7233" y="4286"/>
                  </a:cubicBezTo>
                  <a:cubicBezTo>
                    <a:pt x="7233" y="4329"/>
                    <a:pt x="7233" y="4329"/>
                    <a:pt x="7233" y="4329"/>
                  </a:cubicBezTo>
                  <a:cubicBezTo>
                    <a:pt x="7233" y="4852"/>
                    <a:pt x="7554" y="5324"/>
                    <a:pt x="8043" y="5518"/>
                  </a:cubicBezTo>
                  <a:cubicBezTo>
                    <a:pt x="8921" y="5873"/>
                    <a:pt x="9512" y="6793"/>
                    <a:pt x="9360" y="7831"/>
                  </a:cubicBezTo>
                  <a:cubicBezTo>
                    <a:pt x="9225" y="8759"/>
                    <a:pt x="8491" y="9494"/>
                    <a:pt x="7562" y="9629"/>
                  </a:cubicBezTo>
                  <a:cubicBezTo>
                    <a:pt x="6490" y="9789"/>
                    <a:pt x="5537" y="9148"/>
                    <a:pt x="5208" y="8219"/>
                  </a:cubicBezTo>
                  <a:cubicBezTo>
                    <a:pt x="5064" y="7789"/>
                    <a:pt x="4667" y="7510"/>
                    <a:pt x="4220" y="7510"/>
                  </a:cubicBezTo>
                  <a:cubicBezTo>
                    <a:pt x="0" y="7510"/>
                    <a:pt x="0" y="7510"/>
                    <a:pt x="0" y="751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637" name="Grupo 636">
            <a:extLst>
              <a:ext uri="{FF2B5EF4-FFF2-40B4-BE49-F238E27FC236}">
                <a16:creationId xmlns:a16="http://schemas.microsoft.com/office/drawing/2014/main" id="{0041D5B2-76E1-854A-BD5E-D2D6C9F547C0}"/>
              </a:ext>
            </a:extLst>
          </p:cNvPr>
          <p:cNvGrpSpPr/>
          <p:nvPr/>
        </p:nvGrpSpPr>
        <p:grpSpPr>
          <a:xfrm>
            <a:off x="2195821" y="1062697"/>
            <a:ext cx="9773632" cy="11604202"/>
            <a:chOff x="2190904" y="1055899"/>
            <a:chExt cx="9773632" cy="11604202"/>
          </a:xfrm>
        </p:grpSpPr>
        <p:sp>
          <p:nvSpPr>
            <p:cNvPr id="638" name="Freeform 380">
              <a:extLst>
                <a:ext uri="{FF2B5EF4-FFF2-40B4-BE49-F238E27FC236}">
                  <a16:creationId xmlns:a16="http://schemas.microsoft.com/office/drawing/2014/main" id="{D9D7E4E8-4EF6-6547-A125-088FE43C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620" y="1055899"/>
              <a:ext cx="3393809" cy="4943453"/>
            </a:xfrm>
            <a:custGeom>
              <a:avLst/>
              <a:gdLst>
                <a:gd name="T0" fmla="*/ 1188677 w 3301"/>
                <a:gd name="T1" fmla="*/ 1136285 h 4812"/>
                <a:gd name="T2" fmla="*/ 1188677 w 3301"/>
                <a:gd name="T3" fmla="*/ 1136285 h 4812"/>
                <a:gd name="T4" fmla="*/ 604784 w 3301"/>
                <a:gd name="T5" fmla="*/ 1728723 h 4812"/>
                <a:gd name="T6" fmla="*/ 6123 w 3301"/>
                <a:gd name="T7" fmla="*/ 1127287 h 4812"/>
                <a:gd name="T8" fmla="*/ 258267 w 3301"/>
                <a:gd name="T9" fmla="*/ 653265 h 4812"/>
                <a:gd name="T10" fmla="*/ 595779 w 3301"/>
                <a:gd name="T11" fmla="*/ 12237 h 4812"/>
                <a:gd name="T12" fmla="*/ 595779 w 3301"/>
                <a:gd name="T13" fmla="*/ 0 h 48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1" h="4812">
                  <a:moveTo>
                    <a:pt x="3300" y="3157"/>
                  </a:moveTo>
                  <a:lnTo>
                    <a:pt x="3300" y="3157"/>
                  </a:lnTo>
                  <a:cubicBezTo>
                    <a:pt x="3300" y="4060"/>
                    <a:pt x="2574" y="4786"/>
                    <a:pt x="1679" y="4803"/>
                  </a:cubicBezTo>
                  <a:cubicBezTo>
                    <a:pt x="760" y="4811"/>
                    <a:pt x="0" y="4052"/>
                    <a:pt x="17" y="3132"/>
                  </a:cubicBezTo>
                  <a:cubicBezTo>
                    <a:pt x="25" y="2592"/>
                    <a:pt x="295" y="2102"/>
                    <a:pt x="717" y="1815"/>
                  </a:cubicBezTo>
                  <a:cubicBezTo>
                    <a:pt x="1300" y="1401"/>
                    <a:pt x="1654" y="743"/>
                    <a:pt x="1654" y="34"/>
                  </a:cubicBezTo>
                  <a:cubicBezTo>
                    <a:pt x="1654" y="0"/>
                    <a:pt x="1654" y="0"/>
                    <a:pt x="1654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39" name="Freeform 381">
              <a:extLst>
                <a:ext uri="{FF2B5EF4-FFF2-40B4-BE49-F238E27FC236}">
                  <a16:creationId xmlns:a16="http://schemas.microsoft.com/office/drawing/2014/main" id="{B8CAEF69-F818-C940-9913-1D0813E2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904" y="2601010"/>
              <a:ext cx="9773632" cy="10059091"/>
            </a:xfrm>
            <a:custGeom>
              <a:avLst/>
              <a:gdLst>
                <a:gd name="T0" fmla="*/ 2014300 w 9513"/>
                <a:gd name="T1" fmla="*/ 595415 h 9790"/>
                <a:gd name="T2" fmla="*/ 2014300 w 9513"/>
                <a:gd name="T3" fmla="*/ 595415 h 9790"/>
                <a:gd name="T4" fmla="*/ 2597425 w 9513"/>
                <a:gd name="T5" fmla="*/ 6120 h 9790"/>
                <a:gd name="T6" fmla="*/ 3196027 w 9513"/>
                <a:gd name="T7" fmla="*/ 604414 h 9790"/>
                <a:gd name="T8" fmla="*/ 2864870 w 9513"/>
                <a:gd name="T9" fmla="*/ 1127112 h 9790"/>
                <a:gd name="T10" fmla="*/ 2603544 w 9513"/>
                <a:gd name="T11" fmla="*/ 1542894 h 9790"/>
                <a:gd name="T12" fmla="*/ 2603544 w 9513"/>
                <a:gd name="T13" fmla="*/ 1558374 h 9790"/>
                <a:gd name="T14" fmla="*/ 2895106 w 9513"/>
                <a:gd name="T15" fmla="*/ 1986395 h 9790"/>
                <a:gd name="T16" fmla="*/ 3369165 w 9513"/>
                <a:gd name="T17" fmla="*/ 2819040 h 9790"/>
                <a:gd name="T18" fmla="*/ 2721969 w 9513"/>
                <a:gd name="T19" fmla="*/ 3466292 h 9790"/>
                <a:gd name="T20" fmla="*/ 1874638 w 9513"/>
                <a:gd name="T21" fmla="*/ 2958714 h 9790"/>
                <a:gd name="T22" fmla="*/ 1519004 w 9513"/>
                <a:gd name="T23" fmla="*/ 2703485 h 9790"/>
                <a:gd name="T24" fmla="*/ 0 w 9513"/>
                <a:gd name="T25" fmla="*/ 2703485 h 97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513" h="9790">
                  <a:moveTo>
                    <a:pt x="5596" y="1654"/>
                  </a:moveTo>
                  <a:lnTo>
                    <a:pt x="5596" y="1654"/>
                  </a:lnTo>
                  <a:cubicBezTo>
                    <a:pt x="5596" y="759"/>
                    <a:pt x="6322" y="25"/>
                    <a:pt x="7216" y="17"/>
                  </a:cubicBezTo>
                  <a:cubicBezTo>
                    <a:pt x="8136" y="0"/>
                    <a:pt x="8888" y="759"/>
                    <a:pt x="8879" y="1679"/>
                  </a:cubicBezTo>
                  <a:cubicBezTo>
                    <a:pt x="8871" y="2321"/>
                    <a:pt x="8499" y="2869"/>
                    <a:pt x="7959" y="3131"/>
                  </a:cubicBezTo>
                  <a:cubicBezTo>
                    <a:pt x="7512" y="3350"/>
                    <a:pt x="7233" y="3798"/>
                    <a:pt x="7233" y="4286"/>
                  </a:cubicBezTo>
                  <a:cubicBezTo>
                    <a:pt x="7233" y="4329"/>
                    <a:pt x="7233" y="4329"/>
                    <a:pt x="7233" y="4329"/>
                  </a:cubicBezTo>
                  <a:cubicBezTo>
                    <a:pt x="7233" y="4852"/>
                    <a:pt x="7554" y="5324"/>
                    <a:pt x="8043" y="5518"/>
                  </a:cubicBezTo>
                  <a:cubicBezTo>
                    <a:pt x="8921" y="5873"/>
                    <a:pt x="9512" y="6793"/>
                    <a:pt x="9360" y="7831"/>
                  </a:cubicBezTo>
                  <a:cubicBezTo>
                    <a:pt x="9225" y="8759"/>
                    <a:pt x="8491" y="9494"/>
                    <a:pt x="7562" y="9629"/>
                  </a:cubicBezTo>
                  <a:cubicBezTo>
                    <a:pt x="6490" y="9789"/>
                    <a:pt x="5537" y="9148"/>
                    <a:pt x="5208" y="8219"/>
                  </a:cubicBezTo>
                  <a:cubicBezTo>
                    <a:pt x="5064" y="7789"/>
                    <a:pt x="4667" y="7510"/>
                    <a:pt x="4220" y="7510"/>
                  </a:cubicBezTo>
                  <a:cubicBezTo>
                    <a:pt x="0" y="7510"/>
                    <a:pt x="0" y="7510"/>
                    <a:pt x="0" y="751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83" name="Line 501">
            <a:extLst>
              <a:ext uri="{FF2B5EF4-FFF2-40B4-BE49-F238E27FC236}">
                <a16:creationId xmlns:a16="http://schemas.microsoft.com/office/drawing/2014/main" id="{6D40F622-291E-1D41-9176-CB54F372F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9097" y="10317512"/>
            <a:ext cx="149526" cy="4530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4" name="Line 502">
            <a:extLst>
              <a:ext uri="{FF2B5EF4-FFF2-40B4-BE49-F238E27FC236}">
                <a16:creationId xmlns:a16="http://schemas.microsoft.com/office/drawing/2014/main" id="{4FD984AE-7E10-604D-BA3C-2092F0CE0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698" y="10317512"/>
            <a:ext cx="149528" cy="4530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5" name="Line 503">
            <a:extLst>
              <a:ext uri="{FF2B5EF4-FFF2-40B4-BE49-F238E27FC236}">
                <a16:creationId xmlns:a16="http://schemas.microsoft.com/office/drawing/2014/main" id="{910D859F-CA2E-2140-B2F7-3DE58436C6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6301" y="10317512"/>
            <a:ext cx="149526" cy="4530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6" name="Line 504">
            <a:extLst>
              <a:ext uri="{FF2B5EF4-FFF2-40B4-BE49-F238E27FC236}">
                <a16:creationId xmlns:a16="http://schemas.microsoft.com/office/drawing/2014/main" id="{AE11C641-5EFA-C24C-B496-12ABBE288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5371" y="10317512"/>
            <a:ext cx="149526" cy="4530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7" name="Line 505">
            <a:extLst>
              <a:ext uri="{FF2B5EF4-FFF2-40B4-BE49-F238E27FC236}">
                <a16:creationId xmlns:a16="http://schemas.microsoft.com/office/drawing/2014/main" id="{A63D6FC0-7D91-5346-8EA5-59D5C92FFE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8971" y="10317512"/>
            <a:ext cx="149528" cy="4530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8" name="Line 506">
            <a:extLst>
              <a:ext uri="{FF2B5EF4-FFF2-40B4-BE49-F238E27FC236}">
                <a16:creationId xmlns:a16="http://schemas.microsoft.com/office/drawing/2014/main" id="{D2146462-A55F-AF48-9F76-21D4C40DB5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574" y="10317512"/>
            <a:ext cx="149526" cy="4530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5" name="Freeform 513">
            <a:extLst>
              <a:ext uri="{FF2B5EF4-FFF2-40B4-BE49-F238E27FC236}">
                <a16:creationId xmlns:a16="http://schemas.microsoft.com/office/drawing/2014/main" id="{3DA36BA5-9A99-844F-B9AA-A4D8075B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38" y="3439269"/>
            <a:ext cx="1726359" cy="1726356"/>
          </a:xfrm>
          <a:custGeom>
            <a:avLst/>
            <a:gdLst>
              <a:gd name="T0" fmla="*/ 604478 w 1680"/>
              <a:gd name="T1" fmla="*/ 303678 h 1681"/>
              <a:gd name="T2" fmla="*/ 604478 w 1680"/>
              <a:gd name="T3" fmla="*/ 303678 h 1681"/>
              <a:gd name="T4" fmla="*/ 300619 w 1680"/>
              <a:gd name="T5" fmla="*/ 604477 h 1681"/>
              <a:gd name="T6" fmla="*/ 0 w 1680"/>
              <a:gd name="T7" fmla="*/ 303678 h 1681"/>
              <a:gd name="T8" fmla="*/ 300619 w 1680"/>
              <a:gd name="T9" fmla="*/ 0 h 1681"/>
              <a:gd name="T10" fmla="*/ 604478 w 1680"/>
              <a:gd name="T11" fmla="*/ 303678 h 16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80" h="1681">
                <a:moveTo>
                  <a:pt x="1679" y="844"/>
                </a:moveTo>
                <a:lnTo>
                  <a:pt x="1679" y="844"/>
                </a:lnTo>
                <a:cubicBezTo>
                  <a:pt x="1679" y="1308"/>
                  <a:pt x="1308" y="1680"/>
                  <a:pt x="835" y="1680"/>
                </a:cubicBezTo>
                <a:cubicBezTo>
                  <a:pt x="371" y="1680"/>
                  <a:pt x="0" y="1308"/>
                  <a:pt x="0" y="844"/>
                </a:cubicBezTo>
                <a:cubicBezTo>
                  <a:pt x="0" y="380"/>
                  <a:pt x="371" y="0"/>
                  <a:pt x="835" y="0"/>
                </a:cubicBezTo>
                <a:cubicBezTo>
                  <a:pt x="1308" y="0"/>
                  <a:pt x="1679" y="380"/>
                  <a:pt x="1679" y="8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14">
            <a:extLst>
              <a:ext uri="{FF2B5EF4-FFF2-40B4-BE49-F238E27FC236}">
                <a16:creationId xmlns:a16="http://schemas.microsoft.com/office/drawing/2014/main" id="{877E0EA8-11A7-674A-AE2D-357072CA1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315" y="3389425"/>
            <a:ext cx="1726356" cy="1735421"/>
          </a:xfrm>
          <a:custGeom>
            <a:avLst/>
            <a:gdLst>
              <a:gd name="T0" fmla="*/ 604477 w 1680"/>
              <a:gd name="T1" fmla="*/ 303827 h 1689"/>
              <a:gd name="T2" fmla="*/ 604477 w 1680"/>
              <a:gd name="T3" fmla="*/ 303827 h 1689"/>
              <a:gd name="T4" fmla="*/ 300618 w 1680"/>
              <a:gd name="T5" fmla="*/ 607653 h 1689"/>
              <a:gd name="T6" fmla="*/ 0 w 1680"/>
              <a:gd name="T7" fmla="*/ 303827 h 1689"/>
              <a:gd name="T8" fmla="*/ 300618 w 1680"/>
              <a:gd name="T9" fmla="*/ 0 h 1689"/>
              <a:gd name="T10" fmla="*/ 604477 w 1680"/>
              <a:gd name="T11" fmla="*/ 303827 h 16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80" h="1689">
                <a:moveTo>
                  <a:pt x="1679" y="844"/>
                </a:moveTo>
                <a:lnTo>
                  <a:pt x="1679" y="844"/>
                </a:lnTo>
                <a:cubicBezTo>
                  <a:pt x="1679" y="1308"/>
                  <a:pt x="1300" y="1688"/>
                  <a:pt x="835" y="1688"/>
                </a:cubicBezTo>
                <a:cubicBezTo>
                  <a:pt x="371" y="1688"/>
                  <a:pt x="0" y="1308"/>
                  <a:pt x="0" y="844"/>
                </a:cubicBezTo>
                <a:cubicBezTo>
                  <a:pt x="0" y="379"/>
                  <a:pt x="371" y="0"/>
                  <a:pt x="835" y="0"/>
                </a:cubicBezTo>
                <a:cubicBezTo>
                  <a:pt x="1300" y="0"/>
                  <a:pt x="1679" y="379"/>
                  <a:pt x="1679" y="8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15">
            <a:extLst>
              <a:ext uri="{FF2B5EF4-FFF2-40B4-BE49-F238E27FC236}">
                <a16:creationId xmlns:a16="http://schemas.microsoft.com/office/drawing/2014/main" id="{EDE52967-5734-C341-A8E3-A16DADDC4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490" y="9329728"/>
            <a:ext cx="2002756" cy="2002756"/>
          </a:xfrm>
          <a:custGeom>
            <a:avLst/>
            <a:gdLst>
              <a:gd name="T0" fmla="*/ 701315 w 1951"/>
              <a:gd name="T1" fmla="*/ 349219 h 1951"/>
              <a:gd name="T2" fmla="*/ 701315 w 1951"/>
              <a:gd name="T3" fmla="*/ 349219 h 1951"/>
              <a:gd name="T4" fmla="*/ 349219 w 1951"/>
              <a:gd name="T5" fmla="*/ 701315 h 1951"/>
              <a:gd name="T6" fmla="*/ 0 w 1951"/>
              <a:gd name="T7" fmla="*/ 349219 h 1951"/>
              <a:gd name="T8" fmla="*/ 349219 w 1951"/>
              <a:gd name="T9" fmla="*/ 0 h 1951"/>
              <a:gd name="T10" fmla="*/ 701315 w 1951"/>
              <a:gd name="T11" fmla="*/ 349219 h 19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51" h="1951">
                <a:moveTo>
                  <a:pt x="1950" y="971"/>
                </a:moveTo>
                <a:lnTo>
                  <a:pt x="1950" y="971"/>
                </a:lnTo>
                <a:cubicBezTo>
                  <a:pt x="1950" y="1511"/>
                  <a:pt x="1511" y="1950"/>
                  <a:pt x="971" y="1950"/>
                </a:cubicBezTo>
                <a:cubicBezTo>
                  <a:pt x="430" y="1950"/>
                  <a:pt x="0" y="1511"/>
                  <a:pt x="0" y="971"/>
                </a:cubicBezTo>
                <a:cubicBezTo>
                  <a:pt x="0" y="431"/>
                  <a:pt x="430" y="0"/>
                  <a:pt x="971" y="0"/>
                </a:cubicBezTo>
                <a:cubicBezTo>
                  <a:pt x="1511" y="0"/>
                  <a:pt x="1950" y="431"/>
                  <a:pt x="1950" y="97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16">
            <a:extLst>
              <a:ext uri="{FF2B5EF4-FFF2-40B4-BE49-F238E27FC236}">
                <a16:creationId xmlns:a16="http://schemas.microsoft.com/office/drawing/2014/main" id="{20AFB94E-D023-1844-A8B0-B1977780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359" y="8962705"/>
            <a:ext cx="2732268" cy="2732268"/>
          </a:xfrm>
          <a:custGeom>
            <a:avLst/>
            <a:gdLst>
              <a:gd name="T0" fmla="*/ 956903 w 2660"/>
              <a:gd name="T1" fmla="*/ 477011 h 2659"/>
              <a:gd name="T2" fmla="*/ 956903 w 2660"/>
              <a:gd name="T3" fmla="*/ 477011 h 2659"/>
              <a:gd name="T4" fmla="*/ 476832 w 2660"/>
              <a:gd name="T5" fmla="*/ 956903 h 2659"/>
              <a:gd name="T6" fmla="*/ 0 w 2660"/>
              <a:gd name="T7" fmla="*/ 477011 h 2659"/>
              <a:gd name="T8" fmla="*/ 476832 w 2660"/>
              <a:gd name="T9" fmla="*/ 0 h 2659"/>
              <a:gd name="T10" fmla="*/ 956903 w 2660"/>
              <a:gd name="T11" fmla="*/ 477011 h 26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60" h="2659">
                <a:moveTo>
                  <a:pt x="2659" y="1325"/>
                </a:moveTo>
                <a:lnTo>
                  <a:pt x="2659" y="1325"/>
                </a:lnTo>
                <a:cubicBezTo>
                  <a:pt x="2659" y="2059"/>
                  <a:pt x="2060" y="2658"/>
                  <a:pt x="1325" y="2658"/>
                </a:cubicBezTo>
                <a:cubicBezTo>
                  <a:pt x="591" y="2658"/>
                  <a:pt x="0" y="2059"/>
                  <a:pt x="0" y="1325"/>
                </a:cubicBezTo>
                <a:cubicBezTo>
                  <a:pt x="0" y="590"/>
                  <a:pt x="591" y="0"/>
                  <a:pt x="1325" y="0"/>
                </a:cubicBezTo>
                <a:cubicBezTo>
                  <a:pt x="2060" y="0"/>
                  <a:pt x="2659" y="590"/>
                  <a:pt x="2659" y="13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17">
            <a:extLst>
              <a:ext uri="{FF2B5EF4-FFF2-40B4-BE49-F238E27FC236}">
                <a16:creationId xmlns:a16="http://schemas.microsoft.com/office/drawing/2014/main" id="{C89045A1-3543-D745-A829-3E13D119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488" y="6302938"/>
            <a:ext cx="1354807" cy="1350274"/>
          </a:xfrm>
          <a:custGeom>
            <a:avLst/>
            <a:gdLst>
              <a:gd name="T0" fmla="*/ 474303 w 1317"/>
              <a:gd name="T1" fmla="*/ 236178 h 1316"/>
              <a:gd name="T2" fmla="*/ 474303 w 1317"/>
              <a:gd name="T3" fmla="*/ 236178 h 1316"/>
              <a:gd name="T4" fmla="*/ 237151 w 1317"/>
              <a:gd name="T5" fmla="*/ 472716 h 1316"/>
              <a:gd name="T6" fmla="*/ 0 w 1317"/>
              <a:gd name="T7" fmla="*/ 236178 h 1316"/>
              <a:gd name="T8" fmla="*/ 237151 w 1317"/>
              <a:gd name="T9" fmla="*/ 0 h 1316"/>
              <a:gd name="T10" fmla="*/ 474303 w 1317"/>
              <a:gd name="T11" fmla="*/ 236178 h 13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17" h="1316">
                <a:moveTo>
                  <a:pt x="1316" y="657"/>
                </a:moveTo>
                <a:lnTo>
                  <a:pt x="1316" y="657"/>
                </a:lnTo>
                <a:cubicBezTo>
                  <a:pt x="1316" y="1020"/>
                  <a:pt x="1021" y="1315"/>
                  <a:pt x="658" y="1315"/>
                </a:cubicBezTo>
                <a:cubicBezTo>
                  <a:pt x="295" y="1315"/>
                  <a:pt x="0" y="1020"/>
                  <a:pt x="0" y="657"/>
                </a:cubicBezTo>
                <a:cubicBezTo>
                  <a:pt x="0" y="295"/>
                  <a:pt x="295" y="0"/>
                  <a:pt x="658" y="0"/>
                </a:cubicBezTo>
                <a:cubicBezTo>
                  <a:pt x="1021" y="0"/>
                  <a:pt x="1316" y="295"/>
                  <a:pt x="1316" y="6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18">
            <a:extLst>
              <a:ext uri="{FF2B5EF4-FFF2-40B4-BE49-F238E27FC236}">
                <a16:creationId xmlns:a16="http://schemas.microsoft.com/office/drawing/2014/main" id="{ABFAD364-C374-034E-8D00-56400CBB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804" y="9891587"/>
            <a:ext cx="996847" cy="756696"/>
          </a:xfrm>
          <a:custGeom>
            <a:avLst/>
            <a:gdLst>
              <a:gd name="T0" fmla="*/ 318709 w 972"/>
              <a:gd name="T1" fmla="*/ 264751 h 735"/>
              <a:gd name="T2" fmla="*/ 318709 w 972"/>
              <a:gd name="T3" fmla="*/ 264751 h 735"/>
              <a:gd name="T4" fmla="*/ 30541 w 972"/>
              <a:gd name="T5" fmla="*/ 264751 h 735"/>
              <a:gd name="T6" fmla="*/ 0 w 972"/>
              <a:gd name="T7" fmla="*/ 234453 h 735"/>
              <a:gd name="T8" fmla="*/ 0 w 972"/>
              <a:gd name="T9" fmla="*/ 30299 h 735"/>
              <a:gd name="T10" fmla="*/ 30541 w 972"/>
              <a:gd name="T11" fmla="*/ 0 h 735"/>
              <a:gd name="T12" fmla="*/ 318709 w 972"/>
              <a:gd name="T13" fmla="*/ 0 h 735"/>
              <a:gd name="T14" fmla="*/ 348891 w 972"/>
              <a:gd name="T15" fmla="*/ 30299 h 735"/>
              <a:gd name="T16" fmla="*/ 348891 w 972"/>
              <a:gd name="T17" fmla="*/ 234453 h 735"/>
              <a:gd name="T18" fmla="*/ 318709 w 972"/>
              <a:gd name="T19" fmla="*/ 264751 h 735"/>
              <a:gd name="T20" fmla="*/ 30541 w 972"/>
              <a:gd name="T21" fmla="*/ 18035 h 735"/>
              <a:gd name="T22" fmla="*/ 30541 w 972"/>
              <a:gd name="T23" fmla="*/ 18035 h 735"/>
              <a:gd name="T24" fmla="*/ 21559 w 972"/>
              <a:gd name="T25" fmla="*/ 30299 h 735"/>
              <a:gd name="T26" fmla="*/ 21559 w 972"/>
              <a:gd name="T27" fmla="*/ 234453 h 735"/>
              <a:gd name="T28" fmla="*/ 30541 w 972"/>
              <a:gd name="T29" fmla="*/ 246356 h 735"/>
              <a:gd name="T30" fmla="*/ 318709 w 972"/>
              <a:gd name="T31" fmla="*/ 246356 h 735"/>
              <a:gd name="T32" fmla="*/ 327691 w 972"/>
              <a:gd name="T33" fmla="*/ 234453 h 735"/>
              <a:gd name="T34" fmla="*/ 327691 w 972"/>
              <a:gd name="T35" fmla="*/ 30299 h 735"/>
              <a:gd name="T36" fmla="*/ 318709 w 972"/>
              <a:gd name="T37" fmla="*/ 18035 h 735"/>
              <a:gd name="T38" fmla="*/ 30541 w 972"/>
              <a:gd name="T39" fmla="*/ 18035 h 73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2" h="735">
                <a:moveTo>
                  <a:pt x="887" y="734"/>
                </a:moveTo>
                <a:lnTo>
                  <a:pt x="887" y="734"/>
                </a:lnTo>
                <a:cubicBezTo>
                  <a:pt x="85" y="734"/>
                  <a:pt x="85" y="734"/>
                  <a:pt x="85" y="734"/>
                </a:cubicBezTo>
                <a:cubicBezTo>
                  <a:pt x="34" y="734"/>
                  <a:pt x="0" y="700"/>
                  <a:pt x="0" y="65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4"/>
                  <a:pt x="34" y="0"/>
                  <a:pt x="85" y="0"/>
                </a:cubicBezTo>
                <a:cubicBezTo>
                  <a:pt x="887" y="0"/>
                  <a:pt x="887" y="0"/>
                  <a:pt x="887" y="0"/>
                </a:cubicBezTo>
                <a:cubicBezTo>
                  <a:pt x="937" y="0"/>
                  <a:pt x="971" y="34"/>
                  <a:pt x="971" y="84"/>
                </a:cubicBezTo>
                <a:cubicBezTo>
                  <a:pt x="971" y="650"/>
                  <a:pt x="971" y="650"/>
                  <a:pt x="971" y="650"/>
                </a:cubicBezTo>
                <a:cubicBezTo>
                  <a:pt x="971" y="700"/>
                  <a:pt x="937" y="734"/>
                  <a:pt x="887" y="734"/>
                </a:cubicBezTo>
                <a:close/>
                <a:moveTo>
                  <a:pt x="85" y="50"/>
                </a:moveTo>
                <a:lnTo>
                  <a:pt x="85" y="50"/>
                </a:lnTo>
                <a:cubicBezTo>
                  <a:pt x="68" y="50"/>
                  <a:pt x="60" y="67"/>
                  <a:pt x="60" y="84"/>
                </a:cubicBezTo>
                <a:cubicBezTo>
                  <a:pt x="60" y="650"/>
                  <a:pt x="60" y="650"/>
                  <a:pt x="60" y="650"/>
                </a:cubicBezTo>
                <a:cubicBezTo>
                  <a:pt x="60" y="666"/>
                  <a:pt x="68" y="683"/>
                  <a:pt x="85" y="683"/>
                </a:cubicBezTo>
                <a:cubicBezTo>
                  <a:pt x="887" y="683"/>
                  <a:pt x="887" y="683"/>
                  <a:pt x="887" y="683"/>
                </a:cubicBezTo>
                <a:cubicBezTo>
                  <a:pt x="904" y="683"/>
                  <a:pt x="912" y="666"/>
                  <a:pt x="912" y="650"/>
                </a:cubicBezTo>
                <a:cubicBezTo>
                  <a:pt x="912" y="84"/>
                  <a:pt x="912" y="84"/>
                  <a:pt x="912" y="84"/>
                </a:cubicBezTo>
                <a:cubicBezTo>
                  <a:pt x="912" y="67"/>
                  <a:pt x="904" y="50"/>
                  <a:pt x="887" y="50"/>
                </a:cubicBezTo>
                <a:lnTo>
                  <a:pt x="85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19">
            <a:extLst>
              <a:ext uri="{FF2B5EF4-FFF2-40B4-BE49-F238E27FC236}">
                <a16:creationId xmlns:a16="http://schemas.microsoft.com/office/drawing/2014/main" id="{D5210BC1-9217-FE4C-8BEB-AA100845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057" y="9769245"/>
            <a:ext cx="1223403" cy="996847"/>
          </a:xfrm>
          <a:custGeom>
            <a:avLst/>
            <a:gdLst>
              <a:gd name="T0" fmla="*/ 398035 w 1191"/>
              <a:gd name="T1" fmla="*/ 348890 h 971"/>
              <a:gd name="T2" fmla="*/ 398035 w 1191"/>
              <a:gd name="T3" fmla="*/ 348890 h 971"/>
              <a:gd name="T4" fmla="*/ 30230 w 1191"/>
              <a:gd name="T5" fmla="*/ 348890 h 971"/>
              <a:gd name="T6" fmla="*/ 0 w 1191"/>
              <a:gd name="T7" fmla="*/ 318677 h 971"/>
              <a:gd name="T8" fmla="*/ 0 w 1191"/>
              <a:gd name="T9" fmla="*/ 30213 h 971"/>
              <a:gd name="T10" fmla="*/ 30230 w 1191"/>
              <a:gd name="T11" fmla="*/ 0 h 971"/>
              <a:gd name="T12" fmla="*/ 398035 w 1191"/>
              <a:gd name="T13" fmla="*/ 0 h 971"/>
              <a:gd name="T14" fmla="*/ 428265 w 1191"/>
              <a:gd name="T15" fmla="*/ 30213 h 971"/>
              <a:gd name="T16" fmla="*/ 428265 w 1191"/>
              <a:gd name="T17" fmla="*/ 318677 h 971"/>
              <a:gd name="T18" fmla="*/ 398035 w 1191"/>
              <a:gd name="T19" fmla="*/ 348890 h 971"/>
              <a:gd name="T20" fmla="*/ 30230 w 1191"/>
              <a:gd name="T21" fmla="*/ 21221 h 971"/>
              <a:gd name="T22" fmla="*/ 30230 w 1191"/>
              <a:gd name="T23" fmla="*/ 21221 h 971"/>
              <a:gd name="T24" fmla="*/ 17994 w 1191"/>
              <a:gd name="T25" fmla="*/ 30213 h 971"/>
              <a:gd name="T26" fmla="*/ 17994 w 1191"/>
              <a:gd name="T27" fmla="*/ 318677 h 971"/>
              <a:gd name="T28" fmla="*/ 30230 w 1191"/>
              <a:gd name="T29" fmla="*/ 327669 h 971"/>
              <a:gd name="T30" fmla="*/ 398035 w 1191"/>
              <a:gd name="T31" fmla="*/ 327669 h 971"/>
              <a:gd name="T32" fmla="*/ 409911 w 1191"/>
              <a:gd name="T33" fmla="*/ 318677 h 971"/>
              <a:gd name="T34" fmla="*/ 409911 w 1191"/>
              <a:gd name="T35" fmla="*/ 30213 h 971"/>
              <a:gd name="T36" fmla="*/ 398035 w 1191"/>
              <a:gd name="T37" fmla="*/ 21221 h 971"/>
              <a:gd name="T38" fmla="*/ 30230 w 1191"/>
              <a:gd name="T39" fmla="*/ 21221 h 97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191" h="971">
                <a:moveTo>
                  <a:pt x="1106" y="970"/>
                </a:moveTo>
                <a:lnTo>
                  <a:pt x="1106" y="970"/>
                </a:lnTo>
                <a:cubicBezTo>
                  <a:pt x="84" y="970"/>
                  <a:pt x="84" y="970"/>
                  <a:pt x="84" y="970"/>
                </a:cubicBezTo>
                <a:cubicBezTo>
                  <a:pt x="34" y="970"/>
                  <a:pt x="0" y="936"/>
                  <a:pt x="0" y="88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3"/>
                  <a:pt x="34" y="0"/>
                  <a:pt x="84" y="0"/>
                </a:cubicBezTo>
                <a:cubicBezTo>
                  <a:pt x="1106" y="0"/>
                  <a:pt x="1106" y="0"/>
                  <a:pt x="1106" y="0"/>
                </a:cubicBezTo>
                <a:cubicBezTo>
                  <a:pt x="1156" y="0"/>
                  <a:pt x="1190" y="33"/>
                  <a:pt x="1190" y="84"/>
                </a:cubicBezTo>
                <a:cubicBezTo>
                  <a:pt x="1190" y="886"/>
                  <a:pt x="1190" y="886"/>
                  <a:pt x="1190" y="886"/>
                </a:cubicBezTo>
                <a:cubicBezTo>
                  <a:pt x="1190" y="936"/>
                  <a:pt x="1156" y="970"/>
                  <a:pt x="1106" y="970"/>
                </a:cubicBezTo>
                <a:close/>
                <a:moveTo>
                  <a:pt x="84" y="59"/>
                </a:moveTo>
                <a:lnTo>
                  <a:pt x="84" y="59"/>
                </a:lnTo>
                <a:cubicBezTo>
                  <a:pt x="67" y="59"/>
                  <a:pt x="50" y="67"/>
                  <a:pt x="50" y="84"/>
                </a:cubicBezTo>
                <a:cubicBezTo>
                  <a:pt x="50" y="886"/>
                  <a:pt x="50" y="886"/>
                  <a:pt x="50" y="886"/>
                </a:cubicBezTo>
                <a:cubicBezTo>
                  <a:pt x="50" y="903"/>
                  <a:pt x="67" y="911"/>
                  <a:pt x="84" y="911"/>
                </a:cubicBezTo>
                <a:cubicBezTo>
                  <a:pt x="1106" y="911"/>
                  <a:pt x="1106" y="911"/>
                  <a:pt x="1106" y="911"/>
                </a:cubicBezTo>
                <a:cubicBezTo>
                  <a:pt x="1122" y="911"/>
                  <a:pt x="1139" y="903"/>
                  <a:pt x="1139" y="886"/>
                </a:cubicBezTo>
                <a:cubicBezTo>
                  <a:pt x="1139" y="84"/>
                  <a:pt x="1139" y="84"/>
                  <a:pt x="1139" y="84"/>
                </a:cubicBezTo>
                <a:cubicBezTo>
                  <a:pt x="1139" y="67"/>
                  <a:pt x="1122" y="59"/>
                  <a:pt x="1106" y="59"/>
                </a:cubicBezTo>
                <a:lnTo>
                  <a:pt x="84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20">
            <a:extLst>
              <a:ext uri="{FF2B5EF4-FFF2-40B4-BE49-F238E27FC236}">
                <a16:creationId xmlns:a16="http://schemas.microsoft.com/office/drawing/2014/main" id="{DA02ACC9-FFAF-EE46-8B5A-9E8EAD6D0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796" y="10186108"/>
            <a:ext cx="176712" cy="172183"/>
          </a:xfrm>
          <a:custGeom>
            <a:avLst/>
            <a:gdLst>
              <a:gd name="T0" fmla="*/ 30592 w 170"/>
              <a:gd name="T1" fmla="*/ 59968 h 169"/>
              <a:gd name="T2" fmla="*/ 30592 w 170"/>
              <a:gd name="T3" fmla="*/ 59968 h 169"/>
              <a:gd name="T4" fmla="*/ 0 w 170"/>
              <a:gd name="T5" fmla="*/ 29984 h 169"/>
              <a:gd name="T6" fmla="*/ 30592 w 170"/>
              <a:gd name="T7" fmla="*/ 0 h 169"/>
              <a:gd name="T8" fmla="*/ 61548 w 170"/>
              <a:gd name="T9" fmla="*/ 29984 h 169"/>
              <a:gd name="T10" fmla="*/ 30592 w 170"/>
              <a:gd name="T11" fmla="*/ 59968 h 169"/>
              <a:gd name="T12" fmla="*/ 30592 w 170"/>
              <a:gd name="T13" fmla="*/ 17848 h 169"/>
              <a:gd name="T14" fmla="*/ 30592 w 170"/>
              <a:gd name="T15" fmla="*/ 17848 h 169"/>
              <a:gd name="T16" fmla="*/ 18574 w 170"/>
              <a:gd name="T17" fmla="*/ 29984 h 169"/>
              <a:gd name="T18" fmla="*/ 30592 w 170"/>
              <a:gd name="T19" fmla="*/ 38908 h 169"/>
              <a:gd name="T20" fmla="*/ 40061 w 170"/>
              <a:gd name="T21" fmla="*/ 29984 h 169"/>
              <a:gd name="T22" fmla="*/ 30592 w 170"/>
              <a:gd name="T23" fmla="*/ 17848 h 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0" h="169">
                <a:moveTo>
                  <a:pt x="84" y="168"/>
                </a:moveTo>
                <a:lnTo>
                  <a:pt x="84" y="168"/>
                </a:lnTo>
                <a:cubicBezTo>
                  <a:pt x="34" y="168"/>
                  <a:pt x="0" y="126"/>
                  <a:pt x="0" y="84"/>
                </a:cubicBezTo>
                <a:cubicBezTo>
                  <a:pt x="0" y="33"/>
                  <a:pt x="34" y="0"/>
                  <a:pt x="84" y="0"/>
                </a:cubicBezTo>
                <a:cubicBezTo>
                  <a:pt x="127" y="0"/>
                  <a:pt x="169" y="33"/>
                  <a:pt x="169" y="84"/>
                </a:cubicBezTo>
                <a:cubicBezTo>
                  <a:pt x="169" y="126"/>
                  <a:pt x="127" y="168"/>
                  <a:pt x="84" y="168"/>
                </a:cubicBezTo>
                <a:close/>
                <a:moveTo>
                  <a:pt x="84" y="50"/>
                </a:moveTo>
                <a:lnTo>
                  <a:pt x="84" y="50"/>
                </a:lnTo>
                <a:cubicBezTo>
                  <a:pt x="67" y="50"/>
                  <a:pt x="51" y="67"/>
                  <a:pt x="51" y="84"/>
                </a:cubicBezTo>
                <a:cubicBezTo>
                  <a:pt x="51" y="101"/>
                  <a:pt x="67" y="109"/>
                  <a:pt x="84" y="109"/>
                </a:cubicBezTo>
                <a:cubicBezTo>
                  <a:pt x="101" y="109"/>
                  <a:pt x="110" y="101"/>
                  <a:pt x="110" y="84"/>
                </a:cubicBezTo>
                <a:cubicBezTo>
                  <a:pt x="110" y="67"/>
                  <a:pt x="101" y="50"/>
                  <a:pt x="84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21">
            <a:extLst>
              <a:ext uri="{FF2B5EF4-FFF2-40B4-BE49-F238E27FC236}">
                <a16:creationId xmlns:a16="http://schemas.microsoft.com/office/drawing/2014/main" id="{ADA6D762-3AF0-674F-924C-56939AFE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551" y="10004864"/>
            <a:ext cx="530140" cy="530143"/>
          </a:xfrm>
          <a:custGeom>
            <a:avLst/>
            <a:gdLst>
              <a:gd name="T0" fmla="*/ 93948 w 516"/>
              <a:gd name="T1" fmla="*/ 185377 h 515"/>
              <a:gd name="T2" fmla="*/ 93948 w 516"/>
              <a:gd name="T3" fmla="*/ 185377 h 515"/>
              <a:gd name="T4" fmla="*/ 0 w 516"/>
              <a:gd name="T5" fmla="*/ 94131 h 515"/>
              <a:gd name="T6" fmla="*/ 93948 w 516"/>
              <a:gd name="T7" fmla="*/ 0 h 515"/>
              <a:gd name="T8" fmla="*/ 185377 w 516"/>
              <a:gd name="T9" fmla="*/ 94131 h 515"/>
              <a:gd name="T10" fmla="*/ 93948 w 516"/>
              <a:gd name="T11" fmla="*/ 185377 h 515"/>
              <a:gd name="T12" fmla="*/ 93948 w 516"/>
              <a:gd name="T13" fmla="*/ 21279 h 515"/>
              <a:gd name="T14" fmla="*/ 93948 w 516"/>
              <a:gd name="T15" fmla="*/ 21279 h 515"/>
              <a:gd name="T16" fmla="*/ 21237 w 516"/>
              <a:gd name="T17" fmla="*/ 94131 h 515"/>
              <a:gd name="T18" fmla="*/ 93948 w 516"/>
              <a:gd name="T19" fmla="*/ 164099 h 515"/>
              <a:gd name="T20" fmla="*/ 164140 w 516"/>
              <a:gd name="T21" fmla="*/ 94131 h 515"/>
              <a:gd name="T22" fmla="*/ 93948 w 516"/>
              <a:gd name="T23" fmla="*/ 21279 h 5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16" h="515">
                <a:moveTo>
                  <a:pt x="261" y="514"/>
                </a:moveTo>
                <a:lnTo>
                  <a:pt x="261" y="514"/>
                </a:lnTo>
                <a:cubicBezTo>
                  <a:pt x="118" y="514"/>
                  <a:pt x="0" y="396"/>
                  <a:pt x="0" y="261"/>
                </a:cubicBezTo>
                <a:cubicBezTo>
                  <a:pt x="0" y="118"/>
                  <a:pt x="118" y="0"/>
                  <a:pt x="261" y="0"/>
                </a:cubicBezTo>
                <a:cubicBezTo>
                  <a:pt x="396" y="0"/>
                  <a:pt x="515" y="118"/>
                  <a:pt x="515" y="261"/>
                </a:cubicBezTo>
                <a:cubicBezTo>
                  <a:pt x="515" y="396"/>
                  <a:pt x="396" y="514"/>
                  <a:pt x="261" y="514"/>
                </a:cubicBezTo>
                <a:close/>
                <a:moveTo>
                  <a:pt x="261" y="59"/>
                </a:moveTo>
                <a:lnTo>
                  <a:pt x="261" y="59"/>
                </a:lnTo>
                <a:cubicBezTo>
                  <a:pt x="152" y="59"/>
                  <a:pt x="59" y="151"/>
                  <a:pt x="59" y="261"/>
                </a:cubicBezTo>
                <a:cubicBezTo>
                  <a:pt x="59" y="371"/>
                  <a:pt x="152" y="455"/>
                  <a:pt x="261" y="455"/>
                </a:cubicBezTo>
                <a:cubicBezTo>
                  <a:pt x="371" y="455"/>
                  <a:pt x="456" y="371"/>
                  <a:pt x="456" y="261"/>
                </a:cubicBezTo>
                <a:cubicBezTo>
                  <a:pt x="456" y="151"/>
                  <a:pt x="371" y="59"/>
                  <a:pt x="261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22">
            <a:extLst>
              <a:ext uri="{FF2B5EF4-FFF2-40B4-BE49-F238E27FC236}">
                <a16:creationId xmlns:a16="http://schemas.microsoft.com/office/drawing/2014/main" id="{D7502307-43A1-1D4E-B46E-764B814A5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637" y="10081894"/>
            <a:ext cx="63436" cy="90622"/>
          </a:xfrm>
          <a:custGeom>
            <a:avLst/>
            <a:gdLst>
              <a:gd name="T0" fmla="*/ 12224 w 60"/>
              <a:gd name="T1" fmla="*/ 31381 h 86"/>
              <a:gd name="T2" fmla="*/ 12224 w 60"/>
              <a:gd name="T3" fmla="*/ 31381 h 86"/>
              <a:gd name="T4" fmla="*/ 0 w 60"/>
              <a:gd name="T5" fmla="*/ 22151 h 86"/>
              <a:gd name="T6" fmla="*/ 0 w 60"/>
              <a:gd name="T7" fmla="*/ 9599 h 86"/>
              <a:gd name="T8" fmla="*/ 12224 w 60"/>
              <a:gd name="T9" fmla="*/ 0 h 86"/>
              <a:gd name="T10" fmla="*/ 21855 w 60"/>
              <a:gd name="T11" fmla="*/ 9599 h 86"/>
              <a:gd name="T12" fmla="*/ 21855 w 60"/>
              <a:gd name="T13" fmla="*/ 22151 h 86"/>
              <a:gd name="T14" fmla="*/ 12224 w 60"/>
              <a:gd name="T15" fmla="*/ 31381 h 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0" h="86">
                <a:moveTo>
                  <a:pt x="33" y="85"/>
                </a:moveTo>
                <a:lnTo>
                  <a:pt x="33" y="85"/>
                </a:lnTo>
                <a:cubicBezTo>
                  <a:pt x="16" y="85"/>
                  <a:pt x="0" y="76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6" y="0"/>
                  <a:pt x="33" y="0"/>
                </a:cubicBezTo>
                <a:cubicBezTo>
                  <a:pt x="42" y="0"/>
                  <a:pt x="59" y="17"/>
                  <a:pt x="59" y="26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76"/>
                  <a:pt x="42" y="85"/>
                  <a:pt x="33" y="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23">
            <a:extLst>
              <a:ext uri="{FF2B5EF4-FFF2-40B4-BE49-F238E27FC236}">
                <a16:creationId xmlns:a16="http://schemas.microsoft.com/office/drawing/2014/main" id="{94598D20-0DD3-7E4D-9280-A5DA7C44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792" y="10127205"/>
            <a:ext cx="77028" cy="77028"/>
          </a:xfrm>
          <a:custGeom>
            <a:avLst/>
            <a:gdLst>
              <a:gd name="T0" fmla="*/ 8877 w 76"/>
              <a:gd name="T1" fmla="*/ 26637 h 77"/>
              <a:gd name="T2" fmla="*/ 8877 w 76"/>
              <a:gd name="T3" fmla="*/ 26637 h 77"/>
              <a:gd name="T4" fmla="*/ 2841 w 76"/>
              <a:gd name="T5" fmla="*/ 23482 h 77"/>
              <a:gd name="T6" fmla="*/ 2841 w 76"/>
              <a:gd name="T7" fmla="*/ 11566 h 77"/>
              <a:gd name="T8" fmla="*/ 8877 w 76"/>
              <a:gd name="T9" fmla="*/ 2804 h 77"/>
              <a:gd name="T10" fmla="*/ 23791 w 76"/>
              <a:gd name="T11" fmla="*/ 2804 h 77"/>
              <a:gd name="T12" fmla="*/ 23791 w 76"/>
              <a:gd name="T13" fmla="*/ 17524 h 77"/>
              <a:gd name="T14" fmla="*/ 17755 w 76"/>
              <a:gd name="T15" fmla="*/ 23482 h 77"/>
              <a:gd name="T16" fmla="*/ 8877 w 76"/>
              <a:gd name="T17" fmla="*/ 26637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6" h="77">
                <a:moveTo>
                  <a:pt x="25" y="76"/>
                </a:moveTo>
                <a:lnTo>
                  <a:pt x="25" y="76"/>
                </a:lnTo>
                <a:cubicBezTo>
                  <a:pt x="25" y="76"/>
                  <a:pt x="16" y="76"/>
                  <a:pt x="8" y="67"/>
                </a:cubicBezTo>
                <a:cubicBezTo>
                  <a:pt x="0" y="59"/>
                  <a:pt x="0" y="42"/>
                  <a:pt x="8" y="33"/>
                </a:cubicBezTo>
                <a:cubicBezTo>
                  <a:pt x="25" y="8"/>
                  <a:pt x="25" y="8"/>
                  <a:pt x="25" y="8"/>
                </a:cubicBezTo>
                <a:cubicBezTo>
                  <a:pt x="42" y="0"/>
                  <a:pt x="58" y="0"/>
                  <a:pt x="67" y="8"/>
                </a:cubicBezTo>
                <a:cubicBezTo>
                  <a:pt x="75" y="25"/>
                  <a:pt x="75" y="42"/>
                  <a:pt x="67" y="50"/>
                </a:cubicBezTo>
                <a:cubicBezTo>
                  <a:pt x="50" y="67"/>
                  <a:pt x="50" y="67"/>
                  <a:pt x="50" y="67"/>
                </a:cubicBezTo>
                <a:cubicBezTo>
                  <a:pt x="42" y="76"/>
                  <a:pt x="33" y="76"/>
                  <a:pt x="25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24">
            <a:extLst>
              <a:ext uri="{FF2B5EF4-FFF2-40B4-BE49-F238E27FC236}">
                <a16:creationId xmlns:a16="http://schemas.microsoft.com/office/drawing/2014/main" id="{4DC7DBAB-0EC7-F241-A7B6-1AB7ECB2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103" y="10240482"/>
            <a:ext cx="86090" cy="63436"/>
          </a:xfrm>
          <a:custGeom>
            <a:avLst/>
            <a:gdLst>
              <a:gd name="T0" fmla="*/ 17742 w 85"/>
              <a:gd name="T1" fmla="*/ 21855 h 60"/>
              <a:gd name="T2" fmla="*/ 17742 w 85"/>
              <a:gd name="T3" fmla="*/ 21855 h 60"/>
              <a:gd name="T4" fmla="*/ 8871 w 85"/>
              <a:gd name="T5" fmla="*/ 21855 h 60"/>
              <a:gd name="T6" fmla="*/ 0 w 85"/>
              <a:gd name="T7" fmla="*/ 12594 h 60"/>
              <a:gd name="T8" fmla="*/ 8871 w 85"/>
              <a:gd name="T9" fmla="*/ 0 h 60"/>
              <a:gd name="T10" fmla="*/ 17742 w 85"/>
              <a:gd name="T11" fmla="*/ 0 h 60"/>
              <a:gd name="T12" fmla="*/ 29807 w 85"/>
              <a:gd name="T13" fmla="*/ 12594 h 60"/>
              <a:gd name="T14" fmla="*/ 17742 w 85"/>
              <a:gd name="T15" fmla="*/ 21855 h 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" h="60">
                <a:moveTo>
                  <a:pt x="50" y="59"/>
                </a:moveTo>
                <a:lnTo>
                  <a:pt x="50" y="59"/>
                </a:lnTo>
                <a:cubicBezTo>
                  <a:pt x="25" y="59"/>
                  <a:pt x="25" y="59"/>
                  <a:pt x="25" y="59"/>
                </a:cubicBezTo>
                <a:cubicBezTo>
                  <a:pt x="8" y="59"/>
                  <a:pt x="0" y="43"/>
                  <a:pt x="0" y="34"/>
                </a:cubicBezTo>
                <a:cubicBezTo>
                  <a:pt x="0" y="17"/>
                  <a:pt x="8" y="0"/>
                  <a:pt x="25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7" y="0"/>
                  <a:pt x="84" y="17"/>
                  <a:pt x="84" y="34"/>
                </a:cubicBezTo>
                <a:cubicBezTo>
                  <a:pt x="84" y="43"/>
                  <a:pt x="67" y="59"/>
                  <a:pt x="50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25">
            <a:extLst>
              <a:ext uri="{FF2B5EF4-FFF2-40B4-BE49-F238E27FC236}">
                <a16:creationId xmlns:a16="http://schemas.microsoft.com/office/drawing/2014/main" id="{CC4B2FEA-7112-904C-A232-B459B82B7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792" y="10335637"/>
            <a:ext cx="86090" cy="77028"/>
          </a:xfrm>
          <a:custGeom>
            <a:avLst/>
            <a:gdLst>
              <a:gd name="T0" fmla="*/ 17742 w 85"/>
              <a:gd name="T1" fmla="*/ 26637 h 77"/>
              <a:gd name="T2" fmla="*/ 17742 w 85"/>
              <a:gd name="T3" fmla="*/ 26637 h 77"/>
              <a:gd name="T4" fmla="*/ 11710 w 85"/>
              <a:gd name="T5" fmla="*/ 23833 h 77"/>
              <a:gd name="T6" fmla="*/ 2839 w 85"/>
              <a:gd name="T7" fmla="*/ 17875 h 77"/>
              <a:gd name="T8" fmla="*/ 2839 w 85"/>
              <a:gd name="T9" fmla="*/ 3154 h 77"/>
              <a:gd name="T10" fmla="*/ 17742 w 85"/>
              <a:gd name="T11" fmla="*/ 3154 h 77"/>
              <a:gd name="T12" fmla="*/ 23775 w 85"/>
              <a:gd name="T13" fmla="*/ 8762 h 77"/>
              <a:gd name="T14" fmla="*/ 23775 w 85"/>
              <a:gd name="T15" fmla="*/ 23833 h 77"/>
              <a:gd name="T16" fmla="*/ 17742 w 85"/>
              <a:gd name="T17" fmla="*/ 26637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5" h="77">
                <a:moveTo>
                  <a:pt x="50" y="76"/>
                </a:moveTo>
                <a:lnTo>
                  <a:pt x="50" y="76"/>
                </a:lnTo>
                <a:cubicBezTo>
                  <a:pt x="42" y="76"/>
                  <a:pt x="33" y="76"/>
                  <a:pt x="33" y="68"/>
                </a:cubicBezTo>
                <a:cubicBezTo>
                  <a:pt x="8" y="51"/>
                  <a:pt x="8" y="51"/>
                  <a:pt x="8" y="51"/>
                </a:cubicBezTo>
                <a:cubicBezTo>
                  <a:pt x="0" y="34"/>
                  <a:pt x="0" y="17"/>
                  <a:pt x="8" y="9"/>
                </a:cubicBezTo>
                <a:cubicBezTo>
                  <a:pt x="25" y="0"/>
                  <a:pt x="42" y="0"/>
                  <a:pt x="50" y="9"/>
                </a:cubicBezTo>
                <a:cubicBezTo>
                  <a:pt x="67" y="25"/>
                  <a:pt x="67" y="25"/>
                  <a:pt x="67" y="25"/>
                </a:cubicBezTo>
                <a:cubicBezTo>
                  <a:pt x="84" y="43"/>
                  <a:pt x="84" y="59"/>
                  <a:pt x="67" y="68"/>
                </a:cubicBezTo>
                <a:cubicBezTo>
                  <a:pt x="67" y="76"/>
                  <a:pt x="58" y="76"/>
                  <a:pt x="50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26">
            <a:extLst>
              <a:ext uri="{FF2B5EF4-FFF2-40B4-BE49-F238E27FC236}">
                <a16:creationId xmlns:a16="http://schemas.microsoft.com/office/drawing/2014/main" id="{1FEFD3C2-03A9-FB4A-8EA4-04C6C062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699" y="10376416"/>
            <a:ext cx="54373" cy="86093"/>
          </a:xfrm>
          <a:custGeom>
            <a:avLst/>
            <a:gdLst>
              <a:gd name="T0" fmla="*/ 9159 w 52"/>
              <a:gd name="T1" fmla="*/ 29808 h 85"/>
              <a:gd name="T2" fmla="*/ 9159 w 52"/>
              <a:gd name="T3" fmla="*/ 29808 h 85"/>
              <a:gd name="T4" fmla="*/ 0 w 52"/>
              <a:gd name="T5" fmla="*/ 17743 h 85"/>
              <a:gd name="T6" fmla="*/ 0 w 52"/>
              <a:gd name="T7" fmla="*/ 8871 h 85"/>
              <a:gd name="T8" fmla="*/ 9159 w 52"/>
              <a:gd name="T9" fmla="*/ 0 h 85"/>
              <a:gd name="T10" fmla="*/ 18684 w 52"/>
              <a:gd name="T11" fmla="*/ 8871 h 85"/>
              <a:gd name="T12" fmla="*/ 18684 w 52"/>
              <a:gd name="T13" fmla="*/ 17743 h 85"/>
              <a:gd name="T14" fmla="*/ 9159 w 52"/>
              <a:gd name="T15" fmla="*/ 29808 h 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" h="85">
                <a:moveTo>
                  <a:pt x="25" y="84"/>
                </a:moveTo>
                <a:lnTo>
                  <a:pt x="25" y="84"/>
                </a:lnTo>
                <a:cubicBezTo>
                  <a:pt x="8" y="84"/>
                  <a:pt x="0" y="67"/>
                  <a:pt x="0" y="5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42" y="0"/>
                  <a:pt x="51" y="8"/>
                  <a:pt x="51" y="25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67"/>
                  <a:pt x="42" y="84"/>
                  <a:pt x="25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27">
            <a:extLst>
              <a:ext uri="{FF2B5EF4-FFF2-40B4-BE49-F238E27FC236}">
                <a16:creationId xmlns:a16="http://schemas.microsoft.com/office/drawing/2014/main" id="{7C327F80-7EFE-B947-8C87-AB248687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360" y="10335637"/>
            <a:ext cx="86090" cy="77028"/>
          </a:xfrm>
          <a:custGeom>
            <a:avLst/>
            <a:gdLst>
              <a:gd name="T0" fmla="*/ 12065 w 85"/>
              <a:gd name="T1" fmla="*/ 26637 h 77"/>
              <a:gd name="T2" fmla="*/ 12065 w 85"/>
              <a:gd name="T3" fmla="*/ 26637 h 77"/>
              <a:gd name="T4" fmla="*/ 6032 w 85"/>
              <a:gd name="T5" fmla="*/ 23833 h 77"/>
              <a:gd name="T6" fmla="*/ 6032 w 85"/>
              <a:gd name="T7" fmla="*/ 11916 h 77"/>
              <a:gd name="T8" fmla="*/ 12065 w 85"/>
              <a:gd name="T9" fmla="*/ 3154 h 77"/>
              <a:gd name="T10" fmla="*/ 26968 w 85"/>
              <a:gd name="T11" fmla="*/ 3154 h 77"/>
              <a:gd name="T12" fmla="*/ 26968 w 85"/>
              <a:gd name="T13" fmla="*/ 17875 h 77"/>
              <a:gd name="T14" fmla="*/ 18097 w 85"/>
              <a:gd name="T15" fmla="*/ 23833 h 77"/>
              <a:gd name="T16" fmla="*/ 12065 w 85"/>
              <a:gd name="T17" fmla="*/ 26637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5" h="77">
                <a:moveTo>
                  <a:pt x="34" y="76"/>
                </a:moveTo>
                <a:lnTo>
                  <a:pt x="34" y="76"/>
                </a:lnTo>
                <a:cubicBezTo>
                  <a:pt x="25" y="76"/>
                  <a:pt x="17" y="76"/>
                  <a:pt x="17" y="68"/>
                </a:cubicBezTo>
                <a:cubicBezTo>
                  <a:pt x="0" y="59"/>
                  <a:pt x="0" y="43"/>
                  <a:pt x="17" y="34"/>
                </a:cubicBezTo>
                <a:cubicBezTo>
                  <a:pt x="34" y="9"/>
                  <a:pt x="34" y="9"/>
                  <a:pt x="34" y="9"/>
                </a:cubicBezTo>
                <a:cubicBezTo>
                  <a:pt x="42" y="0"/>
                  <a:pt x="59" y="0"/>
                  <a:pt x="76" y="9"/>
                </a:cubicBezTo>
                <a:cubicBezTo>
                  <a:pt x="84" y="25"/>
                  <a:pt x="84" y="43"/>
                  <a:pt x="76" y="51"/>
                </a:cubicBezTo>
                <a:cubicBezTo>
                  <a:pt x="51" y="68"/>
                  <a:pt x="51" y="68"/>
                  <a:pt x="51" y="68"/>
                </a:cubicBezTo>
                <a:cubicBezTo>
                  <a:pt x="51" y="76"/>
                  <a:pt x="42" y="76"/>
                  <a:pt x="34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28">
            <a:extLst>
              <a:ext uri="{FF2B5EF4-FFF2-40B4-BE49-F238E27FC236}">
                <a16:creationId xmlns:a16="http://schemas.microsoft.com/office/drawing/2014/main" id="{32978CA2-5F53-5D44-A571-99ED3E086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579" y="10249544"/>
            <a:ext cx="86093" cy="54373"/>
          </a:xfrm>
          <a:custGeom>
            <a:avLst/>
            <a:gdLst>
              <a:gd name="T0" fmla="*/ 20937 w 85"/>
              <a:gd name="T1" fmla="*/ 18676 h 51"/>
              <a:gd name="T2" fmla="*/ 20937 w 85"/>
              <a:gd name="T3" fmla="*/ 18676 h 51"/>
              <a:gd name="T4" fmla="*/ 11710 w 85"/>
              <a:gd name="T5" fmla="*/ 18676 h 51"/>
              <a:gd name="T6" fmla="*/ 0 w 85"/>
              <a:gd name="T7" fmla="*/ 9338 h 51"/>
              <a:gd name="T8" fmla="*/ 11710 w 85"/>
              <a:gd name="T9" fmla="*/ 0 h 51"/>
              <a:gd name="T10" fmla="*/ 20937 w 85"/>
              <a:gd name="T11" fmla="*/ 0 h 51"/>
              <a:gd name="T12" fmla="*/ 29808 w 85"/>
              <a:gd name="T13" fmla="*/ 9338 h 51"/>
              <a:gd name="T14" fmla="*/ 20937 w 85"/>
              <a:gd name="T15" fmla="*/ 18676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" h="51">
                <a:moveTo>
                  <a:pt x="59" y="50"/>
                </a:moveTo>
                <a:lnTo>
                  <a:pt x="59" y="50"/>
                </a:lnTo>
                <a:cubicBezTo>
                  <a:pt x="33" y="50"/>
                  <a:pt x="33" y="50"/>
                  <a:pt x="33" y="50"/>
                </a:cubicBezTo>
                <a:cubicBezTo>
                  <a:pt x="17" y="50"/>
                  <a:pt x="0" y="42"/>
                  <a:pt x="0" y="25"/>
                </a:cubicBezTo>
                <a:cubicBezTo>
                  <a:pt x="0" y="8"/>
                  <a:pt x="17" y="0"/>
                  <a:pt x="33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76" y="0"/>
                  <a:pt x="84" y="8"/>
                  <a:pt x="84" y="25"/>
                </a:cubicBezTo>
                <a:cubicBezTo>
                  <a:pt x="84" y="42"/>
                  <a:pt x="76" y="50"/>
                  <a:pt x="59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29">
            <a:extLst>
              <a:ext uri="{FF2B5EF4-FFF2-40B4-BE49-F238E27FC236}">
                <a16:creationId xmlns:a16="http://schemas.microsoft.com/office/drawing/2014/main" id="{1021751E-F613-3F46-9C27-3C37CCAAE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360" y="10127205"/>
            <a:ext cx="86090" cy="86090"/>
          </a:xfrm>
          <a:custGeom>
            <a:avLst/>
            <a:gdLst>
              <a:gd name="T0" fmla="*/ 18097 w 85"/>
              <a:gd name="T1" fmla="*/ 29807 h 85"/>
              <a:gd name="T2" fmla="*/ 18097 w 85"/>
              <a:gd name="T3" fmla="*/ 29807 h 85"/>
              <a:gd name="T4" fmla="*/ 12065 w 85"/>
              <a:gd name="T5" fmla="*/ 26968 h 85"/>
              <a:gd name="T6" fmla="*/ 2839 w 85"/>
              <a:gd name="T7" fmla="*/ 17742 h 85"/>
              <a:gd name="T8" fmla="*/ 2839 w 85"/>
              <a:gd name="T9" fmla="*/ 6032 h 85"/>
              <a:gd name="T10" fmla="*/ 18097 w 85"/>
              <a:gd name="T11" fmla="*/ 6032 h 85"/>
              <a:gd name="T12" fmla="*/ 24130 w 85"/>
              <a:gd name="T13" fmla="*/ 11710 h 85"/>
              <a:gd name="T14" fmla="*/ 24130 w 85"/>
              <a:gd name="T15" fmla="*/ 26968 h 85"/>
              <a:gd name="T16" fmla="*/ 18097 w 85"/>
              <a:gd name="T17" fmla="*/ 29807 h 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5" h="85">
                <a:moveTo>
                  <a:pt x="51" y="84"/>
                </a:moveTo>
                <a:lnTo>
                  <a:pt x="51" y="84"/>
                </a:lnTo>
                <a:cubicBezTo>
                  <a:pt x="42" y="84"/>
                  <a:pt x="34" y="76"/>
                  <a:pt x="34" y="76"/>
                </a:cubicBezTo>
                <a:cubicBezTo>
                  <a:pt x="8" y="50"/>
                  <a:pt x="8" y="50"/>
                  <a:pt x="8" y="50"/>
                </a:cubicBezTo>
                <a:cubicBezTo>
                  <a:pt x="0" y="42"/>
                  <a:pt x="0" y="25"/>
                  <a:pt x="8" y="17"/>
                </a:cubicBezTo>
                <a:cubicBezTo>
                  <a:pt x="25" y="0"/>
                  <a:pt x="42" y="0"/>
                  <a:pt x="51" y="17"/>
                </a:cubicBezTo>
                <a:cubicBezTo>
                  <a:pt x="68" y="33"/>
                  <a:pt x="68" y="33"/>
                  <a:pt x="68" y="33"/>
                </a:cubicBezTo>
                <a:cubicBezTo>
                  <a:pt x="84" y="42"/>
                  <a:pt x="84" y="59"/>
                  <a:pt x="68" y="76"/>
                </a:cubicBezTo>
                <a:cubicBezTo>
                  <a:pt x="68" y="76"/>
                  <a:pt x="59" y="84"/>
                  <a:pt x="51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30">
            <a:extLst>
              <a:ext uri="{FF2B5EF4-FFF2-40B4-BE49-F238E27FC236}">
                <a16:creationId xmlns:a16="http://schemas.microsoft.com/office/drawing/2014/main" id="{A2C9DC87-9D49-9449-99FC-5F7A592D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410" y="10240482"/>
            <a:ext cx="253743" cy="63436"/>
          </a:xfrm>
          <a:custGeom>
            <a:avLst/>
            <a:gdLst>
              <a:gd name="T0" fmla="*/ 79504 w 246"/>
              <a:gd name="T1" fmla="*/ 21855 h 60"/>
              <a:gd name="T2" fmla="*/ 79504 w 246"/>
              <a:gd name="T3" fmla="*/ 21855 h 60"/>
              <a:gd name="T4" fmla="*/ 9396 w 246"/>
              <a:gd name="T5" fmla="*/ 21855 h 60"/>
              <a:gd name="T6" fmla="*/ 0 w 246"/>
              <a:gd name="T7" fmla="*/ 9631 h 60"/>
              <a:gd name="T8" fmla="*/ 9396 w 246"/>
              <a:gd name="T9" fmla="*/ 0 h 60"/>
              <a:gd name="T10" fmla="*/ 79504 w 246"/>
              <a:gd name="T11" fmla="*/ 0 h 60"/>
              <a:gd name="T12" fmla="*/ 88539 w 246"/>
              <a:gd name="T13" fmla="*/ 9631 h 60"/>
              <a:gd name="T14" fmla="*/ 79504 w 246"/>
              <a:gd name="T15" fmla="*/ 21855 h 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6" h="60">
                <a:moveTo>
                  <a:pt x="220" y="59"/>
                </a:moveTo>
                <a:lnTo>
                  <a:pt x="220" y="59"/>
                </a:lnTo>
                <a:cubicBezTo>
                  <a:pt x="26" y="59"/>
                  <a:pt x="26" y="59"/>
                  <a:pt x="26" y="59"/>
                </a:cubicBezTo>
                <a:cubicBezTo>
                  <a:pt x="9" y="59"/>
                  <a:pt x="0" y="43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37" y="0"/>
                  <a:pt x="245" y="17"/>
                  <a:pt x="245" y="26"/>
                </a:cubicBezTo>
                <a:cubicBezTo>
                  <a:pt x="245" y="43"/>
                  <a:pt x="237" y="59"/>
                  <a:pt x="220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31">
            <a:extLst>
              <a:ext uri="{FF2B5EF4-FFF2-40B4-BE49-F238E27FC236}">
                <a16:creationId xmlns:a16="http://schemas.microsoft.com/office/drawing/2014/main" id="{BC3F040A-0271-0F4B-A08E-16E59BFA2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804" y="10707189"/>
            <a:ext cx="407801" cy="176712"/>
          </a:xfrm>
          <a:custGeom>
            <a:avLst/>
            <a:gdLst>
              <a:gd name="T0" fmla="*/ 85079 w 398"/>
              <a:gd name="T1" fmla="*/ 61548 h 170"/>
              <a:gd name="T2" fmla="*/ 85079 w 398"/>
              <a:gd name="T3" fmla="*/ 61548 h 170"/>
              <a:gd name="T4" fmla="*/ 57796 w 398"/>
              <a:gd name="T5" fmla="*/ 61548 h 170"/>
              <a:gd name="T6" fmla="*/ 39488 w 398"/>
              <a:gd name="T7" fmla="*/ 55357 h 170"/>
              <a:gd name="T8" fmla="*/ 3231 w 398"/>
              <a:gd name="T9" fmla="*/ 18574 h 170"/>
              <a:gd name="T10" fmla="*/ 0 w 398"/>
              <a:gd name="T11" fmla="*/ 6191 h 170"/>
              <a:gd name="T12" fmla="*/ 9334 w 398"/>
              <a:gd name="T13" fmla="*/ 0 h 170"/>
              <a:gd name="T14" fmla="*/ 133541 w 398"/>
              <a:gd name="T15" fmla="*/ 0 h 170"/>
              <a:gd name="T16" fmla="*/ 142516 w 398"/>
              <a:gd name="T17" fmla="*/ 6191 h 170"/>
              <a:gd name="T18" fmla="*/ 139644 w 398"/>
              <a:gd name="T19" fmla="*/ 18574 h 170"/>
              <a:gd name="T20" fmla="*/ 103387 w 398"/>
              <a:gd name="T21" fmla="*/ 55357 h 170"/>
              <a:gd name="T22" fmla="*/ 85079 w 398"/>
              <a:gd name="T23" fmla="*/ 61548 h 170"/>
              <a:gd name="T24" fmla="*/ 33385 w 398"/>
              <a:gd name="T25" fmla="*/ 21487 h 170"/>
              <a:gd name="T26" fmla="*/ 33385 w 398"/>
              <a:gd name="T27" fmla="*/ 21487 h 170"/>
              <a:gd name="T28" fmla="*/ 54565 w 398"/>
              <a:gd name="T29" fmla="*/ 40061 h 170"/>
              <a:gd name="T30" fmla="*/ 57796 w 398"/>
              <a:gd name="T31" fmla="*/ 42974 h 170"/>
              <a:gd name="T32" fmla="*/ 85079 w 398"/>
              <a:gd name="T33" fmla="*/ 42974 h 170"/>
              <a:gd name="T34" fmla="*/ 91182 w 398"/>
              <a:gd name="T35" fmla="*/ 40061 h 170"/>
              <a:gd name="T36" fmla="*/ 109131 w 398"/>
              <a:gd name="T37" fmla="*/ 21487 h 170"/>
              <a:gd name="T38" fmla="*/ 33385 w 398"/>
              <a:gd name="T39" fmla="*/ 21487 h 1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8" h="170">
                <a:moveTo>
                  <a:pt x="237" y="169"/>
                </a:moveTo>
                <a:lnTo>
                  <a:pt x="237" y="169"/>
                </a:lnTo>
                <a:cubicBezTo>
                  <a:pt x="161" y="169"/>
                  <a:pt x="161" y="169"/>
                  <a:pt x="161" y="169"/>
                </a:cubicBezTo>
                <a:cubicBezTo>
                  <a:pt x="144" y="169"/>
                  <a:pt x="127" y="161"/>
                  <a:pt x="110" y="152"/>
                </a:cubicBezTo>
                <a:cubicBezTo>
                  <a:pt x="9" y="51"/>
                  <a:pt x="9" y="51"/>
                  <a:pt x="9" y="51"/>
                </a:cubicBezTo>
                <a:cubicBezTo>
                  <a:pt x="0" y="42"/>
                  <a:pt x="0" y="34"/>
                  <a:pt x="0" y="17"/>
                </a:cubicBezTo>
                <a:cubicBezTo>
                  <a:pt x="9" y="8"/>
                  <a:pt x="17" y="0"/>
                  <a:pt x="26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80" y="0"/>
                  <a:pt x="389" y="8"/>
                  <a:pt x="397" y="17"/>
                </a:cubicBezTo>
                <a:cubicBezTo>
                  <a:pt x="397" y="34"/>
                  <a:pt x="397" y="42"/>
                  <a:pt x="389" y="51"/>
                </a:cubicBezTo>
                <a:cubicBezTo>
                  <a:pt x="288" y="152"/>
                  <a:pt x="288" y="152"/>
                  <a:pt x="288" y="152"/>
                </a:cubicBezTo>
                <a:cubicBezTo>
                  <a:pt x="279" y="161"/>
                  <a:pt x="254" y="169"/>
                  <a:pt x="237" y="169"/>
                </a:cubicBezTo>
                <a:close/>
                <a:moveTo>
                  <a:pt x="93" y="59"/>
                </a:moveTo>
                <a:lnTo>
                  <a:pt x="93" y="59"/>
                </a:lnTo>
                <a:cubicBezTo>
                  <a:pt x="152" y="110"/>
                  <a:pt x="152" y="110"/>
                  <a:pt x="152" y="110"/>
                </a:cubicBezTo>
                <a:cubicBezTo>
                  <a:pt x="152" y="118"/>
                  <a:pt x="161" y="118"/>
                  <a:pt x="161" y="118"/>
                </a:cubicBezTo>
                <a:cubicBezTo>
                  <a:pt x="237" y="118"/>
                  <a:pt x="237" y="118"/>
                  <a:pt x="237" y="118"/>
                </a:cubicBezTo>
                <a:cubicBezTo>
                  <a:pt x="245" y="118"/>
                  <a:pt x="245" y="118"/>
                  <a:pt x="254" y="110"/>
                </a:cubicBezTo>
                <a:cubicBezTo>
                  <a:pt x="304" y="59"/>
                  <a:pt x="304" y="59"/>
                  <a:pt x="304" y="59"/>
                </a:cubicBezTo>
                <a:lnTo>
                  <a:pt x="93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32">
            <a:extLst>
              <a:ext uri="{FF2B5EF4-FFF2-40B4-BE49-F238E27FC236}">
                <a16:creationId xmlns:a16="http://schemas.microsoft.com/office/drawing/2014/main" id="{B6C84883-E02C-CC4A-8053-6D9491891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318" y="10707189"/>
            <a:ext cx="416863" cy="176712"/>
          </a:xfrm>
          <a:custGeom>
            <a:avLst/>
            <a:gdLst>
              <a:gd name="T0" fmla="*/ 88134 w 406"/>
              <a:gd name="T1" fmla="*/ 61548 h 170"/>
              <a:gd name="T2" fmla="*/ 88134 w 406"/>
              <a:gd name="T3" fmla="*/ 61548 h 170"/>
              <a:gd name="T4" fmla="*/ 60794 w 406"/>
              <a:gd name="T5" fmla="*/ 61548 h 170"/>
              <a:gd name="T6" fmla="*/ 42448 w 406"/>
              <a:gd name="T7" fmla="*/ 55357 h 170"/>
              <a:gd name="T8" fmla="*/ 6115 w 406"/>
              <a:gd name="T9" fmla="*/ 18574 h 170"/>
              <a:gd name="T10" fmla="*/ 2878 w 406"/>
              <a:gd name="T11" fmla="*/ 6191 h 170"/>
              <a:gd name="T12" fmla="*/ 12231 w 406"/>
              <a:gd name="T13" fmla="*/ 0 h 170"/>
              <a:gd name="T14" fmla="*/ 136697 w 406"/>
              <a:gd name="T15" fmla="*/ 0 h 170"/>
              <a:gd name="T16" fmla="*/ 145690 w 406"/>
              <a:gd name="T17" fmla="*/ 6191 h 170"/>
              <a:gd name="T18" fmla="*/ 142812 w 406"/>
              <a:gd name="T19" fmla="*/ 18574 h 170"/>
              <a:gd name="T20" fmla="*/ 106120 w 406"/>
              <a:gd name="T21" fmla="*/ 55357 h 170"/>
              <a:gd name="T22" fmla="*/ 88134 w 406"/>
              <a:gd name="T23" fmla="*/ 61548 h 170"/>
              <a:gd name="T24" fmla="*/ 36333 w 406"/>
              <a:gd name="T25" fmla="*/ 21487 h 170"/>
              <a:gd name="T26" fmla="*/ 36333 w 406"/>
              <a:gd name="T27" fmla="*/ 21487 h 170"/>
              <a:gd name="T28" fmla="*/ 54679 w 406"/>
              <a:gd name="T29" fmla="*/ 40061 h 170"/>
              <a:gd name="T30" fmla="*/ 60794 w 406"/>
              <a:gd name="T31" fmla="*/ 42974 h 170"/>
              <a:gd name="T32" fmla="*/ 88134 w 406"/>
              <a:gd name="T33" fmla="*/ 42974 h 170"/>
              <a:gd name="T34" fmla="*/ 91011 w 406"/>
              <a:gd name="T35" fmla="*/ 40061 h 170"/>
              <a:gd name="T36" fmla="*/ 112235 w 406"/>
              <a:gd name="T37" fmla="*/ 21487 h 170"/>
              <a:gd name="T38" fmla="*/ 36333 w 406"/>
              <a:gd name="T39" fmla="*/ 21487 h 1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06" h="170">
                <a:moveTo>
                  <a:pt x="245" y="169"/>
                </a:moveTo>
                <a:lnTo>
                  <a:pt x="245" y="169"/>
                </a:lnTo>
                <a:cubicBezTo>
                  <a:pt x="169" y="169"/>
                  <a:pt x="169" y="169"/>
                  <a:pt x="169" y="169"/>
                </a:cubicBezTo>
                <a:cubicBezTo>
                  <a:pt x="152" y="169"/>
                  <a:pt x="135" y="161"/>
                  <a:pt x="118" y="152"/>
                </a:cubicBezTo>
                <a:cubicBezTo>
                  <a:pt x="17" y="51"/>
                  <a:pt x="17" y="51"/>
                  <a:pt x="17" y="51"/>
                </a:cubicBezTo>
                <a:cubicBezTo>
                  <a:pt x="8" y="42"/>
                  <a:pt x="0" y="34"/>
                  <a:pt x="8" y="17"/>
                </a:cubicBezTo>
                <a:cubicBezTo>
                  <a:pt x="8" y="8"/>
                  <a:pt x="25" y="0"/>
                  <a:pt x="34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88" y="0"/>
                  <a:pt x="397" y="8"/>
                  <a:pt x="405" y="17"/>
                </a:cubicBezTo>
                <a:cubicBezTo>
                  <a:pt x="405" y="34"/>
                  <a:pt x="405" y="42"/>
                  <a:pt x="397" y="51"/>
                </a:cubicBezTo>
                <a:cubicBezTo>
                  <a:pt x="295" y="152"/>
                  <a:pt x="295" y="152"/>
                  <a:pt x="295" y="152"/>
                </a:cubicBezTo>
                <a:cubicBezTo>
                  <a:pt x="278" y="161"/>
                  <a:pt x="262" y="169"/>
                  <a:pt x="245" y="169"/>
                </a:cubicBezTo>
                <a:close/>
                <a:moveTo>
                  <a:pt x="101" y="59"/>
                </a:moveTo>
                <a:lnTo>
                  <a:pt x="101" y="59"/>
                </a:lnTo>
                <a:cubicBezTo>
                  <a:pt x="152" y="110"/>
                  <a:pt x="152" y="110"/>
                  <a:pt x="152" y="110"/>
                </a:cubicBezTo>
                <a:cubicBezTo>
                  <a:pt x="160" y="118"/>
                  <a:pt x="160" y="118"/>
                  <a:pt x="169" y="118"/>
                </a:cubicBezTo>
                <a:cubicBezTo>
                  <a:pt x="245" y="118"/>
                  <a:pt x="245" y="118"/>
                  <a:pt x="245" y="118"/>
                </a:cubicBezTo>
                <a:cubicBezTo>
                  <a:pt x="245" y="118"/>
                  <a:pt x="253" y="118"/>
                  <a:pt x="253" y="110"/>
                </a:cubicBezTo>
                <a:cubicBezTo>
                  <a:pt x="312" y="59"/>
                  <a:pt x="312" y="59"/>
                  <a:pt x="312" y="59"/>
                </a:cubicBezTo>
                <a:lnTo>
                  <a:pt x="101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33">
            <a:extLst>
              <a:ext uri="{FF2B5EF4-FFF2-40B4-BE49-F238E27FC236}">
                <a16:creationId xmlns:a16="http://schemas.microsoft.com/office/drawing/2014/main" id="{F614E902-0B6C-CC43-A1FF-CDD13F053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660" y="10448913"/>
            <a:ext cx="199369" cy="348898"/>
          </a:xfrm>
          <a:custGeom>
            <a:avLst/>
            <a:gdLst>
              <a:gd name="T0" fmla="*/ 60537 w 195"/>
              <a:gd name="T1" fmla="*/ 121877 h 339"/>
              <a:gd name="T2" fmla="*/ 60537 w 195"/>
              <a:gd name="T3" fmla="*/ 121877 h 339"/>
              <a:gd name="T4" fmla="*/ 8955 w 195"/>
              <a:gd name="T5" fmla="*/ 121877 h 339"/>
              <a:gd name="T6" fmla="*/ 0 w 195"/>
              <a:gd name="T7" fmla="*/ 112502 h 339"/>
              <a:gd name="T8" fmla="*/ 0 w 195"/>
              <a:gd name="T9" fmla="*/ 9015 h 339"/>
              <a:gd name="T10" fmla="*/ 8955 w 195"/>
              <a:gd name="T11" fmla="*/ 0 h 339"/>
              <a:gd name="T12" fmla="*/ 60537 w 195"/>
              <a:gd name="T13" fmla="*/ 0 h 339"/>
              <a:gd name="T14" fmla="*/ 69492 w 195"/>
              <a:gd name="T15" fmla="*/ 9015 h 339"/>
              <a:gd name="T16" fmla="*/ 69492 w 195"/>
              <a:gd name="T17" fmla="*/ 112502 h 339"/>
              <a:gd name="T18" fmla="*/ 60537 w 195"/>
              <a:gd name="T19" fmla="*/ 121877 h 339"/>
              <a:gd name="T20" fmla="*/ 21134 w 195"/>
              <a:gd name="T21" fmla="*/ 100242 h 339"/>
              <a:gd name="T22" fmla="*/ 21134 w 195"/>
              <a:gd name="T23" fmla="*/ 100242 h 339"/>
              <a:gd name="T24" fmla="*/ 51223 w 195"/>
              <a:gd name="T25" fmla="*/ 100242 h 339"/>
              <a:gd name="T26" fmla="*/ 51223 w 195"/>
              <a:gd name="T27" fmla="*/ 18390 h 339"/>
              <a:gd name="T28" fmla="*/ 21134 w 195"/>
              <a:gd name="T29" fmla="*/ 18390 h 339"/>
              <a:gd name="T30" fmla="*/ 21134 w 195"/>
              <a:gd name="T31" fmla="*/ 100242 h 3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5" h="339">
                <a:moveTo>
                  <a:pt x="169" y="338"/>
                </a:moveTo>
                <a:lnTo>
                  <a:pt x="169" y="338"/>
                </a:lnTo>
                <a:cubicBezTo>
                  <a:pt x="25" y="338"/>
                  <a:pt x="25" y="338"/>
                  <a:pt x="25" y="338"/>
                </a:cubicBezTo>
                <a:cubicBezTo>
                  <a:pt x="17" y="338"/>
                  <a:pt x="0" y="321"/>
                  <a:pt x="0" y="31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85" y="0"/>
                  <a:pt x="194" y="8"/>
                  <a:pt x="194" y="25"/>
                </a:cubicBezTo>
                <a:cubicBezTo>
                  <a:pt x="194" y="312"/>
                  <a:pt x="194" y="312"/>
                  <a:pt x="194" y="312"/>
                </a:cubicBezTo>
                <a:cubicBezTo>
                  <a:pt x="194" y="321"/>
                  <a:pt x="185" y="338"/>
                  <a:pt x="169" y="338"/>
                </a:cubicBezTo>
                <a:close/>
                <a:moveTo>
                  <a:pt x="59" y="278"/>
                </a:moveTo>
                <a:lnTo>
                  <a:pt x="59" y="278"/>
                </a:lnTo>
                <a:cubicBezTo>
                  <a:pt x="143" y="278"/>
                  <a:pt x="143" y="278"/>
                  <a:pt x="143" y="278"/>
                </a:cubicBezTo>
                <a:cubicBezTo>
                  <a:pt x="143" y="51"/>
                  <a:pt x="143" y="51"/>
                  <a:pt x="143" y="51"/>
                </a:cubicBezTo>
                <a:cubicBezTo>
                  <a:pt x="59" y="51"/>
                  <a:pt x="59" y="51"/>
                  <a:pt x="59" y="51"/>
                </a:cubicBezTo>
                <a:lnTo>
                  <a:pt x="59" y="2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34">
            <a:extLst>
              <a:ext uri="{FF2B5EF4-FFF2-40B4-BE49-F238E27FC236}">
                <a16:creationId xmlns:a16="http://schemas.microsoft.com/office/drawing/2014/main" id="{EFE84A4B-240F-9D49-86C9-1D949FD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184" y="10154392"/>
            <a:ext cx="199369" cy="643419"/>
          </a:xfrm>
          <a:custGeom>
            <a:avLst/>
            <a:gdLst>
              <a:gd name="T0" fmla="*/ 60178 w 195"/>
              <a:gd name="T1" fmla="*/ 225065 h 626"/>
              <a:gd name="T2" fmla="*/ 60178 w 195"/>
              <a:gd name="T3" fmla="*/ 225065 h 626"/>
              <a:gd name="T4" fmla="*/ 8955 w 195"/>
              <a:gd name="T5" fmla="*/ 225065 h 626"/>
              <a:gd name="T6" fmla="*/ 0 w 195"/>
              <a:gd name="T7" fmla="*/ 215702 h 626"/>
              <a:gd name="T8" fmla="*/ 0 w 195"/>
              <a:gd name="T9" fmla="*/ 9003 h 626"/>
              <a:gd name="T10" fmla="*/ 8955 w 195"/>
              <a:gd name="T11" fmla="*/ 0 h 626"/>
              <a:gd name="T12" fmla="*/ 60178 w 195"/>
              <a:gd name="T13" fmla="*/ 0 h 626"/>
              <a:gd name="T14" fmla="*/ 69492 w 195"/>
              <a:gd name="T15" fmla="*/ 9003 h 626"/>
              <a:gd name="T16" fmla="*/ 69492 w 195"/>
              <a:gd name="T17" fmla="*/ 215702 h 626"/>
              <a:gd name="T18" fmla="*/ 60178 w 195"/>
              <a:gd name="T19" fmla="*/ 225065 h 626"/>
              <a:gd name="T20" fmla="*/ 17910 w 195"/>
              <a:gd name="T21" fmla="*/ 203459 h 626"/>
              <a:gd name="T22" fmla="*/ 17910 w 195"/>
              <a:gd name="T23" fmla="*/ 203459 h 626"/>
              <a:gd name="T24" fmla="*/ 48358 w 195"/>
              <a:gd name="T25" fmla="*/ 203459 h 626"/>
              <a:gd name="T26" fmla="*/ 48358 w 195"/>
              <a:gd name="T27" fmla="*/ 21246 h 626"/>
              <a:gd name="T28" fmla="*/ 17910 w 195"/>
              <a:gd name="T29" fmla="*/ 21246 h 626"/>
              <a:gd name="T30" fmla="*/ 17910 w 195"/>
              <a:gd name="T31" fmla="*/ 203459 h 62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5" h="626">
                <a:moveTo>
                  <a:pt x="168" y="625"/>
                </a:moveTo>
                <a:lnTo>
                  <a:pt x="168" y="625"/>
                </a:lnTo>
                <a:cubicBezTo>
                  <a:pt x="25" y="625"/>
                  <a:pt x="25" y="625"/>
                  <a:pt x="25" y="625"/>
                </a:cubicBezTo>
                <a:cubicBezTo>
                  <a:pt x="8" y="625"/>
                  <a:pt x="0" y="608"/>
                  <a:pt x="0" y="59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5" y="0"/>
                  <a:pt x="194" y="8"/>
                  <a:pt x="194" y="25"/>
                </a:cubicBezTo>
                <a:cubicBezTo>
                  <a:pt x="194" y="599"/>
                  <a:pt x="194" y="599"/>
                  <a:pt x="194" y="599"/>
                </a:cubicBezTo>
                <a:cubicBezTo>
                  <a:pt x="194" y="608"/>
                  <a:pt x="185" y="625"/>
                  <a:pt x="168" y="625"/>
                </a:cubicBezTo>
                <a:close/>
                <a:moveTo>
                  <a:pt x="50" y="565"/>
                </a:moveTo>
                <a:lnTo>
                  <a:pt x="50" y="565"/>
                </a:lnTo>
                <a:cubicBezTo>
                  <a:pt x="135" y="565"/>
                  <a:pt x="135" y="565"/>
                  <a:pt x="135" y="565"/>
                </a:cubicBezTo>
                <a:cubicBezTo>
                  <a:pt x="135" y="59"/>
                  <a:pt x="135" y="59"/>
                  <a:pt x="135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5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35">
            <a:extLst>
              <a:ext uri="{FF2B5EF4-FFF2-40B4-BE49-F238E27FC236}">
                <a16:creationId xmlns:a16="http://schemas.microsoft.com/office/drawing/2014/main" id="{B36F6222-932A-D044-B7DF-55CE4238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44" y="9864400"/>
            <a:ext cx="208432" cy="928879"/>
          </a:xfrm>
          <a:custGeom>
            <a:avLst/>
            <a:gdLst>
              <a:gd name="T0" fmla="*/ 60496 w 204"/>
              <a:gd name="T1" fmla="*/ 325077 h 905"/>
              <a:gd name="T2" fmla="*/ 60496 w 204"/>
              <a:gd name="T3" fmla="*/ 325077 h 905"/>
              <a:gd name="T4" fmla="*/ 8949 w 204"/>
              <a:gd name="T5" fmla="*/ 325077 h 905"/>
              <a:gd name="T6" fmla="*/ 0 w 204"/>
              <a:gd name="T7" fmla="*/ 315728 h 905"/>
              <a:gd name="T8" fmla="*/ 0 w 204"/>
              <a:gd name="T9" fmla="*/ 9350 h 905"/>
              <a:gd name="T10" fmla="*/ 8949 w 204"/>
              <a:gd name="T11" fmla="*/ 0 h 905"/>
              <a:gd name="T12" fmla="*/ 60496 w 204"/>
              <a:gd name="T13" fmla="*/ 0 h 905"/>
              <a:gd name="T14" fmla="*/ 72667 w 204"/>
              <a:gd name="T15" fmla="*/ 9350 h 905"/>
              <a:gd name="T16" fmla="*/ 72667 w 204"/>
              <a:gd name="T17" fmla="*/ 315728 h 905"/>
              <a:gd name="T18" fmla="*/ 60496 w 204"/>
              <a:gd name="T19" fmla="*/ 325077 h 905"/>
              <a:gd name="T20" fmla="*/ 18256 w 204"/>
              <a:gd name="T21" fmla="*/ 303501 h 905"/>
              <a:gd name="T22" fmla="*/ 18256 w 204"/>
              <a:gd name="T23" fmla="*/ 303501 h 905"/>
              <a:gd name="T24" fmla="*/ 51547 w 204"/>
              <a:gd name="T25" fmla="*/ 303501 h 905"/>
              <a:gd name="T26" fmla="*/ 51547 w 204"/>
              <a:gd name="T27" fmla="*/ 18340 h 905"/>
              <a:gd name="T28" fmla="*/ 18256 w 204"/>
              <a:gd name="T29" fmla="*/ 18340 h 905"/>
              <a:gd name="T30" fmla="*/ 18256 w 204"/>
              <a:gd name="T31" fmla="*/ 303501 h 9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4" h="905">
                <a:moveTo>
                  <a:pt x="169" y="904"/>
                </a:moveTo>
                <a:lnTo>
                  <a:pt x="169" y="904"/>
                </a:lnTo>
                <a:cubicBezTo>
                  <a:pt x="25" y="904"/>
                  <a:pt x="25" y="904"/>
                  <a:pt x="25" y="904"/>
                </a:cubicBezTo>
                <a:cubicBezTo>
                  <a:pt x="9" y="904"/>
                  <a:pt x="0" y="887"/>
                  <a:pt x="0" y="87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86" y="0"/>
                  <a:pt x="203" y="9"/>
                  <a:pt x="203" y="26"/>
                </a:cubicBezTo>
                <a:cubicBezTo>
                  <a:pt x="203" y="878"/>
                  <a:pt x="203" y="878"/>
                  <a:pt x="203" y="878"/>
                </a:cubicBezTo>
                <a:cubicBezTo>
                  <a:pt x="203" y="887"/>
                  <a:pt x="186" y="904"/>
                  <a:pt x="169" y="904"/>
                </a:cubicBezTo>
                <a:close/>
                <a:moveTo>
                  <a:pt x="51" y="844"/>
                </a:moveTo>
                <a:lnTo>
                  <a:pt x="51" y="844"/>
                </a:lnTo>
                <a:cubicBezTo>
                  <a:pt x="144" y="844"/>
                  <a:pt x="144" y="844"/>
                  <a:pt x="144" y="844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8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36">
            <a:extLst>
              <a:ext uri="{FF2B5EF4-FFF2-40B4-BE49-F238E27FC236}">
                <a16:creationId xmlns:a16="http://schemas.microsoft.com/office/drawing/2014/main" id="{100FA8A7-95A3-174F-912F-960A63EB9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6137" y="6624647"/>
            <a:ext cx="54373" cy="702325"/>
          </a:xfrm>
          <a:custGeom>
            <a:avLst/>
            <a:gdLst>
              <a:gd name="T0" fmla="*/ 9338 w 51"/>
              <a:gd name="T1" fmla="*/ 245703 h 684"/>
              <a:gd name="T2" fmla="*/ 9338 w 51"/>
              <a:gd name="T3" fmla="*/ 245703 h 684"/>
              <a:gd name="T4" fmla="*/ 0 w 51"/>
              <a:gd name="T5" fmla="*/ 236350 h 684"/>
              <a:gd name="T6" fmla="*/ 0 w 51"/>
              <a:gd name="T7" fmla="*/ 8994 h 684"/>
              <a:gd name="T8" fmla="*/ 9338 w 51"/>
              <a:gd name="T9" fmla="*/ 0 h 684"/>
              <a:gd name="T10" fmla="*/ 18676 w 51"/>
              <a:gd name="T11" fmla="*/ 8994 h 684"/>
              <a:gd name="T12" fmla="*/ 18676 w 51"/>
              <a:gd name="T13" fmla="*/ 236350 h 684"/>
              <a:gd name="T14" fmla="*/ 9338 w 51"/>
              <a:gd name="T15" fmla="*/ 245703 h 6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" h="684">
                <a:moveTo>
                  <a:pt x="25" y="683"/>
                </a:moveTo>
                <a:lnTo>
                  <a:pt x="25" y="683"/>
                </a:lnTo>
                <a:cubicBezTo>
                  <a:pt x="8" y="683"/>
                  <a:pt x="0" y="674"/>
                  <a:pt x="0" y="65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8" y="0"/>
                  <a:pt x="25" y="0"/>
                </a:cubicBezTo>
                <a:cubicBezTo>
                  <a:pt x="42" y="0"/>
                  <a:pt x="50" y="17"/>
                  <a:pt x="50" y="25"/>
                </a:cubicBezTo>
                <a:cubicBezTo>
                  <a:pt x="50" y="657"/>
                  <a:pt x="50" y="657"/>
                  <a:pt x="50" y="657"/>
                </a:cubicBezTo>
                <a:cubicBezTo>
                  <a:pt x="50" y="674"/>
                  <a:pt x="42" y="683"/>
                  <a:pt x="25" y="6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37">
            <a:extLst>
              <a:ext uri="{FF2B5EF4-FFF2-40B4-BE49-F238E27FC236}">
                <a16:creationId xmlns:a16="http://schemas.microsoft.com/office/drawing/2014/main" id="{CA388035-0195-0E4B-BBEA-FD7749C7D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6137" y="7272598"/>
            <a:ext cx="693260" cy="54373"/>
          </a:xfrm>
          <a:custGeom>
            <a:avLst/>
            <a:gdLst>
              <a:gd name="T0" fmla="*/ 233545 w 676"/>
              <a:gd name="T1" fmla="*/ 18684 h 52"/>
              <a:gd name="T2" fmla="*/ 233545 w 676"/>
              <a:gd name="T3" fmla="*/ 18684 h 52"/>
              <a:gd name="T4" fmla="*/ 8983 w 676"/>
              <a:gd name="T5" fmla="*/ 18684 h 52"/>
              <a:gd name="T6" fmla="*/ 0 w 676"/>
              <a:gd name="T7" fmla="*/ 9159 h 52"/>
              <a:gd name="T8" fmla="*/ 8983 w 676"/>
              <a:gd name="T9" fmla="*/ 0 h 52"/>
              <a:gd name="T10" fmla="*/ 233545 w 676"/>
              <a:gd name="T11" fmla="*/ 0 h 52"/>
              <a:gd name="T12" fmla="*/ 242528 w 676"/>
              <a:gd name="T13" fmla="*/ 9159 h 52"/>
              <a:gd name="T14" fmla="*/ 233545 w 676"/>
              <a:gd name="T15" fmla="*/ 18684 h 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76" h="52">
                <a:moveTo>
                  <a:pt x="650" y="51"/>
                </a:moveTo>
                <a:lnTo>
                  <a:pt x="650" y="51"/>
                </a:lnTo>
                <a:cubicBezTo>
                  <a:pt x="25" y="51"/>
                  <a:pt x="25" y="51"/>
                  <a:pt x="25" y="51"/>
                </a:cubicBezTo>
                <a:cubicBezTo>
                  <a:pt x="8" y="51"/>
                  <a:pt x="0" y="42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666" y="0"/>
                  <a:pt x="675" y="8"/>
                  <a:pt x="675" y="25"/>
                </a:cubicBezTo>
                <a:cubicBezTo>
                  <a:pt x="675" y="42"/>
                  <a:pt x="666" y="51"/>
                  <a:pt x="650" y="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38">
            <a:extLst>
              <a:ext uri="{FF2B5EF4-FFF2-40B4-BE49-F238E27FC236}">
                <a16:creationId xmlns:a16="http://schemas.microsoft.com/office/drawing/2014/main" id="{9EF20773-B51D-5C47-8ABB-597E8F30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289" y="6751518"/>
            <a:ext cx="607170" cy="493894"/>
          </a:xfrm>
          <a:custGeom>
            <a:avLst/>
            <a:gdLst>
              <a:gd name="T0" fmla="*/ 112471 w 592"/>
              <a:gd name="T1" fmla="*/ 172678 h 481"/>
              <a:gd name="T2" fmla="*/ 112471 w 592"/>
              <a:gd name="T3" fmla="*/ 172678 h 481"/>
              <a:gd name="T4" fmla="*/ 106363 w 592"/>
              <a:gd name="T5" fmla="*/ 166922 h 481"/>
              <a:gd name="T6" fmla="*/ 63961 w 592"/>
              <a:gd name="T7" fmla="*/ 115119 h 481"/>
              <a:gd name="T8" fmla="*/ 15451 w 592"/>
              <a:gd name="T9" fmla="*/ 169800 h 481"/>
              <a:gd name="T10" fmla="*/ 3234 w 592"/>
              <a:gd name="T11" fmla="*/ 169800 h 481"/>
              <a:gd name="T12" fmla="*/ 3234 w 592"/>
              <a:gd name="T13" fmla="*/ 157569 h 481"/>
              <a:gd name="T14" fmla="*/ 57853 w 592"/>
              <a:gd name="T15" fmla="*/ 96772 h 481"/>
              <a:gd name="T16" fmla="*/ 66836 w 592"/>
              <a:gd name="T17" fmla="*/ 93894 h 481"/>
              <a:gd name="T18" fmla="*/ 72945 w 592"/>
              <a:gd name="T19" fmla="*/ 96772 h 481"/>
              <a:gd name="T20" fmla="*/ 112471 w 592"/>
              <a:gd name="T21" fmla="*/ 145697 h 481"/>
              <a:gd name="T22" fmla="*/ 194399 w 592"/>
              <a:gd name="T23" fmla="*/ 6116 h 481"/>
              <a:gd name="T24" fmla="*/ 206257 w 592"/>
              <a:gd name="T25" fmla="*/ 3238 h 481"/>
              <a:gd name="T26" fmla="*/ 209491 w 592"/>
              <a:gd name="T27" fmla="*/ 15469 h 481"/>
              <a:gd name="T28" fmla="*/ 118580 w 592"/>
              <a:gd name="T29" fmla="*/ 166922 h 481"/>
              <a:gd name="T30" fmla="*/ 112471 w 592"/>
              <a:gd name="T31" fmla="*/ 172678 h 4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92" h="481">
                <a:moveTo>
                  <a:pt x="313" y="480"/>
                </a:moveTo>
                <a:lnTo>
                  <a:pt x="313" y="480"/>
                </a:lnTo>
                <a:cubicBezTo>
                  <a:pt x="304" y="480"/>
                  <a:pt x="296" y="472"/>
                  <a:pt x="296" y="464"/>
                </a:cubicBezTo>
                <a:cubicBezTo>
                  <a:pt x="178" y="320"/>
                  <a:pt x="178" y="320"/>
                  <a:pt x="178" y="320"/>
                </a:cubicBezTo>
                <a:cubicBezTo>
                  <a:pt x="43" y="472"/>
                  <a:pt x="43" y="472"/>
                  <a:pt x="43" y="472"/>
                </a:cubicBezTo>
                <a:cubicBezTo>
                  <a:pt x="34" y="480"/>
                  <a:pt x="17" y="480"/>
                  <a:pt x="9" y="472"/>
                </a:cubicBezTo>
                <a:cubicBezTo>
                  <a:pt x="0" y="464"/>
                  <a:pt x="0" y="447"/>
                  <a:pt x="9" y="438"/>
                </a:cubicBezTo>
                <a:cubicBezTo>
                  <a:pt x="161" y="269"/>
                  <a:pt x="161" y="269"/>
                  <a:pt x="161" y="269"/>
                </a:cubicBezTo>
                <a:cubicBezTo>
                  <a:pt x="169" y="261"/>
                  <a:pt x="178" y="261"/>
                  <a:pt x="186" y="261"/>
                </a:cubicBezTo>
                <a:cubicBezTo>
                  <a:pt x="195" y="261"/>
                  <a:pt x="195" y="261"/>
                  <a:pt x="203" y="269"/>
                </a:cubicBezTo>
                <a:cubicBezTo>
                  <a:pt x="313" y="405"/>
                  <a:pt x="313" y="405"/>
                  <a:pt x="313" y="405"/>
                </a:cubicBezTo>
                <a:cubicBezTo>
                  <a:pt x="541" y="17"/>
                  <a:pt x="541" y="17"/>
                  <a:pt x="541" y="17"/>
                </a:cubicBezTo>
                <a:cubicBezTo>
                  <a:pt x="549" y="9"/>
                  <a:pt x="566" y="0"/>
                  <a:pt x="574" y="9"/>
                </a:cubicBezTo>
                <a:cubicBezTo>
                  <a:pt x="591" y="17"/>
                  <a:pt x="591" y="34"/>
                  <a:pt x="583" y="43"/>
                </a:cubicBezTo>
                <a:cubicBezTo>
                  <a:pt x="330" y="464"/>
                  <a:pt x="330" y="464"/>
                  <a:pt x="330" y="464"/>
                </a:cubicBezTo>
                <a:cubicBezTo>
                  <a:pt x="330" y="472"/>
                  <a:pt x="321" y="480"/>
                  <a:pt x="313" y="4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39">
            <a:extLst>
              <a:ext uri="{FF2B5EF4-FFF2-40B4-BE49-F238E27FC236}">
                <a16:creationId xmlns:a16="http://schemas.microsoft.com/office/drawing/2014/main" id="{0B4C68F0-6F63-1444-9A0C-529AC455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024" y="6751518"/>
            <a:ext cx="90622" cy="149528"/>
          </a:xfrm>
          <a:custGeom>
            <a:avLst/>
            <a:gdLst>
              <a:gd name="T0" fmla="*/ 21782 w 86"/>
              <a:gd name="T1" fmla="*/ 52024 h 144"/>
              <a:gd name="T2" fmla="*/ 21782 w 86"/>
              <a:gd name="T3" fmla="*/ 52024 h 144"/>
              <a:gd name="T4" fmla="*/ 12552 w 86"/>
              <a:gd name="T5" fmla="*/ 45840 h 144"/>
              <a:gd name="T6" fmla="*/ 3323 w 86"/>
              <a:gd name="T7" fmla="*/ 12369 h 144"/>
              <a:gd name="T8" fmla="*/ 9599 w 86"/>
              <a:gd name="T9" fmla="*/ 3274 h 144"/>
              <a:gd name="T10" fmla="*/ 18828 w 86"/>
              <a:gd name="T11" fmla="*/ 9459 h 144"/>
              <a:gd name="T12" fmla="*/ 31381 w 86"/>
              <a:gd name="T13" fmla="*/ 39655 h 144"/>
              <a:gd name="T14" fmla="*/ 25105 w 86"/>
              <a:gd name="T15" fmla="*/ 52024 h 144"/>
              <a:gd name="T16" fmla="*/ 21782 w 86"/>
              <a:gd name="T17" fmla="*/ 52024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" h="144">
                <a:moveTo>
                  <a:pt x="59" y="143"/>
                </a:moveTo>
                <a:lnTo>
                  <a:pt x="59" y="143"/>
                </a:lnTo>
                <a:cubicBezTo>
                  <a:pt x="51" y="143"/>
                  <a:pt x="34" y="134"/>
                  <a:pt x="34" y="126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26"/>
                  <a:pt x="9" y="9"/>
                  <a:pt x="26" y="9"/>
                </a:cubicBezTo>
                <a:cubicBezTo>
                  <a:pt x="34" y="0"/>
                  <a:pt x="51" y="9"/>
                  <a:pt x="51" y="26"/>
                </a:cubicBezTo>
                <a:cubicBezTo>
                  <a:pt x="85" y="109"/>
                  <a:pt x="85" y="109"/>
                  <a:pt x="85" y="109"/>
                </a:cubicBezTo>
                <a:cubicBezTo>
                  <a:pt x="85" y="126"/>
                  <a:pt x="76" y="134"/>
                  <a:pt x="68" y="143"/>
                </a:cubicBezTo>
                <a:cubicBezTo>
                  <a:pt x="59" y="143"/>
                  <a:pt x="59" y="143"/>
                  <a:pt x="59" y="1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40">
            <a:extLst>
              <a:ext uri="{FF2B5EF4-FFF2-40B4-BE49-F238E27FC236}">
                <a16:creationId xmlns:a16="http://schemas.microsoft.com/office/drawing/2014/main" id="{D5D9E34F-14A8-8C44-9091-FBF21352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934" y="6751518"/>
            <a:ext cx="149526" cy="86093"/>
          </a:xfrm>
          <a:custGeom>
            <a:avLst/>
            <a:gdLst>
              <a:gd name="T0" fmla="*/ 9095 w 144"/>
              <a:gd name="T1" fmla="*/ 29808 h 85"/>
              <a:gd name="T2" fmla="*/ 9095 w 144"/>
              <a:gd name="T3" fmla="*/ 29808 h 85"/>
              <a:gd name="T4" fmla="*/ 0 w 144"/>
              <a:gd name="T5" fmla="*/ 20937 h 85"/>
              <a:gd name="T6" fmla="*/ 6185 w 144"/>
              <a:gd name="T7" fmla="*/ 12065 h 85"/>
              <a:gd name="T8" fmla="*/ 40018 w 144"/>
              <a:gd name="T9" fmla="*/ 3194 h 85"/>
              <a:gd name="T10" fmla="*/ 49113 w 144"/>
              <a:gd name="T11" fmla="*/ 9226 h 85"/>
              <a:gd name="T12" fmla="*/ 42928 w 144"/>
              <a:gd name="T13" fmla="*/ 17743 h 85"/>
              <a:gd name="T14" fmla="*/ 12005 w 144"/>
              <a:gd name="T15" fmla="*/ 26614 h 85"/>
              <a:gd name="T16" fmla="*/ 9095 w 144"/>
              <a:gd name="T17" fmla="*/ 29808 h 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4" h="85">
                <a:moveTo>
                  <a:pt x="25" y="84"/>
                </a:moveTo>
                <a:lnTo>
                  <a:pt x="25" y="84"/>
                </a:lnTo>
                <a:cubicBezTo>
                  <a:pt x="17" y="84"/>
                  <a:pt x="8" y="75"/>
                  <a:pt x="0" y="59"/>
                </a:cubicBezTo>
                <a:cubicBezTo>
                  <a:pt x="0" y="50"/>
                  <a:pt x="8" y="34"/>
                  <a:pt x="17" y="34"/>
                </a:cubicBezTo>
                <a:cubicBezTo>
                  <a:pt x="110" y="9"/>
                  <a:pt x="110" y="9"/>
                  <a:pt x="110" y="9"/>
                </a:cubicBezTo>
                <a:cubicBezTo>
                  <a:pt x="118" y="0"/>
                  <a:pt x="135" y="9"/>
                  <a:pt x="135" y="26"/>
                </a:cubicBezTo>
                <a:cubicBezTo>
                  <a:pt x="143" y="34"/>
                  <a:pt x="135" y="50"/>
                  <a:pt x="118" y="50"/>
                </a:cubicBezTo>
                <a:cubicBezTo>
                  <a:pt x="33" y="75"/>
                  <a:pt x="33" y="75"/>
                  <a:pt x="33" y="75"/>
                </a:cubicBezTo>
                <a:cubicBezTo>
                  <a:pt x="33" y="84"/>
                  <a:pt x="25" y="84"/>
                  <a:pt x="25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41">
            <a:extLst>
              <a:ext uri="{FF2B5EF4-FFF2-40B4-BE49-F238E27FC236}">
                <a16:creationId xmlns:a16="http://schemas.microsoft.com/office/drawing/2014/main" id="{6E5C78B6-9F29-854B-8A02-5927752BF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053" y="3865195"/>
            <a:ext cx="928879" cy="634357"/>
          </a:xfrm>
          <a:custGeom>
            <a:avLst/>
            <a:gdLst>
              <a:gd name="T0" fmla="*/ 309957 w 904"/>
              <a:gd name="T1" fmla="*/ 221890 h 617"/>
              <a:gd name="T2" fmla="*/ 309957 w 904"/>
              <a:gd name="T3" fmla="*/ 221890 h 617"/>
              <a:gd name="T4" fmla="*/ 15120 w 904"/>
              <a:gd name="T5" fmla="*/ 221890 h 617"/>
              <a:gd name="T6" fmla="*/ 0 w 904"/>
              <a:gd name="T7" fmla="*/ 206761 h 617"/>
              <a:gd name="T8" fmla="*/ 0 w 904"/>
              <a:gd name="T9" fmla="*/ 15129 h 617"/>
              <a:gd name="T10" fmla="*/ 15120 w 904"/>
              <a:gd name="T11" fmla="*/ 0 h 617"/>
              <a:gd name="T12" fmla="*/ 309957 w 904"/>
              <a:gd name="T13" fmla="*/ 0 h 617"/>
              <a:gd name="T14" fmla="*/ 325077 w 904"/>
              <a:gd name="T15" fmla="*/ 15129 h 617"/>
              <a:gd name="T16" fmla="*/ 325077 w 904"/>
              <a:gd name="T17" fmla="*/ 206761 h 617"/>
              <a:gd name="T18" fmla="*/ 309957 w 904"/>
              <a:gd name="T19" fmla="*/ 221890 h 617"/>
              <a:gd name="T20" fmla="*/ 18360 w 904"/>
              <a:gd name="T21" fmla="*/ 200637 h 617"/>
              <a:gd name="T22" fmla="*/ 18360 w 904"/>
              <a:gd name="T23" fmla="*/ 200637 h 617"/>
              <a:gd name="T24" fmla="*/ 307077 w 904"/>
              <a:gd name="T25" fmla="*/ 200637 h 617"/>
              <a:gd name="T26" fmla="*/ 307077 w 904"/>
              <a:gd name="T27" fmla="*/ 18011 h 617"/>
              <a:gd name="T28" fmla="*/ 18360 w 904"/>
              <a:gd name="T29" fmla="*/ 18011 h 617"/>
              <a:gd name="T30" fmla="*/ 18360 w 904"/>
              <a:gd name="T31" fmla="*/ 200637 h 6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04" h="617">
                <a:moveTo>
                  <a:pt x="861" y="616"/>
                </a:moveTo>
                <a:lnTo>
                  <a:pt x="861" y="616"/>
                </a:lnTo>
                <a:cubicBezTo>
                  <a:pt x="42" y="616"/>
                  <a:pt x="42" y="616"/>
                  <a:pt x="42" y="616"/>
                </a:cubicBezTo>
                <a:cubicBezTo>
                  <a:pt x="17" y="616"/>
                  <a:pt x="0" y="599"/>
                  <a:pt x="0" y="57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861" y="0"/>
                  <a:pt x="861" y="0"/>
                  <a:pt x="861" y="0"/>
                </a:cubicBezTo>
                <a:cubicBezTo>
                  <a:pt x="886" y="0"/>
                  <a:pt x="903" y="17"/>
                  <a:pt x="903" y="42"/>
                </a:cubicBezTo>
                <a:cubicBezTo>
                  <a:pt x="903" y="574"/>
                  <a:pt x="903" y="574"/>
                  <a:pt x="903" y="574"/>
                </a:cubicBezTo>
                <a:cubicBezTo>
                  <a:pt x="903" y="599"/>
                  <a:pt x="886" y="616"/>
                  <a:pt x="861" y="616"/>
                </a:cubicBezTo>
                <a:close/>
                <a:moveTo>
                  <a:pt x="51" y="557"/>
                </a:moveTo>
                <a:lnTo>
                  <a:pt x="51" y="557"/>
                </a:lnTo>
                <a:cubicBezTo>
                  <a:pt x="853" y="557"/>
                  <a:pt x="853" y="557"/>
                  <a:pt x="853" y="557"/>
                </a:cubicBezTo>
                <a:cubicBezTo>
                  <a:pt x="853" y="50"/>
                  <a:pt x="853" y="50"/>
                  <a:pt x="853" y="50"/>
                </a:cubicBezTo>
                <a:cubicBezTo>
                  <a:pt x="51" y="50"/>
                  <a:pt x="51" y="50"/>
                  <a:pt x="51" y="50"/>
                </a:cubicBezTo>
                <a:lnTo>
                  <a:pt x="51" y="5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42">
            <a:extLst>
              <a:ext uri="{FF2B5EF4-FFF2-40B4-BE49-F238E27FC236}">
                <a16:creationId xmlns:a16="http://schemas.microsoft.com/office/drawing/2014/main" id="{380BBE86-4460-604C-BF9F-FC28EC86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053" y="4350023"/>
            <a:ext cx="928879" cy="54373"/>
          </a:xfrm>
          <a:custGeom>
            <a:avLst/>
            <a:gdLst>
              <a:gd name="T0" fmla="*/ 316077 w 904"/>
              <a:gd name="T1" fmla="*/ 18676 h 51"/>
              <a:gd name="T2" fmla="*/ 316077 w 904"/>
              <a:gd name="T3" fmla="*/ 18676 h 51"/>
              <a:gd name="T4" fmla="*/ 9360 w 904"/>
              <a:gd name="T5" fmla="*/ 18676 h 51"/>
              <a:gd name="T6" fmla="*/ 0 w 904"/>
              <a:gd name="T7" fmla="*/ 9338 h 51"/>
              <a:gd name="T8" fmla="*/ 9360 w 904"/>
              <a:gd name="T9" fmla="*/ 0 h 51"/>
              <a:gd name="T10" fmla="*/ 316077 w 904"/>
              <a:gd name="T11" fmla="*/ 0 h 51"/>
              <a:gd name="T12" fmla="*/ 325077 w 904"/>
              <a:gd name="T13" fmla="*/ 9338 h 51"/>
              <a:gd name="T14" fmla="*/ 316077 w 904"/>
              <a:gd name="T15" fmla="*/ 18676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" h="51">
                <a:moveTo>
                  <a:pt x="878" y="50"/>
                </a:moveTo>
                <a:lnTo>
                  <a:pt x="878" y="50"/>
                </a:lnTo>
                <a:cubicBezTo>
                  <a:pt x="26" y="50"/>
                  <a:pt x="26" y="50"/>
                  <a:pt x="26" y="50"/>
                </a:cubicBezTo>
                <a:cubicBezTo>
                  <a:pt x="9" y="50"/>
                  <a:pt x="0" y="42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878" y="0"/>
                  <a:pt x="878" y="0"/>
                  <a:pt x="878" y="0"/>
                </a:cubicBezTo>
                <a:cubicBezTo>
                  <a:pt x="886" y="0"/>
                  <a:pt x="903" y="8"/>
                  <a:pt x="903" y="25"/>
                </a:cubicBezTo>
                <a:cubicBezTo>
                  <a:pt x="903" y="42"/>
                  <a:pt x="886" y="50"/>
                  <a:pt x="87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43">
            <a:extLst>
              <a:ext uri="{FF2B5EF4-FFF2-40B4-BE49-F238E27FC236}">
                <a16:creationId xmlns:a16="http://schemas.microsoft.com/office/drawing/2014/main" id="{8BB1EE3A-B1A0-F341-BE44-D9486C9F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4609" y="4603766"/>
            <a:ext cx="475766" cy="45311"/>
          </a:xfrm>
          <a:custGeom>
            <a:avLst/>
            <a:gdLst>
              <a:gd name="T0" fmla="*/ 160235 w 465"/>
              <a:gd name="T1" fmla="*/ 15506 h 43"/>
              <a:gd name="T2" fmla="*/ 160235 w 465"/>
              <a:gd name="T3" fmla="*/ 15506 h 43"/>
              <a:gd name="T4" fmla="*/ 6094 w 465"/>
              <a:gd name="T5" fmla="*/ 15506 h 43"/>
              <a:gd name="T6" fmla="*/ 0 w 465"/>
              <a:gd name="T7" fmla="*/ 9599 h 43"/>
              <a:gd name="T8" fmla="*/ 6094 w 465"/>
              <a:gd name="T9" fmla="*/ 0 h 43"/>
              <a:gd name="T10" fmla="*/ 160235 w 465"/>
              <a:gd name="T11" fmla="*/ 0 h 43"/>
              <a:gd name="T12" fmla="*/ 166329 w 465"/>
              <a:gd name="T13" fmla="*/ 9599 h 43"/>
              <a:gd name="T14" fmla="*/ 160235 w 465"/>
              <a:gd name="T15" fmla="*/ 15506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5" h="43">
                <a:moveTo>
                  <a:pt x="447" y="42"/>
                </a:moveTo>
                <a:lnTo>
                  <a:pt x="447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4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447" y="0"/>
                  <a:pt x="447" y="0"/>
                  <a:pt x="447" y="0"/>
                </a:cubicBezTo>
                <a:cubicBezTo>
                  <a:pt x="455" y="0"/>
                  <a:pt x="464" y="9"/>
                  <a:pt x="464" y="26"/>
                </a:cubicBezTo>
                <a:cubicBezTo>
                  <a:pt x="464" y="34"/>
                  <a:pt x="455" y="42"/>
                  <a:pt x="447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44">
            <a:extLst>
              <a:ext uri="{FF2B5EF4-FFF2-40B4-BE49-F238E27FC236}">
                <a16:creationId xmlns:a16="http://schemas.microsoft.com/office/drawing/2014/main" id="{B0DB5526-268F-4942-97ED-1FD95473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575" y="4445178"/>
            <a:ext cx="339836" cy="199369"/>
          </a:xfrm>
          <a:custGeom>
            <a:avLst/>
            <a:gdLst>
              <a:gd name="T0" fmla="*/ 109682 w 330"/>
              <a:gd name="T1" fmla="*/ 69492 h 195"/>
              <a:gd name="T2" fmla="*/ 109682 w 330"/>
              <a:gd name="T3" fmla="*/ 69492 h 195"/>
              <a:gd name="T4" fmla="*/ 6134 w 330"/>
              <a:gd name="T5" fmla="*/ 69492 h 195"/>
              <a:gd name="T6" fmla="*/ 0 w 330"/>
              <a:gd name="T7" fmla="*/ 66626 h 195"/>
              <a:gd name="T8" fmla="*/ 0 w 330"/>
              <a:gd name="T9" fmla="*/ 60537 h 195"/>
              <a:gd name="T10" fmla="*/ 21287 w 330"/>
              <a:gd name="T11" fmla="*/ 6089 h 195"/>
              <a:gd name="T12" fmla="*/ 27421 w 330"/>
              <a:gd name="T13" fmla="*/ 0 h 195"/>
              <a:gd name="T14" fmla="*/ 91282 w 330"/>
              <a:gd name="T15" fmla="*/ 0 h 195"/>
              <a:gd name="T16" fmla="*/ 97415 w 330"/>
              <a:gd name="T17" fmla="*/ 6089 h 195"/>
              <a:gd name="T18" fmla="*/ 118702 w 330"/>
              <a:gd name="T19" fmla="*/ 60537 h 195"/>
              <a:gd name="T20" fmla="*/ 115816 w 330"/>
              <a:gd name="T21" fmla="*/ 66626 h 195"/>
              <a:gd name="T22" fmla="*/ 109682 w 330"/>
              <a:gd name="T23" fmla="*/ 69492 h 195"/>
              <a:gd name="T24" fmla="*/ 18401 w 330"/>
              <a:gd name="T25" fmla="*/ 54447 h 195"/>
              <a:gd name="T26" fmla="*/ 18401 w 330"/>
              <a:gd name="T27" fmla="*/ 54447 h 195"/>
              <a:gd name="T28" fmla="*/ 100662 w 330"/>
              <a:gd name="T29" fmla="*/ 54447 h 195"/>
              <a:gd name="T30" fmla="*/ 85509 w 330"/>
              <a:gd name="T31" fmla="*/ 15403 h 195"/>
              <a:gd name="T32" fmla="*/ 33554 w 330"/>
              <a:gd name="T33" fmla="*/ 15403 h 195"/>
              <a:gd name="T34" fmla="*/ 18401 w 330"/>
              <a:gd name="T35" fmla="*/ 54447 h 1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30" h="195">
                <a:moveTo>
                  <a:pt x="304" y="194"/>
                </a:moveTo>
                <a:lnTo>
                  <a:pt x="304" y="194"/>
                </a:lnTo>
                <a:cubicBezTo>
                  <a:pt x="17" y="194"/>
                  <a:pt x="17" y="194"/>
                  <a:pt x="17" y="194"/>
                </a:cubicBezTo>
                <a:cubicBezTo>
                  <a:pt x="17" y="194"/>
                  <a:pt x="9" y="194"/>
                  <a:pt x="0" y="186"/>
                </a:cubicBezTo>
                <a:cubicBezTo>
                  <a:pt x="0" y="178"/>
                  <a:pt x="0" y="169"/>
                  <a:pt x="0" y="169"/>
                </a:cubicBezTo>
                <a:cubicBezTo>
                  <a:pt x="59" y="17"/>
                  <a:pt x="59" y="17"/>
                  <a:pt x="59" y="17"/>
                </a:cubicBezTo>
                <a:cubicBezTo>
                  <a:pt x="59" y="9"/>
                  <a:pt x="68" y="0"/>
                  <a:pt x="76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2" y="0"/>
                  <a:pt x="270" y="9"/>
                  <a:pt x="270" y="17"/>
                </a:cubicBezTo>
                <a:cubicBezTo>
                  <a:pt x="329" y="169"/>
                  <a:pt x="329" y="169"/>
                  <a:pt x="329" y="169"/>
                </a:cubicBezTo>
                <a:cubicBezTo>
                  <a:pt x="329" y="169"/>
                  <a:pt x="329" y="178"/>
                  <a:pt x="321" y="186"/>
                </a:cubicBezTo>
                <a:cubicBezTo>
                  <a:pt x="321" y="194"/>
                  <a:pt x="313" y="194"/>
                  <a:pt x="304" y="194"/>
                </a:cubicBezTo>
                <a:close/>
                <a:moveTo>
                  <a:pt x="51" y="152"/>
                </a:moveTo>
                <a:lnTo>
                  <a:pt x="51" y="152"/>
                </a:lnTo>
                <a:cubicBezTo>
                  <a:pt x="279" y="152"/>
                  <a:pt x="279" y="152"/>
                  <a:pt x="279" y="152"/>
                </a:cubicBezTo>
                <a:cubicBezTo>
                  <a:pt x="237" y="43"/>
                  <a:pt x="237" y="43"/>
                  <a:pt x="237" y="43"/>
                </a:cubicBezTo>
                <a:cubicBezTo>
                  <a:pt x="93" y="43"/>
                  <a:pt x="93" y="43"/>
                  <a:pt x="93" y="43"/>
                </a:cubicBezTo>
                <a:lnTo>
                  <a:pt x="51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45">
            <a:extLst>
              <a:ext uri="{FF2B5EF4-FFF2-40B4-BE49-F238E27FC236}">
                <a16:creationId xmlns:a16="http://schemas.microsoft.com/office/drawing/2014/main" id="{DEB10146-87B0-FB4D-A9B7-9322B9E3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762" y="4186903"/>
            <a:ext cx="72498" cy="131404"/>
          </a:xfrm>
          <a:custGeom>
            <a:avLst/>
            <a:gdLst>
              <a:gd name="T0" fmla="*/ 22087 w 69"/>
              <a:gd name="T1" fmla="*/ 45678 h 128"/>
              <a:gd name="T2" fmla="*/ 22087 w 69"/>
              <a:gd name="T3" fmla="*/ 45678 h 128"/>
              <a:gd name="T4" fmla="*/ 3313 w 69"/>
              <a:gd name="T5" fmla="*/ 45678 h 128"/>
              <a:gd name="T6" fmla="*/ 0 w 69"/>
              <a:gd name="T7" fmla="*/ 39564 h 128"/>
              <a:gd name="T8" fmla="*/ 0 w 69"/>
              <a:gd name="T9" fmla="*/ 3237 h 128"/>
              <a:gd name="T10" fmla="*/ 3313 w 69"/>
              <a:gd name="T11" fmla="*/ 0 h 128"/>
              <a:gd name="T12" fmla="*/ 22087 w 69"/>
              <a:gd name="T13" fmla="*/ 0 h 128"/>
              <a:gd name="T14" fmla="*/ 25032 w 69"/>
              <a:gd name="T15" fmla="*/ 3237 h 128"/>
              <a:gd name="T16" fmla="*/ 25032 w 69"/>
              <a:gd name="T17" fmla="*/ 39564 h 128"/>
              <a:gd name="T18" fmla="*/ 22087 w 69"/>
              <a:gd name="T19" fmla="*/ 45678 h 128"/>
              <a:gd name="T20" fmla="*/ 6258 w 69"/>
              <a:gd name="T21" fmla="*/ 36327 h 128"/>
              <a:gd name="T22" fmla="*/ 6258 w 69"/>
              <a:gd name="T23" fmla="*/ 36327 h 128"/>
              <a:gd name="T24" fmla="*/ 18774 w 69"/>
              <a:gd name="T25" fmla="*/ 36327 h 128"/>
              <a:gd name="T26" fmla="*/ 18774 w 69"/>
              <a:gd name="T27" fmla="*/ 6114 h 128"/>
              <a:gd name="T28" fmla="*/ 6258 w 69"/>
              <a:gd name="T29" fmla="*/ 6114 h 128"/>
              <a:gd name="T30" fmla="*/ 6258 w 69"/>
              <a:gd name="T31" fmla="*/ 36327 h 1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9" h="128">
                <a:moveTo>
                  <a:pt x="60" y="127"/>
                </a:moveTo>
                <a:lnTo>
                  <a:pt x="60" y="127"/>
                </a:lnTo>
                <a:cubicBezTo>
                  <a:pt x="9" y="127"/>
                  <a:pt x="9" y="127"/>
                  <a:pt x="9" y="127"/>
                </a:cubicBezTo>
                <a:cubicBezTo>
                  <a:pt x="0" y="127"/>
                  <a:pt x="0" y="118"/>
                  <a:pt x="0" y="11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8" y="0"/>
                  <a:pt x="68" y="0"/>
                  <a:pt x="68" y="9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8" y="118"/>
                  <a:pt x="68" y="127"/>
                  <a:pt x="60" y="127"/>
                </a:cubicBezTo>
                <a:close/>
                <a:moveTo>
                  <a:pt x="17" y="101"/>
                </a:moveTo>
                <a:lnTo>
                  <a:pt x="17" y="101"/>
                </a:lnTo>
                <a:cubicBezTo>
                  <a:pt x="51" y="101"/>
                  <a:pt x="51" y="101"/>
                  <a:pt x="51" y="101"/>
                </a:cubicBezTo>
                <a:cubicBezTo>
                  <a:pt x="51" y="17"/>
                  <a:pt x="51" y="17"/>
                  <a:pt x="51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46">
            <a:extLst>
              <a:ext uri="{FF2B5EF4-FFF2-40B4-BE49-F238E27FC236}">
                <a16:creationId xmlns:a16="http://schemas.microsoft.com/office/drawing/2014/main" id="{B0CA4EC6-5D8D-7049-8218-E20A311A8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979" y="4073626"/>
            <a:ext cx="77028" cy="244681"/>
          </a:xfrm>
          <a:custGeom>
            <a:avLst/>
            <a:gdLst>
              <a:gd name="T0" fmla="*/ 23482 w 77"/>
              <a:gd name="T1" fmla="*/ 85365 h 238"/>
              <a:gd name="T2" fmla="*/ 23482 w 77"/>
              <a:gd name="T3" fmla="*/ 85365 h 238"/>
              <a:gd name="T4" fmla="*/ 5958 w 77"/>
              <a:gd name="T5" fmla="*/ 85365 h 238"/>
              <a:gd name="T6" fmla="*/ 0 w 77"/>
              <a:gd name="T7" fmla="*/ 79242 h 238"/>
              <a:gd name="T8" fmla="*/ 0 w 77"/>
              <a:gd name="T9" fmla="*/ 3242 h 238"/>
              <a:gd name="T10" fmla="*/ 5958 w 77"/>
              <a:gd name="T11" fmla="*/ 0 h 238"/>
              <a:gd name="T12" fmla="*/ 23482 w 77"/>
              <a:gd name="T13" fmla="*/ 0 h 238"/>
              <a:gd name="T14" fmla="*/ 26637 w 77"/>
              <a:gd name="T15" fmla="*/ 3242 h 238"/>
              <a:gd name="T16" fmla="*/ 26637 w 77"/>
              <a:gd name="T17" fmla="*/ 79242 h 238"/>
              <a:gd name="T18" fmla="*/ 23482 w 77"/>
              <a:gd name="T19" fmla="*/ 85365 h 238"/>
              <a:gd name="T20" fmla="*/ 8762 w 77"/>
              <a:gd name="T21" fmla="*/ 76000 h 238"/>
              <a:gd name="T22" fmla="*/ 8762 w 77"/>
              <a:gd name="T23" fmla="*/ 76000 h 238"/>
              <a:gd name="T24" fmla="*/ 20678 w 77"/>
              <a:gd name="T25" fmla="*/ 76000 h 238"/>
              <a:gd name="T26" fmla="*/ 20678 w 77"/>
              <a:gd name="T27" fmla="*/ 6123 h 238"/>
              <a:gd name="T28" fmla="*/ 8762 w 77"/>
              <a:gd name="T29" fmla="*/ 6123 h 238"/>
              <a:gd name="T30" fmla="*/ 8762 w 77"/>
              <a:gd name="T31" fmla="*/ 76000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7" h="238">
                <a:moveTo>
                  <a:pt x="67" y="237"/>
                </a:moveTo>
                <a:lnTo>
                  <a:pt x="67" y="237"/>
                </a:lnTo>
                <a:cubicBezTo>
                  <a:pt x="17" y="237"/>
                  <a:pt x="17" y="237"/>
                  <a:pt x="17" y="237"/>
                </a:cubicBezTo>
                <a:cubicBezTo>
                  <a:pt x="8" y="237"/>
                  <a:pt x="0" y="228"/>
                  <a:pt x="0" y="22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6" y="0"/>
                  <a:pt x="76" y="0"/>
                  <a:pt x="76" y="9"/>
                </a:cubicBezTo>
                <a:cubicBezTo>
                  <a:pt x="76" y="220"/>
                  <a:pt x="76" y="220"/>
                  <a:pt x="76" y="220"/>
                </a:cubicBezTo>
                <a:cubicBezTo>
                  <a:pt x="76" y="228"/>
                  <a:pt x="76" y="237"/>
                  <a:pt x="67" y="237"/>
                </a:cubicBezTo>
                <a:close/>
                <a:moveTo>
                  <a:pt x="25" y="211"/>
                </a:moveTo>
                <a:lnTo>
                  <a:pt x="25" y="211"/>
                </a:lnTo>
                <a:cubicBezTo>
                  <a:pt x="59" y="211"/>
                  <a:pt x="59" y="211"/>
                  <a:pt x="59" y="211"/>
                </a:cubicBezTo>
                <a:cubicBezTo>
                  <a:pt x="59" y="17"/>
                  <a:pt x="59" y="17"/>
                  <a:pt x="59" y="17"/>
                </a:cubicBezTo>
                <a:cubicBezTo>
                  <a:pt x="25" y="17"/>
                  <a:pt x="25" y="17"/>
                  <a:pt x="25" y="17"/>
                </a:cubicBezTo>
                <a:lnTo>
                  <a:pt x="25" y="2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47">
            <a:extLst>
              <a:ext uri="{FF2B5EF4-FFF2-40B4-BE49-F238E27FC236}">
                <a16:creationId xmlns:a16="http://schemas.microsoft.com/office/drawing/2014/main" id="{606774ED-EB62-A64D-8321-53786A3B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255" y="3960347"/>
            <a:ext cx="77031" cy="357960"/>
          </a:xfrm>
          <a:custGeom>
            <a:avLst/>
            <a:gdLst>
              <a:gd name="T0" fmla="*/ 23483 w 77"/>
              <a:gd name="T1" fmla="*/ 125052 h 347"/>
              <a:gd name="T2" fmla="*/ 23483 w 77"/>
              <a:gd name="T3" fmla="*/ 125052 h 347"/>
              <a:gd name="T4" fmla="*/ 2804 w 77"/>
              <a:gd name="T5" fmla="*/ 125052 h 347"/>
              <a:gd name="T6" fmla="*/ 0 w 77"/>
              <a:gd name="T7" fmla="*/ 118907 h 347"/>
              <a:gd name="T8" fmla="*/ 0 w 77"/>
              <a:gd name="T9" fmla="*/ 2891 h 347"/>
              <a:gd name="T10" fmla="*/ 2804 w 77"/>
              <a:gd name="T11" fmla="*/ 0 h 347"/>
              <a:gd name="T12" fmla="*/ 23483 w 77"/>
              <a:gd name="T13" fmla="*/ 0 h 347"/>
              <a:gd name="T14" fmla="*/ 26638 w 77"/>
              <a:gd name="T15" fmla="*/ 2891 h 347"/>
              <a:gd name="T16" fmla="*/ 26638 w 77"/>
              <a:gd name="T17" fmla="*/ 118907 h 347"/>
              <a:gd name="T18" fmla="*/ 23483 w 77"/>
              <a:gd name="T19" fmla="*/ 125052 h 347"/>
              <a:gd name="T20" fmla="*/ 5608 w 77"/>
              <a:gd name="T21" fmla="*/ 115655 h 347"/>
              <a:gd name="T22" fmla="*/ 5608 w 77"/>
              <a:gd name="T23" fmla="*/ 115655 h 347"/>
              <a:gd name="T24" fmla="*/ 17525 w 77"/>
              <a:gd name="T25" fmla="*/ 115655 h 347"/>
              <a:gd name="T26" fmla="*/ 17525 w 77"/>
              <a:gd name="T27" fmla="*/ 9036 h 347"/>
              <a:gd name="T28" fmla="*/ 5608 w 77"/>
              <a:gd name="T29" fmla="*/ 9036 h 347"/>
              <a:gd name="T30" fmla="*/ 5608 w 77"/>
              <a:gd name="T31" fmla="*/ 115655 h 3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7" h="347">
                <a:moveTo>
                  <a:pt x="67" y="346"/>
                </a:moveTo>
                <a:lnTo>
                  <a:pt x="67" y="346"/>
                </a:lnTo>
                <a:cubicBezTo>
                  <a:pt x="8" y="346"/>
                  <a:pt x="8" y="346"/>
                  <a:pt x="8" y="346"/>
                </a:cubicBezTo>
                <a:cubicBezTo>
                  <a:pt x="0" y="346"/>
                  <a:pt x="0" y="337"/>
                  <a:pt x="0" y="329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cubicBezTo>
                  <a:pt x="67" y="0"/>
                  <a:pt x="67" y="0"/>
                  <a:pt x="67" y="0"/>
                </a:cubicBezTo>
                <a:lnTo>
                  <a:pt x="76" y="8"/>
                </a:lnTo>
                <a:cubicBezTo>
                  <a:pt x="76" y="329"/>
                  <a:pt x="76" y="329"/>
                  <a:pt x="76" y="329"/>
                </a:cubicBezTo>
                <a:cubicBezTo>
                  <a:pt x="76" y="337"/>
                  <a:pt x="67" y="346"/>
                  <a:pt x="67" y="346"/>
                </a:cubicBezTo>
                <a:close/>
                <a:moveTo>
                  <a:pt x="16" y="320"/>
                </a:moveTo>
                <a:lnTo>
                  <a:pt x="16" y="320"/>
                </a:lnTo>
                <a:cubicBezTo>
                  <a:pt x="50" y="320"/>
                  <a:pt x="50" y="320"/>
                  <a:pt x="50" y="320"/>
                </a:cubicBezTo>
                <a:cubicBezTo>
                  <a:pt x="50" y="25"/>
                  <a:pt x="50" y="25"/>
                  <a:pt x="50" y="25"/>
                </a:cubicBezTo>
                <a:cubicBezTo>
                  <a:pt x="16" y="25"/>
                  <a:pt x="16" y="25"/>
                  <a:pt x="16" y="25"/>
                </a:cubicBezTo>
                <a:lnTo>
                  <a:pt x="16" y="3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48">
            <a:extLst>
              <a:ext uri="{FF2B5EF4-FFF2-40B4-BE49-F238E27FC236}">
                <a16:creationId xmlns:a16="http://schemas.microsoft.com/office/drawing/2014/main" id="{A0DA3627-90A8-5F40-8AEA-C1175322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615" y="3942222"/>
            <a:ext cx="937944" cy="634357"/>
          </a:xfrm>
          <a:custGeom>
            <a:avLst/>
            <a:gdLst>
              <a:gd name="T0" fmla="*/ 310237 w 912"/>
              <a:gd name="T1" fmla="*/ 221890 h 617"/>
              <a:gd name="T2" fmla="*/ 310237 w 912"/>
              <a:gd name="T3" fmla="*/ 221890 h 617"/>
              <a:gd name="T4" fmla="*/ 15133 w 912"/>
              <a:gd name="T5" fmla="*/ 221890 h 617"/>
              <a:gd name="T6" fmla="*/ 0 w 912"/>
              <a:gd name="T7" fmla="*/ 206761 h 617"/>
              <a:gd name="T8" fmla="*/ 0 w 912"/>
              <a:gd name="T9" fmla="*/ 15129 h 617"/>
              <a:gd name="T10" fmla="*/ 15133 w 912"/>
              <a:gd name="T11" fmla="*/ 0 h 617"/>
              <a:gd name="T12" fmla="*/ 310237 w 912"/>
              <a:gd name="T13" fmla="*/ 0 h 617"/>
              <a:gd name="T14" fmla="*/ 328253 w 912"/>
              <a:gd name="T15" fmla="*/ 15129 h 617"/>
              <a:gd name="T16" fmla="*/ 328253 w 912"/>
              <a:gd name="T17" fmla="*/ 206761 h 617"/>
              <a:gd name="T18" fmla="*/ 310237 w 912"/>
              <a:gd name="T19" fmla="*/ 221890 h 617"/>
              <a:gd name="T20" fmla="*/ 21259 w 912"/>
              <a:gd name="T21" fmla="*/ 200637 h 617"/>
              <a:gd name="T22" fmla="*/ 21259 w 912"/>
              <a:gd name="T23" fmla="*/ 200637 h 617"/>
              <a:gd name="T24" fmla="*/ 306994 w 912"/>
              <a:gd name="T25" fmla="*/ 200637 h 617"/>
              <a:gd name="T26" fmla="*/ 306994 w 912"/>
              <a:gd name="T27" fmla="*/ 21252 h 617"/>
              <a:gd name="T28" fmla="*/ 21259 w 912"/>
              <a:gd name="T29" fmla="*/ 21252 h 617"/>
              <a:gd name="T30" fmla="*/ 21259 w 912"/>
              <a:gd name="T31" fmla="*/ 200637 h 6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12" h="617">
                <a:moveTo>
                  <a:pt x="861" y="616"/>
                </a:moveTo>
                <a:lnTo>
                  <a:pt x="861" y="616"/>
                </a:lnTo>
                <a:cubicBezTo>
                  <a:pt x="42" y="616"/>
                  <a:pt x="42" y="616"/>
                  <a:pt x="42" y="616"/>
                </a:cubicBezTo>
                <a:cubicBezTo>
                  <a:pt x="25" y="616"/>
                  <a:pt x="0" y="599"/>
                  <a:pt x="0" y="57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25" y="0"/>
                  <a:pt x="42" y="0"/>
                </a:cubicBezTo>
                <a:cubicBezTo>
                  <a:pt x="861" y="0"/>
                  <a:pt x="861" y="0"/>
                  <a:pt x="861" y="0"/>
                </a:cubicBezTo>
                <a:cubicBezTo>
                  <a:pt x="886" y="0"/>
                  <a:pt x="911" y="17"/>
                  <a:pt x="911" y="42"/>
                </a:cubicBezTo>
                <a:cubicBezTo>
                  <a:pt x="911" y="574"/>
                  <a:pt x="911" y="574"/>
                  <a:pt x="911" y="574"/>
                </a:cubicBezTo>
                <a:cubicBezTo>
                  <a:pt x="911" y="599"/>
                  <a:pt x="886" y="616"/>
                  <a:pt x="861" y="616"/>
                </a:cubicBezTo>
                <a:close/>
                <a:moveTo>
                  <a:pt x="59" y="557"/>
                </a:moveTo>
                <a:lnTo>
                  <a:pt x="59" y="557"/>
                </a:lnTo>
                <a:cubicBezTo>
                  <a:pt x="852" y="557"/>
                  <a:pt x="852" y="557"/>
                  <a:pt x="852" y="557"/>
                </a:cubicBezTo>
                <a:cubicBezTo>
                  <a:pt x="852" y="59"/>
                  <a:pt x="852" y="59"/>
                  <a:pt x="852" y="59"/>
                </a:cubicBezTo>
                <a:cubicBezTo>
                  <a:pt x="59" y="59"/>
                  <a:pt x="59" y="59"/>
                  <a:pt x="59" y="59"/>
                </a:cubicBezTo>
                <a:lnTo>
                  <a:pt x="59" y="5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49">
            <a:extLst>
              <a:ext uri="{FF2B5EF4-FFF2-40B4-BE49-F238E27FC236}">
                <a16:creationId xmlns:a16="http://schemas.microsoft.com/office/drawing/2014/main" id="{77991E7E-184E-8B4E-957B-FA5C66941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81" y="4621891"/>
            <a:ext cx="1223403" cy="45311"/>
          </a:xfrm>
          <a:custGeom>
            <a:avLst/>
            <a:gdLst>
              <a:gd name="T0" fmla="*/ 418908 w 1191"/>
              <a:gd name="T1" fmla="*/ 15506 h 43"/>
              <a:gd name="T2" fmla="*/ 418908 w 1191"/>
              <a:gd name="T3" fmla="*/ 15506 h 43"/>
              <a:gd name="T4" fmla="*/ 5758 w 1191"/>
              <a:gd name="T5" fmla="*/ 15506 h 43"/>
              <a:gd name="T6" fmla="*/ 0 w 1191"/>
              <a:gd name="T7" fmla="*/ 9230 h 43"/>
              <a:gd name="T8" fmla="*/ 5758 w 1191"/>
              <a:gd name="T9" fmla="*/ 0 h 43"/>
              <a:gd name="T10" fmla="*/ 418908 w 1191"/>
              <a:gd name="T11" fmla="*/ 0 h 43"/>
              <a:gd name="T12" fmla="*/ 428265 w 1191"/>
              <a:gd name="T13" fmla="*/ 9230 h 43"/>
              <a:gd name="T14" fmla="*/ 418908 w 1191"/>
              <a:gd name="T15" fmla="*/ 15506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1" h="43">
                <a:moveTo>
                  <a:pt x="1164" y="42"/>
                </a:moveTo>
                <a:lnTo>
                  <a:pt x="1164" y="42"/>
                </a:lnTo>
                <a:cubicBezTo>
                  <a:pt x="16" y="42"/>
                  <a:pt x="16" y="42"/>
                  <a:pt x="16" y="42"/>
                </a:cubicBezTo>
                <a:cubicBezTo>
                  <a:pt x="8" y="42"/>
                  <a:pt x="0" y="34"/>
                  <a:pt x="0" y="25"/>
                </a:cubicBezTo>
                <a:cubicBezTo>
                  <a:pt x="0" y="9"/>
                  <a:pt x="8" y="0"/>
                  <a:pt x="16" y="0"/>
                </a:cubicBezTo>
                <a:cubicBezTo>
                  <a:pt x="1164" y="0"/>
                  <a:pt x="1164" y="0"/>
                  <a:pt x="1164" y="0"/>
                </a:cubicBezTo>
                <a:cubicBezTo>
                  <a:pt x="1181" y="0"/>
                  <a:pt x="1190" y="9"/>
                  <a:pt x="1190" y="25"/>
                </a:cubicBezTo>
                <a:cubicBezTo>
                  <a:pt x="1190" y="34"/>
                  <a:pt x="1181" y="42"/>
                  <a:pt x="1164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50">
            <a:extLst>
              <a:ext uri="{FF2B5EF4-FFF2-40B4-BE49-F238E27FC236}">
                <a16:creationId xmlns:a16="http://schemas.microsoft.com/office/drawing/2014/main" id="{FA824507-E687-ED49-90A7-783D07E17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159" y="4336431"/>
            <a:ext cx="122342" cy="122339"/>
          </a:xfrm>
          <a:custGeom>
            <a:avLst/>
            <a:gdLst>
              <a:gd name="T0" fmla="*/ 15128 w 119"/>
              <a:gd name="T1" fmla="*/ 42502 h 119"/>
              <a:gd name="T2" fmla="*/ 15128 w 119"/>
              <a:gd name="T3" fmla="*/ 42502 h 119"/>
              <a:gd name="T4" fmla="*/ 15128 w 119"/>
              <a:gd name="T5" fmla="*/ 42502 h 119"/>
              <a:gd name="T6" fmla="*/ 12247 w 119"/>
              <a:gd name="T7" fmla="*/ 39260 h 119"/>
              <a:gd name="T8" fmla="*/ 3242 w 119"/>
              <a:gd name="T9" fmla="*/ 2881 h 119"/>
              <a:gd name="T10" fmla="*/ 3242 w 119"/>
              <a:gd name="T11" fmla="*/ 0 h 119"/>
              <a:gd name="T12" fmla="*/ 6123 w 119"/>
              <a:gd name="T13" fmla="*/ 0 h 119"/>
              <a:gd name="T14" fmla="*/ 39621 w 119"/>
              <a:gd name="T15" fmla="*/ 18009 h 119"/>
              <a:gd name="T16" fmla="*/ 39621 w 119"/>
              <a:gd name="T17" fmla="*/ 21251 h 119"/>
              <a:gd name="T18" fmla="*/ 39621 w 119"/>
              <a:gd name="T19" fmla="*/ 24132 h 119"/>
              <a:gd name="T20" fmla="*/ 24493 w 119"/>
              <a:gd name="T21" fmla="*/ 24132 h 119"/>
              <a:gd name="T22" fmla="*/ 18370 w 119"/>
              <a:gd name="T23" fmla="*/ 39260 h 119"/>
              <a:gd name="T24" fmla="*/ 15128 w 119"/>
              <a:gd name="T25" fmla="*/ 42502 h 119"/>
              <a:gd name="T26" fmla="*/ 9005 w 119"/>
              <a:gd name="T27" fmla="*/ 9005 h 119"/>
              <a:gd name="T28" fmla="*/ 9005 w 119"/>
              <a:gd name="T29" fmla="*/ 9005 h 119"/>
              <a:gd name="T30" fmla="*/ 15128 w 119"/>
              <a:gd name="T31" fmla="*/ 30256 h 119"/>
              <a:gd name="T32" fmla="*/ 18370 w 119"/>
              <a:gd name="T33" fmla="*/ 21251 h 119"/>
              <a:gd name="T34" fmla="*/ 21251 w 119"/>
              <a:gd name="T35" fmla="*/ 21251 h 119"/>
              <a:gd name="T36" fmla="*/ 30256 w 119"/>
              <a:gd name="T37" fmla="*/ 18009 h 119"/>
              <a:gd name="T38" fmla="*/ 9005 w 119"/>
              <a:gd name="T39" fmla="*/ 9005 h 1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19" h="119">
                <a:moveTo>
                  <a:pt x="42" y="118"/>
                </a:moveTo>
                <a:lnTo>
                  <a:pt x="42" y="118"/>
                </a:lnTo>
                <a:cubicBezTo>
                  <a:pt x="42" y="118"/>
                  <a:pt x="42" y="109"/>
                  <a:pt x="34" y="109"/>
                </a:cubicBezTo>
                <a:cubicBezTo>
                  <a:pt x="9" y="8"/>
                  <a:pt x="9" y="8"/>
                  <a:pt x="9" y="8"/>
                </a:cubicBezTo>
                <a:cubicBezTo>
                  <a:pt x="0" y="8"/>
                  <a:pt x="9" y="0"/>
                  <a:pt x="9" y="0"/>
                </a:cubicBezTo>
                <a:lnTo>
                  <a:pt x="17" y="0"/>
                </a:lnTo>
                <a:cubicBezTo>
                  <a:pt x="110" y="50"/>
                  <a:pt x="110" y="50"/>
                  <a:pt x="110" y="50"/>
                </a:cubicBezTo>
                <a:cubicBezTo>
                  <a:pt x="110" y="50"/>
                  <a:pt x="118" y="59"/>
                  <a:pt x="110" y="59"/>
                </a:cubicBezTo>
                <a:lnTo>
                  <a:pt x="110" y="67"/>
                </a:lnTo>
                <a:cubicBezTo>
                  <a:pt x="68" y="67"/>
                  <a:pt x="68" y="67"/>
                  <a:pt x="68" y="67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109"/>
                  <a:pt x="51" y="118"/>
                  <a:pt x="42" y="118"/>
                </a:cubicBezTo>
                <a:close/>
                <a:moveTo>
                  <a:pt x="25" y="25"/>
                </a:moveTo>
                <a:lnTo>
                  <a:pt x="25" y="25"/>
                </a:lnTo>
                <a:cubicBezTo>
                  <a:pt x="42" y="84"/>
                  <a:pt x="42" y="84"/>
                  <a:pt x="42" y="84"/>
                </a:cubicBezTo>
                <a:cubicBezTo>
                  <a:pt x="51" y="59"/>
                  <a:pt x="51" y="59"/>
                  <a:pt x="51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84" y="50"/>
                  <a:pt x="84" y="50"/>
                  <a:pt x="84" y="50"/>
                </a:cubicBezTo>
                <a:lnTo>
                  <a:pt x="25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51">
            <a:extLst>
              <a:ext uri="{FF2B5EF4-FFF2-40B4-BE49-F238E27FC236}">
                <a16:creationId xmlns:a16="http://schemas.microsoft.com/office/drawing/2014/main" id="{D8AF35F9-F60D-3A44-A043-24023CCF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002" y="4395334"/>
            <a:ext cx="54373" cy="54373"/>
          </a:xfrm>
          <a:custGeom>
            <a:avLst/>
            <a:gdLst>
              <a:gd name="T0" fmla="*/ 15387 w 52"/>
              <a:gd name="T1" fmla="*/ 18676 h 51"/>
              <a:gd name="T2" fmla="*/ 15387 w 52"/>
              <a:gd name="T3" fmla="*/ 18676 h 51"/>
              <a:gd name="T4" fmla="*/ 15387 w 52"/>
              <a:gd name="T5" fmla="*/ 18676 h 51"/>
              <a:gd name="T6" fmla="*/ 2931 w 52"/>
              <a:gd name="T7" fmla="*/ 2988 h 51"/>
              <a:gd name="T8" fmla="*/ 2931 w 52"/>
              <a:gd name="T9" fmla="*/ 0 h 51"/>
              <a:gd name="T10" fmla="*/ 6228 w 52"/>
              <a:gd name="T11" fmla="*/ 0 h 51"/>
              <a:gd name="T12" fmla="*/ 18684 w 52"/>
              <a:gd name="T13" fmla="*/ 15688 h 51"/>
              <a:gd name="T14" fmla="*/ 18684 w 52"/>
              <a:gd name="T15" fmla="*/ 18676 h 51"/>
              <a:gd name="T16" fmla="*/ 15387 w 52"/>
              <a:gd name="T17" fmla="*/ 18676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2" h="51">
                <a:moveTo>
                  <a:pt x="42" y="50"/>
                </a:moveTo>
                <a:lnTo>
                  <a:pt x="42" y="50"/>
                </a:lnTo>
                <a:cubicBezTo>
                  <a:pt x="8" y="8"/>
                  <a:pt x="8" y="8"/>
                  <a:pt x="8" y="8"/>
                </a:cubicBezTo>
                <a:cubicBezTo>
                  <a:pt x="0" y="8"/>
                  <a:pt x="0" y="0"/>
                  <a:pt x="8" y="0"/>
                </a:cubicBezTo>
                <a:lnTo>
                  <a:pt x="17" y="0"/>
                </a:lnTo>
                <a:cubicBezTo>
                  <a:pt x="51" y="42"/>
                  <a:pt x="51" y="42"/>
                  <a:pt x="51" y="42"/>
                </a:cubicBezTo>
                <a:lnTo>
                  <a:pt x="51" y="50"/>
                </a:lnTo>
                <a:cubicBezTo>
                  <a:pt x="51" y="50"/>
                  <a:pt x="51" y="50"/>
                  <a:pt x="4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52">
            <a:extLst>
              <a:ext uri="{FF2B5EF4-FFF2-40B4-BE49-F238E27FC236}">
                <a16:creationId xmlns:a16="http://schemas.microsoft.com/office/drawing/2014/main" id="{144218E0-818A-F146-9C59-DF4423D6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953" y="4028315"/>
            <a:ext cx="398739" cy="453112"/>
          </a:xfrm>
          <a:custGeom>
            <a:avLst/>
            <a:gdLst>
              <a:gd name="T0" fmla="*/ 69492 w 390"/>
              <a:gd name="T1" fmla="*/ 158389 h 440"/>
              <a:gd name="T2" fmla="*/ 69492 w 390"/>
              <a:gd name="T3" fmla="*/ 158389 h 440"/>
              <a:gd name="T4" fmla="*/ 66626 w 390"/>
              <a:gd name="T5" fmla="*/ 158389 h 440"/>
              <a:gd name="T6" fmla="*/ 27224 w 390"/>
              <a:gd name="T7" fmla="*/ 128082 h 440"/>
              <a:gd name="T8" fmla="*/ 0 w 390"/>
              <a:gd name="T9" fmla="*/ 36801 h 440"/>
              <a:gd name="T10" fmla="*/ 3224 w 390"/>
              <a:gd name="T11" fmla="*/ 24534 h 440"/>
              <a:gd name="T12" fmla="*/ 15403 w 390"/>
              <a:gd name="T13" fmla="*/ 21287 h 440"/>
              <a:gd name="T14" fmla="*/ 60537 w 390"/>
              <a:gd name="T15" fmla="*/ 3247 h 440"/>
              <a:gd name="T16" fmla="*/ 78805 w 390"/>
              <a:gd name="T17" fmla="*/ 3247 h 440"/>
              <a:gd name="T18" fmla="*/ 123939 w 390"/>
              <a:gd name="T19" fmla="*/ 21287 h 440"/>
              <a:gd name="T20" fmla="*/ 133252 w 390"/>
              <a:gd name="T21" fmla="*/ 24534 h 440"/>
              <a:gd name="T22" fmla="*/ 139342 w 390"/>
              <a:gd name="T23" fmla="*/ 36801 h 440"/>
              <a:gd name="T24" fmla="*/ 108894 w 390"/>
              <a:gd name="T25" fmla="*/ 130969 h 440"/>
              <a:gd name="T26" fmla="*/ 72716 w 390"/>
              <a:gd name="T27" fmla="*/ 158389 h 440"/>
              <a:gd name="T28" fmla="*/ 69492 w 390"/>
              <a:gd name="T29" fmla="*/ 158389 h 440"/>
              <a:gd name="T30" fmla="*/ 69492 w 390"/>
              <a:gd name="T31" fmla="*/ 15153 h 440"/>
              <a:gd name="T32" fmla="*/ 69492 w 390"/>
              <a:gd name="T33" fmla="*/ 15153 h 440"/>
              <a:gd name="T34" fmla="*/ 69492 w 390"/>
              <a:gd name="T35" fmla="*/ 15153 h 440"/>
              <a:gd name="T36" fmla="*/ 15403 w 390"/>
              <a:gd name="T37" fmla="*/ 33554 h 440"/>
              <a:gd name="T38" fmla="*/ 15403 w 390"/>
              <a:gd name="T39" fmla="*/ 33554 h 440"/>
              <a:gd name="T40" fmla="*/ 15403 w 390"/>
              <a:gd name="T41" fmla="*/ 36801 h 440"/>
              <a:gd name="T42" fmla="*/ 39403 w 390"/>
              <a:gd name="T43" fmla="*/ 121949 h 440"/>
              <a:gd name="T44" fmla="*/ 69492 w 390"/>
              <a:gd name="T45" fmla="*/ 146122 h 440"/>
              <a:gd name="T46" fmla="*/ 99939 w 390"/>
              <a:gd name="T47" fmla="*/ 121949 h 440"/>
              <a:gd name="T48" fmla="*/ 123939 w 390"/>
              <a:gd name="T49" fmla="*/ 36801 h 440"/>
              <a:gd name="T50" fmla="*/ 123939 w 390"/>
              <a:gd name="T51" fmla="*/ 33554 h 440"/>
              <a:gd name="T52" fmla="*/ 123939 w 390"/>
              <a:gd name="T53" fmla="*/ 33554 h 440"/>
              <a:gd name="T54" fmla="*/ 69492 w 390"/>
              <a:gd name="T55" fmla="*/ 15153 h 44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90" h="440">
                <a:moveTo>
                  <a:pt x="194" y="439"/>
                </a:moveTo>
                <a:lnTo>
                  <a:pt x="194" y="439"/>
                </a:lnTo>
                <a:lnTo>
                  <a:pt x="186" y="439"/>
                </a:lnTo>
                <a:cubicBezTo>
                  <a:pt x="186" y="439"/>
                  <a:pt x="110" y="405"/>
                  <a:pt x="76" y="355"/>
                </a:cubicBezTo>
                <a:cubicBezTo>
                  <a:pt x="26" y="279"/>
                  <a:pt x="9" y="152"/>
                  <a:pt x="0" y="102"/>
                </a:cubicBezTo>
                <a:cubicBezTo>
                  <a:pt x="0" y="93"/>
                  <a:pt x="9" y="76"/>
                  <a:pt x="9" y="68"/>
                </a:cubicBezTo>
                <a:cubicBezTo>
                  <a:pt x="17" y="59"/>
                  <a:pt x="26" y="59"/>
                  <a:pt x="43" y="59"/>
                </a:cubicBezTo>
                <a:cubicBezTo>
                  <a:pt x="110" y="51"/>
                  <a:pt x="152" y="25"/>
                  <a:pt x="169" y="9"/>
                </a:cubicBezTo>
                <a:cubicBezTo>
                  <a:pt x="186" y="0"/>
                  <a:pt x="203" y="0"/>
                  <a:pt x="220" y="9"/>
                </a:cubicBezTo>
                <a:cubicBezTo>
                  <a:pt x="237" y="25"/>
                  <a:pt x="279" y="51"/>
                  <a:pt x="346" y="59"/>
                </a:cubicBezTo>
                <a:cubicBezTo>
                  <a:pt x="355" y="59"/>
                  <a:pt x="372" y="59"/>
                  <a:pt x="372" y="68"/>
                </a:cubicBezTo>
                <a:cubicBezTo>
                  <a:pt x="380" y="76"/>
                  <a:pt x="389" y="93"/>
                  <a:pt x="389" y="102"/>
                </a:cubicBezTo>
                <a:cubicBezTo>
                  <a:pt x="380" y="152"/>
                  <a:pt x="363" y="279"/>
                  <a:pt x="304" y="363"/>
                </a:cubicBezTo>
                <a:cubicBezTo>
                  <a:pt x="279" y="405"/>
                  <a:pt x="203" y="439"/>
                  <a:pt x="203" y="439"/>
                </a:cubicBezTo>
                <a:lnTo>
                  <a:pt x="194" y="439"/>
                </a:lnTo>
                <a:close/>
                <a:moveTo>
                  <a:pt x="194" y="42"/>
                </a:moveTo>
                <a:lnTo>
                  <a:pt x="194" y="42"/>
                </a:lnTo>
                <a:cubicBezTo>
                  <a:pt x="169" y="59"/>
                  <a:pt x="119" y="85"/>
                  <a:pt x="43" y="93"/>
                </a:cubicBezTo>
                <a:cubicBezTo>
                  <a:pt x="43" y="93"/>
                  <a:pt x="34" y="93"/>
                  <a:pt x="43" y="102"/>
                </a:cubicBezTo>
                <a:cubicBezTo>
                  <a:pt x="43" y="144"/>
                  <a:pt x="59" y="262"/>
                  <a:pt x="110" y="338"/>
                </a:cubicBezTo>
                <a:cubicBezTo>
                  <a:pt x="136" y="372"/>
                  <a:pt x="178" y="397"/>
                  <a:pt x="194" y="405"/>
                </a:cubicBezTo>
                <a:cubicBezTo>
                  <a:pt x="211" y="397"/>
                  <a:pt x="254" y="372"/>
                  <a:pt x="279" y="338"/>
                </a:cubicBezTo>
                <a:cubicBezTo>
                  <a:pt x="329" y="262"/>
                  <a:pt x="346" y="144"/>
                  <a:pt x="346" y="102"/>
                </a:cubicBezTo>
                <a:cubicBezTo>
                  <a:pt x="346" y="93"/>
                  <a:pt x="346" y="93"/>
                  <a:pt x="346" y="93"/>
                </a:cubicBezTo>
                <a:cubicBezTo>
                  <a:pt x="271" y="85"/>
                  <a:pt x="220" y="59"/>
                  <a:pt x="194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53">
            <a:extLst>
              <a:ext uri="{FF2B5EF4-FFF2-40B4-BE49-F238E27FC236}">
                <a16:creationId xmlns:a16="http://schemas.microsoft.com/office/drawing/2014/main" id="{2ED0A83F-1965-D243-A3BB-D6D97308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291" y="4236747"/>
            <a:ext cx="158591" cy="122339"/>
          </a:xfrm>
          <a:custGeom>
            <a:avLst/>
            <a:gdLst>
              <a:gd name="T0" fmla="*/ 42853 w 153"/>
              <a:gd name="T1" fmla="*/ 42502 h 119"/>
              <a:gd name="T2" fmla="*/ 42853 w 153"/>
              <a:gd name="T3" fmla="*/ 42502 h 119"/>
              <a:gd name="T4" fmla="*/ 11984 w 153"/>
              <a:gd name="T5" fmla="*/ 42502 h 119"/>
              <a:gd name="T6" fmla="*/ 0 w 153"/>
              <a:gd name="T7" fmla="*/ 30256 h 119"/>
              <a:gd name="T8" fmla="*/ 0 w 153"/>
              <a:gd name="T9" fmla="*/ 12246 h 119"/>
              <a:gd name="T10" fmla="*/ 11984 w 153"/>
              <a:gd name="T11" fmla="*/ 0 h 119"/>
              <a:gd name="T12" fmla="*/ 42853 w 153"/>
              <a:gd name="T13" fmla="*/ 0 h 119"/>
              <a:gd name="T14" fmla="*/ 55200 w 153"/>
              <a:gd name="T15" fmla="*/ 12246 h 119"/>
              <a:gd name="T16" fmla="*/ 55200 w 153"/>
              <a:gd name="T17" fmla="*/ 30256 h 119"/>
              <a:gd name="T18" fmla="*/ 42853 w 153"/>
              <a:gd name="T19" fmla="*/ 42502 h 119"/>
              <a:gd name="T20" fmla="*/ 11984 w 153"/>
              <a:gd name="T21" fmla="*/ 30256 h 119"/>
              <a:gd name="T22" fmla="*/ 11984 w 153"/>
              <a:gd name="T23" fmla="*/ 30256 h 119"/>
              <a:gd name="T24" fmla="*/ 42853 w 153"/>
              <a:gd name="T25" fmla="*/ 30256 h 119"/>
              <a:gd name="T26" fmla="*/ 42853 w 153"/>
              <a:gd name="T27" fmla="*/ 15128 h 119"/>
              <a:gd name="T28" fmla="*/ 11984 w 153"/>
              <a:gd name="T29" fmla="*/ 15128 h 119"/>
              <a:gd name="T30" fmla="*/ 11984 w 153"/>
              <a:gd name="T31" fmla="*/ 30256 h 1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3" h="119">
                <a:moveTo>
                  <a:pt x="118" y="118"/>
                </a:moveTo>
                <a:lnTo>
                  <a:pt x="118" y="118"/>
                </a:lnTo>
                <a:cubicBezTo>
                  <a:pt x="33" y="118"/>
                  <a:pt x="33" y="118"/>
                  <a:pt x="33" y="118"/>
                </a:cubicBezTo>
                <a:cubicBezTo>
                  <a:pt x="17" y="118"/>
                  <a:pt x="0" y="101"/>
                  <a:pt x="0" y="8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3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5" y="0"/>
                  <a:pt x="152" y="17"/>
                  <a:pt x="152" y="3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2" y="101"/>
                  <a:pt x="135" y="118"/>
                  <a:pt x="118" y="118"/>
                </a:cubicBezTo>
                <a:close/>
                <a:moveTo>
                  <a:pt x="33" y="84"/>
                </a:moveTo>
                <a:lnTo>
                  <a:pt x="33" y="84"/>
                </a:lnTo>
                <a:cubicBezTo>
                  <a:pt x="118" y="84"/>
                  <a:pt x="118" y="84"/>
                  <a:pt x="118" y="84"/>
                </a:cubicBezTo>
                <a:cubicBezTo>
                  <a:pt x="118" y="42"/>
                  <a:pt x="118" y="42"/>
                  <a:pt x="118" y="42"/>
                </a:cubicBezTo>
                <a:cubicBezTo>
                  <a:pt x="33" y="42"/>
                  <a:pt x="33" y="42"/>
                  <a:pt x="33" y="42"/>
                </a:cubicBezTo>
                <a:lnTo>
                  <a:pt x="33" y="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54">
            <a:extLst>
              <a:ext uri="{FF2B5EF4-FFF2-40B4-BE49-F238E27FC236}">
                <a16:creationId xmlns:a16="http://schemas.microsoft.com/office/drawing/2014/main" id="{EF23D90E-BDEB-EE4C-AE80-53E169E77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354" y="4159716"/>
            <a:ext cx="140466" cy="122342"/>
          </a:xfrm>
          <a:custGeom>
            <a:avLst/>
            <a:gdLst>
              <a:gd name="T0" fmla="*/ 42700 w 136"/>
              <a:gd name="T1" fmla="*/ 42503 h 119"/>
              <a:gd name="T2" fmla="*/ 42700 w 136"/>
              <a:gd name="T3" fmla="*/ 42503 h 119"/>
              <a:gd name="T4" fmla="*/ 33653 w 136"/>
              <a:gd name="T5" fmla="*/ 36380 h 119"/>
              <a:gd name="T6" fmla="*/ 33653 w 136"/>
              <a:gd name="T7" fmla="*/ 24133 h 119"/>
              <a:gd name="T8" fmla="*/ 24245 w 136"/>
              <a:gd name="T9" fmla="*/ 12247 h 119"/>
              <a:gd name="T10" fmla="*/ 12303 w 136"/>
              <a:gd name="T11" fmla="*/ 24133 h 119"/>
              <a:gd name="T12" fmla="*/ 12303 w 136"/>
              <a:gd name="T13" fmla="*/ 33498 h 119"/>
              <a:gd name="T14" fmla="*/ 6152 w 136"/>
              <a:gd name="T15" fmla="*/ 42503 h 119"/>
              <a:gd name="T16" fmla="*/ 6152 w 136"/>
              <a:gd name="T17" fmla="*/ 42503 h 119"/>
              <a:gd name="T18" fmla="*/ 0 w 136"/>
              <a:gd name="T19" fmla="*/ 36380 h 119"/>
              <a:gd name="T20" fmla="*/ 0 w 136"/>
              <a:gd name="T21" fmla="*/ 24133 h 119"/>
              <a:gd name="T22" fmla="*/ 24245 w 136"/>
              <a:gd name="T23" fmla="*/ 0 h 119"/>
              <a:gd name="T24" fmla="*/ 48851 w 136"/>
              <a:gd name="T25" fmla="*/ 24133 h 119"/>
              <a:gd name="T26" fmla="*/ 48851 w 136"/>
              <a:gd name="T27" fmla="*/ 33498 h 119"/>
              <a:gd name="T28" fmla="*/ 42700 w 136"/>
              <a:gd name="T29" fmla="*/ 42503 h 1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19">
                <a:moveTo>
                  <a:pt x="118" y="118"/>
                </a:moveTo>
                <a:lnTo>
                  <a:pt x="118" y="118"/>
                </a:lnTo>
                <a:cubicBezTo>
                  <a:pt x="101" y="118"/>
                  <a:pt x="93" y="110"/>
                  <a:pt x="93" y="101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51"/>
                  <a:pt x="84" y="34"/>
                  <a:pt x="67" y="34"/>
                </a:cubicBezTo>
                <a:cubicBezTo>
                  <a:pt x="51" y="34"/>
                  <a:pt x="34" y="51"/>
                  <a:pt x="34" y="67"/>
                </a:cubicBezTo>
                <a:cubicBezTo>
                  <a:pt x="34" y="93"/>
                  <a:pt x="34" y="93"/>
                  <a:pt x="34" y="93"/>
                </a:cubicBezTo>
                <a:cubicBezTo>
                  <a:pt x="34" y="110"/>
                  <a:pt x="25" y="118"/>
                  <a:pt x="17" y="118"/>
                </a:cubicBezTo>
                <a:cubicBezTo>
                  <a:pt x="9" y="118"/>
                  <a:pt x="0" y="110"/>
                  <a:pt x="0" y="101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34"/>
                  <a:pt x="34" y="0"/>
                  <a:pt x="67" y="0"/>
                </a:cubicBezTo>
                <a:cubicBezTo>
                  <a:pt x="101" y="0"/>
                  <a:pt x="135" y="34"/>
                  <a:pt x="135" y="67"/>
                </a:cubicBezTo>
                <a:cubicBezTo>
                  <a:pt x="135" y="93"/>
                  <a:pt x="135" y="93"/>
                  <a:pt x="135" y="93"/>
                </a:cubicBezTo>
                <a:cubicBezTo>
                  <a:pt x="135" y="110"/>
                  <a:pt x="127" y="118"/>
                  <a:pt x="118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916848-D35E-ED4D-B08A-97D9C84091B1}"/>
              </a:ext>
            </a:extLst>
          </p:cNvPr>
          <p:cNvGrpSpPr/>
          <p:nvPr/>
        </p:nvGrpSpPr>
        <p:grpSpPr>
          <a:xfrm>
            <a:off x="12119327" y="3297557"/>
            <a:ext cx="2797846" cy="1846660"/>
            <a:chOff x="5517311" y="11069053"/>
            <a:chExt cx="2797846" cy="1846660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155EC5F5-7EDA-5C45-A634-8479F9592329}"/>
                </a:ext>
              </a:extLst>
            </p:cNvPr>
            <p:cNvSpPr txBox="1"/>
            <p:nvPr/>
          </p:nvSpPr>
          <p:spPr>
            <a:xfrm>
              <a:off x="55253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3F105F0-5ED8-4A4C-99A7-6C634519333F}"/>
                </a:ext>
              </a:extLst>
            </p:cNvPr>
            <p:cNvSpPr/>
            <p:nvPr/>
          </p:nvSpPr>
          <p:spPr>
            <a:xfrm>
              <a:off x="5517311" y="11715384"/>
              <a:ext cx="2797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4570464-C808-D94F-821B-08BE7191531D}"/>
              </a:ext>
            </a:extLst>
          </p:cNvPr>
          <p:cNvGrpSpPr/>
          <p:nvPr/>
        </p:nvGrpSpPr>
        <p:grpSpPr>
          <a:xfrm>
            <a:off x="12119327" y="6040757"/>
            <a:ext cx="2797846" cy="1846660"/>
            <a:chOff x="5517311" y="11069053"/>
            <a:chExt cx="2797846" cy="1846660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9780E3FD-6A11-6243-A27E-89BE37E974F4}"/>
                </a:ext>
              </a:extLst>
            </p:cNvPr>
            <p:cNvSpPr txBox="1"/>
            <p:nvPr/>
          </p:nvSpPr>
          <p:spPr>
            <a:xfrm>
              <a:off x="55253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6B61EE8-A106-D54E-B17C-DC68307BE347}"/>
                </a:ext>
              </a:extLst>
            </p:cNvPr>
            <p:cNvSpPr/>
            <p:nvPr/>
          </p:nvSpPr>
          <p:spPr>
            <a:xfrm>
              <a:off x="5517311" y="11715384"/>
              <a:ext cx="2797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3A6FF8A-7E79-8E48-A29B-ADBCD21BACE4}"/>
              </a:ext>
            </a:extLst>
          </p:cNvPr>
          <p:cNvGrpSpPr/>
          <p:nvPr/>
        </p:nvGrpSpPr>
        <p:grpSpPr>
          <a:xfrm>
            <a:off x="12408199" y="9496132"/>
            <a:ext cx="2797846" cy="1846660"/>
            <a:chOff x="5517311" y="11069053"/>
            <a:chExt cx="2797846" cy="1846660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47DBE11C-9B97-734A-AE34-849E3B906A0F}"/>
                </a:ext>
              </a:extLst>
            </p:cNvPr>
            <p:cNvSpPr txBox="1"/>
            <p:nvPr/>
          </p:nvSpPr>
          <p:spPr>
            <a:xfrm>
              <a:off x="55253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3B395B7-69D2-D04E-824C-C3023A437D44}"/>
                </a:ext>
              </a:extLst>
            </p:cNvPr>
            <p:cNvSpPr/>
            <p:nvPr/>
          </p:nvSpPr>
          <p:spPr>
            <a:xfrm>
              <a:off x="5517311" y="11715384"/>
              <a:ext cx="2797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B3E17D0-B5DC-434E-8D85-834E4D2D4415}"/>
              </a:ext>
            </a:extLst>
          </p:cNvPr>
          <p:cNvGrpSpPr/>
          <p:nvPr/>
        </p:nvGrpSpPr>
        <p:grpSpPr>
          <a:xfrm>
            <a:off x="4488184" y="6528944"/>
            <a:ext cx="3676939" cy="1477328"/>
            <a:chOff x="5517310" y="11069053"/>
            <a:chExt cx="3676939" cy="1477328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55DC46E6-5E6F-A341-AD8A-FA96403274D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2BF38D4-1AAD-1B40-BF27-B7C09B27C3E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CB63C1-40A6-444A-96D7-3FA3C8A5ED6B}"/>
              </a:ext>
            </a:extLst>
          </p:cNvPr>
          <p:cNvGrpSpPr/>
          <p:nvPr/>
        </p:nvGrpSpPr>
        <p:grpSpPr>
          <a:xfrm>
            <a:off x="2738551" y="11581604"/>
            <a:ext cx="3676939" cy="1477328"/>
            <a:chOff x="5517310" y="11069053"/>
            <a:chExt cx="3676939" cy="1477328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56435D0B-BF08-B148-98EA-4500BB7B082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AEC8124-27E8-1740-96A0-F0B67F286BD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6" name="Group 71">
            <a:extLst>
              <a:ext uri="{FF2B5EF4-FFF2-40B4-BE49-F238E27FC236}">
                <a16:creationId xmlns:a16="http://schemas.microsoft.com/office/drawing/2014/main" id="{78B557FE-05C1-484D-B71C-973A5299F9FD}"/>
              </a:ext>
            </a:extLst>
          </p:cNvPr>
          <p:cNvGrpSpPr/>
          <p:nvPr/>
        </p:nvGrpSpPr>
        <p:grpSpPr>
          <a:xfrm>
            <a:off x="16734743" y="4662759"/>
            <a:ext cx="5982437" cy="4555228"/>
            <a:chOff x="2232442" y="4934489"/>
            <a:chExt cx="5982437" cy="4555228"/>
          </a:xfrm>
        </p:grpSpPr>
        <p:sp>
          <p:nvSpPr>
            <p:cNvPr id="87" name="CuadroTexto 598">
              <a:extLst>
                <a:ext uri="{FF2B5EF4-FFF2-40B4-BE49-F238E27FC236}">
                  <a16:creationId xmlns:a16="http://schemas.microsoft.com/office/drawing/2014/main" id="{9FF4120A-D363-C94C-A0A5-8448DB8A912F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88" name="CuadroTexto 599">
              <a:extLst>
                <a:ext uri="{FF2B5EF4-FFF2-40B4-BE49-F238E27FC236}">
                  <a16:creationId xmlns:a16="http://schemas.microsoft.com/office/drawing/2014/main" id="{747E1597-9249-AD4E-95D6-6FA3599090B9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147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808C518-D751-D144-AE4D-91EF8D85EDB0}"/>
              </a:ext>
            </a:extLst>
          </p:cNvPr>
          <p:cNvGrpSpPr/>
          <p:nvPr/>
        </p:nvGrpSpPr>
        <p:grpSpPr>
          <a:xfrm>
            <a:off x="8986138" y="548292"/>
            <a:ext cx="13266332" cy="12619416"/>
            <a:chOff x="8986138" y="548292"/>
            <a:chExt cx="13266332" cy="12619416"/>
          </a:xfrm>
        </p:grpSpPr>
        <p:sp>
          <p:nvSpPr>
            <p:cNvPr id="710" name="Freeform 548">
              <a:extLst>
                <a:ext uri="{FF2B5EF4-FFF2-40B4-BE49-F238E27FC236}">
                  <a16:creationId xmlns:a16="http://schemas.microsoft.com/office/drawing/2014/main" id="{13838F32-494A-124E-9492-4CB4A7996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6138" y="548292"/>
              <a:ext cx="13266332" cy="5781240"/>
            </a:xfrm>
            <a:custGeom>
              <a:avLst/>
              <a:gdLst>
                <a:gd name="T0" fmla="*/ 2642577 w 12842"/>
                <a:gd name="T1" fmla="*/ 2014177 h 5594"/>
                <a:gd name="T2" fmla="*/ 2642577 w 12842"/>
                <a:gd name="T3" fmla="*/ 2014177 h 5594"/>
                <a:gd name="T4" fmla="*/ 614117 w 12842"/>
                <a:gd name="T5" fmla="*/ 2014177 h 5594"/>
                <a:gd name="T6" fmla="*/ 0 w 12842"/>
                <a:gd name="T7" fmla="*/ 1399804 h 5594"/>
                <a:gd name="T8" fmla="*/ 0 w 12842"/>
                <a:gd name="T9" fmla="*/ 1399804 h 5594"/>
                <a:gd name="T10" fmla="*/ 614117 w 12842"/>
                <a:gd name="T11" fmla="*/ 785432 h 5594"/>
                <a:gd name="T12" fmla="*/ 4008323 w 12842"/>
                <a:gd name="T13" fmla="*/ 785432 h 5594"/>
                <a:gd name="T14" fmla="*/ 4622440 w 12842"/>
                <a:gd name="T15" fmla="*/ 168178 h 5594"/>
                <a:gd name="T16" fmla="*/ 4622440 w 12842"/>
                <a:gd name="T17" fmla="*/ 0 h 55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842" h="5594">
                  <a:moveTo>
                    <a:pt x="7341" y="5593"/>
                  </a:moveTo>
                  <a:lnTo>
                    <a:pt x="7341" y="5593"/>
                  </a:lnTo>
                  <a:cubicBezTo>
                    <a:pt x="1706" y="5593"/>
                    <a:pt x="1706" y="5593"/>
                    <a:pt x="1706" y="5593"/>
                  </a:cubicBezTo>
                  <a:cubicBezTo>
                    <a:pt x="764" y="5593"/>
                    <a:pt x="0" y="4829"/>
                    <a:pt x="0" y="3887"/>
                  </a:cubicBezTo>
                  <a:cubicBezTo>
                    <a:pt x="0" y="2945"/>
                    <a:pt x="764" y="2181"/>
                    <a:pt x="1706" y="2181"/>
                  </a:cubicBezTo>
                  <a:cubicBezTo>
                    <a:pt x="11135" y="2181"/>
                    <a:pt x="11135" y="2181"/>
                    <a:pt x="11135" y="2181"/>
                  </a:cubicBezTo>
                  <a:cubicBezTo>
                    <a:pt x="12077" y="2181"/>
                    <a:pt x="12841" y="1409"/>
                    <a:pt x="12841" y="467"/>
                  </a:cubicBezTo>
                  <a:cubicBezTo>
                    <a:pt x="12841" y="0"/>
                    <a:pt x="12841" y="0"/>
                    <a:pt x="12841" y="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1" name="Freeform 549">
              <a:extLst>
                <a:ext uri="{FF2B5EF4-FFF2-40B4-BE49-F238E27FC236}">
                  <a16:creationId xmlns:a16="http://schemas.microsoft.com/office/drawing/2014/main" id="{25616BC3-1977-D549-B65B-F5635A18F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6138" y="6329532"/>
              <a:ext cx="13266332" cy="6838176"/>
            </a:xfrm>
            <a:custGeom>
              <a:avLst/>
              <a:gdLst>
                <a:gd name="T0" fmla="*/ 1347027 w 12842"/>
                <a:gd name="T1" fmla="*/ 0 h 6620"/>
                <a:gd name="T2" fmla="*/ 1347027 w 12842"/>
                <a:gd name="T3" fmla="*/ 0 h 6620"/>
                <a:gd name="T4" fmla="*/ 4008323 w 12842"/>
                <a:gd name="T5" fmla="*/ 0 h 6620"/>
                <a:gd name="T6" fmla="*/ 4622440 w 12842"/>
                <a:gd name="T7" fmla="*/ 613707 h 6620"/>
                <a:gd name="T8" fmla="*/ 4622440 w 12842"/>
                <a:gd name="T9" fmla="*/ 613707 h 6620"/>
                <a:gd name="T10" fmla="*/ 4008323 w 12842"/>
                <a:gd name="T11" fmla="*/ 1230653 h 6620"/>
                <a:gd name="T12" fmla="*/ 614117 w 12842"/>
                <a:gd name="T13" fmla="*/ 1230653 h 6620"/>
                <a:gd name="T14" fmla="*/ 0 w 12842"/>
                <a:gd name="T15" fmla="*/ 1844720 h 6620"/>
                <a:gd name="T16" fmla="*/ 0 w 12842"/>
                <a:gd name="T17" fmla="*/ 2382478 h 66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842" h="6620">
                  <a:moveTo>
                    <a:pt x="3742" y="0"/>
                  </a:moveTo>
                  <a:lnTo>
                    <a:pt x="3742" y="0"/>
                  </a:lnTo>
                  <a:cubicBezTo>
                    <a:pt x="11135" y="0"/>
                    <a:pt x="11135" y="0"/>
                    <a:pt x="11135" y="0"/>
                  </a:cubicBezTo>
                  <a:cubicBezTo>
                    <a:pt x="12077" y="0"/>
                    <a:pt x="12841" y="763"/>
                    <a:pt x="12841" y="1705"/>
                  </a:cubicBezTo>
                  <a:cubicBezTo>
                    <a:pt x="12841" y="2655"/>
                    <a:pt x="12077" y="3419"/>
                    <a:pt x="11135" y="3419"/>
                  </a:cubicBezTo>
                  <a:cubicBezTo>
                    <a:pt x="1706" y="3419"/>
                    <a:pt x="1706" y="3419"/>
                    <a:pt x="1706" y="3419"/>
                  </a:cubicBezTo>
                  <a:cubicBezTo>
                    <a:pt x="764" y="3419"/>
                    <a:pt x="0" y="4183"/>
                    <a:pt x="0" y="5125"/>
                  </a:cubicBezTo>
                  <a:cubicBezTo>
                    <a:pt x="0" y="6619"/>
                    <a:pt x="0" y="6619"/>
                    <a:pt x="0" y="6619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278" name="Grupo 1277">
            <a:extLst>
              <a:ext uri="{FF2B5EF4-FFF2-40B4-BE49-F238E27FC236}">
                <a16:creationId xmlns:a16="http://schemas.microsoft.com/office/drawing/2014/main" id="{B32B91D9-76F3-1A46-8203-39F13A63283E}"/>
              </a:ext>
            </a:extLst>
          </p:cNvPr>
          <p:cNvGrpSpPr/>
          <p:nvPr/>
        </p:nvGrpSpPr>
        <p:grpSpPr>
          <a:xfrm>
            <a:off x="8968617" y="539179"/>
            <a:ext cx="13266332" cy="12619416"/>
            <a:chOff x="8986138" y="548292"/>
            <a:chExt cx="13266332" cy="12619416"/>
          </a:xfrm>
        </p:grpSpPr>
        <p:sp>
          <p:nvSpPr>
            <p:cNvPr id="1279" name="Freeform 548">
              <a:extLst>
                <a:ext uri="{FF2B5EF4-FFF2-40B4-BE49-F238E27FC236}">
                  <a16:creationId xmlns:a16="http://schemas.microsoft.com/office/drawing/2014/main" id="{2D339190-193E-534F-9594-964230EE7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6138" y="548292"/>
              <a:ext cx="13266332" cy="5781240"/>
            </a:xfrm>
            <a:custGeom>
              <a:avLst/>
              <a:gdLst>
                <a:gd name="T0" fmla="*/ 2642577 w 12842"/>
                <a:gd name="T1" fmla="*/ 2014177 h 5594"/>
                <a:gd name="T2" fmla="*/ 2642577 w 12842"/>
                <a:gd name="T3" fmla="*/ 2014177 h 5594"/>
                <a:gd name="T4" fmla="*/ 614117 w 12842"/>
                <a:gd name="T5" fmla="*/ 2014177 h 5594"/>
                <a:gd name="T6" fmla="*/ 0 w 12842"/>
                <a:gd name="T7" fmla="*/ 1399804 h 5594"/>
                <a:gd name="T8" fmla="*/ 0 w 12842"/>
                <a:gd name="T9" fmla="*/ 1399804 h 5594"/>
                <a:gd name="T10" fmla="*/ 614117 w 12842"/>
                <a:gd name="T11" fmla="*/ 785432 h 5594"/>
                <a:gd name="T12" fmla="*/ 4008323 w 12842"/>
                <a:gd name="T13" fmla="*/ 785432 h 5594"/>
                <a:gd name="T14" fmla="*/ 4622440 w 12842"/>
                <a:gd name="T15" fmla="*/ 168178 h 5594"/>
                <a:gd name="T16" fmla="*/ 4622440 w 12842"/>
                <a:gd name="T17" fmla="*/ 0 h 55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842" h="5594">
                  <a:moveTo>
                    <a:pt x="7341" y="5593"/>
                  </a:moveTo>
                  <a:lnTo>
                    <a:pt x="7341" y="5593"/>
                  </a:lnTo>
                  <a:cubicBezTo>
                    <a:pt x="1706" y="5593"/>
                    <a:pt x="1706" y="5593"/>
                    <a:pt x="1706" y="5593"/>
                  </a:cubicBezTo>
                  <a:cubicBezTo>
                    <a:pt x="764" y="5593"/>
                    <a:pt x="0" y="4829"/>
                    <a:pt x="0" y="3887"/>
                  </a:cubicBezTo>
                  <a:cubicBezTo>
                    <a:pt x="0" y="2945"/>
                    <a:pt x="764" y="2181"/>
                    <a:pt x="1706" y="2181"/>
                  </a:cubicBezTo>
                  <a:cubicBezTo>
                    <a:pt x="11135" y="2181"/>
                    <a:pt x="11135" y="2181"/>
                    <a:pt x="11135" y="2181"/>
                  </a:cubicBezTo>
                  <a:cubicBezTo>
                    <a:pt x="12077" y="2181"/>
                    <a:pt x="12841" y="1409"/>
                    <a:pt x="12841" y="467"/>
                  </a:cubicBezTo>
                  <a:cubicBezTo>
                    <a:pt x="12841" y="0"/>
                    <a:pt x="12841" y="0"/>
                    <a:pt x="12841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280" name="Freeform 549">
              <a:extLst>
                <a:ext uri="{FF2B5EF4-FFF2-40B4-BE49-F238E27FC236}">
                  <a16:creationId xmlns:a16="http://schemas.microsoft.com/office/drawing/2014/main" id="{71C8E8B7-42B5-8245-A33D-F477C9D49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6138" y="6329532"/>
              <a:ext cx="13266332" cy="6838176"/>
            </a:xfrm>
            <a:custGeom>
              <a:avLst/>
              <a:gdLst>
                <a:gd name="T0" fmla="*/ 1347027 w 12842"/>
                <a:gd name="T1" fmla="*/ 0 h 6620"/>
                <a:gd name="T2" fmla="*/ 1347027 w 12842"/>
                <a:gd name="T3" fmla="*/ 0 h 6620"/>
                <a:gd name="T4" fmla="*/ 4008323 w 12842"/>
                <a:gd name="T5" fmla="*/ 0 h 6620"/>
                <a:gd name="T6" fmla="*/ 4622440 w 12842"/>
                <a:gd name="T7" fmla="*/ 613707 h 6620"/>
                <a:gd name="T8" fmla="*/ 4622440 w 12842"/>
                <a:gd name="T9" fmla="*/ 613707 h 6620"/>
                <a:gd name="T10" fmla="*/ 4008323 w 12842"/>
                <a:gd name="T11" fmla="*/ 1230653 h 6620"/>
                <a:gd name="T12" fmla="*/ 614117 w 12842"/>
                <a:gd name="T13" fmla="*/ 1230653 h 6620"/>
                <a:gd name="T14" fmla="*/ 0 w 12842"/>
                <a:gd name="T15" fmla="*/ 1844720 h 6620"/>
                <a:gd name="T16" fmla="*/ 0 w 12842"/>
                <a:gd name="T17" fmla="*/ 2382478 h 66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842" h="6620">
                  <a:moveTo>
                    <a:pt x="3742" y="0"/>
                  </a:moveTo>
                  <a:lnTo>
                    <a:pt x="3742" y="0"/>
                  </a:lnTo>
                  <a:cubicBezTo>
                    <a:pt x="11135" y="0"/>
                    <a:pt x="11135" y="0"/>
                    <a:pt x="11135" y="0"/>
                  </a:cubicBezTo>
                  <a:cubicBezTo>
                    <a:pt x="12077" y="0"/>
                    <a:pt x="12841" y="763"/>
                    <a:pt x="12841" y="1705"/>
                  </a:cubicBezTo>
                  <a:cubicBezTo>
                    <a:pt x="12841" y="2655"/>
                    <a:pt x="12077" y="3419"/>
                    <a:pt x="11135" y="3419"/>
                  </a:cubicBezTo>
                  <a:cubicBezTo>
                    <a:pt x="1706" y="3419"/>
                    <a:pt x="1706" y="3419"/>
                    <a:pt x="1706" y="3419"/>
                  </a:cubicBezTo>
                  <a:cubicBezTo>
                    <a:pt x="764" y="3419"/>
                    <a:pt x="0" y="4183"/>
                    <a:pt x="0" y="5125"/>
                  </a:cubicBezTo>
                  <a:cubicBezTo>
                    <a:pt x="0" y="6619"/>
                    <a:pt x="0" y="6619"/>
                    <a:pt x="0" y="6619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13" name="Line 551">
            <a:extLst>
              <a:ext uri="{FF2B5EF4-FFF2-40B4-BE49-F238E27FC236}">
                <a16:creationId xmlns:a16="http://schemas.microsoft.com/office/drawing/2014/main" id="{D0A4F093-37F6-2E45-9D36-8013E1D231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43213" y="6329532"/>
            <a:ext cx="150341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4" name="Line 552">
            <a:extLst>
              <a:ext uri="{FF2B5EF4-FFF2-40B4-BE49-F238E27FC236}">
                <a16:creationId xmlns:a16="http://schemas.microsoft.com/office/drawing/2014/main" id="{5AFDEB61-1233-D54D-A1C0-513B4EC32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65314" y="6329532"/>
            <a:ext cx="150338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5" name="Line 553">
            <a:extLst>
              <a:ext uri="{FF2B5EF4-FFF2-40B4-BE49-F238E27FC236}">
                <a16:creationId xmlns:a16="http://schemas.microsoft.com/office/drawing/2014/main" id="{3E212EF8-7416-1542-AC27-9A9E0DCAC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82858" y="6329532"/>
            <a:ext cx="150338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6" name="Line 554">
            <a:extLst>
              <a:ext uri="{FF2B5EF4-FFF2-40B4-BE49-F238E27FC236}">
                <a16:creationId xmlns:a16="http://schemas.microsoft.com/office/drawing/2014/main" id="{956092A6-BB2A-6445-BB2C-FEF5C7590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00401" y="6329532"/>
            <a:ext cx="150338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7" name="Line 555">
            <a:extLst>
              <a:ext uri="{FF2B5EF4-FFF2-40B4-BE49-F238E27FC236}">
                <a16:creationId xmlns:a16="http://schemas.microsoft.com/office/drawing/2014/main" id="{9DA74EDC-ABD4-394C-98B1-C80CFFEAD7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22499" y="6329532"/>
            <a:ext cx="150341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7" name="Line 565">
            <a:extLst>
              <a:ext uri="{FF2B5EF4-FFF2-40B4-BE49-F238E27FC236}">
                <a16:creationId xmlns:a16="http://schemas.microsoft.com/office/drawing/2014/main" id="{A2CBE2A9-02BB-D046-B223-45BC3C1ECE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16160" y="6329532"/>
            <a:ext cx="150341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8" name="Line 566">
            <a:extLst>
              <a:ext uri="{FF2B5EF4-FFF2-40B4-BE49-F238E27FC236}">
                <a16:creationId xmlns:a16="http://schemas.microsoft.com/office/drawing/2014/main" id="{6DF6C1BF-D915-794F-9BB1-277EEAF70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38261" y="6329532"/>
            <a:ext cx="150338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9" name="Line 567">
            <a:extLst>
              <a:ext uri="{FF2B5EF4-FFF2-40B4-BE49-F238E27FC236}">
                <a16:creationId xmlns:a16="http://schemas.microsoft.com/office/drawing/2014/main" id="{ADDCA103-EA05-8A48-81B6-1531E47801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55805" y="6329532"/>
            <a:ext cx="150338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0" name="Line 568">
            <a:extLst>
              <a:ext uri="{FF2B5EF4-FFF2-40B4-BE49-F238E27FC236}">
                <a16:creationId xmlns:a16="http://schemas.microsoft.com/office/drawing/2014/main" id="{68863E56-D238-214B-BCCE-0703C0B6A0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73348" y="6329532"/>
            <a:ext cx="150338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1" name="Line 569">
            <a:extLst>
              <a:ext uri="{FF2B5EF4-FFF2-40B4-BE49-F238E27FC236}">
                <a16:creationId xmlns:a16="http://schemas.microsoft.com/office/drawing/2014/main" id="{561DFECC-6616-AE4C-B03E-7802A43138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95446" y="6329532"/>
            <a:ext cx="150341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6" name="Line 594">
            <a:extLst>
              <a:ext uri="{FF2B5EF4-FFF2-40B4-BE49-F238E27FC236}">
                <a16:creationId xmlns:a16="http://schemas.microsoft.com/office/drawing/2014/main" id="{474622CD-AFB7-C447-AD2E-CB2037132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5561" y="2803385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7" name="Line 595">
            <a:extLst>
              <a:ext uri="{FF2B5EF4-FFF2-40B4-BE49-F238E27FC236}">
                <a16:creationId xmlns:a16="http://schemas.microsoft.com/office/drawing/2014/main" id="{F8A3400B-4629-364D-914B-DC3225FF6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3460" y="2803385"/>
            <a:ext cx="141230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8" name="Line 596">
            <a:extLst>
              <a:ext uri="{FF2B5EF4-FFF2-40B4-BE49-F238E27FC236}">
                <a16:creationId xmlns:a16="http://schemas.microsoft.com/office/drawing/2014/main" id="{E54A7E2A-76C8-E043-BD60-46A9A52E8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05916" y="2803385"/>
            <a:ext cx="141230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9" name="Line 597">
            <a:extLst>
              <a:ext uri="{FF2B5EF4-FFF2-40B4-BE49-F238E27FC236}">
                <a16:creationId xmlns:a16="http://schemas.microsoft.com/office/drawing/2014/main" id="{D3589744-1238-F349-8427-2D639699C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8373" y="2803385"/>
            <a:ext cx="141230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0" name="Line 598">
            <a:extLst>
              <a:ext uri="{FF2B5EF4-FFF2-40B4-BE49-F238E27FC236}">
                <a16:creationId xmlns:a16="http://schemas.microsoft.com/office/drawing/2014/main" id="{084EFF59-8B8C-C544-86E3-480CB5114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66275" y="2803385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0" name="Line 608">
            <a:extLst>
              <a:ext uri="{FF2B5EF4-FFF2-40B4-BE49-F238E27FC236}">
                <a16:creationId xmlns:a16="http://schemas.microsoft.com/office/drawing/2014/main" id="{E2EFD3D1-186B-6745-97B3-6544A4001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72614" y="2803385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1" name="Line 609">
            <a:extLst>
              <a:ext uri="{FF2B5EF4-FFF2-40B4-BE49-F238E27FC236}">
                <a16:creationId xmlns:a16="http://schemas.microsoft.com/office/drawing/2014/main" id="{42C91845-8DE7-F440-808E-75375AF51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50513" y="2803385"/>
            <a:ext cx="141230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2" name="Line 610">
            <a:extLst>
              <a:ext uri="{FF2B5EF4-FFF2-40B4-BE49-F238E27FC236}">
                <a16:creationId xmlns:a16="http://schemas.microsoft.com/office/drawing/2014/main" id="{B713B541-74E9-9C44-9FB5-E7B2AAE89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2969" y="2803385"/>
            <a:ext cx="141230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3" name="Line 611">
            <a:extLst>
              <a:ext uri="{FF2B5EF4-FFF2-40B4-BE49-F238E27FC236}">
                <a16:creationId xmlns:a16="http://schemas.microsoft.com/office/drawing/2014/main" id="{25CC1F20-415A-E743-9061-E9B0923B1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10871" y="2803385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4" name="Line 612">
            <a:extLst>
              <a:ext uri="{FF2B5EF4-FFF2-40B4-BE49-F238E27FC236}">
                <a16:creationId xmlns:a16="http://schemas.microsoft.com/office/drawing/2014/main" id="{0BBE13BF-A635-BF45-B397-5E030F964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3328" y="2803385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4" name="Line 622">
            <a:extLst>
              <a:ext uri="{FF2B5EF4-FFF2-40B4-BE49-F238E27FC236}">
                <a16:creationId xmlns:a16="http://schemas.microsoft.com/office/drawing/2014/main" id="{EDF3CCCB-C5B9-F445-A680-0BA7733CE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99667" y="2803385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5" name="Line 623">
            <a:extLst>
              <a:ext uri="{FF2B5EF4-FFF2-40B4-BE49-F238E27FC236}">
                <a16:creationId xmlns:a16="http://schemas.microsoft.com/office/drawing/2014/main" id="{8F32BD01-1C6E-F14F-B526-AB7F751EC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82123" y="2803385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6" name="Line 624">
            <a:extLst>
              <a:ext uri="{FF2B5EF4-FFF2-40B4-BE49-F238E27FC236}">
                <a16:creationId xmlns:a16="http://schemas.microsoft.com/office/drawing/2014/main" id="{4173B05D-16D6-8F40-92D5-65B1345E3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60022" y="2803385"/>
            <a:ext cx="141230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7" name="Line 625">
            <a:extLst>
              <a:ext uri="{FF2B5EF4-FFF2-40B4-BE49-F238E27FC236}">
                <a16:creationId xmlns:a16="http://schemas.microsoft.com/office/drawing/2014/main" id="{48F7D3B3-2DDD-2F41-A895-09114913E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2479" y="2803385"/>
            <a:ext cx="141230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" name="Line 626">
            <a:extLst>
              <a:ext uri="{FF2B5EF4-FFF2-40B4-BE49-F238E27FC236}">
                <a16:creationId xmlns:a16="http://schemas.microsoft.com/office/drawing/2014/main" id="{FE3556AB-7AAA-F744-ABFE-8689C8336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20381" y="2803385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0" name="Line 648">
            <a:extLst>
              <a:ext uri="{FF2B5EF4-FFF2-40B4-BE49-F238E27FC236}">
                <a16:creationId xmlns:a16="http://schemas.microsoft.com/office/drawing/2014/main" id="{C51462B2-C079-674C-B61F-780B8FEFB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9949" y="6329532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1" name="Line 649">
            <a:extLst>
              <a:ext uri="{FF2B5EF4-FFF2-40B4-BE49-F238E27FC236}">
                <a16:creationId xmlns:a16="http://schemas.microsoft.com/office/drawing/2014/main" id="{FC4A0B6B-9B24-924D-B345-732B1D23B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77848" y="6329532"/>
            <a:ext cx="141230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2" name="Line 650">
            <a:extLst>
              <a:ext uri="{FF2B5EF4-FFF2-40B4-BE49-F238E27FC236}">
                <a16:creationId xmlns:a16="http://schemas.microsoft.com/office/drawing/2014/main" id="{269AB849-0A94-0D4D-8997-53A126CBA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60304" y="6329532"/>
            <a:ext cx="141230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5" name="Line 651">
            <a:extLst>
              <a:ext uri="{FF2B5EF4-FFF2-40B4-BE49-F238E27FC236}">
                <a16:creationId xmlns:a16="http://schemas.microsoft.com/office/drawing/2014/main" id="{E0CF9124-3646-ED4D-A14F-77F49DBFA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38206" y="6329532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6" name="Line 652">
            <a:extLst>
              <a:ext uri="{FF2B5EF4-FFF2-40B4-BE49-F238E27FC236}">
                <a16:creationId xmlns:a16="http://schemas.microsoft.com/office/drawing/2014/main" id="{6C166AC3-F275-B448-A16D-C38B4459B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0662" y="6329532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0" name="Line 662">
            <a:extLst>
              <a:ext uri="{FF2B5EF4-FFF2-40B4-BE49-F238E27FC236}">
                <a16:creationId xmlns:a16="http://schemas.microsoft.com/office/drawing/2014/main" id="{B443F6D9-0515-3143-AFEA-0EC12744D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27002" y="6329532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1" name="Line 663">
            <a:extLst>
              <a:ext uri="{FF2B5EF4-FFF2-40B4-BE49-F238E27FC236}">
                <a16:creationId xmlns:a16="http://schemas.microsoft.com/office/drawing/2014/main" id="{D7B0690A-39BF-7B46-B48F-B75FCBE27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4901" y="6329532"/>
            <a:ext cx="141230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2" name="Line 664">
            <a:extLst>
              <a:ext uri="{FF2B5EF4-FFF2-40B4-BE49-F238E27FC236}">
                <a16:creationId xmlns:a16="http://schemas.microsoft.com/office/drawing/2014/main" id="{3C343BE9-DEA3-D24B-8270-EE0CA9E1D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87357" y="6329532"/>
            <a:ext cx="141230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3" name="Line 665">
            <a:extLst>
              <a:ext uri="{FF2B5EF4-FFF2-40B4-BE49-F238E27FC236}">
                <a16:creationId xmlns:a16="http://schemas.microsoft.com/office/drawing/2014/main" id="{D9959BF6-83EB-B843-AAF1-EB58F955D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9813" y="6329532"/>
            <a:ext cx="141230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4" name="Line 666">
            <a:extLst>
              <a:ext uri="{FF2B5EF4-FFF2-40B4-BE49-F238E27FC236}">
                <a16:creationId xmlns:a16="http://schemas.microsoft.com/office/drawing/2014/main" id="{CF154CA0-D48C-9640-A9C4-16BEBFB09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47715" y="6329532"/>
            <a:ext cx="141227" cy="455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9" name="Line 690">
            <a:extLst>
              <a:ext uri="{FF2B5EF4-FFF2-40B4-BE49-F238E27FC236}">
                <a16:creationId xmlns:a16="http://schemas.microsoft.com/office/drawing/2014/main" id="{E50DA820-BE63-AD47-8E34-37D5F88CA8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79377" y="9860237"/>
            <a:ext cx="150341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0" name="Line 691">
            <a:extLst>
              <a:ext uri="{FF2B5EF4-FFF2-40B4-BE49-F238E27FC236}">
                <a16:creationId xmlns:a16="http://schemas.microsoft.com/office/drawing/2014/main" id="{68E4485E-64A7-AD48-B08B-C1F027B4E8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01478" y="9860237"/>
            <a:ext cx="150338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1" name="Line 692">
            <a:extLst>
              <a:ext uri="{FF2B5EF4-FFF2-40B4-BE49-F238E27FC236}">
                <a16:creationId xmlns:a16="http://schemas.microsoft.com/office/drawing/2014/main" id="{C3B23A7A-EC2C-9940-BF2F-F146AECAD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19022" y="9860237"/>
            <a:ext cx="150338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2" name="Line 693">
            <a:extLst>
              <a:ext uri="{FF2B5EF4-FFF2-40B4-BE49-F238E27FC236}">
                <a16:creationId xmlns:a16="http://schemas.microsoft.com/office/drawing/2014/main" id="{E0DDF891-5ECA-F74A-9AC9-43F9009DBC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41120" y="9860237"/>
            <a:ext cx="150341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3" name="Line 694">
            <a:extLst>
              <a:ext uri="{FF2B5EF4-FFF2-40B4-BE49-F238E27FC236}">
                <a16:creationId xmlns:a16="http://schemas.microsoft.com/office/drawing/2014/main" id="{AC10F40E-AB44-3440-B6EA-B9D04F21C1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58664" y="9860237"/>
            <a:ext cx="150341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3" name="Line 704">
            <a:extLst>
              <a:ext uri="{FF2B5EF4-FFF2-40B4-BE49-F238E27FC236}">
                <a16:creationId xmlns:a16="http://schemas.microsoft.com/office/drawing/2014/main" id="{F29DB49F-C190-094B-808E-CB40DA601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52324" y="9860237"/>
            <a:ext cx="150341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1" name="Line 705">
            <a:extLst>
              <a:ext uri="{FF2B5EF4-FFF2-40B4-BE49-F238E27FC236}">
                <a16:creationId xmlns:a16="http://schemas.microsoft.com/office/drawing/2014/main" id="{C6E7A1E5-EB43-A54E-8A8D-B78464D7B1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4425" y="9860237"/>
            <a:ext cx="150338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2" name="Line 706">
            <a:extLst>
              <a:ext uri="{FF2B5EF4-FFF2-40B4-BE49-F238E27FC236}">
                <a16:creationId xmlns:a16="http://schemas.microsoft.com/office/drawing/2014/main" id="{0F81FB6E-E4E5-E74D-B714-C5C351AFF9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91969" y="9860237"/>
            <a:ext cx="150338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5" name="Line 707">
            <a:extLst>
              <a:ext uri="{FF2B5EF4-FFF2-40B4-BE49-F238E27FC236}">
                <a16:creationId xmlns:a16="http://schemas.microsoft.com/office/drawing/2014/main" id="{24712275-5A6F-B54C-9DA5-B8C85B4E0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09513" y="9860237"/>
            <a:ext cx="150338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6" name="Line 708">
            <a:extLst>
              <a:ext uri="{FF2B5EF4-FFF2-40B4-BE49-F238E27FC236}">
                <a16:creationId xmlns:a16="http://schemas.microsoft.com/office/drawing/2014/main" id="{90AB5334-9FE4-4242-9CF9-FE620E15EC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31611" y="9860237"/>
            <a:ext cx="150341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6" name="Line 718">
            <a:extLst>
              <a:ext uri="{FF2B5EF4-FFF2-40B4-BE49-F238E27FC236}">
                <a16:creationId xmlns:a16="http://schemas.microsoft.com/office/drawing/2014/main" id="{18F070A8-7D30-1A4F-AAD6-63D5C0C617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25271" y="9860237"/>
            <a:ext cx="150341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7" name="Line 719">
            <a:extLst>
              <a:ext uri="{FF2B5EF4-FFF2-40B4-BE49-F238E27FC236}">
                <a16:creationId xmlns:a16="http://schemas.microsoft.com/office/drawing/2014/main" id="{CF440CBA-9C3E-DF40-A50B-952D0CD6F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47372" y="9860237"/>
            <a:ext cx="150338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8" name="Line 720">
            <a:extLst>
              <a:ext uri="{FF2B5EF4-FFF2-40B4-BE49-F238E27FC236}">
                <a16:creationId xmlns:a16="http://schemas.microsoft.com/office/drawing/2014/main" id="{4A220E9F-7EE8-7449-8A48-64CFADDBAD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64916" y="9860237"/>
            <a:ext cx="150338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9" name="Line 721">
            <a:extLst>
              <a:ext uri="{FF2B5EF4-FFF2-40B4-BE49-F238E27FC236}">
                <a16:creationId xmlns:a16="http://schemas.microsoft.com/office/drawing/2014/main" id="{3CC358B4-B1C2-C647-B087-D119F18E89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82460" y="9860237"/>
            <a:ext cx="150338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0" name="Line 722">
            <a:extLst>
              <a:ext uri="{FF2B5EF4-FFF2-40B4-BE49-F238E27FC236}">
                <a16:creationId xmlns:a16="http://schemas.microsoft.com/office/drawing/2014/main" id="{D7B88960-A3F8-2B48-AD9D-D22C8DE461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04558" y="9860237"/>
            <a:ext cx="150341" cy="45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9" name="Freeform 741">
            <a:extLst>
              <a:ext uri="{FF2B5EF4-FFF2-40B4-BE49-F238E27FC236}">
                <a16:creationId xmlns:a16="http://schemas.microsoft.com/office/drawing/2014/main" id="{665663A7-FFFE-2941-90BF-F54CE38E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9551" y="1987908"/>
            <a:ext cx="1621846" cy="1621846"/>
          </a:xfrm>
          <a:custGeom>
            <a:avLst/>
            <a:gdLst>
              <a:gd name="T0" fmla="*/ 510075 w 1570"/>
              <a:gd name="T1" fmla="*/ 564790 h 1571"/>
              <a:gd name="T2" fmla="*/ 510075 w 1570"/>
              <a:gd name="T3" fmla="*/ 564790 h 1571"/>
              <a:gd name="T4" fmla="*/ 52195 w 1570"/>
              <a:gd name="T5" fmla="*/ 564790 h 1571"/>
              <a:gd name="T6" fmla="*/ 0 w 1570"/>
              <a:gd name="T7" fmla="*/ 509750 h 1571"/>
              <a:gd name="T8" fmla="*/ 0 w 1570"/>
              <a:gd name="T9" fmla="*/ 55040 h 1571"/>
              <a:gd name="T10" fmla="*/ 52195 w 1570"/>
              <a:gd name="T11" fmla="*/ 0 h 1571"/>
              <a:gd name="T12" fmla="*/ 510075 w 1570"/>
              <a:gd name="T13" fmla="*/ 0 h 1571"/>
              <a:gd name="T14" fmla="*/ 564790 w 1570"/>
              <a:gd name="T15" fmla="*/ 55040 h 1571"/>
              <a:gd name="T16" fmla="*/ 564790 w 1570"/>
              <a:gd name="T17" fmla="*/ 509750 h 1571"/>
              <a:gd name="T18" fmla="*/ 510075 w 1570"/>
              <a:gd name="T19" fmla="*/ 564790 h 15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70" h="1571">
                <a:moveTo>
                  <a:pt x="1417" y="1570"/>
                </a:moveTo>
                <a:lnTo>
                  <a:pt x="1417" y="1570"/>
                </a:lnTo>
                <a:cubicBezTo>
                  <a:pt x="145" y="1570"/>
                  <a:pt x="145" y="1570"/>
                  <a:pt x="145" y="1570"/>
                </a:cubicBezTo>
                <a:cubicBezTo>
                  <a:pt x="68" y="1570"/>
                  <a:pt x="0" y="1502"/>
                  <a:pt x="0" y="1417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8"/>
                  <a:pt x="68" y="0"/>
                  <a:pt x="145" y="0"/>
                </a:cubicBezTo>
                <a:cubicBezTo>
                  <a:pt x="1417" y="0"/>
                  <a:pt x="1417" y="0"/>
                  <a:pt x="1417" y="0"/>
                </a:cubicBezTo>
                <a:cubicBezTo>
                  <a:pt x="1502" y="0"/>
                  <a:pt x="1569" y="68"/>
                  <a:pt x="1569" y="153"/>
                </a:cubicBezTo>
                <a:cubicBezTo>
                  <a:pt x="1569" y="1417"/>
                  <a:pt x="1569" y="1417"/>
                  <a:pt x="1569" y="1417"/>
                </a:cubicBezTo>
                <a:cubicBezTo>
                  <a:pt x="1569" y="1502"/>
                  <a:pt x="1502" y="1570"/>
                  <a:pt x="1417" y="1570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0" name="Freeform 742">
            <a:extLst>
              <a:ext uri="{FF2B5EF4-FFF2-40B4-BE49-F238E27FC236}">
                <a16:creationId xmlns:a16="http://schemas.microsoft.com/office/drawing/2014/main" id="{6A56414A-5B86-5F4C-86E0-69F2448BB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273" y="1987908"/>
            <a:ext cx="1630957" cy="1621846"/>
          </a:xfrm>
          <a:custGeom>
            <a:avLst/>
            <a:gdLst>
              <a:gd name="T0" fmla="*/ 512931 w 1580"/>
              <a:gd name="T1" fmla="*/ 564790 h 1571"/>
              <a:gd name="T2" fmla="*/ 512931 w 1580"/>
              <a:gd name="T3" fmla="*/ 564790 h 1571"/>
              <a:gd name="T4" fmla="*/ 55034 w 1580"/>
              <a:gd name="T5" fmla="*/ 564790 h 1571"/>
              <a:gd name="T6" fmla="*/ 0 w 1580"/>
              <a:gd name="T7" fmla="*/ 509750 h 1571"/>
              <a:gd name="T8" fmla="*/ 0 w 1580"/>
              <a:gd name="T9" fmla="*/ 55040 h 1571"/>
              <a:gd name="T10" fmla="*/ 55034 w 1580"/>
              <a:gd name="T11" fmla="*/ 0 h 1571"/>
              <a:gd name="T12" fmla="*/ 512931 w 1580"/>
              <a:gd name="T13" fmla="*/ 0 h 1571"/>
              <a:gd name="T14" fmla="*/ 567965 w 1580"/>
              <a:gd name="T15" fmla="*/ 55040 h 1571"/>
              <a:gd name="T16" fmla="*/ 567965 w 1580"/>
              <a:gd name="T17" fmla="*/ 509750 h 1571"/>
              <a:gd name="T18" fmla="*/ 512931 w 1580"/>
              <a:gd name="T19" fmla="*/ 564790 h 15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0" h="1571">
                <a:moveTo>
                  <a:pt x="1426" y="1570"/>
                </a:moveTo>
                <a:lnTo>
                  <a:pt x="1426" y="1570"/>
                </a:lnTo>
                <a:cubicBezTo>
                  <a:pt x="153" y="1570"/>
                  <a:pt x="153" y="1570"/>
                  <a:pt x="153" y="1570"/>
                </a:cubicBezTo>
                <a:cubicBezTo>
                  <a:pt x="68" y="1570"/>
                  <a:pt x="0" y="1502"/>
                  <a:pt x="0" y="1417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8"/>
                  <a:pt x="68" y="0"/>
                  <a:pt x="153" y="0"/>
                </a:cubicBezTo>
                <a:cubicBezTo>
                  <a:pt x="1426" y="0"/>
                  <a:pt x="1426" y="0"/>
                  <a:pt x="1426" y="0"/>
                </a:cubicBezTo>
                <a:cubicBezTo>
                  <a:pt x="1511" y="0"/>
                  <a:pt x="1579" y="68"/>
                  <a:pt x="1579" y="153"/>
                </a:cubicBezTo>
                <a:cubicBezTo>
                  <a:pt x="1579" y="1417"/>
                  <a:pt x="1579" y="1417"/>
                  <a:pt x="1579" y="1417"/>
                </a:cubicBezTo>
                <a:cubicBezTo>
                  <a:pt x="1579" y="1502"/>
                  <a:pt x="1511" y="1570"/>
                  <a:pt x="1426" y="1570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1" name="Freeform 743">
            <a:extLst>
              <a:ext uri="{FF2B5EF4-FFF2-40B4-BE49-F238E27FC236}">
                <a16:creationId xmlns:a16="http://schemas.microsoft.com/office/drawing/2014/main" id="{575C9B16-E8FF-054D-AB1E-4C8049A1E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549" y="1987908"/>
            <a:ext cx="1621846" cy="1621846"/>
          </a:xfrm>
          <a:custGeom>
            <a:avLst/>
            <a:gdLst>
              <a:gd name="T0" fmla="*/ 512988 w 1571"/>
              <a:gd name="T1" fmla="*/ 564790 h 1571"/>
              <a:gd name="T2" fmla="*/ 512988 w 1571"/>
              <a:gd name="T3" fmla="*/ 564790 h 1571"/>
              <a:gd name="T4" fmla="*/ 55040 w 1571"/>
              <a:gd name="T5" fmla="*/ 564790 h 1571"/>
              <a:gd name="T6" fmla="*/ 0 w 1571"/>
              <a:gd name="T7" fmla="*/ 509750 h 1571"/>
              <a:gd name="T8" fmla="*/ 0 w 1571"/>
              <a:gd name="T9" fmla="*/ 55040 h 1571"/>
              <a:gd name="T10" fmla="*/ 55040 w 1571"/>
              <a:gd name="T11" fmla="*/ 0 h 1571"/>
              <a:gd name="T12" fmla="*/ 512988 w 1571"/>
              <a:gd name="T13" fmla="*/ 0 h 1571"/>
              <a:gd name="T14" fmla="*/ 564790 w 1571"/>
              <a:gd name="T15" fmla="*/ 55040 h 1571"/>
              <a:gd name="T16" fmla="*/ 564790 w 1571"/>
              <a:gd name="T17" fmla="*/ 509750 h 1571"/>
              <a:gd name="T18" fmla="*/ 512988 w 1571"/>
              <a:gd name="T19" fmla="*/ 564790 h 15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71" h="1571">
                <a:moveTo>
                  <a:pt x="1426" y="1570"/>
                </a:moveTo>
                <a:lnTo>
                  <a:pt x="1426" y="1570"/>
                </a:lnTo>
                <a:cubicBezTo>
                  <a:pt x="153" y="1570"/>
                  <a:pt x="153" y="1570"/>
                  <a:pt x="153" y="1570"/>
                </a:cubicBezTo>
                <a:cubicBezTo>
                  <a:pt x="68" y="1570"/>
                  <a:pt x="0" y="1502"/>
                  <a:pt x="0" y="1417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8"/>
                  <a:pt x="68" y="0"/>
                  <a:pt x="153" y="0"/>
                </a:cubicBezTo>
                <a:cubicBezTo>
                  <a:pt x="1426" y="0"/>
                  <a:pt x="1426" y="0"/>
                  <a:pt x="1426" y="0"/>
                </a:cubicBezTo>
                <a:cubicBezTo>
                  <a:pt x="1511" y="0"/>
                  <a:pt x="1570" y="68"/>
                  <a:pt x="1570" y="153"/>
                </a:cubicBezTo>
                <a:cubicBezTo>
                  <a:pt x="1570" y="1417"/>
                  <a:pt x="1570" y="1417"/>
                  <a:pt x="1570" y="1417"/>
                </a:cubicBezTo>
                <a:cubicBezTo>
                  <a:pt x="1570" y="1502"/>
                  <a:pt x="1511" y="1570"/>
                  <a:pt x="1426" y="1570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2" name="Freeform 744">
            <a:extLst>
              <a:ext uri="{FF2B5EF4-FFF2-40B4-BE49-F238E27FC236}">
                <a16:creationId xmlns:a16="http://schemas.microsoft.com/office/drawing/2014/main" id="{B9D44DEF-7D39-D64B-9C13-04867D3F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9551" y="5514055"/>
            <a:ext cx="1621846" cy="1630957"/>
          </a:xfrm>
          <a:custGeom>
            <a:avLst/>
            <a:gdLst>
              <a:gd name="T0" fmla="*/ 510075 w 1570"/>
              <a:gd name="T1" fmla="*/ 567965 h 1578"/>
              <a:gd name="T2" fmla="*/ 510075 w 1570"/>
              <a:gd name="T3" fmla="*/ 567965 h 1578"/>
              <a:gd name="T4" fmla="*/ 52195 w 1570"/>
              <a:gd name="T5" fmla="*/ 567965 h 1578"/>
              <a:gd name="T6" fmla="*/ 0 w 1570"/>
              <a:gd name="T7" fmla="*/ 512861 h 1578"/>
              <a:gd name="T8" fmla="*/ 0 w 1570"/>
              <a:gd name="T9" fmla="*/ 54744 h 1578"/>
              <a:gd name="T10" fmla="*/ 52195 w 1570"/>
              <a:gd name="T11" fmla="*/ 0 h 1578"/>
              <a:gd name="T12" fmla="*/ 510075 w 1570"/>
              <a:gd name="T13" fmla="*/ 0 h 1578"/>
              <a:gd name="T14" fmla="*/ 564790 w 1570"/>
              <a:gd name="T15" fmla="*/ 54744 h 1578"/>
              <a:gd name="T16" fmla="*/ 564790 w 1570"/>
              <a:gd name="T17" fmla="*/ 512861 h 1578"/>
              <a:gd name="T18" fmla="*/ 510075 w 1570"/>
              <a:gd name="T19" fmla="*/ 567965 h 15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70" h="1578">
                <a:moveTo>
                  <a:pt x="1417" y="1577"/>
                </a:moveTo>
                <a:lnTo>
                  <a:pt x="1417" y="1577"/>
                </a:lnTo>
                <a:cubicBezTo>
                  <a:pt x="145" y="1577"/>
                  <a:pt x="145" y="1577"/>
                  <a:pt x="145" y="1577"/>
                </a:cubicBezTo>
                <a:cubicBezTo>
                  <a:pt x="68" y="1577"/>
                  <a:pt x="0" y="1509"/>
                  <a:pt x="0" y="142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7"/>
                  <a:pt x="68" y="0"/>
                  <a:pt x="145" y="0"/>
                </a:cubicBezTo>
                <a:cubicBezTo>
                  <a:pt x="1417" y="0"/>
                  <a:pt x="1417" y="0"/>
                  <a:pt x="1417" y="0"/>
                </a:cubicBezTo>
                <a:cubicBezTo>
                  <a:pt x="1502" y="0"/>
                  <a:pt x="1569" y="67"/>
                  <a:pt x="1569" y="152"/>
                </a:cubicBezTo>
                <a:cubicBezTo>
                  <a:pt x="1569" y="1424"/>
                  <a:pt x="1569" y="1424"/>
                  <a:pt x="1569" y="1424"/>
                </a:cubicBezTo>
                <a:cubicBezTo>
                  <a:pt x="1569" y="1509"/>
                  <a:pt x="1502" y="1577"/>
                  <a:pt x="1417" y="1577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4"/>
            </a:solidFill>
            <a:prstDash val="solid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3" name="Freeform 745">
            <a:extLst>
              <a:ext uri="{FF2B5EF4-FFF2-40B4-BE49-F238E27FC236}">
                <a16:creationId xmlns:a16="http://schemas.microsoft.com/office/drawing/2014/main" id="{8561EA2D-CF72-8740-A26F-1C6EEB5B0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273" y="5514055"/>
            <a:ext cx="1630957" cy="1630957"/>
          </a:xfrm>
          <a:custGeom>
            <a:avLst/>
            <a:gdLst>
              <a:gd name="T0" fmla="*/ 512931 w 1580"/>
              <a:gd name="T1" fmla="*/ 567965 h 1578"/>
              <a:gd name="T2" fmla="*/ 512931 w 1580"/>
              <a:gd name="T3" fmla="*/ 567965 h 1578"/>
              <a:gd name="T4" fmla="*/ 55034 w 1580"/>
              <a:gd name="T5" fmla="*/ 567965 h 1578"/>
              <a:gd name="T6" fmla="*/ 0 w 1580"/>
              <a:gd name="T7" fmla="*/ 512861 h 1578"/>
              <a:gd name="T8" fmla="*/ 0 w 1580"/>
              <a:gd name="T9" fmla="*/ 54744 h 1578"/>
              <a:gd name="T10" fmla="*/ 55034 w 1580"/>
              <a:gd name="T11" fmla="*/ 0 h 1578"/>
              <a:gd name="T12" fmla="*/ 512931 w 1580"/>
              <a:gd name="T13" fmla="*/ 0 h 1578"/>
              <a:gd name="T14" fmla="*/ 567965 w 1580"/>
              <a:gd name="T15" fmla="*/ 54744 h 1578"/>
              <a:gd name="T16" fmla="*/ 567965 w 1580"/>
              <a:gd name="T17" fmla="*/ 512861 h 1578"/>
              <a:gd name="T18" fmla="*/ 512931 w 1580"/>
              <a:gd name="T19" fmla="*/ 567965 h 15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0" h="1578">
                <a:moveTo>
                  <a:pt x="1426" y="1577"/>
                </a:moveTo>
                <a:lnTo>
                  <a:pt x="1426" y="1577"/>
                </a:lnTo>
                <a:cubicBezTo>
                  <a:pt x="153" y="1577"/>
                  <a:pt x="153" y="1577"/>
                  <a:pt x="153" y="1577"/>
                </a:cubicBezTo>
                <a:cubicBezTo>
                  <a:pt x="68" y="1577"/>
                  <a:pt x="0" y="1509"/>
                  <a:pt x="0" y="142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7"/>
                  <a:pt x="68" y="0"/>
                  <a:pt x="153" y="0"/>
                </a:cubicBezTo>
                <a:cubicBezTo>
                  <a:pt x="1426" y="0"/>
                  <a:pt x="1426" y="0"/>
                  <a:pt x="1426" y="0"/>
                </a:cubicBezTo>
                <a:cubicBezTo>
                  <a:pt x="1511" y="0"/>
                  <a:pt x="1579" y="67"/>
                  <a:pt x="1579" y="152"/>
                </a:cubicBezTo>
                <a:cubicBezTo>
                  <a:pt x="1579" y="1424"/>
                  <a:pt x="1579" y="1424"/>
                  <a:pt x="1579" y="1424"/>
                </a:cubicBezTo>
                <a:cubicBezTo>
                  <a:pt x="1579" y="1509"/>
                  <a:pt x="1511" y="1577"/>
                  <a:pt x="1426" y="1577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4" name="Freeform 746">
            <a:extLst>
              <a:ext uri="{FF2B5EF4-FFF2-40B4-BE49-F238E27FC236}">
                <a16:creationId xmlns:a16="http://schemas.microsoft.com/office/drawing/2014/main" id="{7B4159AC-971A-F248-98F2-AFAA66BC8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549" y="5514055"/>
            <a:ext cx="1621846" cy="1630957"/>
          </a:xfrm>
          <a:custGeom>
            <a:avLst/>
            <a:gdLst>
              <a:gd name="T0" fmla="*/ 512988 w 1571"/>
              <a:gd name="T1" fmla="*/ 567965 h 1578"/>
              <a:gd name="T2" fmla="*/ 512988 w 1571"/>
              <a:gd name="T3" fmla="*/ 567965 h 1578"/>
              <a:gd name="T4" fmla="*/ 55040 w 1571"/>
              <a:gd name="T5" fmla="*/ 567965 h 1578"/>
              <a:gd name="T6" fmla="*/ 0 w 1571"/>
              <a:gd name="T7" fmla="*/ 512861 h 1578"/>
              <a:gd name="T8" fmla="*/ 0 w 1571"/>
              <a:gd name="T9" fmla="*/ 54744 h 1578"/>
              <a:gd name="T10" fmla="*/ 55040 w 1571"/>
              <a:gd name="T11" fmla="*/ 0 h 1578"/>
              <a:gd name="T12" fmla="*/ 512988 w 1571"/>
              <a:gd name="T13" fmla="*/ 0 h 1578"/>
              <a:gd name="T14" fmla="*/ 564790 w 1571"/>
              <a:gd name="T15" fmla="*/ 54744 h 1578"/>
              <a:gd name="T16" fmla="*/ 564790 w 1571"/>
              <a:gd name="T17" fmla="*/ 512861 h 1578"/>
              <a:gd name="T18" fmla="*/ 512988 w 1571"/>
              <a:gd name="T19" fmla="*/ 567965 h 15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71" h="1578">
                <a:moveTo>
                  <a:pt x="1426" y="1577"/>
                </a:moveTo>
                <a:lnTo>
                  <a:pt x="1426" y="1577"/>
                </a:lnTo>
                <a:cubicBezTo>
                  <a:pt x="153" y="1577"/>
                  <a:pt x="153" y="1577"/>
                  <a:pt x="153" y="1577"/>
                </a:cubicBezTo>
                <a:cubicBezTo>
                  <a:pt x="68" y="1577"/>
                  <a:pt x="0" y="1509"/>
                  <a:pt x="0" y="142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7"/>
                  <a:pt x="68" y="0"/>
                  <a:pt x="153" y="0"/>
                </a:cubicBezTo>
                <a:cubicBezTo>
                  <a:pt x="1426" y="0"/>
                  <a:pt x="1426" y="0"/>
                  <a:pt x="1426" y="0"/>
                </a:cubicBezTo>
                <a:cubicBezTo>
                  <a:pt x="1511" y="0"/>
                  <a:pt x="1570" y="67"/>
                  <a:pt x="1570" y="152"/>
                </a:cubicBezTo>
                <a:cubicBezTo>
                  <a:pt x="1570" y="1424"/>
                  <a:pt x="1570" y="1424"/>
                  <a:pt x="1570" y="1424"/>
                </a:cubicBezTo>
                <a:cubicBezTo>
                  <a:pt x="1570" y="1509"/>
                  <a:pt x="1511" y="1577"/>
                  <a:pt x="1426" y="1577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5" name="Freeform 747">
            <a:extLst>
              <a:ext uri="{FF2B5EF4-FFF2-40B4-BE49-F238E27FC236}">
                <a16:creationId xmlns:a16="http://schemas.microsoft.com/office/drawing/2014/main" id="{E9B0D188-157E-8E40-8601-C51A75D4B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9551" y="9044757"/>
            <a:ext cx="1621846" cy="1621846"/>
          </a:xfrm>
          <a:custGeom>
            <a:avLst/>
            <a:gdLst>
              <a:gd name="T0" fmla="*/ 510075 w 1570"/>
              <a:gd name="T1" fmla="*/ 564790 h 1571"/>
              <a:gd name="T2" fmla="*/ 510075 w 1570"/>
              <a:gd name="T3" fmla="*/ 564790 h 1571"/>
              <a:gd name="T4" fmla="*/ 52195 w 1570"/>
              <a:gd name="T5" fmla="*/ 564790 h 1571"/>
              <a:gd name="T6" fmla="*/ 0 w 1570"/>
              <a:gd name="T7" fmla="*/ 512988 h 1571"/>
              <a:gd name="T8" fmla="*/ 0 w 1570"/>
              <a:gd name="T9" fmla="*/ 55040 h 1571"/>
              <a:gd name="T10" fmla="*/ 52195 w 1570"/>
              <a:gd name="T11" fmla="*/ 0 h 1571"/>
              <a:gd name="T12" fmla="*/ 510075 w 1570"/>
              <a:gd name="T13" fmla="*/ 0 h 1571"/>
              <a:gd name="T14" fmla="*/ 564790 w 1570"/>
              <a:gd name="T15" fmla="*/ 55040 h 1571"/>
              <a:gd name="T16" fmla="*/ 564790 w 1570"/>
              <a:gd name="T17" fmla="*/ 512988 h 1571"/>
              <a:gd name="T18" fmla="*/ 510075 w 1570"/>
              <a:gd name="T19" fmla="*/ 564790 h 15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70" h="1571">
                <a:moveTo>
                  <a:pt x="1417" y="1570"/>
                </a:moveTo>
                <a:lnTo>
                  <a:pt x="1417" y="1570"/>
                </a:lnTo>
                <a:cubicBezTo>
                  <a:pt x="145" y="1570"/>
                  <a:pt x="145" y="1570"/>
                  <a:pt x="145" y="1570"/>
                </a:cubicBezTo>
                <a:cubicBezTo>
                  <a:pt x="68" y="1570"/>
                  <a:pt x="0" y="1502"/>
                  <a:pt x="0" y="1426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8"/>
                  <a:pt x="68" y="0"/>
                  <a:pt x="145" y="0"/>
                </a:cubicBezTo>
                <a:cubicBezTo>
                  <a:pt x="1417" y="0"/>
                  <a:pt x="1417" y="0"/>
                  <a:pt x="1417" y="0"/>
                </a:cubicBezTo>
                <a:cubicBezTo>
                  <a:pt x="1502" y="0"/>
                  <a:pt x="1569" y="68"/>
                  <a:pt x="1569" y="153"/>
                </a:cubicBezTo>
                <a:cubicBezTo>
                  <a:pt x="1569" y="1426"/>
                  <a:pt x="1569" y="1426"/>
                  <a:pt x="1569" y="1426"/>
                </a:cubicBezTo>
                <a:cubicBezTo>
                  <a:pt x="1569" y="1502"/>
                  <a:pt x="1502" y="1570"/>
                  <a:pt x="1417" y="1570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6" name="Freeform 748">
            <a:extLst>
              <a:ext uri="{FF2B5EF4-FFF2-40B4-BE49-F238E27FC236}">
                <a16:creationId xmlns:a16="http://schemas.microsoft.com/office/drawing/2014/main" id="{A3FAC17F-07B7-9841-B8C6-6643D83EC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273" y="9044757"/>
            <a:ext cx="1630957" cy="1621846"/>
          </a:xfrm>
          <a:custGeom>
            <a:avLst/>
            <a:gdLst>
              <a:gd name="T0" fmla="*/ 512931 w 1580"/>
              <a:gd name="T1" fmla="*/ 564790 h 1571"/>
              <a:gd name="T2" fmla="*/ 512931 w 1580"/>
              <a:gd name="T3" fmla="*/ 564790 h 1571"/>
              <a:gd name="T4" fmla="*/ 55034 w 1580"/>
              <a:gd name="T5" fmla="*/ 564790 h 1571"/>
              <a:gd name="T6" fmla="*/ 0 w 1580"/>
              <a:gd name="T7" fmla="*/ 512988 h 1571"/>
              <a:gd name="T8" fmla="*/ 0 w 1580"/>
              <a:gd name="T9" fmla="*/ 55040 h 1571"/>
              <a:gd name="T10" fmla="*/ 55034 w 1580"/>
              <a:gd name="T11" fmla="*/ 0 h 1571"/>
              <a:gd name="T12" fmla="*/ 512931 w 1580"/>
              <a:gd name="T13" fmla="*/ 0 h 1571"/>
              <a:gd name="T14" fmla="*/ 567965 w 1580"/>
              <a:gd name="T15" fmla="*/ 55040 h 1571"/>
              <a:gd name="T16" fmla="*/ 567965 w 1580"/>
              <a:gd name="T17" fmla="*/ 512988 h 1571"/>
              <a:gd name="T18" fmla="*/ 512931 w 1580"/>
              <a:gd name="T19" fmla="*/ 564790 h 15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0" h="1571">
                <a:moveTo>
                  <a:pt x="1426" y="1570"/>
                </a:moveTo>
                <a:lnTo>
                  <a:pt x="1426" y="1570"/>
                </a:lnTo>
                <a:cubicBezTo>
                  <a:pt x="153" y="1570"/>
                  <a:pt x="153" y="1570"/>
                  <a:pt x="153" y="1570"/>
                </a:cubicBezTo>
                <a:cubicBezTo>
                  <a:pt x="68" y="1570"/>
                  <a:pt x="0" y="1502"/>
                  <a:pt x="0" y="1426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8"/>
                  <a:pt x="68" y="0"/>
                  <a:pt x="153" y="0"/>
                </a:cubicBezTo>
                <a:cubicBezTo>
                  <a:pt x="1426" y="0"/>
                  <a:pt x="1426" y="0"/>
                  <a:pt x="1426" y="0"/>
                </a:cubicBezTo>
                <a:cubicBezTo>
                  <a:pt x="1511" y="0"/>
                  <a:pt x="1579" y="68"/>
                  <a:pt x="1579" y="153"/>
                </a:cubicBezTo>
                <a:cubicBezTo>
                  <a:pt x="1579" y="1426"/>
                  <a:pt x="1579" y="1426"/>
                  <a:pt x="1579" y="1426"/>
                </a:cubicBezTo>
                <a:cubicBezTo>
                  <a:pt x="1579" y="1502"/>
                  <a:pt x="1511" y="1570"/>
                  <a:pt x="1426" y="1570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7" name="Freeform 749">
            <a:extLst>
              <a:ext uri="{FF2B5EF4-FFF2-40B4-BE49-F238E27FC236}">
                <a16:creationId xmlns:a16="http://schemas.microsoft.com/office/drawing/2014/main" id="{246F235A-9C52-E84A-AFFA-CABD24FF1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549" y="9044757"/>
            <a:ext cx="1621846" cy="1621846"/>
          </a:xfrm>
          <a:custGeom>
            <a:avLst/>
            <a:gdLst>
              <a:gd name="T0" fmla="*/ 512988 w 1571"/>
              <a:gd name="T1" fmla="*/ 564790 h 1571"/>
              <a:gd name="T2" fmla="*/ 512988 w 1571"/>
              <a:gd name="T3" fmla="*/ 564790 h 1571"/>
              <a:gd name="T4" fmla="*/ 55040 w 1571"/>
              <a:gd name="T5" fmla="*/ 564790 h 1571"/>
              <a:gd name="T6" fmla="*/ 0 w 1571"/>
              <a:gd name="T7" fmla="*/ 512988 h 1571"/>
              <a:gd name="T8" fmla="*/ 0 w 1571"/>
              <a:gd name="T9" fmla="*/ 55040 h 1571"/>
              <a:gd name="T10" fmla="*/ 55040 w 1571"/>
              <a:gd name="T11" fmla="*/ 0 h 1571"/>
              <a:gd name="T12" fmla="*/ 512988 w 1571"/>
              <a:gd name="T13" fmla="*/ 0 h 1571"/>
              <a:gd name="T14" fmla="*/ 564790 w 1571"/>
              <a:gd name="T15" fmla="*/ 55040 h 1571"/>
              <a:gd name="T16" fmla="*/ 564790 w 1571"/>
              <a:gd name="T17" fmla="*/ 512988 h 1571"/>
              <a:gd name="T18" fmla="*/ 512988 w 1571"/>
              <a:gd name="T19" fmla="*/ 564790 h 15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71" h="1571">
                <a:moveTo>
                  <a:pt x="1426" y="1570"/>
                </a:moveTo>
                <a:lnTo>
                  <a:pt x="1426" y="1570"/>
                </a:lnTo>
                <a:cubicBezTo>
                  <a:pt x="153" y="1570"/>
                  <a:pt x="153" y="1570"/>
                  <a:pt x="153" y="1570"/>
                </a:cubicBezTo>
                <a:cubicBezTo>
                  <a:pt x="68" y="1570"/>
                  <a:pt x="0" y="1502"/>
                  <a:pt x="0" y="1426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8"/>
                  <a:pt x="68" y="0"/>
                  <a:pt x="153" y="0"/>
                </a:cubicBezTo>
                <a:cubicBezTo>
                  <a:pt x="1426" y="0"/>
                  <a:pt x="1426" y="0"/>
                  <a:pt x="1426" y="0"/>
                </a:cubicBezTo>
                <a:cubicBezTo>
                  <a:pt x="1511" y="0"/>
                  <a:pt x="1570" y="68"/>
                  <a:pt x="1570" y="153"/>
                </a:cubicBezTo>
                <a:cubicBezTo>
                  <a:pt x="1570" y="1426"/>
                  <a:pt x="1570" y="1426"/>
                  <a:pt x="1570" y="1426"/>
                </a:cubicBezTo>
                <a:cubicBezTo>
                  <a:pt x="1570" y="1502"/>
                  <a:pt x="1511" y="1570"/>
                  <a:pt x="1426" y="1570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5" name="Freeform 957">
            <a:extLst>
              <a:ext uri="{FF2B5EF4-FFF2-40B4-BE49-F238E27FC236}">
                <a16:creationId xmlns:a16="http://schemas.microsoft.com/office/drawing/2014/main" id="{E05ED695-8226-0E4C-B8CC-E3723D0D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2119" y="2320476"/>
            <a:ext cx="956707" cy="956707"/>
          </a:xfrm>
          <a:custGeom>
            <a:avLst/>
            <a:gdLst>
              <a:gd name="T0" fmla="*/ 164887 w 926"/>
              <a:gd name="T1" fmla="*/ 333015 h 926"/>
              <a:gd name="T2" fmla="*/ 164887 w 926"/>
              <a:gd name="T3" fmla="*/ 333015 h 926"/>
              <a:gd name="T4" fmla="*/ 48962 w 926"/>
              <a:gd name="T5" fmla="*/ 284053 h 926"/>
              <a:gd name="T6" fmla="*/ 0 w 926"/>
              <a:gd name="T7" fmla="*/ 168128 h 926"/>
              <a:gd name="T8" fmla="*/ 48962 w 926"/>
              <a:gd name="T9" fmla="*/ 48962 h 926"/>
              <a:gd name="T10" fmla="*/ 164887 w 926"/>
              <a:gd name="T11" fmla="*/ 0 h 926"/>
              <a:gd name="T12" fmla="*/ 284053 w 926"/>
              <a:gd name="T13" fmla="*/ 48962 h 926"/>
              <a:gd name="T14" fmla="*/ 333015 w 926"/>
              <a:gd name="T15" fmla="*/ 168128 h 926"/>
              <a:gd name="T16" fmla="*/ 284053 w 926"/>
              <a:gd name="T17" fmla="*/ 284053 h 926"/>
              <a:gd name="T18" fmla="*/ 164887 w 926"/>
              <a:gd name="T19" fmla="*/ 333015 h 926"/>
              <a:gd name="T20" fmla="*/ 164887 w 926"/>
              <a:gd name="T21" fmla="*/ 21601 h 926"/>
              <a:gd name="T22" fmla="*/ 164887 w 926"/>
              <a:gd name="T23" fmla="*/ 21601 h 926"/>
              <a:gd name="T24" fmla="*/ 18361 w 926"/>
              <a:gd name="T25" fmla="*/ 168128 h 926"/>
              <a:gd name="T26" fmla="*/ 164887 w 926"/>
              <a:gd name="T27" fmla="*/ 311774 h 926"/>
              <a:gd name="T28" fmla="*/ 311774 w 926"/>
              <a:gd name="T29" fmla="*/ 168128 h 926"/>
              <a:gd name="T30" fmla="*/ 164887 w 926"/>
              <a:gd name="T31" fmla="*/ 21601 h 92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26" h="926">
                <a:moveTo>
                  <a:pt x="458" y="925"/>
                </a:moveTo>
                <a:lnTo>
                  <a:pt x="458" y="925"/>
                </a:lnTo>
                <a:cubicBezTo>
                  <a:pt x="339" y="925"/>
                  <a:pt x="220" y="874"/>
                  <a:pt x="136" y="789"/>
                </a:cubicBezTo>
                <a:cubicBezTo>
                  <a:pt x="42" y="705"/>
                  <a:pt x="0" y="586"/>
                  <a:pt x="0" y="467"/>
                </a:cubicBezTo>
                <a:cubicBezTo>
                  <a:pt x="0" y="340"/>
                  <a:pt x="42" y="221"/>
                  <a:pt x="136" y="136"/>
                </a:cubicBezTo>
                <a:cubicBezTo>
                  <a:pt x="220" y="51"/>
                  <a:pt x="339" y="0"/>
                  <a:pt x="458" y="0"/>
                </a:cubicBezTo>
                <a:cubicBezTo>
                  <a:pt x="586" y="0"/>
                  <a:pt x="704" y="51"/>
                  <a:pt x="789" y="136"/>
                </a:cubicBezTo>
                <a:cubicBezTo>
                  <a:pt x="874" y="221"/>
                  <a:pt x="925" y="340"/>
                  <a:pt x="925" y="467"/>
                </a:cubicBezTo>
                <a:cubicBezTo>
                  <a:pt x="925" y="586"/>
                  <a:pt x="874" y="705"/>
                  <a:pt x="789" y="789"/>
                </a:cubicBezTo>
                <a:cubicBezTo>
                  <a:pt x="704" y="874"/>
                  <a:pt x="586" y="925"/>
                  <a:pt x="458" y="925"/>
                </a:cubicBezTo>
                <a:close/>
                <a:moveTo>
                  <a:pt x="458" y="60"/>
                </a:moveTo>
                <a:lnTo>
                  <a:pt x="458" y="60"/>
                </a:lnTo>
                <a:cubicBezTo>
                  <a:pt x="238" y="60"/>
                  <a:pt x="51" y="238"/>
                  <a:pt x="51" y="467"/>
                </a:cubicBezTo>
                <a:cubicBezTo>
                  <a:pt x="51" y="688"/>
                  <a:pt x="238" y="866"/>
                  <a:pt x="458" y="866"/>
                </a:cubicBezTo>
                <a:cubicBezTo>
                  <a:pt x="687" y="866"/>
                  <a:pt x="866" y="688"/>
                  <a:pt x="866" y="467"/>
                </a:cubicBezTo>
                <a:cubicBezTo>
                  <a:pt x="866" y="238"/>
                  <a:pt x="687" y="60"/>
                  <a:pt x="458" y="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6" name="Freeform 958">
            <a:extLst>
              <a:ext uri="{FF2B5EF4-FFF2-40B4-BE49-F238E27FC236}">
                <a16:creationId xmlns:a16="http://schemas.microsoft.com/office/drawing/2014/main" id="{80C9B2DC-61DD-C84F-806B-221049FD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348" y="2434371"/>
            <a:ext cx="674250" cy="159450"/>
          </a:xfrm>
          <a:custGeom>
            <a:avLst/>
            <a:gdLst>
              <a:gd name="T0" fmla="*/ 118912 w 654"/>
              <a:gd name="T1" fmla="*/ 55199 h 153"/>
              <a:gd name="T2" fmla="*/ 118912 w 654"/>
              <a:gd name="T3" fmla="*/ 55199 h 153"/>
              <a:gd name="T4" fmla="*/ 115679 w 654"/>
              <a:gd name="T5" fmla="*/ 55199 h 153"/>
              <a:gd name="T6" fmla="*/ 6107 w 654"/>
              <a:gd name="T7" fmla="*/ 18521 h 153"/>
              <a:gd name="T8" fmla="*/ 2874 w 654"/>
              <a:gd name="T9" fmla="*/ 6174 h 153"/>
              <a:gd name="T10" fmla="*/ 18322 w 654"/>
              <a:gd name="T11" fmla="*/ 2905 h 153"/>
              <a:gd name="T12" fmla="*/ 115679 w 654"/>
              <a:gd name="T13" fmla="*/ 36678 h 153"/>
              <a:gd name="T14" fmla="*/ 216269 w 654"/>
              <a:gd name="T15" fmla="*/ 6174 h 153"/>
              <a:gd name="T16" fmla="*/ 231717 w 654"/>
              <a:gd name="T17" fmla="*/ 9079 h 153"/>
              <a:gd name="T18" fmla="*/ 228483 w 654"/>
              <a:gd name="T19" fmla="*/ 21426 h 153"/>
              <a:gd name="T20" fmla="*/ 118912 w 654"/>
              <a:gd name="T21" fmla="*/ 55199 h 1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54" h="153">
                <a:moveTo>
                  <a:pt x="331" y="152"/>
                </a:moveTo>
                <a:lnTo>
                  <a:pt x="331" y="152"/>
                </a:lnTo>
                <a:lnTo>
                  <a:pt x="322" y="152"/>
                </a:lnTo>
                <a:cubicBezTo>
                  <a:pt x="212" y="152"/>
                  <a:pt x="102" y="118"/>
                  <a:pt x="17" y="51"/>
                </a:cubicBezTo>
                <a:cubicBezTo>
                  <a:pt x="0" y="42"/>
                  <a:pt x="0" y="25"/>
                  <a:pt x="8" y="17"/>
                </a:cubicBezTo>
                <a:cubicBezTo>
                  <a:pt x="17" y="0"/>
                  <a:pt x="34" y="0"/>
                  <a:pt x="51" y="8"/>
                </a:cubicBezTo>
                <a:cubicBezTo>
                  <a:pt x="127" y="67"/>
                  <a:pt x="220" y="93"/>
                  <a:pt x="322" y="101"/>
                </a:cubicBezTo>
                <a:cubicBezTo>
                  <a:pt x="424" y="101"/>
                  <a:pt x="517" y="67"/>
                  <a:pt x="602" y="17"/>
                </a:cubicBezTo>
                <a:cubicBezTo>
                  <a:pt x="619" y="8"/>
                  <a:pt x="636" y="8"/>
                  <a:pt x="645" y="25"/>
                </a:cubicBezTo>
                <a:cubicBezTo>
                  <a:pt x="653" y="33"/>
                  <a:pt x="645" y="51"/>
                  <a:pt x="636" y="59"/>
                </a:cubicBezTo>
                <a:cubicBezTo>
                  <a:pt x="543" y="118"/>
                  <a:pt x="441" y="152"/>
                  <a:pt x="331" y="1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7" name="Freeform 959">
            <a:extLst>
              <a:ext uri="{FF2B5EF4-FFF2-40B4-BE49-F238E27FC236}">
                <a16:creationId xmlns:a16="http://schemas.microsoft.com/office/drawing/2014/main" id="{3313E2E3-5D01-8B46-97CA-668E46C5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348" y="3003838"/>
            <a:ext cx="674250" cy="159453"/>
          </a:xfrm>
          <a:custGeom>
            <a:avLst/>
            <a:gdLst>
              <a:gd name="T0" fmla="*/ 222376 w 654"/>
              <a:gd name="T1" fmla="*/ 55202 h 154"/>
              <a:gd name="T2" fmla="*/ 222376 w 654"/>
              <a:gd name="T3" fmla="*/ 55202 h 154"/>
              <a:gd name="T4" fmla="*/ 216269 w 654"/>
              <a:gd name="T5" fmla="*/ 52316 h 154"/>
              <a:gd name="T6" fmla="*/ 118912 w 654"/>
              <a:gd name="T7" fmla="*/ 18401 h 154"/>
              <a:gd name="T8" fmla="*/ 15089 w 654"/>
              <a:gd name="T9" fmla="*/ 49069 h 154"/>
              <a:gd name="T10" fmla="*/ 2874 w 654"/>
              <a:gd name="T11" fmla="*/ 45821 h 154"/>
              <a:gd name="T12" fmla="*/ 6107 w 654"/>
              <a:gd name="T13" fmla="*/ 33915 h 154"/>
              <a:gd name="T14" fmla="*/ 118912 w 654"/>
              <a:gd name="T15" fmla="*/ 0 h 154"/>
              <a:gd name="T16" fmla="*/ 228483 w 654"/>
              <a:gd name="T17" fmla="*/ 36801 h 154"/>
              <a:gd name="T18" fmla="*/ 231717 w 654"/>
              <a:gd name="T19" fmla="*/ 49069 h 154"/>
              <a:gd name="T20" fmla="*/ 222376 w 654"/>
              <a:gd name="T21" fmla="*/ 55202 h 1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54" h="154">
                <a:moveTo>
                  <a:pt x="619" y="153"/>
                </a:moveTo>
                <a:lnTo>
                  <a:pt x="619" y="153"/>
                </a:lnTo>
                <a:cubicBezTo>
                  <a:pt x="611" y="153"/>
                  <a:pt x="611" y="145"/>
                  <a:pt x="602" y="145"/>
                </a:cubicBezTo>
                <a:cubicBezTo>
                  <a:pt x="526" y="85"/>
                  <a:pt x="424" y="60"/>
                  <a:pt x="331" y="51"/>
                </a:cubicBezTo>
                <a:cubicBezTo>
                  <a:pt x="229" y="51"/>
                  <a:pt x="127" y="85"/>
                  <a:pt x="42" y="136"/>
                </a:cubicBezTo>
                <a:cubicBezTo>
                  <a:pt x="34" y="145"/>
                  <a:pt x="17" y="145"/>
                  <a:pt x="8" y="127"/>
                </a:cubicBezTo>
                <a:cubicBezTo>
                  <a:pt x="0" y="119"/>
                  <a:pt x="0" y="102"/>
                  <a:pt x="17" y="94"/>
                </a:cubicBezTo>
                <a:cubicBezTo>
                  <a:pt x="110" y="26"/>
                  <a:pt x="220" y="0"/>
                  <a:pt x="331" y="0"/>
                </a:cubicBezTo>
                <a:cubicBezTo>
                  <a:pt x="441" y="0"/>
                  <a:pt x="543" y="34"/>
                  <a:pt x="636" y="102"/>
                </a:cubicBezTo>
                <a:cubicBezTo>
                  <a:pt x="645" y="111"/>
                  <a:pt x="653" y="127"/>
                  <a:pt x="645" y="136"/>
                </a:cubicBezTo>
                <a:cubicBezTo>
                  <a:pt x="636" y="145"/>
                  <a:pt x="628" y="153"/>
                  <a:pt x="619" y="1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8" name="Freeform 960">
            <a:extLst>
              <a:ext uri="{FF2B5EF4-FFF2-40B4-BE49-F238E27FC236}">
                <a16:creationId xmlns:a16="http://schemas.microsoft.com/office/drawing/2014/main" id="{0445DA16-AF75-BC43-848B-38FD9B78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2119" y="2766939"/>
            <a:ext cx="956707" cy="63780"/>
          </a:xfrm>
          <a:custGeom>
            <a:avLst/>
            <a:gdLst>
              <a:gd name="T0" fmla="*/ 320774 w 926"/>
              <a:gd name="T1" fmla="*/ 21861 h 61"/>
              <a:gd name="T2" fmla="*/ 320774 w 926"/>
              <a:gd name="T3" fmla="*/ 21861 h 61"/>
              <a:gd name="T4" fmla="*/ 9000 w 926"/>
              <a:gd name="T5" fmla="*/ 21861 h 61"/>
              <a:gd name="T6" fmla="*/ 0 w 926"/>
              <a:gd name="T7" fmla="*/ 12388 h 61"/>
              <a:gd name="T8" fmla="*/ 9000 w 926"/>
              <a:gd name="T9" fmla="*/ 0 h 61"/>
              <a:gd name="T10" fmla="*/ 320774 w 926"/>
              <a:gd name="T11" fmla="*/ 0 h 61"/>
              <a:gd name="T12" fmla="*/ 333015 w 926"/>
              <a:gd name="T13" fmla="*/ 12388 h 61"/>
              <a:gd name="T14" fmla="*/ 320774 w 926"/>
              <a:gd name="T15" fmla="*/ 21861 h 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61">
                <a:moveTo>
                  <a:pt x="891" y="60"/>
                </a:moveTo>
                <a:lnTo>
                  <a:pt x="891" y="60"/>
                </a:lnTo>
                <a:cubicBezTo>
                  <a:pt x="25" y="60"/>
                  <a:pt x="25" y="60"/>
                  <a:pt x="25" y="60"/>
                </a:cubicBezTo>
                <a:cubicBezTo>
                  <a:pt x="8" y="60"/>
                  <a:pt x="0" y="43"/>
                  <a:pt x="0" y="34"/>
                </a:cubicBezTo>
                <a:cubicBezTo>
                  <a:pt x="0" y="17"/>
                  <a:pt x="8" y="0"/>
                  <a:pt x="25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908" y="0"/>
                  <a:pt x="925" y="17"/>
                  <a:pt x="925" y="34"/>
                </a:cubicBezTo>
                <a:cubicBezTo>
                  <a:pt x="925" y="43"/>
                  <a:pt x="908" y="60"/>
                  <a:pt x="891" y="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9" name="Freeform 961">
            <a:extLst>
              <a:ext uri="{FF2B5EF4-FFF2-40B4-BE49-F238E27FC236}">
                <a16:creationId xmlns:a16="http://schemas.microsoft.com/office/drawing/2014/main" id="{7777A5A8-A8C1-454C-B403-BB5EB5493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349" y="2320476"/>
            <a:ext cx="323459" cy="956707"/>
          </a:xfrm>
          <a:custGeom>
            <a:avLst/>
            <a:gdLst>
              <a:gd name="T0" fmla="*/ 94106 w 315"/>
              <a:gd name="T1" fmla="*/ 333015 h 926"/>
              <a:gd name="T2" fmla="*/ 94106 w 315"/>
              <a:gd name="T3" fmla="*/ 333015 h 926"/>
              <a:gd name="T4" fmla="*/ 88023 w 315"/>
              <a:gd name="T5" fmla="*/ 330135 h 926"/>
              <a:gd name="T6" fmla="*/ 3220 w 315"/>
              <a:gd name="T7" fmla="*/ 165247 h 926"/>
              <a:gd name="T8" fmla="*/ 94106 w 315"/>
              <a:gd name="T9" fmla="*/ 3240 h 926"/>
              <a:gd name="T10" fmla="*/ 109493 w 315"/>
              <a:gd name="T11" fmla="*/ 3240 h 926"/>
              <a:gd name="T12" fmla="*/ 106272 w 315"/>
              <a:gd name="T13" fmla="*/ 18361 h 926"/>
              <a:gd name="T14" fmla="*/ 24332 w 315"/>
              <a:gd name="T15" fmla="*/ 165247 h 926"/>
              <a:gd name="T16" fmla="*/ 100189 w 315"/>
              <a:gd name="T17" fmla="*/ 314654 h 926"/>
              <a:gd name="T18" fmla="*/ 103410 w 315"/>
              <a:gd name="T19" fmla="*/ 330135 h 926"/>
              <a:gd name="T20" fmla="*/ 94106 w 315"/>
              <a:gd name="T21" fmla="*/ 333015 h 9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5" h="926">
                <a:moveTo>
                  <a:pt x="263" y="925"/>
                </a:moveTo>
                <a:lnTo>
                  <a:pt x="263" y="925"/>
                </a:lnTo>
                <a:cubicBezTo>
                  <a:pt x="255" y="925"/>
                  <a:pt x="255" y="925"/>
                  <a:pt x="246" y="917"/>
                </a:cubicBezTo>
                <a:cubicBezTo>
                  <a:pt x="85" y="781"/>
                  <a:pt x="0" y="620"/>
                  <a:pt x="9" y="459"/>
                </a:cubicBezTo>
                <a:cubicBezTo>
                  <a:pt x="17" y="297"/>
                  <a:pt x="102" y="136"/>
                  <a:pt x="263" y="9"/>
                </a:cubicBezTo>
                <a:cubicBezTo>
                  <a:pt x="280" y="0"/>
                  <a:pt x="297" y="0"/>
                  <a:pt x="306" y="9"/>
                </a:cubicBezTo>
                <a:cubicBezTo>
                  <a:pt x="314" y="26"/>
                  <a:pt x="314" y="43"/>
                  <a:pt x="297" y="51"/>
                </a:cubicBezTo>
                <a:cubicBezTo>
                  <a:pt x="153" y="170"/>
                  <a:pt x="68" y="314"/>
                  <a:pt x="68" y="459"/>
                </a:cubicBezTo>
                <a:cubicBezTo>
                  <a:pt x="60" y="611"/>
                  <a:pt x="136" y="747"/>
                  <a:pt x="280" y="874"/>
                </a:cubicBezTo>
                <a:cubicBezTo>
                  <a:pt x="297" y="883"/>
                  <a:pt x="297" y="900"/>
                  <a:pt x="289" y="917"/>
                </a:cubicBezTo>
                <a:cubicBezTo>
                  <a:pt x="280" y="925"/>
                  <a:pt x="272" y="925"/>
                  <a:pt x="263" y="9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0" name="Freeform 962">
            <a:extLst>
              <a:ext uri="{FF2B5EF4-FFF2-40B4-BE49-F238E27FC236}">
                <a16:creationId xmlns:a16="http://schemas.microsoft.com/office/drawing/2014/main" id="{85FAD884-1141-6E4C-9C4C-7ECEBECE9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8582" y="2320476"/>
            <a:ext cx="314348" cy="956707"/>
          </a:xfrm>
          <a:custGeom>
            <a:avLst/>
            <a:gdLst>
              <a:gd name="T0" fmla="*/ 8949 w 306"/>
              <a:gd name="T1" fmla="*/ 333015 h 926"/>
              <a:gd name="T2" fmla="*/ 8949 w 306"/>
              <a:gd name="T3" fmla="*/ 333015 h 926"/>
              <a:gd name="T4" fmla="*/ 2864 w 306"/>
              <a:gd name="T5" fmla="*/ 330135 h 926"/>
              <a:gd name="T6" fmla="*/ 2864 w 306"/>
              <a:gd name="T7" fmla="*/ 314654 h 926"/>
              <a:gd name="T8" fmla="*/ 88060 w 306"/>
              <a:gd name="T9" fmla="*/ 168128 h 926"/>
              <a:gd name="T10" fmla="*/ 8949 w 306"/>
              <a:gd name="T11" fmla="*/ 18361 h 926"/>
              <a:gd name="T12" fmla="*/ 8949 w 306"/>
              <a:gd name="T13" fmla="*/ 3240 h 926"/>
              <a:gd name="T14" fmla="*/ 24342 w 306"/>
              <a:gd name="T15" fmla="*/ 3240 h 926"/>
              <a:gd name="T16" fmla="*/ 109180 w 306"/>
              <a:gd name="T17" fmla="*/ 168128 h 926"/>
              <a:gd name="T18" fmla="*/ 15035 w 306"/>
              <a:gd name="T19" fmla="*/ 330135 h 926"/>
              <a:gd name="T20" fmla="*/ 8949 w 306"/>
              <a:gd name="T21" fmla="*/ 333015 h 9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06" h="926">
                <a:moveTo>
                  <a:pt x="25" y="925"/>
                </a:moveTo>
                <a:lnTo>
                  <a:pt x="25" y="925"/>
                </a:lnTo>
                <a:cubicBezTo>
                  <a:pt x="17" y="925"/>
                  <a:pt x="8" y="925"/>
                  <a:pt x="8" y="917"/>
                </a:cubicBezTo>
                <a:cubicBezTo>
                  <a:pt x="0" y="900"/>
                  <a:pt x="0" y="883"/>
                  <a:pt x="8" y="874"/>
                </a:cubicBezTo>
                <a:cubicBezTo>
                  <a:pt x="161" y="756"/>
                  <a:pt x="237" y="611"/>
                  <a:pt x="246" y="467"/>
                </a:cubicBezTo>
                <a:cubicBezTo>
                  <a:pt x="246" y="314"/>
                  <a:pt x="178" y="178"/>
                  <a:pt x="25" y="51"/>
                </a:cubicBezTo>
                <a:cubicBezTo>
                  <a:pt x="17" y="43"/>
                  <a:pt x="17" y="26"/>
                  <a:pt x="25" y="9"/>
                </a:cubicBezTo>
                <a:cubicBezTo>
                  <a:pt x="34" y="0"/>
                  <a:pt x="51" y="0"/>
                  <a:pt x="68" y="9"/>
                </a:cubicBezTo>
                <a:cubicBezTo>
                  <a:pt x="220" y="144"/>
                  <a:pt x="305" y="306"/>
                  <a:pt x="305" y="467"/>
                </a:cubicBezTo>
                <a:cubicBezTo>
                  <a:pt x="297" y="628"/>
                  <a:pt x="212" y="789"/>
                  <a:pt x="42" y="917"/>
                </a:cubicBezTo>
                <a:cubicBezTo>
                  <a:pt x="42" y="925"/>
                  <a:pt x="34" y="925"/>
                  <a:pt x="25" y="9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1" name="Freeform 963">
            <a:extLst>
              <a:ext uri="{FF2B5EF4-FFF2-40B4-BE49-F238E27FC236}">
                <a16:creationId xmlns:a16="http://schemas.microsoft.com/office/drawing/2014/main" id="{229520DE-53EE-6446-BCAB-C65C96B9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244" y="6142748"/>
            <a:ext cx="209564" cy="642359"/>
          </a:xfrm>
          <a:custGeom>
            <a:avLst/>
            <a:gdLst>
              <a:gd name="T0" fmla="*/ 36334 w 205"/>
              <a:gd name="T1" fmla="*/ 223476 h 620"/>
              <a:gd name="T2" fmla="*/ 36334 w 205"/>
              <a:gd name="T3" fmla="*/ 223476 h 620"/>
              <a:gd name="T4" fmla="*/ 3206 w 205"/>
              <a:gd name="T5" fmla="*/ 202175 h 620"/>
              <a:gd name="T6" fmla="*/ 0 w 205"/>
              <a:gd name="T7" fmla="*/ 186651 h 620"/>
              <a:gd name="T8" fmla="*/ 18167 w 205"/>
              <a:gd name="T9" fmla="*/ 186651 h 620"/>
              <a:gd name="T10" fmla="*/ 18167 w 205"/>
              <a:gd name="T11" fmla="*/ 186651 h 620"/>
              <a:gd name="T12" fmla="*/ 21373 w 205"/>
              <a:gd name="T13" fmla="*/ 196038 h 620"/>
              <a:gd name="T14" fmla="*/ 36334 w 205"/>
              <a:gd name="T15" fmla="*/ 202175 h 620"/>
              <a:gd name="T16" fmla="*/ 48446 w 205"/>
              <a:gd name="T17" fmla="*/ 196038 h 620"/>
              <a:gd name="T18" fmla="*/ 51652 w 205"/>
              <a:gd name="T19" fmla="*/ 186651 h 620"/>
              <a:gd name="T20" fmla="*/ 51652 w 205"/>
              <a:gd name="T21" fmla="*/ 9026 h 620"/>
              <a:gd name="T22" fmla="*/ 60557 w 205"/>
              <a:gd name="T23" fmla="*/ 0 h 620"/>
              <a:gd name="T24" fmla="*/ 60557 w 205"/>
              <a:gd name="T25" fmla="*/ 0 h 620"/>
              <a:gd name="T26" fmla="*/ 72669 w 205"/>
              <a:gd name="T27" fmla="*/ 9026 h 620"/>
              <a:gd name="T28" fmla="*/ 72669 w 205"/>
              <a:gd name="T29" fmla="*/ 186651 h 620"/>
              <a:gd name="T30" fmla="*/ 66613 w 205"/>
              <a:gd name="T31" fmla="*/ 202175 h 620"/>
              <a:gd name="T32" fmla="*/ 36334 w 205"/>
              <a:gd name="T33" fmla="*/ 223476 h 6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05" h="620">
                <a:moveTo>
                  <a:pt x="102" y="619"/>
                </a:moveTo>
                <a:lnTo>
                  <a:pt x="102" y="619"/>
                </a:lnTo>
                <a:cubicBezTo>
                  <a:pt x="60" y="619"/>
                  <a:pt x="26" y="594"/>
                  <a:pt x="9" y="560"/>
                </a:cubicBezTo>
                <a:cubicBezTo>
                  <a:pt x="0" y="543"/>
                  <a:pt x="0" y="517"/>
                  <a:pt x="0" y="517"/>
                </a:cubicBezTo>
                <a:cubicBezTo>
                  <a:pt x="51" y="517"/>
                  <a:pt x="51" y="517"/>
                  <a:pt x="51" y="517"/>
                </a:cubicBezTo>
                <a:cubicBezTo>
                  <a:pt x="51" y="517"/>
                  <a:pt x="51" y="526"/>
                  <a:pt x="60" y="543"/>
                </a:cubicBezTo>
                <a:cubicBezTo>
                  <a:pt x="68" y="551"/>
                  <a:pt x="77" y="560"/>
                  <a:pt x="102" y="560"/>
                </a:cubicBezTo>
                <a:cubicBezTo>
                  <a:pt x="128" y="560"/>
                  <a:pt x="136" y="551"/>
                  <a:pt x="136" y="543"/>
                </a:cubicBezTo>
                <a:cubicBezTo>
                  <a:pt x="145" y="526"/>
                  <a:pt x="145" y="517"/>
                  <a:pt x="145" y="517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8"/>
                  <a:pt x="153" y="0"/>
                  <a:pt x="170" y="0"/>
                </a:cubicBezTo>
                <a:cubicBezTo>
                  <a:pt x="187" y="0"/>
                  <a:pt x="204" y="8"/>
                  <a:pt x="204" y="25"/>
                </a:cubicBezTo>
                <a:cubicBezTo>
                  <a:pt x="204" y="517"/>
                  <a:pt x="204" y="517"/>
                  <a:pt x="204" y="517"/>
                </a:cubicBezTo>
                <a:cubicBezTo>
                  <a:pt x="204" y="517"/>
                  <a:pt x="196" y="543"/>
                  <a:pt x="187" y="560"/>
                </a:cubicBezTo>
                <a:cubicBezTo>
                  <a:pt x="170" y="594"/>
                  <a:pt x="136" y="619"/>
                  <a:pt x="102" y="6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2" name="Freeform 964">
            <a:extLst>
              <a:ext uri="{FF2B5EF4-FFF2-40B4-BE49-F238E27FC236}">
                <a16:creationId xmlns:a16="http://schemas.microsoft.com/office/drawing/2014/main" id="{5B2722AE-1047-1B42-BD46-35A0F05BA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669" y="5914961"/>
            <a:ext cx="1261940" cy="323457"/>
          </a:xfrm>
          <a:custGeom>
            <a:avLst/>
            <a:gdLst>
              <a:gd name="T0" fmla="*/ 354452 w 1222"/>
              <a:gd name="T1" fmla="*/ 109492 h 315"/>
              <a:gd name="T2" fmla="*/ 354452 w 1222"/>
              <a:gd name="T3" fmla="*/ 109492 h 315"/>
              <a:gd name="T4" fmla="*/ 348335 w 1222"/>
              <a:gd name="T5" fmla="*/ 109492 h 315"/>
              <a:gd name="T6" fmla="*/ 219869 w 1222"/>
              <a:gd name="T7" fmla="*/ 91243 h 315"/>
              <a:gd name="T8" fmla="*/ 219869 w 1222"/>
              <a:gd name="T9" fmla="*/ 91243 h 315"/>
              <a:gd name="T10" fmla="*/ 91762 w 1222"/>
              <a:gd name="T11" fmla="*/ 109492 h 315"/>
              <a:gd name="T12" fmla="*/ 70171 w 1222"/>
              <a:gd name="T13" fmla="*/ 103409 h 315"/>
              <a:gd name="T14" fmla="*/ 61175 w 1222"/>
              <a:gd name="T15" fmla="*/ 94106 h 315"/>
              <a:gd name="T16" fmla="*/ 57936 w 1222"/>
              <a:gd name="T17" fmla="*/ 91243 h 315"/>
              <a:gd name="T18" fmla="*/ 12235 w 1222"/>
              <a:gd name="T19" fmla="*/ 91243 h 315"/>
              <a:gd name="T20" fmla="*/ 2879 w 1222"/>
              <a:gd name="T21" fmla="*/ 85160 h 315"/>
              <a:gd name="T22" fmla="*/ 6117 w 1222"/>
              <a:gd name="T23" fmla="*/ 72994 h 315"/>
              <a:gd name="T24" fmla="*/ 73409 w 1222"/>
              <a:gd name="T25" fmla="*/ 36497 h 315"/>
              <a:gd name="T26" fmla="*/ 219869 w 1222"/>
              <a:gd name="T27" fmla="*/ 0 h 315"/>
              <a:gd name="T28" fmla="*/ 369566 w 1222"/>
              <a:gd name="T29" fmla="*/ 36497 h 315"/>
              <a:gd name="T30" fmla="*/ 436498 w 1222"/>
              <a:gd name="T31" fmla="*/ 72994 h 315"/>
              <a:gd name="T32" fmla="*/ 439377 w 1222"/>
              <a:gd name="T33" fmla="*/ 85160 h 315"/>
              <a:gd name="T34" fmla="*/ 430381 w 1222"/>
              <a:gd name="T35" fmla="*/ 91243 h 315"/>
              <a:gd name="T36" fmla="*/ 381801 w 1222"/>
              <a:gd name="T37" fmla="*/ 91243 h 315"/>
              <a:gd name="T38" fmla="*/ 381801 w 1222"/>
              <a:gd name="T39" fmla="*/ 94106 h 315"/>
              <a:gd name="T40" fmla="*/ 369566 w 1222"/>
              <a:gd name="T41" fmla="*/ 103409 h 315"/>
              <a:gd name="T42" fmla="*/ 354452 w 1222"/>
              <a:gd name="T43" fmla="*/ 109492 h 315"/>
              <a:gd name="T44" fmla="*/ 219869 w 1222"/>
              <a:gd name="T45" fmla="*/ 72994 h 315"/>
              <a:gd name="T46" fmla="*/ 219869 w 1222"/>
              <a:gd name="T47" fmla="*/ 72994 h 315"/>
              <a:gd name="T48" fmla="*/ 354452 w 1222"/>
              <a:gd name="T49" fmla="*/ 91243 h 315"/>
              <a:gd name="T50" fmla="*/ 357331 w 1222"/>
              <a:gd name="T51" fmla="*/ 88023 h 315"/>
              <a:gd name="T52" fmla="*/ 366687 w 1222"/>
              <a:gd name="T53" fmla="*/ 79077 h 315"/>
              <a:gd name="T54" fmla="*/ 381801 w 1222"/>
              <a:gd name="T55" fmla="*/ 72994 h 315"/>
              <a:gd name="T56" fmla="*/ 394036 w 1222"/>
              <a:gd name="T57" fmla="*/ 72994 h 315"/>
              <a:gd name="T58" fmla="*/ 360570 w 1222"/>
              <a:gd name="T59" fmla="*/ 54746 h 315"/>
              <a:gd name="T60" fmla="*/ 219869 w 1222"/>
              <a:gd name="T61" fmla="*/ 21111 h 315"/>
              <a:gd name="T62" fmla="*/ 48940 w 1222"/>
              <a:gd name="T63" fmla="*/ 72994 h 315"/>
              <a:gd name="T64" fmla="*/ 57936 w 1222"/>
              <a:gd name="T65" fmla="*/ 72994 h 315"/>
              <a:gd name="T66" fmla="*/ 76288 w 1222"/>
              <a:gd name="T67" fmla="*/ 79077 h 315"/>
              <a:gd name="T68" fmla="*/ 85644 w 1222"/>
              <a:gd name="T69" fmla="*/ 88023 h 315"/>
              <a:gd name="T70" fmla="*/ 88523 w 1222"/>
              <a:gd name="T71" fmla="*/ 91243 h 315"/>
              <a:gd name="T72" fmla="*/ 219869 w 1222"/>
              <a:gd name="T73" fmla="*/ 72994 h 31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22" h="315">
                <a:moveTo>
                  <a:pt x="985" y="306"/>
                </a:moveTo>
                <a:lnTo>
                  <a:pt x="985" y="306"/>
                </a:lnTo>
                <a:cubicBezTo>
                  <a:pt x="976" y="306"/>
                  <a:pt x="976" y="306"/>
                  <a:pt x="968" y="306"/>
                </a:cubicBezTo>
                <a:cubicBezTo>
                  <a:pt x="917" y="297"/>
                  <a:pt x="730" y="255"/>
                  <a:pt x="611" y="255"/>
                </a:cubicBezTo>
                <a:cubicBezTo>
                  <a:pt x="492" y="255"/>
                  <a:pt x="306" y="297"/>
                  <a:pt x="255" y="306"/>
                </a:cubicBezTo>
                <a:cubicBezTo>
                  <a:pt x="238" y="314"/>
                  <a:pt x="212" y="306"/>
                  <a:pt x="195" y="289"/>
                </a:cubicBezTo>
                <a:cubicBezTo>
                  <a:pt x="170" y="263"/>
                  <a:pt x="170" y="263"/>
                  <a:pt x="170" y="263"/>
                </a:cubicBezTo>
                <a:cubicBezTo>
                  <a:pt x="170" y="255"/>
                  <a:pt x="170" y="255"/>
                  <a:pt x="161" y="255"/>
                </a:cubicBezTo>
                <a:cubicBezTo>
                  <a:pt x="34" y="255"/>
                  <a:pt x="34" y="255"/>
                  <a:pt x="34" y="255"/>
                </a:cubicBezTo>
                <a:cubicBezTo>
                  <a:pt x="17" y="255"/>
                  <a:pt x="8" y="246"/>
                  <a:pt x="8" y="238"/>
                </a:cubicBezTo>
                <a:cubicBezTo>
                  <a:pt x="0" y="229"/>
                  <a:pt x="8" y="212"/>
                  <a:pt x="17" y="204"/>
                </a:cubicBezTo>
                <a:cubicBezTo>
                  <a:pt x="17" y="204"/>
                  <a:pt x="93" y="153"/>
                  <a:pt x="204" y="102"/>
                </a:cubicBezTo>
                <a:cubicBezTo>
                  <a:pt x="306" y="59"/>
                  <a:pt x="459" y="0"/>
                  <a:pt x="611" y="0"/>
                </a:cubicBezTo>
                <a:cubicBezTo>
                  <a:pt x="772" y="0"/>
                  <a:pt x="925" y="59"/>
                  <a:pt x="1027" y="102"/>
                </a:cubicBezTo>
                <a:cubicBezTo>
                  <a:pt x="1137" y="153"/>
                  <a:pt x="1204" y="204"/>
                  <a:pt x="1213" y="204"/>
                </a:cubicBezTo>
                <a:cubicBezTo>
                  <a:pt x="1221" y="212"/>
                  <a:pt x="1221" y="229"/>
                  <a:pt x="1221" y="238"/>
                </a:cubicBezTo>
                <a:cubicBezTo>
                  <a:pt x="1221" y="246"/>
                  <a:pt x="1204" y="255"/>
                  <a:pt x="1196" y="255"/>
                </a:cubicBezTo>
                <a:cubicBezTo>
                  <a:pt x="1061" y="255"/>
                  <a:pt x="1061" y="255"/>
                  <a:pt x="1061" y="255"/>
                </a:cubicBezTo>
                <a:cubicBezTo>
                  <a:pt x="1061" y="255"/>
                  <a:pt x="1061" y="255"/>
                  <a:pt x="1061" y="263"/>
                </a:cubicBezTo>
                <a:cubicBezTo>
                  <a:pt x="1027" y="289"/>
                  <a:pt x="1027" y="289"/>
                  <a:pt x="1027" y="289"/>
                </a:cubicBezTo>
                <a:cubicBezTo>
                  <a:pt x="1019" y="297"/>
                  <a:pt x="1002" y="306"/>
                  <a:pt x="985" y="306"/>
                </a:cubicBezTo>
                <a:close/>
                <a:moveTo>
                  <a:pt x="611" y="204"/>
                </a:moveTo>
                <a:lnTo>
                  <a:pt x="611" y="204"/>
                </a:lnTo>
                <a:cubicBezTo>
                  <a:pt x="730" y="204"/>
                  <a:pt x="908" y="238"/>
                  <a:pt x="985" y="255"/>
                </a:cubicBezTo>
                <a:cubicBezTo>
                  <a:pt x="985" y="255"/>
                  <a:pt x="985" y="255"/>
                  <a:pt x="993" y="246"/>
                </a:cubicBezTo>
                <a:cubicBezTo>
                  <a:pt x="1019" y="221"/>
                  <a:pt x="1019" y="221"/>
                  <a:pt x="1019" y="221"/>
                </a:cubicBezTo>
                <a:cubicBezTo>
                  <a:pt x="1027" y="212"/>
                  <a:pt x="1044" y="204"/>
                  <a:pt x="1061" y="204"/>
                </a:cubicBezTo>
                <a:cubicBezTo>
                  <a:pt x="1095" y="204"/>
                  <a:pt x="1095" y="204"/>
                  <a:pt x="1095" y="204"/>
                </a:cubicBezTo>
                <a:cubicBezTo>
                  <a:pt x="1070" y="187"/>
                  <a:pt x="1036" y="170"/>
                  <a:pt x="1002" y="153"/>
                </a:cubicBezTo>
                <a:cubicBezTo>
                  <a:pt x="908" y="110"/>
                  <a:pt x="764" y="59"/>
                  <a:pt x="611" y="59"/>
                </a:cubicBezTo>
                <a:cubicBezTo>
                  <a:pt x="433" y="59"/>
                  <a:pt x="238" y="144"/>
                  <a:pt x="136" y="204"/>
                </a:cubicBezTo>
                <a:cubicBezTo>
                  <a:pt x="161" y="204"/>
                  <a:pt x="161" y="204"/>
                  <a:pt x="161" y="204"/>
                </a:cubicBezTo>
                <a:cubicBezTo>
                  <a:pt x="178" y="204"/>
                  <a:pt x="195" y="212"/>
                  <a:pt x="212" y="221"/>
                </a:cubicBezTo>
                <a:cubicBezTo>
                  <a:pt x="238" y="246"/>
                  <a:pt x="238" y="246"/>
                  <a:pt x="238" y="246"/>
                </a:cubicBezTo>
                <a:cubicBezTo>
                  <a:pt x="238" y="255"/>
                  <a:pt x="238" y="255"/>
                  <a:pt x="246" y="255"/>
                </a:cubicBezTo>
                <a:cubicBezTo>
                  <a:pt x="314" y="238"/>
                  <a:pt x="492" y="204"/>
                  <a:pt x="611" y="2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3" name="Freeform 965">
            <a:extLst>
              <a:ext uri="{FF2B5EF4-FFF2-40B4-BE49-F238E27FC236}">
                <a16:creationId xmlns:a16="http://schemas.microsoft.com/office/drawing/2014/main" id="{C3E9DE77-8121-154B-8248-99D0EF0BA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8582" y="5883069"/>
            <a:ext cx="63780" cy="95672"/>
          </a:xfrm>
          <a:custGeom>
            <a:avLst/>
            <a:gdLst>
              <a:gd name="T0" fmla="*/ 9260 w 60"/>
              <a:gd name="T1" fmla="*/ 32983 h 94"/>
              <a:gd name="T2" fmla="*/ 9260 w 60"/>
              <a:gd name="T3" fmla="*/ 32983 h 94"/>
              <a:gd name="T4" fmla="*/ 9260 w 60"/>
              <a:gd name="T5" fmla="*/ 32983 h 94"/>
              <a:gd name="T6" fmla="*/ 0 w 60"/>
              <a:gd name="T7" fmla="*/ 24117 h 94"/>
              <a:gd name="T8" fmla="*/ 0 w 60"/>
              <a:gd name="T9" fmla="*/ 8866 h 94"/>
              <a:gd name="T10" fmla="*/ 9260 w 60"/>
              <a:gd name="T11" fmla="*/ 0 h 94"/>
              <a:gd name="T12" fmla="*/ 9260 w 60"/>
              <a:gd name="T13" fmla="*/ 0 h 94"/>
              <a:gd name="T14" fmla="*/ 21855 w 60"/>
              <a:gd name="T15" fmla="*/ 8866 h 94"/>
              <a:gd name="T16" fmla="*/ 21855 w 60"/>
              <a:gd name="T17" fmla="*/ 24117 h 94"/>
              <a:gd name="T18" fmla="*/ 9260 w 60"/>
              <a:gd name="T19" fmla="*/ 32983 h 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94">
                <a:moveTo>
                  <a:pt x="25" y="93"/>
                </a:moveTo>
                <a:lnTo>
                  <a:pt x="25" y="93"/>
                </a:lnTo>
                <a:cubicBezTo>
                  <a:pt x="8" y="93"/>
                  <a:pt x="0" y="76"/>
                  <a:pt x="0" y="6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8" y="0"/>
                  <a:pt x="25" y="0"/>
                </a:cubicBezTo>
                <a:cubicBezTo>
                  <a:pt x="42" y="0"/>
                  <a:pt x="59" y="9"/>
                  <a:pt x="59" y="25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76"/>
                  <a:pt x="42" y="93"/>
                  <a:pt x="25" y="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4" name="Freeform 966">
            <a:extLst>
              <a:ext uri="{FF2B5EF4-FFF2-40B4-BE49-F238E27FC236}">
                <a16:creationId xmlns:a16="http://schemas.microsoft.com/office/drawing/2014/main" id="{88285274-044C-634B-9D6C-BA23E77F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9077" y="5696285"/>
            <a:ext cx="432794" cy="1088822"/>
          </a:xfrm>
          <a:custGeom>
            <a:avLst/>
            <a:gdLst>
              <a:gd name="T0" fmla="*/ 122964 w 417"/>
              <a:gd name="T1" fmla="*/ 379052 h 1053"/>
              <a:gd name="T2" fmla="*/ 122964 w 417"/>
              <a:gd name="T3" fmla="*/ 379052 h 1053"/>
              <a:gd name="T4" fmla="*/ 27848 w 417"/>
              <a:gd name="T5" fmla="*/ 379052 h 1053"/>
              <a:gd name="T6" fmla="*/ 15551 w 417"/>
              <a:gd name="T7" fmla="*/ 366801 h 1053"/>
              <a:gd name="T8" fmla="*/ 6148 w 417"/>
              <a:gd name="T9" fmla="*/ 256905 h 1053"/>
              <a:gd name="T10" fmla="*/ 58589 w 417"/>
              <a:gd name="T11" fmla="*/ 21259 h 1053"/>
              <a:gd name="T12" fmla="*/ 64737 w 417"/>
              <a:gd name="T13" fmla="*/ 6125 h 1053"/>
              <a:gd name="T14" fmla="*/ 73779 w 417"/>
              <a:gd name="T15" fmla="*/ 0 h 1053"/>
              <a:gd name="T16" fmla="*/ 73779 w 417"/>
              <a:gd name="T17" fmla="*/ 0 h 1053"/>
              <a:gd name="T18" fmla="*/ 83182 w 417"/>
              <a:gd name="T19" fmla="*/ 6125 h 1053"/>
              <a:gd name="T20" fmla="*/ 86075 w 417"/>
              <a:gd name="T21" fmla="*/ 12251 h 1053"/>
              <a:gd name="T22" fmla="*/ 141409 w 417"/>
              <a:gd name="T23" fmla="*/ 269156 h 1053"/>
              <a:gd name="T24" fmla="*/ 132006 w 417"/>
              <a:gd name="T25" fmla="*/ 269156 h 1053"/>
              <a:gd name="T26" fmla="*/ 141409 w 417"/>
              <a:gd name="T27" fmla="*/ 269156 h 1053"/>
              <a:gd name="T28" fmla="*/ 132006 w 417"/>
              <a:gd name="T29" fmla="*/ 370044 h 1053"/>
              <a:gd name="T30" fmla="*/ 122964 w 417"/>
              <a:gd name="T31" fmla="*/ 379052 h 1053"/>
              <a:gd name="T32" fmla="*/ 36889 w 417"/>
              <a:gd name="T33" fmla="*/ 357793 h 1053"/>
              <a:gd name="T34" fmla="*/ 36889 w 417"/>
              <a:gd name="T35" fmla="*/ 357793 h 1053"/>
              <a:gd name="T36" fmla="*/ 113561 w 417"/>
              <a:gd name="T37" fmla="*/ 357793 h 1053"/>
              <a:gd name="T38" fmla="*/ 122964 w 417"/>
              <a:gd name="T39" fmla="*/ 269156 h 1053"/>
              <a:gd name="T40" fmla="*/ 73779 w 417"/>
              <a:gd name="T41" fmla="*/ 33509 h 1053"/>
              <a:gd name="T42" fmla="*/ 27848 w 417"/>
              <a:gd name="T43" fmla="*/ 253662 h 1053"/>
              <a:gd name="T44" fmla="*/ 36889 w 417"/>
              <a:gd name="T45" fmla="*/ 357793 h 105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17" h="1053">
                <a:moveTo>
                  <a:pt x="340" y="1052"/>
                </a:moveTo>
                <a:lnTo>
                  <a:pt x="340" y="1052"/>
                </a:lnTo>
                <a:cubicBezTo>
                  <a:pt x="77" y="1052"/>
                  <a:pt x="77" y="1052"/>
                  <a:pt x="77" y="1052"/>
                </a:cubicBezTo>
                <a:cubicBezTo>
                  <a:pt x="60" y="1052"/>
                  <a:pt x="43" y="1035"/>
                  <a:pt x="43" y="1018"/>
                </a:cubicBezTo>
                <a:cubicBezTo>
                  <a:pt x="17" y="713"/>
                  <a:pt x="17" y="713"/>
                  <a:pt x="17" y="713"/>
                </a:cubicBezTo>
                <a:cubicBezTo>
                  <a:pt x="0" y="501"/>
                  <a:pt x="51" y="280"/>
                  <a:pt x="162" y="59"/>
                </a:cubicBezTo>
                <a:cubicBezTo>
                  <a:pt x="179" y="17"/>
                  <a:pt x="179" y="17"/>
                  <a:pt x="179" y="17"/>
                </a:cubicBezTo>
                <a:cubicBezTo>
                  <a:pt x="187" y="8"/>
                  <a:pt x="196" y="0"/>
                  <a:pt x="204" y="0"/>
                </a:cubicBezTo>
                <a:cubicBezTo>
                  <a:pt x="213" y="0"/>
                  <a:pt x="230" y="8"/>
                  <a:pt x="230" y="1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365" y="254"/>
                  <a:pt x="416" y="501"/>
                  <a:pt x="391" y="747"/>
                </a:cubicBezTo>
                <a:cubicBezTo>
                  <a:pt x="365" y="747"/>
                  <a:pt x="365" y="747"/>
                  <a:pt x="365" y="747"/>
                </a:cubicBezTo>
                <a:cubicBezTo>
                  <a:pt x="391" y="747"/>
                  <a:pt x="391" y="747"/>
                  <a:pt x="391" y="747"/>
                </a:cubicBezTo>
                <a:cubicBezTo>
                  <a:pt x="365" y="1027"/>
                  <a:pt x="365" y="1027"/>
                  <a:pt x="365" y="1027"/>
                </a:cubicBezTo>
                <a:cubicBezTo>
                  <a:pt x="365" y="1035"/>
                  <a:pt x="357" y="1052"/>
                  <a:pt x="340" y="1052"/>
                </a:cubicBezTo>
                <a:close/>
                <a:moveTo>
                  <a:pt x="102" y="993"/>
                </a:moveTo>
                <a:lnTo>
                  <a:pt x="102" y="993"/>
                </a:lnTo>
                <a:cubicBezTo>
                  <a:pt x="314" y="993"/>
                  <a:pt x="314" y="993"/>
                  <a:pt x="314" y="993"/>
                </a:cubicBezTo>
                <a:cubicBezTo>
                  <a:pt x="340" y="747"/>
                  <a:pt x="340" y="747"/>
                  <a:pt x="340" y="747"/>
                </a:cubicBezTo>
                <a:cubicBezTo>
                  <a:pt x="357" y="518"/>
                  <a:pt x="314" y="297"/>
                  <a:pt x="204" y="93"/>
                </a:cubicBezTo>
                <a:cubicBezTo>
                  <a:pt x="102" y="297"/>
                  <a:pt x="60" y="501"/>
                  <a:pt x="77" y="704"/>
                </a:cubicBezTo>
                <a:lnTo>
                  <a:pt x="102" y="99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5" name="Freeform 967">
            <a:extLst>
              <a:ext uri="{FF2B5EF4-FFF2-40B4-BE49-F238E27FC236}">
                <a16:creationId xmlns:a16="http://schemas.microsoft.com/office/drawing/2014/main" id="{D4767017-4507-A04A-9296-864C1ADF9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3422" y="6488985"/>
            <a:ext cx="218676" cy="473798"/>
          </a:xfrm>
          <a:custGeom>
            <a:avLst/>
            <a:gdLst>
              <a:gd name="T0" fmla="*/ 66899 w 213"/>
              <a:gd name="T1" fmla="*/ 164740 h 458"/>
              <a:gd name="T2" fmla="*/ 66899 w 213"/>
              <a:gd name="T3" fmla="*/ 164740 h 458"/>
              <a:gd name="T4" fmla="*/ 57597 w 213"/>
              <a:gd name="T5" fmla="*/ 161495 h 458"/>
              <a:gd name="T6" fmla="*/ 2862 w 213"/>
              <a:gd name="T7" fmla="*/ 94806 h 458"/>
              <a:gd name="T8" fmla="*/ 6082 w 213"/>
              <a:gd name="T9" fmla="*/ 79306 h 458"/>
              <a:gd name="T10" fmla="*/ 21107 w 213"/>
              <a:gd name="T11" fmla="*/ 79306 h 458"/>
              <a:gd name="T12" fmla="*/ 54735 w 213"/>
              <a:gd name="T13" fmla="*/ 125447 h 458"/>
              <a:gd name="T14" fmla="*/ 54735 w 213"/>
              <a:gd name="T15" fmla="*/ 107063 h 458"/>
              <a:gd name="T16" fmla="*/ 8944 w 213"/>
              <a:gd name="T17" fmla="*/ 18024 h 458"/>
              <a:gd name="T18" fmla="*/ 15025 w 213"/>
              <a:gd name="T19" fmla="*/ 2884 h 458"/>
              <a:gd name="T20" fmla="*/ 27189 w 213"/>
              <a:gd name="T21" fmla="*/ 9012 h 458"/>
              <a:gd name="T22" fmla="*/ 75842 w 213"/>
              <a:gd name="T23" fmla="*/ 100934 h 458"/>
              <a:gd name="T24" fmla="*/ 75842 w 213"/>
              <a:gd name="T25" fmla="*/ 103818 h 458"/>
              <a:gd name="T26" fmla="*/ 75842 w 213"/>
              <a:gd name="T27" fmla="*/ 155728 h 458"/>
              <a:gd name="T28" fmla="*/ 69761 w 213"/>
              <a:gd name="T29" fmla="*/ 164740 h 458"/>
              <a:gd name="T30" fmla="*/ 66899 w 213"/>
              <a:gd name="T31" fmla="*/ 164740 h 45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3" h="458">
                <a:moveTo>
                  <a:pt x="187" y="457"/>
                </a:moveTo>
                <a:lnTo>
                  <a:pt x="187" y="457"/>
                </a:lnTo>
                <a:cubicBezTo>
                  <a:pt x="178" y="457"/>
                  <a:pt x="170" y="457"/>
                  <a:pt x="161" y="448"/>
                </a:cubicBezTo>
                <a:cubicBezTo>
                  <a:pt x="8" y="263"/>
                  <a:pt x="8" y="263"/>
                  <a:pt x="8" y="263"/>
                </a:cubicBezTo>
                <a:cubicBezTo>
                  <a:pt x="0" y="246"/>
                  <a:pt x="8" y="229"/>
                  <a:pt x="17" y="220"/>
                </a:cubicBezTo>
                <a:cubicBezTo>
                  <a:pt x="25" y="212"/>
                  <a:pt x="51" y="212"/>
                  <a:pt x="59" y="220"/>
                </a:cubicBezTo>
                <a:cubicBezTo>
                  <a:pt x="153" y="348"/>
                  <a:pt x="153" y="348"/>
                  <a:pt x="153" y="348"/>
                </a:cubicBezTo>
                <a:cubicBezTo>
                  <a:pt x="153" y="297"/>
                  <a:pt x="153" y="297"/>
                  <a:pt x="153" y="297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34"/>
                  <a:pt x="25" y="17"/>
                  <a:pt x="42" y="8"/>
                </a:cubicBezTo>
                <a:cubicBezTo>
                  <a:pt x="59" y="0"/>
                  <a:pt x="76" y="8"/>
                  <a:pt x="76" y="25"/>
                </a:cubicBezTo>
                <a:cubicBezTo>
                  <a:pt x="212" y="280"/>
                  <a:pt x="212" y="280"/>
                  <a:pt x="212" y="280"/>
                </a:cubicBezTo>
                <a:lnTo>
                  <a:pt x="212" y="288"/>
                </a:lnTo>
                <a:cubicBezTo>
                  <a:pt x="212" y="432"/>
                  <a:pt x="212" y="432"/>
                  <a:pt x="212" y="432"/>
                </a:cubicBezTo>
                <a:cubicBezTo>
                  <a:pt x="212" y="440"/>
                  <a:pt x="204" y="448"/>
                  <a:pt x="195" y="457"/>
                </a:cubicBezTo>
                <a:cubicBezTo>
                  <a:pt x="187" y="457"/>
                  <a:pt x="187" y="457"/>
                  <a:pt x="187" y="4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6" name="Freeform 968">
            <a:extLst>
              <a:ext uri="{FF2B5EF4-FFF2-40B4-BE49-F238E27FC236}">
                <a16:creationId xmlns:a16="http://schemas.microsoft.com/office/drawing/2014/main" id="{0F0C9EA0-A8B8-1348-8023-6E3BDE0F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405" y="6493539"/>
            <a:ext cx="200453" cy="464686"/>
          </a:xfrm>
          <a:custGeom>
            <a:avLst/>
            <a:gdLst>
              <a:gd name="T0" fmla="*/ 8909 w 196"/>
              <a:gd name="T1" fmla="*/ 161565 h 450"/>
              <a:gd name="T2" fmla="*/ 8909 w 196"/>
              <a:gd name="T3" fmla="*/ 161565 h 450"/>
              <a:gd name="T4" fmla="*/ 6058 w 196"/>
              <a:gd name="T5" fmla="*/ 161565 h 450"/>
              <a:gd name="T6" fmla="*/ 0 w 196"/>
              <a:gd name="T7" fmla="*/ 152569 h 450"/>
              <a:gd name="T8" fmla="*/ 0 w 196"/>
              <a:gd name="T9" fmla="*/ 100753 h 450"/>
              <a:gd name="T10" fmla="*/ 0 w 196"/>
              <a:gd name="T11" fmla="*/ 97875 h 450"/>
              <a:gd name="T12" fmla="*/ 45260 w 196"/>
              <a:gd name="T13" fmla="*/ 9356 h 450"/>
              <a:gd name="T14" fmla="*/ 57377 w 196"/>
              <a:gd name="T15" fmla="*/ 3239 h 450"/>
              <a:gd name="T16" fmla="*/ 63435 w 196"/>
              <a:gd name="T17" fmla="*/ 18352 h 450"/>
              <a:gd name="T18" fmla="*/ 18175 w 196"/>
              <a:gd name="T19" fmla="*/ 103992 h 450"/>
              <a:gd name="T20" fmla="*/ 18175 w 196"/>
              <a:gd name="T21" fmla="*/ 122343 h 450"/>
              <a:gd name="T22" fmla="*/ 51318 w 196"/>
              <a:gd name="T23" fmla="*/ 82402 h 450"/>
              <a:gd name="T24" fmla="*/ 63435 w 196"/>
              <a:gd name="T25" fmla="*/ 79523 h 450"/>
              <a:gd name="T26" fmla="*/ 66643 w 196"/>
              <a:gd name="T27" fmla="*/ 94636 h 450"/>
              <a:gd name="T28" fmla="*/ 18175 w 196"/>
              <a:gd name="T29" fmla="*/ 158327 h 450"/>
              <a:gd name="T30" fmla="*/ 8909 w 196"/>
              <a:gd name="T31" fmla="*/ 161565 h 4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6" h="450">
                <a:moveTo>
                  <a:pt x="25" y="449"/>
                </a:moveTo>
                <a:lnTo>
                  <a:pt x="25" y="449"/>
                </a:lnTo>
                <a:lnTo>
                  <a:pt x="17" y="449"/>
                </a:lnTo>
                <a:cubicBezTo>
                  <a:pt x="8" y="440"/>
                  <a:pt x="0" y="432"/>
                  <a:pt x="0" y="424"/>
                </a:cubicBezTo>
                <a:cubicBezTo>
                  <a:pt x="0" y="280"/>
                  <a:pt x="0" y="280"/>
                  <a:pt x="0" y="280"/>
                </a:cubicBezTo>
                <a:lnTo>
                  <a:pt x="0" y="272"/>
                </a:lnTo>
                <a:cubicBezTo>
                  <a:pt x="127" y="26"/>
                  <a:pt x="127" y="26"/>
                  <a:pt x="127" y="26"/>
                </a:cubicBezTo>
                <a:cubicBezTo>
                  <a:pt x="127" y="9"/>
                  <a:pt x="144" y="0"/>
                  <a:pt x="161" y="9"/>
                </a:cubicBezTo>
                <a:cubicBezTo>
                  <a:pt x="178" y="17"/>
                  <a:pt x="178" y="34"/>
                  <a:pt x="178" y="51"/>
                </a:cubicBezTo>
                <a:cubicBezTo>
                  <a:pt x="51" y="289"/>
                  <a:pt x="51" y="289"/>
                  <a:pt x="51" y="289"/>
                </a:cubicBezTo>
                <a:cubicBezTo>
                  <a:pt x="51" y="340"/>
                  <a:pt x="51" y="340"/>
                  <a:pt x="51" y="340"/>
                </a:cubicBezTo>
                <a:cubicBezTo>
                  <a:pt x="144" y="229"/>
                  <a:pt x="144" y="229"/>
                  <a:pt x="144" y="229"/>
                </a:cubicBezTo>
                <a:cubicBezTo>
                  <a:pt x="153" y="212"/>
                  <a:pt x="170" y="212"/>
                  <a:pt x="178" y="221"/>
                </a:cubicBezTo>
                <a:cubicBezTo>
                  <a:pt x="195" y="238"/>
                  <a:pt x="195" y="255"/>
                  <a:pt x="187" y="263"/>
                </a:cubicBezTo>
                <a:cubicBezTo>
                  <a:pt x="51" y="440"/>
                  <a:pt x="51" y="440"/>
                  <a:pt x="51" y="440"/>
                </a:cubicBezTo>
                <a:cubicBezTo>
                  <a:pt x="42" y="449"/>
                  <a:pt x="34" y="449"/>
                  <a:pt x="25" y="4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7" name="Freeform 969">
            <a:extLst>
              <a:ext uri="{FF2B5EF4-FFF2-40B4-BE49-F238E27FC236}">
                <a16:creationId xmlns:a16="http://schemas.microsoft.com/office/drawing/2014/main" id="{A23A7225-AB79-C245-8820-3C064FC4F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2081" y="6721326"/>
            <a:ext cx="186787" cy="113895"/>
          </a:xfrm>
          <a:custGeom>
            <a:avLst/>
            <a:gdLst>
              <a:gd name="T0" fmla="*/ 55325 w 180"/>
              <a:gd name="T1" fmla="*/ 39330 h 111"/>
              <a:gd name="T2" fmla="*/ 55325 w 180"/>
              <a:gd name="T3" fmla="*/ 39330 h 111"/>
              <a:gd name="T4" fmla="*/ 9402 w 180"/>
              <a:gd name="T5" fmla="*/ 39330 h 111"/>
              <a:gd name="T6" fmla="*/ 0 w 180"/>
              <a:gd name="T7" fmla="*/ 30392 h 111"/>
              <a:gd name="T8" fmla="*/ 0 w 180"/>
              <a:gd name="T9" fmla="*/ 8939 h 111"/>
              <a:gd name="T10" fmla="*/ 9402 w 180"/>
              <a:gd name="T11" fmla="*/ 0 h 111"/>
              <a:gd name="T12" fmla="*/ 55325 w 180"/>
              <a:gd name="T13" fmla="*/ 0 h 111"/>
              <a:gd name="T14" fmla="*/ 64726 w 180"/>
              <a:gd name="T15" fmla="*/ 8939 h 111"/>
              <a:gd name="T16" fmla="*/ 64726 w 180"/>
              <a:gd name="T17" fmla="*/ 30392 h 111"/>
              <a:gd name="T18" fmla="*/ 55325 w 180"/>
              <a:gd name="T19" fmla="*/ 39330 h 111"/>
              <a:gd name="T20" fmla="*/ 18442 w 180"/>
              <a:gd name="T21" fmla="*/ 21095 h 111"/>
              <a:gd name="T22" fmla="*/ 18442 w 180"/>
              <a:gd name="T23" fmla="*/ 21095 h 111"/>
              <a:gd name="T24" fmla="*/ 45923 w 180"/>
              <a:gd name="T25" fmla="*/ 21095 h 111"/>
              <a:gd name="T26" fmla="*/ 45923 w 180"/>
              <a:gd name="T27" fmla="*/ 21095 h 111"/>
              <a:gd name="T28" fmla="*/ 18442 w 180"/>
              <a:gd name="T29" fmla="*/ 21095 h 1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80" h="111">
                <a:moveTo>
                  <a:pt x="153" y="110"/>
                </a:moveTo>
                <a:lnTo>
                  <a:pt x="153" y="110"/>
                </a:lnTo>
                <a:cubicBezTo>
                  <a:pt x="26" y="110"/>
                  <a:pt x="26" y="110"/>
                  <a:pt x="26" y="110"/>
                </a:cubicBezTo>
                <a:cubicBezTo>
                  <a:pt x="9" y="110"/>
                  <a:pt x="0" y="102"/>
                  <a:pt x="0" y="8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0" y="0"/>
                  <a:pt x="179" y="8"/>
                  <a:pt x="179" y="25"/>
                </a:cubicBezTo>
                <a:cubicBezTo>
                  <a:pt x="179" y="85"/>
                  <a:pt x="179" y="85"/>
                  <a:pt x="179" y="85"/>
                </a:cubicBezTo>
                <a:cubicBezTo>
                  <a:pt x="179" y="102"/>
                  <a:pt x="170" y="110"/>
                  <a:pt x="153" y="110"/>
                </a:cubicBezTo>
                <a:close/>
                <a:moveTo>
                  <a:pt x="51" y="59"/>
                </a:moveTo>
                <a:lnTo>
                  <a:pt x="51" y="59"/>
                </a:lnTo>
                <a:cubicBezTo>
                  <a:pt x="127" y="59"/>
                  <a:pt x="127" y="59"/>
                  <a:pt x="127" y="59"/>
                </a:cubicBezTo>
                <a:cubicBezTo>
                  <a:pt x="51" y="59"/>
                  <a:pt x="51" y="59"/>
                  <a:pt x="51" y="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8" name="Freeform 970">
            <a:extLst>
              <a:ext uri="{FF2B5EF4-FFF2-40B4-BE49-F238E27FC236}">
                <a16:creationId xmlns:a16="http://schemas.microsoft.com/office/drawing/2014/main" id="{F9E1D40E-E662-1F47-88EE-3DE62A50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192" y="6019741"/>
            <a:ext cx="168564" cy="168564"/>
          </a:xfrm>
          <a:custGeom>
            <a:avLst/>
            <a:gdLst>
              <a:gd name="T0" fmla="*/ 30819 w 162"/>
              <a:gd name="T1" fmla="*/ 58375 h 162"/>
              <a:gd name="T2" fmla="*/ 30819 w 162"/>
              <a:gd name="T3" fmla="*/ 58375 h 162"/>
              <a:gd name="T4" fmla="*/ 0 w 162"/>
              <a:gd name="T5" fmla="*/ 27556 h 162"/>
              <a:gd name="T6" fmla="*/ 30819 w 162"/>
              <a:gd name="T7" fmla="*/ 0 h 162"/>
              <a:gd name="T8" fmla="*/ 58375 w 162"/>
              <a:gd name="T9" fmla="*/ 27556 h 162"/>
              <a:gd name="T10" fmla="*/ 30819 w 162"/>
              <a:gd name="T11" fmla="*/ 58375 h 162"/>
              <a:gd name="T12" fmla="*/ 30819 w 162"/>
              <a:gd name="T13" fmla="*/ 18492 h 162"/>
              <a:gd name="T14" fmla="*/ 30819 w 162"/>
              <a:gd name="T15" fmla="*/ 18492 h 162"/>
              <a:gd name="T16" fmla="*/ 18492 w 162"/>
              <a:gd name="T17" fmla="*/ 27556 h 162"/>
              <a:gd name="T18" fmla="*/ 30819 w 162"/>
              <a:gd name="T19" fmla="*/ 39884 h 162"/>
              <a:gd name="T20" fmla="*/ 39884 w 162"/>
              <a:gd name="T21" fmla="*/ 27556 h 162"/>
              <a:gd name="T22" fmla="*/ 30819 w 162"/>
              <a:gd name="T23" fmla="*/ 18492 h 1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2" h="162">
                <a:moveTo>
                  <a:pt x="85" y="161"/>
                </a:moveTo>
                <a:lnTo>
                  <a:pt x="85" y="161"/>
                </a:lnTo>
                <a:cubicBezTo>
                  <a:pt x="34" y="161"/>
                  <a:pt x="0" y="127"/>
                  <a:pt x="0" y="76"/>
                </a:cubicBezTo>
                <a:cubicBezTo>
                  <a:pt x="0" y="34"/>
                  <a:pt x="34" y="0"/>
                  <a:pt x="85" y="0"/>
                </a:cubicBezTo>
                <a:cubicBezTo>
                  <a:pt x="127" y="0"/>
                  <a:pt x="161" y="34"/>
                  <a:pt x="161" y="76"/>
                </a:cubicBezTo>
                <a:cubicBezTo>
                  <a:pt x="161" y="127"/>
                  <a:pt x="127" y="161"/>
                  <a:pt x="85" y="161"/>
                </a:cubicBezTo>
                <a:close/>
                <a:moveTo>
                  <a:pt x="85" y="51"/>
                </a:moveTo>
                <a:lnTo>
                  <a:pt x="85" y="51"/>
                </a:lnTo>
                <a:cubicBezTo>
                  <a:pt x="68" y="51"/>
                  <a:pt x="51" y="68"/>
                  <a:pt x="51" y="76"/>
                </a:cubicBezTo>
                <a:cubicBezTo>
                  <a:pt x="51" y="93"/>
                  <a:pt x="68" y="110"/>
                  <a:pt x="85" y="110"/>
                </a:cubicBezTo>
                <a:cubicBezTo>
                  <a:pt x="93" y="110"/>
                  <a:pt x="110" y="93"/>
                  <a:pt x="110" y="76"/>
                </a:cubicBezTo>
                <a:cubicBezTo>
                  <a:pt x="110" y="68"/>
                  <a:pt x="93" y="51"/>
                  <a:pt x="85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9" name="Freeform 971">
            <a:extLst>
              <a:ext uri="{FF2B5EF4-FFF2-40B4-BE49-F238E27FC236}">
                <a16:creationId xmlns:a16="http://schemas.microsoft.com/office/drawing/2014/main" id="{7BFBEEEA-21F7-4D40-B344-CB56C68C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1307" y="6502650"/>
            <a:ext cx="63780" cy="455575"/>
          </a:xfrm>
          <a:custGeom>
            <a:avLst/>
            <a:gdLst>
              <a:gd name="T0" fmla="*/ 9260 w 60"/>
              <a:gd name="T1" fmla="*/ 158390 h 441"/>
              <a:gd name="T2" fmla="*/ 9260 w 60"/>
              <a:gd name="T3" fmla="*/ 158390 h 441"/>
              <a:gd name="T4" fmla="*/ 0 w 60"/>
              <a:gd name="T5" fmla="*/ 149391 h 441"/>
              <a:gd name="T6" fmla="*/ 0 w 60"/>
              <a:gd name="T7" fmla="*/ 8999 h 441"/>
              <a:gd name="T8" fmla="*/ 9260 w 60"/>
              <a:gd name="T9" fmla="*/ 0 h 441"/>
              <a:gd name="T10" fmla="*/ 21855 w 60"/>
              <a:gd name="T11" fmla="*/ 8999 h 441"/>
              <a:gd name="T12" fmla="*/ 21855 w 60"/>
              <a:gd name="T13" fmla="*/ 149391 h 441"/>
              <a:gd name="T14" fmla="*/ 9260 w 60"/>
              <a:gd name="T15" fmla="*/ 158390 h 4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0" h="441">
                <a:moveTo>
                  <a:pt x="25" y="440"/>
                </a:moveTo>
                <a:lnTo>
                  <a:pt x="25" y="440"/>
                </a:lnTo>
                <a:cubicBezTo>
                  <a:pt x="17" y="440"/>
                  <a:pt x="0" y="431"/>
                  <a:pt x="0" y="41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25" y="0"/>
                </a:cubicBezTo>
                <a:cubicBezTo>
                  <a:pt x="42" y="0"/>
                  <a:pt x="59" y="8"/>
                  <a:pt x="59" y="25"/>
                </a:cubicBezTo>
                <a:cubicBezTo>
                  <a:pt x="59" y="415"/>
                  <a:pt x="59" y="415"/>
                  <a:pt x="59" y="415"/>
                </a:cubicBezTo>
                <a:cubicBezTo>
                  <a:pt x="59" y="431"/>
                  <a:pt x="42" y="440"/>
                  <a:pt x="25" y="4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0" name="Freeform 972">
            <a:extLst>
              <a:ext uri="{FF2B5EF4-FFF2-40B4-BE49-F238E27FC236}">
                <a16:creationId xmlns:a16="http://schemas.microsoft.com/office/drawing/2014/main" id="{A45AB611-0B42-EC42-905D-1FF8273C7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1782" y="5828400"/>
            <a:ext cx="1011376" cy="45557"/>
          </a:xfrm>
          <a:custGeom>
            <a:avLst/>
            <a:gdLst>
              <a:gd name="T0" fmla="*/ 342695 w 978"/>
              <a:gd name="T1" fmla="*/ 15506 h 43"/>
              <a:gd name="T2" fmla="*/ 342695 w 978"/>
              <a:gd name="T3" fmla="*/ 15506 h 43"/>
              <a:gd name="T4" fmla="*/ 9369 w 978"/>
              <a:gd name="T5" fmla="*/ 15506 h 43"/>
              <a:gd name="T6" fmla="*/ 0 w 978"/>
              <a:gd name="T7" fmla="*/ 6276 h 43"/>
              <a:gd name="T8" fmla="*/ 9369 w 978"/>
              <a:gd name="T9" fmla="*/ 0 h 43"/>
              <a:gd name="T10" fmla="*/ 342695 w 978"/>
              <a:gd name="T11" fmla="*/ 0 h 43"/>
              <a:gd name="T12" fmla="*/ 352065 w 978"/>
              <a:gd name="T13" fmla="*/ 6276 h 43"/>
              <a:gd name="T14" fmla="*/ 342695 w 978"/>
              <a:gd name="T15" fmla="*/ 15506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78" h="43">
                <a:moveTo>
                  <a:pt x="951" y="42"/>
                </a:moveTo>
                <a:lnTo>
                  <a:pt x="951" y="42"/>
                </a:lnTo>
                <a:cubicBezTo>
                  <a:pt x="26" y="42"/>
                  <a:pt x="26" y="42"/>
                  <a:pt x="26" y="42"/>
                </a:cubicBezTo>
                <a:cubicBezTo>
                  <a:pt x="9" y="42"/>
                  <a:pt x="0" y="34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951" y="0"/>
                  <a:pt x="951" y="0"/>
                  <a:pt x="951" y="0"/>
                </a:cubicBezTo>
                <a:cubicBezTo>
                  <a:pt x="968" y="0"/>
                  <a:pt x="977" y="9"/>
                  <a:pt x="977" y="17"/>
                </a:cubicBezTo>
                <a:cubicBezTo>
                  <a:pt x="977" y="34"/>
                  <a:pt x="968" y="42"/>
                  <a:pt x="951" y="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1" name="Freeform 973">
            <a:extLst>
              <a:ext uri="{FF2B5EF4-FFF2-40B4-BE49-F238E27FC236}">
                <a16:creationId xmlns:a16="http://schemas.microsoft.com/office/drawing/2014/main" id="{E019669C-2F6D-D74B-BE8E-EDC2B3EB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0894" y="6352312"/>
            <a:ext cx="1002264" cy="45557"/>
          </a:xfrm>
          <a:custGeom>
            <a:avLst/>
            <a:gdLst>
              <a:gd name="T0" fmla="*/ 342402 w 969"/>
              <a:gd name="T1" fmla="*/ 15514 h 44"/>
              <a:gd name="T2" fmla="*/ 342402 w 969"/>
              <a:gd name="T3" fmla="*/ 15514 h 44"/>
              <a:gd name="T4" fmla="*/ 6127 w 969"/>
              <a:gd name="T5" fmla="*/ 15514 h 44"/>
              <a:gd name="T6" fmla="*/ 0 w 969"/>
              <a:gd name="T7" fmla="*/ 6134 h 44"/>
              <a:gd name="T8" fmla="*/ 6127 w 969"/>
              <a:gd name="T9" fmla="*/ 0 h 44"/>
              <a:gd name="T10" fmla="*/ 342402 w 969"/>
              <a:gd name="T11" fmla="*/ 0 h 44"/>
              <a:gd name="T12" fmla="*/ 348890 w 969"/>
              <a:gd name="T13" fmla="*/ 6134 h 44"/>
              <a:gd name="T14" fmla="*/ 342402 w 969"/>
              <a:gd name="T15" fmla="*/ 15514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69" h="44">
                <a:moveTo>
                  <a:pt x="950" y="43"/>
                </a:moveTo>
                <a:lnTo>
                  <a:pt x="950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950" y="0"/>
                  <a:pt x="950" y="0"/>
                  <a:pt x="950" y="0"/>
                </a:cubicBezTo>
                <a:cubicBezTo>
                  <a:pt x="959" y="0"/>
                  <a:pt x="968" y="9"/>
                  <a:pt x="968" y="17"/>
                </a:cubicBezTo>
                <a:cubicBezTo>
                  <a:pt x="968" y="34"/>
                  <a:pt x="959" y="43"/>
                  <a:pt x="950" y="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2" name="Freeform 974">
            <a:extLst>
              <a:ext uri="{FF2B5EF4-FFF2-40B4-BE49-F238E27FC236}">
                <a16:creationId xmlns:a16="http://schemas.microsoft.com/office/drawing/2014/main" id="{CB1FF87A-B8CB-A24A-A265-28E12A740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008" y="5828400"/>
            <a:ext cx="888369" cy="569470"/>
          </a:xfrm>
          <a:custGeom>
            <a:avLst/>
            <a:gdLst>
              <a:gd name="T0" fmla="*/ 299821 w 858"/>
              <a:gd name="T1" fmla="*/ 198079 h 553"/>
              <a:gd name="T2" fmla="*/ 299821 w 858"/>
              <a:gd name="T3" fmla="*/ 198079 h 553"/>
              <a:gd name="T4" fmla="*/ 6134 w 858"/>
              <a:gd name="T5" fmla="*/ 198079 h 553"/>
              <a:gd name="T6" fmla="*/ 0 w 858"/>
              <a:gd name="T7" fmla="*/ 188749 h 553"/>
              <a:gd name="T8" fmla="*/ 0 w 858"/>
              <a:gd name="T9" fmla="*/ 6100 h 553"/>
              <a:gd name="T10" fmla="*/ 6134 w 858"/>
              <a:gd name="T11" fmla="*/ 0 h 553"/>
              <a:gd name="T12" fmla="*/ 299821 w 858"/>
              <a:gd name="T13" fmla="*/ 0 h 553"/>
              <a:gd name="T14" fmla="*/ 309201 w 858"/>
              <a:gd name="T15" fmla="*/ 6100 h 553"/>
              <a:gd name="T16" fmla="*/ 309201 w 858"/>
              <a:gd name="T17" fmla="*/ 188749 h 553"/>
              <a:gd name="T18" fmla="*/ 299821 w 858"/>
              <a:gd name="T19" fmla="*/ 198079 h 553"/>
              <a:gd name="T20" fmla="*/ 15153 w 858"/>
              <a:gd name="T21" fmla="*/ 182649 h 553"/>
              <a:gd name="T22" fmla="*/ 15153 w 858"/>
              <a:gd name="T23" fmla="*/ 182649 h 553"/>
              <a:gd name="T24" fmla="*/ 294048 w 858"/>
              <a:gd name="T25" fmla="*/ 182649 h 553"/>
              <a:gd name="T26" fmla="*/ 294048 w 858"/>
              <a:gd name="T27" fmla="*/ 15071 h 553"/>
              <a:gd name="T28" fmla="*/ 15153 w 858"/>
              <a:gd name="T29" fmla="*/ 15071 h 553"/>
              <a:gd name="T30" fmla="*/ 15153 w 858"/>
              <a:gd name="T31" fmla="*/ 182649 h 5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58" h="553">
                <a:moveTo>
                  <a:pt x="831" y="552"/>
                </a:moveTo>
                <a:lnTo>
                  <a:pt x="831" y="552"/>
                </a:lnTo>
                <a:cubicBezTo>
                  <a:pt x="17" y="552"/>
                  <a:pt x="17" y="552"/>
                  <a:pt x="17" y="552"/>
                </a:cubicBezTo>
                <a:cubicBezTo>
                  <a:pt x="8" y="552"/>
                  <a:pt x="0" y="543"/>
                  <a:pt x="0" y="52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831" y="0"/>
                  <a:pt x="831" y="0"/>
                  <a:pt x="831" y="0"/>
                </a:cubicBezTo>
                <a:cubicBezTo>
                  <a:pt x="849" y="0"/>
                  <a:pt x="857" y="9"/>
                  <a:pt x="857" y="17"/>
                </a:cubicBezTo>
                <a:cubicBezTo>
                  <a:pt x="857" y="526"/>
                  <a:pt x="857" y="526"/>
                  <a:pt x="857" y="526"/>
                </a:cubicBezTo>
                <a:cubicBezTo>
                  <a:pt x="857" y="543"/>
                  <a:pt x="849" y="552"/>
                  <a:pt x="831" y="552"/>
                </a:cubicBezTo>
                <a:close/>
                <a:moveTo>
                  <a:pt x="42" y="509"/>
                </a:moveTo>
                <a:lnTo>
                  <a:pt x="42" y="509"/>
                </a:lnTo>
                <a:cubicBezTo>
                  <a:pt x="815" y="509"/>
                  <a:pt x="815" y="509"/>
                  <a:pt x="815" y="509"/>
                </a:cubicBezTo>
                <a:cubicBezTo>
                  <a:pt x="815" y="42"/>
                  <a:pt x="815" y="42"/>
                  <a:pt x="815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5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3" name="Freeform 975">
            <a:extLst>
              <a:ext uri="{FF2B5EF4-FFF2-40B4-BE49-F238E27FC236}">
                <a16:creationId xmlns:a16="http://schemas.microsoft.com/office/drawing/2014/main" id="{89748149-E199-484D-B806-3D86731A4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4691" y="6352312"/>
            <a:ext cx="54669" cy="359902"/>
          </a:xfrm>
          <a:custGeom>
            <a:avLst/>
            <a:gdLst>
              <a:gd name="T0" fmla="*/ 9525 w 52"/>
              <a:gd name="T1" fmla="*/ 125053 h 349"/>
              <a:gd name="T2" fmla="*/ 9525 w 52"/>
              <a:gd name="T3" fmla="*/ 125053 h 349"/>
              <a:gd name="T4" fmla="*/ 0 w 52"/>
              <a:gd name="T5" fmla="*/ 116069 h 349"/>
              <a:gd name="T6" fmla="*/ 0 w 52"/>
              <a:gd name="T7" fmla="*/ 6109 h 349"/>
              <a:gd name="T8" fmla="*/ 9525 w 52"/>
              <a:gd name="T9" fmla="*/ 0 h 349"/>
              <a:gd name="T10" fmla="*/ 18684 w 52"/>
              <a:gd name="T11" fmla="*/ 6109 h 349"/>
              <a:gd name="T12" fmla="*/ 18684 w 52"/>
              <a:gd name="T13" fmla="*/ 116069 h 349"/>
              <a:gd name="T14" fmla="*/ 9525 w 52"/>
              <a:gd name="T15" fmla="*/ 125053 h 3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" h="349">
                <a:moveTo>
                  <a:pt x="26" y="348"/>
                </a:moveTo>
                <a:lnTo>
                  <a:pt x="26" y="348"/>
                </a:lnTo>
                <a:cubicBezTo>
                  <a:pt x="17" y="348"/>
                  <a:pt x="0" y="331"/>
                  <a:pt x="0" y="32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17" y="0"/>
                  <a:pt x="26" y="0"/>
                </a:cubicBezTo>
                <a:cubicBezTo>
                  <a:pt x="43" y="0"/>
                  <a:pt x="51" y="9"/>
                  <a:pt x="51" y="17"/>
                </a:cubicBezTo>
                <a:cubicBezTo>
                  <a:pt x="51" y="323"/>
                  <a:pt x="51" y="323"/>
                  <a:pt x="51" y="323"/>
                </a:cubicBezTo>
                <a:cubicBezTo>
                  <a:pt x="51" y="331"/>
                  <a:pt x="43" y="348"/>
                  <a:pt x="26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4" name="Freeform 976">
            <a:extLst>
              <a:ext uri="{FF2B5EF4-FFF2-40B4-BE49-F238E27FC236}">
                <a16:creationId xmlns:a16="http://schemas.microsoft.com/office/drawing/2014/main" id="{49DA20CF-836A-6240-85D3-12A22501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8681" y="6662103"/>
            <a:ext cx="533024" cy="177673"/>
          </a:xfrm>
          <a:custGeom>
            <a:avLst/>
            <a:gdLst>
              <a:gd name="T0" fmla="*/ 8964 w 518"/>
              <a:gd name="T1" fmla="*/ 58653 h 171"/>
              <a:gd name="T2" fmla="*/ 8964 w 518"/>
              <a:gd name="T3" fmla="*/ 58653 h 171"/>
              <a:gd name="T4" fmla="*/ 2869 w 518"/>
              <a:gd name="T5" fmla="*/ 55395 h 171"/>
              <a:gd name="T6" fmla="*/ 5737 w 518"/>
              <a:gd name="T7" fmla="*/ 43085 h 171"/>
              <a:gd name="T8" fmla="*/ 91076 w 518"/>
              <a:gd name="T9" fmla="*/ 3259 h 171"/>
              <a:gd name="T10" fmla="*/ 97172 w 518"/>
              <a:gd name="T11" fmla="*/ 3259 h 171"/>
              <a:gd name="T12" fmla="*/ 179284 w 518"/>
              <a:gd name="T13" fmla="*/ 43085 h 171"/>
              <a:gd name="T14" fmla="*/ 182511 w 518"/>
              <a:gd name="T15" fmla="*/ 55395 h 171"/>
              <a:gd name="T16" fmla="*/ 173188 w 518"/>
              <a:gd name="T17" fmla="*/ 58653 h 171"/>
              <a:gd name="T18" fmla="*/ 94303 w 518"/>
              <a:gd name="T19" fmla="*/ 18465 h 171"/>
              <a:gd name="T20" fmla="*/ 12191 w 518"/>
              <a:gd name="T21" fmla="*/ 58653 h 171"/>
              <a:gd name="T22" fmla="*/ 8964 w 518"/>
              <a:gd name="T23" fmla="*/ 58653 h 1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18" h="171">
                <a:moveTo>
                  <a:pt x="25" y="162"/>
                </a:moveTo>
                <a:lnTo>
                  <a:pt x="25" y="162"/>
                </a:lnTo>
                <a:cubicBezTo>
                  <a:pt x="16" y="162"/>
                  <a:pt x="8" y="162"/>
                  <a:pt x="8" y="153"/>
                </a:cubicBezTo>
                <a:cubicBezTo>
                  <a:pt x="0" y="145"/>
                  <a:pt x="8" y="128"/>
                  <a:pt x="16" y="119"/>
                </a:cubicBezTo>
                <a:cubicBezTo>
                  <a:pt x="254" y="9"/>
                  <a:pt x="254" y="9"/>
                  <a:pt x="254" y="9"/>
                </a:cubicBezTo>
                <a:cubicBezTo>
                  <a:pt x="263" y="0"/>
                  <a:pt x="271" y="0"/>
                  <a:pt x="271" y="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517" y="128"/>
                  <a:pt x="517" y="145"/>
                  <a:pt x="509" y="153"/>
                </a:cubicBezTo>
                <a:cubicBezTo>
                  <a:pt x="509" y="162"/>
                  <a:pt x="492" y="170"/>
                  <a:pt x="483" y="162"/>
                </a:cubicBezTo>
                <a:cubicBezTo>
                  <a:pt x="263" y="51"/>
                  <a:pt x="263" y="51"/>
                  <a:pt x="263" y="51"/>
                </a:cubicBezTo>
                <a:cubicBezTo>
                  <a:pt x="34" y="162"/>
                  <a:pt x="34" y="162"/>
                  <a:pt x="34" y="162"/>
                </a:cubicBezTo>
                <a:cubicBezTo>
                  <a:pt x="34" y="162"/>
                  <a:pt x="34" y="162"/>
                  <a:pt x="25" y="1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5" name="Freeform 977">
            <a:extLst>
              <a:ext uri="{FF2B5EF4-FFF2-40B4-BE49-F238E27FC236}">
                <a16:creationId xmlns:a16="http://schemas.microsoft.com/office/drawing/2014/main" id="{A9881287-D8EC-2B48-8ECB-86FE64EA5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4691" y="6721326"/>
            <a:ext cx="45557" cy="104784"/>
          </a:xfrm>
          <a:custGeom>
            <a:avLst/>
            <a:gdLst>
              <a:gd name="T0" fmla="*/ 6134 w 44"/>
              <a:gd name="T1" fmla="*/ 36159 h 103"/>
              <a:gd name="T2" fmla="*/ 6134 w 44"/>
              <a:gd name="T3" fmla="*/ 36159 h 103"/>
              <a:gd name="T4" fmla="*/ 0 w 44"/>
              <a:gd name="T5" fmla="*/ 30132 h 103"/>
              <a:gd name="T6" fmla="*/ 0 w 44"/>
              <a:gd name="T7" fmla="*/ 8862 h 103"/>
              <a:gd name="T8" fmla="*/ 6134 w 44"/>
              <a:gd name="T9" fmla="*/ 0 h 103"/>
              <a:gd name="T10" fmla="*/ 15514 w 44"/>
              <a:gd name="T11" fmla="*/ 8862 h 103"/>
              <a:gd name="T12" fmla="*/ 15514 w 44"/>
              <a:gd name="T13" fmla="*/ 30132 h 103"/>
              <a:gd name="T14" fmla="*/ 6134 w 44"/>
              <a:gd name="T15" fmla="*/ 36159 h 1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" h="103">
                <a:moveTo>
                  <a:pt x="17" y="102"/>
                </a:moveTo>
                <a:lnTo>
                  <a:pt x="17" y="102"/>
                </a:lnTo>
                <a:cubicBezTo>
                  <a:pt x="9" y="102"/>
                  <a:pt x="0" y="93"/>
                  <a:pt x="0" y="8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34" y="0"/>
                  <a:pt x="43" y="8"/>
                  <a:pt x="43" y="25"/>
                </a:cubicBezTo>
                <a:cubicBezTo>
                  <a:pt x="43" y="85"/>
                  <a:pt x="43" y="85"/>
                  <a:pt x="43" y="85"/>
                </a:cubicBezTo>
                <a:cubicBezTo>
                  <a:pt x="43" y="93"/>
                  <a:pt x="34" y="102"/>
                  <a:pt x="17" y="1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6" name="Freeform 978">
            <a:extLst>
              <a:ext uri="{FF2B5EF4-FFF2-40B4-BE49-F238E27FC236}">
                <a16:creationId xmlns:a16="http://schemas.microsoft.com/office/drawing/2014/main" id="{1B741F78-ED9E-2347-BFF9-AAD200629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7907" y="5933184"/>
            <a:ext cx="369014" cy="369014"/>
          </a:xfrm>
          <a:custGeom>
            <a:avLst/>
            <a:gdLst>
              <a:gd name="T0" fmla="*/ 125345 w 357"/>
              <a:gd name="T1" fmla="*/ 61061 h 358"/>
              <a:gd name="T2" fmla="*/ 125345 w 357"/>
              <a:gd name="T3" fmla="*/ 61061 h 358"/>
              <a:gd name="T4" fmla="*/ 70237 w 357"/>
              <a:gd name="T5" fmla="*/ 61061 h 358"/>
              <a:gd name="T6" fmla="*/ 79601 w 357"/>
              <a:gd name="T7" fmla="*/ 6106 h 358"/>
              <a:gd name="T8" fmla="*/ 76360 w 357"/>
              <a:gd name="T9" fmla="*/ 2873 h 358"/>
              <a:gd name="T10" fmla="*/ 64113 w 357"/>
              <a:gd name="T11" fmla="*/ 0 h 358"/>
              <a:gd name="T12" fmla="*/ 18370 w 357"/>
              <a:gd name="T13" fmla="*/ 21192 h 358"/>
              <a:gd name="T14" fmla="*/ 0 w 357"/>
              <a:gd name="T15" fmla="*/ 63934 h 358"/>
              <a:gd name="T16" fmla="*/ 18370 w 357"/>
              <a:gd name="T17" fmla="*/ 109550 h 358"/>
              <a:gd name="T18" fmla="*/ 18370 w 357"/>
              <a:gd name="T19" fmla="*/ 109550 h 358"/>
              <a:gd name="T20" fmla="*/ 21251 w 357"/>
              <a:gd name="T21" fmla="*/ 109550 h 358"/>
              <a:gd name="T22" fmla="*/ 64113 w 357"/>
              <a:gd name="T23" fmla="*/ 128228 h 358"/>
              <a:gd name="T24" fmla="*/ 109857 w 357"/>
              <a:gd name="T25" fmla="*/ 109550 h 358"/>
              <a:gd name="T26" fmla="*/ 128227 w 357"/>
              <a:gd name="T27" fmla="*/ 63934 h 358"/>
              <a:gd name="T28" fmla="*/ 125345 w 357"/>
              <a:gd name="T29" fmla="*/ 61061 h 358"/>
              <a:gd name="T30" fmla="*/ 27374 w 357"/>
              <a:gd name="T31" fmla="*/ 27298 h 358"/>
              <a:gd name="T32" fmla="*/ 27374 w 357"/>
              <a:gd name="T33" fmla="*/ 27298 h 358"/>
              <a:gd name="T34" fmla="*/ 64113 w 357"/>
              <a:gd name="T35" fmla="*/ 8980 h 358"/>
              <a:gd name="T36" fmla="*/ 70237 w 357"/>
              <a:gd name="T37" fmla="*/ 8980 h 358"/>
              <a:gd name="T38" fmla="*/ 61232 w 357"/>
              <a:gd name="T39" fmla="*/ 63934 h 358"/>
              <a:gd name="T40" fmla="*/ 24493 w 357"/>
              <a:gd name="T41" fmla="*/ 100571 h 358"/>
              <a:gd name="T42" fmla="*/ 9005 w 357"/>
              <a:gd name="T43" fmla="*/ 63934 h 358"/>
              <a:gd name="T44" fmla="*/ 27374 w 357"/>
              <a:gd name="T45" fmla="*/ 27298 h 358"/>
              <a:gd name="T46" fmla="*/ 104094 w 357"/>
              <a:gd name="T47" fmla="*/ 103803 h 358"/>
              <a:gd name="T48" fmla="*/ 104094 w 357"/>
              <a:gd name="T49" fmla="*/ 103803 h 358"/>
              <a:gd name="T50" fmla="*/ 64113 w 357"/>
              <a:gd name="T51" fmla="*/ 118889 h 358"/>
              <a:gd name="T52" fmla="*/ 30616 w 357"/>
              <a:gd name="T53" fmla="*/ 106677 h 358"/>
              <a:gd name="T54" fmla="*/ 67355 w 357"/>
              <a:gd name="T55" fmla="*/ 70040 h 358"/>
              <a:gd name="T56" fmla="*/ 119222 w 357"/>
              <a:gd name="T57" fmla="*/ 70040 h 358"/>
              <a:gd name="T58" fmla="*/ 104094 w 357"/>
              <a:gd name="T59" fmla="*/ 103803 h 3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57" h="358">
                <a:moveTo>
                  <a:pt x="348" y="170"/>
                </a:moveTo>
                <a:lnTo>
                  <a:pt x="348" y="170"/>
                </a:lnTo>
                <a:cubicBezTo>
                  <a:pt x="195" y="170"/>
                  <a:pt x="195" y="170"/>
                  <a:pt x="195" y="170"/>
                </a:cubicBezTo>
                <a:cubicBezTo>
                  <a:pt x="221" y="17"/>
                  <a:pt x="221" y="17"/>
                  <a:pt x="221" y="17"/>
                </a:cubicBezTo>
                <a:cubicBezTo>
                  <a:pt x="221" y="17"/>
                  <a:pt x="221" y="8"/>
                  <a:pt x="212" y="8"/>
                </a:cubicBezTo>
                <a:cubicBezTo>
                  <a:pt x="204" y="0"/>
                  <a:pt x="187" y="0"/>
                  <a:pt x="178" y="0"/>
                </a:cubicBezTo>
                <a:cubicBezTo>
                  <a:pt x="136" y="0"/>
                  <a:pt x="85" y="25"/>
                  <a:pt x="51" y="59"/>
                </a:cubicBezTo>
                <a:cubicBezTo>
                  <a:pt x="25" y="85"/>
                  <a:pt x="0" y="136"/>
                  <a:pt x="0" y="178"/>
                </a:cubicBezTo>
                <a:cubicBezTo>
                  <a:pt x="0" y="229"/>
                  <a:pt x="17" y="272"/>
                  <a:pt x="51" y="305"/>
                </a:cubicBezTo>
                <a:cubicBezTo>
                  <a:pt x="59" y="305"/>
                  <a:pt x="59" y="305"/>
                  <a:pt x="59" y="305"/>
                </a:cubicBezTo>
                <a:cubicBezTo>
                  <a:pt x="93" y="339"/>
                  <a:pt x="136" y="357"/>
                  <a:pt x="178" y="357"/>
                </a:cubicBezTo>
                <a:cubicBezTo>
                  <a:pt x="229" y="357"/>
                  <a:pt x="271" y="339"/>
                  <a:pt x="305" y="305"/>
                </a:cubicBezTo>
                <a:cubicBezTo>
                  <a:pt x="339" y="272"/>
                  <a:pt x="356" y="229"/>
                  <a:pt x="356" y="178"/>
                </a:cubicBezTo>
                <a:cubicBezTo>
                  <a:pt x="356" y="178"/>
                  <a:pt x="356" y="170"/>
                  <a:pt x="348" y="170"/>
                </a:cubicBezTo>
                <a:close/>
                <a:moveTo>
                  <a:pt x="76" y="76"/>
                </a:moveTo>
                <a:lnTo>
                  <a:pt x="76" y="76"/>
                </a:lnTo>
                <a:cubicBezTo>
                  <a:pt x="102" y="42"/>
                  <a:pt x="136" y="25"/>
                  <a:pt x="178" y="25"/>
                </a:cubicBezTo>
                <a:cubicBezTo>
                  <a:pt x="187" y="25"/>
                  <a:pt x="187" y="25"/>
                  <a:pt x="195" y="25"/>
                </a:cubicBezTo>
                <a:cubicBezTo>
                  <a:pt x="170" y="178"/>
                  <a:pt x="170" y="178"/>
                  <a:pt x="170" y="178"/>
                </a:cubicBezTo>
                <a:cubicBezTo>
                  <a:pt x="68" y="280"/>
                  <a:pt x="68" y="280"/>
                  <a:pt x="68" y="280"/>
                </a:cubicBezTo>
                <a:cubicBezTo>
                  <a:pt x="42" y="255"/>
                  <a:pt x="25" y="221"/>
                  <a:pt x="25" y="178"/>
                </a:cubicBezTo>
                <a:cubicBezTo>
                  <a:pt x="25" y="144"/>
                  <a:pt x="42" y="102"/>
                  <a:pt x="76" y="76"/>
                </a:cubicBezTo>
                <a:close/>
                <a:moveTo>
                  <a:pt x="289" y="289"/>
                </a:moveTo>
                <a:lnTo>
                  <a:pt x="289" y="289"/>
                </a:lnTo>
                <a:cubicBezTo>
                  <a:pt x="263" y="314"/>
                  <a:pt x="221" y="331"/>
                  <a:pt x="178" y="331"/>
                </a:cubicBezTo>
                <a:cubicBezTo>
                  <a:pt x="144" y="331"/>
                  <a:pt x="110" y="323"/>
                  <a:pt x="85" y="297"/>
                </a:cubicBezTo>
                <a:cubicBezTo>
                  <a:pt x="187" y="195"/>
                  <a:pt x="187" y="195"/>
                  <a:pt x="187" y="195"/>
                </a:cubicBezTo>
                <a:cubicBezTo>
                  <a:pt x="331" y="195"/>
                  <a:pt x="331" y="195"/>
                  <a:pt x="331" y="195"/>
                </a:cubicBezTo>
                <a:cubicBezTo>
                  <a:pt x="331" y="229"/>
                  <a:pt x="314" y="263"/>
                  <a:pt x="289" y="2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7" name="Freeform 979">
            <a:extLst>
              <a:ext uri="{FF2B5EF4-FFF2-40B4-BE49-F238E27FC236}">
                <a16:creationId xmlns:a16="http://schemas.microsoft.com/office/drawing/2014/main" id="{B9FA3AD0-2B73-E140-8CC7-F8A94A28A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6583" y="5896738"/>
            <a:ext cx="200453" cy="195896"/>
          </a:xfrm>
          <a:custGeom>
            <a:avLst/>
            <a:gdLst>
              <a:gd name="T0" fmla="*/ 54526 w 196"/>
              <a:gd name="T1" fmla="*/ 21423 h 188"/>
              <a:gd name="T2" fmla="*/ 54526 w 196"/>
              <a:gd name="T3" fmla="*/ 21423 h 188"/>
              <a:gd name="T4" fmla="*/ 15324 w 196"/>
              <a:gd name="T5" fmla="*/ 0 h 188"/>
              <a:gd name="T6" fmla="*/ 12117 w 196"/>
              <a:gd name="T7" fmla="*/ 0 h 188"/>
              <a:gd name="T8" fmla="*/ 12117 w 196"/>
              <a:gd name="T9" fmla="*/ 2905 h 188"/>
              <a:gd name="T10" fmla="*/ 0 w 196"/>
              <a:gd name="T11" fmla="*/ 64631 h 188"/>
              <a:gd name="T12" fmla="*/ 3207 w 196"/>
              <a:gd name="T13" fmla="*/ 67899 h 188"/>
              <a:gd name="T14" fmla="*/ 6058 w 196"/>
              <a:gd name="T15" fmla="*/ 67899 h 188"/>
              <a:gd name="T16" fmla="*/ 63435 w 196"/>
              <a:gd name="T17" fmla="*/ 67899 h 188"/>
              <a:gd name="T18" fmla="*/ 69494 w 196"/>
              <a:gd name="T19" fmla="*/ 64631 h 188"/>
              <a:gd name="T20" fmla="*/ 54526 w 196"/>
              <a:gd name="T21" fmla="*/ 21423 h 188"/>
              <a:gd name="T22" fmla="*/ 8909 w 196"/>
              <a:gd name="T23" fmla="*/ 61726 h 188"/>
              <a:gd name="T24" fmla="*/ 8909 w 196"/>
              <a:gd name="T25" fmla="*/ 61726 h 188"/>
              <a:gd name="T26" fmla="*/ 18175 w 196"/>
              <a:gd name="T27" fmla="*/ 9440 h 188"/>
              <a:gd name="T28" fmla="*/ 48467 w 196"/>
              <a:gd name="T29" fmla="*/ 27595 h 188"/>
              <a:gd name="T30" fmla="*/ 60584 w 196"/>
              <a:gd name="T31" fmla="*/ 61726 h 188"/>
              <a:gd name="T32" fmla="*/ 8909 w 196"/>
              <a:gd name="T33" fmla="*/ 61726 h 1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6" h="188">
                <a:moveTo>
                  <a:pt x="153" y="59"/>
                </a:moveTo>
                <a:lnTo>
                  <a:pt x="153" y="59"/>
                </a:lnTo>
                <a:cubicBezTo>
                  <a:pt x="127" y="34"/>
                  <a:pt x="85" y="8"/>
                  <a:pt x="43" y="0"/>
                </a:cubicBezTo>
                <a:cubicBezTo>
                  <a:pt x="43" y="0"/>
                  <a:pt x="43" y="0"/>
                  <a:pt x="34" y="0"/>
                </a:cubicBezTo>
                <a:cubicBezTo>
                  <a:pt x="34" y="8"/>
                  <a:pt x="34" y="8"/>
                  <a:pt x="34" y="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78"/>
                  <a:pt x="0" y="187"/>
                  <a:pt x="9" y="187"/>
                </a:cubicBezTo>
                <a:cubicBezTo>
                  <a:pt x="9" y="187"/>
                  <a:pt x="9" y="187"/>
                  <a:pt x="17" y="187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87" y="187"/>
                  <a:pt x="195" y="187"/>
                  <a:pt x="195" y="178"/>
                </a:cubicBezTo>
                <a:cubicBezTo>
                  <a:pt x="195" y="136"/>
                  <a:pt x="178" y="93"/>
                  <a:pt x="153" y="59"/>
                </a:cubicBezTo>
                <a:close/>
                <a:moveTo>
                  <a:pt x="25" y="170"/>
                </a:moveTo>
                <a:lnTo>
                  <a:pt x="25" y="170"/>
                </a:lnTo>
                <a:cubicBezTo>
                  <a:pt x="51" y="26"/>
                  <a:pt x="51" y="26"/>
                  <a:pt x="51" y="26"/>
                </a:cubicBezTo>
                <a:cubicBezTo>
                  <a:pt x="85" y="34"/>
                  <a:pt x="110" y="51"/>
                  <a:pt x="136" y="76"/>
                </a:cubicBezTo>
                <a:cubicBezTo>
                  <a:pt x="153" y="102"/>
                  <a:pt x="170" y="136"/>
                  <a:pt x="170" y="170"/>
                </a:cubicBezTo>
                <a:lnTo>
                  <a:pt x="25" y="1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8" name="Freeform 980">
            <a:extLst>
              <a:ext uri="{FF2B5EF4-FFF2-40B4-BE49-F238E27FC236}">
                <a16:creationId xmlns:a16="http://schemas.microsoft.com/office/drawing/2014/main" id="{858B63DF-F40B-6840-BB57-4852BAF08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6904" y="2944614"/>
            <a:ext cx="555801" cy="45557"/>
          </a:xfrm>
          <a:custGeom>
            <a:avLst/>
            <a:gdLst>
              <a:gd name="T0" fmla="*/ 184280 w 536"/>
              <a:gd name="T1" fmla="*/ 15506 h 43"/>
              <a:gd name="T2" fmla="*/ 184280 w 536"/>
              <a:gd name="T3" fmla="*/ 15506 h 43"/>
              <a:gd name="T4" fmla="*/ 184280 w 536"/>
              <a:gd name="T5" fmla="*/ 15506 h 43"/>
              <a:gd name="T6" fmla="*/ 6504 w 536"/>
              <a:gd name="T7" fmla="*/ 15506 h 43"/>
              <a:gd name="T8" fmla="*/ 0 w 536"/>
              <a:gd name="T9" fmla="*/ 6276 h 43"/>
              <a:gd name="T10" fmla="*/ 6504 w 536"/>
              <a:gd name="T11" fmla="*/ 0 h 43"/>
              <a:gd name="T12" fmla="*/ 6504 w 536"/>
              <a:gd name="T13" fmla="*/ 0 h 43"/>
              <a:gd name="T14" fmla="*/ 184280 w 536"/>
              <a:gd name="T15" fmla="*/ 0 h 43"/>
              <a:gd name="T16" fmla="*/ 193314 w 536"/>
              <a:gd name="T17" fmla="*/ 9230 h 43"/>
              <a:gd name="T18" fmla="*/ 184280 w 536"/>
              <a:gd name="T19" fmla="*/ 15506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6" h="43">
                <a:moveTo>
                  <a:pt x="510" y="42"/>
                </a:moveTo>
                <a:lnTo>
                  <a:pt x="510" y="42"/>
                </a:lnTo>
                <a:cubicBezTo>
                  <a:pt x="18" y="42"/>
                  <a:pt x="18" y="42"/>
                  <a:pt x="18" y="42"/>
                </a:cubicBezTo>
                <a:cubicBezTo>
                  <a:pt x="9" y="42"/>
                  <a:pt x="0" y="34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510" y="0"/>
                  <a:pt x="510" y="0"/>
                  <a:pt x="510" y="0"/>
                </a:cubicBezTo>
                <a:cubicBezTo>
                  <a:pt x="527" y="0"/>
                  <a:pt x="535" y="8"/>
                  <a:pt x="535" y="25"/>
                </a:cubicBezTo>
                <a:cubicBezTo>
                  <a:pt x="535" y="34"/>
                  <a:pt x="527" y="42"/>
                  <a:pt x="510" y="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9" name="Freeform 981">
            <a:extLst>
              <a:ext uri="{FF2B5EF4-FFF2-40B4-BE49-F238E27FC236}">
                <a16:creationId xmlns:a16="http://schemas.microsoft.com/office/drawing/2014/main" id="{1BBA247B-2032-3541-9FB0-A74C7DA5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0556" y="2539152"/>
            <a:ext cx="1298386" cy="446463"/>
          </a:xfrm>
          <a:custGeom>
            <a:avLst/>
            <a:gdLst>
              <a:gd name="T0" fmla="*/ 424362 w 1257"/>
              <a:gd name="T1" fmla="*/ 155217 h 434"/>
              <a:gd name="T2" fmla="*/ 424362 w 1257"/>
              <a:gd name="T3" fmla="*/ 155217 h 434"/>
              <a:gd name="T4" fmla="*/ 412124 w 1257"/>
              <a:gd name="T5" fmla="*/ 155217 h 434"/>
              <a:gd name="T6" fmla="*/ 403126 w 1257"/>
              <a:gd name="T7" fmla="*/ 149123 h 434"/>
              <a:gd name="T8" fmla="*/ 412124 w 1257"/>
              <a:gd name="T9" fmla="*/ 140161 h 434"/>
              <a:gd name="T10" fmla="*/ 412124 w 1257"/>
              <a:gd name="T11" fmla="*/ 140161 h 434"/>
              <a:gd name="T12" fmla="*/ 424362 w 1257"/>
              <a:gd name="T13" fmla="*/ 140161 h 434"/>
              <a:gd name="T14" fmla="*/ 424362 w 1257"/>
              <a:gd name="T15" fmla="*/ 140161 h 434"/>
              <a:gd name="T16" fmla="*/ 430481 w 1257"/>
              <a:gd name="T17" fmla="*/ 136935 h 434"/>
              <a:gd name="T18" fmla="*/ 433720 w 1257"/>
              <a:gd name="T19" fmla="*/ 127973 h 434"/>
              <a:gd name="T20" fmla="*/ 421483 w 1257"/>
              <a:gd name="T21" fmla="*/ 88542 h 434"/>
              <a:gd name="T22" fmla="*/ 403126 w 1257"/>
              <a:gd name="T23" fmla="*/ 85315 h 434"/>
              <a:gd name="T24" fmla="*/ 369292 w 1257"/>
              <a:gd name="T25" fmla="*/ 64166 h 434"/>
              <a:gd name="T26" fmla="*/ 323581 w 1257"/>
              <a:gd name="T27" fmla="*/ 27602 h 434"/>
              <a:gd name="T28" fmla="*/ 265631 w 1257"/>
              <a:gd name="T29" fmla="*/ 15414 h 434"/>
              <a:gd name="T30" fmla="*/ 262392 w 1257"/>
              <a:gd name="T31" fmla="*/ 15414 h 434"/>
              <a:gd name="T32" fmla="*/ 226039 w 1257"/>
              <a:gd name="T33" fmla="*/ 15414 h 434"/>
              <a:gd name="T34" fmla="*/ 219920 w 1257"/>
              <a:gd name="T35" fmla="*/ 15414 h 434"/>
              <a:gd name="T36" fmla="*/ 30234 w 1257"/>
              <a:gd name="T37" fmla="*/ 15414 h 434"/>
              <a:gd name="T38" fmla="*/ 24116 w 1257"/>
              <a:gd name="T39" fmla="*/ 24376 h 434"/>
              <a:gd name="T40" fmla="*/ 24116 w 1257"/>
              <a:gd name="T41" fmla="*/ 24376 h 434"/>
              <a:gd name="T42" fmla="*/ 15117 w 1257"/>
              <a:gd name="T43" fmla="*/ 130841 h 434"/>
              <a:gd name="T44" fmla="*/ 24116 w 1257"/>
              <a:gd name="T45" fmla="*/ 140161 h 434"/>
              <a:gd name="T46" fmla="*/ 48591 w 1257"/>
              <a:gd name="T47" fmla="*/ 140161 h 434"/>
              <a:gd name="T48" fmla="*/ 57949 w 1257"/>
              <a:gd name="T49" fmla="*/ 146255 h 434"/>
              <a:gd name="T50" fmla="*/ 48591 w 1257"/>
              <a:gd name="T51" fmla="*/ 155217 h 434"/>
              <a:gd name="T52" fmla="*/ 24116 w 1257"/>
              <a:gd name="T53" fmla="*/ 155217 h 434"/>
              <a:gd name="T54" fmla="*/ 0 w 1257"/>
              <a:gd name="T55" fmla="*/ 130841 h 434"/>
              <a:gd name="T56" fmla="*/ 0 w 1257"/>
              <a:gd name="T57" fmla="*/ 130841 h 434"/>
              <a:gd name="T58" fmla="*/ 8998 w 1257"/>
              <a:gd name="T59" fmla="*/ 24376 h 434"/>
              <a:gd name="T60" fmla="*/ 30234 w 1257"/>
              <a:gd name="T61" fmla="*/ 0 h 434"/>
              <a:gd name="T62" fmla="*/ 219920 w 1257"/>
              <a:gd name="T63" fmla="*/ 0 h 434"/>
              <a:gd name="T64" fmla="*/ 226039 w 1257"/>
              <a:gd name="T65" fmla="*/ 0 h 434"/>
              <a:gd name="T66" fmla="*/ 262392 w 1257"/>
              <a:gd name="T67" fmla="*/ 0 h 434"/>
              <a:gd name="T68" fmla="*/ 265631 w 1257"/>
              <a:gd name="T69" fmla="*/ 0 h 434"/>
              <a:gd name="T70" fmla="*/ 332939 w 1257"/>
              <a:gd name="T71" fmla="*/ 12188 h 434"/>
              <a:gd name="T72" fmla="*/ 381530 w 1257"/>
              <a:gd name="T73" fmla="*/ 54846 h 434"/>
              <a:gd name="T74" fmla="*/ 406006 w 1257"/>
              <a:gd name="T75" fmla="*/ 70260 h 434"/>
              <a:gd name="T76" fmla="*/ 427602 w 1257"/>
              <a:gd name="T77" fmla="*/ 73127 h 434"/>
              <a:gd name="T78" fmla="*/ 452077 w 1257"/>
              <a:gd name="T79" fmla="*/ 127973 h 434"/>
              <a:gd name="T80" fmla="*/ 442719 w 1257"/>
              <a:gd name="T81" fmla="*/ 146255 h 434"/>
              <a:gd name="T82" fmla="*/ 424362 w 1257"/>
              <a:gd name="T83" fmla="*/ 155217 h 43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257" h="434">
                <a:moveTo>
                  <a:pt x="1179" y="433"/>
                </a:moveTo>
                <a:lnTo>
                  <a:pt x="1179" y="433"/>
                </a:lnTo>
                <a:cubicBezTo>
                  <a:pt x="1145" y="433"/>
                  <a:pt x="1145" y="433"/>
                  <a:pt x="1145" y="433"/>
                </a:cubicBezTo>
                <a:cubicBezTo>
                  <a:pt x="1128" y="433"/>
                  <a:pt x="1120" y="425"/>
                  <a:pt x="1120" y="416"/>
                </a:cubicBezTo>
                <a:cubicBezTo>
                  <a:pt x="1120" y="399"/>
                  <a:pt x="1128" y="391"/>
                  <a:pt x="1145" y="391"/>
                </a:cubicBezTo>
                <a:cubicBezTo>
                  <a:pt x="1179" y="391"/>
                  <a:pt x="1179" y="391"/>
                  <a:pt x="1179" y="391"/>
                </a:cubicBezTo>
                <a:cubicBezTo>
                  <a:pt x="1188" y="391"/>
                  <a:pt x="1196" y="391"/>
                  <a:pt x="1196" y="382"/>
                </a:cubicBezTo>
                <a:cubicBezTo>
                  <a:pt x="1205" y="374"/>
                  <a:pt x="1205" y="365"/>
                  <a:pt x="1205" y="357"/>
                </a:cubicBezTo>
                <a:cubicBezTo>
                  <a:pt x="1196" y="272"/>
                  <a:pt x="1179" y="255"/>
                  <a:pt x="1171" y="247"/>
                </a:cubicBezTo>
                <a:cubicBezTo>
                  <a:pt x="1154" y="238"/>
                  <a:pt x="1137" y="238"/>
                  <a:pt x="1120" y="238"/>
                </a:cubicBezTo>
                <a:cubicBezTo>
                  <a:pt x="1094" y="230"/>
                  <a:pt x="1069" y="221"/>
                  <a:pt x="1026" y="179"/>
                </a:cubicBezTo>
                <a:cubicBezTo>
                  <a:pt x="984" y="128"/>
                  <a:pt x="942" y="102"/>
                  <a:pt x="899" y="77"/>
                </a:cubicBezTo>
                <a:cubicBezTo>
                  <a:pt x="857" y="51"/>
                  <a:pt x="806" y="43"/>
                  <a:pt x="738" y="43"/>
                </a:cubicBezTo>
                <a:cubicBezTo>
                  <a:pt x="738" y="43"/>
                  <a:pt x="738" y="43"/>
                  <a:pt x="729" y="43"/>
                </a:cubicBezTo>
                <a:cubicBezTo>
                  <a:pt x="713" y="43"/>
                  <a:pt x="661" y="43"/>
                  <a:pt x="628" y="43"/>
                </a:cubicBezTo>
                <a:cubicBezTo>
                  <a:pt x="611" y="43"/>
                  <a:pt x="611" y="43"/>
                  <a:pt x="611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76" y="43"/>
                  <a:pt x="67" y="51"/>
                  <a:pt x="67" y="68"/>
                </a:cubicBezTo>
                <a:cubicBezTo>
                  <a:pt x="42" y="365"/>
                  <a:pt x="42" y="365"/>
                  <a:pt x="42" y="365"/>
                </a:cubicBezTo>
                <a:cubicBezTo>
                  <a:pt x="42" y="374"/>
                  <a:pt x="50" y="391"/>
                  <a:pt x="67" y="391"/>
                </a:cubicBezTo>
                <a:cubicBezTo>
                  <a:pt x="135" y="391"/>
                  <a:pt x="135" y="391"/>
                  <a:pt x="135" y="391"/>
                </a:cubicBezTo>
                <a:cubicBezTo>
                  <a:pt x="152" y="391"/>
                  <a:pt x="161" y="399"/>
                  <a:pt x="161" y="408"/>
                </a:cubicBezTo>
                <a:cubicBezTo>
                  <a:pt x="161" y="425"/>
                  <a:pt x="152" y="433"/>
                  <a:pt x="135" y="433"/>
                </a:cubicBezTo>
                <a:cubicBezTo>
                  <a:pt x="67" y="433"/>
                  <a:pt x="67" y="433"/>
                  <a:pt x="67" y="433"/>
                </a:cubicBezTo>
                <a:cubicBezTo>
                  <a:pt x="25" y="433"/>
                  <a:pt x="0" y="399"/>
                  <a:pt x="0" y="365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26"/>
                  <a:pt x="50" y="0"/>
                  <a:pt x="84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61" y="0"/>
                  <a:pt x="713" y="0"/>
                  <a:pt x="729" y="0"/>
                </a:cubicBezTo>
                <a:cubicBezTo>
                  <a:pt x="738" y="0"/>
                  <a:pt x="738" y="0"/>
                  <a:pt x="738" y="0"/>
                </a:cubicBezTo>
                <a:cubicBezTo>
                  <a:pt x="814" y="0"/>
                  <a:pt x="874" y="9"/>
                  <a:pt x="925" y="34"/>
                </a:cubicBezTo>
                <a:cubicBezTo>
                  <a:pt x="967" y="60"/>
                  <a:pt x="1010" y="94"/>
                  <a:pt x="1060" y="153"/>
                </a:cubicBezTo>
                <a:cubicBezTo>
                  <a:pt x="1086" y="187"/>
                  <a:pt x="1103" y="187"/>
                  <a:pt x="1128" y="196"/>
                </a:cubicBezTo>
                <a:cubicBezTo>
                  <a:pt x="1145" y="196"/>
                  <a:pt x="1162" y="196"/>
                  <a:pt x="1188" y="204"/>
                </a:cubicBezTo>
                <a:cubicBezTo>
                  <a:pt x="1222" y="221"/>
                  <a:pt x="1239" y="272"/>
                  <a:pt x="1256" y="357"/>
                </a:cubicBezTo>
                <a:cubicBezTo>
                  <a:pt x="1256" y="374"/>
                  <a:pt x="1247" y="399"/>
                  <a:pt x="1230" y="408"/>
                </a:cubicBezTo>
                <a:cubicBezTo>
                  <a:pt x="1222" y="425"/>
                  <a:pt x="1205" y="433"/>
                  <a:pt x="1179" y="4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0" name="Freeform 982">
            <a:extLst>
              <a:ext uri="{FF2B5EF4-FFF2-40B4-BE49-F238E27FC236}">
                <a16:creationId xmlns:a16="http://schemas.microsoft.com/office/drawing/2014/main" id="{71C7D201-29CC-9343-908A-7A43D04D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0475" y="2602932"/>
            <a:ext cx="264233" cy="168564"/>
          </a:xfrm>
          <a:custGeom>
            <a:avLst/>
            <a:gdLst>
              <a:gd name="T0" fmla="*/ 88838 w 256"/>
              <a:gd name="T1" fmla="*/ 58375 h 162"/>
              <a:gd name="T2" fmla="*/ 88838 w 256"/>
              <a:gd name="T3" fmla="*/ 58375 h 162"/>
              <a:gd name="T4" fmla="*/ 88838 w 256"/>
              <a:gd name="T5" fmla="*/ 58375 h 162"/>
              <a:gd name="T6" fmla="*/ 46038 w 256"/>
              <a:gd name="T7" fmla="*/ 55475 h 162"/>
              <a:gd name="T8" fmla="*/ 6114 w 256"/>
              <a:gd name="T9" fmla="*/ 52212 h 162"/>
              <a:gd name="T10" fmla="*/ 0 w 256"/>
              <a:gd name="T11" fmla="*/ 46048 h 162"/>
              <a:gd name="T12" fmla="*/ 0 w 256"/>
              <a:gd name="T13" fmla="*/ 6164 h 162"/>
              <a:gd name="T14" fmla="*/ 6114 w 256"/>
              <a:gd name="T15" fmla="*/ 0 h 162"/>
              <a:gd name="T16" fmla="*/ 6114 w 256"/>
              <a:gd name="T17" fmla="*/ 0 h 162"/>
              <a:gd name="T18" fmla="*/ 39923 w 256"/>
              <a:gd name="T19" fmla="*/ 6164 h 162"/>
              <a:gd name="T20" fmla="*/ 73372 w 256"/>
              <a:gd name="T21" fmla="*/ 30819 h 162"/>
              <a:gd name="T22" fmla="*/ 91715 w 256"/>
              <a:gd name="T23" fmla="*/ 52212 h 162"/>
              <a:gd name="T24" fmla="*/ 91715 w 256"/>
              <a:gd name="T25" fmla="*/ 58375 h 162"/>
              <a:gd name="T26" fmla="*/ 88838 w 256"/>
              <a:gd name="T27" fmla="*/ 58375 h 162"/>
              <a:gd name="T28" fmla="*/ 12229 w 256"/>
              <a:gd name="T29" fmla="*/ 43147 h 162"/>
              <a:gd name="T30" fmla="*/ 12229 w 256"/>
              <a:gd name="T31" fmla="*/ 43147 h 162"/>
              <a:gd name="T32" fmla="*/ 48915 w 256"/>
              <a:gd name="T33" fmla="*/ 46048 h 162"/>
              <a:gd name="T34" fmla="*/ 76609 w 256"/>
              <a:gd name="T35" fmla="*/ 49311 h 162"/>
              <a:gd name="T36" fmla="*/ 33809 w 256"/>
              <a:gd name="T37" fmla="*/ 15228 h 162"/>
              <a:gd name="T38" fmla="*/ 12229 w 256"/>
              <a:gd name="T39" fmla="*/ 9065 h 162"/>
              <a:gd name="T40" fmla="*/ 12229 w 256"/>
              <a:gd name="T41" fmla="*/ 43147 h 16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56" h="162">
                <a:moveTo>
                  <a:pt x="247" y="161"/>
                </a:moveTo>
                <a:lnTo>
                  <a:pt x="247" y="161"/>
                </a:lnTo>
                <a:cubicBezTo>
                  <a:pt x="213" y="161"/>
                  <a:pt x="170" y="161"/>
                  <a:pt x="128" y="153"/>
                </a:cubicBezTo>
                <a:cubicBezTo>
                  <a:pt x="85" y="153"/>
                  <a:pt x="43" y="144"/>
                  <a:pt x="17" y="144"/>
                </a:cubicBezTo>
                <a:cubicBezTo>
                  <a:pt x="9" y="144"/>
                  <a:pt x="0" y="136"/>
                  <a:pt x="0" y="12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51" y="0"/>
                  <a:pt x="85" y="8"/>
                  <a:pt x="111" y="17"/>
                </a:cubicBezTo>
                <a:cubicBezTo>
                  <a:pt x="145" y="42"/>
                  <a:pt x="179" y="68"/>
                  <a:pt x="204" y="85"/>
                </a:cubicBezTo>
                <a:cubicBezTo>
                  <a:pt x="213" y="93"/>
                  <a:pt x="247" y="127"/>
                  <a:pt x="255" y="144"/>
                </a:cubicBezTo>
                <a:cubicBezTo>
                  <a:pt x="255" y="144"/>
                  <a:pt x="255" y="153"/>
                  <a:pt x="255" y="161"/>
                </a:cubicBezTo>
                <a:lnTo>
                  <a:pt x="247" y="161"/>
                </a:lnTo>
                <a:close/>
                <a:moveTo>
                  <a:pt x="34" y="119"/>
                </a:moveTo>
                <a:lnTo>
                  <a:pt x="34" y="119"/>
                </a:lnTo>
                <a:cubicBezTo>
                  <a:pt x="60" y="119"/>
                  <a:pt x="94" y="119"/>
                  <a:pt x="136" y="127"/>
                </a:cubicBezTo>
                <a:cubicBezTo>
                  <a:pt x="162" y="127"/>
                  <a:pt x="187" y="136"/>
                  <a:pt x="213" y="136"/>
                </a:cubicBezTo>
                <a:cubicBezTo>
                  <a:pt x="187" y="110"/>
                  <a:pt x="136" y="68"/>
                  <a:pt x="94" y="42"/>
                </a:cubicBezTo>
                <a:cubicBezTo>
                  <a:pt x="77" y="34"/>
                  <a:pt x="51" y="34"/>
                  <a:pt x="34" y="25"/>
                </a:cubicBezTo>
                <a:lnTo>
                  <a:pt x="34" y="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1" name="Freeform 983">
            <a:extLst>
              <a:ext uri="{FF2B5EF4-FFF2-40B4-BE49-F238E27FC236}">
                <a16:creationId xmlns:a16="http://schemas.microsoft.com/office/drawing/2014/main" id="{04955172-9528-334A-BE82-CFDE10592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0475" y="2776050"/>
            <a:ext cx="91115" cy="36446"/>
          </a:xfrm>
          <a:custGeom>
            <a:avLst/>
            <a:gdLst>
              <a:gd name="T0" fmla="*/ 25105 w 86"/>
              <a:gd name="T1" fmla="*/ 12337 h 35"/>
              <a:gd name="T2" fmla="*/ 25105 w 86"/>
              <a:gd name="T3" fmla="*/ 12337 h 35"/>
              <a:gd name="T4" fmla="*/ 6276 w 86"/>
              <a:gd name="T5" fmla="*/ 12337 h 35"/>
              <a:gd name="T6" fmla="*/ 0 w 86"/>
              <a:gd name="T7" fmla="*/ 6169 h 35"/>
              <a:gd name="T8" fmla="*/ 6276 w 86"/>
              <a:gd name="T9" fmla="*/ 0 h 35"/>
              <a:gd name="T10" fmla="*/ 25105 w 86"/>
              <a:gd name="T11" fmla="*/ 0 h 35"/>
              <a:gd name="T12" fmla="*/ 31381 w 86"/>
              <a:gd name="T13" fmla="*/ 6169 h 35"/>
              <a:gd name="T14" fmla="*/ 25105 w 86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6" h="35">
                <a:moveTo>
                  <a:pt x="68" y="34"/>
                </a:moveTo>
                <a:lnTo>
                  <a:pt x="68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7" y="0"/>
                  <a:pt x="85" y="8"/>
                  <a:pt x="85" y="17"/>
                </a:cubicBezTo>
                <a:cubicBezTo>
                  <a:pt x="85" y="25"/>
                  <a:pt x="77" y="34"/>
                  <a:pt x="68" y="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2" name="Freeform 984">
            <a:extLst>
              <a:ext uri="{FF2B5EF4-FFF2-40B4-BE49-F238E27FC236}">
                <a16:creationId xmlns:a16="http://schemas.microsoft.com/office/drawing/2014/main" id="{74DD0271-3CD7-AF43-BF63-F6C902B14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7262" y="2867165"/>
            <a:ext cx="195896" cy="191341"/>
          </a:xfrm>
          <a:custGeom>
            <a:avLst/>
            <a:gdLst>
              <a:gd name="T0" fmla="*/ 33768 w 188"/>
              <a:gd name="T1" fmla="*/ 66318 h 187"/>
              <a:gd name="T2" fmla="*/ 33768 w 188"/>
              <a:gd name="T3" fmla="*/ 66318 h 187"/>
              <a:gd name="T4" fmla="*/ 0 w 188"/>
              <a:gd name="T5" fmla="*/ 33159 h 187"/>
              <a:gd name="T6" fmla="*/ 33768 w 188"/>
              <a:gd name="T7" fmla="*/ 0 h 187"/>
              <a:gd name="T8" fmla="*/ 67899 w 188"/>
              <a:gd name="T9" fmla="*/ 33159 h 187"/>
              <a:gd name="T10" fmla="*/ 33768 w 188"/>
              <a:gd name="T11" fmla="*/ 66318 h 187"/>
              <a:gd name="T12" fmla="*/ 33768 w 188"/>
              <a:gd name="T13" fmla="*/ 14975 h 187"/>
              <a:gd name="T14" fmla="*/ 33768 w 188"/>
              <a:gd name="T15" fmla="*/ 14975 h 187"/>
              <a:gd name="T16" fmla="*/ 15250 w 188"/>
              <a:gd name="T17" fmla="*/ 33159 h 187"/>
              <a:gd name="T18" fmla="*/ 33768 w 188"/>
              <a:gd name="T19" fmla="*/ 51343 h 187"/>
              <a:gd name="T20" fmla="*/ 52286 w 188"/>
              <a:gd name="T21" fmla="*/ 33159 h 187"/>
              <a:gd name="T22" fmla="*/ 33768 w 188"/>
              <a:gd name="T23" fmla="*/ 14975 h 1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8" h="187">
                <a:moveTo>
                  <a:pt x="93" y="186"/>
                </a:moveTo>
                <a:lnTo>
                  <a:pt x="93" y="186"/>
                </a:lnTo>
                <a:cubicBezTo>
                  <a:pt x="42" y="186"/>
                  <a:pt x="0" y="144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4" y="0"/>
                  <a:pt x="187" y="42"/>
                  <a:pt x="187" y="93"/>
                </a:cubicBezTo>
                <a:cubicBezTo>
                  <a:pt x="187" y="144"/>
                  <a:pt x="144" y="186"/>
                  <a:pt x="93" y="186"/>
                </a:cubicBezTo>
                <a:close/>
                <a:moveTo>
                  <a:pt x="93" y="42"/>
                </a:moveTo>
                <a:lnTo>
                  <a:pt x="93" y="42"/>
                </a:lnTo>
                <a:cubicBezTo>
                  <a:pt x="68" y="42"/>
                  <a:pt x="42" y="67"/>
                  <a:pt x="42" y="93"/>
                </a:cubicBezTo>
                <a:cubicBezTo>
                  <a:pt x="42" y="118"/>
                  <a:pt x="68" y="144"/>
                  <a:pt x="93" y="144"/>
                </a:cubicBezTo>
                <a:cubicBezTo>
                  <a:pt x="119" y="144"/>
                  <a:pt x="144" y="118"/>
                  <a:pt x="144" y="93"/>
                </a:cubicBezTo>
                <a:cubicBezTo>
                  <a:pt x="144" y="67"/>
                  <a:pt x="119" y="42"/>
                  <a:pt x="93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3" name="Freeform 985">
            <a:extLst>
              <a:ext uri="{FF2B5EF4-FFF2-40B4-BE49-F238E27FC236}">
                <a16:creationId xmlns:a16="http://schemas.microsoft.com/office/drawing/2014/main" id="{D847C24C-8B8B-744B-A252-FAED12C6F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340" y="2867165"/>
            <a:ext cx="195899" cy="191341"/>
          </a:xfrm>
          <a:custGeom>
            <a:avLst/>
            <a:gdLst>
              <a:gd name="T0" fmla="*/ 33768 w 188"/>
              <a:gd name="T1" fmla="*/ 66318 h 187"/>
              <a:gd name="T2" fmla="*/ 33768 w 188"/>
              <a:gd name="T3" fmla="*/ 66318 h 187"/>
              <a:gd name="T4" fmla="*/ 0 w 188"/>
              <a:gd name="T5" fmla="*/ 33159 h 187"/>
              <a:gd name="T6" fmla="*/ 33768 w 188"/>
              <a:gd name="T7" fmla="*/ 0 h 187"/>
              <a:gd name="T8" fmla="*/ 67900 w 188"/>
              <a:gd name="T9" fmla="*/ 33159 h 187"/>
              <a:gd name="T10" fmla="*/ 33768 w 188"/>
              <a:gd name="T11" fmla="*/ 66318 h 187"/>
              <a:gd name="T12" fmla="*/ 33768 w 188"/>
              <a:gd name="T13" fmla="*/ 14975 h 187"/>
              <a:gd name="T14" fmla="*/ 33768 w 188"/>
              <a:gd name="T15" fmla="*/ 14975 h 187"/>
              <a:gd name="T16" fmla="*/ 15250 w 188"/>
              <a:gd name="T17" fmla="*/ 33159 h 187"/>
              <a:gd name="T18" fmla="*/ 33768 w 188"/>
              <a:gd name="T19" fmla="*/ 51343 h 187"/>
              <a:gd name="T20" fmla="*/ 52287 w 188"/>
              <a:gd name="T21" fmla="*/ 33159 h 187"/>
              <a:gd name="T22" fmla="*/ 33768 w 188"/>
              <a:gd name="T23" fmla="*/ 14975 h 1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8" h="187">
                <a:moveTo>
                  <a:pt x="93" y="186"/>
                </a:moveTo>
                <a:lnTo>
                  <a:pt x="93" y="186"/>
                </a:lnTo>
                <a:cubicBezTo>
                  <a:pt x="42" y="186"/>
                  <a:pt x="0" y="144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44" y="0"/>
                  <a:pt x="187" y="42"/>
                  <a:pt x="187" y="93"/>
                </a:cubicBezTo>
                <a:cubicBezTo>
                  <a:pt x="187" y="144"/>
                  <a:pt x="144" y="186"/>
                  <a:pt x="93" y="186"/>
                </a:cubicBezTo>
                <a:close/>
                <a:moveTo>
                  <a:pt x="93" y="42"/>
                </a:moveTo>
                <a:lnTo>
                  <a:pt x="93" y="42"/>
                </a:lnTo>
                <a:cubicBezTo>
                  <a:pt x="68" y="42"/>
                  <a:pt x="42" y="67"/>
                  <a:pt x="42" y="93"/>
                </a:cubicBezTo>
                <a:cubicBezTo>
                  <a:pt x="42" y="118"/>
                  <a:pt x="68" y="144"/>
                  <a:pt x="93" y="144"/>
                </a:cubicBezTo>
                <a:cubicBezTo>
                  <a:pt x="119" y="144"/>
                  <a:pt x="144" y="118"/>
                  <a:pt x="144" y="93"/>
                </a:cubicBezTo>
                <a:cubicBezTo>
                  <a:pt x="144" y="67"/>
                  <a:pt x="119" y="42"/>
                  <a:pt x="93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4" name="Freeform 986">
            <a:extLst>
              <a:ext uri="{FF2B5EF4-FFF2-40B4-BE49-F238E27FC236}">
                <a16:creationId xmlns:a16="http://schemas.microsoft.com/office/drawing/2014/main" id="{BC21C210-E152-FC4D-B520-606352EF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8604" y="2889945"/>
            <a:ext cx="132115" cy="27334"/>
          </a:xfrm>
          <a:custGeom>
            <a:avLst/>
            <a:gdLst>
              <a:gd name="T0" fmla="*/ 39563 w 128"/>
              <a:gd name="T1" fmla="*/ 9159 h 26"/>
              <a:gd name="T2" fmla="*/ 39563 w 128"/>
              <a:gd name="T3" fmla="*/ 9159 h 26"/>
              <a:gd name="T4" fmla="*/ 39563 w 128"/>
              <a:gd name="T5" fmla="*/ 9159 h 26"/>
              <a:gd name="T6" fmla="*/ 5755 w 128"/>
              <a:gd name="T7" fmla="*/ 9159 h 26"/>
              <a:gd name="T8" fmla="*/ 0 w 128"/>
              <a:gd name="T9" fmla="*/ 3297 h 26"/>
              <a:gd name="T10" fmla="*/ 5755 w 128"/>
              <a:gd name="T11" fmla="*/ 0 h 26"/>
              <a:gd name="T12" fmla="*/ 42440 w 128"/>
              <a:gd name="T13" fmla="*/ 0 h 26"/>
              <a:gd name="T14" fmla="*/ 45677 w 128"/>
              <a:gd name="T15" fmla="*/ 6228 h 26"/>
              <a:gd name="T16" fmla="*/ 39563 w 128"/>
              <a:gd name="T17" fmla="*/ 9159 h 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8" h="26">
                <a:moveTo>
                  <a:pt x="110" y="25"/>
                </a:moveTo>
                <a:lnTo>
                  <a:pt x="110" y="25"/>
                </a:ln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17"/>
                  <a:pt x="0" y="9"/>
                </a:cubicBezTo>
                <a:cubicBezTo>
                  <a:pt x="0" y="0"/>
                  <a:pt x="8" y="0"/>
                  <a:pt x="1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0"/>
                  <a:pt x="127" y="9"/>
                  <a:pt x="127" y="17"/>
                </a:cubicBezTo>
                <a:cubicBezTo>
                  <a:pt x="127" y="25"/>
                  <a:pt x="118" y="25"/>
                  <a:pt x="110" y="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5" name="Freeform 987">
            <a:extLst>
              <a:ext uri="{FF2B5EF4-FFF2-40B4-BE49-F238E27FC236}">
                <a16:creationId xmlns:a16="http://schemas.microsoft.com/office/drawing/2014/main" id="{D2312951-0D8D-0F48-8E8F-ECCB84C6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7793" y="2867165"/>
            <a:ext cx="555801" cy="45557"/>
          </a:xfrm>
          <a:custGeom>
            <a:avLst/>
            <a:gdLst>
              <a:gd name="T0" fmla="*/ 187171 w 536"/>
              <a:gd name="T1" fmla="*/ 15506 h 43"/>
              <a:gd name="T2" fmla="*/ 187171 w 536"/>
              <a:gd name="T3" fmla="*/ 15506 h 43"/>
              <a:gd name="T4" fmla="*/ 187171 w 536"/>
              <a:gd name="T5" fmla="*/ 15506 h 43"/>
              <a:gd name="T6" fmla="*/ 6143 w 536"/>
              <a:gd name="T7" fmla="*/ 12552 h 43"/>
              <a:gd name="T8" fmla="*/ 0 w 536"/>
              <a:gd name="T9" fmla="*/ 5907 h 43"/>
              <a:gd name="T10" fmla="*/ 6143 w 536"/>
              <a:gd name="T11" fmla="*/ 0 h 43"/>
              <a:gd name="T12" fmla="*/ 6143 w 536"/>
              <a:gd name="T13" fmla="*/ 0 h 43"/>
              <a:gd name="T14" fmla="*/ 187171 w 536"/>
              <a:gd name="T15" fmla="*/ 5907 h 43"/>
              <a:gd name="T16" fmla="*/ 193314 w 536"/>
              <a:gd name="T17" fmla="*/ 12552 h 43"/>
              <a:gd name="T18" fmla="*/ 187171 w 536"/>
              <a:gd name="T19" fmla="*/ 15506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6" h="43">
                <a:moveTo>
                  <a:pt x="518" y="42"/>
                </a:moveTo>
                <a:lnTo>
                  <a:pt x="518" y="42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518" y="16"/>
                  <a:pt x="518" y="16"/>
                  <a:pt x="518" y="16"/>
                </a:cubicBezTo>
                <a:cubicBezTo>
                  <a:pt x="526" y="16"/>
                  <a:pt x="535" y="25"/>
                  <a:pt x="535" y="34"/>
                </a:cubicBezTo>
                <a:cubicBezTo>
                  <a:pt x="535" y="42"/>
                  <a:pt x="526" y="42"/>
                  <a:pt x="518" y="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6" name="Freeform 988">
            <a:extLst>
              <a:ext uri="{FF2B5EF4-FFF2-40B4-BE49-F238E27FC236}">
                <a16:creationId xmlns:a16="http://schemas.microsoft.com/office/drawing/2014/main" id="{B3A3D1AC-B992-BC48-AEBA-D726A2D7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890" y="2858054"/>
            <a:ext cx="150338" cy="36446"/>
          </a:xfrm>
          <a:custGeom>
            <a:avLst/>
            <a:gdLst>
              <a:gd name="T0" fmla="*/ 45884 w 145"/>
              <a:gd name="T1" fmla="*/ 12337 h 35"/>
              <a:gd name="T2" fmla="*/ 45884 w 145"/>
              <a:gd name="T3" fmla="*/ 12337 h 35"/>
              <a:gd name="T4" fmla="*/ 45884 w 145"/>
              <a:gd name="T5" fmla="*/ 12337 h 35"/>
              <a:gd name="T6" fmla="*/ 6142 w 145"/>
              <a:gd name="T7" fmla="*/ 9071 h 35"/>
              <a:gd name="T8" fmla="*/ 0 w 145"/>
              <a:gd name="T9" fmla="*/ 6169 h 35"/>
              <a:gd name="T10" fmla="*/ 6142 w 145"/>
              <a:gd name="T11" fmla="*/ 0 h 35"/>
              <a:gd name="T12" fmla="*/ 6142 w 145"/>
              <a:gd name="T13" fmla="*/ 0 h 35"/>
              <a:gd name="T14" fmla="*/ 45884 w 145"/>
              <a:gd name="T15" fmla="*/ 3266 h 35"/>
              <a:gd name="T16" fmla="*/ 52026 w 145"/>
              <a:gd name="T17" fmla="*/ 6169 h 35"/>
              <a:gd name="T18" fmla="*/ 45884 w 145"/>
              <a:gd name="T19" fmla="*/ 12337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" h="35">
                <a:moveTo>
                  <a:pt x="127" y="34"/>
                </a:moveTo>
                <a:lnTo>
                  <a:pt x="127" y="34"/>
                </a:lnTo>
                <a:cubicBezTo>
                  <a:pt x="17" y="25"/>
                  <a:pt x="17" y="25"/>
                  <a:pt x="17" y="25"/>
                </a:cubicBezTo>
                <a:cubicBezTo>
                  <a:pt x="8" y="25"/>
                  <a:pt x="0" y="25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27" y="9"/>
                  <a:pt x="127" y="9"/>
                  <a:pt x="127" y="9"/>
                </a:cubicBezTo>
                <a:cubicBezTo>
                  <a:pt x="136" y="9"/>
                  <a:pt x="144" y="9"/>
                  <a:pt x="144" y="17"/>
                </a:cubicBezTo>
                <a:cubicBezTo>
                  <a:pt x="144" y="25"/>
                  <a:pt x="136" y="34"/>
                  <a:pt x="127" y="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7" name="Freeform 989">
            <a:extLst>
              <a:ext uri="{FF2B5EF4-FFF2-40B4-BE49-F238E27FC236}">
                <a16:creationId xmlns:a16="http://schemas.microsoft.com/office/drawing/2014/main" id="{B2B2DE7A-D781-7842-929F-BDBD44B95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2119" y="9459331"/>
            <a:ext cx="947595" cy="797254"/>
          </a:xfrm>
          <a:custGeom>
            <a:avLst/>
            <a:gdLst>
              <a:gd name="T0" fmla="*/ 164740 w 918"/>
              <a:gd name="T1" fmla="*/ 277453 h 773"/>
              <a:gd name="T2" fmla="*/ 164740 w 918"/>
              <a:gd name="T3" fmla="*/ 277453 h 773"/>
              <a:gd name="T4" fmla="*/ 164740 w 918"/>
              <a:gd name="T5" fmla="*/ 277453 h 773"/>
              <a:gd name="T6" fmla="*/ 158625 w 918"/>
              <a:gd name="T7" fmla="*/ 274577 h 773"/>
              <a:gd name="T8" fmla="*/ 2878 w 918"/>
              <a:gd name="T9" fmla="*/ 63972 h 773"/>
              <a:gd name="T10" fmla="*/ 2878 w 918"/>
              <a:gd name="T11" fmla="*/ 54987 h 773"/>
              <a:gd name="T12" fmla="*/ 55033 w 918"/>
              <a:gd name="T13" fmla="*/ 2875 h 773"/>
              <a:gd name="T14" fmla="*/ 61148 w 918"/>
              <a:gd name="T15" fmla="*/ 0 h 773"/>
              <a:gd name="T16" fmla="*/ 61148 w 918"/>
              <a:gd name="T17" fmla="*/ 0 h 773"/>
              <a:gd name="T18" fmla="*/ 268692 w 918"/>
              <a:gd name="T19" fmla="*/ 0 h 773"/>
              <a:gd name="T20" fmla="*/ 274807 w 918"/>
              <a:gd name="T21" fmla="*/ 2875 h 773"/>
              <a:gd name="T22" fmla="*/ 326603 w 918"/>
              <a:gd name="T23" fmla="*/ 57863 h 773"/>
              <a:gd name="T24" fmla="*/ 329840 w 918"/>
              <a:gd name="T25" fmla="*/ 66847 h 773"/>
              <a:gd name="T26" fmla="*/ 170855 w 918"/>
              <a:gd name="T27" fmla="*/ 274577 h 773"/>
              <a:gd name="T28" fmla="*/ 164740 w 918"/>
              <a:gd name="T29" fmla="*/ 277453 h 773"/>
              <a:gd name="T30" fmla="*/ 18344 w 918"/>
              <a:gd name="T31" fmla="*/ 61097 h 773"/>
              <a:gd name="T32" fmla="*/ 18344 w 918"/>
              <a:gd name="T33" fmla="*/ 61097 h 773"/>
              <a:gd name="T34" fmla="*/ 164740 w 918"/>
              <a:gd name="T35" fmla="*/ 256248 h 773"/>
              <a:gd name="T36" fmla="*/ 311496 w 918"/>
              <a:gd name="T37" fmla="*/ 63972 h 773"/>
              <a:gd name="T38" fmla="*/ 265455 w 918"/>
              <a:gd name="T39" fmla="*/ 15095 h 773"/>
              <a:gd name="T40" fmla="*/ 64026 w 918"/>
              <a:gd name="T41" fmla="*/ 15095 h 773"/>
              <a:gd name="T42" fmla="*/ 18344 w 918"/>
              <a:gd name="T43" fmla="*/ 61097 h 77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18" h="773">
                <a:moveTo>
                  <a:pt x="458" y="772"/>
                </a:moveTo>
                <a:lnTo>
                  <a:pt x="458" y="772"/>
                </a:lnTo>
                <a:cubicBezTo>
                  <a:pt x="458" y="772"/>
                  <a:pt x="450" y="772"/>
                  <a:pt x="441" y="764"/>
                </a:cubicBezTo>
                <a:cubicBezTo>
                  <a:pt x="8" y="178"/>
                  <a:pt x="8" y="178"/>
                  <a:pt x="8" y="178"/>
                </a:cubicBezTo>
                <a:cubicBezTo>
                  <a:pt x="0" y="170"/>
                  <a:pt x="0" y="161"/>
                  <a:pt x="8" y="153"/>
                </a:cubicBezTo>
                <a:cubicBezTo>
                  <a:pt x="153" y="8"/>
                  <a:pt x="153" y="8"/>
                  <a:pt x="153" y="8"/>
                </a:cubicBezTo>
                <a:cubicBezTo>
                  <a:pt x="161" y="8"/>
                  <a:pt x="170" y="0"/>
                  <a:pt x="170" y="0"/>
                </a:cubicBezTo>
                <a:cubicBezTo>
                  <a:pt x="747" y="0"/>
                  <a:pt x="747" y="0"/>
                  <a:pt x="747" y="0"/>
                </a:cubicBezTo>
                <a:cubicBezTo>
                  <a:pt x="755" y="0"/>
                  <a:pt x="764" y="8"/>
                  <a:pt x="764" y="8"/>
                </a:cubicBezTo>
                <a:cubicBezTo>
                  <a:pt x="908" y="161"/>
                  <a:pt x="908" y="161"/>
                  <a:pt x="908" y="161"/>
                </a:cubicBezTo>
                <a:cubicBezTo>
                  <a:pt x="917" y="170"/>
                  <a:pt x="917" y="178"/>
                  <a:pt x="917" y="186"/>
                </a:cubicBezTo>
                <a:cubicBezTo>
                  <a:pt x="475" y="764"/>
                  <a:pt x="475" y="764"/>
                  <a:pt x="475" y="764"/>
                </a:cubicBezTo>
                <a:cubicBezTo>
                  <a:pt x="475" y="772"/>
                  <a:pt x="467" y="772"/>
                  <a:pt x="458" y="772"/>
                </a:cubicBezTo>
                <a:close/>
                <a:moveTo>
                  <a:pt x="51" y="170"/>
                </a:moveTo>
                <a:lnTo>
                  <a:pt x="51" y="170"/>
                </a:lnTo>
                <a:cubicBezTo>
                  <a:pt x="458" y="713"/>
                  <a:pt x="458" y="713"/>
                  <a:pt x="458" y="713"/>
                </a:cubicBezTo>
                <a:cubicBezTo>
                  <a:pt x="866" y="178"/>
                  <a:pt x="866" y="178"/>
                  <a:pt x="866" y="178"/>
                </a:cubicBezTo>
                <a:cubicBezTo>
                  <a:pt x="738" y="42"/>
                  <a:pt x="738" y="42"/>
                  <a:pt x="738" y="42"/>
                </a:cubicBezTo>
                <a:cubicBezTo>
                  <a:pt x="178" y="42"/>
                  <a:pt x="178" y="42"/>
                  <a:pt x="178" y="42"/>
                </a:cubicBezTo>
                <a:lnTo>
                  <a:pt x="51" y="1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8" name="Freeform 990">
            <a:extLst>
              <a:ext uri="{FF2B5EF4-FFF2-40B4-BE49-F238E27FC236}">
                <a16:creationId xmlns:a16="http://schemas.microsoft.com/office/drawing/2014/main" id="{AA6E52A5-F72B-9146-9087-F8EE8AF3F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460" y="9459331"/>
            <a:ext cx="651470" cy="200453"/>
          </a:xfrm>
          <a:custGeom>
            <a:avLst/>
            <a:gdLst>
              <a:gd name="T0" fmla="*/ 61355 w 629"/>
              <a:gd name="T1" fmla="*/ 69494 h 196"/>
              <a:gd name="T2" fmla="*/ 61355 w 629"/>
              <a:gd name="T3" fmla="*/ 69494 h 196"/>
              <a:gd name="T4" fmla="*/ 55219 w 629"/>
              <a:gd name="T5" fmla="*/ 66286 h 196"/>
              <a:gd name="T6" fmla="*/ 3248 w 629"/>
              <a:gd name="T7" fmla="*/ 14968 h 196"/>
              <a:gd name="T8" fmla="*/ 3248 w 629"/>
              <a:gd name="T9" fmla="*/ 2851 h 196"/>
              <a:gd name="T10" fmla="*/ 15519 w 629"/>
              <a:gd name="T11" fmla="*/ 2851 h 196"/>
              <a:gd name="T12" fmla="*/ 61355 w 629"/>
              <a:gd name="T13" fmla="*/ 48467 h 196"/>
              <a:gd name="T14" fmla="*/ 110438 w 629"/>
              <a:gd name="T15" fmla="*/ 2851 h 196"/>
              <a:gd name="T16" fmla="*/ 119461 w 629"/>
              <a:gd name="T17" fmla="*/ 2851 h 196"/>
              <a:gd name="T18" fmla="*/ 165296 w 629"/>
              <a:gd name="T19" fmla="*/ 48467 h 196"/>
              <a:gd name="T20" fmla="*/ 214380 w 629"/>
              <a:gd name="T21" fmla="*/ 2851 h 196"/>
              <a:gd name="T22" fmla="*/ 223764 w 629"/>
              <a:gd name="T23" fmla="*/ 2851 h 196"/>
              <a:gd name="T24" fmla="*/ 223764 w 629"/>
              <a:gd name="T25" fmla="*/ 14968 h 196"/>
              <a:gd name="T26" fmla="*/ 171432 w 629"/>
              <a:gd name="T27" fmla="*/ 66286 h 196"/>
              <a:gd name="T28" fmla="*/ 162409 w 629"/>
              <a:gd name="T29" fmla="*/ 66286 h 196"/>
              <a:gd name="T30" fmla="*/ 113326 w 629"/>
              <a:gd name="T31" fmla="*/ 18175 h 196"/>
              <a:gd name="T32" fmla="*/ 67490 w 629"/>
              <a:gd name="T33" fmla="*/ 66286 h 196"/>
              <a:gd name="T34" fmla="*/ 61355 w 629"/>
              <a:gd name="T35" fmla="*/ 69494 h 19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29" h="196">
                <a:moveTo>
                  <a:pt x="170" y="195"/>
                </a:moveTo>
                <a:lnTo>
                  <a:pt x="170" y="195"/>
                </a:lnTo>
                <a:cubicBezTo>
                  <a:pt x="170" y="195"/>
                  <a:pt x="162" y="186"/>
                  <a:pt x="153" y="186"/>
                </a:cubicBezTo>
                <a:cubicBezTo>
                  <a:pt x="9" y="42"/>
                  <a:pt x="9" y="42"/>
                  <a:pt x="9" y="42"/>
                </a:cubicBezTo>
                <a:cubicBezTo>
                  <a:pt x="0" y="34"/>
                  <a:pt x="0" y="17"/>
                  <a:pt x="9" y="8"/>
                </a:cubicBezTo>
                <a:cubicBezTo>
                  <a:pt x="17" y="0"/>
                  <a:pt x="34" y="0"/>
                  <a:pt x="43" y="8"/>
                </a:cubicBezTo>
                <a:cubicBezTo>
                  <a:pt x="170" y="136"/>
                  <a:pt x="170" y="136"/>
                  <a:pt x="170" y="136"/>
                </a:cubicBezTo>
                <a:cubicBezTo>
                  <a:pt x="306" y="8"/>
                  <a:pt x="306" y="8"/>
                  <a:pt x="306" y="8"/>
                </a:cubicBezTo>
                <a:cubicBezTo>
                  <a:pt x="314" y="0"/>
                  <a:pt x="323" y="0"/>
                  <a:pt x="331" y="8"/>
                </a:cubicBezTo>
                <a:cubicBezTo>
                  <a:pt x="458" y="136"/>
                  <a:pt x="458" y="136"/>
                  <a:pt x="458" y="136"/>
                </a:cubicBezTo>
                <a:cubicBezTo>
                  <a:pt x="594" y="8"/>
                  <a:pt x="594" y="8"/>
                  <a:pt x="594" y="8"/>
                </a:cubicBezTo>
                <a:cubicBezTo>
                  <a:pt x="603" y="0"/>
                  <a:pt x="611" y="0"/>
                  <a:pt x="620" y="8"/>
                </a:cubicBezTo>
                <a:cubicBezTo>
                  <a:pt x="628" y="17"/>
                  <a:pt x="628" y="34"/>
                  <a:pt x="620" y="42"/>
                </a:cubicBezTo>
                <a:cubicBezTo>
                  <a:pt x="475" y="186"/>
                  <a:pt x="475" y="186"/>
                  <a:pt x="475" y="186"/>
                </a:cubicBezTo>
                <a:cubicBezTo>
                  <a:pt x="467" y="195"/>
                  <a:pt x="458" y="195"/>
                  <a:pt x="450" y="186"/>
                </a:cubicBezTo>
                <a:cubicBezTo>
                  <a:pt x="314" y="51"/>
                  <a:pt x="314" y="51"/>
                  <a:pt x="314" y="51"/>
                </a:cubicBezTo>
                <a:cubicBezTo>
                  <a:pt x="187" y="186"/>
                  <a:pt x="187" y="186"/>
                  <a:pt x="187" y="186"/>
                </a:cubicBezTo>
                <a:cubicBezTo>
                  <a:pt x="178" y="186"/>
                  <a:pt x="178" y="195"/>
                  <a:pt x="170" y="1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9" name="Freeform 991">
            <a:extLst>
              <a:ext uri="{FF2B5EF4-FFF2-40B4-BE49-F238E27FC236}">
                <a16:creationId xmlns:a16="http://schemas.microsoft.com/office/drawing/2014/main" id="{312B69DA-0A73-344A-8D9D-F6375315A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244" y="9605115"/>
            <a:ext cx="350791" cy="651470"/>
          </a:xfrm>
          <a:custGeom>
            <a:avLst/>
            <a:gdLst>
              <a:gd name="T0" fmla="*/ 60939 w 341"/>
              <a:gd name="T1" fmla="*/ 226651 h 629"/>
              <a:gd name="T2" fmla="*/ 60939 w 341"/>
              <a:gd name="T3" fmla="*/ 226651 h 629"/>
              <a:gd name="T4" fmla="*/ 54845 w 341"/>
              <a:gd name="T5" fmla="*/ 220516 h 629"/>
              <a:gd name="T6" fmla="*/ 3226 w 341"/>
              <a:gd name="T7" fmla="*/ 12271 h 629"/>
              <a:gd name="T8" fmla="*/ 9320 w 341"/>
              <a:gd name="T9" fmla="*/ 3248 h 629"/>
              <a:gd name="T10" fmla="*/ 18282 w 341"/>
              <a:gd name="T11" fmla="*/ 6135 h 629"/>
              <a:gd name="T12" fmla="*/ 60939 w 341"/>
              <a:gd name="T13" fmla="*/ 186951 h 629"/>
              <a:gd name="T14" fmla="*/ 106823 w 341"/>
              <a:gd name="T15" fmla="*/ 6135 h 629"/>
              <a:gd name="T16" fmla="*/ 115785 w 341"/>
              <a:gd name="T17" fmla="*/ 3248 h 629"/>
              <a:gd name="T18" fmla="*/ 121879 w 341"/>
              <a:gd name="T19" fmla="*/ 12271 h 629"/>
              <a:gd name="T20" fmla="*/ 70259 w 341"/>
              <a:gd name="T21" fmla="*/ 220516 h 629"/>
              <a:gd name="T22" fmla="*/ 60939 w 341"/>
              <a:gd name="T23" fmla="*/ 226651 h 6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41" h="629">
                <a:moveTo>
                  <a:pt x="170" y="628"/>
                </a:moveTo>
                <a:lnTo>
                  <a:pt x="170" y="628"/>
                </a:lnTo>
                <a:cubicBezTo>
                  <a:pt x="162" y="628"/>
                  <a:pt x="153" y="620"/>
                  <a:pt x="153" y="611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17"/>
                  <a:pt x="9" y="9"/>
                  <a:pt x="26" y="9"/>
                </a:cubicBezTo>
                <a:cubicBezTo>
                  <a:pt x="34" y="0"/>
                  <a:pt x="43" y="9"/>
                  <a:pt x="51" y="17"/>
                </a:cubicBezTo>
                <a:cubicBezTo>
                  <a:pt x="170" y="518"/>
                  <a:pt x="170" y="518"/>
                  <a:pt x="170" y="518"/>
                </a:cubicBezTo>
                <a:cubicBezTo>
                  <a:pt x="298" y="17"/>
                  <a:pt x="298" y="17"/>
                  <a:pt x="298" y="17"/>
                </a:cubicBezTo>
                <a:cubicBezTo>
                  <a:pt x="298" y="9"/>
                  <a:pt x="314" y="0"/>
                  <a:pt x="323" y="9"/>
                </a:cubicBezTo>
                <a:cubicBezTo>
                  <a:pt x="331" y="9"/>
                  <a:pt x="340" y="17"/>
                  <a:pt x="340" y="34"/>
                </a:cubicBezTo>
                <a:cubicBezTo>
                  <a:pt x="196" y="611"/>
                  <a:pt x="196" y="611"/>
                  <a:pt x="196" y="611"/>
                </a:cubicBezTo>
                <a:cubicBezTo>
                  <a:pt x="196" y="620"/>
                  <a:pt x="187" y="628"/>
                  <a:pt x="170" y="6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0" name="Freeform 992">
            <a:extLst>
              <a:ext uri="{FF2B5EF4-FFF2-40B4-BE49-F238E27FC236}">
                <a16:creationId xmlns:a16="http://schemas.microsoft.com/office/drawing/2014/main" id="{F259FFD4-D813-2F49-88B1-42B3500BF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2119" y="9605115"/>
            <a:ext cx="947595" cy="54669"/>
          </a:xfrm>
          <a:custGeom>
            <a:avLst/>
            <a:gdLst>
              <a:gd name="T0" fmla="*/ 323725 w 918"/>
              <a:gd name="T1" fmla="*/ 18684 h 52"/>
              <a:gd name="T2" fmla="*/ 323725 w 918"/>
              <a:gd name="T3" fmla="*/ 18684 h 52"/>
              <a:gd name="T4" fmla="*/ 323725 w 918"/>
              <a:gd name="T5" fmla="*/ 18684 h 52"/>
              <a:gd name="T6" fmla="*/ 8992 w 918"/>
              <a:gd name="T7" fmla="*/ 15387 h 52"/>
              <a:gd name="T8" fmla="*/ 2878 w 918"/>
              <a:gd name="T9" fmla="*/ 9525 h 52"/>
              <a:gd name="T10" fmla="*/ 8992 w 918"/>
              <a:gd name="T11" fmla="*/ 0 h 52"/>
              <a:gd name="T12" fmla="*/ 8992 w 918"/>
              <a:gd name="T13" fmla="*/ 0 h 52"/>
              <a:gd name="T14" fmla="*/ 323725 w 918"/>
              <a:gd name="T15" fmla="*/ 3297 h 52"/>
              <a:gd name="T16" fmla="*/ 329840 w 918"/>
              <a:gd name="T17" fmla="*/ 9525 h 52"/>
              <a:gd name="T18" fmla="*/ 323725 w 918"/>
              <a:gd name="T19" fmla="*/ 18684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18" h="52">
                <a:moveTo>
                  <a:pt x="900" y="51"/>
                </a:moveTo>
                <a:lnTo>
                  <a:pt x="900" y="51"/>
                </a:lnTo>
                <a:cubicBezTo>
                  <a:pt x="25" y="42"/>
                  <a:pt x="25" y="42"/>
                  <a:pt x="25" y="42"/>
                </a:cubicBezTo>
                <a:cubicBezTo>
                  <a:pt x="17" y="42"/>
                  <a:pt x="0" y="34"/>
                  <a:pt x="8" y="26"/>
                </a:cubicBezTo>
                <a:cubicBezTo>
                  <a:pt x="8" y="17"/>
                  <a:pt x="17" y="0"/>
                  <a:pt x="25" y="0"/>
                </a:cubicBezTo>
                <a:cubicBezTo>
                  <a:pt x="900" y="9"/>
                  <a:pt x="900" y="9"/>
                  <a:pt x="900" y="9"/>
                </a:cubicBezTo>
                <a:cubicBezTo>
                  <a:pt x="908" y="9"/>
                  <a:pt x="917" y="17"/>
                  <a:pt x="917" y="26"/>
                </a:cubicBezTo>
                <a:cubicBezTo>
                  <a:pt x="917" y="42"/>
                  <a:pt x="908" y="51"/>
                  <a:pt x="900" y="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1" name="Freeform 993">
            <a:extLst>
              <a:ext uri="{FF2B5EF4-FFF2-40B4-BE49-F238E27FC236}">
                <a16:creationId xmlns:a16="http://schemas.microsoft.com/office/drawing/2014/main" id="{25859732-4209-D446-B717-6DCC66CF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3067" y="9368216"/>
            <a:ext cx="929372" cy="1107045"/>
          </a:xfrm>
          <a:custGeom>
            <a:avLst/>
            <a:gdLst>
              <a:gd name="T0" fmla="*/ 308377 w 900"/>
              <a:gd name="T1" fmla="*/ 385401 h 1070"/>
              <a:gd name="T2" fmla="*/ 308377 w 900"/>
              <a:gd name="T3" fmla="*/ 385401 h 1070"/>
              <a:gd name="T4" fmla="*/ 12234 w 900"/>
              <a:gd name="T5" fmla="*/ 385401 h 1070"/>
              <a:gd name="T6" fmla="*/ 0 w 900"/>
              <a:gd name="T7" fmla="*/ 370259 h 1070"/>
              <a:gd name="T8" fmla="*/ 0 w 900"/>
              <a:gd name="T9" fmla="*/ 15142 h 1070"/>
              <a:gd name="T10" fmla="*/ 12234 w 900"/>
              <a:gd name="T11" fmla="*/ 0 h 1070"/>
              <a:gd name="T12" fmla="*/ 70168 w 900"/>
              <a:gd name="T13" fmla="*/ 0 h 1070"/>
              <a:gd name="T14" fmla="*/ 79163 w 900"/>
              <a:gd name="T15" fmla="*/ 9013 h 1070"/>
              <a:gd name="T16" fmla="*/ 70168 w 900"/>
              <a:gd name="T17" fmla="*/ 18387 h 1070"/>
              <a:gd name="T18" fmla="*/ 18352 w 900"/>
              <a:gd name="T19" fmla="*/ 18387 h 1070"/>
              <a:gd name="T20" fmla="*/ 18352 w 900"/>
              <a:gd name="T21" fmla="*/ 367015 h 1070"/>
              <a:gd name="T22" fmla="*/ 305499 w 900"/>
              <a:gd name="T23" fmla="*/ 367015 h 1070"/>
              <a:gd name="T24" fmla="*/ 305499 w 900"/>
              <a:gd name="T25" fmla="*/ 18387 h 1070"/>
              <a:gd name="T26" fmla="*/ 253323 w 900"/>
              <a:gd name="T27" fmla="*/ 18387 h 1070"/>
              <a:gd name="T28" fmla="*/ 244327 w 900"/>
              <a:gd name="T29" fmla="*/ 9013 h 1070"/>
              <a:gd name="T30" fmla="*/ 253323 w 900"/>
              <a:gd name="T31" fmla="*/ 0 h 1070"/>
              <a:gd name="T32" fmla="*/ 308377 w 900"/>
              <a:gd name="T33" fmla="*/ 0 h 1070"/>
              <a:gd name="T34" fmla="*/ 323490 w 900"/>
              <a:gd name="T35" fmla="*/ 15142 h 1070"/>
              <a:gd name="T36" fmla="*/ 323490 w 900"/>
              <a:gd name="T37" fmla="*/ 370259 h 1070"/>
              <a:gd name="T38" fmla="*/ 308377 w 900"/>
              <a:gd name="T39" fmla="*/ 385401 h 1070"/>
              <a:gd name="T40" fmla="*/ 308377 w 900"/>
              <a:gd name="T41" fmla="*/ 18387 h 1070"/>
              <a:gd name="T42" fmla="*/ 308377 w 900"/>
              <a:gd name="T43" fmla="*/ 18387 h 107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00" h="1070">
                <a:moveTo>
                  <a:pt x="857" y="1069"/>
                </a:moveTo>
                <a:lnTo>
                  <a:pt x="857" y="1069"/>
                </a:lnTo>
                <a:cubicBezTo>
                  <a:pt x="34" y="1069"/>
                  <a:pt x="34" y="1069"/>
                  <a:pt x="34" y="1069"/>
                </a:cubicBezTo>
                <a:cubicBezTo>
                  <a:pt x="17" y="1069"/>
                  <a:pt x="0" y="1052"/>
                  <a:pt x="0" y="102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34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12" y="0"/>
                  <a:pt x="220" y="17"/>
                  <a:pt x="220" y="25"/>
                </a:cubicBezTo>
                <a:cubicBezTo>
                  <a:pt x="220" y="42"/>
                  <a:pt x="212" y="51"/>
                  <a:pt x="195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1018"/>
                  <a:pt x="51" y="1018"/>
                  <a:pt x="51" y="1018"/>
                </a:cubicBezTo>
                <a:cubicBezTo>
                  <a:pt x="849" y="1018"/>
                  <a:pt x="849" y="1018"/>
                  <a:pt x="849" y="1018"/>
                </a:cubicBezTo>
                <a:cubicBezTo>
                  <a:pt x="849" y="51"/>
                  <a:pt x="849" y="51"/>
                  <a:pt x="849" y="51"/>
                </a:cubicBezTo>
                <a:cubicBezTo>
                  <a:pt x="704" y="51"/>
                  <a:pt x="704" y="51"/>
                  <a:pt x="704" y="51"/>
                </a:cubicBezTo>
                <a:cubicBezTo>
                  <a:pt x="687" y="51"/>
                  <a:pt x="679" y="42"/>
                  <a:pt x="679" y="25"/>
                </a:cubicBezTo>
                <a:cubicBezTo>
                  <a:pt x="679" y="17"/>
                  <a:pt x="687" y="0"/>
                  <a:pt x="704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82" y="0"/>
                  <a:pt x="899" y="17"/>
                  <a:pt x="899" y="42"/>
                </a:cubicBezTo>
                <a:cubicBezTo>
                  <a:pt x="899" y="1027"/>
                  <a:pt x="899" y="1027"/>
                  <a:pt x="899" y="1027"/>
                </a:cubicBezTo>
                <a:cubicBezTo>
                  <a:pt x="899" y="1052"/>
                  <a:pt x="882" y="1069"/>
                  <a:pt x="857" y="1069"/>
                </a:cubicBezTo>
                <a:close/>
                <a:moveTo>
                  <a:pt x="857" y="51"/>
                </a:moveTo>
                <a:lnTo>
                  <a:pt x="857" y="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2" name="Freeform 994">
            <a:extLst>
              <a:ext uri="{FF2B5EF4-FFF2-40B4-BE49-F238E27FC236}">
                <a16:creationId xmlns:a16="http://schemas.microsoft.com/office/drawing/2014/main" id="{10F494C8-EC22-F744-A84B-555D5D0A9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185" y="9632449"/>
            <a:ext cx="186784" cy="186784"/>
          </a:xfrm>
          <a:custGeom>
            <a:avLst/>
            <a:gdLst>
              <a:gd name="T0" fmla="*/ 55324 w 180"/>
              <a:gd name="T1" fmla="*/ 64723 h 179"/>
              <a:gd name="T2" fmla="*/ 55324 w 180"/>
              <a:gd name="T3" fmla="*/ 64723 h 179"/>
              <a:gd name="T4" fmla="*/ 9401 w 180"/>
              <a:gd name="T5" fmla="*/ 64723 h 179"/>
              <a:gd name="T6" fmla="*/ 0 w 180"/>
              <a:gd name="T7" fmla="*/ 55269 h 179"/>
              <a:gd name="T8" fmla="*/ 0 w 180"/>
              <a:gd name="T9" fmla="*/ 9090 h 179"/>
              <a:gd name="T10" fmla="*/ 9401 w 180"/>
              <a:gd name="T11" fmla="*/ 0 h 179"/>
              <a:gd name="T12" fmla="*/ 55324 w 180"/>
              <a:gd name="T13" fmla="*/ 0 h 179"/>
              <a:gd name="T14" fmla="*/ 64725 w 180"/>
              <a:gd name="T15" fmla="*/ 9090 h 179"/>
              <a:gd name="T16" fmla="*/ 64725 w 180"/>
              <a:gd name="T17" fmla="*/ 55269 h 179"/>
              <a:gd name="T18" fmla="*/ 55324 w 180"/>
              <a:gd name="T19" fmla="*/ 64723 h 179"/>
              <a:gd name="T20" fmla="*/ 18441 w 180"/>
              <a:gd name="T21" fmla="*/ 46179 h 179"/>
              <a:gd name="T22" fmla="*/ 18441 w 180"/>
              <a:gd name="T23" fmla="*/ 46179 h 179"/>
              <a:gd name="T24" fmla="*/ 46284 w 180"/>
              <a:gd name="T25" fmla="*/ 46179 h 179"/>
              <a:gd name="T26" fmla="*/ 46284 w 180"/>
              <a:gd name="T27" fmla="*/ 18181 h 179"/>
              <a:gd name="T28" fmla="*/ 18441 w 180"/>
              <a:gd name="T29" fmla="*/ 18181 h 179"/>
              <a:gd name="T30" fmla="*/ 18441 w 180"/>
              <a:gd name="T31" fmla="*/ 46179 h 1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0" h="179">
                <a:moveTo>
                  <a:pt x="153" y="178"/>
                </a:moveTo>
                <a:lnTo>
                  <a:pt x="153" y="178"/>
                </a:lnTo>
                <a:cubicBezTo>
                  <a:pt x="26" y="178"/>
                  <a:pt x="26" y="178"/>
                  <a:pt x="26" y="178"/>
                </a:cubicBezTo>
                <a:cubicBezTo>
                  <a:pt x="9" y="178"/>
                  <a:pt x="0" y="161"/>
                  <a:pt x="0" y="15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9" y="8"/>
                  <a:pt x="179" y="25"/>
                </a:cubicBezTo>
                <a:cubicBezTo>
                  <a:pt x="179" y="152"/>
                  <a:pt x="179" y="152"/>
                  <a:pt x="179" y="152"/>
                </a:cubicBezTo>
                <a:cubicBezTo>
                  <a:pt x="179" y="161"/>
                  <a:pt x="162" y="178"/>
                  <a:pt x="153" y="178"/>
                </a:cubicBezTo>
                <a:close/>
                <a:moveTo>
                  <a:pt x="51" y="127"/>
                </a:moveTo>
                <a:lnTo>
                  <a:pt x="51" y="127"/>
                </a:lnTo>
                <a:cubicBezTo>
                  <a:pt x="128" y="127"/>
                  <a:pt x="128" y="127"/>
                  <a:pt x="128" y="127"/>
                </a:cubicBezTo>
                <a:cubicBezTo>
                  <a:pt x="128" y="50"/>
                  <a:pt x="128" y="50"/>
                  <a:pt x="128" y="50"/>
                </a:cubicBezTo>
                <a:cubicBezTo>
                  <a:pt x="51" y="50"/>
                  <a:pt x="51" y="50"/>
                  <a:pt x="51" y="50"/>
                </a:cubicBezTo>
                <a:lnTo>
                  <a:pt x="51" y="1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3" name="Freeform 995">
            <a:extLst>
              <a:ext uri="{FF2B5EF4-FFF2-40B4-BE49-F238E27FC236}">
                <a16:creationId xmlns:a16="http://schemas.microsoft.com/office/drawing/2014/main" id="{6449038A-3B39-6442-BEC4-2FECBC027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185" y="9896682"/>
            <a:ext cx="186784" cy="177673"/>
          </a:xfrm>
          <a:custGeom>
            <a:avLst/>
            <a:gdLst>
              <a:gd name="T0" fmla="*/ 55324 w 180"/>
              <a:gd name="T1" fmla="*/ 61550 h 171"/>
              <a:gd name="T2" fmla="*/ 55324 w 180"/>
              <a:gd name="T3" fmla="*/ 61550 h 171"/>
              <a:gd name="T4" fmla="*/ 9401 w 180"/>
              <a:gd name="T5" fmla="*/ 61550 h 171"/>
              <a:gd name="T6" fmla="*/ 0 w 180"/>
              <a:gd name="T7" fmla="*/ 52136 h 171"/>
              <a:gd name="T8" fmla="*/ 0 w 180"/>
              <a:gd name="T9" fmla="*/ 9414 h 171"/>
              <a:gd name="T10" fmla="*/ 9401 w 180"/>
              <a:gd name="T11" fmla="*/ 0 h 171"/>
              <a:gd name="T12" fmla="*/ 55324 w 180"/>
              <a:gd name="T13" fmla="*/ 0 h 171"/>
              <a:gd name="T14" fmla="*/ 64725 w 180"/>
              <a:gd name="T15" fmla="*/ 9414 h 171"/>
              <a:gd name="T16" fmla="*/ 64725 w 180"/>
              <a:gd name="T17" fmla="*/ 52136 h 171"/>
              <a:gd name="T18" fmla="*/ 55324 w 180"/>
              <a:gd name="T19" fmla="*/ 61550 h 171"/>
              <a:gd name="T20" fmla="*/ 18441 w 180"/>
              <a:gd name="T21" fmla="*/ 43085 h 171"/>
              <a:gd name="T22" fmla="*/ 18441 w 180"/>
              <a:gd name="T23" fmla="*/ 43085 h 171"/>
              <a:gd name="T24" fmla="*/ 46284 w 180"/>
              <a:gd name="T25" fmla="*/ 43085 h 171"/>
              <a:gd name="T26" fmla="*/ 46284 w 180"/>
              <a:gd name="T27" fmla="*/ 15206 h 171"/>
              <a:gd name="T28" fmla="*/ 18441 w 180"/>
              <a:gd name="T29" fmla="*/ 15206 h 171"/>
              <a:gd name="T30" fmla="*/ 18441 w 180"/>
              <a:gd name="T31" fmla="*/ 43085 h 17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0" h="171">
                <a:moveTo>
                  <a:pt x="153" y="170"/>
                </a:moveTo>
                <a:lnTo>
                  <a:pt x="153" y="170"/>
                </a:lnTo>
                <a:cubicBezTo>
                  <a:pt x="26" y="170"/>
                  <a:pt x="26" y="170"/>
                  <a:pt x="26" y="170"/>
                </a:cubicBezTo>
                <a:cubicBezTo>
                  <a:pt x="9" y="170"/>
                  <a:pt x="0" y="161"/>
                  <a:pt x="0" y="14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9" y="9"/>
                  <a:pt x="179" y="26"/>
                </a:cubicBezTo>
                <a:cubicBezTo>
                  <a:pt x="179" y="144"/>
                  <a:pt x="179" y="144"/>
                  <a:pt x="179" y="144"/>
                </a:cubicBezTo>
                <a:cubicBezTo>
                  <a:pt x="179" y="161"/>
                  <a:pt x="162" y="170"/>
                  <a:pt x="153" y="170"/>
                </a:cubicBezTo>
                <a:close/>
                <a:moveTo>
                  <a:pt x="51" y="119"/>
                </a:moveTo>
                <a:lnTo>
                  <a:pt x="51" y="119"/>
                </a:lnTo>
                <a:cubicBezTo>
                  <a:pt x="128" y="119"/>
                  <a:pt x="128" y="119"/>
                  <a:pt x="128" y="119"/>
                </a:cubicBezTo>
                <a:cubicBezTo>
                  <a:pt x="128" y="42"/>
                  <a:pt x="128" y="42"/>
                  <a:pt x="128" y="42"/>
                </a:cubicBezTo>
                <a:cubicBezTo>
                  <a:pt x="51" y="42"/>
                  <a:pt x="51" y="42"/>
                  <a:pt x="51" y="42"/>
                </a:cubicBezTo>
                <a:lnTo>
                  <a:pt x="51" y="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4" name="Freeform 996">
            <a:extLst>
              <a:ext uri="{FF2B5EF4-FFF2-40B4-BE49-F238E27FC236}">
                <a16:creationId xmlns:a16="http://schemas.microsoft.com/office/drawing/2014/main" id="{27D92EB5-9D9C-1A4F-A9D8-C521BDCF8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185" y="10151804"/>
            <a:ext cx="186784" cy="186784"/>
          </a:xfrm>
          <a:custGeom>
            <a:avLst/>
            <a:gdLst>
              <a:gd name="T0" fmla="*/ 55324 w 180"/>
              <a:gd name="T1" fmla="*/ 64725 h 180"/>
              <a:gd name="T2" fmla="*/ 55324 w 180"/>
              <a:gd name="T3" fmla="*/ 64725 h 180"/>
              <a:gd name="T4" fmla="*/ 9401 w 180"/>
              <a:gd name="T5" fmla="*/ 64725 h 180"/>
              <a:gd name="T6" fmla="*/ 0 w 180"/>
              <a:gd name="T7" fmla="*/ 55324 h 180"/>
              <a:gd name="T8" fmla="*/ 0 w 180"/>
              <a:gd name="T9" fmla="*/ 9401 h 180"/>
              <a:gd name="T10" fmla="*/ 9401 w 180"/>
              <a:gd name="T11" fmla="*/ 0 h 180"/>
              <a:gd name="T12" fmla="*/ 55324 w 180"/>
              <a:gd name="T13" fmla="*/ 0 h 180"/>
              <a:gd name="T14" fmla="*/ 64725 w 180"/>
              <a:gd name="T15" fmla="*/ 9401 h 180"/>
              <a:gd name="T16" fmla="*/ 64725 w 180"/>
              <a:gd name="T17" fmla="*/ 55324 h 180"/>
              <a:gd name="T18" fmla="*/ 55324 w 180"/>
              <a:gd name="T19" fmla="*/ 64725 h 180"/>
              <a:gd name="T20" fmla="*/ 18441 w 180"/>
              <a:gd name="T21" fmla="*/ 46284 h 180"/>
              <a:gd name="T22" fmla="*/ 18441 w 180"/>
              <a:gd name="T23" fmla="*/ 46284 h 180"/>
              <a:gd name="T24" fmla="*/ 46284 w 180"/>
              <a:gd name="T25" fmla="*/ 46284 h 180"/>
              <a:gd name="T26" fmla="*/ 46284 w 180"/>
              <a:gd name="T27" fmla="*/ 18441 h 180"/>
              <a:gd name="T28" fmla="*/ 18441 w 180"/>
              <a:gd name="T29" fmla="*/ 18441 h 180"/>
              <a:gd name="T30" fmla="*/ 18441 w 180"/>
              <a:gd name="T31" fmla="*/ 46284 h 18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0" h="180">
                <a:moveTo>
                  <a:pt x="153" y="179"/>
                </a:moveTo>
                <a:lnTo>
                  <a:pt x="153" y="179"/>
                </a:lnTo>
                <a:cubicBezTo>
                  <a:pt x="26" y="179"/>
                  <a:pt x="26" y="179"/>
                  <a:pt x="26" y="179"/>
                </a:cubicBezTo>
                <a:cubicBezTo>
                  <a:pt x="9" y="179"/>
                  <a:pt x="0" y="170"/>
                  <a:pt x="0" y="15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9" y="17"/>
                  <a:pt x="179" y="26"/>
                </a:cubicBezTo>
                <a:cubicBezTo>
                  <a:pt x="179" y="153"/>
                  <a:pt x="179" y="153"/>
                  <a:pt x="179" y="153"/>
                </a:cubicBezTo>
                <a:cubicBezTo>
                  <a:pt x="179" y="170"/>
                  <a:pt x="162" y="179"/>
                  <a:pt x="153" y="179"/>
                </a:cubicBezTo>
                <a:close/>
                <a:moveTo>
                  <a:pt x="51" y="128"/>
                </a:moveTo>
                <a:lnTo>
                  <a:pt x="51" y="128"/>
                </a:lnTo>
                <a:cubicBezTo>
                  <a:pt x="128" y="128"/>
                  <a:pt x="128" y="128"/>
                  <a:pt x="128" y="128"/>
                </a:cubicBezTo>
                <a:cubicBezTo>
                  <a:pt x="128" y="51"/>
                  <a:pt x="128" y="51"/>
                  <a:pt x="128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1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5" name="Freeform 997">
            <a:extLst>
              <a:ext uri="{FF2B5EF4-FFF2-40B4-BE49-F238E27FC236}">
                <a16:creationId xmlns:a16="http://schemas.microsoft.com/office/drawing/2014/main" id="{DD643979-39DF-0E43-80BC-78A3869D1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0419" y="9696230"/>
            <a:ext cx="309791" cy="54669"/>
          </a:xfrm>
          <a:custGeom>
            <a:avLst/>
            <a:gdLst>
              <a:gd name="T0" fmla="*/ 101430 w 298"/>
              <a:gd name="T1" fmla="*/ 18684 h 52"/>
              <a:gd name="T2" fmla="*/ 101430 w 298"/>
              <a:gd name="T3" fmla="*/ 18684 h 52"/>
              <a:gd name="T4" fmla="*/ 9418 w 298"/>
              <a:gd name="T5" fmla="*/ 18684 h 52"/>
              <a:gd name="T6" fmla="*/ 0 w 298"/>
              <a:gd name="T7" fmla="*/ 9159 h 52"/>
              <a:gd name="T8" fmla="*/ 9418 w 298"/>
              <a:gd name="T9" fmla="*/ 0 h 52"/>
              <a:gd name="T10" fmla="*/ 101430 w 298"/>
              <a:gd name="T11" fmla="*/ 0 h 52"/>
              <a:gd name="T12" fmla="*/ 107588 w 298"/>
              <a:gd name="T13" fmla="*/ 9159 h 52"/>
              <a:gd name="T14" fmla="*/ 101430 w 298"/>
              <a:gd name="T15" fmla="*/ 18684 h 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8" h="52">
                <a:moveTo>
                  <a:pt x="280" y="51"/>
                </a:moveTo>
                <a:lnTo>
                  <a:pt x="280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2"/>
                  <a:pt x="0" y="25"/>
                </a:cubicBezTo>
                <a:cubicBezTo>
                  <a:pt x="0" y="17"/>
                  <a:pt x="9" y="0"/>
                  <a:pt x="2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9" y="0"/>
                  <a:pt x="297" y="17"/>
                  <a:pt x="297" y="25"/>
                </a:cubicBezTo>
                <a:cubicBezTo>
                  <a:pt x="297" y="42"/>
                  <a:pt x="289" y="51"/>
                  <a:pt x="280" y="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6" name="Freeform 998">
            <a:extLst>
              <a:ext uri="{FF2B5EF4-FFF2-40B4-BE49-F238E27FC236}">
                <a16:creationId xmlns:a16="http://schemas.microsoft.com/office/drawing/2014/main" id="{B57FFB39-35A4-7945-886B-336E5EA8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0419" y="9955906"/>
            <a:ext cx="309791" cy="54669"/>
          </a:xfrm>
          <a:custGeom>
            <a:avLst/>
            <a:gdLst>
              <a:gd name="T0" fmla="*/ 101430 w 298"/>
              <a:gd name="T1" fmla="*/ 18676 h 51"/>
              <a:gd name="T2" fmla="*/ 101430 w 298"/>
              <a:gd name="T3" fmla="*/ 18676 h 51"/>
              <a:gd name="T4" fmla="*/ 9418 w 298"/>
              <a:gd name="T5" fmla="*/ 18676 h 51"/>
              <a:gd name="T6" fmla="*/ 0 w 298"/>
              <a:gd name="T7" fmla="*/ 9338 h 51"/>
              <a:gd name="T8" fmla="*/ 9418 w 298"/>
              <a:gd name="T9" fmla="*/ 0 h 51"/>
              <a:gd name="T10" fmla="*/ 101430 w 298"/>
              <a:gd name="T11" fmla="*/ 0 h 51"/>
              <a:gd name="T12" fmla="*/ 107588 w 298"/>
              <a:gd name="T13" fmla="*/ 9338 h 51"/>
              <a:gd name="T14" fmla="*/ 101430 w 298"/>
              <a:gd name="T15" fmla="*/ 18676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8" h="51">
                <a:moveTo>
                  <a:pt x="280" y="50"/>
                </a:moveTo>
                <a:lnTo>
                  <a:pt x="280" y="50"/>
                </a:lnTo>
                <a:cubicBezTo>
                  <a:pt x="26" y="50"/>
                  <a:pt x="26" y="50"/>
                  <a:pt x="26" y="50"/>
                </a:cubicBezTo>
                <a:cubicBezTo>
                  <a:pt x="9" y="50"/>
                  <a:pt x="0" y="42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9" y="0"/>
                  <a:pt x="297" y="8"/>
                  <a:pt x="297" y="25"/>
                </a:cubicBezTo>
                <a:cubicBezTo>
                  <a:pt x="297" y="42"/>
                  <a:pt x="289" y="50"/>
                  <a:pt x="280" y="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7" name="Freeform 999">
            <a:extLst>
              <a:ext uri="{FF2B5EF4-FFF2-40B4-BE49-F238E27FC236}">
                <a16:creationId xmlns:a16="http://schemas.microsoft.com/office/drawing/2014/main" id="{F32ADEB3-1417-A84D-8969-16E332AF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0419" y="10220139"/>
            <a:ext cx="309791" cy="54669"/>
          </a:xfrm>
          <a:custGeom>
            <a:avLst/>
            <a:gdLst>
              <a:gd name="T0" fmla="*/ 101430 w 298"/>
              <a:gd name="T1" fmla="*/ 18684 h 52"/>
              <a:gd name="T2" fmla="*/ 101430 w 298"/>
              <a:gd name="T3" fmla="*/ 18684 h 52"/>
              <a:gd name="T4" fmla="*/ 9418 w 298"/>
              <a:gd name="T5" fmla="*/ 18684 h 52"/>
              <a:gd name="T6" fmla="*/ 0 w 298"/>
              <a:gd name="T7" fmla="*/ 9525 h 52"/>
              <a:gd name="T8" fmla="*/ 9418 w 298"/>
              <a:gd name="T9" fmla="*/ 0 h 52"/>
              <a:gd name="T10" fmla="*/ 101430 w 298"/>
              <a:gd name="T11" fmla="*/ 0 h 52"/>
              <a:gd name="T12" fmla="*/ 107588 w 298"/>
              <a:gd name="T13" fmla="*/ 9525 h 52"/>
              <a:gd name="T14" fmla="*/ 101430 w 298"/>
              <a:gd name="T15" fmla="*/ 18684 h 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8" h="52">
                <a:moveTo>
                  <a:pt x="280" y="51"/>
                </a:moveTo>
                <a:lnTo>
                  <a:pt x="280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34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9" y="0"/>
                  <a:pt x="297" y="9"/>
                  <a:pt x="297" y="26"/>
                </a:cubicBezTo>
                <a:cubicBezTo>
                  <a:pt x="297" y="34"/>
                  <a:pt x="289" y="51"/>
                  <a:pt x="280" y="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8" name="Freeform 1000">
            <a:extLst>
              <a:ext uri="{FF2B5EF4-FFF2-40B4-BE49-F238E27FC236}">
                <a16:creationId xmlns:a16="http://schemas.microsoft.com/office/drawing/2014/main" id="{AD34CDB9-0142-FB4C-8156-2559D3AC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9077" y="9245209"/>
            <a:ext cx="441906" cy="291568"/>
          </a:xfrm>
          <a:custGeom>
            <a:avLst/>
            <a:gdLst>
              <a:gd name="T0" fmla="*/ 141335 w 426"/>
              <a:gd name="T1" fmla="*/ 101238 h 281"/>
              <a:gd name="T2" fmla="*/ 141335 w 426"/>
              <a:gd name="T3" fmla="*/ 101238 h 281"/>
              <a:gd name="T4" fmla="*/ 9398 w 426"/>
              <a:gd name="T5" fmla="*/ 101238 h 281"/>
              <a:gd name="T6" fmla="*/ 0 w 426"/>
              <a:gd name="T7" fmla="*/ 88945 h 281"/>
              <a:gd name="T8" fmla="*/ 0 w 426"/>
              <a:gd name="T9" fmla="*/ 52065 h 281"/>
              <a:gd name="T10" fmla="*/ 0 w 426"/>
              <a:gd name="T11" fmla="*/ 49173 h 281"/>
              <a:gd name="T12" fmla="*/ 30725 w 426"/>
              <a:gd name="T13" fmla="*/ 12293 h 281"/>
              <a:gd name="T14" fmla="*/ 76994 w 426"/>
              <a:gd name="T15" fmla="*/ 0 h 281"/>
              <a:gd name="T16" fmla="*/ 122900 w 426"/>
              <a:gd name="T17" fmla="*/ 12293 h 281"/>
              <a:gd name="T18" fmla="*/ 150372 w 426"/>
              <a:gd name="T19" fmla="*/ 49173 h 281"/>
              <a:gd name="T20" fmla="*/ 153626 w 426"/>
              <a:gd name="T21" fmla="*/ 52065 h 281"/>
              <a:gd name="T22" fmla="*/ 153626 w 426"/>
              <a:gd name="T23" fmla="*/ 88945 h 281"/>
              <a:gd name="T24" fmla="*/ 141335 w 426"/>
              <a:gd name="T25" fmla="*/ 101238 h 281"/>
              <a:gd name="T26" fmla="*/ 18435 w 426"/>
              <a:gd name="T27" fmla="*/ 82799 h 281"/>
              <a:gd name="T28" fmla="*/ 18435 w 426"/>
              <a:gd name="T29" fmla="*/ 82799 h 281"/>
              <a:gd name="T30" fmla="*/ 135190 w 426"/>
              <a:gd name="T31" fmla="*/ 82799 h 281"/>
              <a:gd name="T32" fmla="*/ 135190 w 426"/>
              <a:gd name="T33" fmla="*/ 55320 h 281"/>
              <a:gd name="T34" fmla="*/ 113502 w 426"/>
              <a:gd name="T35" fmla="*/ 27841 h 281"/>
              <a:gd name="T36" fmla="*/ 76994 w 426"/>
              <a:gd name="T37" fmla="*/ 15547 h 281"/>
              <a:gd name="T38" fmla="*/ 40123 w 426"/>
              <a:gd name="T39" fmla="*/ 27841 h 281"/>
              <a:gd name="T40" fmla="*/ 18435 w 426"/>
              <a:gd name="T41" fmla="*/ 55320 h 281"/>
              <a:gd name="T42" fmla="*/ 18435 w 426"/>
              <a:gd name="T43" fmla="*/ 82799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26" h="281">
                <a:moveTo>
                  <a:pt x="391" y="280"/>
                </a:moveTo>
                <a:lnTo>
                  <a:pt x="391" y="280"/>
                </a:lnTo>
                <a:cubicBezTo>
                  <a:pt x="26" y="280"/>
                  <a:pt x="26" y="280"/>
                  <a:pt x="26" y="280"/>
                </a:cubicBezTo>
                <a:cubicBezTo>
                  <a:pt x="17" y="280"/>
                  <a:pt x="0" y="263"/>
                  <a:pt x="0" y="246"/>
                </a:cubicBezTo>
                <a:cubicBezTo>
                  <a:pt x="0" y="144"/>
                  <a:pt x="0" y="144"/>
                  <a:pt x="0" y="144"/>
                </a:cubicBezTo>
                <a:lnTo>
                  <a:pt x="0" y="136"/>
                </a:lnTo>
                <a:cubicBezTo>
                  <a:pt x="17" y="93"/>
                  <a:pt x="43" y="59"/>
                  <a:pt x="85" y="34"/>
                </a:cubicBezTo>
                <a:cubicBezTo>
                  <a:pt x="119" y="9"/>
                  <a:pt x="162" y="0"/>
                  <a:pt x="213" y="0"/>
                </a:cubicBezTo>
                <a:cubicBezTo>
                  <a:pt x="255" y="0"/>
                  <a:pt x="298" y="9"/>
                  <a:pt x="340" y="34"/>
                </a:cubicBezTo>
                <a:cubicBezTo>
                  <a:pt x="374" y="59"/>
                  <a:pt x="408" y="93"/>
                  <a:pt x="416" y="136"/>
                </a:cubicBezTo>
                <a:cubicBezTo>
                  <a:pt x="425" y="136"/>
                  <a:pt x="425" y="144"/>
                  <a:pt x="425" y="144"/>
                </a:cubicBezTo>
                <a:cubicBezTo>
                  <a:pt x="425" y="246"/>
                  <a:pt x="425" y="246"/>
                  <a:pt x="425" y="246"/>
                </a:cubicBezTo>
                <a:cubicBezTo>
                  <a:pt x="425" y="263"/>
                  <a:pt x="408" y="280"/>
                  <a:pt x="391" y="280"/>
                </a:cubicBezTo>
                <a:close/>
                <a:moveTo>
                  <a:pt x="51" y="229"/>
                </a:moveTo>
                <a:lnTo>
                  <a:pt x="51" y="229"/>
                </a:lnTo>
                <a:cubicBezTo>
                  <a:pt x="374" y="229"/>
                  <a:pt x="374" y="229"/>
                  <a:pt x="374" y="229"/>
                </a:cubicBezTo>
                <a:cubicBezTo>
                  <a:pt x="374" y="153"/>
                  <a:pt x="374" y="153"/>
                  <a:pt x="374" y="153"/>
                </a:cubicBezTo>
                <a:cubicBezTo>
                  <a:pt x="357" y="119"/>
                  <a:pt x="340" y="93"/>
                  <a:pt x="314" y="77"/>
                </a:cubicBezTo>
                <a:cubicBezTo>
                  <a:pt x="280" y="59"/>
                  <a:pt x="246" y="43"/>
                  <a:pt x="213" y="43"/>
                </a:cubicBezTo>
                <a:cubicBezTo>
                  <a:pt x="170" y="43"/>
                  <a:pt x="136" y="59"/>
                  <a:pt x="111" y="77"/>
                </a:cubicBezTo>
                <a:cubicBezTo>
                  <a:pt x="85" y="93"/>
                  <a:pt x="60" y="119"/>
                  <a:pt x="51" y="153"/>
                </a:cubicBezTo>
                <a:lnTo>
                  <a:pt x="51" y="2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9" name="Freeform 1001">
            <a:extLst>
              <a:ext uri="{FF2B5EF4-FFF2-40B4-BE49-F238E27FC236}">
                <a16:creationId xmlns:a16="http://schemas.microsoft.com/office/drawing/2014/main" id="{AD794729-2B3E-FD4F-854E-D88C52FF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9530" y="2356922"/>
            <a:ext cx="159450" cy="405463"/>
          </a:xfrm>
          <a:custGeom>
            <a:avLst/>
            <a:gdLst>
              <a:gd name="T0" fmla="*/ 6174 w 153"/>
              <a:gd name="T1" fmla="*/ 140928 h 392"/>
              <a:gd name="T2" fmla="*/ 6174 w 153"/>
              <a:gd name="T3" fmla="*/ 140928 h 392"/>
              <a:gd name="T4" fmla="*/ 6174 w 153"/>
              <a:gd name="T5" fmla="*/ 140928 h 392"/>
              <a:gd name="T6" fmla="*/ 2905 w 153"/>
              <a:gd name="T7" fmla="*/ 134800 h 392"/>
              <a:gd name="T8" fmla="*/ 2905 w 153"/>
              <a:gd name="T9" fmla="*/ 51902 h 392"/>
              <a:gd name="T10" fmla="*/ 15252 w 153"/>
              <a:gd name="T11" fmla="*/ 15498 h 392"/>
              <a:gd name="T12" fmla="*/ 49025 w 153"/>
              <a:gd name="T13" fmla="*/ 0 h 392"/>
              <a:gd name="T14" fmla="*/ 49025 w 153"/>
              <a:gd name="T15" fmla="*/ 0 h 392"/>
              <a:gd name="T16" fmla="*/ 55199 w 153"/>
              <a:gd name="T17" fmla="*/ 6127 h 392"/>
              <a:gd name="T18" fmla="*/ 49025 w 153"/>
              <a:gd name="T19" fmla="*/ 12255 h 392"/>
              <a:gd name="T20" fmla="*/ 21426 w 153"/>
              <a:gd name="T21" fmla="*/ 21626 h 392"/>
              <a:gd name="T22" fmla="*/ 12347 w 153"/>
              <a:gd name="T23" fmla="*/ 51902 h 392"/>
              <a:gd name="T24" fmla="*/ 12347 w 153"/>
              <a:gd name="T25" fmla="*/ 51902 h 392"/>
              <a:gd name="T26" fmla="*/ 12347 w 153"/>
              <a:gd name="T27" fmla="*/ 134800 h 392"/>
              <a:gd name="T28" fmla="*/ 6174 w 153"/>
              <a:gd name="T29" fmla="*/ 140928 h 3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3" h="392">
                <a:moveTo>
                  <a:pt x="17" y="391"/>
                </a:moveTo>
                <a:lnTo>
                  <a:pt x="17" y="391"/>
                </a:lnTo>
                <a:cubicBezTo>
                  <a:pt x="8" y="391"/>
                  <a:pt x="8" y="382"/>
                  <a:pt x="8" y="374"/>
                </a:cubicBezTo>
                <a:cubicBezTo>
                  <a:pt x="8" y="144"/>
                  <a:pt x="8" y="144"/>
                  <a:pt x="8" y="144"/>
                </a:cubicBezTo>
                <a:cubicBezTo>
                  <a:pt x="8" y="136"/>
                  <a:pt x="0" y="77"/>
                  <a:pt x="42" y="43"/>
                </a:cubicBezTo>
                <a:cubicBezTo>
                  <a:pt x="68" y="17"/>
                  <a:pt x="93" y="0"/>
                  <a:pt x="135" y="0"/>
                </a:cubicBezTo>
                <a:cubicBezTo>
                  <a:pt x="144" y="0"/>
                  <a:pt x="152" y="9"/>
                  <a:pt x="152" y="17"/>
                </a:cubicBezTo>
                <a:cubicBezTo>
                  <a:pt x="152" y="26"/>
                  <a:pt x="144" y="34"/>
                  <a:pt x="135" y="34"/>
                </a:cubicBezTo>
                <a:cubicBezTo>
                  <a:pt x="102" y="34"/>
                  <a:pt x="76" y="43"/>
                  <a:pt x="59" y="60"/>
                </a:cubicBezTo>
                <a:cubicBezTo>
                  <a:pt x="34" y="94"/>
                  <a:pt x="34" y="144"/>
                  <a:pt x="34" y="144"/>
                </a:cubicBezTo>
                <a:cubicBezTo>
                  <a:pt x="34" y="374"/>
                  <a:pt x="34" y="374"/>
                  <a:pt x="34" y="374"/>
                </a:cubicBezTo>
                <a:cubicBezTo>
                  <a:pt x="34" y="382"/>
                  <a:pt x="25" y="391"/>
                  <a:pt x="17" y="3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0" name="Freeform 1002">
            <a:extLst>
              <a:ext uri="{FF2B5EF4-FFF2-40B4-BE49-F238E27FC236}">
                <a16:creationId xmlns:a16="http://schemas.microsoft.com/office/drawing/2014/main" id="{8048C276-D827-1D4A-8CC9-9957E9F93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1743" y="2461705"/>
            <a:ext cx="264233" cy="186784"/>
          </a:xfrm>
          <a:custGeom>
            <a:avLst/>
            <a:gdLst>
              <a:gd name="T0" fmla="*/ 85601 w 256"/>
              <a:gd name="T1" fmla="*/ 64723 h 179"/>
              <a:gd name="T2" fmla="*/ 85601 w 256"/>
              <a:gd name="T3" fmla="*/ 64723 h 179"/>
              <a:gd name="T4" fmla="*/ 85601 w 256"/>
              <a:gd name="T5" fmla="*/ 64723 h 179"/>
              <a:gd name="T6" fmla="*/ 82364 w 256"/>
              <a:gd name="T7" fmla="*/ 58542 h 179"/>
              <a:gd name="T8" fmla="*/ 82364 w 256"/>
              <a:gd name="T9" fmla="*/ 58542 h 179"/>
              <a:gd name="T10" fmla="*/ 70135 w 256"/>
              <a:gd name="T11" fmla="*/ 27635 h 179"/>
              <a:gd name="T12" fmla="*/ 45678 w 256"/>
              <a:gd name="T13" fmla="*/ 18544 h 179"/>
              <a:gd name="T14" fmla="*/ 42800 w 256"/>
              <a:gd name="T15" fmla="*/ 18544 h 179"/>
              <a:gd name="T16" fmla="*/ 6114 w 256"/>
              <a:gd name="T17" fmla="*/ 15272 h 179"/>
              <a:gd name="T18" fmla="*/ 0 w 256"/>
              <a:gd name="T19" fmla="*/ 9454 h 179"/>
              <a:gd name="T20" fmla="*/ 2877 w 256"/>
              <a:gd name="T21" fmla="*/ 2909 h 179"/>
              <a:gd name="T22" fmla="*/ 45678 w 256"/>
              <a:gd name="T23" fmla="*/ 6181 h 179"/>
              <a:gd name="T24" fmla="*/ 79487 w 256"/>
              <a:gd name="T25" fmla="*/ 21817 h 179"/>
              <a:gd name="T26" fmla="*/ 91715 w 256"/>
              <a:gd name="T27" fmla="*/ 58542 h 179"/>
              <a:gd name="T28" fmla="*/ 85601 w 256"/>
              <a:gd name="T29" fmla="*/ 64723 h 17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56" h="179">
                <a:moveTo>
                  <a:pt x="238" y="178"/>
                </a:moveTo>
                <a:lnTo>
                  <a:pt x="238" y="178"/>
                </a:lnTo>
                <a:cubicBezTo>
                  <a:pt x="229" y="178"/>
                  <a:pt x="229" y="170"/>
                  <a:pt x="229" y="161"/>
                </a:cubicBezTo>
                <a:cubicBezTo>
                  <a:pt x="229" y="161"/>
                  <a:pt x="229" y="110"/>
                  <a:pt x="195" y="76"/>
                </a:cubicBezTo>
                <a:cubicBezTo>
                  <a:pt x="178" y="60"/>
                  <a:pt x="153" y="51"/>
                  <a:pt x="127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02" y="42"/>
                  <a:pt x="51" y="34"/>
                  <a:pt x="17" y="42"/>
                </a:cubicBezTo>
                <a:cubicBezTo>
                  <a:pt x="8" y="42"/>
                  <a:pt x="0" y="34"/>
                  <a:pt x="0" y="26"/>
                </a:cubicBezTo>
                <a:cubicBezTo>
                  <a:pt x="0" y="17"/>
                  <a:pt x="0" y="17"/>
                  <a:pt x="8" y="8"/>
                </a:cubicBezTo>
                <a:cubicBezTo>
                  <a:pt x="51" y="0"/>
                  <a:pt x="110" y="17"/>
                  <a:pt x="127" y="17"/>
                </a:cubicBezTo>
                <a:cubicBezTo>
                  <a:pt x="161" y="26"/>
                  <a:pt x="195" y="34"/>
                  <a:pt x="221" y="60"/>
                </a:cubicBezTo>
                <a:cubicBezTo>
                  <a:pt x="255" y="102"/>
                  <a:pt x="255" y="161"/>
                  <a:pt x="255" y="161"/>
                </a:cubicBezTo>
                <a:cubicBezTo>
                  <a:pt x="255" y="170"/>
                  <a:pt x="246" y="178"/>
                  <a:pt x="238" y="1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1" name="Freeform 1003">
            <a:extLst>
              <a:ext uri="{FF2B5EF4-FFF2-40B4-BE49-F238E27FC236}">
                <a16:creationId xmlns:a16="http://schemas.microsoft.com/office/drawing/2014/main" id="{E10ADC94-2EAB-EE4B-AE9D-AE41BD48F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534" y="2270364"/>
            <a:ext cx="396351" cy="209564"/>
          </a:xfrm>
          <a:custGeom>
            <a:avLst/>
            <a:gdLst>
              <a:gd name="T0" fmla="*/ 40028 w 383"/>
              <a:gd name="T1" fmla="*/ 72669 h 205"/>
              <a:gd name="T2" fmla="*/ 40028 w 383"/>
              <a:gd name="T3" fmla="*/ 72669 h 205"/>
              <a:gd name="T4" fmla="*/ 27767 w 383"/>
              <a:gd name="T5" fmla="*/ 72669 h 205"/>
              <a:gd name="T6" fmla="*/ 0 w 383"/>
              <a:gd name="T7" fmla="*/ 36334 h 205"/>
              <a:gd name="T8" fmla="*/ 36782 w 383"/>
              <a:gd name="T9" fmla="*/ 3206 h 205"/>
              <a:gd name="T10" fmla="*/ 95201 w 383"/>
              <a:gd name="T11" fmla="*/ 9262 h 205"/>
              <a:gd name="T12" fmla="*/ 134868 w 383"/>
              <a:gd name="T13" fmla="*/ 36334 h 205"/>
              <a:gd name="T14" fmla="*/ 134868 w 383"/>
              <a:gd name="T15" fmla="*/ 42390 h 205"/>
              <a:gd name="T16" fmla="*/ 131622 w 383"/>
              <a:gd name="T17" fmla="*/ 45596 h 205"/>
              <a:gd name="T18" fmla="*/ 79694 w 383"/>
              <a:gd name="T19" fmla="*/ 51652 h 205"/>
              <a:gd name="T20" fmla="*/ 73564 w 383"/>
              <a:gd name="T21" fmla="*/ 57708 h 205"/>
              <a:gd name="T22" fmla="*/ 49043 w 383"/>
              <a:gd name="T23" fmla="*/ 72669 h 205"/>
              <a:gd name="T24" fmla="*/ 40028 w 383"/>
              <a:gd name="T25" fmla="*/ 72669 h 205"/>
              <a:gd name="T26" fmla="*/ 52288 w 383"/>
              <a:gd name="T27" fmla="*/ 12111 h 205"/>
              <a:gd name="T28" fmla="*/ 52288 w 383"/>
              <a:gd name="T29" fmla="*/ 12111 h 205"/>
              <a:gd name="T30" fmla="*/ 36782 w 383"/>
              <a:gd name="T31" fmla="*/ 12111 h 205"/>
              <a:gd name="T32" fmla="*/ 36782 w 383"/>
              <a:gd name="T33" fmla="*/ 12111 h 205"/>
              <a:gd name="T34" fmla="*/ 12261 w 383"/>
              <a:gd name="T35" fmla="*/ 36334 h 205"/>
              <a:gd name="T36" fmla="*/ 30652 w 383"/>
              <a:gd name="T37" fmla="*/ 60557 h 205"/>
              <a:gd name="T38" fmla="*/ 30652 w 383"/>
              <a:gd name="T39" fmla="*/ 60557 h 205"/>
              <a:gd name="T40" fmla="*/ 46158 w 383"/>
              <a:gd name="T41" fmla="*/ 63763 h 205"/>
              <a:gd name="T42" fmla="*/ 64549 w 383"/>
              <a:gd name="T43" fmla="*/ 51652 h 205"/>
              <a:gd name="T44" fmla="*/ 70679 w 383"/>
              <a:gd name="T45" fmla="*/ 45596 h 205"/>
              <a:gd name="T46" fmla="*/ 116476 w 383"/>
              <a:gd name="T47" fmla="*/ 33485 h 205"/>
              <a:gd name="T48" fmla="*/ 91955 w 383"/>
              <a:gd name="T49" fmla="*/ 18167 h 205"/>
              <a:gd name="T50" fmla="*/ 52288 w 383"/>
              <a:gd name="T51" fmla="*/ 12111 h 205"/>
              <a:gd name="T52" fmla="*/ 36782 w 383"/>
              <a:gd name="T53" fmla="*/ 9262 h 205"/>
              <a:gd name="T54" fmla="*/ 36782 w 383"/>
              <a:gd name="T55" fmla="*/ 9262 h 20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83" h="205">
                <a:moveTo>
                  <a:pt x="111" y="204"/>
                </a:moveTo>
                <a:lnTo>
                  <a:pt x="111" y="204"/>
                </a:lnTo>
                <a:cubicBezTo>
                  <a:pt x="102" y="204"/>
                  <a:pt x="94" y="204"/>
                  <a:pt x="77" y="204"/>
                </a:cubicBezTo>
                <a:cubicBezTo>
                  <a:pt x="34" y="187"/>
                  <a:pt x="0" y="153"/>
                  <a:pt x="0" y="102"/>
                </a:cubicBezTo>
                <a:cubicBezTo>
                  <a:pt x="0" y="51"/>
                  <a:pt x="43" y="9"/>
                  <a:pt x="102" y="9"/>
                </a:cubicBezTo>
                <a:cubicBezTo>
                  <a:pt x="136" y="0"/>
                  <a:pt x="196" y="0"/>
                  <a:pt x="264" y="26"/>
                </a:cubicBezTo>
                <a:cubicBezTo>
                  <a:pt x="306" y="43"/>
                  <a:pt x="348" y="68"/>
                  <a:pt x="374" y="102"/>
                </a:cubicBezTo>
                <a:cubicBezTo>
                  <a:pt x="382" y="111"/>
                  <a:pt x="382" y="119"/>
                  <a:pt x="374" y="119"/>
                </a:cubicBezTo>
                <a:cubicBezTo>
                  <a:pt x="374" y="128"/>
                  <a:pt x="365" y="128"/>
                  <a:pt x="365" y="128"/>
                </a:cubicBezTo>
                <a:cubicBezTo>
                  <a:pt x="298" y="119"/>
                  <a:pt x="246" y="119"/>
                  <a:pt x="221" y="145"/>
                </a:cubicBezTo>
                <a:cubicBezTo>
                  <a:pt x="212" y="153"/>
                  <a:pt x="204" y="153"/>
                  <a:pt x="204" y="162"/>
                </a:cubicBezTo>
                <a:cubicBezTo>
                  <a:pt x="187" y="179"/>
                  <a:pt x="162" y="195"/>
                  <a:pt x="136" y="204"/>
                </a:cubicBezTo>
                <a:cubicBezTo>
                  <a:pt x="128" y="204"/>
                  <a:pt x="119" y="204"/>
                  <a:pt x="111" y="204"/>
                </a:cubicBezTo>
                <a:close/>
                <a:moveTo>
                  <a:pt x="145" y="34"/>
                </a:moveTo>
                <a:lnTo>
                  <a:pt x="145" y="34"/>
                </a:lnTo>
                <a:cubicBezTo>
                  <a:pt x="128" y="34"/>
                  <a:pt x="111" y="34"/>
                  <a:pt x="102" y="34"/>
                </a:cubicBezTo>
                <a:cubicBezTo>
                  <a:pt x="60" y="43"/>
                  <a:pt x="34" y="68"/>
                  <a:pt x="34" y="102"/>
                </a:cubicBezTo>
                <a:cubicBezTo>
                  <a:pt x="34" y="136"/>
                  <a:pt x="51" y="162"/>
                  <a:pt x="85" y="170"/>
                </a:cubicBezTo>
                <a:cubicBezTo>
                  <a:pt x="102" y="179"/>
                  <a:pt x="111" y="179"/>
                  <a:pt x="128" y="179"/>
                </a:cubicBezTo>
                <a:cubicBezTo>
                  <a:pt x="153" y="170"/>
                  <a:pt x="170" y="153"/>
                  <a:pt x="179" y="145"/>
                </a:cubicBezTo>
                <a:cubicBezTo>
                  <a:pt x="187" y="136"/>
                  <a:pt x="196" y="128"/>
                  <a:pt x="196" y="128"/>
                </a:cubicBezTo>
                <a:cubicBezTo>
                  <a:pt x="230" y="102"/>
                  <a:pt x="272" y="94"/>
                  <a:pt x="323" y="94"/>
                </a:cubicBezTo>
                <a:cubicBezTo>
                  <a:pt x="298" y="77"/>
                  <a:pt x="280" y="68"/>
                  <a:pt x="255" y="51"/>
                </a:cubicBezTo>
                <a:cubicBezTo>
                  <a:pt x="212" y="34"/>
                  <a:pt x="179" y="34"/>
                  <a:pt x="145" y="34"/>
                </a:cubicBezTo>
                <a:close/>
                <a:moveTo>
                  <a:pt x="102" y="26"/>
                </a:moveTo>
                <a:lnTo>
                  <a:pt x="102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2" name="Freeform 1004">
            <a:extLst>
              <a:ext uri="{FF2B5EF4-FFF2-40B4-BE49-F238E27FC236}">
                <a16:creationId xmlns:a16="http://schemas.microsoft.com/office/drawing/2014/main" id="{60533E60-E76B-D541-935C-1F396C3A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8624" y="2407036"/>
            <a:ext cx="318902" cy="186784"/>
          </a:xfrm>
          <a:custGeom>
            <a:avLst/>
            <a:gdLst>
              <a:gd name="T0" fmla="*/ 67689 w 307"/>
              <a:gd name="T1" fmla="*/ 9454 h 179"/>
              <a:gd name="T2" fmla="*/ 67689 w 307"/>
              <a:gd name="T3" fmla="*/ 9454 h 179"/>
              <a:gd name="T4" fmla="*/ 76738 w 307"/>
              <a:gd name="T5" fmla="*/ 9454 h 179"/>
              <a:gd name="T6" fmla="*/ 98456 w 307"/>
              <a:gd name="T7" fmla="*/ 30907 h 179"/>
              <a:gd name="T8" fmla="*/ 82891 w 307"/>
              <a:gd name="T9" fmla="*/ 52360 h 179"/>
              <a:gd name="T10" fmla="*/ 73842 w 307"/>
              <a:gd name="T11" fmla="*/ 52360 h 179"/>
              <a:gd name="T12" fmla="*/ 70584 w 307"/>
              <a:gd name="T13" fmla="*/ 52360 h 179"/>
              <a:gd name="T14" fmla="*/ 52124 w 307"/>
              <a:gd name="T15" fmla="*/ 40361 h 179"/>
              <a:gd name="T16" fmla="*/ 27510 w 307"/>
              <a:gd name="T17" fmla="*/ 30907 h 179"/>
              <a:gd name="T18" fmla="*/ 12307 w 307"/>
              <a:gd name="T19" fmla="*/ 33816 h 179"/>
              <a:gd name="T20" fmla="*/ 39817 w 307"/>
              <a:gd name="T21" fmla="*/ 15635 h 179"/>
              <a:gd name="T22" fmla="*/ 67689 w 307"/>
              <a:gd name="T23" fmla="*/ 9454 h 179"/>
              <a:gd name="T24" fmla="*/ 67689 w 307"/>
              <a:gd name="T25" fmla="*/ 0 h 179"/>
              <a:gd name="T26" fmla="*/ 67689 w 307"/>
              <a:gd name="T27" fmla="*/ 0 h 179"/>
              <a:gd name="T28" fmla="*/ 67689 w 307"/>
              <a:gd name="T29" fmla="*/ 9454 h 179"/>
              <a:gd name="T30" fmla="*/ 67689 w 307"/>
              <a:gd name="T31" fmla="*/ 0 h 179"/>
              <a:gd name="T32" fmla="*/ 67689 w 307"/>
              <a:gd name="T33" fmla="*/ 0 h 179"/>
              <a:gd name="T34" fmla="*/ 34025 w 307"/>
              <a:gd name="T35" fmla="*/ 6181 h 179"/>
              <a:gd name="T36" fmla="*/ 3258 w 307"/>
              <a:gd name="T37" fmla="*/ 27998 h 179"/>
              <a:gd name="T38" fmla="*/ 3258 w 307"/>
              <a:gd name="T39" fmla="*/ 40361 h 179"/>
              <a:gd name="T40" fmla="*/ 12307 w 307"/>
              <a:gd name="T41" fmla="*/ 46179 h 179"/>
              <a:gd name="T42" fmla="*/ 15203 w 307"/>
              <a:gd name="T43" fmla="*/ 43270 h 179"/>
              <a:gd name="T44" fmla="*/ 27510 w 307"/>
              <a:gd name="T45" fmla="*/ 43270 h 179"/>
              <a:gd name="T46" fmla="*/ 43075 w 307"/>
              <a:gd name="T47" fmla="*/ 46179 h 179"/>
              <a:gd name="T48" fmla="*/ 45970 w 307"/>
              <a:gd name="T49" fmla="*/ 49452 h 179"/>
              <a:gd name="T50" fmla="*/ 67689 w 307"/>
              <a:gd name="T51" fmla="*/ 61814 h 179"/>
              <a:gd name="T52" fmla="*/ 73842 w 307"/>
              <a:gd name="T53" fmla="*/ 64723 h 179"/>
              <a:gd name="T54" fmla="*/ 86149 w 307"/>
              <a:gd name="T55" fmla="*/ 61814 h 179"/>
              <a:gd name="T56" fmla="*/ 101352 w 307"/>
              <a:gd name="T57" fmla="*/ 49452 h 179"/>
              <a:gd name="T58" fmla="*/ 107505 w 307"/>
              <a:gd name="T59" fmla="*/ 30907 h 179"/>
              <a:gd name="T60" fmla="*/ 79996 w 307"/>
              <a:gd name="T61" fmla="*/ 0 h 179"/>
              <a:gd name="T62" fmla="*/ 67689 w 307"/>
              <a:gd name="T63" fmla="*/ 0 h 179"/>
              <a:gd name="T64" fmla="*/ 67689 w 307"/>
              <a:gd name="T65" fmla="*/ 9454 h 1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07" h="179">
                <a:moveTo>
                  <a:pt x="187" y="26"/>
                </a:moveTo>
                <a:lnTo>
                  <a:pt x="187" y="26"/>
                </a:lnTo>
                <a:cubicBezTo>
                  <a:pt x="195" y="26"/>
                  <a:pt x="204" y="26"/>
                  <a:pt x="212" y="26"/>
                </a:cubicBezTo>
                <a:cubicBezTo>
                  <a:pt x="246" y="34"/>
                  <a:pt x="272" y="59"/>
                  <a:pt x="272" y="85"/>
                </a:cubicBezTo>
                <a:cubicBezTo>
                  <a:pt x="272" y="111"/>
                  <a:pt x="255" y="136"/>
                  <a:pt x="229" y="144"/>
                </a:cubicBezTo>
                <a:cubicBezTo>
                  <a:pt x="221" y="144"/>
                  <a:pt x="212" y="144"/>
                  <a:pt x="204" y="144"/>
                </a:cubicBezTo>
                <a:lnTo>
                  <a:pt x="195" y="144"/>
                </a:lnTo>
                <a:cubicBezTo>
                  <a:pt x="170" y="136"/>
                  <a:pt x="153" y="119"/>
                  <a:pt x="144" y="111"/>
                </a:cubicBezTo>
                <a:cubicBezTo>
                  <a:pt x="127" y="93"/>
                  <a:pt x="110" y="85"/>
                  <a:pt x="76" y="85"/>
                </a:cubicBezTo>
                <a:cubicBezTo>
                  <a:pt x="68" y="85"/>
                  <a:pt x="51" y="93"/>
                  <a:pt x="34" y="93"/>
                </a:cubicBezTo>
                <a:cubicBezTo>
                  <a:pt x="42" y="77"/>
                  <a:pt x="68" y="59"/>
                  <a:pt x="110" y="43"/>
                </a:cubicBezTo>
                <a:cubicBezTo>
                  <a:pt x="136" y="34"/>
                  <a:pt x="161" y="26"/>
                  <a:pt x="187" y="26"/>
                </a:cubicBezTo>
                <a:lnTo>
                  <a:pt x="187" y="0"/>
                </a:lnTo>
                <a:cubicBezTo>
                  <a:pt x="187" y="26"/>
                  <a:pt x="187" y="26"/>
                  <a:pt x="187" y="26"/>
                </a:cubicBezTo>
                <a:cubicBezTo>
                  <a:pt x="187" y="0"/>
                  <a:pt x="187" y="0"/>
                  <a:pt x="187" y="0"/>
                </a:cubicBezTo>
                <a:cubicBezTo>
                  <a:pt x="153" y="0"/>
                  <a:pt x="127" y="0"/>
                  <a:pt x="94" y="17"/>
                </a:cubicBezTo>
                <a:cubicBezTo>
                  <a:pt x="68" y="26"/>
                  <a:pt x="34" y="51"/>
                  <a:pt x="9" y="77"/>
                </a:cubicBezTo>
                <a:cubicBezTo>
                  <a:pt x="0" y="85"/>
                  <a:pt x="0" y="93"/>
                  <a:pt x="9" y="111"/>
                </a:cubicBezTo>
                <a:cubicBezTo>
                  <a:pt x="17" y="119"/>
                  <a:pt x="26" y="127"/>
                  <a:pt x="34" y="127"/>
                </a:cubicBezTo>
                <a:cubicBezTo>
                  <a:pt x="34" y="127"/>
                  <a:pt x="34" y="119"/>
                  <a:pt x="42" y="119"/>
                </a:cubicBezTo>
                <a:cubicBezTo>
                  <a:pt x="51" y="119"/>
                  <a:pt x="68" y="119"/>
                  <a:pt x="76" y="119"/>
                </a:cubicBezTo>
                <a:cubicBezTo>
                  <a:pt x="102" y="119"/>
                  <a:pt x="110" y="119"/>
                  <a:pt x="119" y="127"/>
                </a:cubicBezTo>
                <a:cubicBezTo>
                  <a:pt x="127" y="136"/>
                  <a:pt x="127" y="136"/>
                  <a:pt x="127" y="136"/>
                </a:cubicBezTo>
                <a:cubicBezTo>
                  <a:pt x="144" y="153"/>
                  <a:pt x="161" y="170"/>
                  <a:pt x="187" y="170"/>
                </a:cubicBezTo>
                <a:cubicBezTo>
                  <a:pt x="195" y="178"/>
                  <a:pt x="204" y="178"/>
                  <a:pt x="204" y="178"/>
                </a:cubicBezTo>
                <a:cubicBezTo>
                  <a:pt x="212" y="178"/>
                  <a:pt x="229" y="178"/>
                  <a:pt x="238" y="170"/>
                </a:cubicBezTo>
                <a:cubicBezTo>
                  <a:pt x="255" y="170"/>
                  <a:pt x="272" y="153"/>
                  <a:pt x="280" y="136"/>
                </a:cubicBezTo>
                <a:cubicBezTo>
                  <a:pt x="297" y="127"/>
                  <a:pt x="306" y="102"/>
                  <a:pt x="297" y="85"/>
                </a:cubicBezTo>
                <a:cubicBezTo>
                  <a:pt x="297" y="43"/>
                  <a:pt x="263" y="0"/>
                  <a:pt x="221" y="0"/>
                </a:cubicBezTo>
                <a:cubicBezTo>
                  <a:pt x="204" y="0"/>
                  <a:pt x="195" y="0"/>
                  <a:pt x="187" y="0"/>
                </a:cubicBezTo>
                <a:lnTo>
                  <a:pt x="187" y="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3" name="Freeform 1005">
            <a:extLst>
              <a:ext uri="{FF2B5EF4-FFF2-40B4-BE49-F238E27FC236}">
                <a16:creationId xmlns:a16="http://schemas.microsoft.com/office/drawing/2014/main" id="{D6360339-FB41-3145-AADA-F3A2285E8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534" y="2338699"/>
            <a:ext cx="186787" cy="54669"/>
          </a:xfrm>
          <a:custGeom>
            <a:avLst/>
            <a:gdLst>
              <a:gd name="T0" fmla="*/ 6147 w 180"/>
              <a:gd name="T1" fmla="*/ 18684 h 52"/>
              <a:gd name="T2" fmla="*/ 6147 w 180"/>
              <a:gd name="T3" fmla="*/ 18684 h 52"/>
              <a:gd name="T4" fmla="*/ 0 w 180"/>
              <a:gd name="T5" fmla="*/ 15753 h 52"/>
              <a:gd name="T6" fmla="*/ 6147 w 180"/>
              <a:gd name="T7" fmla="*/ 9525 h 52"/>
              <a:gd name="T8" fmla="*/ 58579 w 180"/>
              <a:gd name="T9" fmla="*/ 0 h 52"/>
              <a:gd name="T10" fmla="*/ 64726 w 180"/>
              <a:gd name="T11" fmla="*/ 6228 h 52"/>
              <a:gd name="T12" fmla="*/ 58579 w 180"/>
              <a:gd name="T13" fmla="*/ 9525 h 52"/>
              <a:gd name="T14" fmla="*/ 6147 w 180"/>
              <a:gd name="T15" fmla="*/ 18684 h 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0" h="52">
                <a:moveTo>
                  <a:pt x="17" y="51"/>
                </a:moveTo>
                <a:lnTo>
                  <a:pt x="17" y="51"/>
                </a:lnTo>
                <a:cubicBezTo>
                  <a:pt x="9" y="51"/>
                  <a:pt x="9" y="51"/>
                  <a:pt x="0" y="43"/>
                </a:cubicBezTo>
                <a:cubicBezTo>
                  <a:pt x="0" y="34"/>
                  <a:pt x="9" y="26"/>
                  <a:pt x="17" y="26"/>
                </a:cubicBezTo>
                <a:cubicBezTo>
                  <a:pt x="17" y="17"/>
                  <a:pt x="111" y="0"/>
                  <a:pt x="162" y="0"/>
                </a:cubicBezTo>
                <a:cubicBezTo>
                  <a:pt x="170" y="0"/>
                  <a:pt x="179" y="9"/>
                  <a:pt x="179" y="17"/>
                </a:cubicBezTo>
                <a:cubicBezTo>
                  <a:pt x="179" y="26"/>
                  <a:pt x="170" y="26"/>
                  <a:pt x="162" y="26"/>
                </a:cubicBezTo>
                <a:cubicBezTo>
                  <a:pt x="111" y="26"/>
                  <a:pt x="26" y="51"/>
                  <a:pt x="17" y="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4" name="Freeform 1006">
            <a:extLst>
              <a:ext uri="{FF2B5EF4-FFF2-40B4-BE49-F238E27FC236}">
                <a16:creationId xmlns:a16="http://schemas.microsoft.com/office/drawing/2014/main" id="{3AF3AF6A-AA63-A845-A4BC-55CA1C6E3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314" y="2347810"/>
            <a:ext cx="77449" cy="72892"/>
          </a:xfrm>
          <a:custGeom>
            <a:avLst/>
            <a:gdLst>
              <a:gd name="T0" fmla="*/ 20679 w 77"/>
              <a:gd name="T1" fmla="*/ 25032 h 69"/>
              <a:gd name="T2" fmla="*/ 20679 w 77"/>
              <a:gd name="T3" fmla="*/ 25032 h 69"/>
              <a:gd name="T4" fmla="*/ 17875 w 77"/>
              <a:gd name="T5" fmla="*/ 25032 h 69"/>
              <a:gd name="T6" fmla="*/ 2804 w 77"/>
              <a:gd name="T7" fmla="*/ 9203 h 69"/>
              <a:gd name="T8" fmla="*/ 0 w 77"/>
              <a:gd name="T9" fmla="*/ 2945 h 69"/>
              <a:gd name="T10" fmla="*/ 8762 w 77"/>
              <a:gd name="T11" fmla="*/ 0 h 69"/>
              <a:gd name="T12" fmla="*/ 23834 w 77"/>
              <a:gd name="T13" fmla="*/ 15461 h 69"/>
              <a:gd name="T14" fmla="*/ 23834 w 77"/>
              <a:gd name="T15" fmla="*/ 21719 h 69"/>
              <a:gd name="T16" fmla="*/ 20679 w 77"/>
              <a:gd name="T17" fmla="*/ 25032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69">
                <a:moveTo>
                  <a:pt x="59" y="68"/>
                </a:moveTo>
                <a:lnTo>
                  <a:pt x="59" y="68"/>
                </a:lnTo>
                <a:lnTo>
                  <a:pt x="51" y="68"/>
                </a:lnTo>
                <a:cubicBezTo>
                  <a:pt x="8" y="25"/>
                  <a:pt x="8" y="25"/>
                  <a:pt x="8" y="25"/>
                </a:cubicBezTo>
                <a:cubicBezTo>
                  <a:pt x="0" y="17"/>
                  <a:pt x="0" y="8"/>
                  <a:pt x="0" y="8"/>
                </a:cubicBezTo>
                <a:cubicBezTo>
                  <a:pt x="8" y="0"/>
                  <a:pt x="17" y="0"/>
                  <a:pt x="25" y="0"/>
                </a:cubicBezTo>
                <a:cubicBezTo>
                  <a:pt x="68" y="42"/>
                  <a:pt x="68" y="42"/>
                  <a:pt x="68" y="42"/>
                </a:cubicBezTo>
                <a:cubicBezTo>
                  <a:pt x="76" y="51"/>
                  <a:pt x="76" y="59"/>
                  <a:pt x="68" y="59"/>
                </a:cubicBezTo>
                <a:cubicBezTo>
                  <a:pt x="68" y="68"/>
                  <a:pt x="68" y="68"/>
                  <a:pt x="59" y="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5" name="Freeform 1007">
            <a:extLst>
              <a:ext uri="{FF2B5EF4-FFF2-40B4-BE49-F238E27FC236}">
                <a16:creationId xmlns:a16="http://schemas.microsoft.com/office/drawing/2014/main" id="{8AA93436-1A70-D140-8651-9815D5926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2952" y="2602932"/>
            <a:ext cx="897483" cy="728919"/>
          </a:xfrm>
          <a:custGeom>
            <a:avLst/>
            <a:gdLst>
              <a:gd name="T0" fmla="*/ 241678 w 867"/>
              <a:gd name="T1" fmla="*/ 253640 h 705"/>
              <a:gd name="T2" fmla="*/ 217149 w 867"/>
              <a:gd name="T3" fmla="*/ 232383 h 705"/>
              <a:gd name="T4" fmla="*/ 211378 w 867"/>
              <a:gd name="T5" fmla="*/ 201759 h 705"/>
              <a:gd name="T6" fmla="*/ 165206 w 867"/>
              <a:gd name="T7" fmla="*/ 205001 h 705"/>
              <a:gd name="T8" fmla="*/ 128414 w 867"/>
              <a:gd name="T9" fmla="*/ 229140 h 705"/>
              <a:gd name="T10" fmla="*/ 79357 w 867"/>
              <a:gd name="T11" fmla="*/ 232383 h 705"/>
              <a:gd name="T12" fmla="*/ 55189 w 867"/>
              <a:gd name="T13" fmla="*/ 171135 h 705"/>
              <a:gd name="T14" fmla="*/ 15150 w 867"/>
              <a:gd name="T15" fmla="*/ 149878 h 705"/>
              <a:gd name="T16" fmla="*/ 0 w 867"/>
              <a:gd name="T17" fmla="*/ 131504 h 705"/>
              <a:gd name="T18" fmla="*/ 15150 w 867"/>
              <a:gd name="T19" fmla="*/ 85387 h 705"/>
              <a:gd name="T20" fmla="*/ 55189 w 867"/>
              <a:gd name="T21" fmla="*/ 42874 h 705"/>
              <a:gd name="T22" fmla="*/ 36793 w 867"/>
              <a:gd name="T23" fmla="*/ 6125 h 705"/>
              <a:gd name="T24" fmla="*/ 97753 w 867"/>
              <a:gd name="T25" fmla="*/ 12250 h 705"/>
              <a:gd name="T26" fmla="*/ 165206 w 867"/>
              <a:gd name="T27" fmla="*/ 15132 h 705"/>
              <a:gd name="T28" fmla="*/ 312377 w 867"/>
              <a:gd name="T29" fmla="*/ 113129 h 705"/>
              <a:gd name="T30" fmla="*/ 290735 w 867"/>
              <a:gd name="T31" fmla="*/ 168252 h 705"/>
              <a:gd name="T32" fmla="*/ 269452 w 867"/>
              <a:gd name="T33" fmla="*/ 216891 h 705"/>
              <a:gd name="T34" fmla="*/ 241678 w 867"/>
              <a:gd name="T35" fmla="*/ 253640 h 705"/>
              <a:gd name="T36" fmla="*/ 232660 w 867"/>
              <a:gd name="T37" fmla="*/ 229140 h 705"/>
              <a:gd name="T38" fmla="*/ 251056 w 867"/>
              <a:gd name="T39" fmla="*/ 226258 h 705"/>
              <a:gd name="T40" fmla="*/ 257188 w 867"/>
              <a:gd name="T41" fmla="*/ 195634 h 705"/>
              <a:gd name="T42" fmla="*/ 284602 w 867"/>
              <a:gd name="T43" fmla="*/ 149878 h 705"/>
              <a:gd name="T44" fmla="*/ 260074 w 867"/>
              <a:gd name="T45" fmla="*/ 55123 h 705"/>
              <a:gd name="T46" fmla="*/ 150057 w 867"/>
              <a:gd name="T47" fmla="*/ 30624 h 705"/>
              <a:gd name="T48" fmla="*/ 91621 w 867"/>
              <a:gd name="T49" fmla="*/ 27382 h 705"/>
              <a:gd name="T50" fmla="*/ 73225 w 867"/>
              <a:gd name="T51" fmla="*/ 39631 h 705"/>
              <a:gd name="T52" fmla="*/ 73225 w 867"/>
              <a:gd name="T53" fmla="*/ 51881 h 705"/>
              <a:gd name="T54" fmla="*/ 18396 w 867"/>
              <a:gd name="T55" fmla="*/ 100879 h 705"/>
              <a:gd name="T56" fmla="*/ 18396 w 867"/>
              <a:gd name="T57" fmla="*/ 131504 h 705"/>
              <a:gd name="T58" fmla="*/ 21282 w 867"/>
              <a:gd name="T59" fmla="*/ 134386 h 705"/>
              <a:gd name="T60" fmla="*/ 60960 w 867"/>
              <a:gd name="T61" fmla="*/ 156003 h 705"/>
              <a:gd name="T62" fmla="*/ 94867 w 867"/>
              <a:gd name="T63" fmla="*/ 229140 h 705"/>
              <a:gd name="T64" fmla="*/ 110017 w 867"/>
              <a:gd name="T65" fmla="*/ 229140 h 705"/>
              <a:gd name="T66" fmla="*/ 113264 w 867"/>
              <a:gd name="T67" fmla="*/ 186267 h 705"/>
              <a:gd name="T68" fmla="*/ 165206 w 867"/>
              <a:gd name="T69" fmla="*/ 189509 h 705"/>
              <a:gd name="T70" fmla="*/ 217149 w 867"/>
              <a:gd name="T71" fmla="*/ 186267 h 705"/>
              <a:gd name="T72" fmla="*/ 229413 w 867"/>
              <a:gd name="T73" fmla="*/ 207884 h 70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67" h="705">
                <a:moveTo>
                  <a:pt x="670" y="704"/>
                </a:moveTo>
                <a:lnTo>
                  <a:pt x="670" y="704"/>
                </a:lnTo>
                <a:cubicBezTo>
                  <a:pt x="636" y="704"/>
                  <a:pt x="611" y="679"/>
                  <a:pt x="602" y="653"/>
                </a:cubicBezTo>
                <a:cubicBezTo>
                  <a:pt x="602" y="645"/>
                  <a:pt x="602" y="645"/>
                  <a:pt x="602" y="645"/>
                </a:cubicBezTo>
                <a:cubicBezTo>
                  <a:pt x="594" y="585"/>
                  <a:pt x="594" y="585"/>
                  <a:pt x="594" y="585"/>
                </a:cubicBezTo>
                <a:cubicBezTo>
                  <a:pt x="594" y="577"/>
                  <a:pt x="586" y="569"/>
                  <a:pt x="586" y="560"/>
                </a:cubicBezTo>
                <a:cubicBezTo>
                  <a:pt x="577" y="560"/>
                  <a:pt x="577" y="560"/>
                  <a:pt x="577" y="560"/>
                </a:cubicBezTo>
                <a:cubicBezTo>
                  <a:pt x="543" y="569"/>
                  <a:pt x="501" y="569"/>
                  <a:pt x="458" y="569"/>
                </a:cubicBezTo>
                <a:cubicBezTo>
                  <a:pt x="424" y="569"/>
                  <a:pt x="390" y="569"/>
                  <a:pt x="356" y="560"/>
                </a:cubicBezTo>
                <a:cubicBezTo>
                  <a:pt x="356" y="636"/>
                  <a:pt x="356" y="636"/>
                  <a:pt x="356" y="636"/>
                </a:cubicBezTo>
                <a:cubicBezTo>
                  <a:pt x="356" y="670"/>
                  <a:pt x="322" y="704"/>
                  <a:pt x="288" y="704"/>
                </a:cubicBezTo>
                <a:cubicBezTo>
                  <a:pt x="254" y="704"/>
                  <a:pt x="229" y="679"/>
                  <a:pt x="220" y="645"/>
                </a:cubicBezTo>
                <a:cubicBezTo>
                  <a:pt x="178" y="484"/>
                  <a:pt x="178" y="484"/>
                  <a:pt x="178" y="484"/>
                </a:cubicBezTo>
                <a:cubicBezTo>
                  <a:pt x="178" y="484"/>
                  <a:pt x="161" y="475"/>
                  <a:pt x="153" y="475"/>
                </a:cubicBezTo>
                <a:cubicBezTo>
                  <a:pt x="135" y="467"/>
                  <a:pt x="110" y="458"/>
                  <a:pt x="102" y="450"/>
                </a:cubicBezTo>
                <a:cubicBezTo>
                  <a:pt x="85" y="424"/>
                  <a:pt x="59" y="416"/>
                  <a:pt x="42" y="416"/>
                </a:cubicBezTo>
                <a:cubicBezTo>
                  <a:pt x="42" y="407"/>
                  <a:pt x="34" y="407"/>
                  <a:pt x="34" y="407"/>
                </a:cubicBezTo>
                <a:cubicBezTo>
                  <a:pt x="17" y="399"/>
                  <a:pt x="0" y="382"/>
                  <a:pt x="0" y="36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55"/>
                  <a:pt x="25" y="237"/>
                  <a:pt x="42" y="237"/>
                </a:cubicBezTo>
                <a:cubicBezTo>
                  <a:pt x="59" y="229"/>
                  <a:pt x="68" y="221"/>
                  <a:pt x="85" y="195"/>
                </a:cubicBezTo>
                <a:cubicBezTo>
                  <a:pt x="102" y="170"/>
                  <a:pt x="119" y="144"/>
                  <a:pt x="153" y="119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93" y="51"/>
                  <a:pt x="93" y="34"/>
                  <a:pt x="102" y="17"/>
                </a:cubicBezTo>
                <a:cubicBezTo>
                  <a:pt x="110" y="0"/>
                  <a:pt x="127" y="0"/>
                  <a:pt x="144" y="0"/>
                </a:cubicBezTo>
                <a:cubicBezTo>
                  <a:pt x="187" y="8"/>
                  <a:pt x="254" y="25"/>
                  <a:pt x="271" y="34"/>
                </a:cubicBezTo>
                <a:cubicBezTo>
                  <a:pt x="288" y="42"/>
                  <a:pt x="365" y="42"/>
                  <a:pt x="416" y="42"/>
                </a:cubicBezTo>
                <a:cubicBezTo>
                  <a:pt x="424" y="42"/>
                  <a:pt x="441" y="42"/>
                  <a:pt x="458" y="42"/>
                </a:cubicBezTo>
                <a:cubicBezTo>
                  <a:pt x="568" y="42"/>
                  <a:pt x="670" y="68"/>
                  <a:pt x="747" y="119"/>
                </a:cubicBezTo>
                <a:cubicBezTo>
                  <a:pt x="823" y="170"/>
                  <a:pt x="866" y="237"/>
                  <a:pt x="866" y="314"/>
                </a:cubicBezTo>
                <a:cubicBezTo>
                  <a:pt x="866" y="365"/>
                  <a:pt x="848" y="407"/>
                  <a:pt x="823" y="450"/>
                </a:cubicBezTo>
                <a:cubicBezTo>
                  <a:pt x="814" y="458"/>
                  <a:pt x="814" y="458"/>
                  <a:pt x="806" y="467"/>
                </a:cubicBezTo>
                <a:cubicBezTo>
                  <a:pt x="781" y="501"/>
                  <a:pt x="764" y="517"/>
                  <a:pt x="755" y="551"/>
                </a:cubicBezTo>
                <a:cubicBezTo>
                  <a:pt x="755" y="569"/>
                  <a:pt x="747" y="585"/>
                  <a:pt x="747" y="602"/>
                </a:cubicBezTo>
                <a:cubicBezTo>
                  <a:pt x="747" y="602"/>
                  <a:pt x="747" y="611"/>
                  <a:pt x="747" y="628"/>
                </a:cubicBezTo>
                <a:cubicBezTo>
                  <a:pt x="738" y="670"/>
                  <a:pt x="713" y="704"/>
                  <a:pt x="670" y="704"/>
                </a:cubicBezTo>
                <a:close/>
                <a:moveTo>
                  <a:pt x="645" y="636"/>
                </a:moveTo>
                <a:lnTo>
                  <a:pt x="645" y="636"/>
                </a:lnTo>
                <a:cubicBezTo>
                  <a:pt x="653" y="645"/>
                  <a:pt x="662" y="653"/>
                  <a:pt x="670" y="653"/>
                </a:cubicBezTo>
                <a:cubicBezTo>
                  <a:pt x="687" y="653"/>
                  <a:pt x="696" y="645"/>
                  <a:pt x="696" y="628"/>
                </a:cubicBezTo>
                <a:cubicBezTo>
                  <a:pt x="696" y="611"/>
                  <a:pt x="696" y="602"/>
                  <a:pt x="704" y="594"/>
                </a:cubicBezTo>
                <a:cubicBezTo>
                  <a:pt x="704" y="577"/>
                  <a:pt x="704" y="560"/>
                  <a:pt x="713" y="543"/>
                </a:cubicBezTo>
                <a:cubicBezTo>
                  <a:pt x="721" y="501"/>
                  <a:pt x="747" y="467"/>
                  <a:pt x="772" y="441"/>
                </a:cubicBezTo>
                <a:cubicBezTo>
                  <a:pt x="772" y="433"/>
                  <a:pt x="781" y="424"/>
                  <a:pt x="789" y="416"/>
                </a:cubicBezTo>
                <a:cubicBezTo>
                  <a:pt x="806" y="390"/>
                  <a:pt x="823" y="356"/>
                  <a:pt x="823" y="314"/>
                </a:cubicBezTo>
                <a:cubicBezTo>
                  <a:pt x="823" y="255"/>
                  <a:pt x="789" y="204"/>
                  <a:pt x="721" y="153"/>
                </a:cubicBezTo>
                <a:cubicBezTo>
                  <a:pt x="653" y="110"/>
                  <a:pt x="560" y="85"/>
                  <a:pt x="458" y="85"/>
                </a:cubicBezTo>
                <a:cubicBezTo>
                  <a:pt x="450" y="85"/>
                  <a:pt x="433" y="85"/>
                  <a:pt x="416" y="85"/>
                </a:cubicBezTo>
                <a:cubicBezTo>
                  <a:pt x="399" y="85"/>
                  <a:pt x="288" y="93"/>
                  <a:pt x="254" y="76"/>
                </a:cubicBezTo>
                <a:cubicBezTo>
                  <a:pt x="237" y="68"/>
                  <a:pt x="195" y="59"/>
                  <a:pt x="153" y="51"/>
                </a:cubicBezTo>
                <a:cubicBezTo>
                  <a:pt x="203" y="110"/>
                  <a:pt x="203" y="110"/>
                  <a:pt x="203" y="110"/>
                </a:cubicBezTo>
                <a:cubicBezTo>
                  <a:pt x="203" y="110"/>
                  <a:pt x="212" y="119"/>
                  <a:pt x="212" y="127"/>
                </a:cubicBezTo>
                <a:cubicBezTo>
                  <a:pt x="212" y="136"/>
                  <a:pt x="203" y="136"/>
                  <a:pt x="203" y="144"/>
                </a:cubicBezTo>
                <a:cubicBezTo>
                  <a:pt x="161" y="170"/>
                  <a:pt x="144" y="195"/>
                  <a:pt x="127" y="221"/>
                </a:cubicBezTo>
                <a:cubicBezTo>
                  <a:pt x="102" y="246"/>
                  <a:pt x="85" y="271"/>
                  <a:pt x="51" y="280"/>
                </a:cubicBezTo>
                <a:cubicBezTo>
                  <a:pt x="51" y="365"/>
                  <a:pt x="51" y="365"/>
                  <a:pt x="51" y="365"/>
                </a:cubicBezTo>
                <a:cubicBezTo>
                  <a:pt x="51" y="365"/>
                  <a:pt x="59" y="365"/>
                  <a:pt x="59" y="373"/>
                </a:cubicBezTo>
                <a:cubicBezTo>
                  <a:pt x="85" y="382"/>
                  <a:pt x="110" y="390"/>
                  <a:pt x="135" y="416"/>
                </a:cubicBezTo>
                <a:cubicBezTo>
                  <a:pt x="135" y="424"/>
                  <a:pt x="153" y="424"/>
                  <a:pt x="169" y="433"/>
                </a:cubicBezTo>
                <a:cubicBezTo>
                  <a:pt x="187" y="441"/>
                  <a:pt x="220" y="450"/>
                  <a:pt x="229" y="475"/>
                </a:cubicBezTo>
                <a:cubicBezTo>
                  <a:pt x="263" y="636"/>
                  <a:pt x="263" y="636"/>
                  <a:pt x="263" y="636"/>
                </a:cubicBezTo>
                <a:cubicBezTo>
                  <a:pt x="263" y="645"/>
                  <a:pt x="271" y="653"/>
                  <a:pt x="288" y="653"/>
                </a:cubicBezTo>
                <a:cubicBezTo>
                  <a:pt x="297" y="653"/>
                  <a:pt x="305" y="645"/>
                  <a:pt x="305" y="636"/>
                </a:cubicBezTo>
                <a:cubicBezTo>
                  <a:pt x="305" y="535"/>
                  <a:pt x="305" y="535"/>
                  <a:pt x="305" y="535"/>
                </a:cubicBezTo>
                <a:cubicBezTo>
                  <a:pt x="305" y="526"/>
                  <a:pt x="314" y="517"/>
                  <a:pt x="314" y="517"/>
                </a:cubicBezTo>
                <a:cubicBezTo>
                  <a:pt x="322" y="509"/>
                  <a:pt x="331" y="509"/>
                  <a:pt x="339" y="509"/>
                </a:cubicBezTo>
                <a:cubicBezTo>
                  <a:pt x="373" y="517"/>
                  <a:pt x="416" y="526"/>
                  <a:pt x="458" y="526"/>
                </a:cubicBezTo>
                <a:cubicBezTo>
                  <a:pt x="501" y="526"/>
                  <a:pt x="543" y="517"/>
                  <a:pt x="586" y="509"/>
                </a:cubicBezTo>
                <a:cubicBezTo>
                  <a:pt x="594" y="509"/>
                  <a:pt x="602" y="509"/>
                  <a:pt x="602" y="517"/>
                </a:cubicBezTo>
                <a:cubicBezTo>
                  <a:pt x="619" y="535"/>
                  <a:pt x="619" y="535"/>
                  <a:pt x="619" y="535"/>
                </a:cubicBezTo>
                <a:cubicBezTo>
                  <a:pt x="628" y="543"/>
                  <a:pt x="636" y="560"/>
                  <a:pt x="636" y="577"/>
                </a:cubicBezTo>
                <a:lnTo>
                  <a:pt x="645" y="6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6" name="Freeform 1008">
            <a:extLst>
              <a:ext uri="{FF2B5EF4-FFF2-40B4-BE49-F238E27FC236}">
                <a16:creationId xmlns:a16="http://schemas.microsoft.com/office/drawing/2014/main" id="{64C9ED94-0F48-CC42-94BD-373817F5B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7544" y="2725939"/>
            <a:ext cx="200453" cy="141227"/>
          </a:xfrm>
          <a:custGeom>
            <a:avLst/>
            <a:gdLst>
              <a:gd name="T0" fmla="*/ 5702 w 196"/>
              <a:gd name="T1" fmla="*/ 48853 h 137"/>
              <a:gd name="T2" fmla="*/ 5702 w 196"/>
              <a:gd name="T3" fmla="*/ 48853 h 137"/>
              <a:gd name="T4" fmla="*/ 2851 w 196"/>
              <a:gd name="T5" fmla="*/ 42387 h 137"/>
              <a:gd name="T6" fmla="*/ 5702 w 196"/>
              <a:gd name="T7" fmla="*/ 36640 h 137"/>
              <a:gd name="T8" fmla="*/ 24234 w 196"/>
              <a:gd name="T9" fmla="*/ 27300 h 137"/>
              <a:gd name="T10" fmla="*/ 17819 w 196"/>
              <a:gd name="T11" fmla="*/ 24426 h 137"/>
              <a:gd name="T12" fmla="*/ 17819 w 196"/>
              <a:gd name="T13" fmla="*/ 8980 h 137"/>
              <a:gd name="T14" fmla="*/ 33143 w 196"/>
              <a:gd name="T15" fmla="*/ 0 h 137"/>
              <a:gd name="T16" fmla="*/ 48111 w 196"/>
              <a:gd name="T17" fmla="*/ 8980 h 137"/>
              <a:gd name="T18" fmla="*/ 48111 w 196"/>
              <a:gd name="T19" fmla="*/ 21193 h 137"/>
              <a:gd name="T20" fmla="*/ 63435 w 196"/>
              <a:gd name="T21" fmla="*/ 18320 h 137"/>
              <a:gd name="T22" fmla="*/ 69494 w 196"/>
              <a:gd name="T23" fmla="*/ 24426 h 137"/>
              <a:gd name="T24" fmla="*/ 66286 w 196"/>
              <a:gd name="T25" fmla="*/ 30533 h 137"/>
              <a:gd name="T26" fmla="*/ 48111 w 196"/>
              <a:gd name="T27" fmla="*/ 33407 h 137"/>
              <a:gd name="T28" fmla="*/ 39202 w 196"/>
              <a:gd name="T29" fmla="*/ 33407 h 137"/>
              <a:gd name="T30" fmla="*/ 24234 w 196"/>
              <a:gd name="T31" fmla="*/ 42387 h 137"/>
              <a:gd name="T32" fmla="*/ 8909 w 196"/>
              <a:gd name="T33" fmla="*/ 45620 h 137"/>
              <a:gd name="T34" fmla="*/ 5702 w 196"/>
              <a:gd name="T35" fmla="*/ 48853 h 137"/>
              <a:gd name="T36" fmla="*/ 33143 w 196"/>
              <a:gd name="T37" fmla="*/ 8980 h 137"/>
              <a:gd name="T38" fmla="*/ 33143 w 196"/>
              <a:gd name="T39" fmla="*/ 8980 h 137"/>
              <a:gd name="T40" fmla="*/ 33143 w 196"/>
              <a:gd name="T41" fmla="*/ 8980 h 137"/>
              <a:gd name="T42" fmla="*/ 27085 w 196"/>
              <a:gd name="T43" fmla="*/ 12213 h 137"/>
              <a:gd name="T44" fmla="*/ 27085 w 196"/>
              <a:gd name="T45" fmla="*/ 18320 h 137"/>
              <a:gd name="T46" fmla="*/ 36351 w 196"/>
              <a:gd name="T47" fmla="*/ 21193 h 137"/>
              <a:gd name="T48" fmla="*/ 36351 w 196"/>
              <a:gd name="T49" fmla="*/ 18320 h 137"/>
              <a:gd name="T50" fmla="*/ 36351 w 196"/>
              <a:gd name="T51" fmla="*/ 12213 h 137"/>
              <a:gd name="T52" fmla="*/ 33143 w 196"/>
              <a:gd name="T53" fmla="*/ 8980 h 137"/>
              <a:gd name="T54" fmla="*/ 39202 w 196"/>
              <a:gd name="T55" fmla="*/ 12213 h 137"/>
              <a:gd name="T56" fmla="*/ 39202 w 196"/>
              <a:gd name="T57" fmla="*/ 12213 h 13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96" h="137">
                <a:moveTo>
                  <a:pt x="16" y="136"/>
                </a:moveTo>
                <a:lnTo>
                  <a:pt x="16" y="136"/>
                </a:lnTo>
                <a:cubicBezTo>
                  <a:pt x="16" y="136"/>
                  <a:pt x="8" y="127"/>
                  <a:pt x="8" y="118"/>
                </a:cubicBezTo>
                <a:cubicBezTo>
                  <a:pt x="0" y="110"/>
                  <a:pt x="8" y="102"/>
                  <a:pt x="16" y="102"/>
                </a:cubicBezTo>
                <a:cubicBezTo>
                  <a:pt x="25" y="102"/>
                  <a:pt x="50" y="93"/>
                  <a:pt x="68" y="76"/>
                </a:cubicBezTo>
                <a:cubicBezTo>
                  <a:pt x="68" y="76"/>
                  <a:pt x="59" y="76"/>
                  <a:pt x="50" y="68"/>
                </a:cubicBezTo>
                <a:cubicBezTo>
                  <a:pt x="50" y="59"/>
                  <a:pt x="42" y="42"/>
                  <a:pt x="50" y="25"/>
                </a:cubicBezTo>
                <a:cubicBezTo>
                  <a:pt x="59" y="8"/>
                  <a:pt x="76" y="0"/>
                  <a:pt x="93" y="0"/>
                </a:cubicBezTo>
                <a:cubicBezTo>
                  <a:pt x="110" y="0"/>
                  <a:pt x="127" y="8"/>
                  <a:pt x="135" y="25"/>
                </a:cubicBezTo>
                <a:cubicBezTo>
                  <a:pt x="135" y="34"/>
                  <a:pt x="135" y="51"/>
                  <a:pt x="135" y="59"/>
                </a:cubicBezTo>
                <a:cubicBezTo>
                  <a:pt x="152" y="59"/>
                  <a:pt x="169" y="59"/>
                  <a:pt x="178" y="51"/>
                </a:cubicBezTo>
                <a:cubicBezTo>
                  <a:pt x="186" y="51"/>
                  <a:pt x="195" y="59"/>
                  <a:pt x="195" y="68"/>
                </a:cubicBezTo>
                <a:cubicBezTo>
                  <a:pt x="195" y="76"/>
                  <a:pt x="195" y="85"/>
                  <a:pt x="186" y="85"/>
                </a:cubicBezTo>
                <a:cubicBezTo>
                  <a:pt x="186" y="85"/>
                  <a:pt x="161" y="85"/>
                  <a:pt x="135" y="93"/>
                </a:cubicBezTo>
                <a:cubicBezTo>
                  <a:pt x="127" y="93"/>
                  <a:pt x="118" y="93"/>
                  <a:pt x="110" y="93"/>
                </a:cubicBezTo>
                <a:cubicBezTo>
                  <a:pt x="102" y="102"/>
                  <a:pt x="84" y="110"/>
                  <a:pt x="68" y="118"/>
                </a:cubicBezTo>
                <a:cubicBezTo>
                  <a:pt x="42" y="127"/>
                  <a:pt x="25" y="127"/>
                  <a:pt x="25" y="127"/>
                </a:cubicBezTo>
                <a:cubicBezTo>
                  <a:pt x="25" y="127"/>
                  <a:pt x="25" y="136"/>
                  <a:pt x="16" y="136"/>
                </a:cubicBezTo>
                <a:close/>
                <a:moveTo>
                  <a:pt x="93" y="25"/>
                </a:moveTo>
                <a:lnTo>
                  <a:pt x="93" y="25"/>
                </a:lnTo>
                <a:cubicBezTo>
                  <a:pt x="84" y="25"/>
                  <a:pt x="84" y="34"/>
                  <a:pt x="76" y="34"/>
                </a:cubicBezTo>
                <a:cubicBezTo>
                  <a:pt x="76" y="42"/>
                  <a:pt x="76" y="51"/>
                  <a:pt x="76" y="51"/>
                </a:cubicBezTo>
                <a:cubicBezTo>
                  <a:pt x="84" y="51"/>
                  <a:pt x="84" y="59"/>
                  <a:pt x="102" y="59"/>
                </a:cubicBezTo>
                <a:lnTo>
                  <a:pt x="102" y="51"/>
                </a:lnTo>
                <a:cubicBezTo>
                  <a:pt x="110" y="42"/>
                  <a:pt x="110" y="42"/>
                  <a:pt x="102" y="34"/>
                </a:cubicBezTo>
                <a:cubicBezTo>
                  <a:pt x="102" y="34"/>
                  <a:pt x="102" y="25"/>
                  <a:pt x="93" y="25"/>
                </a:cubicBezTo>
                <a:close/>
                <a:moveTo>
                  <a:pt x="110" y="34"/>
                </a:moveTo>
                <a:lnTo>
                  <a:pt x="110" y="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7" name="Freeform 1009">
            <a:extLst>
              <a:ext uri="{FF2B5EF4-FFF2-40B4-BE49-F238E27FC236}">
                <a16:creationId xmlns:a16="http://schemas.microsoft.com/office/drawing/2014/main" id="{EF84BFC2-4434-2F42-8211-E31373D9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5182" y="2830719"/>
            <a:ext cx="54669" cy="54669"/>
          </a:xfrm>
          <a:custGeom>
            <a:avLst/>
            <a:gdLst>
              <a:gd name="T0" fmla="*/ 0 w 52"/>
              <a:gd name="T1" fmla="*/ 9338 h 51"/>
              <a:gd name="T2" fmla="*/ 0 w 52"/>
              <a:gd name="T3" fmla="*/ 9338 h 51"/>
              <a:gd name="T4" fmla="*/ 9159 w 52"/>
              <a:gd name="T5" fmla="*/ 0 h 51"/>
              <a:gd name="T6" fmla="*/ 18684 w 52"/>
              <a:gd name="T7" fmla="*/ 9338 h 51"/>
              <a:gd name="T8" fmla="*/ 9159 w 52"/>
              <a:gd name="T9" fmla="*/ 18676 h 51"/>
              <a:gd name="T10" fmla="*/ 0 w 52"/>
              <a:gd name="T11" fmla="*/ 9338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" h="51">
                <a:moveTo>
                  <a:pt x="0" y="25"/>
                </a:moveTo>
                <a:lnTo>
                  <a:pt x="0" y="25"/>
                </a:lnTo>
                <a:cubicBezTo>
                  <a:pt x="0" y="16"/>
                  <a:pt x="9" y="0"/>
                  <a:pt x="25" y="0"/>
                </a:cubicBezTo>
                <a:cubicBezTo>
                  <a:pt x="42" y="0"/>
                  <a:pt x="51" y="16"/>
                  <a:pt x="51" y="25"/>
                </a:cubicBezTo>
                <a:cubicBezTo>
                  <a:pt x="51" y="42"/>
                  <a:pt x="42" y="50"/>
                  <a:pt x="25" y="50"/>
                </a:cubicBezTo>
                <a:cubicBezTo>
                  <a:pt x="9" y="50"/>
                  <a:pt x="0" y="42"/>
                  <a:pt x="0" y="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8" name="Freeform 1010">
            <a:extLst>
              <a:ext uri="{FF2B5EF4-FFF2-40B4-BE49-F238E27FC236}">
                <a16:creationId xmlns:a16="http://schemas.microsoft.com/office/drawing/2014/main" id="{CA7D6398-ECEC-0146-A15A-F6228D1B2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858" y="2735050"/>
            <a:ext cx="227787" cy="72892"/>
          </a:xfrm>
          <a:custGeom>
            <a:avLst/>
            <a:gdLst>
              <a:gd name="T0" fmla="*/ 70079 w 222"/>
              <a:gd name="T1" fmla="*/ 25032 h 69"/>
              <a:gd name="T2" fmla="*/ 70079 w 222"/>
              <a:gd name="T3" fmla="*/ 25032 h 69"/>
              <a:gd name="T4" fmla="*/ 66861 w 222"/>
              <a:gd name="T5" fmla="*/ 25032 h 69"/>
              <a:gd name="T6" fmla="*/ 36470 w 222"/>
              <a:gd name="T7" fmla="*/ 18774 h 69"/>
              <a:gd name="T8" fmla="*/ 12157 w 222"/>
              <a:gd name="T9" fmla="*/ 18774 h 69"/>
              <a:gd name="T10" fmla="*/ 0 w 222"/>
              <a:gd name="T11" fmla="*/ 12516 h 69"/>
              <a:gd name="T12" fmla="*/ 9296 w 222"/>
              <a:gd name="T13" fmla="*/ 3313 h 69"/>
              <a:gd name="T14" fmla="*/ 36470 w 222"/>
              <a:gd name="T15" fmla="*/ 3313 h 69"/>
              <a:gd name="T16" fmla="*/ 70079 w 222"/>
              <a:gd name="T17" fmla="*/ 9571 h 69"/>
              <a:gd name="T18" fmla="*/ 75800 w 222"/>
              <a:gd name="T19" fmla="*/ 18774 h 69"/>
              <a:gd name="T20" fmla="*/ 70079 w 222"/>
              <a:gd name="T21" fmla="*/ 25032 h 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2" h="69">
                <a:moveTo>
                  <a:pt x="196" y="68"/>
                </a:moveTo>
                <a:lnTo>
                  <a:pt x="196" y="68"/>
                </a:lnTo>
                <a:cubicBezTo>
                  <a:pt x="187" y="68"/>
                  <a:pt x="187" y="68"/>
                  <a:pt x="187" y="68"/>
                </a:cubicBezTo>
                <a:cubicBezTo>
                  <a:pt x="153" y="60"/>
                  <a:pt x="136" y="51"/>
                  <a:pt x="102" y="51"/>
                </a:cubicBezTo>
                <a:cubicBezTo>
                  <a:pt x="85" y="51"/>
                  <a:pt x="43" y="51"/>
                  <a:pt x="34" y="51"/>
                </a:cubicBezTo>
                <a:cubicBezTo>
                  <a:pt x="17" y="60"/>
                  <a:pt x="9" y="51"/>
                  <a:pt x="0" y="34"/>
                </a:cubicBezTo>
                <a:cubicBezTo>
                  <a:pt x="0" y="26"/>
                  <a:pt x="9" y="9"/>
                  <a:pt x="26" y="9"/>
                </a:cubicBezTo>
                <a:cubicBezTo>
                  <a:pt x="43" y="0"/>
                  <a:pt x="85" y="0"/>
                  <a:pt x="102" y="9"/>
                </a:cubicBezTo>
                <a:cubicBezTo>
                  <a:pt x="144" y="9"/>
                  <a:pt x="170" y="17"/>
                  <a:pt x="196" y="26"/>
                </a:cubicBezTo>
                <a:cubicBezTo>
                  <a:pt x="212" y="26"/>
                  <a:pt x="221" y="43"/>
                  <a:pt x="212" y="51"/>
                </a:cubicBezTo>
                <a:cubicBezTo>
                  <a:pt x="212" y="68"/>
                  <a:pt x="204" y="68"/>
                  <a:pt x="196" y="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9" name="Freeform 1011">
            <a:extLst>
              <a:ext uri="{FF2B5EF4-FFF2-40B4-BE49-F238E27FC236}">
                <a16:creationId xmlns:a16="http://schemas.microsoft.com/office/drawing/2014/main" id="{44423EA7-9AE7-E442-8B2E-B6EFE94CC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2671" y="9659784"/>
            <a:ext cx="897483" cy="728919"/>
          </a:xfrm>
          <a:custGeom>
            <a:avLst/>
            <a:gdLst>
              <a:gd name="T0" fmla="*/ 241678 w 867"/>
              <a:gd name="T1" fmla="*/ 253640 h 705"/>
              <a:gd name="T2" fmla="*/ 217149 w 867"/>
              <a:gd name="T3" fmla="*/ 232383 h 705"/>
              <a:gd name="T4" fmla="*/ 211378 w 867"/>
              <a:gd name="T5" fmla="*/ 201759 h 705"/>
              <a:gd name="T6" fmla="*/ 165206 w 867"/>
              <a:gd name="T7" fmla="*/ 205001 h 705"/>
              <a:gd name="T8" fmla="*/ 128414 w 867"/>
              <a:gd name="T9" fmla="*/ 229140 h 705"/>
              <a:gd name="T10" fmla="*/ 79357 w 867"/>
              <a:gd name="T11" fmla="*/ 232383 h 705"/>
              <a:gd name="T12" fmla="*/ 55189 w 867"/>
              <a:gd name="T13" fmla="*/ 171135 h 705"/>
              <a:gd name="T14" fmla="*/ 15150 w 867"/>
              <a:gd name="T15" fmla="*/ 149878 h 705"/>
              <a:gd name="T16" fmla="*/ 0 w 867"/>
              <a:gd name="T17" fmla="*/ 131504 h 705"/>
              <a:gd name="T18" fmla="*/ 15150 w 867"/>
              <a:gd name="T19" fmla="*/ 85748 h 705"/>
              <a:gd name="T20" fmla="*/ 55189 w 867"/>
              <a:gd name="T21" fmla="*/ 42874 h 705"/>
              <a:gd name="T22" fmla="*/ 36793 w 867"/>
              <a:gd name="T23" fmla="*/ 6125 h 705"/>
              <a:gd name="T24" fmla="*/ 98114 w 867"/>
              <a:gd name="T25" fmla="*/ 12250 h 705"/>
              <a:gd name="T26" fmla="*/ 165206 w 867"/>
              <a:gd name="T27" fmla="*/ 15492 h 705"/>
              <a:gd name="T28" fmla="*/ 312377 w 867"/>
              <a:gd name="T29" fmla="*/ 113129 h 705"/>
              <a:gd name="T30" fmla="*/ 290735 w 867"/>
              <a:gd name="T31" fmla="*/ 168252 h 705"/>
              <a:gd name="T32" fmla="*/ 269452 w 867"/>
              <a:gd name="T33" fmla="*/ 217251 h 705"/>
              <a:gd name="T34" fmla="*/ 241678 w 867"/>
              <a:gd name="T35" fmla="*/ 253640 h 705"/>
              <a:gd name="T36" fmla="*/ 232660 w 867"/>
              <a:gd name="T37" fmla="*/ 229140 h 705"/>
              <a:gd name="T38" fmla="*/ 251056 w 867"/>
              <a:gd name="T39" fmla="*/ 226258 h 705"/>
              <a:gd name="T40" fmla="*/ 257188 w 867"/>
              <a:gd name="T41" fmla="*/ 195634 h 705"/>
              <a:gd name="T42" fmla="*/ 284602 w 867"/>
              <a:gd name="T43" fmla="*/ 149878 h 705"/>
              <a:gd name="T44" fmla="*/ 260074 w 867"/>
              <a:gd name="T45" fmla="*/ 55123 h 705"/>
              <a:gd name="T46" fmla="*/ 150057 w 867"/>
              <a:gd name="T47" fmla="*/ 30624 h 705"/>
              <a:gd name="T48" fmla="*/ 91621 w 867"/>
              <a:gd name="T49" fmla="*/ 27382 h 705"/>
              <a:gd name="T50" fmla="*/ 73585 w 867"/>
              <a:gd name="T51" fmla="*/ 39631 h 705"/>
              <a:gd name="T52" fmla="*/ 70339 w 867"/>
              <a:gd name="T53" fmla="*/ 51881 h 705"/>
              <a:gd name="T54" fmla="*/ 18396 w 867"/>
              <a:gd name="T55" fmla="*/ 100879 h 705"/>
              <a:gd name="T56" fmla="*/ 18396 w 867"/>
              <a:gd name="T57" fmla="*/ 131504 h 705"/>
              <a:gd name="T58" fmla="*/ 21282 w 867"/>
              <a:gd name="T59" fmla="*/ 134386 h 705"/>
              <a:gd name="T60" fmla="*/ 61321 w 867"/>
              <a:gd name="T61" fmla="*/ 156003 h 705"/>
              <a:gd name="T62" fmla="*/ 94867 w 867"/>
              <a:gd name="T63" fmla="*/ 229140 h 705"/>
              <a:gd name="T64" fmla="*/ 110017 w 867"/>
              <a:gd name="T65" fmla="*/ 229140 h 705"/>
              <a:gd name="T66" fmla="*/ 113264 w 867"/>
              <a:gd name="T67" fmla="*/ 186627 h 705"/>
              <a:gd name="T68" fmla="*/ 165206 w 867"/>
              <a:gd name="T69" fmla="*/ 189509 h 705"/>
              <a:gd name="T70" fmla="*/ 217149 w 867"/>
              <a:gd name="T71" fmla="*/ 186627 h 705"/>
              <a:gd name="T72" fmla="*/ 229413 w 867"/>
              <a:gd name="T73" fmla="*/ 207884 h 70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67" h="705">
                <a:moveTo>
                  <a:pt x="670" y="704"/>
                </a:moveTo>
                <a:lnTo>
                  <a:pt x="670" y="704"/>
                </a:lnTo>
                <a:cubicBezTo>
                  <a:pt x="636" y="704"/>
                  <a:pt x="611" y="679"/>
                  <a:pt x="602" y="654"/>
                </a:cubicBezTo>
                <a:lnTo>
                  <a:pt x="602" y="645"/>
                </a:lnTo>
                <a:cubicBezTo>
                  <a:pt x="594" y="586"/>
                  <a:pt x="594" y="586"/>
                  <a:pt x="594" y="586"/>
                </a:cubicBezTo>
                <a:cubicBezTo>
                  <a:pt x="594" y="577"/>
                  <a:pt x="586" y="569"/>
                  <a:pt x="586" y="560"/>
                </a:cubicBezTo>
                <a:cubicBezTo>
                  <a:pt x="577" y="560"/>
                  <a:pt x="577" y="560"/>
                  <a:pt x="577" y="560"/>
                </a:cubicBezTo>
                <a:cubicBezTo>
                  <a:pt x="543" y="569"/>
                  <a:pt x="501" y="569"/>
                  <a:pt x="458" y="569"/>
                </a:cubicBezTo>
                <a:cubicBezTo>
                  <a:pt x="424" y="569"/>
                  <a:pt x="390" y="569"/>
                  <a:pt x="356" y="560"/>
                </a:cubicBezTo>
                <a:cubicBezTo>
                  <a:pt x="356" y="636"/>
                  <a:pt x="356" y="636"/>
                  <a:pt x="356" y="636"/>
                </a:cubicBezTo>
                <a:cubicBezTo>
                  <a:pt x="356" y="670"/>
                  <a:pt x="322" y="704"/>
                  <a:pt x="288" y="704"/>
                </a:cubicBezTo>
                <a:cubicBezTo>
                  <a:pt x="254" y="704"/>
                  <a:pt x="229" y="679"/>
                  <a:pt x="220" y="645"/>
                </a:cubicBezTo>
                <a:cubicBezTo>
                  <a:pt x="178" y="484"/>
                  <a:pt x="178" y="484"/>
                  <a:pt x="178" y="484"/>
                </a:cubicBezTo>
                <a:cubicBezTo>
                  <a:pt x="178" y="484"/>
                  <a:pt x="161" y="475"/>
                  <a:pt x="153" y="475"/>
                </a:cubicBezTo>
                <a:cubicBezTo>
                  <a:pt x="136" y="467"/>
                  <a:pt x="110" y="458"/>
                  <a:pt x="102" y="450"/>
                </a:cubicBezTo>
                <a:cubicBezTo>
                  <a:pt x="85" y="424"/>
                  <a:pt x="59" y="416"/>
                  <a:pt x="42" y="416"/>
                </a:cubicBezTo>
                <a:cubicBezTo>
                  <a:pt x="42" y="407"/>
                  <a:pt x="34" y="407"/>
                  <a:pt x="34" y="407"/>
                </a:cubicBezTo>
                <a:cubicBezTo>
                  <a:pt x="8" y="399"/>
                  <a:pt x="0" y="382"/>
                  <a:pt x="0" y="36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55"/>
                  <a:pt x="25" y="238"/>
                  <a:pt x="42" y="238"/>
                </a:cubicBezTo>
                <a:cubicBezTo>
                  <a:pt x="59" y="229"/>
                  <a:pt x="68" y="221"/>
                  <a:pt x="85" y="195"/>
                </a:cubicBezTo>
                <a:cubicBezTo>
                  <a:pt x="102" y="170"/>
                  <a:pt x="119" y="144"/>
                  <a:pt x="153" y="119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93" y="51"/>
                  <a:pt x="93" y="34"/>
                  <a:pt x="102" y="17"/>
                </a:cubicBezTo>
                <a:cubicBezTo>
                  <a:pt x="110" y="0"/>
                  <a:pt x="127" y="0"/>
                  <a:pt x="144" y="0"/>
                </a:cubicBezTo>
                <a:cubicBezTo>
                  <a:pt x="187" y="9"/>
                  <a:pt x="254" y="25"/>
                  <a:pt x="272" y="34"/>
                </a:cubicBezTo>
                <a:cubicBezTo>
                  <a:pt x="288" y="43"/>
                  <a:pt x="365" y="43"/>
                  <a:pt x="407" y="43"/>
                </a:cubicBezTo>
                <a:cubicBezTo>
                  <a:pt x="424" y="43"/>
                  <a:pt x="441" y="43"/>
                  <a:pt x="458" y="43"/>
                </a:cubicBezTo>
                <a:cubicBezTo>
                  <a:pt x="568" y="43"/>
                  <a:pt x="670" y="68"/>
                  <a:pt x="747" y="119"/>
                </a:cubicBezTo>
                <a:cubicBezTo>
                  <a:pt x="823" y="170"/>
                  <a:pt x="866" y="238"/>
                  <a:pt x="866" y="314"/>
                </a:cubicBezTo>
                <a:cubicBezTo>
                  <a:pt x="866" y="365"/>
                  <a:pt x="849" y="407"/>
                  <a:pt x="823" y="450"/>
                </a:cubicBezTo>
                <a:cubicBezTo>
                  <a:pt x="815" y="458"/>
                  <a:pt x="815" y="458"/>
                  <a:pt x="806" y="467"/>
                </a:cubicBezTo>
                <a:cubicBezTo>
                  <a:pt x="781" y="501"/>
                  <a:pt x="764" y="518"/>
                  <a:pt x="755" y="552"/>
                </a:cubicBezTo>
                <a:cubicBezTo>
                  <a:pt x="755" y="569"/>
                  <a:pt x="747" y="586"/>
                  <a:pt x="747" y="603"/>
                </a:cubicBezTo>
                <a:cubicBezTo>
                  <a:pt x="747" y="603"/>
                  <a:pt x="747" y="611"/>
                  <a:pt x="738" y="628"/>
                </a:cubicBezTo>
                <a:cubicBezTo>
                  <a:pt x="738" y="670"/>
                  <a:pt x="713" y="704"/>
                  <a:pt x="670" y="704"/>
                </a:cubicBezTo>
                <a:close/>
                <a:moveTo>
                  <a:pt x="645" y="636"/>
                </a:moveTo>
                <a:lnTo>
                  <a:pt x="645" y="636"/>
                </a:lnTo>
                <a:cubicBezTo>
                  <a:pt x="653" y="645"/>
                  <a:pt x="662" y="654"/>
                  <a:pt x="670" y="654"/>
                </a:cubicBezTo>
                <a:cubicBezTo>
                  <a:pt x="687" y="654"/>
                  <a:pt x="696" y="645"/>
                  <a:pt x="696" y="628"/>
                </a:cubicBezTo>
                <a:cubicBezTo>
                  <a:pt x="696" y="611"/>
                  <a:pt x="696" y="603"/>
                  <a:pt x="696" y="594"/>
                </a:cubicBezTo>
                <a:cubicBezTo>
                  <a:pt x="704" y="577"/>
                  <a:pt x="704" y="560"/>
                  <a:pt x="713" y="543"/>
                </a:cubicBezTo>
                <a:cubicBezTo>
                  <a:pt x="721" y="501"/>
                  <a:pt x="747" y="467"/>
                  <a:pt x="772" y="441"/>
                </a:cubicBezTo>
                <a:cubicBezTo>
                  <a:pt x="772" y="433"/>
                  <a:pt x="781" y="424"/>
                  <a:pt x="789" y="416"/>
                </a:cubicBezTo>
                <a:cubicBezTo>
                  <a:pt x="806" y="390"/>
                  <a:pt x="823" y="356"/>
                  <a:pt x="823" y="314"/>
                </a:cubicBezTo>
                <a:cubicBezTo>
                  <a:pt x="823" y="255"/>
                  <a:pt x="789" y="204"/>
                  <a:pt x="721" y="153"/>
                </a:cubicBezTo>
                <a:cubicBezTo>
                  <a:pt x="653" y="110"/>
                  <a:pt x="560" y="85"/>
                  <a:pt x="458" y="85"/>
                </a:cubicBezTo>
                <a:cubicBezTo>
                  <a:pt x="450" y="85"/>
                  <a:pt x="433" y="85"/>
                  <a:pt x="416" y="85"/>
                </a:cubicBezTo>
                <a:cubicBezTo>
                  <a:pt x="399" y="85"/>
                  <a:pt x="288" y="93"/>
                  <a:pt x="254" y="76"/>
                </a:cubicBezTo>
                <a:cubicBezTo>
                  <a:pt x="238" y="68"/>
                  <a:pt x="187" y="59"/>
                  <a:pt x="153" y="51"/>
                </a:cubicBezTo>
                <a:cubicBezTo>
                  <a:pt x="204" y="110"/>
                  <a:pt x="204" y="110"/>
                  <a:pt x="204" y="110"/>
                </a:cubicBezTo>
                <a:cubicBezTo>
                  <a:pt x="204" y="110"/>
                  <a:pt x="212" y="119"/>
                  <a:pt x="212" y="127"/>
                </a:cubicBezTo>
                <a:cubicBezTo>
                  <a:pt x="204" y="136"/>
                  <a:pt x="204" y="136"/>
                  <a:pt x="195" y="144"/>
                </a:cubicBezTo>
                <a:cubicBezTo>
                  <a:pt x="161" y="170"/>
                  <a:pt x="144" y="195"/>
                  <a:pt x="127" y="221"/>
                </a:cubicBezTo>
                <a:cubicBezTo>
                  <a:pt x="102" y="246"/>
                  <a:pt x="85" y="271"/>
                  <a:pt x="51" y="280"/>
                </a:cubicBezTo>
                <a:cubicBezTo>
                  <a:pt x="51" y="365"/>
                  <a:pt x="51" y="365"/>
                  <a:pt x="51" y="365"/>
                </a:cubicBezTo>
                <a:cubicBezTo>
                  <a:pt x="51" y="365"/>
                  <a:pt x="59" y="365"/>
                  <a:pt x="59" y="373"/>
                </a:cubicBezTo>
                <a:cubicBezTo>
                  <a:pt x="85" y="382"/>
                  <a:pt x="110" y="390"/>
                  <a:pt x="136" y="416"/>
                </a:cubicBezTo>
                <a:cubicBezTo>
                  <a:pt x="136" y="424"/>
                  <a:pt x="153" y="424"/>
                  <a:pt x="170" y="433"/>
                </a:cubicBezTo>
                <a:cubicBezTo>
                  <a:pt x="187" y="441"/>
                  <a:pt x="220" y="450"/>
                  <a:pt x="229" y="475"/>
                </a:cubicBezTo>
                <a:cubicBezTo>
                  <a:pt x="263" y="636"/>
                  <a:pt x="263" y="636"/>
                  <a:pt x="263" y="636"/>
                </a:cubicBezTo>
                <a:cubicBezTo>
                  <a:pt x="263" y="645"/>
                  <a:pt x="272" y="654"/>
                  <a:pt x="288" y="654"/>
                </a:cubicBezTo>
                <a:cubicBezTo>
                  <a:pt x="297" y="654"/>
                  <a:pt x="305" y="645"/>
                  <a:pt x="305" y="636"/>
                </a:cubicBezTo>
                <a:cubicBezTo>
                  <a:pt x="305" y="535"/>
                  <a:pt x="305" y="535"/>
                  <a:pt x="305" y="535"/>
                </a:cubicBezTo>
                <a:cubicBezTo>
                  <a:pt x="305" y="526"/>
                  <a:pt x="314" y="518"/>
                  <a:pt x="314" y="518"/>
                </a:cubicBezTo>
                <a:cubicBezTo>
                  <a:pt x="322" y="509"/>
                  <a:pt x="331" y="509"/>
                  <a:pt x="339" y="509"/>
                </a:cubicBezTo>
                <a:cubicBezTo>
                  <a:pt x="373" y="518"/>
                  <a:pt x="416" y="526"/>
                  <a:pt x="458" y="526"/>
                </a:cubicBezTo>
                <a:cubicBezTo>
                  <a:pt x="501" y="526"/>
                  <a:pt x="543" y="518"/>
                  <a:pt x="586" y="509"/>
                </a:cubicBezTo>
                <a:cubicBezTo>
                  <a:pt x="594" y="509"/>
                  <a:pt x="602" y="509"/>
                  <a:pt x="602" y="518"/>
                </a:cubicBezTo>
                <a:cubicBezTo>
                  <a:pt x="619" y="535"/>
                  <a:pt x="619" y="535"/>
                  <a:pt x="619" y="535"/>
                </a:cubicBezTo>
                <a:cubicBezTo>
                  <a:pt x="628" y="543"/>
                  <a:pt x="636" y="560"/>
                  <a:pt x="636" y="577"/>
                </a:cubicBezTo>
                <a:lnTo>
                  <a:pt x="645" y="6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0" name="Freeform 1012">
            <a:extLst>
              <a:ext uri="{FF2B5EF4-FFF2-40B4-BE49-F238E27FC236}">
                <a16:creationId xmlns:a16="http://schemas.microsoft.com/office/drawing/2014/main" id="{766D5E74-7B77-A24F-BCAF-0B0E1A017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7262" y="9782787"/>
            <a:ext cx="200453" cy="141230"/>
          </a:xfrm>
          <a:custGeom>
            <a:avLst/>
            <a:gdLst>
              <a:gd name="T0" fmla="*/ 6058 w 196"/>
              <a:gd name="T1" fmla="*/ 48854 h 137"/>
              <a:gd name="T2" fmla="*/ 6058 w 196"/>
              <a:gd name="T3" fmla="*/ 48854 h 137"/>
              <a:gd name="T4" fmla="*/ 2851 w 196"/>
              <a:gd name="T5" fmla="*/ 42747 h 137"/>
              <a:gd name="T6" fmla="*/ 6058 w 196"/>
              <a:gd name="T7" fmla="*/ 36640 h 137"/>
              <a:gd name="T8" fmla="*/ 24234 w 196"/>
              <a:gd name="T9" fmla="*/ 27301 h 137"/>
              <a:gd name="T10" fmla="*/ 18175 w 196"/>
              <a:gd name="T11" fmla="*/ 24427 h 137"/>
              <a:gd name="T12" fmla="*/ 18175 w 196"/>
              <a:gd name="T13" fmla="*/ 8980 h 137"/>
              <a:gd name="T14" fmla="*/ 33143 w 196"/>
              <a:gd name="T15" fmla="*/ 0 h 137"/>
              <a:gd name="T16" fmla="*/ 48111 w 196"/>
              <a:gd name="T17" fmla="*/ 8980 h 137"/>
              <a:gd name="T18" fmla="*/ 48111 w 196"/>
              <a:gd name="T19" fmla="*/ 21194 h 137"/>
              <a:gd name="T20" fmla="*/ 63435 w 196"/>
              <a:gd name="T21" fmla="*/ 18320 h 137"/>
              <a:gd name="T22" fmla="*/ 69494 w 196"/>
              <a:gd name="T23" fmla="*/ 24427 h 137"/>
              <a:gd name="T24" fmla="*/ 66643 w 196"/>
              <a:gd name="T25" fmla="*/ 30534 h 137"/>
              <a:gd name="T26" fmla="*/ 48111 w 196"/>
              <a:gd name="T27" fmla="*/ 33407 h 137"/>
              <a:gd name="T28" fmla="*/ 39202 w 196"/>
              <a:gd name="T29" fmla="*/ 33407 h 137"/>
              <a:gd name="T30" fmla="*/ 24234 w 196"/>
              <a:gd name="T31" fmla="*/ 42747 h 137"/>
              <a:gd name="T32" fmla="*/ 8909 w 196"/>
              <a:gd name="T33" fmla="*/ 45621 h 137"/>
              <a:gd name="T34" fmla="*/ 6058 w 196"/>
              <a:gd name="T35" fmla="*/ 48854 h 137"/>
              <a:gd name="T36" fmla="*/ 33143 w 196"/>
              <a:gd name="T37" fmla="*/ 8980 h 137"/>
              <a:gd name="T38" fmla="*/ 33143 w 196"/>
              <a:gd name="T39" fmla="*/ 8980 h 137"/>
              <a:gd name="T40" fmla="*/ 33143 w 196"/>
              <a:gd name="T41" fmla="*/ 8980 h 137"/>
              <a:gd name="T42" fmla="*/ 27085 w 196"/>
              <a:gd name="T43" fmla="*/ 12213 h 137"/>
              <a:gd name="T44" fmla="*/ 27085 w 196"/>
              <a:gd name="T45" fmla="*/ 18320 h 137"/>
              <a:gd name="T46" fmla="*/ 35994 w 196"/>
              <a:gd name="T47" fmla="*/ 21194 h 137"/>
              <a:gd name="T48" fmla="*/ 35994 w 196"/>
              <a:gd name="T49" fmla="*/ 18320 h 137"/>
              <a:gd name="T50" fmla="*/ 35994 w 196"/>
              <a:gd name="T51" fmla="*/ 12213 h 137"/>
              <a:gd name="T52" fmla="*/ 33143 w 196"/>
              <a:gd name="T53" fmla="*/ 8980 h 137"/>
              <a:gd name="T54" fmla="*/ 35994 w 196"/>
              <a:gd name="T55" fmla="*/ 12213 h 137"/>
              <a:gd name="T56" fmla="*/ 35994 w 196"/>
              <a:gd name="T57" fmla="*/ 12213 h 13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96" h="137">
                <a:moveTo>
                  <a:pt x="17" y="136"/>
                </a:moveTo>
                <a:lnTo>
                  <a:pt x="17" y="136"/>
                </a:lnTo>
                <a:cubicBezTo>
                  <a:pt x="17" y="136"/>
                  <a:pt x="8" y="127"/>
                  <a:pt x="8" y="119"/>
                </a:cubicBezTo>
                <a:cubicBezTo>
                  <a:pt x="0" y="110"/>
                  <a:pt x="8" y="102"/>
                  <a:pt x="17" y="102"/>
                </a:cubicBezTo>
                <a:cubicBezTo>
                  <a:pt x="25" y="102"/>
                  <a:pt x="51" y="93"/>
                  <a:pt x="68" y="76"/>
                </a:cubicBezTo>
                <a:cubicBezTo>
                  <a:pt x="59" y="76"/>
                  <a:pt x="59" y="76"/>
                  <a:pt x="51" y="68"/>
                </a:cubicBezTo>
                <a:cubicBezTo>
                  <a:pt x="51" y="59"/>
                  <a:pt x="42" y="51"/>
                  <a:pt x="51" y="25"/>
                </a:cubicBezTo>
                <a:cubicBezTo>
                  <a:pt x="59" y="8"/>
                  <a:pt x="76" y="0"/>
                  <a:pt x="93" y="0"/>
                </a:cubicBezTo>
                <a:cubicBezTo>
                  <a:pt x="110" y="0"/>
                  <a:pt x="127" y="8"/>
                  <a:pt x="135" y="25"/>
                </a:cubicBezTo>
                <a:cubicBezTo>
                  <a:pt x="135" y="34"/>
                  <a:pt x="135" y="51"/>
                  <a:pt x="135" y="59"/>
                </a:cubicBezTo>
                <a:cubicBezTo>
                  <a:pt x="144" y="59"/>
                  <a:pt x="169" y="59"/>
                  <a:pt x="178" y="51"/>
                </a:cubicBezTo>
                <a:cubicBezTo>
                  <a:pt x="187" y="51"/>
                  <a:pt x="195" y="59"/>
                  <a:pt x="195" y="68"/>
                </a:cubicBezTo>
                <a:cubicBezTo>
                  <a:pt x="195" y="76"/>
                  <a:pt x="195" y="85"/>
                  <a:pt x="187" y="85"/>
                </a:cubicBezTo>
                <a:cubicBezTo>
                  <a:pt x="187" y="85"/>
                  <a:pt x="161" y="85"/>
                  <a:pt x="135" y="93"/>
                </a:cubicBezTo>
                <a:cubicBezTo>
                  <a:pt x="127" y="93"/>
                  <a:pt x="119" y="93"/>
                  <a:pt x="110" y="93"/>
                </a:cubicBezTo>
                <a:cubicBezTo>
                  <a:pt x="101" y="102"/>
                  <a:pt x="85" y="110"/>
                  <a:pt x="68" y="119"/>
                </a:cubicBezTo>
                <a:cubicBezTo>
                  <a:pt x="42" y="127"/>
                  <a:pt x="25" y="127"/>
                  <a:pt x="25" y="127"/>
                </a:cubicBezTo>
                <a:lnTo>
                  <a:pt x="17" y="136"/>
                </a:lnTo>
                <a:close/>
                <a:moveTo>
                  <a:pt x="93" y="25"/>
                </a:moveTo>
                <a:lnTo>
                  <a:pt x="93" y="25"/>
                </a:lnTo>
                <a:cubicBezTo>
                  <a:pt x="85" y="25"/>
                  <a:pt x="85" y="34"/>
                  <a:pt x="76" y="34"/>
                </a:cubicBezTo>
                <a:cubicBezTo>
                  <a:pt x="76" y="42"/>
                  <a:pt x="76" y="51"/>
                  <a:pt x="76" y="51"/>
                </a:cubicBezTo>
                <a:cubicBezTo>
                  <a:pt x="85" y="51"/>
                  <a:pt x="85" y="59"/>
                  <a:pt x="101" y="59"/>
                </a:cubicBezTo>
                <a:lnTo>
                  <a:pt x="101" y="51"/>
                </a:lnTo>
                <a:cubicBezTo>
                  <a:pt x="110" y="42"/>
                  <a:pt x="110" y="42"/>
                  <a:pt x="101" y="34"/>
                </a:cubicBezTo>
                <a:cubicBezTo>
                  <a:pt x="101" y="34"/>
                  <a:pt x="101" y="25"/>
                  <a:pt x="93" y="25"/>
                </a:cubicBezTo>
                <a:close/>
                <a:moveTo>
                  <a:pt x="101" y="34"/>
                </a:moveTo>
                <a:lnTo>
                  <a:pt x="101" y="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1" name="Freeform 1013">
            <a:extLst>
              <a:ext uri="{FF2B5EF4-FFF2-40B4-BE49-F238E27FC236}">
                <a16:creationId xmlns:a16="http://schemas.microsoft.com/office/drawing/2014/main" id="{8C216FB3-C9F2-C744-B7A8-E0D6C5F7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901" y="9887571"/>
            <a:ext cx="54669" cy="54669"/>
          </a:xfrm>
          <a:custGeom>
            <a:avLst/>
            <a:gdLst>
              <a:gd name="T0" fmla="*/ 0 w 52"/>
              <a:gd name="T1" fmla="*/ 9338 h 51"/>
              <a:gd name="T2" fmla="*/ 0 w 52"/>
              <a:gd name="T3" fmla="*/ 9338 h 51"/>
              <a:gd name="T4" fmla="*/ 9525 w 52"/>
              <a:gd name="T5" fmla="*/ 0 h 51"/>
              <a:gd name="T6" fmla="*/ 18684 w 52"/>
              <a:gd name="T7" fmla="*/ 9338 h 51"/>
              <a:gd name="T8" fmla="*/ 9525 w 52"/>
              <a:gd name="T9" fmla="*/ 18676 h 51"/>
              <a:gd name="T10" fmla="*/ 0 w 52"/>
              <a:gd name="T11" fmla="*/ 9338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" h="51">
                <a:moveTo>
                  <a:pt x="0" y="25"/>
                </a:moveTo>
                <a:lnTo>
                  <a:pt x="0" y="25"/>
                </a:lnTo>
                <a:cubicBezTo>
                  <a:pt x="0" y="17"/>
                  <a:pt x="9" y="0"/>
                  <a:pt x="26" y="0"/>
                </a:cubicBezTo>
                <a:cubicBezTo>
                  <a:pt x="42" y="0"/>
                  <a:pt x="51" y="17"/>
                  <a:pt x="51" y="25"/>
                </a:cubicBezTo>
                <a:cubicBezTo>
                  <a:pt x="51" y="42"/>
                  <a:pt x="42" y="50"/>
                  <a:pt x="26" y="50"/>
                </a:cubicBezTo>
                <a:cubicBezTo>
                  <a:pt x="9" y="50"/>
                  <a:pt x="0" y="42"/>
                  <a:pt x="0" y="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2" name="Freeform 1014">
            <a:extLst>
              <a:ext uri="{FF2B5EF4-FFF2-40B4-BE49-F238E27FC236}">
                <a16:creationId xmlns:a16="http://schemas.microsoft.com/office/drawing/2014/main" id="{F91FB215-6AE7-6243-8F93-1FF3FFDA0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8134" y="9791899"/>
            <a:ext cx="227787" cy="72892"/>
          </a:xfrm>
          <a:custGeom>
            <a:avLst/>
            <a:gdLst>
              <a:gd name="T0" fmla="*/ 70079 w 222"/>
              <a:gd name="T1" fmla="*/ 25032 h 69"/>
              <a:gd name="T2" fmla="*/ 70079 w 222"/>
              <a:gd name="T3" fmla="*/ 25032 h 69"/>
              <a:gd name="T4" fmla="*/ 66861 w 222"/>
              <a:gd name="T5" fmla="*/ 25032 h 69"/>
              <a:gd name="T6" fmla="*/ 36470 w 222"/>
              <a:gd name="T7" fmla="*/ 18774 h 69"/>
              <a:gd name="T8" fmla="*/ 9296 w 222"/>
              <a:gd name="T9" fmla="*/ 18774 h 69"/>
              <a:gd name="T10" fmla="*/ 0 w 222"/>
              <a:gd name="T11" fmla="*/ 12516 h 69"/>
              <a:gd name="T12" fmla="*/ 9296 w 222"/>
              <a:gd name="T13" fmla="*/ 3313 h 69"/>
              <a:gd name="T14" fmla="*/ 36470 w 222"/>
              <a:gd name="T15" fmla="*/ 3313 h 69"/>
              <a:gd name="T16" fmla="*/ 70079 w 222"/>
              <a:gd name="T17" fmla="*/ 9571 h 69"/>
              <a:gd name="T18" fmla="*/ 75800 w 222"/>
              <a:gd name="T19" fmla="*/ 18774 h 69"/>
              <a:gd name="T20" fmla="*/ 70079 w 222"/>
              <a:gd name="T21" fmla="*/ 25032 h 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2" h="69">
                <a:moveTo>
                  <a:pt x="196" y="68"/>
                </a:moveTo>
                <a:lnTo>
                  <a:pt x="196" y="68"/>
                </a:lnTo>
                <a:cubicBezTo>
                  <a:pt x="187" y="68"/>
                  <a:pt x="187" y="68"/>
                  <a:pt x="187" y="68"/>
                </a:cubicBezTo>
                <a:cubicBezTo>
                  <a:pt x="153" y="60"/>
                  <a:pt x="136" y="51"/>
                  <a:pt x="102" y="51"/>
                </a:cubicBezTo>
                <a:cubicBezTo>
                  <a:pt x="85" y="51"/>
                  <a:pt x="43" y="51"/>
                  <a:pt x="26" y="51"/>
                </a:cubicBezTo>
                <a:cubicBezTo>
                  <a:pt x="17" y="60"/>
                  <a:pt x="9" y="51"/>
                  <a:pt x="0" y="34"/>
                </a:cubicBezTo>
                <a:cubicBezTo>
                  <a:pt x="0" y="26"/>
                  <a:pt x="9" y="9"/>
                  <a:pt x="26" y="9"/>
                </a:cubicBezTo>
                <a:cubicBezTo>
                  <a:pt x="43" y="9"/>
                  <a:pt x="85" y="0"/>
                  <a:pt x="102" y="9"/>
                </a:cubicBezTo>
                <a:cubicBezTo>
                  <a:pt x="144" y="9"/>
                  <a:pt x="170" y="17"/>
                  <a:pt x="196" y="26"/>
                </a:cubicBezTo>
                <a:cubicBezTo>
                  <a:pt x="212" y="26"/>
                  <a:pt x="221" y="43"/>
                  <a:pt x="212" y="51"/>
                </a:cubicBezTo>
                <a:cubicBezTo>
                  <a:pt x="212" y="68"/>
                  <a:pt x="204" y="68"/>
                  <a:pt x="196" y="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3" name="Freeform 1015">
            <a:extLst>
              <a:ext uri="{FF2B5EF4-FFF2-40B4-BE49-F238E27FC236}">
                <a16:creationId xmlns:a16="http://schemas.microsoft.com/office/drawing/2014/main" id="{812BF98B-2368-EA4B-8610-395BD006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9022" y="9327213"/>
            <a:ext cx="332568" cy="323459"/>
          </a:xfrm>
          <a:custGeom>
            <a:avLst/>
            <a:gdLst>
              <a:gd name="T0" fmla="*/ 42695 w 323"/>
              <a:gd name="T1" fmla="*/ 109482 h 314"/>
              <a:gd name="T2" fmla="*/ 42695 w 323"/>
              <a:gd name="T3" fmla="*/ 109482 h 314"/>
              <a:gd name="T4" fmla="*/ 8970 w 323"/>
              <a:gd name="T5" fmla="*/ 85073 h 314"/>
              <a:gd name="T6" fmla="*/ 6099 w 323"/>
              <a:gd name="T7" fmla="*/ 42357 h 314"/>
              <a:gd name="T8" fmla="*/ 30497 w 323"/>
              <a:gd name="T9" fmla="*/ 8974 h 314"/>
              <a:gd name="T10" fmla="*/ 73192 w 323"/>
              <a:gd name="T11" fmla="*/ 2872 h 314"/>
              <a:gd name="T12" fmla="*/ 103330 w 323"/>
              <a:gd name="T13" fmla="*/ 30153 h 314"/>
              <a:gd name="T14" fmla="*/ 109429 w 323"/>
              <a:gd name="T15" fmla="*/ 69997 h 314"/>
              <a:gd name="T16" fmla="*/ 85032 w 323"/>
              <a:gd name="T17" fmla="*/ 103380 h 314"/>
              <a:gd name="T18" fmla="*/ 42695 w 323"/>
              <a:gd name="T19" fmla="*/ 109482 h 314"/>
              <a:gd name="T20" fmla="*/ 69963 w 323"/>
              <a:gd name="T21" fmla="*/ 11846 h 314"/>
              <a:gd name="T22" fmla="*/ 69963 w 323"/>
              <a:gd name="T23" fmla="*/ 11846 h 314"/>
              <a:gd name="T24" fmla="*/ 12199 w 323"/>
              <a:gd name="T25" fmla="*/ 45588 h 314"/>
              <a:gd name="T26" fmla="*/ 45565 w 323"/>
              <a:gd name="T27" fmla="*/ 103380 h 314"/>
              <a:gd name="T28" fmla="*/ 103330 w 323"/>
              <a:gd name="T29" fmla="*/ 69997 h 314"/>
              <a:gd name="T30" fmla="*/ 69963 w 323"/>
              <a:gd name="T31" fmla="*/ 11846 h 3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3" h="314">
                <a:moveTo>
                  <a:pt x="119" y="305"/>
                </a:moveTo>
                <a:lnTo>
                  <a:pt x="119" y="305"/>
                </a:lnTo>
                <a:cubicBezTo>
                  <a:pt x="85" y="297"/>
                  <a:pt x="51" y="271"/>
                  <a:pt x="25" y="237"/>
                </a:cubicBezTo>
                <a:cubicBezTo>
                  <a:pt x="8" y="203"/>
                  <a:pt x="0" y="161"/>
                  <a:pt x="17" y="118"/>
                </a:cubicBezTo>
                <a:cubicBezTo>
                  <a:pt x="25" y="84"/>
                  <a:pt x="51" y="50"/>
                  <a:pt x="85" y="25"/>
                </a:cubicBezTo>
                <a:cubicBezTo>
                  <a:pt x="119" y="8"/>
                  <a:pt x="161" y="0"/>
                  <a:pt x="204" y="8"/>
                </a:cubicBezTo>
                <a:cubicBezTo>
                  <a:pt x="237" y="25"/>
                  <a:pt x="271" y="50"/>
                  <a:pt x="288" y="84"/>
                </a:cubicBezTo>
                <a:cubicBezTo>
                  <a:pt x="314" y="118"/>
                  <a:pt x="322" y="161"/>
                  <a:pt x="305" y="195"/>
                </a:cubicBezTo>
                <a:cubicBezTo>
                  <a:pt x="297" y="237"/>
                  <a:pt x="271" y="271"/>
                  <a:pt x="237" y="288"/>
                </a:cubicBezTo>
                <a:cubicBezTo>
                  <a:pt x="204" y="313"/>
                  <a:pt x="161" y="313"/>
                  <a:pt x="119" y="305"/>
                </a:cubicBezTo>
                <a:close/>
                <a:moveTo>
                  <a:pt x="195" y="33"/>
                </a:moveTo>
                <a:lnTo>
                  <a:pt x="195" y="33"/>
                </a:lnTo>
                <a:cubicBezTo>
                  <a:pt x="127" y="8"/>
                  <a:pt x="51" y="50"/>
                  <a:pt x="34" y="127"/>
                </a:cubicBezTo>
                <a:cubicBezTo>
                  <a:pt x="8" y="195"/>
                  <a:pt x="51" y="271"/>
                  <a:pt x="127" y="288"/>
                </a:cubicBezTo>
                <a:cubicBezTo>
                  <a:pt x="195" y="305"/>
                  <a:pt x="271" y="263"/>
                  <a:pt x="288" y="195"/>
                </a:cubicBezTo>
                <a:cubicBezTo>
                  <a:pt x="305" y="118"/>
                  <a:pt x="263" y="50"/>
                  <a:pt x="195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4" name="Freeform 1016">
            <a:extLst>
              <a:ext uri="{FF2B5EF4-FFF2-40B4-BE49-F238E27FC236}">
                <a16:creationId xmlns:a16="http://schemas.microsoft.com/office/drawing/2014/main" id="{2B8B149B-D676-F640-B9FD-7CA62DCED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0911" y="9359104"/>
            <a:ext cx="264233" cy="264233"/>
          </a:xfrm>
          <a:custGeom>
            <a:avLst/>
            <a:gdLst>
              <a:gd name="T0" fmla="*/ 33580 w 255"/>
              <a:gd name="T1" fmla="*/ 85601 h 256"/>
              <a:gd name="T2" fmla="*/ 33580 w 255"/>
              <a:gd name="T3" fmla="*/ 85601 h 256"/>
              <a:gd name="T4" fmla="*/ 6138 w 255"/>
              <a:gd name="T5" fmla="*/ 33809 h 256"/>
              <a:gd name="T6" fmla="*/ 54884 w 255"/>
              <a:gd name="T7" fmla="*/ 6114 h 256"/>
              <a:gd name="T8" fmla="*/ 85576 w 255"/>
              <a:gd name="T9" fmla="*/ 55029 h 256"/>
              <a:gd name="T10" fmla="*/ 33580 w 255"/>
              <a:gd name="T11" fmla="*/ 85601 h 256"/>
              <a:gd name="T12" fmla="*/ 54884 w 255"/>
              <a:gd name="T13" fmla="*/ 12229 h 256"/>
              <a:gd name="T14" fmla="*/ 54884 w 255"/>
              <a:gd name="T15" fmla="*/ 12229 h 256"/>
              <a:gd name="T16" fmla="*/ 12277 w 255"/>
              <a:gd name="T17" fmla="*/ 36686 h 256"/>
              <a:gd name="T18" fmla="*/ 36830 w 255"/>
              <a:gd name="T19" fmla="*/ 79487 h 256"/>
              <a:gd name="T20" fmla="*/ 79437 w 255"/>
              <a:gd name="T21" fmla="*/ 55029 h 256"/>
              <a:gd name="T22" fmla="*/ 54884 w 255"/>
              <a:gd name="T23" fmla="*/ 12229 h 2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5" h="256">
                <a:moveTo>
                  <a:pt x="93" y="238"/>
                </a:moveTo>
                <a:lnTo>
                  <a:pt x="93" y="238"/>
                </a:lnTo>
                <a:cubicBezTo>
                  <a:pt x="34" y="221"/>
                  <a:pt x="0" y="162"/>
                  <a:pt x="17" y="94"/>
                </a:cubicBezTo>
                <a:cubicBezTo>
                  <a:pt x="34" y="34"/>
                  <a:pt x="93" y="0"/>
                  <a:pt x="152" y="17"/>
                </a:cubicBezTo>
                <a:cubicBezTo>
                  <a:pt x="220" y="34"/>
                  <a:pt x="254" y="94"/>
                  <a:pt x="237" y="153"/>
                </a:cubicBezTo>
                <a:cubicBezTo>
                  <a:pt x="220" y="221"/>
                  <a:pt x="161" y="255"/>
                  <a:pt x="93" y="238"/>
                </a:cubicBezTo>
                <a:close/>
                <a:moveTo>
                  <a:pt x="152" y="34"/>
                </a:moveTo>
                <a:lnTo>
                  <a:pt x="152" y="34"/>
                </a:lnTo>
                <a:cubicBezTo>
                  <a:pt x="102" y="17"/>
                  <a:pt x="42" y="51"/>
                  <a:pt x="34" y="102"/>
                </a:cubicBezTo>
                <a:cubicBezTo>
                  <a:pt x="17" y="153"/>
                  <a:pt x="51" y="204"/>
                  <a:pt x="102" y="221"/>
                </a:cubicBezTo>
                <a:cubicBezTo>
                  <a:pt x="152" y="238"/>
                  <a:pt x="203" y="204"/>
                  <a:pt x="220" y="153"/>
                </a:cubicBezTo>
                <a:cubicBezTo>
                  <a:pt x="237" y="102"/>
                  <a:pt x="203" y="43"/>
                  <a:pt x="152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5" name="Freeform 1017">
            <a:extLst>
              <a:ext uri="{FF2B5EF4-FFF2-40B4-BE49-F238E27FC236}">
                <a16:creationId xmlns:a16="http://schemas.microsoft.com/office/drawing/2014/main" id="{80D1FB5E-074C-3F48-8B77-C23CF32A6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2026" y="9441108"/>
            <a:ext cx="91115" cy="95669"/>
          </a:xfrm>
          <a:custGeom>
            <a:avLst/>
            <a:gdLst>
              <a:gd name="T0" fmla="*/ 9230 w 86"/>
              <a:gd name="T1" fmla="*/ 32982 h 94"/>
              <a:gd name="T2" fmla="*/ 9230 w 86"/>
              <a:gd name="T3" fmla="*/ 32982 h 94"/>
              <a:gd name="T4" fmla="*/ 2953 w 86"/>
              <a:gd name="T5" fmla="*/ 30145 h 94"/>
              <a:gd name="T6" fmla="*/ 2953 w 86"/>
              <a:gd name="T7" fmla="*/ 26953 h 94"/>
              <a:gd name="T8" fmla="*/ 6276 w 86"/>
              <a:gd name="T9" fmla="*/ 26953 h 94"/>
              <a:gd name="T10" fmla="*/ 15506 w 86"/>
              <a:gd name="T11" fmla="*/ 30145 h 94"/>
              <a:gd name="T12" fmla="*/ 18828 w 86"/>
              <a:gd name="T13" fmla="*/ 26953 h 94"/>
              <a:gd name="T14" fmla="*/ 15506 w 86"/>
              <a:gd name="T15" fmla="*/ 18087 h 94"/>
              <a:gd name="T16" fmla="*/ 9230 w 86"/>
              <a:gd name="T17" fmla="*/ 14895 h 94"/>
              <a:gd name="T18" fmla="*/ 6276 w 86"/>
              <a:gd name="T19" fmla="*/ 6029 h 94"/>
              <a:gd name="T20" fmla="*/ 12183 w 86"/>
              <a:gd name="T21" fmla="*/ 0 h 94"/>
              <a:gd name="T22" fmla="*/ 28058 w 86"/>
              <a:gd name="T23" fmla="*/ 6029 h 94"/>
              <a:gd name="T24" fmla="*/ 28058 w 86"/>
              <a:gd name="T25" fmla="*/ 8866 h 94"/>
              <a:gd name="T26" fmla="*/ 24735 w 86"/>
              <a:gd name="T27" fmla="*/ 8866 h 94"/>
              <a:gd name="T28" fmla="*/ 15506 w 86"/>
              <a:gd name="T29" fmla="*/ 6029 h 94"/>
              <a:gd name="T30" fmla="*/ 12183 w 86"/>
              <a:gd name="T31" fmla="*/ 8866 h 94"/>
              <a:gd name="T32" fmla="*/ 15506 w 86"/>
              <a:gd name="T33" fmla="*/ 14895 h 94"/>
              <a:gd name="T34" fmla="*/ 21782 w 86"/>
              <a:gd name="T35" fmla="*/ 20924 h 94"/>
              <a:gd name="T36" fmla="*/ 24735 w 86"/>
              <a:gd name="T37" fmla="*/ 26953 h 94"/>
              <a:gd name="T38" fmla="*/ 18828 w 86"/>
              <a:gd name="T39" fmla="*/ 32982 h 94"/>
              <a:gd name="T40" fmla="*/ 9230 w 86"/>
              <a:gd name="T41" fmla="*/ 32982 h 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6" h="94">
                <a:moveTo>
                  <a:pt x="25" y="93"/>
                </a:moveTo>
                <a:lnTo>
                  <a:pt x="25" y="93"/>
                </a:lnTo>
                <a:cubicBezTo>
                  <a:pt x="17" y="93"/>
                  <a:pt x="17" y="93"/>
                  <a:pt x="8" y="85"/>
                </a:cubicBezTo>
                <a:cubicBezTo>
                  <a:pt x="0" y="85"/>
                  <a:pt x="0" y="76"/>
                  <a:pt x="8" y="76"/>
                </a:cubicBezTo>
                <a:cubicBezTo>
                  <a:pt x="8" y="76"/>
                  <a:pt x="8" y="76"/>
                  <a:pt x="17" y="76"/>
                </a:cubicBezTo>
                <a:cubicBezTo>
                  <a:pt x="25" y="85"/>
                  <a:pt x="33" y="85"/>
                  <a:pt x="42" y="85"/>
                </a:cubicBezTo>
                <a:cubicBezTo>
                  <a:pt x="51" y="85"/>
                  <a:pt x="51" y="76"/>
                  <a:pt x="51" y="76"/>
                </a:cubicBezTo>
                <a:cubicBezTo>
                  <a:pt x="59" y="68"/>
                  <a:pt x="51" y="59"/>
                  <a:pt x="42" y="51"/>
                </a:cubicBezTo>
                <a:cubicBezTo>
                  <a:pt x="33" y="51"/>
                  <a:pt x="25" y="42"/>
                  <a:pt x="25" y="42"/>
                </a:cubicBezTo>
                <a:cubicBezTo>
                  <a:pt x="17" y="34"/>
                  <a:pt x="17" y="25"/>
                  <a:pt x="17" y="17"/>
                </a:cubicBezTo>
                <a:cubicBezTo>
                  <a:pt x="25" y="8"/>
                  <a:pt x="25" y="8"/>
                  <a:pt x="33" y="0"/>
                </a:cubicBezTo>
                <a:cubicBezTo>
                  <a:pt x="51" y="0"/>
                  <a:pt x="67" y="0"/>
                  <a:pt x="76" y="17"/>
                </a:cubicBezTo>
                <a:cubicBezTo>
                  <a:pt x="76" y="17"/>
                  <a:pt x="85" y="17"/>
                  <a:pt x="76" y="25"/>
                </a:cubicBezTo>
                <a:cubicBezTo>
                  <a:pt x="76" y="25"/>
                  <a:pt x="76" y="25"/>
                  <a:pt x="67" y="25"/>
                </a:cubicBezTo>
                <a:cubicBezTo>
                  <a:pt x="59" y="17"/>
                  <a:pt x="51" y="8"/>
                  <a:pt x="42" y="17"/>
                </a:cubicBezTo>
                <a:cubicBezTo>
                  <a:pt x="33" y="17"/>
                  <a:pt x="33" y="17"/>
                  <a:pt x="33" y="25"/>
                </a:cubicBezTo>
                <a:cubicBezTo>
                  <a:pt x="25" y="34"/>
                  <a:pt x="33" y="34"/>
                  <a:pt x="42" y="42"/>
                </a:cubicBezTo>
                <a:cubicBezTo>
                  <a:pt x="51" y="51"/>
                  <a:pt x="59" y="51"/>
                  <a:pt x="59" y="59"/>
                </a:cubicBezTo>
                <a:cubicBezTo>
                  <a:pt x="67" y="68"/>
                  <a:pt x="67" y="68"/>
                  <a:pt x="67" y="76"/>
                </a:cubicBezTo>
                <a:cubicBezTo>
                  <a:pt x="59" y="85"/>
                  <a:pt x="59" y="93"/>
                  <a:pt x="51" y="93"/>
                </a:cubicBezTo>
                <a:cubicBezTo>
                  <a:pt x="42" y="93"/>
                  <a:pt x="33" y="93"/>
                  <a:pt x="25" y="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6" name="Freeform 1018">
            <a:extLst>
              <a:ext uri="{FF2B5EF4-FFF2-40B4-BE49-F238E27FC236}">
                <a16:creationId xmlns:a16="http://schemas.microsoft.com/office/drawing/2014/main" id="{8D036542-3382-4E4E-B739-E128EB19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140" y="9413773"/>
            <a:ext cx="18223" cy="27334"/>
          </a:xfrm>
          <a:custGeom>
            <a:avLst/>
            <a:gdLst>
              <a:gd name="T0" fmla="*/ 2988 w 17"/>
              <a:gd name="T1" fmla="*/ 9172 h 27"/>
              <a:gd name="T2" fmla="*/ 2988 w 17"/>
              <a:gd name="T3" fmla="*/ 9172 h 27"/>
              <a:gd name="T4" fmla="*/ 0 w 17"/>
              <a:gd name="T5" fmla="*/ 5997 h 27"/>
              <a:gd name="T6" fmla="*/ 0 w 17"/>
              <a:gd name="T7" fmla="*/ 3175 h 27"/>
              <a:gd name="T8" fmla="*/ 2988 w 17"/>
              <a:gd name="T9" fmla="*/ 3175 h 27"/>
              <a:gd name="T10" fmla="*/ 5976 w 17"/>
              <a:gd name="T11" fmla="*/ 3175 h 27"/>
              <a:gd name="T12" fmla="*/ 2988 w 17"/>
              <a:gd name="T13" fmla="*/ 5997 h 27"/>
              <a:gd name="T14" fmla="*/ 2988 w 17"/>
              <a:gd name="T15" fmla="*/ 9172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17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8" y="0"/>
                  <a:pt x="8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26"/>
                  <a:pt x="8" y="26"/>
                  <a:pt x="8" y="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7" name="Freeform 1019">
            <a:extLst>
              <a:ext uri="{FF2B5EF4-FFF2-40B4-BE49-F238E27FC236}">
                <a16:creationId xmlns:a16="http://schemas.microsoft.com/office/drawing/2014/main" id="{BADF6F1E-BF3E-A344-9EFA-6E34BD2BA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0249" y="9545889"/>
            <a:ext cx="18223" cy="18223"/>
          </a:xfrm>
          <a:custGeom>
            <a:avLst/>
            <a:gdLst>
              <a:gd name="T0" fmla="*/ 2988 w 17"/>
              <a:gd name="T1" fmla="*/ 5997 h 18"/>
              <a:gd name="T2" fmla="*/ 2988 w 17"/>
              <a:gd name="T3" fmla="*/ 5997 h 18"/>
              <a:gd name="T4" fmla="*/ 0 w 17"/>
              <a:gd name="T5" fmla="*/ 2822 h 18"/>
              <a:gd name="T6" fmla="*/ 2988 w 17"/>
              <a:gd name="T7" fmla="*/ 0 h 18"/>
              <a:gd name="T8" fmla="*/ 2988 w 17"/>
              <a:gd name="T9" fmla="*/ 0 h 18"/>
              <a:gd name="T10" fmla="*/ 5976 w 17"/>
              <a:gd name="T11" fmla="*/ 0 h 18"/>
              <a:gd name="T12" fmla="*/ 5976 w 17"/>
              <a:gd name="T13" fmla="*/ 5997 h 18"/>
              <a:gd name="T14" fmla="*/ 2988 w 17"/>
              <a:gd name="T15" fmla="*/ 5997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" h="18">
                <a:moveTo>
                  <a:pt x="8" y="17"/>
                </a:moveTo>
                <a:lnTo>
                  <a:pt x="8" y="17"/>
                </a:lnTo>
                <a:cubicBezTo>
                  <a:pt x="0" y="17"/>
                  <a:pt x="0" y="17"/>
                  <a:pt x="0" y="8"/>
                </a:cubicBezTo>
                <a:cubicBezTo>
                  <a:pt x="8" y="0"/>
                  <a:pt x="8" y="0"/>
                  <a:pt x="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7"/>
                  <a:pt x="16" y="17"/>
                  <a:pt x="16" y="17"/>
                </a:cubicBezTo>
                <a:cubicBezTo>
                  <a:pt x="8" y="17"/>
                  <a:pt x="8" y="17"/>
                  <a:pt x="8" y="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3C9E48B-8578-C343-B0F7-10DCE3479EEA}"/>
              </a:ext>
            </a:extLst>
          </p:cNvPr>
          <p:cNvGrpSpPr/>
          <p:nvPr/>
        </p:nvGrpSpPr>
        <p:grpSpPr>
          <a:xfrm>
            <a:off x="9872002" y="3765028"/>
            <a:ext cx="3676939" cy="1477328"/>
            <a:chOff x="5517310" y="11069053"/>
            <a:chExt cx="3676939" cy="1477328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A8FE9C4E-CC33-9C49-BB14-B689A8E9F89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8D217A-5C3C-AE4E-AD8C-6129D06CEC2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2EB8014-771A-F646-BF08-696C1DDB030D}"/>
              </a:ext>
            </a:extLst>
          </p:cNvPr>
          <p:cNvGrpSpPr/>
          <p:nvPr/>
        </p:nvGrpSpPr>
        <p:grpSpPr>
          <a:xfrm>
            <a:off x="13895362" y="3765028"/>
            <a:ext cx="3676939" cy="1477328"/>
            <a:chOff x="5517310" y="11069053"/>
            <a:chExt cx="3676939" cy="1477328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487C44C9-D1F8-E940-9CF9-4F220FD1274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1D087E1-4E6E-934B-B9AB-D3846F2A76B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A18CCFB-CD2A-D846-A5DC-CE7836A50B73}"/>
              </a:ext>
            </a:extLst>
          </p:cNvPr>
          <p:cNvGrpSpPr/>
          <p:nvPr/>
        </p:nvGrpSpPr>
        <p:grpSpPr>
          <a:xfrm>
            <a:off x="17814219" y="3765028"/>
            <a:ext cx="3676939" cy="1477328"/>
            <a:chOff x="5517310" y="11069053"/>
            <a:chExt cx="3676939" cy="1477328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2ADFE446-7FB9-CF48-91CD-B57E3FF9375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554E253-4AE9-AF4D-A5C2-6EF21A23AAE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A2B85C3-EDE5-2443-818E-E1601CAB777A}"/>
              </a:ext>
            </a:extLst>
          </p:cNvPr>
          <p:cNvGrpSpPr/>
          <p:nvPr/>
        </p:nvGrpSpPr>
        <p:grpSpPr>
          <a:xfrm>
            <a:off x="9872002" y="7318125"/>
            <a:ext cx="3676939" cy="1477328"/>
            <a:chOff x="5517310" y="11069053"/>
            <a:chExt cx="3676939" cy="1477328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E2F39798-18FF-534A-AE73-CB079830D11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E198EEB-8B51-C94B-9E31-F3DEDC575B5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E7A9222-F55A-0A47-BDFB-62B249563C3B}"/>
              </a:ext>
            </a:extLst>
          </p:cNvPr>
          <p:cNvGrpSpPr/>
          <p:nvPr/>
        </p:nvGrpSpPr>
        <p:grpSpPr>
          <a:xfrm>
            <a:off x="13895362" y="7318125"/>
            <a:ext cx="3676939" cy="1477328"/>
            <a:chOff x="5517310" y="11069053"/>
            <a:chExt cx="3676939" cy="1477328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37DC30CD-AF17-4543-A49C-B4104C931D99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7A5325D-5CFE-BD43-807F-07AB1BCD46D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105456D-05B3-C546-BE20-653AB5A54645}"/>
              </a:ext>
            </a:extLst>
          </p:cNvPr>
          <p:cNvGrpSpPr/>
          <p:nvPr/>
        </p:nvGrpSpPr>
        <p:grpSpPr>
          <a:xfrm>
            <a:off x="17814219" y="7318125"/>
            <a:ext cx="3676939" cy="1477328"/>
            <a:chOff x="5517310" y="11069053"/>
            <a:chExt cx="3676939" cy="1477328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4544750F-F4BE-3941-8CF5-2D20E717A1E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92BE6DB-1119-3C4C-84BE-4A637D66CA9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B3AEDC9-A678-C043-8812-14F293CEF084}"/>
              </a:ext>
            </a:extLst>
          </p:cNvPr>
          <p:cNvGrpSpPr/>
          <p:nvPr/>
        </p:nvGrpSpPr>
        <p:grpSpPr>
          <a:xfrm>
            <a:off x="9872002" y="10923473"/>
            <a:ext cx="3676939" cy="1477328"/>
            <a:chOff x="5517310" y="11069053"/>
            <a:chExt cx="3676939" cy="1477328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0495128A-08E9-FF42-9B78-B219D24F4D8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DA45E13-745B-D44D-843A-B3D577BDF40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9CF8704-F365-104E-9D07-93D2D7A25EE6}"/>
              </a:ext>
            </a:extLst>
          </p:cNvPr>
          <p:cNvGrpSpPr/>
          <p:nvPr/>
        </p:nvGrpSpPr>
        <p:grpSpPr>
          <a:xfrm>
            <a:off x="13895362" y="10923473"/>
            <a:ext cx="3676939" cy="1477328"/>
            <a:chOff x="5517310" y="11069053"/>
            <a:chExt cx="3676939" cy="1477328"/>
          </a:xfrm>
        </p:grpSpPr>
        <p:sp>
          <p:nvSpPr>
            <p:cNvPr id="172" name="CuadroTexto 395">
              <a:extLst>
                <a:ext uri="{FF2B5EF4-FFF2-40B4-BE49-F238E27FC236}">
                  <a16:creationId xmlns:a16="http://schemas.microsoft.com/office/drawing/2014/main" id="{5EA17C6C-75BD-0F4D-BA89-000A93CCDD0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8B7B702-3161-A042-96A9-2F9D801241A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B656D42-23CB-D04A-9408-780AAC638F71}"/>
              </a:ext>
            </a:extLst>
          </p:cNvPr>
          <p:cNvGrpSpPr/>
          <p:nvPr/>
        </p:nvGrpSpPr>
        <p:grpSpPr>
          <a:xfrm>
            <a:off x="17814219" y="10923473"/>
            <a:ext cx="3676939" cy="1477328"/>
            <a:chOff x="5517310" y="11069053"/>
            <a:chExt cx="3676939" cy="1477328"/>
          </a:xfrm>
        </p:grpSpPr>
        <p:sp>
          <p:nvSpPr>
            <p:cNvPr id="175" name="CuadroTexto 395">
              <a:extLst>
                <a:ext uri="{FF2B5EF4-FFF2-40B4-BE49-F238E27FC236}">
                  <a16:creationId xmlns:a16="http://schemas.microsoft.com/office/drawing/2014/main" id="{80CF4680-A217-DD44-977C-B4E79BC528B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386633D-BCAF-1243-BAB1-4FB49DC6442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80" name="Group 71">
            <a:extLst>
              <a:ext uri="{FF2B5EF4-FFF2-40B4-BE49-F238E27FC236}">
                <a16:creationId xmlns:a16="http://schemas.microsoft.com/office/drawing/2014/main" id="{5ACD68BD-F4B6-4943-9C18-E42EA6A13E81}"/>
              </a:ext>
            </a:extLst>
          </p:cNvPr>
          <p:cNvGrpSpPr/>
          <p:nvPr/>
        </p:nvGrpSpPr>
        <p:grpSpPr>
          <a:xfrm>
            <a:off x="2069401" y="4642135"/>
            <a:ext cx="5982437" cy="4555228"/>
            <a:chOff x="2232442" y="4934489"/>
            <a:chExt cx="5982437" cy="4555228"/>
          </a:xfrm>
        </p:grpSpPr>
        <p:sp>
          <p:nvSpPr>
            <p:cNvPr id="181" name="CuadroTexto 598">
              <a:extLst>
                <a:ext uri="{FF2B5EF4-FFF2-40B4-BE49-F238E27FC236}">
                  <a16:creationId xmlns:a16="http://schemas.microsoft.com/office/drawing/2014/main" id="{75950EAA-B713-F74B-AD6C-D5217E51B5EC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82" name="CuadroTexto 599">
              <a:extLst>
                <a:ext uri="{FF2B5EF4-FFF2-40B4-BE49-F238E27FC236}">
                  <a16:creationId xmlns:a16="http://schemas.microsoft.com/office/drawing/2014/main" id="{72A461DD-EEFF-624E-835B-C04F028C9DCB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222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>
            <a:extLst>
              <a:ext uri="{FF2B5EF4-FFF2-40B4-BE49-F238E27FC236}">
                <a16:creationId xmlns:a16="http://schemas.microsoft.com/office/drawing/2014/main" id="{ECB5F16F-7A43-0646-8614-7B204EEB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697" y="7938361"/>
            <a:ext cx="5551310" cy="2301763"/>
          </a:xfrm>
          <a:custGeom>
            <a:avLst/>
            <a:gdLst>
              <a:gd name="T0" fmla="*/ 567251 w 4340"/>
              <a:gd name="T1" fmla="*/ 647340 h 1800"/>
              <a:gd name="T2" fmla="*/ 1561740 w 4340"/>
              <a:gd name="T3" fmla="*/ 0 h 1800"/>
              <a:gd name="T4" fmla="*/ 997009 w 4340"/>
              <a:gd name="T5" fmla="*/ 0 h 1800"/>
              <a:gd name="T6" fmla="*/ 0 w 4340"/>
              <a:gd name="T7" fmla="*/ 647340 h 1800"/>
              <a:gd name="T8" fmla="*/ 567251 w 4340"/>
              <a:gd name="T9" fmla="*/ 647340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40" h="1800">
                <a:moveTo>
                  <a:pt x="1576" y="1799"/>
                </a:moveTo>
                <a:lnTo>
                  <a:pt x="4339" y="0"/>
                </a:lnTo>
                <a:lnTo>
                  <a:pt x="2770" y="0"/>
                </a:lnTo>
                <a:lnTo>
                  <a:pt x="0" y="1799"/>
                </a:lnTo>
                <a:lnTo>
                  <a:pt x="1576" y="1799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622AC5FF-56D9-ED47-B658-EFC0C36D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332" y="7938361"/>
            <a:ext cx="5551310" cy="2301763"/>
          </a:xfrm>
          <a:custGeom>
            <a:avLst/>
            <a:gdLst>
              <a:gd name="T0" fmla="*/ 564502 w 4339"/>
              <a:gd name="T1" fmla="*/ 647340 h 1800"/>
              <a:gd name="T2" fmla="*/ 1561740 w 4339"/>
              <a:gd name="T3" fmla="*/ 0 h 1800"/>
              <a:gd name="T4" fmla="*/ 994358 w 4339"/>
              <a:gd name="T5" fmla="*/ 0 h 1800"/>
              <a:gd name="T6" fmla="*/ 0 w 4339"/>
              <a:gd name="T7" fmla="*/ 647340 h 1800"/>
              <a:gd name="T8" fmla="*/ 564502 w 4339"/>
              <a:gd name="T9" fmla="*/ 647340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9" h="1800">
                <a:moveTo>
                  <a:pt x="1568" y="1799"/>
                </a:moveTo>
                <a:lnTo>
                  <a:pt x="4338" y="0"/>
                </a:lnTo>
                <a:lnTo>
                  <a:pt x="2762" y="0"/>
                </a:lnTo>
                <a:lnTo>
                  <a:pt x="0" y="1799"/>
                </a:lnTo>
                <a:lnTo>
                  <a:pt x="1568" y="1799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EF3BF95E-B589-3744-8C36-B729166C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0044" y="7938361"/>
            <a:ext cx="5551310" cy="2301763"/>
          </a:xfrm>
          <a:custGeom>
            <a:avLst/>
            <a:gdLst>
              <a:gd name="T0" fmla="*/ 567022 w 4339"/>
              <a:gd name="T1" fmla="*/ 647340 h 1800"/>
              <a:gd name="T2" fmla="*/ 1561740 w 4339"/>
              <a:gd name="T3" fmla="*/ 0 h 1800"/>
              <a:gd name="T4" fmla="*/ 993998 w 4339"/>
              <a:gd name="T5" fmla="*/ 0 h 1800"/>
              <a:gd name="T6" fmla="*/ 0 w 4339"/>
              <a:gd name="T7" fmla="*/ 647340 h 1800"/>
              <a:gd name="T8" fmla="*/ 567022 w 4339"/>
              <a:gd name="T9" fmla="*/ 647340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9" h="1800">
                <a:moveTo>
                  <a:pt x="1575" y="1799"/>
                </a:moveTo>
                <a:lnTo>
                  <a:pt x="4338" y="0"/>
                </a:lnTo>
                <a:lnTo>
                  <a:pt x="2761" y="0"/>
                </a:lnTo>
                <a:lnTo>
                  <a:pt x="0" y="1799"/>
                </a:lnTo>
                <a:lnTo>
                  <a:pt x="1575" y="1799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4">
            <a:extLst>
              <a:ext uri="{FF2B5EF4-FFF2-40B4-BE49-F238E27FC236}">
                <a16:creationId xmlns:a16="http://schemas.microsoft.com/office/drawing/2014/main" id="{1EE2372A-7493-794F-909C-434A870D1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8683" y="7938361"/>
            <a:ext cx="5540027" cy="2301763"/>
          </a:xfrm>
          <a:custGeom>
            <a:avLst/>
            <a:gdLst>
              <a:gd name="T0" fmla="*/ 564265 w 4332"/>
              <a:gd name="T1" fmla="*/ 647340 h 1800"/>
              <a:gd name="T2" fmla="*/ 1558565 w 4332"/>
              <a:gd name="T3" fmla="*/ 0 h 1800"/>
              <a:gd name="T4" fmla="*/ 993941 w 4332"/>
              <a:gd name="T5" fmla="*/ 0 h 1800"/>
              <a:gd name="T6" fmla="*/ 0 w 4332"/>
              <a:gd name="T7" fmla="*/ 647340 h 1800"/>
              <a:gd name="T8" fmla="*/ 564265 w 4332"/>
              <a:gd name="T9" fmla="*/ 647340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2" h="1800">
                <a:moveTo>
                  <a:pt x="1568" y="1799"/>
                </a:moveTo>
                <a:lnTo>
                  <a:pt x="4331" y="0"/>
                </a:lnTo>
                <a:lnTo>
                  <a:pt x="2762" y="0"/>
                </a:lnTo>
                <a:lnTo>
                  <a:pt x="0" y="1799"/>
                </a:lnTo>
                <a:lnTo>
                  <a:pt x="1568" y="1799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77">
            <a:extLst>
              <a:ext uri="{FF2B5EF4-FFF2-40B4-BE49-F238E27FC236}">
                <a16:creationId xmlns:a16="http://schemas.microsoft.com/office/drawing/2014/main" id="{88BA2FB3-C393-5A49-A5D0-62A108FE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1114" y="8434820"/>
            <a:ext cx="25059879" cy="1314489"/>
          </a:xfrm>
          <a:custGeom>
            <a:avLst/>
            <a:gdLst>
              <a:gd name="T0" fmla="*/ 7051315 w 19590"/>
              <a:gd name="T1" fmla="*/ 369527 h 1026"/>
              <a:gd name="T2" fmla="*/ 0 w 19590"/>
              <a:gd name="T3" fmla="*/ 369527 h 1026"/>
              <a:gd name="T4" fmla="*/ 0 w 19590"/>
              <a:gd name="T5" fmla="*/ 0 h 1026"/>
              <a:gd name="T6" fmla="*/ 7051315 w 19590"/>
              <a:gd name="T7" fmla="*/ 0 h 1026"/>
              <a:gd name="T8" fmla="*/ 7051315 w 19590"/>
              <a:gd name="T9" fmla="*/ 369527 h 10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90" h="1026">
                <a:moveTo>
                  <a:pt x="19589" y="1025"/>
                </a:moveTo>
                <a:lnTo>
                  <a:pt x="0" y="1025"/>
                </a:lnTo>
                <a:lnTo>
                  <a:pt x="0" y="0"/>
                </a:lnTo>
                <a:lnTo>
                  <a:pt x="19589" y="0"/>
                </a:lnTo>
                <a:lnTo>
                  <a:pt x="19589" y="102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Line 378">
            <a:extLst>
              <a:ext uri="{FF2B5EF4-FFF2-40B4-BE49-F238E27FC236}">
                <a16:creationId xmlns:a16="http://schemas.microsoft.com/office/drawing/2014/main" id="{234AE93A-D024-6D4F-BAC6-90FE883B7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-341114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1" name="Line 379">
            <a:extLst>
              <a:ext uri="{FF2B5EF4-FFF2-40B4-BE49-F238E27FC236}">
                <a16:creationId xmlns:a16="http://schemas.microsoft.com/office/drawing/2014/main" id="{FBEF24AC-928D-0547-9ABB-63F4177FF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-30826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2" name="Line 380">
            <a:extLst>
              <a:ext uri="{FF2B5EF4-FFF2-40B4-BE49-F238E27FC236}">
                <a16:creationId xmlns:a16="http://schemas.microsoft.com/office/drawing/2014/main" id="{3A5F15AE-4918-7A44-AD72-1F5C5B375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103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3" name="Line 381">
            <a:extLst>
              <a:ext uri="{FF2B5EF4-FFF2-40B4-BE49-F238E27FC236}">
                <a16:creationId xmlns:a16="http://schemas.microsoft.com/office/drawing/2014/main" id="{8A5CA15A-F5C3-2B4D-A621-2DF14BBE5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88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4" name="Line 382">
            <a:extLst>
              <a:ext uri="{FF2B5EF4-FFF2-40B4-BE49-F238E27FC236}">
                <a16:creationId xmlns:a16="http://schemas.microsoft.com/office/drawing/2014/main" id="{80FDB606-8042-CD42-8A4F-0FC983A04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16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5" name="Line 383">
            <a:extLst>
              <a:ext uri="{FF2B5EF4-FFF2-40B4-BE49-F238E27FC236}">
                <a16:creationId xmlns:a16="http://schemas.microsoft.com/office/drawing/2014/main" id="{24125CFD-0DE8-F84A-ABA7-162B877BB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604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6" name="Line 384">
            <a:extLst>
              <a:ext uri="{FF2B5EF4-FFF2-40B4-BE49-F238E27FC236}">
                <a16:creationId xmlns:a16="http://schemas.microsoft.com/office/drawing/2014/main" id="{8DDF4ACF-4CC3-5D4B-9173-57E4E66DF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7532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7" name="Line 385">
            <a:extLst>
              <a:ext uri="{FF2B5EF4-FFF2-40B4-BE49-F238E27FC236}">
                <a16:creationId xmlns:a16="http://schemas.microsoft.com/office/drawing/2014/main" id="{78615326-26B3-C343-B4C9-1691318DB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17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8" name="Line 386">
            <a:extLst>
              <a:ext uri="{FF2B5EF4-FFF2-40B4-BE49-F238E27FC236}">
                <a16:creationId xmlns:a16="http://schemas.microsoft.com/office/drawing/2014/main" id="{87CE2173-EA85-3F4B-A99A-804A3E26B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746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9" name="Line 387">
            <a:extLst>
              <a:ext uri="{FF2B5EF4-FFF2-40B4-BE49-F238E27FC236}">
                <a16:creationId xmlns:a16="http://schemas.microsoft.com/office/drawing/2014/main" id="{2E234ECC-BF80-794D-BABC-A50D1C7F8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674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0" name="Line 388">
            <a:extLst>
              <a:ext uri="{FF2B5EF4-FFF2-40B4-BE49-F238E27FC236}">
                <a16:creationId xmlns:a16="http://schemas.microsoft.com/office/drawing/2014/main" id="{74526054-22BE-D148-ACB3-86A5B1C3C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9962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1" name="Line 389">
            <a:extLst>
              <a:ext uri="{FF2B5EF4-FFF2-40B4-BE49-F238E27FC236}">
                <a16:creationId xmlns:a16="http://schemas.microsoft.com/office/drawing/2014/main" id="{FE2A7B03-C296-4442-8954-64FEB9D64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890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2" name="Line 390">
            <a:extLst>
              <a:ext uri="{FF2B5EF4-FFF2-40B4-BE49-F238E27FC236}">
                <a16:creationId xmlns:a16="http://schemas.microsoft.com/office/drawing/2014/main" id="{E9CA55AD-09A8-2F42-B6F6-14259F11C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175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3" name="Line 391">
            <a:extLst>
              <a:ext uri="{FF2B5EF4-FFF2-40B4-BE49-F238E27FC236}">
                <a16:creationId xmlns:a16="http://schemas.microsoft.com/office/drawing/2014/main" id="{A81C936A-C49C-484F-B90A-8C85CE7D1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104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4" name="Line 392">
            <a:extLst>
              <a:ext uri="{FF2B5EF4-FFF2-40B4-BE49-F238E27FC236}">
                <a16:creationId xmlns:a16="http://schemas.microsoft.com/office/drawing/2014/main" id="{BF12FFD7-86C7-3941-AAD6-26DECBF84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2392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5" name="Line 393">
            <a:extLst>
              <a:ext uri="{FF2B5EF4-FFF2-40B4-BE49-F238E27FC236}">
                <a16:creationId xmlns:a16="http://schemas.microsoft.com/office/drawing/2014/main" id="{F4D3A55E-BC52-4740-9C53-340BC0395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8320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6" name="Line 394">
            <a:extLst>
              <a:ext uri="{FF2B5EF4-FFF2-40B4-BE49-F238E27FC236}">
                <a16:creationId xmlns:a16="http://schemas.microsoft.com/office/drawing/2014/main" id="{A44FE8EE-71E6-0542-B158-79AAD6AF2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605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7" name="Line 395">
            <a:extLst>
              <a:ext uri="{FF2B5EF4-FFF2-40B4-BE49-F238E27FC236}">
                <a16:creationId xmlns:a16="http://schemas.microsoft.com/office/drawing/2014/main" id="{F908F481-E874-664E-AD50-6D504AACE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4533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8" name="Line 396">
            <a:extLst>
              <a:ext uri="{FF2B5EF4-FFF2-40B4-BE49-F238E27FC236}">
                <a16:creationId xmlns:a16="http://schemas.microsoft.com/office/drawing/2014/main" id="{1F9E20AB-F4BB-2F44-8F04-7DDB60D74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822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9" name="Line 397">
            <a:extLst>
              <a:ext uri="{FF2B5EF4-FFF2-40B4-BE49-F238E27FC236}">
                <a16:creationId xmlns:a16="http://schemas.microsoft.com/office/drawing/2014/main" id="{CC62F45D-EC40-9E4C-BB67-9B2E6F321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750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0" name="Line 398">
            <a:extLst>
              <a:ext uri="{FF2B5EF4-FFF2-40B4-BE49-F238E27FC236}">
                <a16:creationId xmlns:a16="http://schemas.microsoft.com/office/drawing/2014/main" id="{1B84C83E-6BC2-C642-A332-E10A0BCD3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035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1" name="Line 399">
            <a:extLst>
              <a:ext uri="{FF2B5EF4-FFF2-40B4-BE49-F238E27FC236}">
                <a16:creationId xmlns:a16="http://schemas.microsoft.com/office/drawing/2014/main" id="{6D1FEA77-829D-C941-98CC-B12B8D4E7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6963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2" name="Line 400">
            <a:extLst>
              <a:ext uri="{FF2B5EF4-FFF2-40B4-BE49-F238E27FC236}">
                <a16:creationId xmlns:a16="http://schemas.microsoft.com/office/drawing/2014/main" id="{EF1E1197-A88C-6449-8FAD-A1A1A0B10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7252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3" name="Line 401">
            <a:extLst>
              <a:ext uri="{FF2B5EF4-FFF2-40B4-BE49-F238E27FC236}">
                <a16:creationId xmlns:a16="http://schemas.microsoft.com/office/drawing/2014/main" id="{0CE6150C-E72C-2A4F-95ED-81454BFFD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3180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4" name="Line 402">
            <a:extLst>
              <a:ext uri="{FF2B5EF4-FFF2-40B4-BE49-F238E27FC236}">
                <a16:creationId xmlns:a16="http://schemas.microsoft.com/office/drawing/2014/main" id="{A6D1B512-A681-294C-888E-24A3A01C2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3465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5" name="Line 403">
            <a:extLst>
              <a:ext uri="{FF2B5EF4-FFF2-40B4-BE49-F238E27FC236}">
                <a16:creationId xmlns:a16="http://schemas.microsoft.com/office/drawing/2014/main" id="{3E34FD8F-A3AE-F840-AD0A-91B71EF60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393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6" name="Line 404">
            <a:extLst>
              <a:ext uri="{FF2B5EF4-FFF2-40B4-BE49-F238E27FC236}">
                <a16:creationId xmlns:a16="http://schemas.microsoft.com/office/drawing/2014/main" id="{B881CBBE-921B-7244-80CA-452FACC58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5321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Line 405">
            <a:extLst>
              <a:ext uri="{FF2B5EF4-FFF2-40B4-BE49-F238E27FC236}">
                <a16:creationId xmlns:a16="http://schemas.microsoft.com/office/drawing/2014/main" id="{C7E1E514-C7D2-4D4A-92F9-5C038E6B2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610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8" name="Line 406">
            <a:extLst>
              <a:ext uri="{FF2B5EF4-FFF2-40B4-BE49-F238E27FC236}">
                <a16:creationId xmlns:a16="http://schemas.microsoft.com/office/drawing/2014/main" id="{56B975BA-4F58-A248-BF9A-A5852F568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5895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9" name="Line 407">
            <a:extLst>
              <a:ext uri="{FF2B5EF4-FFF2-40B4-BE49-F238E27FC236}">
                <a16:creationId xmlns:a16="http://schemas.microsoft.com/office/drawing/2014/main" id="{A6F27E52-F998-A54F-8899-CCF506A23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1823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0" name="Line 408">
            <a:extLst>
              <a:ext uri="{FF2B5EF4-FFF2-40B4-BE49-F238E27FC236}">
                <a16:creationId xmlns:a16="http://schemas.microsoft.com/office/drawing/2014/main" id="{5158A8DC-97CA-064A-B1ED-F226FDD18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7751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1" name="Line 409">
            <a:extLst>
              <a:ext uri="{FF2B5EF4-FFF2-40B4-BE49-F238E27FC236}">
                <a16:creationId xmlns:a16="http://schemas.microsoft.com/office/drawing/2014/main" id="{EED2111B-C45C-004A-937D-15C753F69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8039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8" name="Line 410">
            <a:extLst>
              <a:ext uri="{FF2B5EF4-FFF2-40B4-BE49-F238E27FC236}">
                <a16:creationId xmlns:a16="http://schemas.microsoft.com/office/drawing/2014/main" id="{D0834BF1-2425-1E42-9390-11F923002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3968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9" name="Line 411">
            <a:extLst>
              <a:ext uri="{FF2B5EF4-FFF2-40B4-BE49-F238E27FC236}">
                <a16:creationId xmlns:a16="http://schemas.microsoft.com/office/drawing/2014/main" id="{9936A247-D4D9-134F-98DB-511B62A4E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4253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0" name="Line 412">
            <a:extLst>
              <a:ext uri="{FF2B5EF4-FFF2-40B4-BE49-F238E27FC236}">
                <a16:creationId xmlns:a16="http://schemas.microsoft.com/office/drawing/2014/main" id="{B5C45D20-320F-9B4B-B2BF-731803C56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0181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1" name="Line 413">
            <a:extLst>
              <a:ext uri="{FF2B5EF4-FFF2-40B4-BE49-F238E27FC236}">
                <a16:creationId xmlns:a16="http://schemas.microsoft.com/office/drawing/2014/main" id="{2257EDB2-A13A-F042-A136-B3C01C6E1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0469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2" name="Line 414">
            <a:extLst>
              <a:ext uri="{FF2B5EF4-FFF2-40B4-BE49-F238E27FC236}">
                <a16:creationId xmlns:a16="http://schemas.microsoft.com/office/drawing/2014/main" id="{6B95B2D4-8443-C54E-89AB-DB3CE7728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6397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Line 415">
            <a:extLst>
              <a:ext uri="{FF2B5EF4-FFF2-40B4-BE49-F238E27FC236}">
                <a16:creationId xmlns:a16="http://schemas.microsoft.com/office/drawing/2014/main" id="{8DFAB3D5-CAD5-5447-A196-6400CC91C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46682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7" name="Line 416">
            <a:extLst>
              <a:ext uri="{FF2B5EF4-FFF2-40B4-BE49-F238E27FC236}">
                <a16:creationId xmlns:a16="http://schemas.microsoft.com/office/drawing/2014/main" id="{388A2A4D-2690-2A43-9211-42AA6051A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2611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8" name="Line 417">
            <a:extLst>
              <a:ext uri="{FF2B5EF4-FFF2-40B4-BE49-F238E27FC236}">
                <a16:creationId xmlns:a16="http://schemas.microsoft.com/office/drawing/2014/main" id="{03827E65-9135-CD4A-9D30-4D862679A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2899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9" name="Line 418">
            <a:extLst>
              <a:ext uri="{FF2B5EF4-FFF2-40B4-BE49-F238E27FC236}">
                <a16:creationId xmlns:a16="http://schemas.microsoft.com/office/drawing/2014/main" id="{AA55F73D-80BD-174B-9BF1-6E160F1CE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7" y="9100526"/>
            <a:ext cx="152321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1" name="Line 419">
            <a:extLst>
              <a:ext uri="{FF2B5EF4-FFF2-40B4-BE49-F238E27FC236}">
                <a16:creationId xmlns:a16="http://schemas.microsoft.com/office/drawing/2014/main" id="{3A6D8407-13E5-9E41-8F8C-9A1DC48B3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99112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" name="Line 420">
            <a:extLst>
              <a:ext uri="{FF2B5EF4-FFF2-40B4-BE49-F238E27FC236}">
                <a16:creationId xmlns:a16="http://schemas.microsoft.com/office/drawing/2014/main" id="{68BED3B7-FD30-0246-94BB-A72BC9E41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15040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" name="Line 421">
            <a:extLst>
              <a:ext uri="{FF2B5EF4-FFF2-40B4-BE49-F238E27FC236}">
                <a16:creationId xmlns:a16="http://schemas.microsoft.com/office/drawing/2014/main" id="{3E9D3369-7C4D-374A-BFA9-25D8B4214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5329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Line 422">
            <a:extLst>
              <a:ext uri="{FF2B5EF4-FFF2-40B4-BE49-F238E27FC236}">
                <a16:creationId xmlns:a16="http://schemas.microsoft.com/office/drawing/2014/main" id="{E0608E7B-DD34-8C40-BAA5-12B311F79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1257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5" name="Line 423">
            <a:extLst>
              <a:ext uri="{FF2B5EF4-FFF2-40B4-BE49-F238E27FC236}">
                <a16:creationId xmlns:a16="http://schemas.microsoft.com/office/drawing/2014/main" id="{0DA0BDFB-40AC-454D-9DC8-A273BF760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51542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6" name="Line 424">
            <a:extLst>
              <a:ext uri="{FF2B5EF4-FFF2-40B4-BE49-F238E27FC236}">
                <a16:creationId xmlns:a16="http://schemas.microsoft.com/office/drawing/2014/main" id="{99E937F6-DD0F-0B4F-9CFA-A0CBE1AA7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7470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Line 425">
            <a:extLst>
              <a:ext uri="{FF2B5EF4-FFF2-40B4-BE49-F238E27FC236}">
                <a16:creationId xmlns:a16="http://schemas.microsoft.com/office/drawing/2014/main" id="{53DC8A0F-F345-1645-B6F1-55ADD9823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77759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8" name="Line 426">
            <a:extLst>
              <a:ext uri="{FF2B5EF4-FFF2-40B4-BE49-F238E27FC236}">
                <a16:creationId xmlns:a16="http://schemas.microsoft.com/office/drawing/2014/main" id="{B22E8DC2-170A-1546-9F09-9C909FE06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93687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Line 427">
            <a:extLst>
              <a:ext uri="{FF2B5EF4-FFF2-40B4-BE49-F238E27FC236}">
                <a16:creationId xmlns:a16="http://schemas.microsoft.com/office/drawing/2014/main" id="{C3981397-7B91-DB4A-99E5-66FCD8CF2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9615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0" name="Line 428">
            <a:extLst>
              <a:ext uri="{FF2B5EF4-FFF2-40B4-BE49-F238E27FC236}">
                <a16:creationId xmlns:a16="http://schemas.microsoft.com/office/drawing/2014/main" id="{BF245E12-2963-1C42-9C07-34D93F923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9900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1" name="Line 429">
            <a:extLst>
              <a:ext uri="{FF2B5EF4-FFF2-40B4-BE49-F238E27FC236}">
                <a16:creationId xmlns:a16="http://schemas.microsoft.com/office/drawing/2014/main" id="{843D426C-3C52-4E48-9A94-2F1E71C2D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0188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2" name="Line 430">
            <a:extLst>
              <a:ext uri="{FF2B5EF4-FFF2-40B4-BE49-F238E27FC236}">
                <a16:creationId xmlns:a16="http://schemas.microsoft.com/office/drawing/2014/main" id="{5338BEE5-5B2D-2D40-B1BB-A160EB2B3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6117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3" name="Line 431">
            <a:extLst>
              <a:ext uri="{FF2B5EF4-FFF2-40B4-BE49-F238E27FC236}">
                <a16:creationId xmlns:a16="http://schemas.microsoft.com/office/drawing/2014/main" id="{885CFB88-3CE3-4840-8DFD-78BFC13D2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62045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4" name="Line 432">
            <a:extLst>
              <a:ext uri="{FF2B5EF4-FFF2-40B4-BE49-F238E27FC236}">
                <a16:creationId xmlns:a16="http://schemas.microsoft.com/office/drawing/2014/main" id="{562A24DA-CF40-274C-A75B-5C0C9FA2D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2330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5" name="Line 433">
            <a:extLst>
              <a:ext uri="{FF2B5EF4-FFF2-40B4-BE49-F238E27FC236}">
                <a16:creationId xmlns:a16="http://schemas.microsoft.com/office/drawing/2014/main" id="{8E0301EE-C12B-6945-962F-9BE296487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88258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6" name="Line 434">
            <a:extLst>
              <a:ext uri="{FF2B5EF4-FFF2-40B4-BE49-F238E27FC236}">
                <a16:creationId xmlns:a16="http://schemas.microsoft.com/office/drawing/2014/main" id="{528618FD-B714-A045-A951-36D36DA7B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8546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7" name="Line 435">
            <a:extLst>
              <a:ext uri="{FF2B5EF4-FFF2-40B4-BE49-F238E27FC236}">
                <a16:creationId xmlns:a16="http://schemas.microsoft.com/office/drawing/2014/main" id="{AFB8F38B-9021-6F4C-B026-A1A2759D2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14475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8" name="Line 436">
            <a:extLst>
              <a:ext uri="{FF2B5EF4-FFF2-40B4-BE49-F238E27FC236}">
                <a16:creationId xmlns:a16="http://schemas.microsoft.com/office/drawing/2014/main" id="{E07CC32D-F558-2D44-8DA5-9ABB0BC60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4760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9" name="Line 437">
            <a:extLst>
              <a:ext uri="{FF2B5EF4-FFF2-40B4-BE49-F238E27FC236}">
                <a16:creationId xmlns:a16="http://schemas.microsoft.com/office/drawing/2014/main" id="{9BE6C630-E88E-2E47-AF36-B34F24A87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40688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0" name="Line 438">
            <a:extLst>
              <a:ext uri="{FF2B5EF4-FFF2-40B4-BE49-F238E27FC236}">
                <a16:creationId xmlns:a16="http://schemas.microsoft.com/office/drawing/2014/main" id="{60E7287E-E4AA-1542-94EA-C8F671A01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50976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1" name="Line 439">
            <a:extLst>
              <a:ext uri="{FF2B5EF4-FFF2-40B4-BE49-F238E27FC236}">
                <a16:creationId xmlns:a16="http://schemas.microsoft.com/office/drawing/2014/main" id="{67B87873-F960-0047-9EFD-00BC9456E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6904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2" name="Line 440">
            <a:extLst>
              <a:ext uri="{FF2B5EF4-FFF2-40B4-BE49-F238E27FC236}">
                <a16:creationId xmlns:a16="http://schemas.microsoft.com/office/drawing/2014/main" id="{CAC4EF75-DCF2-CE43-847F-01351A3B5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77189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3" name="Line 441">
            <a:extLst>
              <a:ext uri="{FF2B5EF4-FFF2-40B4-BE49-F238E27FC236}">
                <a16:creationId xmlns:a16="http://schemas.microsoft.com/office/drawing/2014/main" id="{5BA392DF-5F76-D04A-B6C5-F45F25082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93118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4" name="Line 442">
            <a:extLst>
              <a:ext uri="{FF2B5EF4-FFF2-40B4-BE49-F238E27FC236}">
                <a16:creationId xmlns:a16="http://schemas.microsoft.com/office/drawing/2014/main" id="{57CAB504-E0F3-DE49-8191-8834E4B65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03406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5" name="Line 443">
            <a:extLst>
              <a:ext uri="{FF2B5EF4-FFF2-40B4-BE49-F238E27FC236}">
                <a16:creationId xmlns:a16="http://schemas.microsoft.com/office/drawing/2014/main" id="{7E657FBE-B5CB-AD42-91EE-FE714CC1D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9334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6" name="Line 444">
            <a:extLst>
              <a:ext uri="{FF2B5EF4-FFF2-40B4-BE49-F238E27FC236}">
                <a16:creationId xmlns:a16="http://schemas.microsoft.com/office/drawing/2014/main" id="{75DA8EC5-97A5-8848-A1C6-3E145A633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35263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Line 445">
            <a:extLst>
              <a:ext uri="{FF2B5EF4-FFF2-40B4-BE49-F238E27FC236}">
                <a16:creationId xmlns:a16="http://schemas.microsoft.com/office/drawing/2014/main" id="{EBADA91E-F884-DA4D-820E-E513E039F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45547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8" name="Line 446">
            <a:extLst>
              <a:ext uri="{FF2B5EF4-FFF2-40B4-BE49-F238E27FC236}">
                <a16:creationId xmlns:a16="http://schemas.microsoft.com/office/drawing/2014/main" id="{2509AFD4-4A89-3940-8D6A-355CD274F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836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9" name="Line 447">
            <a:extLst>
              <a:ext uri="{FF2B5EF4-FFF2-40B4-BE49-F238E27FC236}">
                <a16:creationId xmlns:a16="http://schemas.microsoft.com/office/drawing/2014/main" id="{DE29D8E7-AF21-6947-9192-628233086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1764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0" name="Line 448">
            <a:extLst>
              <a:ext uri="{FF2B5EF4-FFF2-40B4-BE49-F238E27FC236}">
                <a16:creationId xmlns:a16="http://schemas.microsoft.com/office/drawing/2014/main" id="{F4391C1C-8027-9C40-AC9B-DE75C4C66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87692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1" name="Line 449">
            <a:extLst>
              <a:ext uri="{FF2B5EF4-FFF2-40B4-BE49-F238E27FC236}">
                <a16:creationId xmlns:a16="http://schemas.microsoft.com/office/drawing/2014/main" id="{368D2733-B001-3A4A-8505-047A1621B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97977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2" name="Line 450">
            <a:extLst>
              <a:ext uri="{FF2B5EF4-FFF2-40B4-BE49-F238E27FC236}">
                <a16:creationId xmlns:a16="http://schemas.microsoft.com/office/drawing/2014/main" id="{FBE15AE3-C28C-254D-871D-D24637C19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13905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3" name="Line 451">
            <a:extLst>
              <a:ext uri="{FF2B5EF4-FFF2-40B4-BE49-F238E27FC236}">
                <a16:creationId xmlns:a16="http://schemas.microsoft.com/office/drawing/2014/main" id="{1E30AD7A-61F1-C948-AE2D-544D24500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24194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4" name="Line 452">
            <a:extLst>
              <a:ext uri="{FF2B5EF4-FFF2-40B4-BE49-F238E27FC236}">
                <a16:creationId xmlns:a16="http://schemas.microsoft.com/office/drawing/2014/main" id="{E38F64B7-2223-CA4A-BF02-2F99E63F0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40122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5" name="Line 453">
            <a:extLst>
              <a:ext uri="{FF2B5EF4-FFF2-40B4-BE49-F238E27FC236}">
                <a16:creationId xmlns:a16="http://schemas.microsoft.com/office/drawing/2014/main" id="{E36E71E2-7EAB-DD4D-8094-4641A0346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50407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6" name="Line 454">
            <a:extLst>
              <a:ext uri="{FF2B5EF4-FFF2-40B4-BE49-F238E27FC236}">
                <a16:creationId xmlns:a16="http://schemas.microsoft.com/office/drawing/2014/main" id="{EAA5345D-B6DD-CD4B-8504-C4BFB052C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6335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7" name="Line 455">
            <a:extLst>
              <a:ext uri="{FF2B5EF4-FFF2-40B4-BE49-F238E27FC236}">
                <a16:creationId xmlns:a16="http://schemas.microsoft.com/office/drawing/2014/main" id="{F183E3CB-EB33-6649-88D8-F0D48945E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76624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8" name="Line 456">
            <a:extLst>
              <a:ext uri="{FF2B5EF4-FFF2-40B4-BE49-F238E27FC236}">
                <a16:creationId xmlns:a16="http://schemas.microsoft.com/office/drawing/2014/main" id="{084DA433-39F8-C842-8FA1-FF7BB1BA9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92552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9" name="Line 457">
            <a:extLst>
              <a:ext uri="{FF2B5EF4-FFF2-40B4-BE49-F238E27FC236}">
                <a16:creationId xmlns:a16="http://schemas.microsoft.com/office/drawing/2014/main" id="{1E806ABE-6B20-1B4E-AE3E-DC7E21C0B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2837" y="9100526"/>
            <a:ext cx="157964" cy="564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0" name="Freeform 458">
            <a:extLst>
              <a:ext uri="{FF2B5EF4-FFF2-40B4-BE49-F238E27FC236}">
                <a16:creationId xmlns:a16="http://schemas.microsoft.com/office/drawing/2014/main" id="{37C954AA-FC7D-2044-AB19-2B940A9A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84" y="7938361"/>
            <a:ext cx="2848997" cy="2301763"/>
          </a:xfrm>
          <a:custGeom>
            <a:avLst/>
            <a:gdLst>
              <a:gd name="T0" fmla="*/ 801328 w 2227"/>
              <a:gd name="T1" fmla="*/ 647340 h 1800"/>
              <a:gd name="T2" fmla="*/ 233991 w 2227"/>
              <a:gd name="T3" fmla="*/ 647340 h 1800"/>
              <a:gd name="T4" fmla="*/ 0 w 2227"/>
              <a:gd name="T5" fmla="*/ 0 h 1800"/>
              <a:gd name="T6" fmla="*/ 564457 w 2227"/>
              <a:gd name="T7" fmla="*/ 0 h 1800"/>
              <a:gd name="T8" fmla="*/ 801328 w 2227"/>
              <a:gd name="T9" fmla="*/ 647340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7" h="1800">
                <a:moveTo>
                  <a:pt x="2226" y="1799"/>
                </a:moveTo>
                <a:lnTo>
                  <a:pt x="650" y="1799"/>
                </a:lnTo>
                <a:lnTo>
                  <a:pt x="0" y="0"/>
                </a:lnTo>
                <a:lnTo>
                  <a:pt x="1568" y="0"/>
                </a:lnTo>
                <a:lnTo>
                  <a:pt x="2226" y="1799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59">
            <a:extLst>
              <a:ext uri="{FF2B5EF4-FFF2-40B4-BE49-F238E27FC236}">
                <a16:creationId xmlns:a16="http://schemas.microsoft.com/office/drawing/2014/main" id="{BFAA68C6-78AD-4B4E-85AC-A497AB2D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246" y="7938361"/>
            <a:ext cx="2848997" cy="2301763"/>
          </a:xfrm>
          <a:custGeom>
            <a:avLst/>
            <a:gdLst>
              <a:gd name="T0" fmla="*/ 801328 w 2228"/>
              <a:gd name="T1" fmla="*/ 647340 h 1800"/>
              <a:gd name="T2" fmla="*/ 234245 w 2228"/>
              <a:gd name="T3" fmla="*/ 647340 h 1800"/>
              <a:gd name="T4" fmla="*/ 0 w 2228"/>
              <a:gd name="T5" fmla="*/ 0 h 1800"/>
              <a:gd name="T6" fmla="*/ 564564 w 2228"/>
              <a:gd name="T7" fmla="*/ 0 h 1800"/>
              <a:gd name="T8" fmla="*/ 801328 w 2228"/>
              <a:gd name="T9" fmla="*/ 647340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8" h="1800">
                <a:moveTo>
                  <a:pt x="2227" y="1799"/>
                </a:moveTo>
                <a:lnTo>
                  <a:pt x="651" y="1799"/>
                </a:lnTo>
                <a:lnTo>
                  <a:pt x="0" y="0"/>
                </a:lnTo>
                <a:lnTo>
                  <a:pt x="1569" y="0"/>
                </a:lnTo>
                <a:lnTo>
                  <a:pt x="2227" y="1799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0">
            <a:extLst>
              <a:ext uri="{FF2B5EF4-FFF2-40B4-BE49-F238E27FC236}">
                <a16:creationId xmlns:a16="http://schemas.microsoft.com/office/drawing/2014/main" id="{9E7F1C6B-ABE8-E646-9E07-FC904A7E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4826" y="7938361"/>
            <a:ext cx="2860281" cy="2301763"/>
          </a:xfrm>
          <a:custGeom>
            <a:avLst/>
            <a:gdLst>
              <a:gd name="T0" fmla="*/ 804503 w 2234"/>
              <a:gd name="T1" fmla="*/ 647340 h 1800"/>
              <a:gd name="T2" fmla="*/ 237063 w 2234"/>
              <a:gd name="T3" fmla="*/ 647340 h 1800"/>
              <a:gd name="T4" fmla="*/ 0 w 2234"/>
              <a:gd name="T5" fmla="*/ 0 h 1800"/>
              <a:gd name="T6" fmla="*/ 567439 w 2234"/>
              <a:gd name="T7" fmla="*/ 0 h 1800"/>
              <a:gd name="T8" fmla="*/ 804503 w 2234"/>
              <a:gd name="T9" fmla="*/ 647340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34" h="1800">
                <a:moveTo>
                  <a:pt x="2233" y="1799"/>
                </a:moveTo>
                <a:lnTo>
                  <a:pt x="658" y="1799"/>
                </a:lnTo>
                <a:lnTo>
                  <a:pt x="0" y="0"/>
                </a:lnTo>
                <a:lnTo>
                  <a:pt x="1575" y="0"/>
                </a:lnTo>
                <a:lnTo>
                  <a:pt x="2233" y="1799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1">
            <a:extLst>
              <a:ext uri="{FF2B5EF4-FFF2-40B4-BE49-F238E27FC236}">
                <a16:creationId xmlns:a16="http://schemas.microsoft.com/office/drawing/2014/main" id="{2AB60688-8904-6245-8CD6-DC3595B67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7049" y="7938361"/>
            <a:ext cx="2848994" cy="2301763"/>
          </a:xfrm>
          <a:custGeom>
            <a:avLst/>
            <a:gdLst>
              <a:gd name="T0" fmla="*/ 801327 w 2227"/>
              <a:gd name="T1" fmla="*/ 647340 h 1800"/>
              <a:gd name="T2" fmla="*/ 236870 w 2227"/>
              <a:gd name="T3" fmla="*/ 647340 h 1800"/>
              <a:gd name="T4" fmla="*/ 0 w 2227"/>
              <a:gd name="T5" fmla="*/ 0 h 1800"/>
              <a:gd name="T6" fmla="*/ 567337 w 2227"/>
              <a:gd name="T7" fmla="*/ 0 h 1800"/>
              <a:gd name="T8" fmla="*/ 801327 w 2227"/>
              <a:gd name="T9" fmla="*/ 647340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7" h="1800">
                <a:moveTo>
                  <a:pt x="2226" y="1799"/>
                </a:moveTo>
                <a:lnTo>
                  <a:pt x="658" y="1799"/>
                </a:lnTo>
                <a:lnTo>
                  <a:pt x="0" y="0"/>
                </a:lnTo>
                <a:lnTo>
                  <a:pt x="1576" y="0"/>
                </a:lnTo>
                <a:lnTo>
                  <a:pt x="2226" y="1799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62">
            <a:extLst>
              <a:ext uri="{FF2B5EF4-FFF2-40B4-BE49-F238E27FC236}">
                <a16:creationId xmlns:a16="http://schemas.microsoft.com/office/drawing/2014/main" id="{688E3448-4C6C-D54A-BBAC-071C5901F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4911" y="7938361"/>
            <a:ext cx="2848994" cy="2301763"/>
          </a:xfrm>
          <a:custGeom>
            <a:avLst/>
            <a:gdLst>
              <a:gd name="T0" fmla="*/ 801327 w 2228"/>
              <a:gd name="T1" fmla="*/ 647340 h 1800"/>
              <a:gd name="T2" fmla="*/ 236764 w 2228"/>
              <a:gd name="T3" fmla="*/ 647340 h 1800"/>
              <a:gd name="T4" fmla="*/ 0 w 2228"/>
              <a:gd name="T5" fmla="*/ 0 h 1800"/>
              <a:gd name="T6" fmla="*/ 564563 w 2228"/>
              <a:gd name="T7" fmla="*/ 0 h 1800"/>
              <a:gd name="T8" fmla="*/ 801327 w 2228"/>
              <a:gd name="T9" fmla="*/ 647340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8" h="1800">
                <a:moveTo>
                  <a:pt x="2227" y="1799"/>
                </a:moveTo>
                <a:lnTo>
                  <a:pt x="658" y="1799"/>
                </a:lnTo>
                <a:lnTo>
                  <a:pt x="0" y="0"/>
                </a:lnTo>
                <a:lnTo>
                  <a:pt x="1569" y="0"/>
                </a:lnTo>
                <a:lnTo>
                  <a:pt x="2227" y="179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3">
            <a:extLst>
              <a:ext uri="{FF2B5EF4-FFF2-40B4-BE49-F238E27FC236}">
                <a16:creationId xmlns:a16="http://schemas.microsoft.com/office/drawing/2014/main" id="{0A8199E9-9FD9-3D4B-886A-12DAB589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434" y="8699976"/>
            <a:ext cx="62059" cy="772894"/>
          </a:xfrm>
          <a:custGeom>
            <a:avLst/>
            <a:gdLst>
              <a:gd name="T0" fmla="*/ 8546 w 47"/>
              <a:gd name="T1" fmla="*/ 217128 h 606"/>
              <a:gd name="T2" fmla="*/ 8546 w 47"/>
              <a:gd name="T3" fmla="*/ 217128 h 606"/>
              <a:gd name="T4" fmla="*/ 8546 w 47"/>
              <a:gd name="T5" fmla="*/ 217128 h 606"/>
              <a:gd name="T6" fmla="*/ 0 w 47"/>
              <a:gd name="T7" fmla="*/ 208874 h 606"/>
              <a:gd name="T8" fmla="*/ 0 w 47"/>
              <a:gd name="T9" fmla="*/ 8254 h 606"/>
              <a:gd name="T10" fmla="*/ 8546 w 47"/>
              <a:gd name="T11" fmla="*/ 0 h 606"/>
              <a:gd name="T12" fmla="*/ 8546 w 47"/>
              <a:gd name="T13" fmla="*/ 0 h 606"/>
              <a:gd name="T14" fmla="*/ 17091 w 47"/>
              <a:gd name="T15" fmla="*/ 8254 h 606"/>
              <a:gd name="T16" fmla="*/ 17091 w 47"/>
              <a:gd name="T17" fmla="*/ 208874 h 606"/>
              <a:gd name="T18" fmla="*/ 8546 w 47"/>
              <a:gd name="T19" fmla="*/ 217128 h 6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" h="606">
                <a:moveTo>
                  <a:pt x="23" y="605"/>
                </a:moveTo>
                <a:lnTo>
                  <a:pt x="23" y="605"/>
                </a:lnTo>
                <a:cubicBezTo>
                  <a:pt x="7" y="605"/>
                  <a:pt x="0" y="597"/>
                  <a:pt x="0" y="58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15"/>
                  <a:pt x="46" y="23"/>
                </a:cubicBezTo>
                <a:cubicBezTo>
                  <a:pt x="46" y="582"/>
                  <a:pt x="46" y="582"/>
                  <a:pt x="46" y="582"/>
                </a:cubicBezTo>
                <a:cubicBezTo>
                  <a:pt x="46" y="597"/>
                  <a:pt x="30" y="605"/>
                  <a:pt x="23" y="6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64">
            <a:extLst>
              <a:ext uri="{FF2B5EF4-FFF2-40B4-BE49-F238E27FC236}">
                <a16:creationId xmlns:a16="http://schemas.microsoft.com/office/drawing/2014/main" id="{A00D4906-AA5A-1746-BF0E-E0CB6808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434" y="9416454"/>
            <a:ext cx="772898" cy="62059"/>
          </a:xfrm>
          <a:custGeom>
            <a:avLst/>
            <a:gdLst>
              <a:gd name="T0" fmla="*/ 8268 w 605"/>
              <a:gd name="T1" fmla="*/ 17091 h 47"/>
              <a:gd name="T2" fmla="*/ 8268 w 605"/>
              <a:gd name="T3" fmla="*/ 17091 h 47"/>
              <a:gd name="T4" fmla="*/ 0 w 605"/>
              <a:gd name="T5" fmla="*/ 8546 h 47"/>
              <a:gd name="T6" fmla="*/ 8268 w 605"/>
              <a:gd name="T7" fmla="*/ 0 h 47"/>
              <a:gd name="T8" fmla="*/ 208860 w 605"/>
              <a:gd name="T9" fmla="*/ 0 h 47"/>
              <a:gd name="T10" fmla="*/ 217129 w 605"/>
              <a:gd name="T11" fmla="*/ 8546 h 47"/>
              <a:gd name="T12" fmla="*/ 208860 w 605"/>
              <a:gd name="T13" fmla="*/ 17091 h 47"/>
              <a:gd name="T14" fmla="*/ 8268 w 605"/>
              <a:gd name="T15" fmla="*/ 17091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05" h="47">
                <a:moveTo>
                  <a:pt x="23" y="46"/>
                </a:moveTo>
                <a:lnTo>
                  <a:pt x="23" y="46"/>
                </a:ln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3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9" y="0"/>
                  <a:pt x="604" y="15"/>
                  <a:pt x="604" y="23"/>
                </a:cubicBezTo>
                <a:cubicBezTo>
                  <a:pt x="604" y="38"/>
                  <a:pt x="589" y="46"/>
                  <a:pt x="581" y="46"/>
                </a:cubicBezTo>
                <a:lnTo>
                  <a:pt x="23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5">
            <a:extLst>
              <a:ext uri="{FF2B5EF4-FFF2-40B4-BE49-F238E27FC236}">
                <a16:creationId xmlns:a16="http://schemas.microsoft.com/office/drawing/2014/main" id="{E9A5BDEC-D4AE-D644-A14F-6A70772AF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115" y="9128736"/>
            <a:ext cx="197457" cy="344134"/>
          </a:xfrm>
          <a:custGeom>
            <a:avLst/>
            <a:gdLst>
              <a:gd name="T0" fmla="*/ 46904 w 154"/>
              <a:gd name="T1" fmla="*/ 96477 h 269"/>
              <a:gd name="T2" fmla="*/ 46904 w 154"/>
              <a:gd name="T3" fmla="*/ 96477 h 269"/>
              <a:gd name="T4" fmla="*/ 5773 w 154"/>
              <a:gd name="T5" fmla="*/ 96477 h 269"/>
              <a:gd name="T6" fmla="*/ 0 w 154"/>
              <a:gd name="T7" fmla="*/ 88197 h 269"/>
              <a:gd name="T8" fmla="*/ 0 w 154"/>
              <a:gd name="T9" fmla="*/ 8280 h 269"/>
              <a:gd name="T10" fmla="*/ 5773 w 154"/>
              <a:gd name="T11" fmla="*/ 0 h 269"/>
              <a:gd name="T12" fmla="*/ 46904 w 154"/>
              <a:gd name="T13" fmla="*/ 0 h 269"/>
              <a:gd name="T14" fmla="*/ 55202 w 154"/>
              <a:gd name="T15" fmla="*/ 8280 h 269"/>
              <a:gd name="T16" fmla="*/ 55202 w 154"/>
              <a:gd name="T17" fmla="*/ 88197 h 269"/>
              <a:gd name="T18" fmla="*/ 46904 w 154"/>
              <a:gd name="T19" fmla="*/ 96477 h 269"/>
              <a:gd name="T20" fmla="*/ 14071 w 154"/>
              <a:gd name="T21" fmla="*/ 79918 h 269"/>
              <a:gd name="T22" fmla="*/ 14071 w 154"/>
              <a:gd name="T23" fmla="*/ 79918 h 269"/>
              <a:gd name="T24" fmla="*/ 38605 w 154"/>
              <a:gd name="T25" fmla="*/ 79918 h 269"/>
              <a:gd name="T26" fmla="*/ 38605 w 154"/>
              <a:gd name="T27" fmla="*/ 16559 h 269"/>
              <a:gd name="T28" fmla="*/ 14071 w 154"/>
              <a:gd name="T29" fmla="*/ 16559 h 269"/>
              <a:gd name="T30" fmla="*/ 14071 w 154"/>
              <a:gd name="T31" fmla="*/ 79918 h 26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269">
                <a:moveTo>
                  <a:pt x="130" y="268"/>
                </a:moveTo>
                <a:lnTo>
                  <a:pt x="130" y="268"/>
                </a:lnTo>
                <a:cubicBezTo>
                  <a:pt x="16" y="268"/>
                  <a:pt x="16" y="268"/>
                  <a:pt x="16" y="268"/>
                </a:cubicBezTo>
                <a:cubicBezTo>
                  <a:pt x="8" y="268"/>
                  <a:pt x="0" y="260"/>
                  <a:pt x="0" y="24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6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8" y="0"/>
                  <a:pt x="153" y="15"/>
                  <a:pt x="153" y="23"/>
                </a:cubicBezTo>
                <a:cubicBezTo>
                  <a:pt x="153" y="245"/>
                  <a:pt x="153" y="245"/>
                  <a:pt x="153" y="245"/>
                </a:cubicBezTo>
                <a:cubicBezTo>
                  <a:pt x="153" y="260"/>
                  <a:pt x="138" y="268"/>
                  <a:pt x="130" y="268"/>
                </a:cubicBezTo>
                <a:close/>
                <a:moveTo>
                  <a:pt x="39" y="222"/>
                </a:moveTo>
                <a:lnTo>
                  <a:pt x="39" y="222"/>
                </a:lnTo>
                <a:cubicBezTo>
                  <a:pt x="107" y="222"/>
                  <a:pt x="107" y="222"/>
                  <a:pt x="107" y="222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39" y="46"/>
                  <a:pt x="39" y="46"/>
                  <a:pt x="39" y="46"/>
                </a:cubicBezTo>
                <a:lnTo>
                  <a:pt x="39" y="2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66">
            <a:extLst>
              <a:ext uri="{FF2B5EF4-FFF2-40B4-BE49-F238E27FC236}">
                <a16:creationId xmlns:a16="http://schemas.microsoft.com/office/drawing/2014/main" id="{5B8186E5-0AE4-4346-8A3C-DD4B97F6A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512" y="8982055"/>
            <a:ext cx="197457" cy="490815"/>
          </a:xfrm>
          <a:custGeom>
            <a:avLst/>
            <a:gdLst>
              <a:gd name="T0" fmla="*/ 49790 w 154"/>
              <a:gd name="T1" fmla="*/ 137752 h 384"/>
              <a:gd name="T2" fmla="*/ 49790 w 154"/>
              <a:gd name="T3" fmla="*/ 137752 h 384"/>
              <a:gd name="T4" fmla="*/ 8298 w 154"/>
              <a:gd name="T5" fmla="*/ 137752 h 384"/>
              <a:gd name="T6" fmla="*/ 0 w 154"/>
              <a:gd name="T7" fmla="*/ 129480 h 384"/>
              <a:gd name="T8" fmla="*/ 0 w 154"/>
              <a:gd name="T9" fmla="*/ 8272 h 384"/>
              <a:gd name="T10" fmla="*/ 8298 w 154"/>
              <a:gd name="T11" fmla="*/ 0 h 384"/>
              <a:gd name="T12" fmla="*/ 49790 w 154"/>
              <a:gd name="T13" fmla="*/ 0 h 384"/>
              <a:gd name="T14" fmla="*/ 55202 w 154"/>
              <a:gd name="T15" fmla="*/ 8272 h 384"/>
              <a:gd name="T16" fmla="*/ 55202 w 154"/>
              <a:gd name="T17" fmla="*/ 129480 h 384"/>
              <a:gd name="T18" fmla="*/ 49790 w 154"/>
              <a:gd name="T19" fmla="*/ 137752 h 384"/>
              <a:gd name="T20" fmla="*/ 16597 w 154"/>
              <a:gd name="T21" fmla="*/ 121208 h 384"/>
              <a:gd name="T22" fmla="*/ 16597 w 154"/>
              <a:gd name="T23" fmla="*/ 121208 h 384"/>
              <a:gd name="T24" fmla="*/ 41492 w 154"/>
              <a:gd name="T25" fmla="*/ 121208 h 384"/>
              <a:gd name="T26" fmla="*/ 41492 w 154"/>
              <a:gd name="T27" fmla="*/ 16545 h 384"/>
              <a:gd name="T28" fmla="*/ 16597 w 154"/>
              <a:gd name="T29" fmla="*/ 16545 h 384"/>
              <a:gd name="T30" fmla="*/ 16597 w 154"/>
              <a:gd name="T31" fmla="*/ 121208 h 3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384">
                <a:moveTo>
                  <a:pt x="138" y="383"/>
                </a:moveTo>
                <a:lnTo>
                  <a:pt x="138" y="383"/>
                </a:lnTo>
                <a:cubicBezTo>
                  <a:pt x="23" y="383"/>
                  <a:pt x="23" y="383"/>
                  <a:pt x="23" y="383"/>
                </a:cubicBezTo>
                <a:cubicBezTo>
                  <a:pt x="8" y="383"/>
                  <a:pt x="0" y="375"/>
                  <a:pt x="0" y="36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3" y="15"/>
                  <a:pt x="153" y="23"/>
                </a:cubicBezTo>
                <a:cubicBezTo>
                  <a:pt x="153" y="360"/>
                  <a:pt x="153" y="360"/>
                  <a:pt x="153" y="360"/>
                </a:cubicBezTo>
                <a:cubicBezTo>
                  <a:pt x="153" y="375"/>
                  <a:pt x="146" y="383"/>
                  <a:pt x="138" y="383"/>
                </a:cubicBezTo>
                <a:close/>
                <a:moveTo>
                  <a:pt x="46" y="337"/>
                </a:moveTo>
                <a:lnTo>
                  <a:pt x="46" y="337"/>
                </a:lnTo>
                <a:cubicBezTo>
                  <a:pt x="115" y="337"/>
                  <a:pt x="115" y="337"/>
                  <a:pt x="115" y="337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3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67">
            <a:extLst>
              <a:ext uri="{FF2B5EF4-FFF2-40B4-BE49-F238E27FC236}">
                <a16:creationId xmlns:a16="http://schemas.microsoft.com/office/drawing/2014/main" id="{600AA71E-BB12-064F-A2A2-627659572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193" y="9044110"/>
            <a:ext cx="197457" cy="434403"/>
          </a:xfrm>
          <a:custGeom>
            <a:avLst/>
            <a:gdLst>
              <a:gd name="T0" fmla="*/ 46904 w 154"/>
              <a:gd name="T1" fmla="*/ 121876 h 338"/>
              <a:gd name="T2" fmla="*/ 46904 w 154"/>
              <a:gd name="T3" fmla="*/ 121876 h 338"/>
              <a:gd name="T4" fmla="*/ 8298 w 154"/>
              <a:gd name="T5" fmla="*/ 121876 h 338"/>
              <a:gd name="T6" fmla="*/ 0 w 154"/>
              <a:gd name="T7" fmla="*/ 113558 h 338"/>
              <a:gd name="T8" fmla="*/ 0 w 154"/>
              <a:gd name="T9" fmla="*/ 5425 h 338"/>
              <a:gd name="T10" fmla="*/ 8298 w 154"/>
              <a:gd name="T11" fmla="*/ 0 h 338"/>
              <a:gd name="T12" fmla="*/ 46904 w 154"/>
              <a:gd name="T13" fmla="*/ 0 h 338"/>
              <a:gd name="T14" fmla="*/ 55202 w 154"/>
              <a:gd name="T15" fmla="*/ 5425 h 338"/>
              <a:gd name="T16" fmla="*/ 55202 w 154"/>
              <a:gd name="T17" fmla="*/ 113558 h 338"/>
              <a:gd name="T18" fmla="*/ 46904 w 154"/>
              <a:gd name="T19" fmla="*/ 121876 h 338"/>
              <a:gd name="T20" fmla="*/ 13710 w 154"/>
              <a:gd name="T21" fmla="*/ 105240 h 338"/>
              <a:gd name="T22" fmla="*/ 13710 w 154"/>
              <a:gd name="T23" fmla="*/ 105240 h 338"/>
              <a:gd name="T24" fmla="*/ 38605 w 154"/>
              <a:gd name="T25" fmla="*/ 105240 h 338"/>
              <a:gd name="T26" fmla="*/ 38605 w 154"/>
              <a:gd name="T27" fmla="*/ 13743 h 338"/>
              <a:gd name="T28" fmla="*/ 13710 w 154"/>
              <a:gd name="T29" fmla="*/ 13743 h 338"/>
              <a:gd name="T30" fmla="*/ 13710 w 154"/>
              <a:gd name="T31" fmla="*/ 105240 h 3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338">
                <a:moveTo>
                  <a:pt x="130" y="337"/>
                </a:moveTo>
                <a:lnTo>
                  <a:pt x="130" y="337"/>
                </a:lnTo>
                <a:cubicBezTo>
                  <a:pt x="23" y="337"/>
                  <a:pt x="23" y="337"/>
                  <a:pt x="23" y="337"/>
                </a:cubicBezTo>
                <a:cubicBezTo>
                  <a:pt x="8" y="337"/>
                  <a:pt x="0" y="329"/>
                  <a:pt x="0" y="31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6" y="0"/>
                  <a:pt x="153" y="8"/>
                  <a:pt x="153" y="15"/>
                </a:cubicBezTo>
                <a:cubicBezTo>
                  <a:pt x="153" y="314"/>
                  <a:pt x="153" y="314"/>
                  <a:pt x="153" y="314"/>
                </a:cubicBezTo>
                <a:cubicBezTo>
                  <a:pt x="153" y="329"/>
                  <a:pt x="146" y="337"/>
                  <a:pt x="130" y="337"/>
                </a:cubicBezTo>
                <a:close/>
                <a:moveTo>
                  <a:pt x="38" y="291"/>
                </a:moveTo>
                <a:lnTo>
                  <a:pt x="38" y="291"/>
                </a:lnTo>
                <a:cubicBezTo>
                  <a:pt x="107" y="291"/>
                  <a:pt x="107" y="291"/>
                  <a:pt x="107" y="291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68">
            <a:extLst>
              <a:ext uri="{FF2B5EF4-FFF2-40B4-BE49-F238E27FC236}">
                <a16:creationId xmlns:a16="http://schemas.microsoft.com/office/drawing/2014/main" id="{BBC3B6E2-F001-6143-B97B-C72F2562E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813" y="8711259"/>
            <a:ext cx="552874" cy="276435"/>
          </a:xfrm>
          <a:custGeom>
            <a:avLst/>
            <a:gdLst>
              <a:gd name="T0" fmla="*/ 5427 w 430"/>
              <a:gd name="T1" fmla="*/ 77425 h 215"/>
              <a:gd name="T2" fmla="*/ 5427 w 430"/>
              <a:gd name="T3" fmla="*/ 77425 h 215"/>
              <a:gd name="T4" fmla="*/ 0 w 430"/>
              <a:gd name="T5" fmla="*/ 74531 h 215"/>
              <a:gd name="T6" fmla="*/ 0 w 430"/>
              <a:gd name="T7" fmla="*/ 69104 h 215"/>
              <a:gd name="T8" fmla="*/ 44140 w 430"/>
              <a:gd name="T9" fmla="*/ 27497 h 215"/>
              <a:gd name="T10" fmla="*/ 49929 w 430"/>
              <a:gd name="T11" fmla="*/ 27497 h 215"/>
              <a:gd name="T12" fmla="*/ 91174 w 430"/>
              <a:gd name="T13" fmla="*/ 63677 h 215"/>
              <a:gd name="T14" fmla="*/ 143997 w 430"/>
              <a:gd name="T15" fmla="*/ 2533 h 215"/>
              <a:gd name="T16" fmla="*/ 152319 w 430"/>
              <a:gd name="T17" fmla="*/ 2533 h 215"/>
              <a:gd name="T18" fmla="*/ 152319 w 430"/>
              <a:gd name="T19" fmla="*/ 10854 h 215"/>
              <a:gd name="T20" fmla="*/ 94069 w 430"/>
              <a:gd name="T21" fmla="*/ 74531 h 215"/>
              <a:gd name="T22" fmla="*/ 91174 w 430"/>
              <a:gd name="T23" fmla="*/ 77425 h 215"/>
              <a:gd name="T24" fmla="*/ 88642 w 430"/>
              <a:gd name="T25" fmla="*/ 74531 h 215"/>
              <a:gd name="T26" fmla="*/ 47034 w 430"/>
              <a:gd name="T27" fmla="*/ 38713 h 215"/>
              <a:gd name="T28" fmla="*/ 8321 w 430"/>
              <a:gd name="T29" fmla="*/ 74531 h 215"/>
              <a:gd name="T30" fmla="*/ 5427 w 430"/>
              <a:gd name="T31" fmla="*/ 77425 h 2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30" h="215">
                <a:moveTo>
                  <a:pt x="15" y="214"/>
                </a:moveTo>
                <a:lnTo>
                  <a:pt x="15" y="214"/>
                </a:lnTo>
                <a:cubicBezTo>
                  <a:pt x="8" y="214"/>
                  <a:pt x="8" y="214"/>
                  <a:pt x="0" y="206"/>
                </a:cubicBezTo>
                <a:cubicBezTo>
                  <a:pt x="0" y="199"/>
                  <a:pt x="0" y="191"/>
                  <a:pt x="0" y="191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69"/>
                  <a:pt x="138" y="69"/>
                  <a:pt x="138" y="76"/>
                </a:cubicBezTo>
                <a:cubicBezTo>
                  <a:pt x="252" y="176"/>
                  <a:pt x="252" y="176"/>
                  <a:pt x="252" y="176"/>
                </a:cubicBezTo>
                <a:cubicBezTo>
                  <a:pt x="398" y="7"/>
                  <a:pt x="398" y="7"/>
                  <a:pt x="398" y="7"/>
                </a:cubicBezTo>
                <a:cubicBezTo>
                  <a:pt x="406" y="0"/>
                  <a:pt x="413" y="0"/>
                  <a:pt x="421" y="7"/>
                </a:cubicBezTo>
                <a:cubicBezTo>
                  <a:pt x="429" y="15"/>
                  <a:pt x="429" y="23"/>
                  <a:pt x="421" y="30"/>
                </a:cubicBezTo>
                <a:cubicBezTo>
                  <a:pt x="260" y="206"/>
                  <a:pt x="260" y="206"/>
                  <a:pt x="260" y="206"/>
                </a:cubicBezTo>
                <a:cubicBezTo>
                  <a:pt x="260" y="214"/>
                  <a:pt x="260" y="214"/>
                  <a:pt x="252" y="214"/>
                </a:cubicBezTo>
                <a:cubicBezTo>
                  <a:pt x="252" y="214"/>
                  <a:pt x="245" y="214"/>
                  <a:pt x="245" y="206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15" y="214"/>
                  <a:pt x="15" y="214"/>
                  <a:pt x="15" y="2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69">
            <a:extLst>
              <a:ext uri="{FF2B5EF4-FFF2-40B4-BE49-F238E27FC236}">
                <a16:creationId xmlns:a16="http://schemas.microsoft.com/office/drawing/2014/main" id="{CDD6B7E8-FA26-DD45-A369-AF7C4E1E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555" y="8711259"/>
            <a:ext cx="39493" cy="146681"/>
          </a:xfrm>
          <a:custGeom>
            <a:avLst/>
            <a:gdLst>
              <a:gd name="T0" fmla="*/ 5209 w 32"/>
              <a:gd name="T1" fmla="*/ 40916 h 115"/>
              <a:gd name="T2" fmla="*/ 5209 w 32"/>
              <a:gd name="T3" fmla="*/ 40916 h 115"/>
              <a:gd name="T4" fmla="*/ 2778 w 32"/>
              <a:gd name="T5" fmla="*/ 35532 h 115"/>
              <a:gd name="T6" fmla="*/ 0 w 32"/>
              <a:gd name="T7" fmla="*/ 5384 h 115"/>
              <a:gd name="T8" fmla="*/ 2778 w 32"/>
              <a:gd name="T9" fmla="*/ 0 h 115"/>
              <a:gd name="T10" fmla="*/ 7987 w 32"/>
              <a:gd name="T11" fmla="*/ 5384 h 115"/>
              <a:gd name="T12" fmla="*/ 10766 w 32"/>
              <a:gd name="T13" fmla="*/ 35532 h 115"/>
              <a:gd name="T14" fmla="*/ 5209 w 32"/>
              <a:gd name="T15" fmla="*/ 40916 h 1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" h="115">
                <a:moveTo>
                  <a:pt x="15" y="114"/>
                </a:moveTo>
                <a:lnTo>
                  <a:pt x="15" y="114"/>
                </a:lnTo>
                <a:cubicBezTo>
                  <a:pt x="8" y="114"/>
                  <a:pt x="8" y="107"/>
                  <a:pt x="8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0" y="0"/>
                  <a:pt x="8" y="0"/>
                </a:cubicBezTo>
                <a:cubicBezTo>
                  <a:pt x="15" y="0"/>
                  <a:pt x="23" y="7"/>
                  <a:pt x="23" y="15"/>
                </a:cubicBezTo>
                <a:cubicBezTo>
                  <a:pt x="31" y="99"/>
                  <a:pt x="31" y="99"/>
                  <a:pt x="31" y="99"/>
                </a:cubicBezTo>
                <a:cubicBezTo>
                  <a:pt x="31" y="107"/>
                  <a:pt x="23" y="107"/>
                  <a:pt x="15" y="1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70">
            <a:extLst>
              <a:ext uri="{FF2B5EF4-FFF2-40B4-BE49-F238E27FC236}">
                <a16:creationId xmlns:a16="http://schemas.microsoft.com/office/drawing/2014/main" id="{822E47BA-32A1-644E-9A8F-1974A1D8A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367" y="8711259"/>
            <a:ext cx="135398" cy="50772"/>
          </a:xfrm>
          <a:custGeom>
            <a:avLst/>
            <a:gdLst>
              <a:gd name="T0" fmla="*/ 5292 w 108"/>
              <a:gd name="T1" fmla="*/ 13921 h 39"/>
              <a:gd name="T2" fmla="*/ 5292 w 108"/>
              <a:gd name="T3" fmla="*/ 13921 h 39"/>
              <a:gd name="T4" fmla="*/ 0 w 108"/>
              <a:gd name="T5" fmla="*/ 8426 h 39"/>
              <a:gd name="T6" fmla="*/ 5292 w 108"/>
              <a:gd name="T7" fmla="*/ 2564 h 39"/>
              <a:gd name="T8" fmla="*/ 32456 w 108"/>
              <a:gd name="T9" fmla="*/ 0 h 39"/>
              <a:gd name="T10" fmla="*/ 37747 w 108"/>
              <a:gd name="T11" fmla="*/ 5495 h 39"/>
              <a:gd name="T12" fmla="*/ 34925 w 108"/>
              <a:gd name="T13" fmla="*/ 10990 h 39"/>
              <a:gd name="T14" fmla="*/ 5292 w 108"/>
              <a:gd name="T15" fmla="*/ 1392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8" h="39">
                <a:moveTo>
                  <a:pt x="15" y="38"/>
                </a:moveTo>
                <a:lnTo>
                  <a:pt x="15" y="38"/>
                </a:lnTo>
                <a:cubicBezTo>
                  <a:pt x="7" y="38"/>
                  <a:pt x="0" y="30"/>
                  <a:pt x="0" y="23"/>
                </a:cubicBezTo>
                <a:cubicBezTo>
                  <a:pt x="0" y="15"/>
                  <a:pt x="7" y="7"/>
                  <a:pt x="15" y="7"/>
                </a:cubicBezTo>
                <a:cubicBezTo>
                  <a:pt x="92" y="0"/>
                  <a:pt x="92" y="0"/>
                  <a:pt x="92" y="0"/>
                </a:cubicBezTo>
                <a:cubicBezTo>
                  <a:pt x="99" y="0"/>
                  <a:pt x="107" y="7"/>
                  <a:pt x="107" y="15"/>
                </a:cubicBezTo>
                <a:cubicBezTo>
                  <a:pt x="107" y="23"/>
                  <a:pt x="107" y="30"/>
                  <a:pt x="99" y="30"/>
                </a:cubicBezTo>
                <a:cubicBezTo>
                  <a:pt x="15" y="38"/>
                  <a:pt x="15" y="38"/>
                  <a:pt x="15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71">
            <a:extLst>
              <a:ext uri="{FF2B5EF4-FFF2-40B4-BE49-F238E27FC236}">
                <a16:creationId xmlns:a16="http://schemas.microsoft.com/office/drawing/2014/main" id="{EBD1E37A-9B62-4B4D-A845-F6C38B55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126" y="8564578"/>
            <a:ext cx="304645" cy="1077539"/>
          </a:xfrm>
          <a:custGeom>
            <a:avLst/>
            <a:gdLst>
              <a:gd name="T0" fmla="*/ 79962 w 238"/>
              <a:gd name="T1" fmla="*/ 302852 h 843"/>
              <a:gd name="T2" fmla="*/ 79962 w 238"/>
              <a:gd name="T3" fmla="*/ 302852 h 843"/>
              <a:gd name="T4" fmla="*/ 8284 w 238"/>
              <a:gd name="T5" fmla="*/ 302852 h 843"/>
              <a:gd name="T6" fmla="*/ 0 w 238"/>
              <a:gd name="T7" fmla="*/ 297097 h 843"/>
              <a:gd name="T8" fmla="*/ 0 w 238"/>
              <a:gd name="T9" fmla="*/ 5395 h 843"/>
              <a:gd name="T10" fmla="*/ 8284 w 238"/>
              <a:gd name="T11" fmla="*/ 0 h 843"/>
              <a:gd name="T12" fmla="*/ 79962 w 238"/>
              <a:gd name="T13" fmla="*/ 0 h 843"/>
              <a:gd name="T14" fmla="*/ 85365 w 238"/>
              <a:gd name="T15" fmla="*/ 5395 h 843"/>
              <a:gd name="T16" fmla="*/ 85365 w 238"/>
              <a:gd name="T17" fmla="*/ 297097 h 843"/>
              <a:gd name="T18" fmla="*/ 79962 w 238"/>
              <a:gd name="T19" fmla="*/ 302852 h 843"/>
              <a:gd name="T20" fmla="*/ 13687 w 238"/>
              <a:gd name="T21" fmla="*/ 288825 h 843"/>
              <a:gd name="T22" fmla="*/ 13687 w 238"/>
              <a:gd name="T23" fmla="*/ 288825 h 843"/>
              <a:gd name="T24" fmla="*/ 71678 w 238"/>
              <a:gd name="T25" fmla="*/ 288825 h 843"/>
              <a:gd name="T26" fmla="*/ 71678 w 238"/>
              <a:gd name="T27" fmla="*/ 13668 h 843"/>
              <a:gd name="T28" fmla="*/ 13687 w 238"/>
              <a:gd name="T29" fmla="*/ 13668 h 843"/>
              <a:gd name="T30" fmla="*/ 13687 w 238"/>
              <a:gd name="T31" fmla="*/ 288825 h 8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8" h="843">
                <a:moveTo>
                  <a:pt x="222" y="842"/>
                </a:moveTo>
                <a:lnTo>
                  <a:pt x="222" y="842"/>
                </a:lnTo>
                <a:cubicBezTo>
                  <a:pt x="23" y="842"/>
                  <a:pt x="23" y="842"/>
                  <a:pt x="23" y="842"/>
                </a:cubicBezTo>
                <a:cubicBezTo>
                  <a:pt x="7" y="842"/>
                  <a:pt x="0" y="834"/>
                  <a:pt x="0" y="82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23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29" y="0"/>
                  <a:pt x="237" y="8"/>
                  <a:pt x="237" y="15"/>
                </a:cubicBezTo>
                <a:cubicBezTo>
                  <a:pt x="237" y="826"/>
                  <a:pt x="237" y="826"/>
                  <a:pt x="237" y="826"/>
                </a:cubicBezTo>
                <a:cubicBezTo>
                  <a:pt x="237" y="834"/>
                  <a:pt x="229" y="842"/>
                  <a:pt x="222" y="842"/>
                </a:cubicBezTo>
                <a:close/>
                <a:moveTo>
                  <a:pt x="38" y="803"/>
                </a:moveTo>
                <a:lnTo>
                  <a:pt x="38" y="803"/>
                </a:lnTo>
                <a:cubicBezTo>
                  <a:pt x="199" y="803"/>
                  <a:pt x="199" y="803"/>
                  <a:pt x="199" y="803"/>
                </a:cubicBezTo>
                <a:cubicBezTo>
                  <a:pt x="199" y="38"/>
                  <a:pt x="199" y="38"/>
                  <a:pt x="199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8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72">
            <a:extLst>
              <a:ext uri="{FF2B5EF4-FFF2-40B4-BE49-F238E27FC236}">
                <a16:creationId xmlns:a16="http://schemas.microsoft.com/office/drawing/2014/main" id="{010E4FB8-89C4-CA4D-9D04-3991331C9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825" y="8688693"/>
            <a:ext cx="180530" cy="180530"/>
          </a:xfrm>
          <a:custGeom>
            <a:avLst/>
            <a:gdLst>
              <a:gd name="T0" fmla="*/ 25217 w 139"/>
              <a:gd name="T1" fmla="*/ 50435 h 139"/>
              <a:gd name="T2" fmla="*/ 25217 w 139"/>
              <a:gd name="T3" fmla="*/ 50435 h 139"/>
              <a:gd name="T4" fmla="*/ 0 w 139"/>
              <a:gd name="T5" fmla="*/ 25217 h 139"/>
              <a:gd name="T6" fmla="*/ 25217 w 139"/>
              <a:gd name="T7" fmla="*/ 0 h 139"/>
              <a:gd name="T8" fmla="*/ 50435 w 139"/>
              <a:gd name="T9" fmla="*/ 25217 h 139"/>
              <a:gd name="T10" fmla="*/ 25217 w 139"/>
              <a:gd name="T11" fmla="*/ 50435 h 139"/>
              <a:gd name="T12" fmla="*/ 25217 w 139"/>
              <a:gd name="T13" fmla="*/ 14253 h 139"/>
              <a:gd name="T14" fmla="*/ 25217 w 139"/>
              <a:gd name="T15" fmla="*/ 14253 h 139"/>
              <a:gd name="T16" fmla="*/ 14253 w 139"/>
              <a:gd name="T17" fmla="*/ 25217 h 139"/>
              <a:gd name="T18" fmla="*/ 25217 w 139"/>
              <a:gd name="T19" fmla="*/ 36547 h 139"/>
              <a:gd name="T20" fmla="*/ 36547 w 139"/>
              <a:gd name="T21" fmla="*/ 25217 h 139"/>
              <a:gd name="T22" fmla="*/ 25217 w 139"/>
              <a:gd name="T23" fmla="*/ 14253 h 1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9" h="139">
                <a:moveTo>
                  <a:pt x="69" y="138"/>
                </a:moveTo>
                <a:lnTo>
                  <a:pt x="69" y="138"/>
                </a:lnTo>
                <a:cubicBezTo>
                  <a:pt x="31" y="138"/>
                  <a:pt x="0" y="108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cubicBezTo>
                  <a:pt x="138" y="108"/>
                  <a:pt x="107" y="138"/>
                  <a:pt x="69" y="138"/>
                </a:cubicBezTo>
                <a:close/>
                <a:moveTo>
                  <a:pt x="69" y="39"/>
                </a:moveTo>
                <a:lnTo>
                  <a:pt x="69" y="39"/>
                </a:lnTo>
                <a:cubicBezTo>
                  <a:pt x="54" y="39"/>
                  <a:pt x="39" y="54"/>
                  <a:pt x="39" y="69"/>
                </a:cubicBezTo>
                <a:cubicBezTo>
                  <a:pt x="39" y="85"/>
                  <a:pt x="54" y="100"/>
                  <a:pt x="69" y="100"/>
                </a:cubicBezTo>
                <a:cubicBezTo>
                  <a:pt x="85" y="100"/>
                  <a:pt x="100" y="85"/>
                  <a:pt x="100" y="69"/>
                </a:cubicBezTo>
                <a:cubicBezTo>
                  <a:pt x="100" y="54"/>
                  <a:pt x="85" y="39"/>
                  <a:pt x="69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73">
            <a:extLst>
              <a:ext uri="{FF2B5EF4-FFF2-40B4-BE49-F238E27FC236}">
                <a16:creationId xmlns:a16="http://schemas.microsoft.com/office/drawing/2014/main" id="{AAFC3F7A-6B56-DE48-9557-F19BC638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465" y="8936922"/>
            <a:ext cx="157964" cy="637496"/>
          </a:xfrm>
          <a:custGeom>
            <a:avLst/>
            <a:gdLst>
              <a:gd name="T0" fmla="*/ 35777 w 123"/>
              <a:gd name="T1" fmla="*/ 179027 h 498"/>
              <a:gd name="T2" fmla="*/ 35777 w 123"/>
              <a:gd name="T3" fmla="*/ 179027 h 498"/>
              <a:gd name="T4" fmla="*/ 5421 w 123"/>
              <a:gd name="T5" fmla="*/ 179027 h 498"/>
              <a:gd name="T6" fmla="*/ 0 w 123"/>
              <a:gd name="T7" fmla="*/ 173624 h 498"/>
              <a:gd name="T8" fmla="*/ 0 w 123"/>
              <a:gd name="T9" fmla="*/ 8285 h 498"/>
              <a:gd name="T10" fmla="*/ 5421 w 123"/>
              <a:gd name="T11" fmla="*/ 0 h 498"/>
              <a:gd name="T12" fmla="*/ 35777 w 123"/>
              <a:gd name="T13" fmla="*/ 0 h 498"/>
              <a:gd name="T14" fmla="*/ 44089 w 123"/>
              <a:gd name="T15" fmla="*/ 8285 h 498"/>
              <a:gd name="T16" fmla="*/ 44089 w 123"/>
              <a:gd name="T17" fmla="*/ 173624 h 498"/>
              <a:gd name="T18" fmla="*/ 35777 w 123"/>
              <a:gd name="T19" fmla="*/ 179027 h 498"/>
              <a:gd name="T20" fmla="*/ 13733 w 123"/>
              <a:gd name="T21" fmla="*/ 165339 h 498"/>
              <a:gd name="T22" fmla="*/ 13733 w 123"/>
              <a:gd name="T23" fmla="*/ 165339 h 498"/>
              <a:gd name="T24" fmla="*/ 30356 w 123"/>
              <a:gd name="T25" fmla="*/ 165339 h 498"/>
              <a:gd name="T26" fmla="*/ 30356 w 123"/>
              <a:gd name="T27" fmla="*/ 13688 h 498"/>
              <a:gd name="T28" fmla="*/ 13733 w 123"/>
              <a:gd name="T29" fmla="*/ 13688 h 498"/>
              <a:gd name="T30" fmla="*/ 13733 w 123"/>
              <a:gd name="T31" fmla="*/ 165339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3" h="498">
                <a:moveTo>
                  <a:pt x="99" y="497"/>
                </a:moveTo>
                <a:lnTo>
                  <a:pt x="99" y="497"/>
                </a:lnTo>
                <a:cubicBezTo>
                  <a:pt x="15" y="497"/>
                  <a:pt x="15" y="497"/>
                  <a:pt x="15" y="497"/>
                </a:cubicBezTo>
                <a:cubicBezTo>
                  <a:pt x="8" y="497"/>
                  <a:pt x="0" y="489"/>
                  <a:pt x="0" y="48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5" y="0"/>
                  <a:pt x="122" y="8"/>
                  <a:pt x="122" y="23"/>
                </a:cubicBezTo>
                <a:cubicBezTo>
                  <a:pt x="122" y="482"/>
                  <a:pt x="122" y="482"/>
                  <a:pt x="122" y="482"/>
                </a:cubicBezTo>
                <a:cubicBezTo>
                  <a:pt x="122" y="489"/>
                  <a:pt x="115" y="497"/>
                  <a:pt x="99" y="497"/>
                </a:cubicBezTo>
                <a:close/>
                <a:moveTo>
                  <a:pt x="38" y="459"/>
                </a:moveTo>
                <a:lnTo>
                  <a:pt x="38" y="459"/>
                </a:lnTo>
                <a:cubicBezTo>
                  <a:pt x="84" y="459"/>
                  <a:pt x="84" y="459"/>
                  <a:pt x="84" y="459"/>
                </a:cubicBezTo>
                <a:cubicBezTo>
                  <a:pt x="84" y="38"/>
                  <a:pt x="84" y="38"/>
                  <a:pt x="84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4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4">
            <a:extLst>
              <a:ext uri="{FF2B5EF4-FFF2-40B4-BE49-F238E27FC236}">
                <a16:creationId xmlns:a16="http://schemas.microsoft.com/office/drawing/2014/main" id="{E5460618-4913-ED44-8D4C-5F7EEEA3C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995" y="8564578"/>
            <a:ext cx="304645" cy="1077539"/>
          </a:xfrm>
          <a:custGeom>
            <a:avLst/>
            <a:gdLst>
              <a:gd name="T0" fmla="*/ 79962 w 238"/>
              <a:gd name="T1" fmla="*/ 302852 h 843"/>
              <a:gd name="T2" fmla="*/ 79962 w 238"/>
              <a:gd name="T3" fmla="*/ 302852 h 843"/>
              <a:gd name="T4" fmla="*/ 8284 w 238"/>
              <a:gd name="T5" fmla="*/ 302852 h 843"/>
              <a:gd name="T6" fmla="*/ 0 w 238"/>
              <a:gd name="T7" fmla="*/ 297097 h 843"/>
              <a:gd name="T8" fmla="*/ 0 w 238"/>
              <a:gd name="T9" fmla="*/ 5395 h 843"/>
              <a:gd name="T10" fmla="*/ 8284 w 238"/>
              <a:gd name="T11" fmla="*/ 0 h 843"/>
              <a:gd name="T12" fmla="*/ 79962 w 238"/>
              <a:gd name="T13" fmla="*/ 0 h 843"/>
              <a:gd name="T14" fmla="*/ 85365 w 238"/>
              <a:gd name="T15" fmla="*/ 5395 h 843"/>
              <a:gd name="T16" fmla="*/ 85365 w 238"/>
              <a:gd name="T17" fmla="*/ 297097 h 843"/>
              <a:gd name="T18" fmla="*/ 79962 w 238"/>
              <a:gd name="T19" fmla="*/ 302852 h 843"/>
              <a:gd name="T20" fmla="*/ 13687 w 238"/>
              <a:gd name="T21" fmla="*/ 288825 h 843"/>
              <a:gd name="T22" fmla="*/ 13687 w 238"/>
              <a:gd name="T23" fmla="*/ 288825 h 843"/>
              <a:gd name="T24" fmla="*/ 71678 w 238"/>
              <a:gd name="T25" fmla="*/ 288825 h 843"/>
              <a:gd name="T26" fmla="*/ 71678 w 238"/>
              <a:gd name="T27" fmla="*/ 13668 h 843"/>
              <a:gd name="T28" fmla="*/ 13687 w 238"/>
              <a:gd name="T29" fmla="*/ 13668 h 843"/>
              <a:gd name="T30" fmla="*/ 13687 w 238"/>
              <a:gd name="T31" fmla="*/ 288825 h 8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8" h="843">
                <a:moveTo>
                  <a:pt x="222" y="842"/>
                </a:moveTo>
                <a:lnTo>
                  <a:pt x="222" y="842"/>
                </a:lnTo>
                <a:cubicBezTo>
                  <a:pt x="23" y="842"/>
                  <a:pt x="23" y="842"/>
                  <a:pt x="23" y="842"/>
                </a:cubicBezTo>
                <a:cubicBezTo>
                  <a:pt x="7" y="842"/>
                  <a:pt x="0" y="834"/>
                  <a:pt x="0" y="82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23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29" y="0"/>
                  <a:pt x="237" y="8"/>
                  <a:pt x="237" y="15"/>
                </a:cubicBezTo>
                <a:cubicBezTo>
                  <a:pt x="237" y="826"/>
                  <a:pt x="237" y="826"/>
                  <a:pt x="237" y="826"/>
                </a:cubicBezTo>
                <a:cubicBezTo>
                  <a:pt x="237" y="834"/>
                  <a:pt x="229" y="842"/>
                  <a:pt x="222" y="842"/>
                </a:cubicBezTo>
                <a:close/>
                <a:moveTo>
                  <a:pt x="38" y="803"/>
                </a:moveTo>
                <a:lnTo>
                  <a:pt x="38" y="803"/>
                </a:lnTo>
                <a:cubicBezTo>
                  <a:pt x="199" y="803"/>
                  <a:pt x="199" y="803"/>
                  <a:pt x="199" y="803"/>
                </a:cubicBezTo>
                <a:cubicBezTo>
                  <a:pt x="199" y="38"/>
                  <a:pt x="199" y="38"/>
                  <a:pt x="199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8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75">
            <a:extLst>
              <a:ext uri="{FF2B5EF4-FFF2-40B4-BE49-F238E27FC236}">
                <a16:creationId xmlns:a16="http://schemas.microsoft.com/office/drawing/2014/main" id="{49274F19-0832-EC4E-8D2B-5C01F5552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694" y="8688693"/>
            <a:ext cx="180530" cy="180530"/>
          </a:xfrm>
          <a:custGeom>
            <a:avLst/>
            <a:gdLst>
              <a:gd name="T0" fmla="*/ 25217 w 139"/>
              <a:gd name="T1" fmla="*/ 50435 h 139"/>
              <a:gd name="T2" fmla="*/ 25217 w 139"/>
              <a:gd name="T3" fmla="*/ 50435 h 139"/>
              <a:gd name="T4" fmla="*/ 0 w 139"/>
              <a:gd name="T5" fmla="*/ 25217 h 139"/>
              <a:gd name="T6" fmla="*/ 25217 w 139"/>
              <a:gd name="T7" fmla="*/ 0 h 139"/>
              <a:gd name="T8" fmla="*/ 50435 w 139"/>
              <a:gd name="T9" fmla="*/ 25217 h 139"/>
              <a:gd name="T10" fmla="*/ 25217 w 139"/>
              <a:gd name="T11" fmla="*/ 50435 h 139"/>
              <a:gd name="T12" fmla="*/ 25217 w 139"/>
              <a:gd name="T13" fmla="*/ 14253 h 139"/>
              <a:gd name="T14" fmla="*/ 25217 w 139"/>
              <a:gd name="T15" fmla="*/ 14253 h 139"/>
              <a:gd name="T16" fmla="*/ 14253 w 139"/>
              <a:gd name="T17" fmla="*/ 25217 h 139"/>
              <a:gd name="T18" fmla="*/ 25217 w 139"/>
              <a:gd name="T19" fmla="*/ 36547 h 139"/>
              <a:gd name="T20" fmla="*/ 36547 w 139"/>
              <a:gd name="T21" fmla="*/ 25217 h 139"/>
              <a:gd name="T22" fmla="*/ 25217 w 139"/>
              <a:gd name="T23" fmla="*/ 14253 h 1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9" h="139">
                <a:moveTo>
                  <a:pt x="69" y="138"/>
                </a:moveTo>
                <a:lnTo>
                  <a:pt x="69" y="138"/>
                </a:lnTo>
                <a:cubicBezTo>
                  <a:pt x="31" y="138"/>
                  <a:pt x="0" y="108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cubicBezTo>
                  <a:pt x="138" y="108"/>
                  <a:pt x="107" y="138"/>
                  <a:pt x="69" y="138"/>
                </a:cubicBezTo>
                <a:close/>
                <a:moveTo>
                  <a:pt x="69" y="39"/>
                </a:moveTo>
                <a:lnTo>
                  <a:pt x="69" y="39"/>
                </a:lnTo>
                <a:cubicBezTo>
                  <a:pt x="54" y="39"/>
                  <a:pt x="39" y="54"/>
                  <a:pt x="39" y="69"/>
                </a:cubicBezTo>
                <a:cubicBezTo>
                  <a:pt x="39" y="85"/>
                  <a:pt x="54" y="100"/>
                  <a:pt x="69" y="100"/>
                </a:cubicBezTo>
                <a:cubicBezTo>
                  <a:pt x="84" y="100"/>
                  <a:pt x="100" y="85"/>
                  <a:pt x="100" y="69"/>
                </a:cubicBezTo>
                <a:cubicBezTo>
                  <a:pt x="100" y="54"/>
                  <a:pt x="84" y="39"/>
                  <a:pt x="69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6">
            <a:extLst>
              <a:ext uri="{FF2B5EF4-FFF2-40B4-BE49-F238E27FC236}">
                <a16:creationId xmlns:a16="http://schemas.microsoft.com/office/drawing/2014/main" id="{BC9BBAF9-60CA-2943-B951-0B2A56F0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977" y="8936922"/>
            <a:ext cx="157964" cy="637496"/>
          </a:xfrm>
          <a:custGeom>
            <a:avLst/>
            <a:gdLst>
              <a:gd name="T0" fmla="*/ 35777 w 123"/>
              <a:gd name="T1" fmla="*/ 179027 h 498"/>
              <a:gd name="T2" fmla="*/ 35777 w 123"/>
              <a:gd name="T3" fmla="*/ 179027 h 498"/>
              <a:gd name="T4" fmla="*/ 5421 w 123"/>
              <a:gd name="T5" fmla="*/ 179027 h 498"/>
              <a:gd name="T6" fmla="*/ 0 w 123"/>
              <a:gd name="T7" fmla="*/ 173624 h 498"/>
              <a:gd name="T8" fmla="*/ 0 w 123"/>
              <a:gd name="T9" fmla="*/ 8285 h 498"/>
              <a:gd name="T10" fmla="*/ 5421 w 123"/>
              <a:gd name="T11" fmla="*/ 0 h 498"/>
              <a:gd name="T12" fmla="*/ 35777 w 123"/>
              <a:gd name="T13" fmla="*/ 0 h 498"/>
              <a:gd name="T14" fmla="*/ 44089 w 123"/>
              <a:gd name="T15" fmla="*/ 8285 h 498"/>
              <a:gd name="T16" fmla="*/ 44089 w 123"/>
              <a:gd name="T17" fmla="*/ 173624 h 498"/>
              <a:gd name="T18" fmla="*/ 35777 w 123"/>
              <a:gd name="T19" fmla="*/ 179027 h 498"/>
              <a:gd name="T20" fmla="*/ 13733 w 123"/>
              <a:gd name="T21" fmla="*/ 165339 h 498"/>
              <a:gd name="T22" fmla="*/ 13733 w 123"/>
              <a:gd name="T23" fmla="*/ 165339 h 498"/>
              <a:gd name="T24" fmla="*/ 30356 w 123"/>
              <a:gd name="T25" fmla="*/ 165339 h 498"/>
              <a:gd name="T26" fmla="*/ 30356 w 123"/>
              <a:gd name="T27" fmla="*/ 13688 h 498"/>
              <a:gd name="T28" fmla="*/ 13733 w 123"/>
              <a:gd name="T29" fmla="*/ 13688 h 498"/>
              <a:gd name="T30" fmla="*/ 13733 w 123"/>
              <a:gd name="T31" fmla="*/ 165339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3" h="498">
                <a:moveTo>
                  <a:pt x="99" y="497"/>
                </a:moveTo>
                <a:lnTo>
                  <a:pt x="99" y="497"/>
                </a:lnTo>
                <a:cubicBezTo>
                  <a:pt x="15" y="497"/>
                  <a:pt x="15" y="497"/>
                  <a:pt x="15" y="497"/>
                </a:cubicBezTo>
                <a:cubicBezTo>
                  <a:pt x="8" y="497"/>
                  <a:pt x="0" y="489"/>
                  <a:pt x="0" y="48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5" y="0"/>
                  <a:pt x="122" y="8"/>
                  <a:pt x="122" y="23"/>
                </a:cubicBezTo>
                <a:cubicBezTo>
                  <a:pt x="122" y="482"/>
                  <a:pt x="122" y="482"/>
                  <a:pt x="122" y="482"/>
                </a:cubicBezTo>
                <a:cubicBezTo>
                  <a:pt x="122" y="489"/>
                  <a:pt x="115" y="497"/>
                  <a:pt x="99" y="497"/>
                </a:cubicBezTo>
                <a:close/>
                <a:moveTo>
                  <a:pt x="38" y="459"/>
                </a:moveTo>
                <a:lnTo>
                  <a:pt x="38" y="459"/>
                </a:lnTo>
                <a:cubicBezTo>
                  <a:pt x="84" y="459"/>
                  <a:pt x="84" y="459"/>
                  <a:pt x="84" y="459"/>
                </a:cubicBezTo>
                <a:cubicBezTo>
                  <a:pt x="84" y="38"/>
                  <a:pt x="84" y="38"/>
                  <a:pt x="84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4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77">
            <a:extLst>
              <a:ext uri="{FF2B5EF4-FFF2-40B4-BE49-F238E27FC236}">
                <a16:creationId xmlns:a16="http://schemas.microsoft.com/office/drawing/2014/main" id="{DA83C01E-6BF9-A846-9E62-3EC7336D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91" y="8525085"/>
            <a:ext cx="609290" cy="1117032"/>
          </a:xfrm>
          <a:custGeom>
            <a:avLst/>
            <a:gdLst>
              <a:gd name="T0" fmla="*/ 96734 w 475"/>
              <a:gd name="T1" fmla="*/ 313965 h 874"/>
              <a:gd name="T2" fmla="*/ 96734 w 475"/>
              <a:gd name="T3" fmla="*/ 313965 h 874"/>
              <a:gd name="T4" fmla="*/ 88432 w 475"/>
              <a:gd name="T5" fmla="*/ 311088 h 874"/>
              <a:gd name="T6" fmla="*/ 0 w 475"/>
              <a:gd name="T7" fmla="*/ 33087 h 874"/>
              <a:gd name="T8" fmla="*/ 0 w 475"/>
              <a:gd name="T9" fmla="*/ 27692 h 874"/>
              <a:gd name="T10" fmla="*/ 5414 w 475"/>
              <a:gd name="T11" fmla="*/ 24815 h 874"/>
              <a:gd name="T12" fmla="*/ 74355 w 475"/>
              <a:gd name="T13" fmla="*/ 2877 h 874"/>
              <a:gd name="T14" fmla="*/ 82657 w 475"/>
              <a:gd name="T15" fmla="*/ 8272 h 874"/>
              <a:gd name="T16" fmla="*/ 171089 w 475"/>
              <a:gd name="T17" fmla="*/ 283756 h 874"/>
              <a:gd name="T18" fmla="*/ 171089 w 475"/>
              <a:gd name="T19" fmla="*/ 289150 h 874"/>
              <a:gd name="T20" fmla="*/ 165675 w 475"/>
              <a:gd name="T21" fmla="*/ 291668 h 874"/>
              <a:gd name="T22" fmla="*/ 96734 w 475"/>
              <a:gd name="T23" fmla="*/ 313965 h 874"/>
              <a:gd name="T24" fmla="*/ 16604 w 475"/>
              <a:gd name="T25" fmla="*/ 35964 h 874"/>
              <a:gd name="T26" fmla="*/ 16604 w 475"/>
              <a:gd name="T27" fmla="*/ 35964 h 874"/>
              <a:gd name="T28" fmla="*/ 99621 w 475"/>
              <a:gd name="T29" fmla="*/ 299939 h 874"/>
              <a:gd name="T30" fmla="*/ 154846 w 475"/>
              <a:gd name="T31" fmla="*/ 280879 h 874"/>
              <a:gd name="T32" fmla="*/ 71829 w 475"/>
              <a:gd name="T33" fmla="*/ 19421 h 874"/>
              <a:gd name="T34" fmla="*/ 16604 w 475"/>
              <a:gd name="T35" fmla="*/ 35964 h 87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5" h="874">
                <a:moveTo>
                  <a:pt x="268" y="873"/>
                </a:moveTo>
                <a:lnTo>
                  <a:pt x="268" y="873"/>
                </a:lnTo>
                <a:cubicBezTo>
                  <a:pt x="253" y="873"/>
                  <a:pt x="245" y="873"/>
                  <a:pt x="245" y="865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85"/>
                  <a:pt x="0" y="85"/>
                  <a:pt x="0" y="77"/>
                </a:cubicBezTo>
                <a:cubicBezTo>
                  <a:pt x="8" y="69"/>
                  <a:pt x="8" y="69"/>
                  <a:pt x="15" y="69"/>
                </a:cubicBezTo>
                <a:cubicBezTo>
                  <a:pt x="206" y="8"/>
                  <a:pt x="206" y="8"/>
                  <a:pt x="206" y="8"/>
                </a:cubicBezTo>
                <a:cubicBezTo>
                  <a:pt x="214" y="0"/>
                  <a:pt x="222" y="8"/>
                  <a:pt x="229" y="23"/>
                </a:cubicBezTo>
                <a:cubicBezTo>
                  <a:pt x="474" y="789"/>
                  <a:pt x="474" y="789"/>
                  <a:pt x="474" y="789"/>
                </a:cubicBezTo>
                <a:cubicBezTo>
                  <a:pt x="474" y="796"/>
                  <a:pt x="474" y="804"/>
                  <a:pt x="474" y="804"/>
                </a:cubicBezTo>
                <a:cubicBezTo>
                  <a:pt x="467" y="811"/>
                  <a:pt x="467" y="811"/>
                  <a:pt x="459" y="811"/>
                </a:cubicBezTo>
                <a:cubicBezTo>
                  <a:pt x="268" y="873"/>
                  <a:pt x="268" y="873"/>
                  <a:pt x="268" y="873"/>
                </a:cubicBezTo>
                <a:close/>
                <a:moveTo>
                  <a:pt x="46" y="100"/>
                </a:moveTo>
                <a:lnTo>
                  <a:pt x="46" y="100"/>
                </a:lnTo>
                <a:cubicBezTo>
                  <a:pt x="276" y="834"/>
                  <a:pt x="276" y="834"/>
                  <a:pt x="276" y="834"/>
                </a:cubicBezTo>
                <a:cubicBezTo>
                  <a:pt x="429" y="781"/>
                  <a:pt x="429" y="781"/>
                  <a:pt x="429" y="781"/>
                </a:cubicBezTo>
                <a:cubicBezTo>
                  <a:pt x="199" y="54"/>
                  <a:pt x="199" y="54"/>
                  <a:pt x="199" y="54"/>
                </a:cubicBezTo>
                <a:lnTo>
                  <a:pt x="46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78">
            <a:extLst>
              <a:ext uri="{FF2B5EF4-FFF2-40B4-BE49-F238E27FC236}">
                <a16:creationId xmlns:a16="http://schemas.microsoft.com/office/drawing/2014/main" id="{1B83BBDD-497C-974C-8792-F2F42270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983" y="8683049"/>
            <a:ext cx="186170" cy="186174"/>
          </a:xfrm>
          <a:custGeom>
            <a:avLst/>
            <a:gdLst>
              <a:gd name="T0" fmla="*/ 27629 w 146"/>
              <a:gd name="T1" fmla="*/ 52029 h 146"/>
              <a:gd name="T2" fmla="*/ 27629 w 146"/>
              <a:gd name="T3" fmla="*/ 52029 h 146"/>
              <a:gd name="T4" fmla="*/ 16505 w 146"/>
              <a:gd name="T5" fmla="*/ 49159 h 146"/>
              <a:gd name="T6" fmla="*/ 2871 w 146"/>
              <a:gd name="T7" fmla="*/ 35523 h 146"/>
              <a:gd name="T8" fmla="*/ 19376 w 146"/>
              <a:gd name="T9" fmla="*/ 5382 h 146"/>
              <a:gd name="T10" fmla="*/ 52028 w 146"/>
              <a:gd name="T11" fmla="*/ 19018 h 146"/>
              <a:gd name="T12" fmla="*/ 52028 w 146"/>
              <a:gd name="T13" fmla="*/ 19018 h 146"/>
              <a:gd name="T14" fmla="*/ 49516 w 146"/>
              <a:gd name="T15" fmla="*/ 38394 h 146"/>
              <a:gd name="T16" fmla="*/ 35882 w 146"/>
              <a:gd name="T17" fmla="*/ 52029 h 146"/>
              <a:gd name="T18" fmla="*/ 27629 w 146"/>
              <a:gd name="T19" fmla="*/ 52029 h 146"/>
              <a:gd name="T20" fmla="*/ 27629 w 146"/>
              <a:gd name="T21" fmla="*/ 16506 h 146"/>
              <a:gd name="T22" fmla="*/ 27629 w 146"/>
              <a:gd name="T23" fmla="*/ 16506 h 146"/>
              <a:gd name="T24" fmla="*/ 24758 w 146"/>
              <a:gd name="T25" fmla="*/ 16506 h 146"/>
              <a:gd name="T26" fmla="*/ 16505 w 146"/>
              <a:gd name="T27" fmla="*/ 30141 h 146"/>
              <a:gd name="T28" fmla="*/ 21888 w 146"/>
              <a:gd name="T29" fmla="*/ 38394 h 146"/>
              <a:gd name="T30" fmla="*/ 30140 w 146"/>
              <a:gd name="T31" fmla="*/ 38394 h 146"/>
              <a:gd name="T32" fmla="*/ 38393 w 146"/>
              <a:gd name="T33" fmla="*/ 33012 h 146"/>
              <a:gd name="T34" fmla="*/ 38393 w 146"/>
              <a:gd name="T35" fmla="*/ 24759 h 146"/>
              <a:gd name="T36" fmla="*/ 38393 w 146"/>
              <a:gd name="T37" fmla="*/ 24759 h 146"/>
              <a:gd name="T38" fmla="*/ 27629 w 146"/>
              <a:gd name="T39" fmla="*/ 16506 h 14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" h="146">
                <a:moveTo>
                  <a:pt x="77" y="145"/>
                </a:moveTo>
                <a:lnTo>
                  <a:pt x="77" y="145"/>
                </a:lnTo>
                <a:cubicBezTo>
                  <a:pt x="69" y="145"/>
                  <a:pt x="54" y="145"/>
                  <a:pt x="46" y="137"/>
                </a:cubicBezTo>
                <a:cubicBezTo>
                  <a:pt x="31" y="130"/>
                  <a:pt x="15" y="115"/>
                  <a:pt x="8" y="99"/>
                </a:cubicBezTo>
                <a:cubicBezTo>
                  <a:pt x="0" y="61"/>
                  <a:pt x="23" y="23"/>
                  <a:pt x="54" y="15"/>
                </a:cubicBezTo>
                <a:cubicBezTo>
                  <a:pt x="92" y="0"/>
                  <a:pt x="130" y="23"/>
                  <a:pt x="145" y="53"/>
                </a:cubicBezTo>
                <a:cubicBezTo>
                  <a:pt x="145" y="76"/>
                  <a:pt x="145" y="92"/>
                  <a:pt x="138" y="107"/>
                </a:cubicBezTo>
                <a:cubicBezTo>
                  <a:pt x="130" y="130"/>
                  <a:pt x="115" y="137"/>
                  <a:pt x="100" y="145"/>
                </a:cubicBezTo>
                <a:cubicBezTo>
                  <a:pt x="92" y="145"/>
                  <a:pt x="84" y="145"/>
                  <a:pt x="77" y="145"/>
                </a:cubicBezTo>
                <a:close/>
                <a:moveTo>
                  <a:pt x="77" y="46"/>
                </a:moveTo>
                <a:lnTo>
                  <a:pt x="77" y="46"/>
                </a:lnTo>
                <a:lnTo>
                  <a:pt x="69" y="46"/>
                </a:lnTo>
                <a:cubicBezTo>
                  <a:pt x="54" y="53"/>
                  <a:pt x="46" y="69"/>
                  <a:pt x="46" y="84"/>
                </a:cubicBezTo>
                <a:cubicBezTo>
                  <a:pt x="54" y="92"/>
                  <a:pt x="54" y="99"/>
                  <a:pt x="61" y="107"/>
                </a:cubicBezTo>
                <a:cubicBezTo>
                  <a:pt x="69" y="107"/>
                  <a:pt x="77" y="107"/>
                  <a:pt x="84" y="107"/>
                </a:cubicBezTo>
                <a:cubicBezTo>
                  <a:pt x="92" y="107"/>
                  <a:pt x="100" y="99"/>
                  <a:pt x="107" y="92"/>
                </a:cubicBezTo>
                <a:cubicBezTo>
                  <a:pt x="107" y="84"/>
                  <a:pt x="107" y="76"/>
                  <a:pt x="107" y="69"/>
                </a:cubicBezTo>
                <a:cubicBezTo>
                  <a:pt x="100" y="53"/>
                  <a:pt x="92" y="46"/>
                  <a:pt x="77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79">
            <a:extLst>
              <a:ext uri="{FF2B5EF4-FFF2-40B4-BE49-F238E27FC236}">
                <a16:creationId xmlns:a16="http://schemas.microsoft.com/office/drawing/2014/main" id="{049E3D3A-03B7-2347-9356-9A31446F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965" y="8908712"/>
            <a:ext cx="332851" cy="648783"/>
          </a:xfrm>
          <a:custGeom>
            <a:avLst/>
            <a:gdLst>
              <a:gd name="T0" fmla="*/ 57556 w 262"/>
              <a:gd name="T1" fmla="*/ 182202 h 506"/>
              <a:gd name="T2" fmla="*/ 57556 w 262"/>
              <a:gd name="T3" fmla="*/ 182202 h 506"/>
              <a:gd name="T4" fmla="*/ 49333 w 262"/>
              <a:gd name="T5" fmla="*/ 179316 h 506"/>
              <a:gd name="T6" fmla="*/ 0 w 262"/>
              <a:gd name="T7" fmla="*/ 22009 h 506"/>
              <a:gd name="T8" fmla="*/ 0 w 262"/>
              <a:gd name="T9" fmla="*/ 16597 h 506"/>
              <a:gd name="T10" fmla="*/ 5720 w 262"/>
              <a:gd name="T11" fmla="*/ 11185 h 506"/>
              <a:gd name="T12" fmla="*/ 32889 w 262"/>
              <a:gd name="T13" fmla="*/ 2886 h 506"/>
              <a:gd name="T14" fmla="*/ 41111 w 262"/>
              <a:gd name="T15" fmla="*/ 8298 h 506"/>
              <a:gd name="T16" fmla="*/ 93305 w 262"/>
              <a:gd name="T17" fmla="*/ 165606 h 506"/>
              <a:gd name="T18" fmla="*/ 90445 w 262"/>
              <a:gd name="T19" fmla="*/ 171018 h 506"/>
              <a:gd name="T20" fmla="*/ 87585 w 262"/>
              <a:gd name="T21" fmla="*/ 173904 h 506"/>
              <a:gd name="T22" fmla="*/ 57556 w 262"/>
              <a:gd name="T23" fmla="*/ 182202 h 506"/>
              <a:gd name="T24" fmla="*/ 16444 w 262"/>
              <a:gd name="T25" fmla="*/ 22009 h 506"/>
              <a:gd name="T26" fmla="*/ 16444 w 262"/>
              <a:gd name="T27" fmla="*/ 22009 h 506"/>
              <a:gd name="T28" fmla="*/ 60416 w 262"/>
              <a:gd name="T29" fmla="*/ 168492 h 506"/>
              <a:gd name="T30" fmla="*/ 76860 w 262"/>
              <a:gd name="T31" fmla="*/ 162719 h 506"/>
              <a:gd name="T32" fmla="*/ 30029 w 262"/>
              <a:gd name="T33" fmla="*/ 19122 h 506"/>
              <a:gd name="T34" fmla="*/ 16444 w 262"/>
              <a:gd name="T35" fmla="*/ 22009 h 5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62" h="506">
                <a:moveTo>
                  <a:pt x="161" y="505"/>
                </a:moveTo>
                <a:lnTo>
                  <a:pt x="161" y="505"/>
                </a:lnTo>
                <a:cubicBezTo>
                  <a:pt x="146" y="505"/>
                  <a:pt x="138" y="505"/>
                  <a:pt x="138" y="49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46"/>
                  <a:pt x="0" y="46"/>
                </a:cubicBezTo>
                <a:cubicBezTo>
                  <a:pt x="0" y="38"/>
                  <a:pt x="8" y="31"/>
                  <a:pt x="16" y="31"/>
                </a:cubicBezTo>
                <a:cubicBezTo>
                  <a:pt x="92" y="8"/>
                  <a:pt x="92" y="8"/>
                  <a:pt x="92" y="8"/>
                </a:cubicBezTo>
                <a:cubicBezTo>
                  <a:pt x="108" y="0"/>
                  <a:pt x="115" y="8"/>
                  <a:pt x="115" y="23"/>
                </a:cubicBezTo>
                <a:cubicBezTo>
                  <a:pt x="261" y="459"/>
                  <a:pt x="261" y="459"/>
                  <a:pt x="261" y="459"/>
                </a:cubicBezTo>
                <a:cubicBezTo>
                  <a:pt x="261" y="459"/>
                  <a:pt x="261" y="467"/>
                  <a:pt x="253" y="474"/>
                </a:cubicBezTo>
                <a:cubicBezTo>
                  <a:pt x="253" y="474"/>
                  <a:pt x="253" y="482"/>
                  <a:pt x="245" y="482"/>
                </a:cubicBezTo>
                <a:cubicBezTo>
                  <a:pt x="161" y="505"/>
                  <a:pt x="161" y="505"/>
                  <a:pt x="161" y="505"/>
                </a:cubicBezTo>
                <a:close/>
                <a:moveTo>
                  <a:pt x="46" y="61"/>
                </a:moveTo>
                <a:lnTo>
                  <a:pt x="46" y="61"/>
                </a:lnTo>
                <a:cubicBezTo>
                  <a:pt x="169" y="467"/>
                  <a:pt x="169" y="467"/>
                  <a:pt x="169" y="467"/>
                </a:cubicBezTo>
                <a:cubicBezTo>
                  <a:pt x="215" y="451"/>
                  <a:pt x="215" y="451"/>
                  <a:pt x="215" y="451"/>
                </a:cubicBezTo>
                <a:cubicBezTo>
                  <a:pt x="84" y="53"/>
                  <a:pt x="84" y="53"/>
                  <a:pt x="84" y="53"/>
                </a:cubicBezTo>
                <a:lnTo>
                  <a:pt x="46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80">
            <a:extLst>
              <a:ext uri="{FF2B5EF4-FFF2-40B4-BE49-F238E27FC236}">
                <a16:creationId xmlns:a16="http://schemas.microsoft.com/office/drawing/2014/main" id="{E6254119-C70B-CD46-9D90-FF22FC5AA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7400" y="8632277"/>
            <a:ext cx="913935" cy="908292"/>
          </a:xfrm>
          <a:custGeom>
            <a:avLst/>
            <a:gdLst>
              <a:gd name="T0" fmla="*/ 129850 w 713"/>
              <a:gd name="T1" fmla="*/ 255228 h 712"/>
              <a:gd name="T2" fmla="*/ 129850 w 713"/>
              <a:gd name="T3" fmla="*/ 255228 h 712"/>
              <a:gd name="T4" fmla="*/ 38594 w 713"/>
              <a:gd name="T5" fmla="*/ 219690 h 712"/>
              <a:gd name="T6" fmla="*/ 0 w 713"/>
              <a:gd name="T7" fmla="*/ 128870 h 712"/>
              <a:gd name="T8" fmla="*/ 38594 w 713"/>
              <a:gd name="T9" fmla="*/ 38410 h 712"/>
              <a:gd name="T10" fmla="*/ 129850 w 713"/>
              <a:gd name="T11" fmla="*/ 0 h 712"/>
              <a:gd name="T12" fmla="*/ 220745 w 713"/>
              <a:gd name="T13" fmla="*/ 38410 h 712"/>
              <a:gd name="T14" fmla="*/ 256814 w 713"/>
              <a:gd name="T15" fmla="*/ 128870 h 712"/>
              <a:gd name="T16" fmla="*/ 220745 w 713"/>
              <a:gd name="T17" fmla="*/ 219690 h 712"/>
              <a:gd name="T18" fmla="*/ 129850 w 713"/>
              <a:gd name="T19" fmla="*/ 255228 h 712"/>
              <a:gd name="T20" fmla="*/ 129850 w 713"/>
              <a:gd name="T21" fmla="*/ 16154 h 712"/>
              <a:gd name="T22" fmla="*/ 129850 w 713"/>
              <a:gd name="T23" fmla="*/ 16154 h 712"/>
              <a:gd name="T24" fmla="*/ 16592 w 713"/>
              <a:gd name="T25" fmla="*/ 128870 h 712"/>
              <a:gd name="T26" fmla="*/ 129850 w 713"/>
              <a:gd name="T27" fmla="*/ 241587 h 712"/>
              <a:gd name="T28" fmla="*/ 242747 w 713"/>
              <a:gd name="T29" fmla="*/ 128870 h 712"/>
              <a:gd name="T30" fmla="*/ 129850 w 713"/>
              <a:gd name="T31" fmla="*/ 16154 h 7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13" h="712">
                <a:moveTo>
                  <a:pt x="360" y="711"/>
                </a:moveTo>
                <a:lnTo>
                  <a:pt x="360" y="711"/>
                </a:lnTo>
                <a:cubicBezTo>
                  <a:pt x="260" y="711"/>
                  <a:pt x="176" y="673"/>
                  <a:pt x="107" y="612"/>
                </a:cubicBezTo>
                <a:cubicBezTo>
                  <a:pt x="38" y="543"/>
                  <a:pt x="0" y="451"/>
                  <a:pt x="0" y="359"/>
                </a:cubicBezTo>
                <a:cubicBezTo>
                  <a:pt x="0" y="260"/>
                  <a:pt x="38" y="168"/>
                  <a:pt x="107" y="107"/>
                </a:cubicBezTo>
                <a:cubicBezTo>
                  <a:pt x="176" y="38"/>
                  <a:pt x="260" y="0"/>
                  <a:pt x="360" y="0"/>
                </a:cubicBezTo>
                <a:cubicBezTo>
                  <a:pt x="451" y="0"/>
                  <a:pt x="543" y="38"/>
                  <a:pt x="612" y="107"/>
                </a:cubicBezTo>
                <a:cubicBezTo>
                  <a:pt x="673" y="168"/>
                  <a:pt x="712" y="260"/>
                  <a:pt x="712" y="359"/>
                </a:cubicBezTo>
                <a:cubicBezTo>
                  <a:pt x="712" y="451"/>
                  <a:pt x="673" y="543"/>
                  <a:pt x="612" y="612"/>
                </a:cubicBezTo>
                <a:cubicBezTo>
                  <a:pt x="543" y="673"/>
                  <a:pt x="451" y="711"/>
                  <a:pt x="360" y="711"/>
                </a:cubicBezTo>
                <a:close/>
                <a:moveTo>
                  <a:pt x="360" y="45"/>
                </a:moveTo>
                <a:lnTo>
                  <a:pt x="360" y="45"/>
                </a:lnTo>
                <a:cubicBezTo>
                  <a:pt x="184" y="45"/>
                  <a:pt x="46" y="183"/>
                  <a:pt x="46" y="359"/>
                </a:cubicBezTo>
                <a:cubicBezTo>
                  <a:pt x="46" y="528"/>
                  <a:pt x="184" y="673"/>
                  <a:pt x="360" y="673"/>
                </a:cubicBezTo>
                <a:cubicBezTo>
                  <a:pt x="528" y="673"/>
                  <a:pt x="673" y="528"/>
                  <a:pt x="673" y="359"/>
                </a:cubicBezTo>
                <a:cubicBezTo>
                  <a:pt x="673" y="183"/>
                  <a:pt x="528" y="45"/>
                  <a:pt x="360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81">
            <a:extLst>
              <a:ext uri="{FF2B5EF4-FFF2-40B4-BE49-F238E27FC236}">
                <a16:creationId xmlns:a16="http://schemas.microsoft.com/office/drawing/2014/main" id="{9C66FE52-CD7F-874B-AF8C-A93E46CF7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4588" y="8739465"/>
            <a:ext cx="699555" cy="693916"/>
          </a:xfrm>
          <a:custGeom>
            <a:avLst/>
            <a:gdLst>
              <a:gd name="T0" fmla="*/ 99689 w 545"/>
              <a:gd name="T1" fmla="*/ 194904 h 544"/>
              <a:gd name="T2" fmla="*/ 99689 w 545"/>
              <a:gd name="T3" fmla="*/ 194904 h 544"/>
              <a:gd name="T4" fmla="*/ 0 w 545"/>
              <a:gd name="T5" fmla="*/ 98708 h 544"/>
              <a:gd name="T6" fmla="*/ 99689 w 545"/>
              <a:gd name="T7" fmla="*/ 0 h 544"/>
              <a:gd name="T8" fmla="*/ 196489 w 545"/>
              <a:gd name="T9" fmla="*/ 98708 h 544"/>
              <a:gd name="T10" fmla="*/ 99689 w 545"/>
              <a:gd name="T11" fmla="*/ 194904 h 544"/>
              <a:gd name="T12" fmla="*/ 99689 w 545"/>
              <a:gd name="T13" fmla="*/ 16511 h 544"/>
              <a:gd name="T14" fmla="*/ 99689 w 545"/>
              <a:gd name="T15" fmla="*/ 16511 h 544"/>
              <a:gd name="T16" fmla="*/ 16615 w 545"/>
              <a:gd name="T17" fmla="*/ 98708 h 544"/>
              <a:gd name="T18" fmla="*/ 99689 w 545"/>
              <a:gd name="T19" fmla="*/ 181264 h 544"/>
              <a:gd name="T20" fmla="*/ 182402 w 545"/>
              <a:gd name="T21" fmla="*/ 98708 h 544"/>
              <a:gd name="T22" fmla="*/ 99689 w 545"/>
              <a:gd name="T23" fmla="*/ 16511 h 5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45" h="544">
                <a:moveTo>
                  <a:pt x="276" y="543"/>
                </a:moveTo>
                <a:lnTo>
                  <a:pt x="276" y="543"/>
                </a:lnTo>
                <a:cubicBezTo>
                  <a:pt x="123" y="543"/>
                  <a:pt x="0" y="421"/>
                  <a:pt x="0" y="275"/>
                </a:cubicBezTo>
                <a:cubicBezTo>
                  <a:pt x="0" y="122"/>
                  <a:pt x="123" y="0"/>
                  <a:pt x="276" y="0"/>
                </a:cubicBezTo>
                <a:cubicBezTo>
                  <a:pt x="421" y="0"/>
                  <a:pt x="544" y="122"/>
                  <a:pt x="544" y="275"/>
                </a:cubicBezTo>
                <a:cubicBezTo>
                  <a:pt x="544" y="421"/>
                  <a:pt x="421" y="543"/>
                  <a:pt x="276" y="543"/>
                </a:cubicBezTo>
                <a:close/>
                <a:moveTo>
                  <a:pt x="276" y="46"/>
                </a:moveTo>
                <a:lnTo>
                  <a:pt x="276" y="46"/>
                </a:lnTo>
                <a:cubicBezTo>
                  <a:pt x="146" y="46"/>
                  <a:pt x="46" y="145"/>
                  <a:pt x="46" y="275"/>
                </a:cubicBezTo>
                <a:cubicBezTo>
                  <a:pt x="46" y="398"/>
                  <a:pt x="146" y="505"/>
                  <a:pt x="276" y="505"/>
                </a:cubicBezTo>
                <a:cubicBezTo>
                  <a:pt x="398" y="505"/>
                  <a:pt x="505" y="398"/>
                  <a:pt x="505" y="275"/>
                </a:cubicBezTo>
                <a:cubicBezTo>
                  <a:pt x="505" y="145"/>
                  <a:pt x="398" y="46"/>
                  <a:pt x="276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82">
            <a:extLst>
              <a:ext uri="{FF2B5EF4-FFF2-40B4-BE49-F238E27FC236}">
                <a16:creationId xmlns:a16="http://schemas.microsoft.com/office/drawing/2014/main" id="{B6ECC9A3-F02F-FF4E-933C-B50D96421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0251" y="8886146"/>
            <a:ext cx="287722" cy="411837"/>
          </a:xfrm>
          <a:custGeom>
            <a:avLst/>
            <a:gdLst>
              <a:gd name="T0" fmla="*/ 58453 w 223"/>
              <a:gd name="T1" fmla="*/ 115529 h 323"/>
              <a:gd name="T2" fmla="*/ 58453 w 223"/>
              <a:gd name="T3" fmla="*/ 115529 h 323"/>
              <a:gd name="T4" fmla="*/ 0 w 223"/>
              <a:gd name="T5" fmla="*/ 57765 h 323"/>
              <a:gd name="T6" fmla="*/ 58453 w 223"/>
              <a:gd name="T7" fmla="*/ 0 h 323"/>
              <a:gd name="T8" fmla="*/ 75154 w 223"/>
              <a:gd name="T9" fmla="*/ 0 h 323"/>
              <a:gd name="T10" fmla="*/ 80600 w 223"/>
              <a:gd name="T11" fmla="*/ 8611 h 323"/>
              <a:gd name="T12" fmla="*/ 72249 w 223"/>
              <a:gd name="T13" fmla="*/ 13993 h 323"/>
              <a:gd name="T14" fmla="*/ 58453 w 223"/>
              <a:gd name="T15" fmla="*/ 13993 h 323"/>
              <a:gd name="T16" fmla="*/ 16701 w 223"/>
              <a:gd name="T17" fmla="*/ 57765 h 323"/>
              <a:gd name="T18" fmla="*/ 58453 w 223"/>
              <a:gd name="T19" fmla="*/ 101895 h 323"/>
              <a:gd name="T20" fmla="*/ 69345 w 223"/>
              <a:gd name="T21" fmla="*/ 99025 h 323"/>
              <a:gd name="T22" fmla="*/ 80600 w 223"/>
              <a:gd name="T23" fmla="*/ 104407 h 323"/>
              <a:gd name="T24" fmla="*/ 75154 w 223"/>
              <a:gd name="T25" fmla="*/ 112659 h 323"/>
              <a:gd name="T26" fmla="*/ 58453 w 223"/>
              <a:gd name="T27" fmla="*/ 115529 h 3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23" h="323">
                <a:moveTo>
                  <a:pt x="161" y="322"/>
                </a:moveTo>
                <a:lnTo>
                  <a:pt x="161" y="322"/>
                </a:lnTo>
                <a:cubicBezTo>
                  <a:pt x="77" y="322"/>
                  <a:pt x="0" y="245"/>
                  <a:pt x="0" y="161"/>
                </a:cubicBezTo>
                <a:cubicBezTo>
                  <a:pt x="0" y="69"/>
                  <a:pt x="77" y="0"/>
                  <a:pt x="161" y="0"/>
                </a:cubicBezTo>
                <a:cubicBezTo>
                  <a:pt x="176" y="0"/>
                  <a:pt x="191" y="0"/>
                  <a:pt x="207" y="0"/>
                </a:cubicBezTo>
                <a:cubicBezTo>
                  <a:pt x="214" y="8"/>
                  <a:pt x="222" y="16"/>
                  <a:pt x="222" y="24"/>
                </a:cubicBezTo>
                <a:cubicBezTo>
                  <a:pt x="214" y="39"/>
                  <a:pt x="207" y="47"/>
                  <a:pt x="199" y="39"/>
                </a:cubicBezTo>
                <a:cubicBezTo>
                  <a:pt x="184" y="39"/>
                  <a:pt x="176" y="39"/>
                  <a:pt x="161" y="39"/>
                </a:cubicBezTo>
                <a:cubicBezTo>
                  <a:pt x="100" y="39"/>
                  <a:pt x="46" y="92"/>
                  <a:pt x="46" y="161"/>
                </a:cubicBezTo>
                <a:cubicBezTo>
                  <a:pt x="46" y="222"/>
                  <a:pt x="100" y="284"/>
                  <a:pt x="161" y="284"/>
                </a:cubicBezTo>
                <a:cubicBezTo>
                  <a:pt x="176" y="284"/>
                  <a:pt x="184" y="276"/>
                  <a:pt x="191" y="276"/>
                </a:cubicBezTo>
                <a:cubicBezTo>
                  <a:pt x="207" y="276"/>
                  <a:pt x="214" y="284"/>
                  <a:pt x="222" y="291"/>
                </a:cubicBezTo>
                <a:cubicBezTo>
                  <a:pt x="222" y="299"/>
                  <a:pt x="214" y="314"/>
                  <a:pt x="207" y="314"/>
                </a:cubicBezTo>
                <a:cubicBezTo>
                  <a:pt x="191" y="314"/>
                  <a:pt x="176" y="322"/>
                  <a:pt x="161" y="3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83">
            <a:extLst>
              <a:ext uri="{FF2B5EF4-FFF2-40B4-BE49-F238E27FC236}">
                <a16:creationId xmlns:a16="http://schemas.microsoft.com/office/drawing/2014/main" id="{E3CB4C55-A31C-3C48-B4C5-4DEBDB653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986" y="9015904"/>
            <a:ext cx="236946" cy="50772"/>
          </a:xfrm>
          <a:custGeom>
            <a:avLst/>
            <a:gdLst>
              <a:gd name="T0" fmla="*/ 58025 w 185"/>
              <a:gd name="T1" fmla="*/ 13921 h 39"/>
              <a:gd name="T2" fmla="*/ 58025 w 185"/>
              <a:gd name="T3" fmla="*/ 13921 h 39"/>
              <a:gd name="T4" fmla="*/ 8289 w 185"/>
              <a:gd name="T5" fmla="*/ 13921 h 39"/>
              <a:gd name="T6" fmla="*/ 0 w 185"/>
              <a:gd name="T7" fmla="*/ 8426 h 39"/>
              <a:gd name="T8" fmla="*/ 8289 w 185"/>
              <a:gd name="T9" fmla="*/ 0 h 39"/>
              <a:gd name="T10" fmla="*/ 58025 w 185"/>
              <a:gd name="T11" fmla="*/ 0 h 39"/>
              <a:gd name="T12" fmla="*/ 66315 w 185"/>
              <a:gd name="T13" fmla="*/ 8426 h 39"/>
              <a:gd name="T14" fmla="*/ 58025 w 185"/>
              <a:gd name="T15" fmla="*/ 1392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5" h="39">
                <a:moveTo>
                  <a:pt x="161" y="38"/>
                </a:moveTo>
                <a:lnTo>
                  <a:pt x="161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6" y="0"/>
                  <a:pt x="184" y="8"/>
                  <a:pt x="184" y="23"/>
                </a:cubicBezTo>
                <a:cubicBezTo>
                  <a:pt x="184" y="31"/>
                  <a:pt x="176" y="38"/>
                  <a:pt x="161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84">
            <a:extLst>
              <a:ext uri="{FF2B5EF4-FFF2-40B4-BE49-F238E27FC236}">
                <a16:creationId xmlns:a16="http://schemas.microsoft.com/office/drawing/2014/main" id="{AE1B176A-D28D-E94A-9301-DF5015FA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986" y="9111809"/>
            <a:ext cx="236946" cy="50776"/>
          </a:xfrm>
          <a:custGeom>
            <a:avLst/>
            <a:gdLst>
              <a:gd name="T0" fmla="*/ 58025 w 185"/>
              <a:gd name="T1" fmla="*/ 13922 h 39"/>
              <a:gd name="T2" fmla="*/ 58025 w 185"/>
              <a:gd name="T3" fmla="*/ 13922 h 39"/>
              <a:gd name="T4" fmla="*/ 8289 w 185"/>
              <a:gd name="T5" fmla="*/ 13922 h 39"/>
              <a:gd name="T6" fmla="*/ 0 w 185"/>
              <a:gd name="T7" fmla="*/ 5495 h 39"/>
              <a:gd name="T8" fmla="*/ 8289 w 185"/>
              <a:gd name="T9" fmla="*/ 0 h 39"/>
              <a:gd name="T10" fmla="*/ 58025 w 185"/>
              <a:gd name="T11" fmla="*/ 0 h 39"/>
              <a:gd name="T12" fmla="*/ 66315 w 185"/>
              <a:gd name="T13" fmla="*/ 5495 h 39"/>
              <a:gd name="T14" fmla="*/ 58025 w 185"/>
              <a:gd name="T15" fmla="*/ 13922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5" h="39">
                <a:moveTo>
                  <a:pt x="161" y="38"/>
                </a:moveTo>
                <a:lnTo>
                  <a:pt x="161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0"/>
                  <a:pt x="0" y="15"/>
                </a:cubicBezTo>
                <a:cubicBezTo>
                  <a:pt x="0" y="7"/>
                  <a:pt x="8" y="0"/>
                  <a:pt x="23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6" y="0"/>
                  <a:pt x="184" y="7"/>
                  <a:pt x="184" y="15"/>
                </a:cubicBezTo>
                <a:cubicBezTo>
                  <a:pt x="184" y="30"/>
                  <a:pt x="176" y="38"/>
                  <a:pt x="161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85">
            <a:extLst>
              <a:ext uri="{FF2B5EF4-FFF2-40B4-BE49-F238E27FC236}">
                <a16:creationId xmlns:a16="http://schemas.microsoft.com/office/drawing/2014/main" id="{F17AC8E6-CBF2-D844-BECC-C154DBDE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263" y="8632277"/>
            <a:ext cx="908292" cy="908292"/>
          </a:xfrm>
          <a:custGeom>
            <a:avLst/>
            <a:gdLst>
              <a:gd name="T0" fmla="*/ 128870 w 712"/>
              <a:gd name="T1" fmla="*/ 255228 h 712"/>
              <a:gd name="T2" fmla="*/ 128870 w 712"/>
              <a:gd name="T3" fmla="*/ 255228 h 712"/>
              <a:gd name="T4" fmla="*/ 38410 w 712"/>
              <a:gd name="T5" fmla="*/ 219690 h 712"/>
              <a:gd name="T6" fmla="*/ 0 w 712"/>
              <a:gd name="T7" fmla="*/ 128870 h 712"/>
              <a:gd name="T8" fmla="*/ 38410 w 712"/>
              <a:gd name="T9" fmla="*/ 38410 h 712"/>
              <a:gd name="T10" fmla="*/ 128870 w 712"/>
              <a:gd name="T11" fmla="*/ 0 h 712"/>
              <a:gd name="T12" fmla="*/ 216818 w 712"/>
              <a:gd name="T13" fmla="*/ 38410 h 712"/>
              <a:gd name="T14" fmla="*/ 255228 w 712"/>
              <a:gd name="T15" fmla="*/ 128870 h 712"/>
              <a:gd name="T16" fmla="*/ 216818 w 712"/>
              <a:gd name="T17" fmla="*/ 219690 h 712"/>
              <a:gd name="T18" fmla="*/ 128870 w 712"/>
              <a:gd name="T19" fmla="*/ 255228 h 712"/>
              <a:gd name="T20" fmla="*/ 128870 w 712"/>
              <a:gd name="T21" fmla="*/ 16154 h 712"/>
              <a:gd name="T22" fmla="*/ 128870 w 712"/>
              <a:gd name="T23" fmla="*/ 16154 h 712"/>
              <a:gd name="T24" fmla="*/ 16513 w 712"/>
              <a:gd name="T25" fmla="*/ 128870 h 712"/>
              <a:gd name="T26" fmla="*/ 128870 w 712"/>
              <a:gd name="T27" fmla="*/ 241587 h 712"/>
              <a:gd name="T28" fmla="*/ 238715 w 712"/>
              <a:gd name="T29" fmla="*/ 128870 h 712"/>
              <a:gd name="T30" fmla="*/ 128870 w 712"/>
              <a:gd name="T31" fmla="*/ 16154 h 7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12" h="712">
                <a:moveTo>
                  <a:pt x="359" y="711"/>
                </a:moveTo>
                <a:lnTo>
                  <a:pt x="359" y="711"/>
                </a:lnTo>
                <a:cubicBezTo>
                  <a:pt x="260" y="711"/>
                  <a:pt x="168" y="673"/>
                  <a:pt x="107" y="612"/>
                </a:cubicBezTo>
                <a:cubicBezTo>
                  <a:pt x="38" y="543"/>
                  <a:pt x="0" y="451"/>
                  <a:pt x="0" y="359"/>
                </a:cubicBezTo>
                <a:cubicBezTo>
                  <a:pt x="0" y="260"/>
                  <a:pt x="38" y="168"/>
                  <a:pt x="107" y="107"/>
                </a:cubicBezTo>
                <a:cubicBezTo>
                  <a:pt x="168" y="38"/>
                  <a:pt x="260" y="0"/>
                  <a:pt x="359" y="0"/>
                </a:cubicBezTo>
                <a:cubicBezTo>
                  <a:pt x="451" y="0"/>
                  <a:pt x="543" y="38"/>
                  <a:pt x="604" y="107"/>
                </a:cubicBezTo>
                <a:cubicBezTo>
                  <a:pt x="673" y="168"/>
                  <a:pt x="711" y="260"/>
                  <a:pt x="711" y="359"/>
                </a:cubicBezTo>
                <a:cubicBezTo>
                  <a:pt x="711" y="451"/>
                  <a:pt x="673" y="543"/>
                  <a:pt x="604" y="612"/>
                </a:cubicBezTo>
                <a:cubicBezTo>
                  <a:pt x="543" y="673"/>
                  <a:pt x="451" y="711"/>
                  <a:pt x="359" y="711"/>
                </a:cubicBezTo>
                <a:close/>
                <a:moveTo>
                  <a:pt x="359" y="45"/>
                </a:moveTo>
                <a:lnTo>
                  <a:pt x="359" y="45"/>
                </a:lnTo>
                <a:cubicBezTo>
                  <a:pt x="183" y="45"/>
                  <a:pt x="46" y="183"/>
                  <a:pt x="46" y="359"/>
                </a:cubicBezTo>
                <a:cubicBezTo>
                  <a:pt x="46" y="528"/>
                  <a:pt x="183" y="673"/>
                  <a:pt x="359" y="673"/>
                </a:cubicBezTo>
                <a:cubicBezTo>
                  <a:pt x="527" y="673"/>
                  <a:pt x="665" y="528"/>
                  <a:pt x="665" y="359"/>
                </a:cubicBezTo>
                <a:cubicBezTo>
                  <a:pt x="665" y="183"/>
                  <a:pt x="527" y="45"/>
                  <a:pt x="359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86">
            <a:extLst>
              <a:ext uri="{FF2B5EF4-FFF2-40B4-BE49-F238E27FC236}">
                <a16:creationId xmlns:a16="http://schemas.microsoft.com/office/drawing/2014/main" id="{E21C0BBF-6512-DC45-B2E4-7BCDC793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2451" y="8739465"/>
            <a:ext cx="693916" cy="693916"/>
          </a:xfrm>
          <a:custGeom>
            <a:avLst/>
            <a:gdLst>
              <a:gd name="T0" fmla="*/ 98708 w 544"/>
              <a:gd name="T1" fmla="*/ 194904 h 544"/>
              <a:gd name="T2" fmla="*/ 98708 w 544"/>
              <a:gd name="T3" fmla="*/ 194904 h 544"/>
              <a:gd name="T4" fmla="*/ 0 w 544"/>
              <a:gd name="T5" fmla="*/ 98708 h 544"/>
              <a:gd name="T6" fmla="*/ 98708 w 544"/>
              <a:gd name="T7" fmla="*/ 0 h 544"/>
              <a:gd name="T8" fmla="*/ 194904 w 544"/>
              <a:gd name="T9" fmla="*/ 98708 h 544"/>
              <a:gd name="T10" fmla="*/ 98708 w 544"/>
              <a:gd name="T11" fmla="*/ 194904 h 544"/>
              <a:gd name="T12" fmla="*/ 98708 w 544"/>
              <a:gd name="T13" fmla="*/ 16511 h 544"/>
              <a:gd name="T14" fmla="*/ 98708 w 544"/>
              <a:gd name="T15" fmla="*/ 16511 h 544"/>
              <a:gd name="T16" fmla="*/ 16511 w 544"/>
              <a:gd name="T17" fmla="*/ 98708 h 544"/>
              <a:gd name="T18" fmla="*/ 98708 w 544"/>
              <a:gd name="T19" fmla="*/ 181264 h 544"/>
              <a:gd name="T20" fmla="*/ 181264 w 544"/>
              <a:gd name="T21" fmla="*/ 98708 h 544"/>
              <a:gd name="T22" fmla="*/ 98708 w 544"/>
              <a:gd name="T23" fmla="*/ 16511 h 5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44" h="544">
                <a:moveTo>
                  <a:pt x="275" y="543"/>
                </a:moveTo>
                <a:lnTo>
                  <a:pt x="275" y="543"/>
                </a:lnTo>
                <a:cubicBezTo>
                  <a:pt x="122" y="543"/>
                  <a:pt x="0" y="421"/>
                  <a:pt x="0" y="275"/>
                </a:cubicBezTo>
                <a:cubicBezTo>
                  <a:pt x="0" y="122"/>
                  <a:pt x="122" y="0"/>
                  <a:pt x="275" y="0"/>
                </a:cubicBezTo>
                <a:cubicBezTo>
                  <a:pt x="421" y="0"/>
                  <a:pt x="543" y="122"/>
                  <a:pt x="543" y="275"/>
                </a:cubicBezTo>
                <a:cubicBezTo>
                  <a:pt x="543" y="421"/>
                  <a:pt x="421" y="543"/>
                  <a:pt x="275" y="543"/>
                </a:cubicBezTo>
                <a:close/>
                <a:moveTo>
                  <a:pt x="275" y="46"/>
                </a:moveTo>
                <a:lnTo>
                  <a:pt x="275" y="46"/>
                </a:lnTo>
                <a:cubicBezTo>
                  <a:pt x="145" y="46"/>
                  <a:pt x="46" y="145"/>
                  <a:pt x="46" y="275"/>
                </a:cubicBezTo>
                <a:cubicBezTo>
                  <a:pt x="46" y="398"/>
                  <a:pt x="145" y="505"/>
                  <a:pt x="275" y="505"/>
                </a:cubicBezTo>
                <a:cubicBezTo>
                  <a:pt x="398" y="505"/>
                  <a:pt x="505" y="398"/>
                  <a:pt x="505" y="275"/>
                </a:cubicBezTo>
                <a:cubicBezTo>
                  <a:pt x="505" y="145"/>
                  <a:pt x="398" y="46"/>
                  <a:pt x="275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87">
            <a:extLst>
              <a:ext uri="{FF2B5EF4-FFF2-40B4-BE49-F238E27FC236}">
                <a16:creationId xmlns:a16="http://schemas.microsoft.com/office/drawing/2014/main" id="{E4064053-E921-CD47-99F4-14A893140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7341" y="8874863"/>
            <a:ext cx="344134" cy="423120"/>
          </a:xfrm>
          <a:custGeom>
            <a:avLst/>
            <a:gdLst>
              <a:gd name="T0" fmla="*/ 93957 w 269"/>
              <a:gd name="T1" fmla="*/ 13710 h 330"/>
              <a:gd name="T2" fmla="*/ 93957 w 269"/>
              <a:gd name="T3" fmla="*/ 13710 h 330"/>
              <a:gd name="T4" fmla="*/ 93957 w 269"/>
              <a:gd name="T5" fmla="*/ 5412 h 330"/>
              <a:gd name="T6" fmla="*/ 82797 w 269"/>
              <a:gd name="T7" fmla="*/ 5412 h 330"/>
              <a:gd name="T8" fmla="*/ 49678 w 269"/>
              <a:gd name="T9" fmla="*/ 38605 h 330"/>
              <a:gd name="T10" fmla="*/ 14040 w 269"/>
              <a:gd name="T11" fmla="*/ 2526 h 330"/>
              <a:gd name="T12" fmla="*/ 2880 w 269"/>
              <a:gd name="T13" fmla="*/ 2526 h 330"/>
              <a:gd name="T14" fmla="*/ 2880 w 269"/>
              <a:gd name="T15" fmla="*/ 13710 h 330"/>
              <a:gd name="T16" fmla="*/ 41399 w 269"/>
              <a:gd name="T17" fmla="*/ 52316 h 330"/>
              <a:gd name="T18" fmla="*/ 41399 w 269"/>
              <a:gd name="T19" fmla="*/ 63500 h 330"/>
              <a:gd name="T20" fmla="*/ 27719 w 269"/>
              <a:gd name="T21" fmla="*/ 63500 h 330"/>
              <a:gd name="T22" fmla="*/ 22319 w 269"/>
              <a:gd name="T23" fmla="*/ 68912 h 330"/>
              <a:gd name="T24" fmla="*/ 27719 w 269"/>
              <a:gd name="T25" fmla="*/ 77211 h 330"/>
              <a:gd name="T26" fmla="*/ 41399 w 269"/>
              <a:gd name="T27" fmla="*/ 77211 h 330"/>
              <a:gd name="T28" fmla="*/ 41399 w 269"/>
              <a:gd name="T29" fmla="*/ 82623 h 330"/>
              <a:gd name="T30" fmla="*/ 27719 w 269"/>
              <a:gd name="T31" fmla="*/ 82623 h 330"/>
              <a:gd name="T32" fmla="*/ 22319 w 269"/>
              <a:gd name="T33" fmla="*/ 90921 h 330"/>
              <a:gd name="T34" fmla="*/ 27719 w 269"/>
              <a:gd name="T35" fmla="*/ 96694 h 330"/>
              <a:gd name="T36" fmla="*/ 41399 w 269"/>
              <a:gd name="T37" fmla="*/ 96694 h 330"/>
              <a:gd name="T38" fmla="*/ 41399 w 269"/>
              <a:gd name="T39" fmla="*/ 110404 h 330"/>
              <a:gd name="T40" fmla="*/ 49678 w 269"/>
              <a:gd name="T41" fmla="*/ 118702 h 330"/>
              <a:gd name="T42" fmla="*/ 49678 w 269"/>
              <a:gd name="T43" fmla="*/ 118702 h 330"/>
              <a:gd name="T44" fmla="*/ 55078 w 269"/>
              <a:gd name="T45" fmla="*/ 110404 h 330"/>
              <a:gd name="T46" fmla="*/ 55078 w 269"/>
              <a:gd name="T47" fmla="*/ 96694 h 330"/>
              <a:gd name="T48" fmla="*/ 69118 w 269"/>
              <a:gd name="T49" fmla="*/ 96694 h 330"/>
              <a:gd name="T50" fmla="*/ 77398 w 269"/>
              <a:gd name="T51" fmla="*/ 90921 h 330"/>
              <a:gd name="T52" fmla="*/ 69118 w 269"/>
              <a:gd name="T53" fmla="*/ 82623 h 330"/>
              <a:gd name="T54" fmla="*/ 55078 w 269"/>
              <a:gd name="T55" fmla="*/ 82623 h 330"/>
              <a:gd name="T56" fmla="*/ 55078 w 269"/>
              <a:gd name="T57" fmla="*/ 77211 h 330"/>
              <a:gd name="T58" fmla="*/ 69118 w 269"/>
              <a:gd name="T59" fmla="*/ 77211 h 330"/>
              <a:gd name="T60" fmla="*/ 77398 w 269"/>
              <a:gd name="T61" fmla="*/ 68912 h 330"/>
              <a:gd name="T62" fmla="*/ 69118 w 269"/>
              <a:gd name="T63" fmla="*/ 63500 h 330"/>
              <a:gd name="T64" fmla="*/ 55078 w 269"/>
              <a:gd name="T65" fmla="*/ 63500 h 330"/>
              <a:gd name="T66" fmla="*/ 55078 w 269"/>
              <a:gd name="T67" fmla="*/ 52316 h 330"/>
              <a:gd name="T68" fmla="*/ 93957 w 269"/>
              <a:gd name="T69" fmla="*/ 13710 h 33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69" h="330">
                <a:moveTo>
                  <a:pt x="261" y="38"/>
                </a:moveTo>
                <a:lnTo>
                  <a:pt x="261" y="38"/>
                </a:lnTo>
                <a:cubicBezTo>
                  <a:pt x="268" y="31"/>
                  <a:pt x="268" y="23"/>
                  <a:pt x="261" y="15"/>
                </a:cubicBezTo>
                <a:cubicBezTo>
                  <a:pt x="253" y="7"/>
                  <a:pt x="238" y="7"/>
                  <a:pt x="230" y="15"/>
                </a:cubicBezTo>
                <a:cubicBezTo>
                  <a:pt x="138" y="107"/>
                  <a:pt x="138" y="107"/>
                  <a:pt x="138" y="107"/>
                </a:cubicBezTo>
                <a:cubicBezTo>
                  <a:pt x="39" y="7"/>
                  <a:pt x="39" y="7"/>
                  <a:pt x="39" y="7"/>
                </a:cubicBezTo>
                <a:cubicBezTo>
                  <a:pt x="31" y="0"/>
                  <a:pt x="16" y="0"/>
                  <a:pt x="8" y="7"/>
                </a:cubicBezTo>
                <a:cubicBezTo>
                  <a:pt x="0" y="15"/>
                  <a:pt x="0" y="31"/>
                  <a:pt x="8" y="38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76"/>
                  <a:pt x="115" y="176"/>
                  <a:pt x="115" y="176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69" y="176"/>
                  <a:pt x="62" y="184"/>
                  <a:pt x="62" y="191"/>
                </a:cubicBezTo>
                <a:cubicBezTo>
                  <a:pt x="62" y="207"/>
                  <a:pt x="69" y="214"/>
                  <a:pt x="77" y="214"/>
                </a:cubicBezTo>
                <a:cubicBezTo>
                  <a:pt x="115" y="214"/>
                  <a:pt x="115" y="214"/>
                  <a:pt x="115" y="214"/>
                </a:cubicBezTo>
                <a:cubicBezTo>
                  <a:pt x="115" y="229"/>
                  <a:pt x="115" y="229"/>
                  <a:pt x="115" y="229"/>
                </a:cubicBezTo>
                <a:cubicBezTo>
                  <a:pt x="77" y="229"/>
                  <a:pt x="77" y="229"/>
                  <a:pt x="77" y="229"/>
                </a:cubicBezTo>
                <a:cubicBezTo>
                  <a:pt x="69" y="229"/>
                  <a:pt x="62" y="237"/>
                  <a:pt x="62" y="252"/>
                </a:cubicBezTo>
                <a:cubicBezTo>
                  <a:pt x="62" y="260"/>
                  <a:pt x="69" y="268"/>
                  <a:pt x="77" y="268"/>
                </a:cubicBezTo>
                <a:cubicBezTo>
                  <a:pt x="115" y="268"/>
                  <a:pt x="115" y="268"/>
                  <a:pt x="115" y="268"/>
                </a:cubicBezTo>
                <a:cubicBezTo>
                  <a:pt x="115" y="306"/>
                  <a:pt x="115" y="306"/>
                  <a:pt x="115" y="306"/>
                </a:cubicBezTo>
                <a:cubicBezTo>
                  <a:pt x="115" y="314"/>
                  <a:pt x="123" y="329"/>
                  <a:pt x="138" y="329"/>
                </a:cubicBezTo>
                <a:cubicBezTo>
                  <a:pt x="146" y="329"/>
                  <a:pt x="153" y="314"/>
                  <a:pt x="153" y="306"/>
                </a:cubicBezTo>
                <a:cubicBezTo>
                  <a:pt x="153" y="268"/>
                  <a:pt x="153" y="268"/>
                  <a:pt x="153" y="268"/>
                </a:cubicBezTo>
                <a:cubicBezTo>
                  <a:pt x="192" y="268"/>
                  <a:pt x="192" y="268"/>
                  <a:pt x="192" y="268"/>
                </a:cubicBezTo>
                <a:cubicBezTo>
                  <a:pt x="199" y="268"/>
                  <a:pt x="215" y="260"/>
                  <a:pt x="215" y="252"/>
                </a:cubicBezTo>
                <a:cubicBezTo>
                  <a:pt x="215" y="237"/>
                  <a:pt x="199" y="229"/>
                  <a:pt x="192" y="229"/>
                </a:cubicBezTo>
                <a:cubicBezTo>
                  <a:pt x="153" y="229"/>
                  <a:pt x="153" y="229"/>
                  <a:pt x="153" y="229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92" y="214"/>
                  <a:pt x="192" y="214"/>
                  <a:pt x="192" y="214"/>
                </a:cubicBezTo>
                <a:cubicBezTo>
                  <a:pt x="199" y="214"/>
                  <a:pt x="215" y="207"/>
                  <a:pt x="215" y="191"/>
                </a:cubicBezTo>
                <a:cubicBezTo>
                  <a:pt x="215" y="184"/>
                  <a:pt x="199" y="176"/>
                  <a:pt x="192" y="176"/>
                </a:cubicBezTo>
                <a:cubicBezTo>
                  <a:pt x="153" y="176"/>
                  <a:pt x="153" y="176"/>
                  <a:pt x="153" y="176"/>
                </a:cubicBezTo>
                <a:cubicBezTo>
                  <a:pt x="153" y="145"/>
                  <a:pt x="153" y="145"/>
                  <a:pt x="153" y="145"/>
                </a:cubicBezTo>
                <a:lnTo>
                  <a:pt x="261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88">
            <a:extLst>
              <a:ext uri="{FF2B5EF4-FFF2-40B4-BE49-F238E27FC236}">
                <a16:creationId xmlns:a16="http://schemas.microsoft.com/office/drawing/2014/main" id="{16DF22FC-22EE-904A-BC7A-008FF905C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3894" y="8897429"/>
            <a:ext cx="490819" cy="637500"/>
          </a:xfrm>
          <a:custGeom>
            <a:avLst/>
            <a:gdLst>
              <a:gd name="T0" fmla="*/ 129458 w 383"/>
              <a:gd name="T1" fmla="*/ 179029 h 499"/>
              <a:gd name="T2" fmla="*/ 129458 w 383"/>
              <a:gd name="T3" fmla="*/ 179029 h 499"/>
              <a:gd name="T4" fmla="*/ 38585 w 383"/>
              <a:gd name="T5" fmla="*/ 140203 h 499"/>
              <a:gd name="T6" fmla="*/ 0 w 383"/>
              <a:gd name="T7" fmla="*/ 49610 h 499"/>
              <a:gd name="T8" fmla="*/ 8294 w 383"/>
              <a:gd name="T9" fmla="*/ 8268 h 499"/>
              <a:gd name="T10" fmla="*/ 16588 w 383"/>
              <a:gd name="T11" fmla="*/ 2876 h 499"/>
              <a:gd name="T12" fmla="*/ 21997 w 383"/>
              <a:gd name="T13" fmla="*/ 14020 h 499"/>
              <a:gd name="T14" fmla="*/ 16588 w 383"/>
              <a:gd name="T15" fmla="*/ 49610 h 499"/>
              <a:gd name="T16" fmla="*/ 49764 w 383"/>
              <a:gd name="T17" fmla="*/ 129418 h 499"/>
              <a:gd name="T18" fmla="*/ 129458 w 383"/>
              <a:gd name="T19" fmla="*/ 162492 h 499"/>
              <a:gd name="T20" fmla="*/ 137752 w 383"/>
              <a:gd name="T21" fmla="*/ 170760 h 499"/>
              <a:gd name="T22" fmla="*/ 129458 w 383"/>
              <a:gd name="T23" fmla="*/ 179029 h 49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3" h="499">
                <a:moveTo>
                  <a:pt x="359" y="498"/>
                </a:moveTo>
                <a:lnTo>
                  <a:pt x="359" y="498"/>
                </a:lnTo>
                <a:cubicBezTo>
                  <a:pt x="260" y="498"/>
                  <a:pt x="176" y="459"/>
                  <a:pt x="107" y="390"/>
                </a:cubicBezTo>
                <a:cubicBezTo>
                  <a:pt x="38" y="329"/>
                  <a:pt x="0" y="237"/>
                  <a:pt x="0" y="138"/>
                </a:cubicBezTo>
                <a:cubicBezTo>
                  <a:pt x="0" y="100"/>
                  <a:pt x="8" y="61"/>
                  <a:pt x="23" y="23"/>
                </a:cubicBezTo>
                <a:cubicBezTo>
                  <a:pt x="23" y="8"/>
                  <a:pt x="38" y="0"/>
                  <a:pt x="46" y="8"/>
                </a:cubicBezTo>
                <a:cubicBezTo>
                  <a:pt x="61" y="16"/>
                  <a:pt x="69" y="23"/>
                  <a:pt x="61" y="39"/>
                </a:cubicBezTo>
                <a:cubicBezTo>
                  <a:pt x="53" y="69"/>
                  <a:pt x="46" y="107"/>
                  <a:pt x="46" y="138"/>
                </a:cubicBezTo>
                <a:cubicBezTo>
                  <a:pt x="46" y="222"/>
                  <a:pt x="76" y="306"/>
                  <a:pt x="138" y="360"/>
                </a:cubicBezTo>
                <a:cubicBezTo>
                  <a:pt x="191" y="421"/>
                  <a:pt x="275" y="452"/>
                  <a:pt x="359" y="452"/>
                </a:cubicBezTo>
                <a:cubicBezTo>
                  <a:pt x="367" y="452"/>
                  <a:pt x="382" y="467"/>
                  <a:pt x="382" y="475"/>
                </a:cubicBezTo>
                <a:cubicBezTo>
                  <a:pt x="382" y="490"/>
                  <a:pt x="367" y="498"/>
                  <a:pt x="359" y="4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89">
            <a:extLst>
              <a:ext uri="{FF2B5EF4-FFF2-40B4-BE49-F238E27FC236}">
                <a16:creationId xmlns:a16="http://schemas.microsoft.com/office/drawing/2014/main" id="{1B5BF62B-39A6-F64F-83FB-58A74B1B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465" y="8620994"/>
            <a:ext cx="586724" cy="479532"/>
          </a:xfrm>
          <a:custGeom>
            <a:avLst/>
            <a:gdLst>
              <a:gd name="T0" fmla="*/ 156486 w 460"/>
              <a:gd name="T1" fmla="*/ 134578 h 376"/>
              <a:gd name="T2" fmla="*/ 156486 w 460"/>
              <a:gd name="T3" fmla="*/ 134578 h 376"/>
              <a:gd name="T4" fmla="*/ 150743 w 460"/>
              <a:gd name="T5" fmla="*/ 126324 h 376"/>
              <a:gd name="T6" fmla="*/ 117723 w 460"/>
              <a:gd name="T7" fmla="*/ 46654 h 376"/>
              <a:gd name="T8" fmla="*/ 38404 w 460"/>
              <a:gd name="T9" fmla="*/ 13637 h 376"/>
              <a:gd name="T10" fmla="*/ 11126 w 460"/>
              <a:gd name="T11" fmla="*/ 19020 h 376"/>
              <a:gd name="T12" fmla="*/ 2871 w 460"/>
              <a:gd name="T13" fmla="*/ 10766 h 376"/>
              <a:gd name="T14" fmla="*/ 8255 w 460"/>
              <a:gd name="T15" fmla="*/ 2871 h 376"/>
              <a:gd name="T16" fmla="*/ 38404 w 460"/>
              <a:gd name="T17" fmla="*/ 0 h 376"/>
              <a:gd name="T18" fmla="*/ 128850 w 460"/>
              <a:gd name="T19" fmla="*/ 35529 h 376"/>
              <a:gd name="T20" fmla="*/ 164741 w 460"/>
              <a:gd name="T21" fmla="*/ 126324 h 376"/>
              <a:gd name="T22" fmla="*/ 156486 w 460"/>
              <a:gd name="T23" fmla="*/ 134578 h 3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376">
                <a:moveTo>
                  <a:pt x="436" y="375"/>
                </a:moveTo>
                <a:lnTo>
                  <a:pt x="436" y="375"/>
                </a:lnTo>
                <a:cubicBezTo>
                  <a:pt x="428" y="375"/>
                  <a:pt x="420" y="367"/>
                  <a:pt x="420" y="352"/>
                </a:cubicBezTo>
                <a:cubicBezTo>
                  <a:pt x="420" y="268"/>
                  <a:pt x="382" y="191"/>
                  <a:pt x="328" y="130"/>
                </a:cubicBezTo>
                <a:cubicBezTo>
                  <a:pt x="267" y="76"/>
                  <a:pt x="192" y="38"/>
                  <a:pt x="107" y="38"/>
                </a:cubicBezTo>
                <a:cubicBezTo>
                  <a:pt x="77" y="38"/>
                  <a:pt x="54" y="46"/>
                  <a:pt x="31" y="53"/>
                </a:cubicBezTo>
                <a:cubicBezTo>
                  <a:pt x="23" y="53"/>
                  <a:pt x="8" y="46"/>
                  <a:pt x="8" y="30"/>
                </a:cubicBezTo>
                <a:cubicBezTo>
                  <a:pt x="0" y="23"/>
                  <a:pt x="8" y="8"/>
                  <a:pt x="23" y="8"/>
                </a:cubicBezTo>
                <a:cubicBezTo>
                  <a:pt x="46" y="0"/>
                  <a:pt x="77" y="0"/>
                  <a:pt x="107" y="0"/>
                </a:cubicBezTo>
                <a:cubicBezTo>
                  <a:pt x="199" y="0"/>
                  <a:pt x="290" y="38"/>
                  <a:pt x="359" y="99"/>
                </a:cubicBezTo>
                <a:cubicBezTo>
                  <a:pt x="420" y="168"/>
                  <a:pt x="459" y="260"/>
                  <a:pt x="459" y="352"/>
                </a:cubicBezTo>
                <a:cubicBezTo>
                  <a:pt x="459" y="367"/>
                  <a:pt x="451" y="375"/>
                  <a:pt x="436" y="3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90">
            <a:extLst>
              <a:ext uri="{FF2B5EF4-FFF2-40B4-BE49-F238E27FC236}">
                <a16:creationId xmlns:a16="http://schemas.microsoft.com/office/drawing/2014/main" id="{9D129BA5-B97E-9E4E-AE44-82245F0E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9537" y="8632277"/>
            <a:ext cx="282079" cy="287719"/>
          </a:xfrm>
          <a:custGeom>
            <a:avLst/>
            <a:gdLst>
              <a:gd name="T0" fmla="*/ 68291 w 222"/>
              <a:gd name="T1" fmla="*/ 10892 h 223"/>
              <a:gd name="T2" fmla="*/ 68291 w 222"/>
              <a:gd name="T3" fmla="*/ 10892 h 223"/>
              <a:gd name="T4" fmla="*/ 40760 w 222"/>
              <a:gd name="T5" fmla="*/ 0 h 223"/>
              <a:gd name="T6" fmla="*/ 13587 w 222"/>
              <a:gd name="T7" fmla="*/ 10892 h 223"/>
              <a:gd name="T8" fmla="*/ 0 w 222"/>
              <a:gd name="T9" fmla="*/ 38847 h 223"/>
              <a:gd name="T10" fmla="*/ 13587 w 222"/>
              <a:gd name="T11" fmla="*/ 66440 h 223"/>
              <a:gd name="T12" fmla="*/ 40760 w 222"/>
              <a:gd name="T13" fmla="*/ 80599 h 223"/>
              <a:gd name="T14" fmla="*/ 68291 w 222"/>
              <a:gd name="T15" fmla="*/ 66440 h 223"/>
              <a:gd name="T16" fmla="*/ 79017 w 222"/>
              <a:gd name="T17" fmla="*/ 38847 h 223"/>
              <a:gd name="T18" fmla="*/ 68291 w 222"/>
              <a:gd name="T19" fmla="*/ 10892 h 223"/>
              <a:gd name="T20" fmla="*/ 40760 w 222"/>
              <a:gd name="T21" fmla="*/ 74790 h 223"/>
              <a:gd name="T22" fmla="*/ 40760 w 222"/>
              <a:gd name="T23" fmla="*/ 74790 h 223"/>
              <a:gd name="T24" fmla="*/ 5363 w 222"/>
              <a:gd name="T25" fmla="*/ 38847 h 223"/>
              <a:gd name="T26" fmla="*/ 40760 w 222"/>
              <a:gd name="T27" fmla="*/ 2541 h 223"/>
              <a:gd name="T28" fmla="*/ 76515 w 222"/>
              <a:gd name="T29" fmla="*/ 38847 h 223"/>
              <a:gd name="T30" fmla="*/ 40760 w 222"/>
              <a:gd name="T31" fmla="*/ 74790 h 22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22" h="223">
                <a:moveTo>
                  <a:pt x="191" y="30"/>
                </a:moveTo>
                <a:lnTo>
                  <a:pt x="191" y="30"/>
                </a:lnTo>
                <a:cubicBezTo>
                  <a:pt x="168" y="7"/>
                  <a:pt x="145" y="0"/>
                  <a:pt x="114" y="0"/>
                </a:cubicBezTo>
                <a:cubicBezTo>
                  <a:pt x="84" y="0"/>
                  <a:pt x="53" y="7"/>
                  <a:pt x="38" y="30"/>
                </a:cubicBezTo>
                <a:cubicBezTo>
                  <a:pt x="15" y="53"/>
                  <a:pt x="0" y="76"/>
                  <a:pt x="0" y="107"/>
                </a:cubicBezTo>
                <a:cubicBezTo>
                  <a:pt x="0" y="137"/>
                  <a:pt x="15" y="168"/>
                  <a:pt x="38" y="183"/>
                </a:cubicBezTo>
                <a:cubicBezTo>
                  <a:pt x="53" y="206"/>
                  <a:pt x="84" y="222"/>
                  <a:pt x="114" y="222"/>
                </a:cubicBezTo>
                <a:cubicBezTo>
                  <a:pt x="145" y="222"/>
                  <a:pt x="168" y="206"/>
                  <a:pt x="191" y="183"/>
                </a:cubicBezTo>
                <a:cubicBezTo>
                  <a:pt x="214" y="168"/>
                  <a:pt x="221" y="137"/>
                  <a:pt x="221" y="107"/>
                </a:cubicBezTo>
                <a:cubicBezTo>
                  <a:pt x="221" y="76"/>
                  <a:pt x="214" y="53"/>
                  <a:pt x="191" y="30"/>
                </a:cubicBezTo>
                <a:close/>
                <a:moveTo>
                  <a:pt x="114" y="206"/>
                </a:moveTo>
                <a:lnTo>
                  <a:pt x="114" y="206"/>
                </a:lnTo>
                <a:cubicBezTo>
                  <a:pt x="61" y="206"/>
                  <a:pt x="15" y="160"/>
                  <a:pt x="15" y="107"/>
                </a:cubicBezTo>
                <a:cubicBezTo>
                  <a:pt x="15" y="53"/>
                  <a:pt x="61" y="7"/>
                  <a:pt x="114" y="7"/>
                </a:cubicBezTo>
                <a:cubicBezTo>
                  <a:pt x="168" y="7"/>
                  <a:pt x="214" y="53"/>
                  <a:pt x="214" y="107"/>
                </a:cubicBezTo>
                <a:cubicBezTo>
                  <a:pt x="214" y="160"/>
                  <a:pt x="168" y="206"/>
                  <a:pt x="114" y="2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91">
            <a:extLst>
              <a:ext uri="{FF2B5EF4-FFF2-40B4-BE49-F238E27FC236}">
                <a16:creationId xmlns:a16="http://schemas.microsoft.com/office/drawing/2014/main" id="{2F052167-B638-9C48-A02B-4826F3DF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9026" y="8660483"/>
            <a:ext cx="214380" cy="220023"/>
          </a:xfrm>
          <a:custGeom>
            <a:avLst/>
            <a:gdLst>
              <a:gd name="T0" fmla="*/ 29984 w 169"/>
              <a:gd name="T1" fmla="*/ 0 h 170"/>
              <a:gd name="T2" fmla="*/ 29984 w 169"/>
              <a:gd name="T3" fmla="*/ 0 h 170"/>
              <a:gd name="T4" fmla="*/ 0 w 169"/>
              <a:gd name="T5" fmla="*/ 30957 h 170"/>
              <a:gd name="T6" fmla="*/ 29984 w 169"/>
              <a:gd name="T7" fmla="*/ 61549 h 170"/>
              <a:gd name="T8" fmla="*/ 59968 w 169"/>
              <a:gd name="T9" fmla="*/ 30957 h 170"/>
              <a:gd name="T10" fmla="*/ 29984 w 169"/>
              <a:gd name="T11" fmla="*/ 0 h 170"/>
              <a:gd name="T12" fmla="*/ 29984 w 169"/>
              <a:gd name="T13" fmla="*/ 55722 h 170"/>
              <a:gd name="T14" fmla="*/ 29984 w 169"/>
              <a:gd name="T15" fmla="*/ 55722 h 170"/>
              <a:gd name="T16" fmla="*/ 5354 w 169"/>
              <a:gd name="T17" fmla="*/ 30957 h 170"/>
              <a:gd name="T18" fmla="*/ 29984 w 169"/>
              <a:gd name="T19" fmla="*/ 5827 h 170"/>
              <a:gd name="T20" fmla="*/ 54614 w 169"/>
              <a:gd name="T21" fmla="*/ 30957 h 170"/>
              <a:gd name="T22" fmla="*/ 29984 w 169"/>
              <a:gd name="T23" fmla="*/ 55722 h 17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70">
                <a:moveTo>
                  <a:pt x="84" y="0"/>
                </a:moveTo>
                <a:lnTo>
                  <a:pt x="84" y="0"/>
                </a:lnTo>
                <a:cubicBezTo>
                  <a:pt x="38" y="0"/>
                  <a:pt x="0" y="39"/>
                  <a:pt x="0" y="85"/>
                </a:cubicBezTo>
                <a:cubicBezTo>
                  <a:pt x="0" y="131"/>
                  <a:pt x="38" y="169"/>
                  <a:pt x="84" y="169"/>
                </a:cubicBezTo>
                <a:cubicBezTo>
                  <a:pt x="130" y="169"/>
                  <a:pt x="168" y="131"/>
                  <a:pt x="168" y="85"/>
                </a:cubicBezTo>
                <a:cubicBezTo>
                  <a:pt x="168" y="39"/>
                  <a:pt x="130" y="0"/>
                  <a:pt x="84" y="0"/>
                </a:cubicBezTo>
                <a:close/>
                <a:moveTo>
                  <a:pt x="84" y="153"/>
                </a:moveTo>
                <a:lnTo>
                  <a:pt x="84" y="153"/>
                </a:lnTo>
                <a:cubicBezTo>
                  <a:pt x="46" y="153"/>
                  <a:pt x="15" y="123"/>
                  <a:pt x="15" y="85"/>
                </a:cubicBezTo>
                <a:cubicBezTo>
                  <a:pt x="15" y="46"/>
                  <a:pt x="46" y="16"/>
                  <a:pt x="84" y="16"/>
                </a:cubicBezTo>
                <a:cubicBezTo>
                  <a:pt x="123" y="16"/>
                  <a:pt x="153" y="46"/>
                  <a:pt x="153" y="85"/>
                </a:cubicBezTo>
                <a:cubicBezTo>
                  <a:pt x="153" y="123"/>
                  <a:pt x="123" y="153"/>
                  <a:pt x="84" y="1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92">
            <a:extLst>
              <a:ext uri="{FF2B5EF4-FFF2-40B4-BE49-F238E27FC236}">
                <a16:creationId xmlns:a16="http://schemas.microsoft.com/office/drawing/2014/main" id="{894773A1-915B-9F48-89E1-B268BA74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519" y="8711259"/>
            <a:ext cx="118471" cy="129754"/>
          </a:xfrm>
          <a:custGeom>
            <a:avLst/>
            <a:gdLst>
              <a:gd name="T0" fmla="*/ 30111 w 93"/>
              <a:gd name="T1" fmla="*/ 0 h 100"/>
              <a:gd name="T2" fmla="*/ 30111 w 93"/>
              <a:gd name="T3" fmla="*/ 0 h 100"/>
              <a:gd name="T4" fmla="*/ 27243 w 93"/>
              <a:gd name="T5" fmla="*/ 0 h 100"/>
              <a:gd name="T6" fmla="*/ 8245 w 93"/>
              <a:gd name="T7" fmla="*/ 10954 h 100"/>
              <a:gd name="T8" fmla="*/ 2509 w 93"/>
              <a:gd name="T9" fmla="*/ 10954 h 100"/>
              <a:gd name="T10" fmla="*/ 0 w 93"/>
              <a:gd name="T11" fmla="*/ 13875 h 100"/>
              <a:gd name="T12" fmla="*/ 2509 w 93"/>
              <a:gd name="T13" fmla="*/ 13875 h 100"/>
              <a:gd name="T14" fmla="*/ 8245 w 93"/>
              <a:gd name="T15" fmla="*/ 13875 h 100"/>
              <a:gd name="T16" fmla="*/ 8245 w 93"/>
              <a:gd name="T17" fmla="*/ 16796 h 100"/>
              <a:gd name="T18" fmla="*/ 8245 w 93"/>
              <a:gd name="T19" fmla="*/ 19351 h 100"/>
              <a:gd name="T20" fmla="*/ 2509 w 93"/>
              <a:gd name="T21" fmla="*/ 19351 h 100"/>
              <a:gd name="T22" fmla="*/ 0 w 93"/>
              <a:gd name="T23" fmla="*/ 22272 h 100"/>
              <a:gd name="T24" fmla="*/ 2509 w 93"/>
              <a:gd name="T25" fmla="*/ 22272 h 100"/>
              <a:gd name="T26" fmla="*/ 8245 w 93"/>
              <a:gd name="T27" fmla="*/ 22272 h 100"/>
              <a:gd name="T28" fmla="*/ 27243 w 93"/>
              <a:gd name="T29" fmla="*/ 36147 h 100"/>
              <a:gd name="T30" fmla="*/ 30111 w 93"/>
              <a:gd name="T31" fmla="*/ 33591 h 100"/>
              <a:gd name="T32" fmla="*/ 32979 w 93"/>
              <a:gd name="T33" fmla="*/ 33591 h 100"/>
              <a:gd name="T34" fmla="*/ 30111 w 93"/>
              <a:gd name="T35" fmla="*/ 30670 h 100"/>
              <a:gd name="T36" fmla="*/ 27243 w 93"/>
              <a:gd name="T37" fmla="*/ 30670 h 100"/>
              <a:gd name="T38" fmla="*/ 13622 w 93"/>
              <a:gd name="T39" fmla="*/ 22272 h 100"/>
              <a:gd name="T40" fmla="*/ 18999 w 93"/>
              <a:gd name="T41" fmla="*/ 22272 h 100"/>
              <a:gd name="T42" fmla="*/ 18999 w 93"/>
              <a:gd name="T43" fmla="*/ 22272 h 100"/>
              <a:gd name="T44" fmla="*/ 18999 w 93"/>
              <a:gd name="T45" fmla="*/ 19351 h 100"/>
              <a:gd name="T46" fmla="*/ 13622 w 93"/>
              <a:gd name="T47" fmla="*/ 19351 h 100"/>
              <a:gd name="T48" fmla="*/ 13622 w 93"/>
              <a:gd name="T49" fmla="*/ 16796 h 100"/>
              <a:gd name="T50" fmla="*/ 13622 w 93"/>
              <a:gd name="T51" fmla="*/ 13875 h 100"/>
              <a:gd name="T52" fmla="*/ 18999 w 93"/>
              <a:gd name="T53" fmla="*/ 13875 h 100"/>
              <a:gd name="T54" fmla="*/ 18999 w 93"/>
              <a:gd name="T55" fmla="*/ 13875 h 100"/>
              <a:gd name="T56" fmla="*/ 18999 w 93"/>
              <a:gd name="T57" fmla="*/ 10954 h 100"/>
              <a:gd name="T58" fmla="*/ 13622 w 93"/>
              <a:gd name="T59" fmla="*/ 10954 h 100"/>
              <a:gd name="T60" fmla="*/ 27243 w 93"/>
              <a:gd name="T61" fmla="*/ 2556 h 100"/>
              <a:gd name="T62" fmla="*/ 30111 w 93"/>
              <a:gd name="T63" fmla="*/ 2556 h 100"/>
              <a:gd name="T64" fmla="*/ 32979 w 93"/>
              <a:gd name="T65" fmla="*/ 2556 h 100"/>
              <a:gd name="T66" fmla="*/ 30111 w 93"/>
              <a:gd name="T67" fmla="*/ 0 h 10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3" h="100">
                <a:moveTo>
                  <a:pt x="84" y="0"/>
                </a:moveTo>
                <a:lnTo>
                  <a:pt x="84" y="0"/>
                </a:lnTo>
                <a:lnTo>
                  <a:pt x="76" y="0"/>
                </a:lnTo>
                <a:cubicBezTo>
                  <a:pt x="53" y="0"/>
                  <a:pt x="30" y="7"/>
                  <a:pt x="23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0" y="30"/>
                  <a:pt x="0" y="38"/>
                </a:cubicBezTo>
                <a:lnTo>
                  <a:pt x="7" y="38"/>
                </a:lnTo>
                <a:cubicBezTo>
                  <a:pt x="23" y="38"/>
                  <a:pt x="23" y="38"/>
                  <a:pt x="23" y="38"/>
                </a:cubicBezTo>
                <a:cubicBezTo>
                  <a:pt x="23" y="46"/>
                  <a:pt x="23" y="46"/>
                  <a:pt x="23" y="46"/>
                </a:cubicBezTo>
                <a:lnTo>
                  <a:pt x="23" y="53"/>
                </a:ln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0" y="53"/>
                  <a:pt x="0" y="61"/>
                </a:cubicBezTo>
                <a:lnTo>
                  <a:pt x="7" y="61"/>
                </a:lnTo>
                <a:cubicBezTo>
                  <a:pt x="23" y="61"/>
                  <a:pt x="23" y="61"/>
                  <a:pt x="23" y="61"/>
                </a:cubicBezTo>
                <a:cubicBezTo>
                  <a:pt x="30" y="84"/>
                  <a:pt x="53" y="99"/>
                  <a:pt x="76" y="99"/>
                </a:cubicBezTo>
                <a:cubicBezTo>
                  <a:pt x="76" y="99"/>
                  <a:pt x="84" y="99"/>
                  <a:pt x="84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84"/>
                  <a:pt x="84" y="84"/>
                  <a:pt x="84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61" y="84"/>
                  <a:pt x="46" y="76"/>
                  <a:pt x="38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53"/>
                  <a:pt x="53" y="53"/>
                  <a:pt x="53" y="53"/>
                </a:cubicBezTo>
                <a:cubicBezTo>
                  <a:pt x="38" y="53"/>
                  <a:pt x="38" y="53"/>
                  <a:pt x="38" y="53"/>
                </a:cubicBezTo>
                <a:lnTo>
                  <a:pt x="38" y="46"/>
                </a:lnTo>
                <a:cubicBezTo>
                  <a:pt x="38" y="46"/>
                  <a:pt x="38" y="46"/>
                  <a:pt x="38" y="38"/>
                </a:cubicBezTo>
                <a:cubicBezTo>
                  <a:pt x="53" y="38"/>
                  <a:pt x="53" y="38"/>
                  <a:pt x="53" y="38"/>
                </a:cubicBezTo>
                <a:cubicBezTo>
                  <a:pt x="53" y="30"/>
                  <a:pt x="53" y="30"/>
                  <a:pt x="53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46" y="15"/>
                  <a:pt x="61" y="7"/>
                  <a:pt x="76" y="7"/>
                </a:cubicBezTo>
                <a:cubicBezTo>
                  <a:pt x="76" y="7"/>
                  <a:pt x="76" y="7"/>
                  <a:pt x="84" y="7"/>
                </a:cubicBezTo>
                <a:cubicBezTo>
                  <a:pt x="84" y="15"/>
                  <a:pt x="92" y="7"/>
                  <a:pt x="92" y="7"/>
                </a:cubicBezTo>
                <a:cubicBezTo>
                  <a:pt x="92" y="0"/>
                  <a:pt x="92" y="0"/>
                  <a:pt x="8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93">
            <a:extLst>
              <a:ext uri="{FF2B5EF4-FFF2-40B4-BE49-F238E27FC236}">
                <a16:creationId xmlns:a16="http://schemas.microsoft.com/office/drawing/2014/main" id="{29D8782B-041F-6343-B1AB-0653FFDC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1636" y="9128736"/>
            <a:ext cx="428760" cy="423116"/>
          </a:xfrm>
          <a:custGeom>
            <a:avLst/>
            <a:gdLst>
              <a:gd name="T0" fmla="*/ 59966 w 336"/>
              <a:gd name="T1" fmla="*/ 118701 h 330"/>
              <a:gd name="T2" fmla="*/ 59966 w 336"/>
              <a:gd name="T3" fmla="*/ 118701 h 330"/>
              <a:gd name="T4" fmla="*/ 16518 w 336"/>
              <a:gd name="T5" fmla="*/ 102105 h 330"/>
              <a:gd name="T6" fmla="*/ 0 w 336"/>
              <a:gd name="T7" fmla="*/ 60613 h 330"/>
              <a:gd name="T8" fmla="*/ 16518 w 336"/>
              <a:gd name="T9" fmla="*/ 16597 h 330"/>
              <a:gd name="T10" fmla="*/ 59966 w 336"/>
              <a:gd name="T11" fmla="*/ 0 h 330"/>
              <a:gd name="T12" fmla="*/ 101260 w 336"/>
              <a:gd name="T13" fmla="*/ 16597 h 330"/>
              <a:gd name="T14" fmla="*/ 120291 w 336"/>
              <a:gd name="T15" fmla="*/ 60613 h 330"/>
              <a:gd name="T16" fmla="*/ 101260 w 336"/>
              <a:gd name="T17" fmla="*/ 102105 h 330"/>
              <a:gd name="T18" fmla="*/ 59966 w 336"/>
              <a:gd name="T19" fmla="*/ 118701 h 330"/>
              <a:gd name="T20" fmla="*/ 59966 w 336"/>
              <a:gd name="T21" fmla="*/ 5412 h 330"/>
              <a:gd name="T22" fmla="*/ 59966 w 336"/>
              <a:gd name="T23" fmla="*/ 5412 h 330"/>
              <a:gd name="T24" fmla="*/ 8259 w 336"/>
              <a:gd name="T25" fmla="*/ 60613 h 330"/>
              <a:gd name="T26" fmla="*/ 59966 w 336"/>
              <a:gd name="T27" fmla="*/ 113289 h 330"/>
              <a:gd name="T28" fmla="*/ 112391 w 336"/>
              <a:gd name="T29" fmla="*/ 60613 h 330"/>
              <a:gd name="T30" fmla="*/ 59966 w 336"/>
              <a:gd name="T31" fmla="*/ 5412 h 3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36" h="330">
                <a:moveTo>
                  <a:pt x="167" y="329"/>
                </a:moveTo>
                <a:lnTo>
                  <a:pt x="167" y="329"/>
                </a:lnTo>
                <a:cubicBezTo>
                  <a:pt x="121" y="329"/>
                  <a:pt x="84" y="314"/>
                  <a:pt x="46" y="283"/>
                </a:cubicBezTo>
                <a:cubicBezTo>
                  <a:pt x="15" y="252"/>
                  <a:pt x="0" y="206"/>
                  <a:pt x="0" y="168"/>
                </a:cubicBezTo>
                <a:cubicBezTo>
                  <a:pt x="0" y="122"/>
                  <a:pt x="15" y="76"/>
                  <a:pt x="46" y="46"/>
                </a:cubicBezTo>
                <a:cubicBezTo>
                  <a:pt x="84" y="15"/>
                  <a:pt x="121" y="0"/>
                  <a:pt x="167" y="0"/>
                </a:cubicBezTo>
                <a:cubicBezTo>
                  <a:pt x="213" y="0"/>
                  <a:pt x="251" y="15"/>
                  <a:pt x="282" y="46"/>
                </a:cubicBezTo>
                <a:cubicBezTo>
                  <a:pt x="313" y="76"/>
                  <a:pt x="335" y="122"/>
                  <a:pt x="335" y="168"/>
                </a:cubicBezTo>
                <a:cubicBezTo>
                  <a:pt x="335" y="206"/>
                  <a:pt x="313" y="252"/>
                  <a:pt x="282" y="283"/>
                </a:cubicBezTo>
                <a:cubicBezTo>
                  <a:pt x="251" y="314"/>
                  <a:pt x="213" y="329"/>
                  <a:pt x="167" y="329"/>
                </a:cubicBezTo>
                <a:close/>
                <a:moveTo>
                  <a:pt x="167" y="15"/>
                </a:moveTo>
                <a:lnTo>
                  <a:pt x="167" y="15"/>
                </a:lnTo>
                <a:cubicBezTo>
                  <a:pt x="84" y="15"/>
                  <a:pt x="23" y="84"/>
                  <a:pt x="23" y="168"/>
                </a:cubicBezTo>
                <a:cubicBezTo>
                  <a:pt x="23" y="245"/>
                  <a:pt x="84" y="314"/>
                  <a:pt x="167" y="314"/>
                </a:cubicBezTo>
                <a:cubicBezTo>
                  <a:pt x="244" y="314"/>
                  <a:pt x="313" y="245"/>
                  <a:pt x="313" y="168"/>
                </a:cubicBezTo>
                <a:cubicBezTo>
                  <a:pt x="313" y="84"/>
                  <a:pt x="244" y="15"/>
                  <a:pt x="167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94">
            <a:extLst>
              <a:ext uri="{FF2B5EF4-FFF2-40B4-BE49-F238E27FC236}">
                <a16:creationId xmlns:a16="http://schemas.microsoft.com/office/drawing/2014/main" id="{A2C5A020-9EC4-764C-B46A-E024557BD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412" y="9179508"/>
            <a:ext cx="332851" cy="327211"/>
          </a:xfrm>
          <a:custGeom>
            <a:avLst/>
            <a:gdLst>
              <a:gd name="T0" fmla="*/ 46471 w 260"/>
              <a:gd name="T1" fmla="*/ 91713 h 254"/>
              <a:gd name="T2" fmla="*/ 46471 w 260"/>
              <a:gd name="T3" fmla="*/ 91713 h 254"/>
              <a:gd name="T4" fmla="*/ 0 w 260"/>
              <a:gd name="T5" fmla="*/ 47125 h 254"/>
              <a:gd name="T6" fmla="*/ 46471 w 260"/>
              <a:gd name="T7" fmla="*/ 0 h 254"/>
              <a:gd name="T8" fmla="*/ 93302 w 260"/>
              <a:gd name="T9" fmla="*/ 47125 h 254"/>
              <a:gd name="T10" fmla="*/ 46471 w 260"/>
              <a:gd name="T11" fmla="*/ 91713 h 254"/>
              <a:gd name="T12" fmla="*/ 46471 w 260"/>
              <a:gd name="T13" fmla="*/ 8338 h 254"/>
              <a:gd name="T14" fmla="*/ 46471 w 260"/>
              <a:gd name="T15" fmla="*/ 8338 h 254"/>
              <a:gd name="T16" fmla="*/ 8285 w 260"/>
              <a:gd name="T17" fmla="*/ 47125 h 254"/>
              <a:gd name="T18" fmla="*/ 46471 w 260"/>
              <a:gd name="T19" fmla="*/ 85913 h 254"/>
              <a:gd name="T20" fmla="*/ 85016 w 260"/>
              <a:gd name="T21" fmla="*/ 47125 h 254"/>
              <a:gd name="T22" fmla="*/ 46471 w 260"/>
              <a:gd name="T23" fmla="*/ 8338 h 2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0" h="254">
                <a:moveTo>
                  <a:pt x="129" y="253"/>
                </a:moveTo>
                <a:lnTo>
                  <a:pt x="129" y="253"/>
                </a:lnTo>
                <a:cubicBezTo>
                  <a:pt x="60" y="253"/>
                  <a:pt x="0" y="199"/>
                  <a:pt x="0" y="130"/>
                </a:cubicBezTo>
                <a:cubicBezTo>
                  <a:pt x="0" y="54"/>
                  <a:pt x="60" y="0"/>
                  <a:pt x="129" y="0"/>
                </a:cubicBezTo>
                <a:cubicBezTo>
                  <a:pt x="198" y="0"/>
                  <a:pt x="259" y="54"/>
                  <a:pt x="259" y="130"/>
                </a:cubicBezTo>
                <a:cubicBezTo>
                  <a:pt x="259" y="199"/>
                  <a:pt x="198" y="253"/>
                  <a:pt x="129" y="253"/>
                </a:cubicBezTo>
                <a:close/>
                <a:moveTo>
                  <a:pt x="129" y="23"/>
                </a:moveTo>
                <a:lnTo>
                  <a:pt x="129" y="23"/>
                </a:lnTo>
                <a:cubicBezTo>
                  <a:pt x="68" y="23"/>
                  <a:pt x="23" y="69"/>
                  <a:pt x="23" y="130"/>
                </a:cubicBezTo>
                <a:cubicBezTo>
                  <a:pt x="23" y="184"/>
                  <a:pt x="68" y="237"/>
                  <a:pt x="129" y="237"/>
                </a:cubicBezTo>
                <a:cubicBezTo>
                  <a:pt x="190" y="237"/>
                  <a:pt x="236" y="184"/>
                  <a:pt x="236" y="130"/>
                </a:cubicBezTo>
                <a:cubicBezTo>
                  <a:pt x="236" y="69"/>
                  <a:pt x="190" y="23"/>
                  <a:pt x="129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95">
            <a:extLst>
              <a:ext uri="{FF2B5EF4-FFF2-40B4-BE49-F238E27FC236}">
                <a16:creationId xmlns:a16="http://schemas.microsoft.com/office/drawing/2014/main" id="{0F1F5A12-771D-4947-9D8C-D061E6B46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7033" y="9247207"/>
            <a:ext cx="157964" cy="186174"/>
          </a:xfrm>
          <a:custGeom>
            <a:avLst/>
            <a:gdLst>
              <a:gd name="T0" fmla="*/ 44089 w 123"/>
              <a:gd name="T1" fmla="*/ 5382 h 146"/>
              <a:gd name="T2" fmla="*/ 44089 w 123"/>
              <a:gd name="T3" fmla="*/ 5382 h 146"/>
              <a:gd name="T4" fmla="*/ 44089 w 123"/>
              <a:gd name="T5" fmla="*/ 0 h 146"/>
              <a:gd name="T6" fmla="*/ 38668 w 123"/>
              <a:gd name="T7" fmla="*/ 0 h 146"/>
              <a:gd name="T8" fmla="*/ 22044 w 123"/>
              <a:gd name="T9" fmla="*/ 16506 h 146"/>
              <a:gd name="T10" fmla="*/ 5421 w 123"/>
              <a:gd name="T11" fmla="*/ 0 h 146"/>
              <a:gd name="T12" fmla="*/ 0 w 123"/>
              <a:gd name="T13" fmla="*/ 0 h 146"/>
              <a:gd name="T14" fmla="*/ 0 w 123"/>
              <a:gd name="T15" fmla="*/ 5382 h 146"/>
              <a:gd name="T16" fmla="*/ 19515 w 123"/>
              <a:gd name="T17" fmla="*/ 21888 h 146"/>
              <a:gd name="T18" fmla="*/ 19515 w 123"/>
              <a:gd name="T19" fmla="*/ 27270 h 146"/>
              <a:gd name="T20" fmla="*/ 11203 w 123"/>
              <a:gd name="T21" fmla="*/ 27270 h 146"/>
              <a:gd name="T22" fmla="*/ 8312 w 123"/>
              <a:gd name="T23" fmla="*/ 30141 h 146"/>
              <a:gd name="T24" fmla="*/ 11203 w 123"/>
              <a:gd name="T25" fmla="*/ 32653 h 146"/>
              <a:gd name="T26" fmla="*/ 19515 w 123"/>
              <a:gd name="T27" fmla="*/ 32653 h 146"/>
              <a:gd name="T28" fmla="*/ 19515 w 123"/>
              <a:gd name="T29" fmla="*/ 38394 h 146"/>
              <a:gd name="T30" fmla="*/ 11203 w 123"/>
              <a:gd name="T31" fmla="*/ 38394 h 146"/>
              <a:gd name="T32" fmla="*/ 8312 w 123"/>
              <a:gd name="T33" fmla="*/ 40906 h 146"/>
              <a:gd name="T34" fmla="*/ 11203 w 123"/>
              <a:gd name="T35" fmla="*/ 43776 h 146"/>
              <a:gd name="T36" fmla="*/ 19515 w 123"/>
              <a:gd name="T37" fmla="*/ 43776 h 146"/>
              <a:gd name="T38" fmla="*/ 19515 w 123"/>
              <a:gd name="T39" fmla="*/ 49159 h 146"/>
              <a:gd name="T40" fmla="*/ 22044 w 123"/>
              <a:gd name="T41" fmla="*/ 52029 h 146"/>
              <a:gd name="T42" fmla="*/ 22044 w 123"/>
              <a:gd name="T43" fmla="*/ 52029 h 146"/>
              <a:gd name="T44" fmla="*/ 24935 w 123"/>
              <a:gd name="T45" fmla="*/ 49159 h 146"/>
              <a:gd name="T46" fmla="*/ 24935 w 123"/>
              <a:gd name="T47" fmla="*/ 43776 h 146"/>
              <a:gd name="T48" fmla="*/ 30356 w 123"/>
              <a:gd name="T49" fmla="*/ 43776 h 146"/>
              <a:gd name="T50" fmla="*/ 35777 w 123"/>
              <a:gd name="T51" fmla="*/ 40906 h 146"/>
              <a:gd name="T52" fmla="*/ 30356 w 123"/>
              <a:gd name="T53" fmla="*/ 38394 h 146"/>
              <a:gd name="T54" fmla="*/ 24935 w 123"/>
              <a:gd name="T55" fmla="*/ 38394 h 146"/>
              <a:gd name="T56" fmla="*/ 24935 w 123"/>
              <a:gd name="T57" fmla="*/ 32653 h 146"/>
              <a:gd name="T58" fmla="*/ 30356 w 123"/>
              <a:gd name="T59" fmla="*/ 32653 h 146"/>
              <a:gd name="T60" fmla="*/ 35777 w 123"/>
              <a:gd name="T61" fmla="*/ 30141 h 146"/>
              <a:gd name="T62" fmla="*/ 30356 w 123"/>
              <a:gd name="T63" fmla="*/ 27270 h 146"/>
              <a:gd name="T64" fmla="*/ 24935 w 123"/>
              <a:gd name="T65" fmla="*/ 27270 h 146"/>
              <a:gd name="T66" fmla="*/ 24935 w 123"/>
              <a:gd name="T67" fmla="*/ 21888 h 146"/>
              <a:gd name="T68" fmla="*/ 44089 w 123"/>
              <a:gd name="T69" fmla="*/ 5382 h 1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23" h="146">
                <a:moveTo>
                  <a:pt x="122" y="15"/>
                </a:moveTo>
                <a:lnTo>
                  <a:pt x="122" y="15"/>
                </a:lnTo>
                <a:cubicBezTo>
                  <a:pt x="122" y="7"/>
                  <a:pt x="122" y="7"/>
                  <a:pt x="122" y="0"/>
                </a:cubicBezTo>
                <a:cubicBezTo>
                  <a:pt x="115" y="0"/>
                  <a:pt x="107" y="0"/>
                  <a:pt x="107" y="0"/>
                </a:cubicBezTo>
                <a:cubicBezTo>
                  <a:pt x="61" y="46"/>
                  <a:pt x="61" y="46"/>
                  <a:pt x="61" y="46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7" y="0"/>
                  <a:pt x="0" y="0"/>
                </a:cubicBezTo>
                <a:cubicBezTo>
                  <a:pt x="0" y="7"/>
                  <a:pt x="0" y="7"/>
                  <a:pt x="0" y="15"/>
                </a:cubicBezTo>
                <a:cubicBezTo>
                  <a:pt x="54" y="61"/>
                  <a:pt x="54" y="61"/>
                  <a:pt x="54" y="61"/>
                </a:cubicBezTo>
                <a:cubicBezTo>
                  <a:pt x="54" y="76"/>
                  <a:pt x="54" y="76"/>
                  <a:pt x="54" y="76"/>
                </a:cubicBezTo>
                <a:cubicBezTo>
                  <a:pt x="31" y="76"/>
                  <a:pt x="31" y="76"/>
                  <a:pt x="31" y="76"/>
                </a:cubicBezTo>
                <a:lnTo>
                  <a:pt x="23" y="84"/>
                </a:lnTo>
                <a:cubicBezTo>
                  <a:pt x="23" y="91"/>
                  <a:pt x="31" y="91"/>
                  <a:pt x="31" y="91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31" y="107"/>
                  <a:pt x="23" y="107"/>
                  <a:pt x="23" y="114"/>
                </a:cubicBezTo>
                <a:lnTo>
                  <a:pt x="31" y="122"/>
                </a:lnTo>
                <a:cubicBezTo>
                  <a:pt x="54" y="122"/>
                  <a:pt x="54" y="122"/>
                  <a:pt x="54" y="122"/>
                </a:cubicBezTo>
                <a:cubicBezTo>
                  <a:pt x="54" y="137"/>
                  <a:pt x="54" y="137"/>
                  <a:pt x="54" y="137"/>
                </a:cubicBezTo>
                <a:cubicBezTo>
                  <a:pt x="54" y="145"/>
                  <a:pt x="54" y="145"/>
                  <a:pt x="61" y="145"/>
                </a:cubicBezTo>
                <a:cubicBezTo>
                  <a:pt x="69" y="145"/>
                  <a:pt x="69" y="145"/>
                  <a:pt x="69" y="137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92" y="122"/>
                  <a:pt x="99" y="114"/>
                  <a:pt x="99" y="114"/>
                </a:cubicBezTo>
                <a:cubicBezTo>
                  <a:pt x="99" y="107"/>
                  <a:pt x="92" y="107"/>
                  <a:pt x="84" y="107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69" y="91"/>
                  <a:pt x="69" y="91"/>
                  <a:pt x="69" y="91"/>
                </a:cubicBezTo>
                <a:cubicBezTo>
                  <a:pt x="84" y="91"/>
                  <a:pt x="84" y="91"/>
                  <a:pt x="84" y="91"/>
                </a:cubicBezTo>
                <a:cubicBezTo>
                  <a:pt x="92" y="91"/>
                  <a:pt x="99" y="91"/>
                  <a:pt x="99" y="84"/>
                </a:cubicBezTo>
                <a:cubicBezTo>
                  <a:pt x="99" y="84"/>
                  <a:pt x="92" y="76"/>
                  <a:pt x="84" y="76"/>
                </a:cubicBezTo>
                <a:cubicBezTo>
                  <a:pt x="69" y="76"/>
                  <a:pt x="69" y="76"/>
                  <a:pt x="69" y="76"/>
                </a:cubicBezTo>
                <a:cubicBezTo>
                  <a:pt x="69" y="61"/>
                  <a:pt x="69" y="61"/>
                  <a:pt x="69" y="61"/>
                </a:cubicBezTo>
                <a:lnTo>
                  <a:pt x="122" y="1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6157034-29B1-474F-84B6-DD6420A6F7D7}"/>
              </a:ext>
            </a:extLst>
          </p:cNvPr>
          <p:cNvGrpSpPr/>
          <p:nvPr/>
        </p:nvGrpSpPr>
        <p:grpSpPr>
          <a:xfrm>
            <a:off x="1228851" y="6094332"/>
            <a:ext cx="3676939" cy="1477328"/>
            <a:chOff x="5517310" y="11069053"/>
            <a:chExt cx="3676939" cy="1477328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A6E96BFC-75FA-AF4B-8EE5-E60C8721CCA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37EE41-F180-2448-B395-F5C54880887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41A85E2-CF50-BD4C-90D3-5BA8AC63A08B}"/>
              </a:ext>
            </a:extLst>
          </p:cNvPr>
          <p:cNvGrpSpPr/>
          <p:nvPr/>
        </p:nvGrpSpPr>
        <p:grpSpPr>
          <a:xfrm>
            <a:off x="9824211" y="6094332"/>
            <a:ext cx="3676939" cy="1477328"/>
            <a:chOff x="5517310" y="11069053"/>
            <a:chExt cx="3676939" cy="1477328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C35FF780-1DDE-A143-BA9D-6A62027A32E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DAE4809-EBC3-9C4F-A02A-5CAF8387C55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74BD5C2-27F5-3649-A2EF-8F128EC235BB}"/>
              </a:ext>
            </a:extLst>
          </p:cNvPr>
          <p:cNvGrpSpPr/>
          <p:nvPr/>
        </p:nvGrpSpPr>
        <p:grpSpPr>
          <a:xfrm>
            <a:off x="18576326" y="6094332"/>
            <a:ext cx="3676939" cy="1477328"/>
            <a:chOff x="5517310" y="11069053"/>
            <a:chExt cx="3676939" cy="1477328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0C92455C-2FB4-A344-A55F-0F172F41C2A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D26204B-226C-5E47-9B94-691076E6D3E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7D2B3D8-C835-7849-A976-6DFFBE815AF8}"/>
              </a:ext>
            </a:extLst>
          </p:cNvPr>
          <p:cNvGrpSpPr/>
          <p:nvPr/>
        </p:nvGrpSpPr>
        <p:grpSpPr>
          <a:xfrm>
            <a:off x="15075481" y="10692457"/>
            <a:ext cx="3676939" cy="1477328"/>
            <a:chOff x="5517310" y="11069053"/>
            <a:chExt cx="3676939" cy="1477328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54951640-6739-A842-9671-87BE4964030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6E60459-5E3A-6642-BCE9-C2BEF481739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69F595C-34C2-5744-83A0-A6BFA48763B5}"/>
              </a:ext>
            </a:extLst>
          </p:cNvPr>
          <p:cNvGrpSpPr/>
          <p:nvPr/>
        </p:nvGrpSpPr>
        <p:grpSpPr>
          <a:xfrm>
            <a:off x="6297241" y="10692457"/>
            <a:ext cx="3676939" cy="1477328"/>
            <a:chOff x="5517310" y="11069053"/>
            <a:chExt cx="3676939" cy="1477328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D0693C0B-1EB4-B84E-AEA6-B390E68FD8A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C983DAB-54FA-6243-809D-3D3EABD1E6A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6A9069BC-9A47-E241-8C26-382F0A36BBC9}"/>
              </a:ext>
            </a:extLst>
          </p:cNvPr>
          <p:cNvGrpSpPr/>
          <p:nvPr/>
        </p:nvGrpSpPr>
        <p:grpSpPr>
          <a:xfrm>
            <a:off x="2668308" y="1368458"/>
            <a:ext cx="19041035" cy="2561450"/>
            <a:chOff x="2668308" y="861425"/>
            <a:chExt cx="19041035" cy="2561450"/>
          </a:xfrm>
        </p:grpSpPr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A17C44BC-924F-174F-8F52-ACCC6C004E15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EE415E79-5F49-154E-8906-6D703A6A3EA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519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1">
            <a:extLst>
              <a:ext uri="{FF2B5EF4-FFF2-40B4-BE49-F238E27FC236}">
                <a16:creationId xmlns:a16="http://schemas.microsoft.com/office/drawing/2014/main" id="{4A49E7CA-EE26-EE43-89F1-778A7FB5E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3643" y="8747679"/>
            <a:ext cx="5269" cy="175527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2">
            <a:extLst>
              <a:ext uri="{FF2B5EF4-FFF2-40B4-BE49-F238E27FC236}">
                <a16:creationId xmlns:a16="http://schemas.microsoft.com/office/drawing/2014/main" id="{B1AFA7C7-8CA8-0C4E-801E-F3834D39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118" y="10429154"/>
            <a:ext cx="137048" cy="137048"/>
          </a:xfrm>
          <a:custGeom>
            <a:avLst/>
            <a:gdLst>
              <a:gd name="T0" fmla="*/ 0 w 116"/>
              <a:gd name="T1" fmla="*/ 21705 h 116"/>
              <a:gd name="T2" fmla="*/ 0 w 116"/>
              <a:gd name="T3" fmla="*/ 21705 h 116"/>
              <a:gd name="T4" fmla="*/ 21705 w 116"/>
              <a:gd name="T5" fmla="*/ 40919 h 116"/>
              <a:gd name="T6" fmla="*/ 40919 w 116"/>
              <a:gd name="T7" fmla="*/ 21705 h 116"/>
              <a:gd name="T8" fmla="*/ 21705 w 116"/>
              <a:gd name="T9" fmla="*/ 0 h 116"/>
              <a:gd name="T10" fmla="*/ 0 w 116"/>
              <a:gd name="T11" fmla="*/ 21705 h 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" h="116">
                <a:moveTo>
                  <a:pt x="0" y="61"/>
                </a:moveTo>
                <a:lnTo>
                  <a:pt x="0" y="61"/>
                </a:lnTo>
                <a:cubicBezTo>
                  <a:pt x="0" y="92"/>
                  <a:pt x="23" y="115"/>
                  <a:pt x="61" y="115"/>
                </a:cubicBezTo>
                <a:cubicBezTo>
                  <a:pt x="92" y="115"/>
                  <a:pt x="115" y="92"/>
                  <a:pt x="115" y="61"/>
                </a:cubicBezTo>
                <a:cubicBezTo>
                  <a:pt x="115" y="31"/>
                  <a:pt x="92" y="0"/>
                  <a:pt x="61" y="0"/>
                </a:cubicBezTo>
                <a:cubicBezTo>
                  <a:pt x="23" y="0"/>
                  <a:pt x="0" y="31"/>
                  <a:pt x="0" y="6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Line 3">
            <a:extLst>
              <a:ext uri="{FF2B5EF4-FFF2-40B4-BE49-F238E27FC236}">
                <a16:creationId xmlns:a16="http://schemas.microsoft.com/office/drawing/2014/main" id="{76F2E696-8A51-8D45-8CCB-A86A88278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59835" y="8747679"/>
            <a:ext cx="5269" cy="175527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4">
            <a:extLst>
              <a:ext uri="{FF2B5EF4-FFF2-40B4-BE49-F238E27FC236}">
                <a16:creationId xmlns:a16="http://schemas.microsoft.com/office/drawing/2014/main" id="{FFD79006-B8C7-F34B-ACDF-778E636C5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583" y="10429154"/>
            <a:ext cx="137048" cy="137048"/>
          </a:xfrm>
          <a:custGeom>
            <a:avLst/>
            <a:gdLst>
              <a:gd name="T0" fmla="*/ 0 w 115"/>
              <a:gd name="T1" fmla="*/ 21705 h 116"/>
              <a:gd name="T2" fmla="*/ 0 w 115"/>
              <a:gd name="T3" fmla="*/ 21705 h 116"/>
              <a:gd name="T4" fmla="*/ 19381 w 115"/>
              <a:gd name="T5" fmla="*/ 40919 h 116"/>
              <a:gd name="T6" fmla="*/ 40916 w 115"/>
              <a:gd name="T7" fmla="*/ 21705 h 116"/>
              <a:gd name="T8" fmla="*/ 19381 w 115"/>
              <a:gd name="T9" fmla="*/ 0 h 116"/>
              <a:gd name="T10" fmla="*/ 0 w 115"/>
              <a:gd name="T11" fmla="*/ 21705 h 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16">
                <a:moveTo>
                  <a:pt x="0" y="61"/>
                </a:moveTo>
                <a:lnTo>
                  <a:pt x="0" y="61"/>
                </a:lnTo>
                <a:cubicBezTo>
                  <a:pt x="0" y="92"/>
                  <a:pt x="23" y="115"/>
                  <a:pt x="54" y="115"/>
                </a:cubicBezTo>
                <a:cubicBezTo>
                  <a:pt x="83" y="115"/>
                  <a:pt x="114" y="92"/>
                  <a:pt x="114" y="61"/>
                </a:cubicBezTo>
                <a:cubicBezTo>
                  <a:pt x="114" y="31"/>
                  <a:pt x="83" y="0"/>
                  <a:pt x="54" y="0"/>
                </a:cubicBezTo>
                <a:cubicBezTo>
                  <a:pt x="23" y="0"/>
                  <a:pt x="0" y="31"/>
                  <a:pt x="0" y="6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Line 5">
            <a:extLst>
              <a:ext uri="{FF2B5EF4-FFF2-40B4-BE49-F238E27FC236}">
                <a16:creationId xmlns:a16="http://schemas.microsoft.com/office/drawing/2014/main" id="{A49A7449-8A84-EA48-89E9-4A360561F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91297" y="8747679"/>
            <a:ext cx="5273" cy="175527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CD319895-51EC-C045-AA1D-9058E91CC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502" y="10429154"/>
            <a:ext cx="147590" cy="137048"/>
          </a:xfrm>
          <a:custGeom>
            <a:avLst/>
            <a:gdLst>
              <a:gd name="T0" fmla="*/ 0 w 124"/>
              <a:gd name="T1" fmla="*/ 21705 h 116"/>
              <a:gd name="T2" fmla="*/ 0 w 124"/>
              <a:gd name="T3" fmla="*/ 21705 h 116"/>
              <a:gd name="T4" fmla="*/ 21867 w 124"/>
              <a:gd name="T5" fmla="*/ 40919 h 116"/>
              <a:gd name="T6" fmla="*/ 44092 w 124"/>
              <a:gd name="T7" fmla="*/ 21705 h 116"/>
              <a:gd name="T8" fmla="*/ 21867 w 124"/>
              <a:gd name="T9" fmla="*/ 0 h 116"/>
              <a:gd name="T10" fmla="*/ 0 w 124"/>
              <a:gd name="T11" fmla="*/ 21705 h 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" h="116">
                <a:moveTo>
                  <a:pt x="0" y="61"/>
                </a:moveTo>
                <a:lnTo>
                  <a:pt x="0" y="61"/>
                </a:lnTo>
                <a:cubicBezTo>
                  <a:pt x="0" y="92"/>
                  <a:pt x="31" y="115"/>
                  <a:pt x="61" y="115"/>
                </a:cubicBezTo>
                <a:cubicBezTo>
                  <a:pt x="92" y="115"/>
                  <a:pt x="123" y="92"/>
                  <a:pt x="123" y="61"/>
                </a:cubicBezTo>
                <a:cubicBezTo>
                  <a:pt x="123" y="31"/>
                  <a:pt x="92" y="0"/>
                  <a:pt x="61" y="0"/>
                </a:cubicBezTo>
                <a:cubicBezTo>
                  <a:pt x="31" y="0"/>
                  <a:pt x="0" y="31"/>
                  <a:pt x="0" y="6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Line 7">
            <a:extLst>
              <a:ext uri="{FF2B5EF4-FFF2-40B4-BE49-F238E27FC236}">
                <a16:creationId xmlns:a16="http://schemas.microsoft.com/office/drawing/2014/main" id="{27FF8C85-C930-0F4D-A79B-49E57BA4A0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12553" y="6902803"/>
            <a:ext cx="5269" cy="177635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47811A78-2EC4-9846-867C-4919BB0A8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9300" y="6844823"/>
            <a:ext cx="137048" cy="137048"/>
          </a:xfrm>
          <a:custGeom>
            <a:avLst/>
            <a:gdLst>
              <a:gd name="T0" fmla="*/ 40919 w 116"/>
              <a:gd name="T1" fmla="*/ 21894 h 115"/>
              <a:gd name="T2" fmla="*/ 40919 w 116"/>
              <a:gd name="T3" fmla="*/ 21894 h 115"/>
              <a:gd name="T4" fmla="*/ 19214 w 116"/>
              <a:gd name="T5" fmla="*/ 0 h 115"/>
              <a:gd name="T6" fmla="*/ 0 w 116"/>
              <a:gd name="T7" fmla="*/ 21894 h 115"/>
              <a:gd name="T8" fmla="*/ 19214 w 116"/>
              <a:gd name="T9" fmla="*/ 40916 h 115"/>
              <a:gd name="T10" fmla="*/ 40919 w 116"/>
              <a:gd name="T11" fmla="*/ 21894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" h="115">
                <a:moveTo>
                  <a:pt x="115" y="61"/>
                </a:moveTo>
                <a:lnTo>
                  <a:pt x="115" y="61"/>
                </a:lnTo>
                <a:cubicBezTo>
                  <a:pt x="115" y="30"/>
                  <a:pt x="92" y="0"/>
                  <a:pt x="54" y="0"/>
                </a:cubicBezTo>
                <a:cubicBezTo>
                  <a:pt x="23" y="0"/>
                  <a:pt x="0" y="30"/>
                  <a:pt x="0" y="61"/>
                </a:cubicBezTo>
                <a:cubicBezTo>
                  <a:pt x="0" y="91"/>
                  <a:pt x="23" y="114"/>
                  <a:pt x="54" y="114"/>
                </a:cubicBezTo>
                <a:cubicBezTo>
                  <a:pt x="92" y="114"/>
                  <a:pt x="115" y="91"/>
                  <a:pt x="115" y="6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Line 9">
            <a:extLst>
              <a:ext uri="{FF2B5EF4-FFF2-40B4-BE49-F238E27FC236}">
                <a16:creationId xmlns:a16="http://schemas.microsoft.com/office/drawing/2014/main" id="{412A0523-E85D-2843-93B6-BE092545A8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07118" y="6902803"/>
            <a:ext cx="5269" cy="177635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Freeform 10">
            <a:extLst>
              <a:ext uri="{FF2B5EF4-FFF2-40B4-BE49-F238E27FC236}">
                <a16:creationId xmlns:a16="http://schemas.microsoft.com/office/drawing/2014/main" id="{F7EC7B4B-945C-CB48-A303-33E35C3AE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3865" y="6844823"/>
            <a:ext cx="137048" cy="137048"/>
          </a:xfrm>
          <a:custGeom>
            <a:avLst/>
            <a:gdLst>
              <a:gd name="T0" fmla="*/ 40919 w 116"/>
              <a:gd name="T1" fmla="*/ 21894 h 115"/>
              <a:gd name="T2" fmla="*/ 40919 w 116"/>
              <a:gd name="T3" fmla="*/ 21894 h 115"/>
              <a:gd name="T4" fmla="*/ 19214 w 116"/>
              <a:gd name="T5" fmla="*/ 0 h 115"/>
              <a:gd name="T6" fmla="*/ 0 w 116"/>
              <a:gd name="T7" fmla="*/ 21894 h 115"/>
              <a:gd name="T8" fmla="*/ 19214 w 116"/>
              <a:gd name="T9" fmla="*/ 40916 h 115"/>
              <a:gd name="T10" fmla="*/ 40919 w 116"/>
              <a:gd name="T11" fmla="*/ 21894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" h="115">
                <a:moveTo>
                  <a:pt x="115" y="61"/>
                </a:moveTo>
                <a:lnTo>
                  <a:pt x="115" y="61"/>
                </a:lnTo>
                <a:cubicBezTo>
                  <a:pt x="115" y="30"/>
                  <a:pt x="85" y="0"/>
                  <a:pt x="54" y="0"/>
                </a:cubicBezTo>
                <a:cubicBezTo>
                  <a:pt x="23" y="0"/>
                  <a:pt x="0" y="30"/>
                  <a:pt x="0" y="61"/>
                </a:cubicBezTo>
                <a:cubicBezTo>
                  <a:pt x="0" y="91"/>
                  <a:pt x="23" y="114"/>
                  <a:pt x="54" y="114"/>
                </a:cubicBezTo>
                <a:cubicBezTo>
                  <a:pt x="85" y="114"/>
                  <a:pt x="115" y="91"/>
                  <a:pt x="115" y="6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DA31100-E19C-5441-BC29-878048E43C49}"/>
              </a:ext>
            </a:extLst>
          </p:cNvPr>
          <p:cNvGrpSpPr/>
          <p:nvPr/>
        </p:nvGrpSpPr>
        <p:grpSpPr>
          <a:xfrm>
            <a:off x="479134" y="6881719"/>
            <a:ext cx="23419383" cy="3436740"/>
            <a:chOff x="479134" y="6881719"/>
            <a:chExt cx="23419383" cy="3436740"/>
          </a:xfrm>
        </p:grpSpPr>
        <p:sp>
          <p:nvSpPr>
            <p:cNvPr id="456" name="Freeform 390">
              <a:extLst>
                <a:ext uri="{FF2B5EF4-FFF2-40B4-BE49-F238E27FC236}">
                  <a16:creationId xmlns:a16="http://schemas.microsoft.com/office/drawing/2014/main" id="{C2A5A239-C85F-594A-9070-468B28A7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34" y="6881719"/>
              <a:ext cx="6515048" cy="1723643"/>
            </a:xfrm>
            <a:custGeom>
              <a:avLst/>
              <a:gdLst>
                <a:gd name="T0" fmla="*/ 1961790 w 5449"/>
                <a:gd name="T1" fmla="*/ 518753 h 1440"/>
                <a:gd name="T2" fmla="*/ 1961790 w 5449"/>
                <a:gd name="T3" fmla="*/ 518753 h 1440"/>
                <a:gd name="T4" fmla="*/ 1443975 w 5449"/>
                <a:gd name="T5" fmla="*/ 0 h 1440"/>
                <a:gd name="T6" fmla="*/ 970092 w 5449"/>
                <a:gd name="T7" fmla="*/ 306421 h 1440"/>
                <a:gd name="T8" fmla="*/ 644928 w 5449"/>
                <a:gd name="T9" fmla="*/ 518753 h 1440"/>
                <a:gd name="T10" fmla="*/ 0 w 5449"/>
                <a:gd name="T11" fmla="*/ 518753 h 1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49" h="1440">
                  <a:moveTo>
                    <a:pt x="5448" y="1439"/>
                  </a:moveTo>
                  <a:lnTo>
                    <a:pt x="5448" y="1439"/>
                  </a:lnTo>
                  <a:cubicBezTo>
                    <a:pt x="5448" y="643"/>
                    <a:pt x="4806" y="0"/>
                    <a:pt x="4010" y="0"/>
                  </a:cubicBezTo>
                  <a:cubicBezTo>
                    <a:pt x="3421" y="0"/>
                    <a:pt x="2915" y="344"/>
                    <a:pt x="2694" y="850"/>
                  </a:cubicBezTo>
                  <a:cubicBezTo>
                    <a:pt x="2533" y="1202"/>
                    <a:pt x="2181" y="1439"/>
                    <a:pt x="1791" y="1439"/>
                  </a:cubicBezTo>
                  <a:cubicBezTo>
                    <a:pt x="0" y="1439"/>
                    <a:pt x="0" y="1439"/>
                    <a:pt x="0" y="1439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7" name="Freeform 391">
              <a:extLst>
                <a:ext uri="{FF2B5EF4-FFF2-40B4-BE49-F238E27FC236}">
                  <a16:creationId xmlns:a16="http://schemas.microsoft.com/office/drawing/2014/main" id="{400B1590-ABD4-4844-996E-3737ED68A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182" y="8600089"/>
              <a:ext cx="3447283" cy="1718370"/>
            </a:xfrm>
            <a:custGeom>
              <a:avLst/>
              <a:gdLst>
                <a:gd name="T0" fmla="*/ 1037865 w 2886"/>
                <a:gd name="T1" fmla="*/ 0 h 1439"/>
                <a:gd name="T2" fmla="*/ 1037865 w 2886"/>
                <a:gd name="T3" fmla="*/ 0 h 1439"/>
                <a:gd name="T4" fmla="*/ 517674 w 2886"/>
                <a:gd name="T5" fmla="*/ 517165 h 1439"/>
                <a:gd name="T6" fmla="*/ 0 w 2886"/>
                <a:gd name="T7" fmla="*/ 0 h 14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6" h="1439">
                  <a:moveTo>
                    <a:pt x="2885" y="0"/>
                  </a:moveTo>
                  <a:lnTo>
                    <a:pt x="2885" y="0"/>
                  </a:lnTo>
                  <a:cubicBezTo>
                    <a:pt x="2885" y="796"/>
                    <a:pt x="2235" y="1438"/>
                    <a:pt x="1439" y="1438"/>
                  </a:cubicBezTo>
                  <a:cubicBezTo>
                    <a:pt x="643" y="1438"/>
                    <a:pt x="0" y="796"/>
                    <a:pt x="0" y="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8" name="Freeform 392">
              <a:extLst>
                <a:ext uri="{FF2B5EF4-FFF2-40B4-BE49-F238E27FC236}">
                  <a16:creationId xmlns:a16="http://schemas.microsoft.com/office/drawing/2014/main" id="{445063E9-EDD8-6A44-847B-FA68DC8C3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1465" y="6881719"/>
              <a:ext cx="3447283" cy="1723643"/>
            </a:xfrm>
            <a:custGeom>
              <a:avLst/>
              <a:gdLst>
                <a:gd name="T0" fmla="*/ 0 w 2885"/>
                <a:gd name="T1" fmla="*/ 518753 h 1440"/>
                <a:gd name="T2" fmla="*/ 0 w 2885"/>
                <a:gd name="T3" fmla="*/ 518753 h 1440"/>
                <a:gd name="T4" fmla="*/ 517853 w 2885"/>
                <a:gd name="T5" fmla="*/ 0 h 1440"/>
                <a:gd name="T6" fmla="*/ 1037865 w 2885"/>
                <a:gd name="T7" fmla="*/ 518753 h 1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5" h="1440">
                  <a:moveTo>
                    <a:pt x="0" y="1439"/>
                  </a:moveTo>
                  <a:lnTo>
                    <a:pt x="0" y="1439"/>
                  </a:lnTo>
                  <a:cubicBezTo>
                    <a:pt x="0" y="643"/>
                    <a:pt x="643" y="0"/>
                    <a:pt x="1439" y="0"/>
                  </a:cubicBezTo>
                  <a:cubicBezTo>
                    <a:pt x="2234" y="0"/>
                    <a:pt x="2884" y="643"/>
                    <a:pt x="2884" y="1439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9" name="Freeform 393">
              <a:extLst>
                <a:ext uri="{FF2B5EF4-FFF2-40B4-BE49-F238E27FC236}">
                  <a16:creationId xmlns:a16="http://schemas.microsoft.com/office/drawing/2014/main" id="{D191D83A-9B53-0E4B-A495-D591E2882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8748" y="8600089"/>
              <a:ext cx="3447283" cy="1718370"/>
            </a:xfrm>
            <a:custGeom>
              <a:avLst/>
              <a:gdLst>
                <a:gd name="T0" fmla="*/ 1037865 w 2886"/>
                <a:gd name="T1" fmla="*/ 0 h 1439"/>
                <a:gd name="T2" fmla="*/ 1037865 w 2886"/>
                <a:gd name="T3" fmla="*/ 0 h 1439"/>
                <a:gd name="T4" fmla="*/ 517674 w 2886"/>
                <a:gd name="T5" fmla="*/ 517165 h 1439"/>
                <a:gd name="T6" fmla="*/ 0 w 2886"/>
                <a:gd name="T7" fmla="*/ 0 h 14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6" h="1439">
                  <a:moveTo>
                    <a:pt x="2885" y="0"/>
                  </a:moveTo>
                  <a:lnTo>
                    <a:pt x="2885" y="0"/>
                  </a:lnTo>
                  <a:cubicBezTo>
                    <a:pt x="2885" y="796"/>
                    <a:pt x="2235" y="1438"/>
                    <a:pt x="1439" y="1438"/>
                  </a:cubicBezTo>
                  <a:cubicBezTo>
                    <a:pt x="643" y="1438"/>
                    <a:pt x="0" y="796"/>
                    <a:pt x="0" y="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60" name="Freeform 394">
              <a:extLst>
                <a:ext uri="{FF2B5EF4-FFF2-40B4-BE49-F238E27FC236}">
                  <a16:creationId xmlns:a16="http://schemas.microsoft.com/office/drawing/2014/main" id="{1C222C3F-672E-4B47-AF05-4AD2AB95C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6031" y="6881719"/>
              <a:ext cx="6562486" cy="1723643"/>
            </a:xfrm>
            <a:custGeom>
              <a:avLst/>
              <a:gdLst>
                <a:gd name="T0" fmla="*/ 0 w 5488"/>
                <a:gd name="T1" fmla="*/ 518753 h 1440"/>
                <a:gd name="T2" fmla="*/ 0 w 5488"/>
                <a:gd name="T3" fmla="*/ 518753 h 1440"/>
                <a:gd name="T4" fmla="*/ 518238 w 5488"/>
                <a:gd name="T5" fmla="*/ 0 h 1440"/>
                <a:gd name="T6" fmla="*/ 992180 w 5488"/>
                <a:gd name="T7" fmla="*/ 306421 h 1440"/>
                <a:gd name="T8" fmla="*/ 1317385 w 5488"/>
                <a:gd name="T9" fmla="*/ 518753 h 1440"/>
                <a:gd name="T10" fmla="*/ 1976077 w 5488"/>
                <a:gd name="T11" fmla="*/ 518753 h 1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88" h="1440">
                  <a:moveTo>
                    <a:pt x="0" y="1439"/>
                  </a:moveTo>
                  <a:lnTo>
                    <a:pt x="0" y="1439"/>
                  </a:lnTo>
                  <a:cubicBezTo>
                    <a:pt x="0" y="643"/>
                    <a:pt x="643" y="0"/>
                    <a:pt x="1439" y="0"/>
                  </a:cubicBezTo>
                  <a:cubicBezTo>
                    <a:pt x="2028" y="0"/>
                    <a:pt x="2533" y="344"/>
                    <a:pt x="2755" y="850"/>
                  </a:cubicBezTo>
                  <a:cubicBezTo>
                    <a:pt x="2916" y="1202"/>
                    <a:pt x="3268" y="1439"/>
                    <a:pt x="3658" y="1439"/>
                  </a:cubicBezTo>
                  <a:cubicBezTo>
                    <a:pt x="5487" y="1439"/>
                    <a:pt x="5487" y="1439"/>
                    <a:pt x="5487" y="1439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90" name="Freeform 518">
            <a:extLst>
              <a:ext uri="{FF2B5EF4-FFF2-40B4-BE49-F238E27FC236}">
                <a16:creationId xmlns:a16="http://schemas.microsoft.com/office/drawing/2014/main" id="{A1DB29A8-3CE0-694D-B5E9-E338E1B7C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746" y="7761990"/>
            <a:ext cx="1823792" cy="1829061"/>
          </a:xfrm>
          <a:custGeom>
            <a:avLst/>
            <a:gdLst>
              <a:gd name="T0" fmla="*/ 548915 w 1524"/>
              <a:gd name="T1" fmla="*/ 275251 h 1531"/>
              <a:gd name="T2" fmla="*/ 548915 w 1524"/>
              <a:gd name="T3" fmla="*/ 275251 h 1531"/>
              <a:gd name="T4" fmla="*/ 275719 w 1524"/>
              <a:gd name="T5" fmla="*/ 550502 h 1531"/>
              <a:gd name="T6" fmla="*/ 0 w 1524"/>
              <a:gd name="T7" fmla="*/ 275251 h 1531"/>
              <a:gd name="T8" fmla="*/ 275719 w 1524"/>
              <a:gd name="T9" fmla="*/ 0 h 1531"/>
              <a:gd name="T10" fmla="*/ 548915 w 1524"/>
              <a:gd name="T11" fmla="*/ 275251 h 15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4" h="1531">
                <a:moveTo>
                  <a:pt x="1523" y="765"/>
                </a:moveTo>
                <a:lnTo>
                  <a:pt x="1523" y="765"/>
                </a:lnTo>
                <a:cubicBezTo>
                  <a:pt x="1523" y="1186"/>
                  <a:pt x="1186" y="1530"/>
                  <a:pt x="765" y="1530"/>
                </a:cubicBezTo>
                <a:cubicBezTo>
                  <a:pt x="337" y="1530"/>
                  <a:pt x="0" y="1186"/>
                  <a:pt x="0" y="765"/>
                </a:cubicBezTo>
                <a:cubicBezTo>
                  <a:pt x="0" y="344"/>
                  <a:pt x="337" y="0"/>
                  <a:pt x="765" y="0"/>
                </a:cubicBezTo>
                <a:cubicBezTo>
                  <a:pt x="1186" y="0"/>
                  <a:pt x="1523" y="344"/>
                  <a:pt x="1523" y="7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19">
            <a:extLst>
              <a:ext uri="{FF2B5EF4-FFF2-40B4-BE49-F238E27FC236}">
                <a16:creationId xmlns:a16="http://schemas.microsoft.com/office/drawing/2014/main" id="{365FC1CE-2D7C-1648-AB48-35AF3761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295" y="7761990"/>
            <a:ext cx="1829061" cy="1829061"/>
          </a:xfrm>
          <a:custGeom>
            <a:avLst/>
            <a:gdLst>
              <a:gd name="T0" fmla="*/ 550502 w 1530"/>
              <a:gd name="T1" fmla="*/ 275251 h 1531"/>
              <a:gd name="T2" fmla="*/ 550502 w 1530"/>
              <a:gd name="T3" fmla="*/ 275251 h 1531"/>
              <a:gd name="T4" fmla="*/ 275431 w 1530"/>
              <a:gd name="T5" fmla="*/ 550502 h 1531"/>
              <a:gd name="T6" fmla="*/ 0 w 1530"/>
              <a:gd name="T7" fmla="*/ 275251 h 1531"/>
              <a:gd name="T8" fmla="*/ 275431 w 1530"/>
              <a:gd name="T9" fmla="*/ 0 h 1531"/>
              <a:gd name="T10" fmla="*/ 550502 w 1530"/>
              <a:gd name="T11" fmla="*/ 275251 h 15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30" h="1531">
                <a:moveTo>
                  <a:pt x="1529" y="765"/>
                </a:moveTo>
                <a:lnTo>
                  <a:pt x="1529" y="765"/>
                </a:lnTo>
                <a:cubicBezTo>
                  <a:pt x="1529" y="1186"/>
                  <a:pt x="1185" y="1530"/>
                  <a:pt x="765" y="1530"/>
                </a:cubicBezTo>
                <a:cubicBezTo>
                  <a:pt x="344" y="1530"/>
                  <a:pt x="0" y="1186"/>
                  <a:pt x="0" y="765"/>
                </a:cubicBezTo>
                <a:cubicBezTo>
                  <a:pt x="0" y="344"/>
                  <a:pt x="344" y="0"/>
                  <a:pt x="765" y="0"/>
                </a:cubicBezTo>
                <a:cubicBezTo>
                  <a:pt x="1185" y="0"/>
                  <a:pt x="1529" y="344"/>
                  <a:pt x="1529" y="7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20">
            <a:extLst>
              <a:ext uri="{FF2B5EF4-FFF2-40B4-BE49-F238E27FC236}">
                <a16:creationId xmlns:a16="http://schemas.microsoft.com/office/drawing/2014/main" id="{26F57B93-40D2-3A4D-B8E4-605DD253D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318" y="7761990"/>
            <a:ext cx="1823792" cy="1829061"/>
          </a:xfrm>
          <a:custGeom>
            <a:avLst/>
            <a:gdLst>
              <a:gd name="T0" fmla="*/ 548915 w 1524"/>
              <a:gd name="T1" fmla="*/ 275251 h 1531"/>
              <a:gd name="T2" fmla="*/ 548915 w 1524"/>
              <a:gd name="T3" fmla="*/ 275251 h 1531"/>
              <a:gd name="T4" fmla="*/ 272835 w 1524"/>
              <a:gd name="T5" fmla="*/ 550502 h 1531"/>
              <a:gd name="T6" fmla="*/ 0 w 1524"/>
              <a:gd name="T7" fmla="*/ 275251 h 1531"/>
              <a:gd name="T8" fmla="*/ 272835 w 1524"/>
              <a:gd name="T9" fmla="*/ 0 h 1531"/>
              <a:gd name="T10" fmla="*/ 548915 w 1524"/>
              <a:gd name="T11" fmla="*/ 275251 h 15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4" h="1531">
                <a:moveTo>
                  <a:pt x="1523" y="765"/>
                </a:moveTo>
                <a:lnTo>
                  <a:pt x="1523" y="765"/>
                </a:lnTo>
                <a:cubicBezTo>
                  <a:pt x="1523" y="1186"/>
                  <a:pt x="1178" y="1530"/>
                  <a:pt x="757" y="1530"/>
                </a:cubicBezTo>
                <a:cubicBezTo>
                  <a:pt x="336" y="1530"/>
                  <a:pt x="0" y="1186"/>
                  <a:pt x="0" y="765"/>
                </a:cubicBezTo>
                <a:cubicBezTo>
                  <a:pt x="0" y="344"/>
                  <a:pt x="336" y="0"/>
                  <a:pt x="757" y="0"/>
                </a:cubicBezTo>
                <a:cubicBezTo>
                  <a:pt x="1178" y="0"/>
                  <a:pt x="1523" y="344"/>
                  <a:pt x="1523" y="7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21">
            <a:extLst>
              <a:ext uri="{FF2B5EF4-FFF2-40B4-BE49-F238E27FC236}">
                <a16:creationId xmlns:a16="http://schemas.microsoft.com/office/drawing/2014/main" id="{3B6C5685-84CC-1741-A64A-E5E5A986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221" y="7688195"/>
            <a:ext cx="1829065" cy="1829061"/>
          </a:xfrm>
          <a:custGeom>
            <a:avLst/>
            <a:gdLst>
              <a:gd name="T0" fmla="*/ 550503 w 1531"/>
              <a:gd name="T1" fmla="*/ 275251 h 1531"/>
              <a:gd name="T2" fmla="*/ 550503 w 1531"/>
              <a:gd name="T3" fmla="*/ 275251 h 1531"/>
              <a:gd name="T4" fmla="*/ 275252 w 1531"/>
              <a:gd name="T5" fmla="*/ 550502 h 1531"/>
              <a:gd name="T6" fmla="*/ 0 w 1531"/>
              <a:gd name="T7" fmla="*/ 275251 h 1531"/>
              <a:gd name="T8" fmla="*/ 275252 w 1531"/>
              <a:gd name="T9" fmla="*/ 0 h 1531"/>
              <a:gd name="T10" fmla="*/ 550503 w 1531"/>
              <a:gd name="T11" fmla="*/ 275251 h 15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31" h="1531">
                <a:moveTo>
                  <a:pt x="1530" y="765"/>
                </a:moveTo>
                <a:lnTo>
                  <a:pt x="1530" y="765"/>
                </a:lnTo>
                <a:cubicBezTo>
                  <a:pt x="1530" y="1186"/>
                  <a:pt x="1186" y="1530"/>
                  <a:pt x="765" y="1530"/>
                </a:cubicBezTo>
                <a:cubicBezTo>
                  <a:pt x="344" y="1530"/>
                  <a:pt x="0" y="1186"/>
                  <a:pt x="0" y="765"/>
                </a:cubicBezTo>
                <a:cubicBezTo>
                  <a:pt x="0" y="344"/>
                  <a:pt x="344" y="0"/>
                  <a:pt x="765" y="0"/>
                </a:cubicBezTo>
                <a:cubicBezTo>
                  <a:pt x="1186" y="0"/>
                  <a:pt x="1530" y="344"/>
                  <a:pt x="1530" y="7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22">
            <a:extLst>
              <a:ext uri="{FF2B5EF4-FFF2-40B4-BE49-F238E27FC236}">
                <a16:creationId xmlns:a16="http://schemas.microsoft.com/office/drawing/2014/main" id="{C925E2CD-80F8-534E-B057-9FD0E0205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928" y="7688195"/>
            <a:ext cx="1823792" cy="1829061"/>
          </a:xfrm>
          <a:custGeom>
            <a:avLst/>
            <a:gdLst>
              <a:gd name="T0" fmla="*/ 548915 w 1524"/>
              <a:gd name="T1" fmla="*/ 275251 h 1531"/>
              <a:gd name="T2" fmla="*/ 548915 w 1524"/>
              <a:gd name="T3" fmla="*/ 275251 h 1531"/>
              <a:gd name="T4" fmla="*/ 273196 w 1524"/>
              <a:gd name="T5" fmla="*/ 550502 h 1531"/>
              <a:gd name="T6" fmla="*/ 0 w 1524"/>
              <a:gd name="T7" fmla="*/ 275251 h 1531"/>
              <a:gd name="T8" fmla="*/ 273196 w 1524"/>
              <a:gd name="T9" fmla="*/ 0 h 1531"/>
              <a:gd name="T10" fmla="*/ 548915 w 1524"/>
              <a:gd name="T11" fmla="*/ 275251 h 15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4" h="1531">
                <a:moveTo>
                  <a:pt x="1523" y="765"/>
                </a:moveTo>
                <a:lnTo>
                  <a:pt x="1523" y="765"/>
                </a:lnTo>
                <a:cubicBezTo>
                  <a:pt x="1523" y="1186"/>
                  <a:pt x="1187" y="1530"/>
                  <a:pt x="758" y="1530"/>
                </a:cubicBezTo>
                <a:cubicBezTo>
                  <a:pt x="337" y="1530"/>
                  <a:pt x="0" y="1186"/>
                  <a:pt x="0" y="765"/>
                </a:cubicBezTo>
                <a:cubicBezTo>
                  <a:pt x="0" y="344"/>
                  <a:pt x="337" y="0"/>
                  <a:pt x="758" y="0"/>
                </a:cubicBezTo>
                <a:cubicBezTo>
                  <a:pt x="1187" y="0"/>
                  <a:pt x="1523" y="344"/>
                  <a:pt x="1523" y="7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23">
            <a:extLst>
              <a:ext uri="{FF2B5EF4-FFF2-40B4-BE49-F238E27FC236}">
                <a16:creationId xmlns:a16="http://schemas.microsoft.com/office/drawing/2014/main" id="{96127D23-42EA-9C4D-9502-BCDE0FCE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969" y="8273283"/>
            <a:ext cx="569276" cy="569276"/>
          </a:xfrm>
          <a:custGeom>
            <a:avLst/>
            <a:gdLst>
              <a:gd name="T0" fmla="*/ 44036 w 475"/>
              <a:gd name="T1" fmla="*/ 171090 h 476"/>
              <a:gd name="T2" fmla="*/ 44036 w 475"/>
              <a:gd name="T3" fmla="*/ 171090 h 476"/>
              <a:gd name="T4" fmla="*/ 38621 w 475"/>
              <a:gd name="T5" fmla="*/ 171090 h 476"/>
              <a:gd name="T6" fmla="*/ 2888 w 475"/>
              <a:gd name="T7" fmla="*/ 132550 h 476"/>
              <a:gd name="T8" fmla="*/ 2888 w 475"/>
              <a:gd name="T9" fmla="*/ 124265 h 476"/>
              <a:gd name="T10" fmla="*/ 41509 w 475"/>
              <a:gd name="T11" fmla="*/ 77441 h 476"/>
              <a:gd name="T12" fmla="*/ 154485 w 475"/>
              <a:gd name="T13" fmla="*/ 5403 h 476"/>
              <a:gd name="T14" fmla="*/ 162787 w 475"/>
              <a:gd name="T15" fmla="*/ 2882 h 476"/>
              <a:gd name="T16" fmla="*/ 168562 w 475"/>
              <a:gd name="T17" fmla="*/ 2882 h 476"/>
              <a:gd name="T18" fmla="*/ 171089 w 475"/>
              <a:gd name="T19" fmla="*/ 8284 h 476"/>
              <a:gd name="T20" fmla="*/ 171089 w 475"/>
              <a:gd name="T21" fmla="*/ 11166 h 476"/>
              <a:gd name="T22" fmla="*/ 90959 w 475"/>
              <a:gd name="T23" fmla="*/ 135071 h 476"/>
              <a:gd name="T24" fmla="*/ 90959 w 475"/>
              <a:gd name="T25" fmla="*/ 135071 h 476"/>
              <a:gd name="T26" fmla="*/ 46923 w 475"/>
              <a:gd name="T27" fmla="*/ 171090 h 476"/>
              <a:gd name="T28" fmla="*/ 44036 w 475"/>
              <a:gd name="T29" fmla="*/ 171090 h 476"/>
              <a:gd name="T30" fmla="*/ 13716 w 475"/>
              <a:gd name="T31" fmla="*/ 126787 h 476"/>
              <a:gd name="T32" fmla="*/ 13716 w 475"/>
              <a:gd name="T33" fmla="*/ 126787 h 476"/>
              <a:gd name="T34" fmla="*/ 44036 w 475"/>
              <a:gd name="T35" fmla="*/ 157042 h 476"/>
              <a:gd name="T36" fmla="*/ 82657 w 475"/>
              <a:gd name="T37" fmla="*/ 126787 h 476"/>
              <a:gd name="T38" fmla="*/ 157373 w 475"/>
              <a:gd name="T39" fmla="*/ 16569 h 476"/>
              <a:gd name="T40" fmla="*/ 49811 w 475"/>
              <a:gd name="T41" fmla="*/ 85725 h 476"/>
              <a:gd name="T42" fmla="*/ 13716 w 475"/>
              <a:gd name="T43" fmla="*/ 126787 h 476"/>
              <a:gd name="T44" fmla="*/ 85545 w 475"/>
              <a:gd name="T45" fmla="*/ 129668 h 476"/>
              <a:gd name="T46" fmla="*/ 85545 w 475"/>
              <a:gd name="T47" fmla="*/ 129668 h 4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75" h="476">
                <a:moveTo>
                  <a:pt x="122" y="475"/>
                </a:moveTo>
                <a:lnTo>
                  <a:pt x="122" y="475"/>
                </a:lnTo>
                <a:cubicBezTo>
                  <a:pt x="115" y="475"/>
                  <a:pt x="115" y="475"/>
                  <a:pt x="107" y="475"/>
                </a:cubicBezTo>
                <a:cubicBezTo>
                  <a:pt x="8" y="368"/>
                  <a:pt x="8" y="368"/>
                  <a:pt x="8" y="368"/>
                </a:cubicBezTo>
                <a:cubicBezTo>
                  <a:pt x="0" y="360"/>
                  <a:pt x="0" y="352"/>
                  <a:pt x="8" y="345"/>
                </a:cubicBezTo>
                <a:cubicBezTo>
                  <a:pt x="115" y="215"/>
                  <a:pt x="115" y="215"/>
                  <a:pt x="115" y="215"/>
                </a:cubicBezTo>
                <a:cubicBezTo>
                  <a:pt x="191" y="123"/>
                  <a:pt x="298" y="54"/>
                  <a:pt x="428" y="15"/>
                </a:cubicBezTo>
                <a:cubicBezTo>
                  <a:pt x="451" y="8"/>
                  <a:pt x="451" y="8"/>
                  <a:pt x="451" y="8"/>
                </a:cubicBezTo>
                <a:cubicBezTo>
                  <a:pt x="459" y="0"/>
                  <a:pt x="467" y="8"/>
                  <a:pt x="467" y="8"/>
                </a:cubicBezTo>
                <a:cubicBezTo>
                  <a:pt x="474" y="15"/>
                  <a:pt x="474" y="15"/>
                  <a:pt x="474" y="23"/>
                </a:cubicBezTo>
                <a:cubicBezTo>
                  <a:pt x="474" y="31"/>
                  <a:pt x="474" y="31"/>
                  <a:pt x="474" y="31"/>
                </a:cubicBezTo>
                <a:cubicBezTo>
                  <a:pt x="428" y="169"/>
                  <a:pt x="359" y="291"/>
                  <a:pt x="252" y="375"/>
                </a:cubicBezTo>
                <a:cubicBezTo>
                  <a:pt x="130" y="475"/>
                  <a:pt x="130" y="475"/>
                  <a:pt x="130" y="475"/>
                </a:cubicBezTo>
                <a:lnTo>
                  <a:pt x="122" y="475"/>
                </a:lnTo>
                <a:close/>
                <a:moveTo>
                  <a:pt x="38" y="352"/>
                </a:moveTo>
                <a:lnTo>
                  <a:pt x="38" y="352"/>
                </a:lnTo>
                <a:cubicBezTo>
                  <a:pt x="122" y="436"/>
                  <a:pt x="122" y="436"/>
                  <a:pt x="122" y="436"/>
                </a:cubicBezTo>
                <a:cubicBezTo>
                  <a:pt x="229" y="352"/>
                  <a:pt x="229" y="352"/>
                  <a:pt x="229" y="352"/>
                </a:cubicBezTo>
                <a:cubicBezTo>
                  <a:pt x="329" y="268"/>
                  <a:pt x="398" y="169"/>
                  <a:pt x="436" y="46"/>
                </a:cubicBezTo>
                <a:cubicBezTo>
                  <a:pt x="314" y="85"/>
                  <a:pt x="214" y="146"/>
                  <a:pt x="138" y="238"/>
                </a:cubicBezTo>
                <a:lnTo>
                  <a:pt x="38" y="352"/>
                </a:lnTo>
                <a:close/>
                <a:moveTo>
                  <a:pt x="237" y="360"/>
                </a:moveTo>
                <a:lnTo>
                  <a:pt x="237" y="3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24">
            <a:extLst>
              <a:ext uri="{FF2B5EF4-FFF2-40B4-BE49-F238E27FC236}">
                <a16:creationId xmlns:a16="http://schemas.microsoft.com/office/drawing/2014/main" id="{7DE11AED-03C1-F640-8EF1-D0664DFB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933" y="8710784"/>
            <a:ext cx="168674" cy="284638"/>
          </a:xfrm>
          <a:custGeom>
            <a:avLst/>
            <a:gdLst>
              <a:gd name="T0" fmla="*/ 5847 w 139"/>
              <a:gd name="T1" fmla="*/ 85365 h 238"/>
              <a:gd name="T2" fmla="*/ 5847 w 139"/>
              <a:gd name="T3" fmla="*/ 85365 h 238"/>
              <a:gd name="T4" fmla="*/ 2924 w 139"/>
              <a:gd name="T5" fmla="*/ 85365 h 238"/>
              <a:gd name="T6" fmla="*/ 0 w 139"/>
              <a:gd name="T7" fmla="*/ 79602 h 238"/>
              <a:gd name="T8" fmla="*/ 5847 w 139"/>
              <a:gd name="T9" fmla="*/ 30256 h 238"/>
              <a:gd name="T10" fmla="*/ 11329 w 139"/>
              <a:gd name="T11" fmla="*/ 27374 h 238"/>
              <a:gd name="T12" fmla="*/ 16812 w 139"/>
              <a:gd name="T13" fmla="*/ 32777 h 238"/>
              <a:gd name="T14" fmla="*/ 11329 w 139"/>
              <a:gd name="T15" fmla="*/ 63393 h 238"/>
              <a:gd name="T16" fmla="*/ 19735 w 139"/>
              <a:gd name="T17" fmla="*/ 57630 h 238"/>
              <a:gd name="T18" fmla="*/ 36547 w 139"/>
              <a:gd name="T19" fmla="*/ 2521 h 238"/>
              <a:gd name="T20" fmla="*/ 44953 w 139"/>
              <a:gd name="T21" fmla="*/ 0 h 238"/>
              <a:gd name="T22" fmla="*/ 47511 w 139"/>
              <a:gd name="T23" fmla="*/ 8284 h 238"/>
              <a:gd name="T24" fmla="*/ 30699 w 139"/>
              <a:gd name="T25" fmla="*/ 60512 h 238"/>
              <a:gd name="T26" fmla="*/ 28141 w 139"/>
              <a:gd name="T27" fmla="*/ 63393 h 238"/>
              <a:gd name="T28" fmla="*/ 8406 w 139"/>
              <a:gd name="T29" fmla="*/ 82483 h 238"/>
              <a:gd name="T30" fmla="*/ 5847 w 139"/>
              <a:gd name="T31" fmla="*/ 85365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238">
                <a:moveTo>
                  <a:pt x="16" y="237"/>
                </a:moveTo>
                <a:lnTo>
                  <a:pt x="16" y="237"/>
                </a:lnTo>
                <a:cubicBezTo>
                  <a:pt x="8" y="237"/>
                  <a:pt x="8" y="237"/>
                  <a:pt x="8" y="237"/>
                </a:cubicBezTo>
                <a:cubicBezTo>
                  <a:pt x="0" y="229"/>
                  <a:pt x="0" y="221"/>
                  <a:pt x="0" y="221"/>
                </a:cubicBezTo>
                <a:cubicBezTo>
                  <a:pt x="16" y="84"/>
                  <a:pt x="16" y="84"/>
                  <a:pt x="16" y="84"/>
                </a:cubicBezTo>
                <a:cubicBezTo>
                  <a:pt x="16" y="76"/>
                  <a:pt x="23" y="68"/>
                  <a:pt x="31" y="76"/>
                </a:cubicBezTo>
                <a:cubicBezTo>
                  <a:pt x="39" y="76"/>
                  <a:pt x="46" y="84"/>
                  <a:pt x="46" y="91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100" y="7"/>
                  <a:pt x="100" y="7"/>
                  <a:pt x="100" y="7"/>
                </a:cubicBezTo>
                <a:cubicBezTo>
                  <a:pt x="107" y="0"/>
                  <a:pt x="115" y="0"/>
                  <a:pt x="123" y="0"/>
                </a:cubicBezTo>
                <a:cubicBezTo>
                  <a:pt x="130" y="0"/>
                  <a:pt x="138" y="15"/>
                  <a:pt x="130" y="23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84" y="176"/>
                  <a:pt x="84" y="176"/>
                  <a:pt x="77" y="176"/>
                </a:cubicBezTo>
                <a:cubicBezTo>
                  <a:pt x="23" y="229"/>
                  <a:pt x="23" y="229"/>
                  <a:pt x="23" y="229"/>
                </a:cubicBezTo>
                <a:cubicBezTo>
                  <a:pt x="23" y="237"/>
                  <a:pt x="16" y="237"/>
                  <a:pt x="16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25">
            <a:extLst>
              <a:ext uri="{FF2B5EF4-FFF2-40B4-BE49-F238E27FC236}">
                <a16:creationId xmlns:a16="http://schemas.microsoft.com/office/drawing/2014/main" id="{09D48918-44F6-2A40-BECC-55E56611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379" y="8573736"/>
            <a:ext cx="284638" cy="158132"/>
          </a:xfrm>
          <a:custGeom>
            <a:avLst/>
            <a:gdLst>
              <a:gd name="T0" fmla="*/ 5739 w 239"/>
              <a:gd name="T1" fmla="*/ 47261 h 131"/>
              <a:gd name="T2" fmla="*/ 5739 w 239"/>
              <a:gd name="T3" fmla="*/ 47261 h 131"/>
              <a:gd name="T4" fmla="*/ 0 w 239"/>
              <a:gd name="T5" fmla="*/ 44353 h 131"/>
              <a:gd name="T6" fmla="*/ 2869 w 239"/>
              <a:gd name="T7" fmla="*/ 38900 h 131"/>
              <a:gd name="T8" fmla="*/ 21880 w 239"/>
              <a:gd name="T9" fmla="*/ 19268 h 131"/>
              <a:gd name="T10" fmla="*/ 24749 w 239"/>
              <a:gd name="T11" fmla="*/ 16723 h 131"/>
              <a:gd name="T12" fmla="*/ 77117 w 239"/>
              <a:gd name="T13" fmla="*/ 0 h 131"/>
              <a:gd name="T14" fmla="*/ 82497 w 239"/>
              <a:gd name="T15" fmla="*/ 2545 h 131"/>
              <a:gd name="T16" fmla="*/ 79627 w 239"/>
              <a:gd name="T17" fmla="*/ 10906 h 131"/>
              <a:gd name="T18" fmla="*/ 27619 w 239"/>
              <a:gd name="T19" fmla="*/ 27630 h 131"/>
              <a:gd name="T20" fmla="*/ 21880 w 239"/>
              <a:gd name="T21" fmla="*/ 35991 h 131"/>
              <a:gd name="T22" fmla="*/ 49498 w 239"/>
              <a:gd name="T23" fmla="*/ 30538 h 131"/>
              <a:gd name="T24" fmla="*/ 54878 w 239"/>
              <a:gd name="T25" fmla="*/ 35991 h 131"/>
              <a:gd name="T26" fmla="*/ 49498 w 239"/>
              <a:gd name="T27" fmla="*/ 41808 h 131"/>
              <a:gd name="T28" fmla="*/ 5739 w 239"/>
              <a:gd name="T29" fmla="*/ 47261 h 13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39" h="131">
                <a:moveTo>
                  <a:pt x="16" y="130"/>
                </a:moveTo>
                <a:lnTo>
                  <a:pt x="16" y="130"/>
                </a:lnTo>
                <a:cubicBezTo>
                  <a:pt x="8" y="130"/>
                  <a:pt x="8" y="130"/>
                  <a:pt x="0" y="122"/>
                </a:cubicBezTo>
                <a:cubicBezTo>
                  <a:pt x="0" y="115"/>
                  <a:pt x="0" y="107"/>
                  <a:pt x="8" y="107"/>
                </a:cubicBezTo>
                <a:cubicBezTo>
                  <a:pt x="61" y="53"/>
                  <a:pt x="61" y="53"/>
                  <a:pt x="61" y="53"/>
                </a:cubicBezTo>
                <a:cubicBezTo>
                  <a:pt x="61" y="46"/>
                  <a:pt x="61" y="46"/>
                  <a:pt x="69" y="46"/>
                </a:cubicBezTo>
                <a:cubicBezTo>
                  <a:pt x="215" y="0"/>
                  <a:pt x="215" y="0"/>
                  <a:pt x="215" y="0"/>
                </a:cubicBezTo>
                <a:cubicBezTo>
                  <a:pt x="222" y="0"/>
                  <a:pt x="230" y="0"/>
                  <a:pt x="230" y="7"/>
                </a:cubicBezTo>
                <a:cubicBezTo>
                  <a:pt x="238" y="15"/>
                  <a:pt x="230" y="23"/>
                  <a:pt x="222" y="30"/>
                </a:cubicBezTo>
                <a:cubicBezTo>
                  <a:pt x="77" y="76"/>
                  <a:pt x="77" y="76"/>
                  <a:pt x="77" y="76"/>
                </a:cubicBezTo>
                <a:cubicBezTo>
                  <a:pt x="61" y="99"/>
                  <a:pt x="61" y="99"/>
                  <a:pt x="61" y="99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46" y="84"/>
                  <a:pt x="153" y="92"/>
                  <a:pt x="153" y="99"/>
                </a:cubicBezTo>
                <a:cubicBezTo>
                  <a:pt x="153" y="107"/>
                  <a:pt x="153" y="115"/>
                  <a:pt x="138" y="115"/>
                </a:cubicBezTo>
                <a:cubicBezTo>
                  <a:pt x="16" y="130"/>
                  <a:pt x="16" y="130"/>
                  <a:pt x="16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26">
            <a:extLst>
              <a:ext uri="{FF2B5EF4-FFF2-40B4-BE49-F238E27FC236}">
                <a16:creationId xmlns:a16="http://schemas.microsoft.com/office/drawing/2014/main" id="{68863E7F-6960-DD4B-B153-3B39893B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238" y="8710784"/>
            <a:ext cx="126506" cy="126506"/>
          </a:xfrm>
          <a:custGeom>
            <a:avLst/>
            <a:gdLst>
              <a:gd name="T0" fmla="*/ 21519 w 108"/>
              <a:gd name="T1" fmla="*/ 37747 h 108"/>
              <a:gd name="T2" fmla="*/ 21519 w 108"/>
              <a:gd name="T3" fmla="*/ 37747 h 108"/>
              <a:gd name="T4" fmla="*/ 18697 w 108"/>
              <a:gd name="T5" fmla="*/ 34925 h 108"/>
              <a:gd name="T6" fmla="*/ 2469 w 108"/>
              <a:gd name="T7" fmla="*/ 18697 h 108"/>
              <a:gd name="T8" fmla="*/ 2469 w 108"/>
              <a:gd name="T9" fmla="*/ 10583 h 108"/>
              <a:gd name="T10" fmla="*/ 7761 w 108"/>
              <a:gd name="T11" fmla="*/ 2469 h 108"/>
              <a:gd name="T12" fmla="*/ 15875 w 108"/>
              <a:gd name="T13" fmla="*/ 2469 h 108"/>
              <a:gd name="T14" fmla="*/ 34925 w 108"/>
              <a:gd name="T15" fmla="*/ 18697 h 108"/>
              <a:gd name="T16" fmla="*/ 34925 w 108"/>
              <a:gd name="T17" fmla="*/ 26811 h 108"/>
              <a:gd name="T18" fmla="*/ 26811 w 108"/>
              <a:gd name="T19" fmla="*/ 34925 h 108"/>
              <a:gd name="T20" fmla="*/ 21519 w 108"/>
              <a:gd name="T21" fmla="*/ 37747 h 108"/>
              <a:gd name="T22" fmla="*/ 13406 w 108"/>
              <a:gd name="T23" fmla="*/ 13406 h 108"/>
              <a:gd name="T24" fmla="*/ 13406 w 108"/>
              <a:gd name="T25" fmla="*/ 13406 h 108"/>
              <a:gd name="T26" fmla="*/ 21519 w 108"/>
              <a:gd name="T27" fmla="*/ 23989 h 108"/>
              <a:gd name="T28" fmla="*/ 21519 w 108"/>
              <a:gd name="T29" fmla="*/ 23989 h 108"/>
              <a:gd name="T30" fmla="*/ 13406 w 108"/>
              <a:gd name="T31" fmla="*/ 13406 h 1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8" h="108">
                <a:moveTo>
                  <a:pt x="61" y="107"/>
                </a:moveTo>
                <a:lnTo>
                  <a:pt x="61" y="107"/>
                </a:lnTo>
                <a:cubicBezTo>
                  <a:pt x="61" y="107"/>
                  <a:pt x="53" y="107"/>
                  <a:pt x="53" y="99"/>
                </a:cubicBezTo>
                <a:cubicBezTo>
                  <a:pt x="7" y="53"/>
                  <a:pt x="7" y="53"/>
                  <a:pt x="7" y="53"/>
                </a:cubicBezTo>
                <a:cubicBezTo>
                  <a:pt x="0" y="45"/>
                  <a:pt x="0" y="38"/>
                  <a:pt x="7" y="30"/>
                </a:cubicBezTo>
                <a:cubicBezTo>
                  <a:pt x="22" y="7"/>
                  <a:pt x="22" y="7"/>
                  <a:pt x="22" y="7"/>
                </a:cubicBezTo>
                <a:cubicBezTo>
                  <a:pt x="30" y="0"/>
                  <a:pt x="45" y="0"/>
                  <a:pt x="45" y="7"/>
                </a:cubicBezTo>
                <a:cubicBezTo>
                  <a:pt x="99" y="53"/>
                  <a:pt x="99" y="53"/>
                  <a:pt x="99" y="53"/>
                </a:cubicBezTo>
                <a:cubicBezTo>
                  <a:pt x="107" y="61"/>
                  <a:pt x="107" y="68"/>
                  <a:pt x="99" y="76"/>
                </a:cubicBezTo>
                <a:cubicBezTo>
                  <a:pt x="76" y="99"/>
                  <a:pt x="76" y="99"/>
                  <a:pt x="76" y="99"/>
                </a:cubicBezTo>
                <a:cubicBezTo>
                  <a:pt x="68" y="107"/>
                  <a:pt x="68" y="107"/>
                  <a:pt x="61" y="107"/>
                </a:cubicBezTo>
                <a:close/>
                <a:moveTo>
                  <a:pt x="38" y="38"/>
                </a:moveTo>
                <a:lnTo>
                  <a:pt x="38" y="38"/>
                </a:lnTo>
                <a:cubicBezTo>
                  <a:pt x="61" y="68"/>
                  <a:pt x="61" y="68"/>
                  <a:pt x="61" y="68"/>
                </a:cubicBezTo>
                <a:cubicBezTo>
                  <a:pt x="38" y="38"/>
                  <a:pt x="38" y="38"/>
                  <a:pt x="38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27">
            <a:extLst>
              <a:ext uri="{FF2B5EF4-FFF2-40B4-BE49-F238E27FC236}">
                <a16:creationId xmlns:a16="http://schemas.microsoft.com/office/drawing/2014/main" id="{598EA9D0-A8D9-FB44-97E0-EB1FD11F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233" y="8410331"/>
            <a:ext cx="121233" cy="110694"/>
          </a:xfrm>
          <a:custGeom>
            <a:avLst/>
            <a:gdLst>
              <a:gd name="T0" fmla="*/ 16796 w 100"/>
              <a:gd name="T1" fmla="*/ 32980 h 93"/>
              <a:gd name="T2" fmla="*/ 16796 w 100"/>
              <a:gd name="T3" fmla="*/ 32980 h 93"/>
              <a:gd name="T4" fmla="*/ 5477 w 100"/>
              <a:gd name="T5" fmla="*/ 30112 h 93"/>
              <a:gd name="T6" fmla="*/ 5477 w 100"/>
              <a:gd name="T7" fmla="*/ 5377 h 93"/>
              <a:gd name="T8" fmla="*/ 30670 w 100"/>
              <a:gd name="T9" fmla="*/ 5377 h 93"/>
              <a:gd name="T10" fmla="*/ 30670 w 100"/>
              <a:gd name="T11" fmla="*/ 30112 h 93"/>
              <a:gd name="T12" fmla="*/ 30670 w 100"/>
              <a:gd name="T13" fmla="*/ 30112 h 93"/>
              <a:gd name="T14" fmla="*/ 30670 w 100"/>
              <a:gd name="T15" fmla="*/ 30112 h 93"/>
              <a:gd name="T16" fmla="*/ 16796 w 100"/>
              <a:gd name="T17" fmla="*/ 32980 h 93"/>
              <a:gd name="T18" fmla="*/ 16796 w 100"/>
              <a:gd name="T19" fmla="*/ 11113 h 93"/>
              <a:gd name="T20" fmla="*/ 16796 w 100"/>
              <a:gd name="T21" fmla="*/ 11113 h 93"/>
              <a:gd name="T22" fmla="*/ 13875 w 100"/>
              <a:gd name="T23" fmla="*/ 13622 h 93"/>
              <a:gd name="T24" fmla="*/ 13875 w 100"/>
              <a:gd name="T25" fmla="*/ 21867 h 93"/>
              <a:gd name="T26" fmla="*/ 16796 w 100"/>
              <a:gd name="T27" fmla="*/ 21867 h 93"/>
              <a:gd name="T28" fmla="*/ 22272 w 100"/>
              <a:gd name="T29" fmla="*/ 21867 h 93"/>
              <a:gd name="T30" fmla="*/ 22272 w 100"/>
              <a:gd name="T31" fmla="*/ 21867 h 93"/>
              <a:gd name="T32" fmla="*/ 22272 w 100"/>
              <a:gd name="T33" fmla="*/ 13622 h 93"/>
              <a:gd name="T34" fmla="*/ 16796 w 100"/>
              <a:gd name="T35" fmla="*/ 11113 h 9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" h="93">
                <a:moveTo>
                  <a:pt x="46" y="92"/>
                </a:moveTo>
                <a:lnTo>
                  <a:pt x="46" y="92"/>
                </a:lnTo>
                <a:cubicBezTo>
                  <a:pt x="38" y="92"/>
                  <a:pt x="23" y="92"/>
                  <a:pt x="15" y="84"/>
                </a:cubicBezTo>
                <a:cubicBezTo>
                  <a:pt x="0" y="61"/>
                  <a:pt x="0" y="31"/>
                  <a:pt x="15" y="15"/>
                </a:cubicBezTo>
                <a:cubicBezTo>
                  <a:pt x="30" y="0"/>
                  <a:pt x="61" y="0"/>
                  <a:pt x="84" y="15"/>
                </a:cubicBezTo>
                <a:cubicBezTo>
                  <a:pt x="99" y="31"/>
                  <a:pt x="99" y="61"/>
                  <a:pt x="84" y="84"/>
                </a:cubicBezTo>
                <a:cubicBezTo>
                  <a:pt x="68" y="92"/>
                  <a:pt x="61" y="92"/>
                  <a:pt x="46" y="92"/>
                </a:cubicBezTo>
                <a:close/>
                <a:moveTo>
                  <a:pt x="46" y="31"/>
                </a:moveTo>
                <a:lnTo>
                  <a:pt x="46" y="31"/>
                </a:lnTo>
                <a:lnTo>
                  <a:pt x="38" y="38"/>
                </a:lnTo>
                <a:cubicBezTo>
                  <a:pt x="30" y="46"/>
                  <a:pt x="30" y="54"/>
                  <a:pt x="38" y="61"/>
                </a:cubicBezTo>
                <a:lnTo>
                  <a:pt x="46" y="61"/>
                </a:lnTo>
                <a:cubicBezTo>
                  <a:pt x="53" y="61"/>
                  <a:pt x="53" y="61"/>
                  <a:pt x="61" y="61"/>
                </a:cubicBezTo>
                <a:cubicBezTo>
                  <a:pt x="61" y="54"/>
                  <a:pt x="61" y="46"/>
                  <a:pt x="61" y="38"/>
                </a:cubicBezTo>
                <a:cubicBezTo>
                  <a:pt x="53" y="38"/>
                  <a:pt x="53" y="31"/>
                  <a:pt x="46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28">
            <a:extLst>
              <a:ext uri="{FF2B5EF4-FFF2-40B4-BE49-F238E27FC236}">
                <a16:creationId xmlns:a16="http://schemas.microsoft.com/office/drawing/2014/main" id="{2C7DA370-4BE9-E14A-8379-97F455C72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885" y="8636989"/>
            <a:ext cx="221385" cy="221385"/>
          </a:xfrm>
          <a:custGeom>
            <a:avLst/>
            <a:gdLst>
              <a:gd name="T0" fmla="*/ 5435 w 184"/>
              <a:gd name="T1" fmla="*/ 66315 h 185"/>
              <a:gd name="T2" fmla="*/ 5435 w 184"/>
              <a:gd name="T3" fmla="*/ 66315 h 185"/>
              <a:gd name="T4" fmla="*/ 2537 w 184"/>
              <a:gd name="T5" fmla="*/ 66315 h 185"/>
              <a:gd name="T6" fmla="*/ 2537 w 184"/>
              <a:gd name="T7" fmla="*/ 58025 h 185"/>
              <a:gd name="T8" fmla="*/ 57978 w 184"/>
              <a:gd name="T9" fmla="*/ 2883 h 185"/>
              <a:gd name="T10" fmla="*/ 63776 w 184"/>
              <a:gd name="T11" fmla="*/ 2883 h 185"/>
              <a:gd name="T12" fmla="*/ 63776 w 184"/>
              <a:gd name="T13" fmla="*/ 11173 h 185"/>
              <a:gd name="T14" fmla="*/ 10871 w 184"/>
              <a:gd name="T15" fmla="*/ 66315 h 185"/>
              <a:gd name="T16" fmla="*/ 5435 w 184"/>
              <a:gd name="T17" fmla="*/ 66315 h 1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4" h="185">
                <a:moveTo>
                  <a:pt x="15" y="184"/>
                </a:moveTo>
                <a:lnTo>
                  <a:pt x="15" y="184"/>
                </a:lnTo>
                <a:lnTo>
                  <a:pt x="7" y="184"/>
                </a:lnTo>
                <a:cubicBezTo>
                  <a:pt x="0" y="176"/>
                  <a:pt x="0" y="169"/>
                  <a:pt x="7" y="161"/>
                </a:cubicBezTo>
                <a:cubicBezTo>
                  <a:pt x="160" y="8"/>
                  <a:pt x="160" y="8"/>
                  <a:pt x="160" y="8"/>
                </a:cubicBezTo>
                <a:cubicBezTo>
                  <a:pt x="160" y="0"/>
                  <a:pt x="176" y="0"/>
                  <a:pt x="176" y="8"/>
                </a:cubicBezTo>
                <a:cubicBezTo>
                  <a:pt x="183" y="16"/>
                  <a:pt x="183" y="23"/>
                  <a:pt x="176" y="31"/>
                </a:cubicBezTo>
                <a:cubicBezTo>
                  <a:pt x="30" y="184"/>
                  <a:pt x="30" y="184"/>
                  <a:pt x="30" y="184"/>
                </a:cubicBezTo>
                <a:cubicBezTo>
                  <a:pt x="23" y="184"/>
                  <a:pt x="23" y="184"/>
                  <a:pt x="15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29">
            <a:extLst>
              <a:ext uri="{FF2B5EF4-FFF2-40B4-BE49-F238E27FC236}">
                <a16:creationId xmlns:a16="http://schemas.microsoft.com/office/drawing/2014/main" id="{460674AE-F3A0-304C-A543-0C61A147D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042" y="8784579"/>
            <a:ext cx="105421" cy="89607"/>
          </a:xfrm>
          <a:custGeom>
            <a:avLst/>
            <a:gdLst>
              <a:gd name="T0" fmla="*/ 5907 w 86"/>
              <a:gd name="T1" fmla="*/ 26637 h 77"/>
              <a:gd name="T2" fmla="*/ 5907 w 86"/>
              <a:gd name="T3" fmla="*/ 26637 h 77"/>
              <a:gd name="T4" fmla="*/ 2953 w 86"/>
              <a:gd name="T5" fmla="*/ 26637 h 77"/>
              <a:gd name="T6" fmla="*/ 2953 w 86"/>
              <a:gd name="T7" fmla="*/ 18575 h 77"/>
              <a:gd name="T8" fmla="*/ 22890 w 86"/>
              <a:gd name="T9" fmla="*/ 0 h 77"/>
              <a:gd name="T10" fmla="*/ 28427 w 86"/>
              <a:gd name="T11" fmla="*/ 0 h 77"/>
              <a:gd name="T12" fmla="*/ 28427 w 86"/>
              <a:gd name="T13" fmla="*/ 8061 h 77"/>
              <a:gd name="T14" fmla="*/ 11445 w 86"/>
              <a:gd name="T15" fmla="*/ 26637 h 77"/>
              <a:gd name="T16" fmla="*/ 5907 w 86"/>
              <a:gd name="T17" fmla="*/ 26637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" h="77">
                <a:moveTo>
                  <a:pt x="16" y="76"/>
                </a:moveTo>
                <a:lnTo>
                  <a:pt x="16" y="76"/>
                </a:lnTo>
                <a:lnTo>
                  <a:pt x="8" y="76"/>
                </a:lnTo>
                <a:cubicBezTo>
                  <a:pt x="0" y="69"/>
                  <a:pt x="0" y="61"/>
                  <a:pt x="8" y="53"/>
                </a:cubicBezTo>
                <a:cubicBezTo>
                  <a:pt x="62" y="0"/>
                  <a:pt x="62" y="0"/>
                  <a:pt x="62" y="0"/>
                </a:cubicBezTo>
                <a:lnTo>
                  <a:pt x="77" y="0"/>
                </a:lnTo>
                <a:cubicBezTo>
                  <a:pt x="85" y="7"/>
                  <a:pt x="85" y="23"/>
                  <a:pt x="77" y="23"/>
                </a:cubicBezTo>
                <a:cubicBezTo>
                  <a:pt x="31" y="76"/>
                  <a:pt x="31" y="76"/>
                  <a:pt x="31" y="76"/>
                </a:cubicBezTo>
                <a:cubicBezTo>
                  <a:pt x="23" y="76"/>
                  <a:pt x="23" y="76"/>
                  <a:pt x="16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30">
            <a:extLst>
              <a:ext uri="{FF2B5EF4-FFF2-40B4-BE49-F238E27FC236}">
                <a16:creationId xmlns:a16="http://schemas.microsoft.com/office/drawing/2014/main" id="{23E52FFA-BA93-CD49-8F33-A60EB12C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80" y="8895270"/>
            <a:ext cx="137048" cy="126506"/>
          </a:xfrm>
          <a:custGeom>
            <a:avLst/>
            <a:gdLst>
              <a:gd name="T0" fmla="*/ 5337 w 116"/>
              <a:gd name="T1" fmla="*/ 37747 h 108"/>
              <a:gd name="T2" fmla="*/ 5337 w 116"/>
              <a:gd name="T3" fmla="*/ 37747 h 108"/>
              <a:gd name="T4" fmla="*/ 2847 w 116"/>
              <a:gd name="T5" fmla="*/ 37747 h 108"/>
              <a:gd name="T6" fmla="*/ 2847 w 116"/>
              <a:gd name="T7" fmla="*/ 29633 h 108"/>
              <a:gd name="T8" fmla="*/ 29889 w 116"/>
              <a:gd name="T9" fmla="*/ 2469 h 108"/>
              <a:gd name="T10" fmla="*/ 38073 w 116"/>
              <a:gd name="T11" fmla="*/ 2469 h 108"/>
              <a:gd name="T12" fmla="*/ 38073 w 116"/>
              <a:gd name="T13" fmla="*/ 10583 h 108"/>
              <a:gd name="T14" fmla="*/ 10675 w 116"/>
              <a:gd name="T15" fmla="*/ 37747 h 108"/>
              <a:gd name="T16" fmla="*/ 5337 w 116"/>
              <a:gd name="T17" fmla="*/ 37747 h 1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6" h="108">
                <a:moveTo>
                  <a:pt x="15" y="107"/>
                </a:moveTo>
                <a:lnTo>
                  <a:pt x="15" y="107"/>
                </a:lnTo>
                <a:lnTo>
                  <a:pt x="8" y="107"/>
                </a:lnTo>
                <a:cubicBezTo>
                  <a:pt x="0" y="99"/>
                  <a:pt x="0" y="91"/>
                  <a:pt x="8" y="84"/>
                </a:cubicBezTo>
                <a:cubicBezTo>
                  <a:pt x="84" y="7"/>
                  <a:pt x="84" y="7"/>
                  <a:pt x="84" y="7"/>
                </a:cubicBezTo>
                <a:cubicBezTo>
                  <a:pt x="91" y="0"/>
                  <a:pt x="99" y="0"/>
                  <a:pt x="107" y="7"/>
                </a:cubicBezTo>
                <a:cubicBezTo>
                  <a:pt x="115" y="7"/>
                  <a:pt x="115" y="23"/>
                  <a:pt x="107" y="30"/>
                </a:cubicBezTo>
                <a:cubicBezTo>
                  <a:pt x="30" y="107"/>
                  <a:pt x="30" y="107"/>
                  <a:pt x="30" y="107"/>
                </a:cubicBezTo>
                <a:cubicBezTo>
                  <a:pt x="23" y="107"/>
                  <a:pt x="23" y="107"/>
                  <a:pt x="15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31">
            <a:extLst>
              <a:ext uri="{FF2B5EF4-FFF2-40B4-BE49-F238E27FC236}">
                <a16:creationId xmlns:a16="http://schemas.microsoft.com/office/drawing/2014/main" id="{417E94A5-2976-1A44-83B4-0C7FC19FE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00" y="8974337"/>
            <a:ext cx="100149" cy="94879"/>
          </a:xfrm>
          <a:custGeom>
            <a:avLst/>
            <a:gdLst>
              <a:gd name="T0" fmla="*/ 5678 w 85"/>
              <a:gd name="T1" fmla="*/ 28209 h 78"/>
              <a:gd name="T2" fmla="*/ 5678 w 85"/>
              <a:gd name="T3" fmla="*/ 28209 h 78"/>
              <a:gd name="T4" fmla="*/ 2839 w 85"/>
              <a:gd name="T5" fmla="*/ 28209 h 78"/>
              <a:gd name="T6" fmla="*/ 2839 w 85"/>
              <a:gd name="T7" fmla="*/ 19783 h 78"/>
              <a:gd name="T8" fmla="*/ 19162 w 85"/>
              <a:gd name="T9" fmla="*/ 2931 h 78"/>
              <a:gd name="T10" fmla="*/ 27323 w 85"/>
              <a:gd name="T11" fmla="*/ 2931 h 78"/>
              <a:gd name="T12" fmla="*/ 27323 w 85"/>
              <a:gd name="T13" fmla="*/ 8426 h 78"/>
              <a:gd name="T14" fmla="*/ 11000 w 85"/>
              <a:gd name="T15" fmla="*/ 28209 h 78"/>
              <a:gd name="T16" fmla="*/ 5678 w 85"/>
              <a:gd name="T17" fmla="*/ 28209 h 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5" h="78">
                <a:moveTo>
                  <a:pt x="16" y="77"/>
                </a:moveTo>
                <a:lnTo>
                  <a:pt x="16" y="77"/>
                </a:lnTo>
                <a:lnTo>
                  <a:pt x="8" y="77"/>
                </a:lnTo>
                <a:cubicBezTo>
                  <a:pt x="0" y="69"/>
                  <a:pt x="0" y="62"/>
                  <a:pt x="8" y="54"/>
                </a:cubicBezTo>
                <a:cubicBezTo>
                  <a:pt x="54" y="8"/>
                  <a:pt x="54" y="8"/>
                  <a:pt x="54" y="8"/>
                </a:cubicBezTo>
                <a:cubicBezTo>
                  <a:pt x="61" y="0"/>
                  <a:pt x="77" y="0"/>
                  <a:pt x="77" y="8"/>
                </a:cubicBezTo>
                <a:cubicBezTo>
                  <a:pt x="84" y="8"/>
                  <a:pt x="84" y="23"/>
                  <a:pt x="77" y="23"/>
                </a:cubicBezTo>
                <a:cubicBezTo>
                  <a:pt x="31" y="77"/>
                  <a:pt x="31" y="77"/>
                  <a:pt x="31" y="77"/>
                </a:cubicBezTo>
                <a:cubicBezTo>
                  <a:pt x="23" y="77"/>
                  <a:pt x="23" y="77"/>
                  <a:pt x="16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32">
            <a:extLst>
              <a:ext uri="{FF2B5EF4-FFF2-40B4-BE49-F238E27FC236}">
                <a16:creationId xmlns:a16="http://schemas.microsoft.com/office/drawing/2014/main" id="{4DC782E9-F8D1-C949-96D5-F6F0E0B8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505" y="8199488"/>
            <a:ext cx="284638" cy="695782"/>
          </a:xfrm>
          <a:custGeom>
            <a:avLst/>
            <a:gdLst>
              <a:gd name="T0" fmla="*/ 69156 w 238"/>
              <a:gd name="T1" fmla="*/ 209191 h 583"/>
              <a:gd name="T2" fmla="*/ 69156 w 238"/>
              <a:gd name="T3" fmla="*/ 209191 h 583"/>
              <a:gd name="T4" fmla="*/ 16569 w 238"/>
              <a:gd name="T5" fmla="*/ 209191 h 583"/>
              <a:gd name="T6" fmla="*/ 11166 w 238"/>
              <a:gd name="T7" fmla="*/ 203440 h 583"/>
              <a:gd name="T8" fmla="*/ 5763 w 238"/>
              <a:gd name="T9" fmla="*/ 140179 h 583"/>
              <a:gd name="T10" fmla="*/ 33137 w 238"/>
              <a:gd name="T11" fmla="*/ 11142 h 583"/>
              <a:gd name="T12" fmla="*/ 36019 w 238"/>
              <a:gd name="T13" fmla="*/ 2875 h 583"/>
              <a:gd name="T14" fmla="*/ 41422 w 238"/>
              <a:gd name="T15" fmla="*/ 0 h 583"/>
              <a:gd name="T16" fmla="*/ 46825 w 238"/>
              <a:gd name="T17" fmla="*/ 2875 h 583"/>
              <a:gd name="T18" fmla="*/ 49706 w 238"/>
              <a:gd name="T19" fmla="*/ 5392 h 583"/>
              <a:gd name="T20" fmla="*/ 79962 w 238"/>
              <a:gd name="T21" fmla="*/ 148446 h 583"/>
              <a:gd name="T22" fmla="*/ 74559 w 238"/>
              <a:gd name="T23" fmla="*/ 203440 h 583"/>
              <a:gd name="T24" fmla="*/ 69156 w 238"/>
              <a:gd name="T25" fmla="*/ 209191 h 583"/>
              <a:gd name="T26" fmla="*/ 19450 w 238"/>
              <a:gd name="T27" fmla="*/ 198048 h 583"/>
              <a:gd name="T28" fmla="*/ 19450 w 238"/>
              <a:gd name="T29" fmla="*/ 198048 h 583"/>
              <a:gd name="T30" fmla="*/ 63393 w 238"/>
              <a:gd name="T31" fmla="*/ 198048 h 583"/>
              <a:gd name="T32" fmla="*/ 69156 w 238"/>
              <a:gd name="T33" fmla="*/ 145930 h 583"/>
              <a:gd name="T34" fmla="*/ 74559 w 238"/>
              <a:gd name="T35" fmla="*/ 148446 h 583"/>
              <a:gd name="T36" fmla="*/ 69156 w 238"/>
              <a:gd name="T37" fmla="*/ 145930 h 583"/>
              <a:gd name="T38" fmla="*/ 41422 w 238"/>
              <a:gd name="T39" fmla="*/ 16534 h 583"/>
              <a:gd name="T40" fmla="*/ 16569 w 238"/>
              <a:gd name="T41" fmla="*/ 140179 h 583"/>
              <a:gd name="T42" fmla="*/ 19450 w 238"/>
              <a:gd name="T43" fmla="*/ 198048 h 58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38" h="583">
                <a:moveTo>
                  <a:pt x="192" y="582"/>
                </a:moveTo>
                <a:lnTo>
                  <a:pt x="192" y="582"/>
                </a:lnTo>
                <a:cubicBezTo>
                  <a:pt x="46" y="582"/>
                  <a:pt x="46" y="582"/>
                  <a:pt x="46" y="582"/>
                </a:cubicBezTo>
                <a:cubicBezTo>
                  <a:pt x="39" y="582"/>
                  <a:pt x="31" y="574"/>
                  <a:pt x="31" y="566"/>
                </a:cubicBezTo>
                <a:cubicBezTo>
                  <a:pt x="16" y="390"/>
                  <a:pt x="16" y="390"/>
                  <a:pt x="16" y="390"/>
                </a:cubicBezTo>
                <a:cubicBezTo>
                  <a:pt x="0" y="276"/>
                  <a:pt x="31" y="153"/>
                  <a:pt x="92" y="31"/>
                </a:cubicBezTo>
                <a:cubicBezTo>
                  <a:pt x="100" y="8"/>
                  <a:pt x="100" y="8"/>
                  <a:pt x="100" y="8"/>
                </a:cubicBezTo>
                <a:cubicBezTo>
                  <a:pt x="107" y="0"/>
                  <a:pt x="107" y="0"/>
                  <a:pt x="115" y="0"/>
                </a:cubicBezTo>
                <a:cubicBezTo>
                  <a:pt x="123" y="0"/>
                  <a:pt x="130" y="0"/>
                  <a:pt x="130" y="8"/>
                </a:cubicBezTo>
                <a:cubicBezTo>
                  <a:pt x="138" y="15"/>
                  <a:pt x="138" y="15"/>
                  <a:pt x="138" y="15"/>
                </a:cubicBezTo>
                <a:cubicBezTo>
                  <a:pt x="207" y="138"/>
                  <a:pt x="237" y="276"/>
                  <a:pt x="222" y="413"/>
                </a:cubicBezTo>
                <a:cubicBezTo>
                  <a:pt x="207" y="566"/>
                  <a:pt x="207" y="566"/>
                  <a:pt x="207" y="566"/>
                </a:cubicBezTo>
                <a:cubicBezTo>
                  <a:pt x="207" y="574"/>
                  <a:pt x="199" y="582"/>
                  <a:pt x="192" y="582"/>
                </a:cubicBezTo>
                <a:close/>
                <a:moveTo>
                  <a:pt x="54" y="551"/>
                </a:moveTo>
                <a:lnTo>
                  <a:pt x="54" y="551"/>
                </a:lnTo>
                <a:cubicBezTo>
                  <a:pt x="176" y="551"/>
                  <a:pt x="176" y="551"/>
                  <a:pt x="176" y="551"/>
                </a:cubicBezTo>
                <a:cubicBezTo>
                  <a:pt x="192" y="406"/>
                  <a:pt x="192" y="406"/>
                  <a:pt x="192" y="406"/>
                </a:cubicBezTo>
                <a:cubicBezTo>
                  <a:pt x="207" y="413"/>
                  <a:pt x="207" y="413"/>
                  <a:pt x="207" y="413"/>
                </a:cubicBezTo>
                <a:cubicBezTo>
                  <a:pt x="192" y="406"/>
                  <a:pt x="192" y="406"/>
                  <a:pt x="192" y="406"/>
                </a:cubicBezTo>
                <a:cubicBezTo>
                  <a:pt x="199" y="283"/>
                  <a:pt x="176" y="161"/>
                  <a:pt x="115" y="46"/>
                </a:cubicBezTo>
                <a:cubicBezTo>
                  <a:pt x="61" y="161"/>
                  <a:pt x="39" y="276"/>
                  <a:pt x="46" y="390"/>
                </a:cubicBezTo>
                <a:lnTo>
                  <a:pt x="54" y="5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33">
            <a:extLst>
              <a:ext uri="{FF2B5EF4-FFF2-40B4-BE49-F238E27FC236}">
                <a16:creationId xmlns:a16="http://schemas.microsoft.com/office/drawing/2014/main" id="{D760331F-599B-AB4C-9873-E9ACAD0DE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348" y="8700241"/>
            <a:ext cx="137048" cy="300450"/>
          </a:xfrm>
          <a:custGeom>
            <a:avLst/>
            <a:gdLst>
              <a:gd name="T0" fmla="*/ 35582 w 116"/>
              <a:gd name="T1" fmla="*/ 90129 h 253"/>
              <a:gd name="T2" fmla="*/ 35582 w 116"/>
              <a:gd name="T3" fmla="*/ 90129 h 253"/>
              <a:gd name="T4" fmla="*/ 29889 w 116"/>
              <a:gd name="T5" fmla="*/ 90129 h 253"/>
              <a:gd name="T6" fmla="*/ 0 w 116"/>
              <a:gd name="T7" fmla="*/ 51860 h 253"/>
              <a:gd name="T8" fmla="*/ 2847 w 116"/>
              <a:gd name="T9" fmla="*/ 43634 h 253"/>
              <a:gd name="T10" fmla="*/ 11030 w 116"/>
              <a:gd name="T11" fmla="*/ 43634 h 253"/>
              <a:gd name="T12" fmla="*/ 29889 w 116"/>
              <a:gd name="T13" fmla="*/ 68312 h 253"/>
              <a:gd name="T14" fmla="*/ 29889 w 116"/>
              <a:gd name="T15" fmla="*/ 60086 h 253"/>
              <a:gd name="T16" fmla="*/ 5693 w 116"/>
              <a:gd name="T17" fmla="*/ 8226 h 253"/>
              <a:gd name="T18" fmla="*/ 8184 w 116"/>
              <a:gd name="T19" fmla="*/ 2861 h 253"/>
              <a:gd name="T20" fmla="*/ 13521 w 116"/>
              <a:gd name="T21" fmla="*/ 5365 h 253"/>
              <a:gd name="T22" fmla="*/ 40919 w 116"/>
              <a:gd name="T23" fmla="*/ 54721 h 253"/>
              <a:gd name="T24" fmla="*/ 40919 w 116"/>
              <a:gd name="T25" fmla="*/ 57583 h 253"/>
              <a:gd name="T26" fmla="*/ 40919 w 116"/>
              <a:gd name="T27" fmla="*/ 84765 h 253"/>
              <a:gd name="T28" fmla="*/ 35582 w 116"/>
              <a:gd name="T29" fmla="*/ 90129 h 25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6" h="253">
                <a:moveTo>
                  <a:pt x="100" y="252"/>
                </a:moveTo>
                <a:lnTo>
                  <a:pt x="100" y="252"/>
                </a:lnTo>
                <a:cubicBezTo>
                  <a:pt x="92" y="252"/>
                  <a:pt x="92" y="252"/>
                  <a:pt x="84" y="252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8"/>
                  <a:pt x="0" y="130"/>
                  <a:pt x="8" y="122"/>
                </a:cubicBezTo>
                <a:cubicBezTo>
                  <a:pt x="16" y="115"/>
                  <a:pt x="23" y="115"/>
                  <a:pt x="31" y="122"/>
                </a:cubicBezTo>
                <a:cubicBezTo>
                  <a:pt x="84" y="191"/>
                  <a:pt x="84" y="191"/>
                  <a:pt x="84" y="191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16" y="23"/>
                  <a:pt x="16" y="23"/>
                  <a:pt x="16" y="23"/>
                </a:cubicBezTo>
                <a:cubicBezTo>
                  <a:pt x="8" y="15"/>
                  <a:pt x="16" y="8"/>
                  <a:pt x="23" y="8"/>
                </a:cubicBezTo>
                <a:cubicBezTo>
                  <a:pt x="31" y="0"/>
                  <a:pt x="38" y="8"/>
                  <a:pt x="38" y="15"/>
                </a:cubicBezTo>
                <a:cubicBezTo>
                  <a:pt x="115" y="153"/>
                  <a:pt x="115" y="153"/>
                  <a:pt x="115" y="153"/>
                </a:cubicBezTo>
                <a:lnTo>
                  <a:pt x="115" y="161"/>
                </a:lnTo>
                <a:cubicBezTo>
                  <a:pt x="115" y="237"/>
                  <a:pt x="115" y="237"/>
                  <a:pt x="115" y="237"/>
                </a:cubicBezTo>
                <a:cubicBezTo>
                  <a:pt x="115" y="245"/>
                  <a:pt x="107" y="252"/>
                  <a:pt x="100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34">
            <a:extLst>
              <a:ext uri="{FF2B5EF4-FFF2-40B4-BE49-F238E27FC236}">
                <a16:creationId xmlns:a16="http://schemas.microsoft.com/office/drawing/2014/main" id="{EFD80C2E-1AFA-D144-B312-8BB97C19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252" y="8710784"/>
            <a:ext cx="137048" cy="295180"/>
          </a:xfrm>
          <a:custGeom>
            <a:avLst/>
            <a:gdLst>
              <a:gd name="T0" fmla="*/ 5384 w 115"/>
              <a:gd name="T1" fmla="*/ 88537 h 245"/>
              <a:gd name="T2" fmla="*/ 5384 w 115"/>
              <a:gd name="T3" fmla="*/ 88537 h 245"/>
              <a:gd name="T4" fmla="*/ 5384 w 115"/>
              <a:gd name="T5" fmla="*/ 88537 h 245"/>
              <a:gd name="T6" fmla="*/ 0 w 115"/>
              <a:gd name="T7" fmla="*/ 83094 h 245"/>
              <a:gd name="T8" fmla="*/ 0 w 115"/>
              <a:gd name="T9" fmla="*/ 55517 h 245"/>
              <a:gd name="T10" fmla="*/ 2512 w 115"/>
              <a:gd name="T11" fmla="*/ 52614 h 245"/>
              <a:gd name="T12" fmla="*/ 27277 w 115"/>
              <a:gd name="T13" fmla="*/ 2540 h 245"/>
              <a:gd name="T14" fmla="*/ 33020 w 115"/>
              <a:gd name="T15" fmla="*/ 0 h 245"/>
              <a:gd name="T16" fmla="*/ 35532 w 115"/>
              <a:gd name="T17" fmla="*/ 8346 h 245"/>
              <a:gd name="T18" fmla="*/ 10767 w 115"/>
              <a:gd name="T19" fmla="*/ 58057 h 245"/>
              <a:gd name="T20" fmla="*/ 10767 w 115"/>
              <a:gd name="T21" fmla="*/ 66403 h 245"/>
              <a:gd name="T22" fmla="*/ 30149 w 115"/>
              <a:gd name="T23" fmla="*/ 44269 h 245"/>
              <a:gd name="T24" fmla="*/ 38404 w 115"/>
              <a:gd name="T25" fmla="*/ 44269 h 245"/>
              <a:gd name="T26" fmla="*/ 38404 w 115"/>
              <a:gd name="T27" fmla="*/ 52614 h 245"/>
              <a:gd name="T28" fmla="*/ 10767 w 115"/>
              <a:gd name="T29" fmla="*/ 88537 h 245"/>
              <a:gd name="T30" fmla="*/ 5384 w 115"/>
              <a:gd name="T31" fmla="*/ 88537 h 2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5" h="245">
                <a:moveTo>
                  <a:pt x="15" y="244"/>
                </a:moveTo>
                <a:lnTo>
                  <a:pt x="15" y="244"/>
                </a:lnTo>
                <a:cubicBezTo>
                  <a:pt x="7" y="244"/>
                  <a:pt x="0" y="237"/>
                  <a:pt x="0" y="229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45"/>
                  <a:pt x="7" y="145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0"/>
                  <a:pt x="84" y="0"/>
                  <a:pt x="92" y="0"/>
                </a:cubicBezTo>
                <a:cubicBezTo>
                  <a:pt x="99" y="7"/>
                  <a:pt x="107" y="15"/>
                  <a:pt x="99" y="23"/>
                </a:cubicBezTo>
                <a:cubicBezTo>
                  <a:pt x="30" y="160"/>
                  <a:pt x="30" y="160"/>
                  <a:pt x="30" y="160"/>
                </a:cubicBezTo>
                <a:cubicBezTo>
                  <a:pt x="30" y="183"/>
                  <a:pt x="30" y="183"/>
                  <a:pt x="30" y="183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84" y="114"/>
                  <a:pt x="99" y="114"/>
                  <a:pt x="107" y="122"/>
                </a:cubicBezTo>
                <a:cubicBezTo>
                  <a:pt x="114" y="130"/>
                  <a:pt x="114" y="137"/>
                  <a:pt x="107" y="145"/>
                </a:cubicBezTo>
                <a:cubicBezTo>
                  <a:pt x="30" y="244"/>
                  <a:pt x="30" y="244"/>
                  <a:pt x="30" y="244"/>
                </a:cubicBezTo>
                <a:cubicBezTo>
                  <a:pt x="30" y="244"/>
                  <a:pt x="23" y="244"/>
                  <a:pt x="15" y="2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35">
            <a:extLst>
              <a:ext uri="{FF2B5EF4-FFF2-40B4-BE49-F238E27FC236}">
                <a16:creationId xmlns:a16="http://schemas.microsoft.com/office/drawing/2014/main" id="{D7EB1EB7-4B31-014E-87E5-F1BB4068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569" y="8858374"/>
            <a:ext cx="121236" cy="73795"/>
          </a:xfrm>
          <a:custGeom>
            <a:avLst/>
            <a:gdLst>
              <a:gd name="T0" fmla="*/ 30367 w 101"/>
              <a:gd name="T1" fmla="*/ 21867 h 62"/>
              <a:gd name="T2" fmla="*/ 30367 w 101"/>
              <a:gd name="T3" fmla="*/ 21867 h 62"/>
              <a:gd name="T4" fmla="*/ 5423 w 101"/>
              <a:gd name="T5" fmla="*/ 21867 h 62"/>
              <a:gd name="T6" fmla="*/ 0 w 101"/>
              <a:gd name="T7" fmla="*/ 16490 h 62"/>
              <a:gd name="T8" fmla="*/ 0 w 101"/>
              <a:gd name="T9" fmla="*/ 5377 h 62"/>
              <a:gd name="T10" fmla="*/ 5423 w 101"/>
              <a:gd name="T11" fmla="*/ 0 h 62"/>
              <a:gd name="T12" fmla="*/ 30367 w 101"/>
              <a:gd name="T13" fmla="*/ 0 h 62"/>
              <a:gd name="T14" fmla="*/ 36151 w 101"/>
              <a:gd name="T15" fmla="*/ 5377 h 62"/>
              <a:gd name="T16" fmla="*/ 36151 w 101"/>
              <a:gd name="T17" fmla="*/ 16490 h 62"/>
              <a:gd name="T18" fmla="*/ 30367 w 101"/>
              <a:gd name="T19" fmla="*/ 21867 h 62"/>
              <a:gd name="T20" fmla="*/ 11207 w 101"/>
              <a:gd name="T21" fmla="*/ 11113 h 62"/>
              <a:gd name="T22" fmla="*/ 11207 w 101"/>
              <a:gd name="T23" fmla="*/ 11113 h 62"/>
              <a:gd name="T24" fmla="*/ 24945 w 101"/>
              <a:gd name="T25" fmla="*/ 11113 h 62"/>
              <a:gd name="T26" fmla="*/ 24945 w 101"/>
              <a:gd name="T27" fmla="*/ 11113 h 62"/>
              <a:gd name="T28" fmla="*/ 11207 w 101"/>
              <a:gd name="T29" fmla="*/ 11113 h 6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1" h="62">
                <a:moveTo>
                  <a:pt x="84" y="61"/>
                </a:moveTo>
                <a:lnTo>
                  <a:pt x="84" y="61"/>
                </a:lnTo>
                <a:cubicBezTo>
                  <a:pt x="15" y="61"/>
                  <a:pt x="15" y="61"/>
                  <a:pt x="15" y="61"/>
                </a:cubicBezTo>
                <a:cubicBezTo>
                  <a:pt x="8" y="61"/>
                  <a:pt x="0" y="54"/>
                  <a:pt x="0" y="4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8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0" y="0"/>
                  <a:pt x="100" y="15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0" y="54"/>
                  <a:pt x="92" y="61"/>
                  <a:pt x="84" y="61"/>
                </a:cubicBezTo>
                <a:close/>
                <a:moveTo>
                  <a:pt x="31" y="31"/>
                </a:moveTo>
                <a:lnTo>
                  <a:pt x="31" y="31"/>
                </a:lnTo>
                <a:cubicBezTo>
                  <a:pt x="69" y="31"/>
                  <a:pt x="69" y="31"/>
                  <a:pt x="69" y="31"/>
                </a:cubicBezTo>
                <a:cubicBezTo>
                  <a:pt x="31" y="31"/>
                  <a:pt x="31" y="31"/>
                  <a:pt x="31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36">
            <a:extLst>
              <a:ext uri="{FF2B5EF4-FFF2-40B4-BE49-F238E27FC236}">
                <a16:creationId xmlns:a16="http://schemas.microsoft.com/office/drawing/2014/main" id="{39261E73-3A37-2B46-B15C-91518546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569" y="8399789"/>
            <a:ext cx="110694" cy="110694"/>
          </a:xfrm>
          <a:custGeom>
            <a:avLst/>
            <a:gdLst>
              <a:gd name="T0" fmla="*/ 16490 w 93"/>
              <a:gd name="T1" fmla="*/ 32980 h 93"/>
              <a:gd name="T2" fmla="*/ 16490 w 93"/>
              <a:gd name="T3" fmla="*/ 32980 h 93"/>
              <a:gd name="T4" fmla="*/ 0 w 93"/>
              <a:gd name="T5" fmla="*/ 16490 h 93"/>
              <a:gd name="T6" fmla="*/ 16490 w 93"/>
              <a:gd name="T7" fmla="*/ 0 h 93"/>
              <a:gd name="T8" fmla="*/ 32980 w 93"/>
              <a:gd name="T9" fmla="*/ 16490 h 93"/>
              <a:gd name="T10" fmla="*/ 16490 w 93"/>
              <a:gd name="T11" fmla="*/ 32980 h 93"/>
              <a:gd name="T12" fmla="*/ 16490 w 93"/>
              <a:gd name="T13" fmla="*/ 11113 h 93"/>
              <a:gd name="T14" fmla="*/ 16490 w 93"/>
              <a:gd name="T15" fmla="*/ 11113 h 93"/>
              <a:gd name="T16" fmla="*/ 11113 w 93"/>
              <a:gd name="T17" fmla="*/ 16490 h 93"/>
              <a:gd name="T18" fmla="*/ 16490 w 93"/>
              <a:gd name="T19" fmla="*/ 22225 h 93"/>
              <a:gd name="T20" fmla="*/ 21867 w 93"/>
              <a:gd name="T21" fmla="*/ 16490 h 93"/>
              <a:gd name="T22" fmla="*/ 16490 w 93"/>
              <a:gd name="T23" fmla="*/ 11113 h 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3" h="93">
                <a:moveTo>
                  <a:pt x="46" y="92"/>
                </a:moveTo>
                <a:lnTo>
                  <a:pt x="46" y="92"/>
                </a:lnTo>
                <a:cubicBezTo>
                  <a:pt x="23" y="92"/>
                  <a:pt x="0" y="77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46"/>
                </a:cubicBezTo>
                <a:cubicBezTo>
                  <a:pt x="92" y="77"/>
                  <a:pt x="77" y="92"/>
                  <a:pt x="46" y="92"/>
                </a:cubicBezTo>
                <a:close/>
                <a:moveTo>
                  <a:pt x="46" y="31"/>
                </a:moveTo>
                <a:lnTo>
                  <a:pt x="46" y="31"/>
                </a:lnTo>
                <a:cubicBezTo>
                  <a:pt x="38" y="31"/>
                  <a:pt x="31" y="39"/>
                  <a:pt x="31" y="46"/>
                </a:cubicBezTo>
                <a:cubicBezTo>
                  <a:pt x="31" y="54"/>
                  <a:pt x="38" y="62"/>
                  <a:pt x="46" y="62"/>
                </a:cubicBezTo>
                <a:cubicBezTo>
                  <a:pt x="61" y="62"/>
                  <a:pt x="61" y="54"/>
                  <a:pt x="61" y="46"/>
                </a:cubicBezTo>
                <a:cubicBezTo>
                  <a:pt x="61" y="39"/>
                  <a:pt x="61" y="31"/>
                  <a:pt x="46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37">
            <a:extLst>
              <a:ext uri="{FF2B5EF4-FFF2-40B4-BE49-F238E27FC236}">
                <a16:creationId xmlns:a16="http://schemas.microsoft.com/office/drawing/2014/main" id="{3449A42F-1024-C746-96BF-7EBAB9495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468" y="8710784"/>
            <a:ext cx="36896" cy="295180"/>
          </a:xfrm>
          <a:custGeom>
            <a:avLst/>
            <a:gdLst>
              <a:gd name="T0" fmla="*/ 5377 w 31"/>
              <a:gd name="T1" fmla="*/ 88537 h 245"/>
              <a:gd name="T2" fmla="*/ 5377 w 31"/>
              <a:gd name="T3" fmla="*/ 88537 h 245"/>
              <a:gd name="T4" fmla="*/ 0 w 31"/>
              <a:gd name="T5" fmla="*/ 83094 h 245"/>
              <a:gd name="T6" fmla="*/ 0 w 31"/>
              <a:gd name="T7" fmla="*/ 5443 h 245"/>
              <a:gd name="T8" fmla="*/ 5377 w 31"/>
              <a:gd name="T9" fmla="*/ 0 h 245"/>
              <a:gd name="T10" fmla="*/ 10754 w 31"/>
              <a:gd name="T11" fmla="*/ 5443 h 245"/>
              <a:gd name="T12" fmla="*/ 10754 w 31"/>
              <a:gd name="T13" fmla="*/ 83094 h 245"/>
              <a:gd name="T14" fmla="*/ 5377 w 31"/>
              <a:gd name="T15" fmla="*/ 88537 h 2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245">
                <a:moveTo>
                  <a:pt x="15" y="244"/>
                </a:moveTo>
                <a:lnTo>
                  <a:pt x="15" y="244"/>
                </a:lnTo>
                <a:cubicBezTo>
                  <a:pt x="7" y="244"/>
                  <a:pt x="0" y="237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30" y="0"/>
                  <a:pt x="30" y="7"/>
                  <a:pt x="30" y="15"/>
                </a:cubicBezTo>
                <a:cubicBezTo>
                  <a:pt x="30" y="229"/>
                  <a:pt x="30" y="229"/>
                  <a:pt x="30" y="229"/>
                </a:cubicBezTo>
                <a:cubicBezTo>
                  <a:pt x="30" y="237"/>
                  <a:pt x="30" y="244"/>
                  <a:pt x="15" y="2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38">
            <a:extLst>
              <a:ext uri="{FF2B5EF4-FFF2-40B4-BE49-F238E27FC236}">
                <a16:creationId xmlns:a16="http://schemas.microsoft.com/office/drawing/2014/main" id="{8D7B046B-4AAD-8D4B-B804-E1456DB44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072" y="8236387"/>
            <a:ext cx="173944" cy="722136"/>
          </a:xfrm>
          <a:custGeom>
            <a:avLst/>
            <a:gdLst>
              <a:gd name="T0" fmla="*/ 46646 w 146"/>
              <a:gd name="T1" fmla="*/ 217128 h 605"/>
              <a:gd name="T2" fmla="*/ 46646 w 146"/>
              <a:gd name="T3" fmla="*/ 217128 h 605"/>
              <a:gd name="T4" fmla="*/ 43775 w 146"/>
              <a:gd name="T5" fmla="*/ 217128 h 605"/>
              <a:gd name="T6" fmla="*/ 0 w 146"/>
              <a:gd name="T7" fmla="*/ 112518 h 605"/>
              <a:gd name="T8" fmla="*/ 19017 w 146"/>
              <a:gd name="T9" fmla="*/ 38465 h 605"/>
              <a:gd name="T10" fmla="*/ 43775 w 146"/>
              <a:gd name="T11" fmla="*/ 2516 h 605"/>
              <a:gd name="T12" fmla="*/ 52028 w 146"/>
              <a:gd name="T13" fmla="*/ 2516 h 605"/>
              <a:gd name="T14" fmla="*/ 52028 w 146"/>
              <a:gd name="T15" fmla="*/ 10784 h 605"/>
              <a:gd name="T16" fmla="*/ 27270 w 146"/>
              <a:gd name="T17" fmla="*/ 43857 h 605"/>
              <a:gd name="T18" fmla="*/ 11123 w 146"/>
              <a:gd name="T19" fmla="*/ 112518 h 605"/>
              <a:gd name="T20" fmla="*/ 52028 w 146"/>
              <a:gd name="T21" fmla="*/ 208859 h 605"/>
              <a:gd name="T22" fmla="*/ 52028 w 146"/>
              <a:gd name="T23" fmla="*/ 217128 h 605"/>
              <a:gd name="T24" fmla="*/ 46646 w 146"/>
              <a:gd name="T25" fmla="*/ 217128 h 6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6" h="605">
                <a:moveTo>
                  <a:pt x="130" y="604"/>
                </a:moveTo>
                <a:lnTo>
                  <a:pt x="130" y="604"/>
                </a:lnTo>
                <a:lnTo>
                  <a:pt x="122" y="604"/>
                </a:lnTo>
                <a:cubicBezTo>
                  <a:pt x="84" y="566"/>
                  <a:pt x="0" y="466"/>
                  <a:pt x="0" y="313"/>
                </a:cubicBezTo>
                <a:cubicBezTo>
                  <a:pt x="0" y="245"/>
                  <a:pt x="15" y="168"/>
                  <a:pt x="53" y="107"/>
                </a:cubicBezTo>
                <a:cubicBezTo>
                  <a:pt x="69" y="69"/>
                  <a:pt x="92" y="38"/>
                  <a:pt x="122" y="7"/>
                </a:cubicBezTo>
                <a:cubicBezTo>
                  <a:pt x="122" y="7"/>
                  <a:pt x="138" y="0"/>
                  <a:pt x="145" y="7"/>
                </a:cubicBezTo>
                <a:cubicBezTo>
                  <a:pt x="145" y="15"/>
                  <a:pt x="145" y="23"/>
                  <a:pt x="145" y="30"/>
                </a:cubicBezTo>
                <a:cubicBezTo>
                  <a:pt x="115" y="53"/>
                  <a:pt x="92" y="84"/>
                  <a:pt x="76" y="122"/>
                </a:cubicBezTo>
                <a:cubicBezTo>
                  <a:pt x="46" y="183"/>
                  <a:pt x="31" y="245"/>
                  <a:pt x="31" y="313"/>
                </a:cubicBezTo>
                <a:cubicBezTo>
                  <a:pt x="31" y="451"/>
                  <a:pt x="107" y="543"/>
                  <a:pt x="145" y="581"/>
                </a:cubicBezTo>
                <a:cubicBezTo>
                  <a:pt x="145" y="589"/>
                  <a:pt x="145" y="596"/>
                  <a:pt x="145" y="604"/>
                </a:cubicBezTo>
                <a:cubicBezTo>
                  <a:pt x="138" y="604"/>
                  <a:pt x="138" y="604"/>
                  <a:pt x="130" y="6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39">
            <a:extLst>
              <a:ext uri="{FF2B5EF4-FFF2-40B4-BE49-F238E27FC236}">
                <a16:creationId xmlns:a16="http://schemas.microsoft.com/office/drawing/2014/main" id="{E88EEA86-25A8-5D48-A6D3-EC136F95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86" y="8241656"/>
            <a:ext cx="184489" cy="716866"/>
          </a:xfrm>
          <a:custGeom>
            <a:avLst/>
            <a:gdLst>
              <a:gd name="T0" fmla="*/ 8298 w 154"/>
              <a:gd name="T1" fmla="*/ 215539 h 598"/>
              <a:gd name="T2" fmla="*/ 8298 w 154"/>
              <a:gd name="T3" fmla="*/ 215539 h 598"/>
              <a:gd name="T4" fmla="*/ 2886 w 154"/>
              <a:gd name="T5" fmla="*/ 215539 h 598"/>
              <a:gd name="T6" fmla="*/ 2886 w 154"/>
              <a:gd name="T7" fmla="*/ 207235 h 598"/>
              <a:gd name="T8" fmla="*/ 27421 w 154"/>
              <a:gd name="T9" fmla="*/ 174020 h 598"/>
              <a:gd name="T10" fmla="*/ 44017 w 154"/>
              <a:gd name="T11" fmla="*/ 105062 h 598"/>
              <a:gd name="T12" fmla="*/ 2886 w 154"/>
              <a:gd name="T13" fmla="*/ 8304 h 598"/>
              <a:gd name="T14" fmla="*/ 2886 w 154"/>
              <a:gd name="T15" fmla="*/ 0 h 598"/>
              <a:gd name="T16" fmla="*/ 11185 w 154"/>
              <a:gd name="T17" fmla="*/ 0 h 598"/>
              <a:gd name="T18" fmla="*/ 55202 w 154"/>
              <a:gd name="T19" fmla="*/ 105062 h 598"/>
              <a:gd name="T20" fmla="*/ 35719 w 154"/>
              <a:gd name="T21" fmla="*/ 179796 h 598"/>
              <a:gd name="T22" fmla="*/ 11185 w 154"/>
              <a:gd name="T23" fmla="*/ 215539 h 598"/>
              <a:gd name="T24" fmla="*/ 8298 w 154"/>
              <a:gd name="T25" fmla="*/ 215539 h 59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54" h="598">
                <a:moveTo>
                  <a:pt x="23" y="597"/>
                </a:moveTo>
                <a:lnTo>
                  <a:pt x="23" y="597"/>
                </a:lnTo>
                <a:cubicBezTo>
                  <a:pt x="15" y="597"/>
                  <a:pt x="15" y="597"/>
                  <a:pt x="8" y="597"/>
                </a:cubicBezTo>
                <a:cubicBezTo>
                  <a:pt x="8" y="589"/>
                  <a:pt x="0" y="582"/>
                  <a:pt x="8" y="574"/>
                </a:cubicBezTo>
                <a:cubicBezTo>
                  <a:pt x="31" y="551"/>
                  <a:pt x="54" y="521"/>
                  <a:pt x="76" y="482"/>
                </a:cubicBezTo>
                <a:cubicBezTo>
                  <a:pt x="107" y="421"/>
                  <a:pt x="122" y="360"/>
                  <a:pt x="122" y="291"/>
                </a:cubicBezTo>
                <a:cubicBezTo>
                  <a:pt x="122" y="153"/>
                  <a:pt x="46" y="62"/>
                  <a:pt x="8" y="23"/>
                </a:cubicBezTo>
                <a:cubicBezTo>
                  <a:pt x="0" y="16"/>
                  <a:pt x="8" y="8"/>
                  <a:pt x="8" y="0"/>
                </a:cubicBezTo>
                <a:cubicBezTo>
                  <a:pt x="15" y="0"/>
                  <a:pt x="23" y="0"/>
                  <a:pt x="31" y="0"/>
                </a:cubicBezTo>
                <a:cubicBezTo>
                  <a:pt x="69" y="38"/>
                  <a:pt x="153" y="138"/>
                  <a:pt x="153" y="291"/>
                </a:cubicBezTo>
                <a:cubicBezTo>
                  <a:pt x="153" y="360"/>
                  <a:pt x="138" y="436"/>
                  <a:pt x="99" y="498"/>
                </a:cubicBezTo>
                <a:cubicBezTo>
                  <a:pt x="84" y="536"/>
                  <a:pt x="61" y="567"/>
                  <a:pt x="31" y="597"/>
                </a:cubicBezTo>
                <a:lnTo>
                  <a:pt x="23" y="5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40">
            <a:extLst>
              <a:ext uri="{FF2B5EF4-FFF2-40B4-BE49-F238E27FC236}">
                <a16:creationId xmlns:a16="http://schemas.microsoft.com/office/drawing/2014/main" id="{402D9275-2703-0041-9DC5-9E0F6BBA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0454" y="8489398"/>
            <a:ext cx="579818" cy="569276"/>
          </a:xfrm>
          <a:custGeom>
            <a:avLst/>
            <a:gdLst>
              <a:gd name="T0" fmla="*/ 157633 w 483"/>
              <a:gd name="T1" fmla="*/ 46923 h 475"/>
              <a:gd name="T2" fmla="*/ 124732 w 483"/>
              <a:gd name="T3" fmla="*/ 49811 h 475"/>
              <a:gd name="T4" fmla="*/ 110632 w 483"/>
              <a:gd name="T5" fmla="*/ 63527 h 475"/>
              <a:gd name="T6" fmla="*/ 94363 w 483"/>
              <a:gd name="T7" fmla="*/ 110450 h 475"/>
              <a:gd name="T8" fmla="*/ 83155 w 483"/>
              <a:gd name="T9" fmla="*/ 110450 h 475"/>
              <a:gd name="T10" fmla="*/ 83155 w 483"/>
              <a:gd name="T11" fmla="*/ 121639 h 475"/>
              <a:gd name="T12" fmla="*/ 86047 w 483"/>
              <a:gd name="T13" fmla="*/ 124166 h 475"/>
              <a:gd name="T14" fmla="*/ 52785 w 483"/>
              <a:gd name="T15" fmla="*/ 157373 h 475"/>
              <a:gd name="T16" fmla="*/ 44470 w 483"/>
              <a:gd name="T17" fmla="*/ 149071 h 475"/>
              <a:gd name="T18" fmla="*/ 39047 w 483"/>
              <a:gd name="T19" fmla="*/ 143657 h 475"/>
              <a:gd name="T20" fmla="*/ 36154 w 483"/>
              <a:gd name="T21" fmla="*/ 137882 h 475"/>
              <a:gd name="T22" fmla="*/ 30731 w 483"/>
              <a:gd name="T23" fmla="*/ 135355 h 475"/>
              <a:gd name="T24" fmla="*/ 22416 w 483"/>
              <a:gd name="T25" fmla="*/ 143657 h 475"/>
              <a:gd name="T26" fmla="*/ 24946 w 483"/>
              <a:gd name="T27" fmla="*/ 151959 h 475"/>
              <a:gd name="T28" fmla="*/ 11208 w 483"/>
              <a:gd name="T29" fmla="*/ 149071 h 475"/>
              <a:gd name="T30" fmla="*/ 0 w 483"/>
              <a:gd name="T31" fmla="*/ 154485 h 475"/>
              <a:gd name="T32" fmla="*/ 49893 w 483"/>
              <a:gd name="T33" fmla="*/ 171089 h 475"/>
              <a:gd name="T34" fmla="*/ 52785 w 483"/>
              <a:gd name="T35" fmla="*/ 171089 h 475"/>
              <a:gd name="T36" fmla="*/ 55316 w 483"/>
              <a:gd name="T37" fmla="*/ 171089 h 475"/>
              <a:gd name="T38" fmla="*/ 133048 w 483"/>
              <a:gd name="T39" fmla="*/ 140769 h 475"/>
              <a:gd name="T40" fmla="*/ 135578 w 483"/>
              <a:gd name="T41" fmla="*/ 140769 h 475"/>
              <a:gd name="T42" fmla="*/ 138471 w 483"/>
              <a:gd name="T43" fmla="*/ 137882 h 475"/>
              <a:gd name="T44" fmla="*/ 160525 w 483"/>
              <a:gd name="T45" fmla="*/ 0 h 475"/>
              <a:gd name="T46" fmla="*/ 149679 w 483"/>
              <a:gd name="T47" fmla="*/ 13716 h 475"/>
              <a:gd name="T48" fmla="*/ 157633 w 483"/>
              <a:gd name="T49" fmla="*/ 46923 h 475"/>
              <a:gd name="T50" fmla="*/ 83155 w 483"/>
              <a:gd name="T51" fmla="*/ 151959 h 475"/>
              <a:gd name="T52" fmla="*/ 102317 w 483"/>
              <a:gd name="T53" fmla="*/ 127053 h 475"/>
              <a:gd name="T54" fmla="*/ 116417 w 483"/>
              <a:gd name="T55" fmla="*/ 137882 h 475"/>
              <a:gd name="T56" fmla="*/ 83155 w 483"/>
              <a:gd name="T57" fmla="*/ 151959 h 475"/>
              <a:gd name="T58" fmla="*/ 127263 w 483"/>
              <a:gd name="T59" fmla="*/ 127053 h 475"/>
              <a:gd name="T60" fmla="*/ 110632 w 483"/>
              <a:gd name="T61" fmla="*/ 113337 h 475"/>
              <a:gd name="T62" fmla="*/ 127263 w 483"/>
              <a:gd name="T63" fmla="*/ 60639 h 475"/>
              <a:gd name="T64" fmla="*/ 157633 w 483"/>
              <a:gd name="T65" fmla="*/ 63527 h 475"/>
              <a:gd name="T66" fmla="*/ 127263 w 483"/>
              <a:gd name="T67" fmla="*/ 127053 h 47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83" h="475">
                <a:moveTo>
                  <a:pt x="436" y="130"/>
                </a:moveTo>
                <a:lnTo>
                  <a:pt x="436" y="130"/>
                </a:lnTo>
                <a:cubicBezTo>
                  <a:pt x="352" y="130"/>
                  <a:pt x="352" y="130"/>
                  <a:pt x="352" y="130"/>
                </a:cubicBezTo>
                <a:cubicBezTo>
                  <a:pt x="352" y="130"/>
                  <a:pt x="345" y="130"/>
                  <a:pt x="345" y="138"/>
                </a:cubicBezTo>
                <a:cubicBezTo>
                  <a:pt x="337" y="145"/>
                  <a:pt x="322" y="161"/>
                  <a:pt x="306" y="176"/>
                </a:cubicBezTo>
                <a:cubicBezTo>
                  <a:pt x="299" y="222"/>
                  <a:pt x="291" y="260"/>
                  <a:pt x="268" y="306"/>
                </a:cubicBezTo>
                <a:cubicBezTo>
                  <a:pt x="261" y="306"/>
                  <a:pt x="261" y="306"/>
                  <a:pt x="261" y="306"/>
                </a:cubicBezTo>
                <a:cubicBezTo>
                  <a:pt x="253" y="306"/>
                  <a:pt x="245" y="298"/>
                  <a:pt x="238" y="298"/>
                </a:cubicBezTo>
                <a:cubicBezTo>
                  <a:pt x="238" y="298"/>
                  <a:pt x="238" y="298"/>
                  <a:pt x="230" y="306"/>
                </a:cubicBezTo>
                <a:cubicBezTo>
                  <a:pt x="222" y="329"/>
                  <a:pt x="222" y="329"/>
                  <a:pt x="222" y="329"/>
                </a:cubicBezTo>
                <a:cubicBezTo>
                  <a:pt x="222" y="337"/>
                  <a:pt x="222" y="337"/>
                  <a:pt x="230" y="337"/>
                </a:cubicBezTo>
                <a:cubicBezTo>
                  <a:pt x="238" y="337"/>
                  <a:pt x="238" y="344"/>
                  <a:pt x="238" y="344"/>
                </a:cubicBezTo>
                <a:cubicBezTo>
                  <a:pt x="215" y="375"/>
                  <a:pt x="184" y="405"/>
                  <a:pt x="153" y="436"/>
                </a:cubicBezTo>
                <a:lnTo>
                  <a:pt x="146" y="436"/>
                </a:lnTo>
                <a:cubicBezTo>
                  <a:pt x="138" y="428"/>
                  <a:pt x="130" y="421"/>
                  <a:pt x="123" y="413"/>
                </a:cubicBezTo>
                <a:lnTo>
                  <a:pt x="123" y="405"/>
                </a:lnTo>
                <a:cubicBezTo>
                  <a:pt x="115" y="405"/>
                  <a:pt x="115" y="405"/>
                  <a:pt x="108" y="398"/>
                </a:cubicBezTo>
                <a:cubicBezTo>
                  <a:pt x="108" y="398"/>
                  <a:pt x="100" y="390"/>
                  <a:pt x="100" y="382"/>
                </a:cubicBezTo>
                <a:cubicBezTo>
                  <a:pt x="92" y="382"/>
                  <a:pt x="92" y="375"/>
                  <a:pt x="92" y="375"/>
                </a:cubicBezTo>
                <a:cubicBezTo>
                  <a:pt x="85" y="375"/>
                  <a:pt x="85" y="375"/>
                  <a:pt x="85" y="375"/>
                </a:cubicBezTo>
                <a:cubicBezTo>
                  <a:pt x="77" y="375"/>
                  <a:pt x="69" y="382"/>
                  <a:pt x="62" y="390"/>
                </a:cubicBezTo>
                <a:cubicBezTo>
                  <a:pt x="54" y="390"/>
                  <a:pt x="54" y="398"/>
                  <a:pt x="62" y="398"/>
                </a:cubicBezTo>
                <a:cubicBezTo>
                  <a:pt x="62" y="405"/>
                  <a:pt x="69" y="405"/>
                  <a:pt x="69" y="413"/>
                </a:cubicBezTo>
                <a:cubicBezTo>
                  <a:pt x="77" y="421"/>
                  <a:pt x="69" y="421"/>
                  <a:pt x="69" y="421"/>
                </a:cubicBezTo>
                <a:cubicBezTo>
                  <a:pt x="54" y="421"/>
                  <a:pt x="46" y="413"/>
                  <a:pt x="39" y="405"/>
                </a:cubicBezTo>
                <a:cubicBezTo>
                  <a:pt x="31" y="405"/>
                  <a:pt x="31" y="405"/>
                  <a:pt x="31" y="413"/>
                </a:cubicBezTo>
                <a:cubicBezTo>
                  <a:pt x="23" y="413"/>
                  <a:pt x="16" y="421"/>
                  <a:pt x="8" y="421"/>
                </a:cubicBezTo>
                <a:lnTo>
                  <a:pt x="0" y="428"/>
                </a:lnTo>
                <a:lnTo>
                  <a:pt x="0" y="436"/>
                </a:lnTo>
                <a:cubicBezTo>
                  <a:pt x="46" y="459"/>
                  <a:pt x="92" y="474"/>
                  <a:pt x="138" y="474"/>
                </a:cubicBezTo>
                <a:cubicBezTo>
                  <a:pt x="138" y="474"/>
                  <a:pt x="138" y="474"/>
                  <a:pt x="146" y="474"/>
                </a:cubicBezTo>
                <a:lnTo>
                  <a:pt x="153" y="474"/>
                </a:lnTo>
                <a:cubicBezTo>
                  <a:pt x="238" y="474"/>
                  <a:pt x="314" y="444"/>
                  <a:pt x="368" y="398"/>
                </a:cubicBezTo>
                <a:cubicBezTo>
                  <a:pt x="368" y="398"/>
                  <a:pt x="368" y="398"/>
                  <a:pt x="368" y="390"/>
                </a:cubicBezTo>
                <a:cubicBezTo>
                  <a:pt x="375" y="390"/>
                  <a:pt x="375" y="390"/>
                  <a:pt x="375" y="390"/>
                </a:cubicBezTo>
                <a:cubicBezTo>
                  <a:pt x="375" y="390"/>
                  <a:pt x="375" y="390"/>
                  <a:pt x="383" y="382"/>
                </a:cubicBezTo>
                <a:cubicBezTo>
                  <a:pt x="444" y="321"/>
                  <a:pt x="482" y="237"/>
                  <a:pt x="482" y="153"/>
                </a:cubicBezTo>
                <a:cubicBezTo>
                  <a:pt x="482" y="99"/>
                  <a:pt x="467" y="46"/>
                  <a:pt x="444" y="0"/>
                </a:cubicBezTo>
                <a:lnTo>
                  <a:pt x="436" y="0"/>
                </a:lnTo>
                <a:cubicBezTo>
                  <a:pt x="429" y="15"/>
                  <a:pt x="421" y="23"/>
                  <a:pt x="414" y="38"/>
                </a:cubicBezTo>
                <a:cubicBezTo>
                  <a:pt x="429" y="69"/>
                  <a:pt x="436" y="99"/>
                  <a:pt x="436" y="130"/>
                </a:cubicBezTo>
                <a:close/>
                <a:moveTo>
                  <a:pt x="230" y="421"/>
                </a:moveTo>
                <a:lnTo>
                  <a:pt x="230" y="421"/>
                </a:lnTo>
                <a:cubicBezTo>
                  <a:pt x="245" y="398"/>
                  <a:pt x="261" y="375"/>
                  <a:pt x="276" y="360"/>
                </a:cubicBezTo>
                <a:cubicBezTo>
                  <a:pt x="276" y="352"/>
                  <a:pt x="283" y="352"/>
                  <a:pt x="283" y="352"/>
                </a:cubicBezTo>
                <a:cubicBezTo>
                  <a:pt x="299" y="360"/>
                  <a:pt x="306" y="367"/>
                  <a:pt x="322" y="375"/>
                </a:cubicBezTo>
                <a:lnTo>
                  <a:pt x="322" y="382"/>
                </a:lnTo>
                <a:cubicBezTo>
                  <a:pt x="299" y="405"/>
                  <a:pt x="268" y="413"/>
                  <a:pt x="230" y="428"/>
                </a:cubicBezTo>
                <a:cubicBezTo>
                  <a:pt x="230" y="428"/>
                  <a:pt x="222" y="421"/>
                  <a:pt x="230" y="421"/>
                </a:cubicBezTo>
                <a:close/>
                <a:moveTo>
                  <a:pt x="352" y="352"/>
                </a:moveTo>
                <a:lnTo>
                  <a:pt x="352" y="352"/>
                </a:lnTo>
                <a:cubicBezTo>
                  <a:pt x="337" y="337"/>
                  <a:pt x="322" y="329"/>
                  <a:pt x="306" y="321"/>
                </a:cubicBezTo>
                <a:cubicBezTo>
                  <a:pt x="306" y="321"/>
                  <a:pt x="299" y="321"/>
                  <a:pt x="306" y="314"/>
                </a:cubicBezTo>
                <a:cubicBezTo>
                  <a:pt x="329" y="268"/>
                  <a:pt x="345" y="222"/>
                  <a:pt x="345" y="176"/>
                </a:cubicBezTo>
                <a:lnTo>
                  <a:pt x="352" y="168"/>
                </a:lnTo>
                <a:cubicBezTo>
                  <a:pt x="436" y="168"/>
                  <a:pt x="436" y="168"/>
                  <a:pt x="436" y="168"/>
                </a:cubicBezTo>
                <a:lnTo>
                  <a:pt x="436" y="176"/>
                </a:lnTo>
                <a:cubicBezTo>
                  <a:pt x="436" y="245"/>
                  <a:pt x="406" y="306"/>
                  <a:pt x="360" y="344"/>
                </a:cubicBezTo>
                <a:cubicBezTo>
                  <a:pt x="360" y="352"/>
                  <a:pt x="360" y="352"/>
                  <a:pt x="352" y="3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41">
            <a:extLst>
              <a:ext uri="{FF2B5EF4-FFF2-40B4-BE49-F238E27FC236}">
                <a16:creationId xmlns:a16="http://schemas.microsoft.com/office/drawing/2014/main" id="{6546AA1E-7FA8-9B40-B891-52B3EE76E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0153" y="8289098"/>
            <a:ext cx="579818" cy="585088"/>
          </a:xfrm>
          <a:custGeom>
            <a:avLst/>
            <a:gdLst>
              <a:gd name="T0" fmla="*/ 24946 w 483"/>
              <a:gd name="T1" fmla="*/ 162216 h 491"/>
              <a:gd name="T2" fmla="*/ 16631 w 483"/>
              <a:gd name="T3" fmla="*/ 120944 h 491"/>
              <a:gd name="T4" fmla="*/ 27477 w 483"/>
              <a:gd name="T5" fmla="*/ 120944 h 491"/>
              <a:gd name="T6" fmla="*/ 33262 w 483"/>
              <a:gd name="T7" fmla="*/ 110177 h 491"/>
              <a:gd name="T8" fmla="*/ 16631 w 483"/>
              <a:gd name="T9" fmla="*/ 107306 h 491"/>
              <a:gd name="T10" fmla="*/ 41577 w 483"/>
              <a:gd name="T11" fmla="*/ 44143 h 491"/>
              <a:gd name="T12" fmla="*/ 63631 w 483"/>
              <a:gd name="T13" fmla="*/ 55268 h 491"/>
              <a:gd name="T14" fmla="*/ 49893 w 483"/>
              <a:gd name="T15" fmla="*/ 90798 h 491"/>
              <a:gd name="T16" fmla="*/ 52424 w 483"/>
              <a:gd name="T17" fmla="*/ 93669 h 491"/>
              <a:gd name="T18" fmla="*/ 66524 w 483"/>
              <a:gd name="T19" fmla="*/ 87927 h 491"/>
              <a:gd name="T20" fmla="*/ 80262 w 483"/>
              <a:gd name="T21" fmla="*/ 60651 h 491"/>
              <a:gd name="T22" fmla="*/ 107740 w 483"/>
              <a:gd name="T23" fmla="*/ 66035 h 491"/>
              <a:gd name="T24" fmla="*/ 118947 w 483"/>
              <a:gd name="T25" fmla="*/ 52397 h 491"/>
              <a:gd name="T26" fmla="*/ 88578 w 483"/>
              <a:gd name="T27" fmla="*/ 47014 h 491"/>
              <a:gd name="T28" fmla="*/ 118947 w 483"/>
              <a:gd name="T29" fmla="*/ 13996 h 491"/>
              <a:gd name="T30" fmla="*/ 141002 w 483"/>
              <a:gd name="T31" fmla="*/ 35888 h 491"/>
              <a:gd name="T32" fmla="*/ 152209 w 483"/>
              <a:gd name="T33" fmla="*/ 30505 h 491"/>
              <a:gd name="T34" fmla="*/ 146786 w 483"/>
              <a:gd name="T35" fmla="*/ 22251 h 491"/>
              <a:gd name="T36" fmla="*/ 160525 w 483"/>
              <a:gd name="T37" fmla="*/ 22251 h 491"/>
              <a:gd name="T38" fmla="*/ 174263 w 483"/>
              <a:gd name="T39" fmla="*/ 16868 h 491"/>
              <a:gd name="T40" fmla="*/ 124371 w 483"/>
              <a:gd name="T41" fmla="*/ 0 h 491"/>
              <a:gd name="T42" fmla="*/ 121840 w 483"/>
              <a:gd name="T43" fmla="*/ 0 h 491"/>
              <a:gd name="T44" fmla="*/ 116055 w 483"/>
              <a:gd name="T45" fmla="*/ 0 h 491"/>
              <a:gd name="T46" fmla="*/ 38685 w 483"/>
              <a:gd name="T47" fmla="*/ 27634 h 491"/>
              <a:gd name="T48" fmla="*/ 36154 w 483"/>
              <a:gd name="T49" fmla="*/ 30505 h 491"/>
              <a:gd name="T50" fmla="*/ 33262 w 483"/>
              <a:gd name="T51" fmla="*/ 33017 h 491"/>
              <a:gd name="T52" fmla="*/ 16631 w 483"/>
              <a:gd name="T53" fmla="*/ 173341 h 491"/>
              <a:gd name="T54" fmla="*/ 22054 w 483"/>
              <a:gd name="T55" fmla="*/ 170470 h 491"/>
              <a:gd name="T56" fmla="*/ 24946 w 483"/>
              <a:gd name="T57" fmla="*/ 162216 h 491"/>
              <a:gd name="T58" fmla="*/ 91470 w 483"/>
              <a:gd name="T59" fmla="*/ 19380 h 491"/>
              <a:gd name="T60" fmla="*/ 71947 w 483"/>
              <a:gd name="T61" fmla="*/ 41272 h 491"/>
              <a:gd name="T62" fmla="*/ 58208 w 483"/>
              <a:gd name="T63" fmla="*/ 33017 h 491"/>
              <a:gd name="T64" fmla="*/ 91470 w 483"/>
              <a:gd name="T65" fmla="*/ 19380 h 4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83" h="491">
                <a:moveTo>
                  <a:pt x="69" y="452"/>
                </a:moveTo>
                <a:lnTo>
                  <a:pt x="69" y="452"/>
                </a:lnTo>
                <a:cubicBezTo>
                  <a:pt x="53" y="421"/>
                  <a:pt x="46" y="383"/>
                  <a:pt x="38" y="345"/>
                </a:cubicBezTo>
                <a:lnTo>
                  <a:pt x="46" y="337"/>
                </a:lnTo>
                <a:cubicBezTo>
                  <a:pt x="69" y="337"/>
                  <a:pt x="69" y="337"/>
                  <a:pt x="69" y="337"/>
                </a:cubicBezTo>
                <a:cubicBezTo>
                  <a:pt x="69" y="337"/>
                  <a:pt x="69" y="337"/>
                  <a:pt x="76" y="337"/>
                </a:cubicBezTo>
                <a:cubicBezTo>
                  <a:pt x="76" y="330"/>
                  <a:pt x="76" y="322"/>
                  <a:pt x="84" y="322"/>
                </a:cubicBezTo>
                <a:cubicBezTo>
                  <a:pt x="92" y="307"/>
                  <a:pt x="92" y="307"/>
                  <a:pt x="92" y="307"/>
                </a:cubicBezTo>
                <a:cubicBezTo>
                  <a:pt x="100" y="307"/>
                  <a:pt x="92" y="299"/>
                  <a:pt x="92" y="299"/>
                </a:cubicBezTo>
                <a:cubicBezTo>
                  <a:pt x="46" y="299"/>
                  <a:pt x="46" y="299"/>
                  <a:pt x="46" y="299"/>
                </a:cubicBezTo>
                <a:lnTo>
                  <a:pt x="38" y="299"/>
                </a:lnTo>
                <a:cubicBezTo>
                  <a:pt x="46" y="230"/>
                  <a:pt x="76" y="169"/>
                  <a:pt x="115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38" y="138"/>
                  <a:pt x="161" y="146"/>
                  <a:pt x="176" y="154"/>
                </a:cubicBezTo>
                <a:cubicBezTo>
                  <a:pt x="176" y="154"/>
                  <a:pt x="176" y="154"/>
                  <a:pt x="176" y="161"/>
                </a:cubicBezTo>
                <a:cubicBezTo>
                  <a:pt x="161" y="192"/>
                  <a:pt x="145" y="223"/>
                  <a:pt x="138" y="253"/>
                </a:cubicBezTo>
                <a:cubicBezTo>
                  <a:pt x="138" y="261"/>
                  <a:pt x="145" y="261"/>
                  <a:pt x="145" y="261"/>
                </a:cubicBezTo>
                <a:cubicBezTo>
                  <a:pt x="176" y="253"/>
                  <a:pt x="176" y="253"/>
                  <a:pt x="176" y="253"/>
                </a:cubicBezTo>
                <a:cubicBezTo>
                  <a:pt x="184" y="253"/>
                  <a:pt x="184" y="253"/>
                  <a:pt x="184" y="245"/>
                </a:cubicBezTo>
                <a:cubicBezTo>
                  <a:pt x="191" y="223"/>
                  <a:pt x="199" y="200"/>
                  <a:pt x="214" y="169"/>
                </a:cubicBezTo>
                <a:lnTo>
                  <a:pt x="222" y="169"/>
                </a:lnTo>
                <a:cubicBezTo>
                  <a:pt x="245" y="177"/>
                  <a:pt x="276" y="177"/>
                  <a:pt x="298" y="184"/>
                </a:cubicBezTo>
                <a:cubicBezTo>
                  <a:pt x="314" y="169"/>
                  <a:pt x="321" y="161"/>
                  <a:pt x="329" y="154"/>
                </a:cubicBezTo>
                <a:cubicBezTo>
                  <a:pt x="329" y="146"/>
                  <a:pt x="329" y="146"/>
                  <a:pt x="329" y="146"/>
                </a:cubicBezTo>
                <a:cubicBezTo>
                  <a:pt x="321" y="146"/>
                  <a:pt x="321" y="146"/>
                  <a:pt x="321" y="146"/>
                </a:cubicBezTo>
                <a:cubicBezTo>
                  <a:pt x="298" y="146"/>
                  <a:pt x="276" y="138"/>
                  <a:pt x="245" y="131"/>
                </a:cubicBezTo>
                <a:cubicBezTo>
                  <a:pt x="245" y="131"/>
                  <a:pt x="245" y="131"/>
                  <a:pt x="245" y="123"/>
                </a:cubicBezTo>
                <a:cubicBezTo>
                  <a:pt x="268" y="100"/>
                  <a:pt x="298" y="70"/>
                  <a:pt x="329" y="39"/>
                </a:cubicBezTo>
                <a:cubicBezTo>
                  <a:pt x="329" y="39"/>
                  <a:pt x="329" y="39"/>
                  <a:pt x="337" y="39"/>
                </a:cubicBezTo>
                <a:cubicBezTo>
                  <a:pt x="352" y="62"/>
                  <a:pt x="375" y="77"/>
                  <a:pt x="390" y="100"/>
                </a:cubicBezTo>
                <a:cubicBezTo>
                  <a:pt x="390" y="100"/>
                  <a:pt x="390" y="100"/>
                  <a:pt x="398" y="100"/>
                </a:cubicBezTo>
                <a:cubicBezTo>
                  <a:pt x="406" y="92"/>
                  <a:pt x="413" y="85"/>
                  <a:pt x="421" y="85"/>
                </a:cubicBezTo>
                <a:cubicBezTo>
                  <a:pt x="421" y="77"/>
                  <a:pt x="421" y="77"/>
                  <a:pt x="421" y="77"/>
                </a:cubicBezTo>
                <a:cubicBezTo>
                  <a:pt x="421" y="70"/>
                  <a:pt x="413" y="62"/>
                  <a:pt x="406" y="62"/>
                </a:cubicBezTo>
                <a:cubicBezTo>
                  <a:pt x="406" y="54"/>
                  <a:pt x="413" y="54"/>
                  <a:pt x="413" y="54"/>
                </a:cubicBezTo>
                <a:cubicBezTo>
                  <a:pt x="429" y="54"/>
                  <a:pt x="436" y="62"/>
                  <a:pt x="444" y="62"/>
                </a:cubicBezTo>
                <a:lnTo>
                  <a:pt x="451" y="62"/>
                </a:lnTo>
                <a:cubicBezTo>
                  <a:pt x="459" y="62"/>
                  <a:pt x="467" y="54"/>
                  <a:pt x="482" y="47"/>
                </a:cubicBezTo>
                <a:lnTo>
                  <a:pt x="482" y="39"/>
                </a:lnTo>
                <a:cubicBezTo>
                  <a:pt x="436" y="16"/>
                  <a:pt x="390" y="0"/>
                  <a:pt x="344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329" y="0"/>
                  <a:pt x="329" y="0"/>
                  <a:pt x="321" y="0"/>
                </a:cubicBezTo>
                <a:cubicBezTo>
                  <a:pt x="245" y="0"/>
                  <a:pt x="168" y="24"/>
                  <a:pt x="107" y="77"/>
                </a:cubicBezTo>
                <a:cubicBezTo>
                  <a:pt x="107" y="85"/>
                  <a:pt x="107" y="85"/>
                  <a:pt x="100" y="85"/>
                </a:cubicBezTo>
                <a:cubicBezTo>
                  <a:pt x="100" y="85"/>
                  <a:pt x="100" y="92"/>
                  <a:pt x="92" y="92"/>
                </a:cubicBezTo>
                <a:cubicBezTo>
                  <a:pt x="31" y="154"/>
                  <a:pt x="0" y="238"/>
                  <a:pt x="0" y="322"/>
                </a:cubicBezTo>
                <a:cubicBezTo>
                  <a:pt x="0" y="383"/>
                  <a:pt x="15" y="437"/>
                  <a:pt x="46" y="483"/>
                </a:cubicBezTo>
                <a:cubicBezTo>
                  <a:pt x="46" y="490"/>
                  <a:pt x="53" y="490"/>
                  <a:pt x="53" y="483"/>
                </a:cubicBezTo>
                <a:lnTo>
                  <a:pt x="61" y="475"/>
                </a:lnTo>
                <a:cubicBezTo>
                  <a:pt x="69" y="467"/>
                  <a:pt x="69" y="460"/>
                  <a:pt x="69" y="460"/>
                </a:cubicBezTo>
                <a:cubicBezTo>
                  <a:pt x="76" y="452"/>
                  <a:pt x="76" y="452"/>
                  <a:pt x="69" y="452"/>
                </a:cubicBezTo>
                <a:close/>
                <a:moveTo>
                  <a:pt x="253" y="54"/>
                </a:moveTo>
                <a:lnTo>
                  <a:pt x="253" y="54"/>
                </a:lnTo>
                <a:cubicBezTo>
                  <a:pt x="237" y="77"/>
                  <a:pt x="214" y="92"/>
                  <a:pt x="207" y="115"/>
                </a:cubicBezTo>
                <a:cubicBezTo>
                  <a:pt x="199" y="115"/>
                  <a:pt x="199" y="115"/>
                  <a:pt x="199" y="115"/>
                </a:cubicBezTo>
                <a:cubicBezTo>
                  <a:pt x="184" y="115"/>
                  <a:pt x="168" y="108"/>
                  <a:pt x="161" y="100"/>
                </a:cubicBezTo>
                <a:cubicBezTo>
                  <a:pt x="153" y="100"/>
                  <a:pt x="153" y="92"/>
                  <a:pt x="161" y="92"/>
                </a:cubicBezTo>
                <a:cubicBezTo>
                  <a:pt x="184" y="70"/>
                  <a:pt x="214" y="54"/>
                  <a:pt x="245" y="47"/>
                </a:cubicBezTo>
                <a:cubicBezTo>
                  <a:pt x="253" y="47"/>
                  <a:pt x="253" y="54"/>
                  <a:pt x="253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42">
            <a:extLst>
              <a:ext uri="{FF2B5EF4-FFF2-40B4-BE49-F238E27FC236}">
                <a16:creationId xmlns:a16="http://schemas.microsoft.com/office/drawing/2014/main" id="{8602D206-7E36-194D-9BFD-2A8FA17E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8137" y="8320724"/>
            <a:ext cx="695782" cy="685240"/>
          </a:xfrm>
          <a:custGeom>
            <a:avLst/>
            <a:gdLst>
              <a:gd name="T0" fmla="*/ 206670 w 582"/>
              <a:gd name="T1" fmla="*/ 2517 h 574"/>
              <a:gd name="T2" fmla="*/ 200909 w 582"/>
              <a:gd name="T3" fmla="*/ 0 h 574"/>
              <a:gd name="T4" fmla="*/ 93613 w 582"/>
              <a:gd name="T5" fmla="*/ 68672 h 574"/>
              <a:gd name="T6" fmla="*/ 38526 w 582"/>
              <a:gd name="T7" fmla="*/ 93480 h 574"/>
              <a:gd name="T8" fmla="*/ 19443 w 582"/>
              <a:gd name="T9" fmla="*/ 112535 h 574"/>
              <a:gd name="T10" fmla="*/ 19443 w 582"/>
              <a:gd name="T11" fmla="*/ 120805 h 574"/>
              <a:gd name="T12" fmla="*/ 60489 w 582"/>
              <a:gd name="T13" fmla="*/ 118288 h 574"/>
              <a:gd name="T14" fmla="*/ 60489 w 582"/>
              <a:gd name="T15" fmla="*/ 126557 h 574"/>
              <a:gd name="T16" fmla="*/ 43926 w 582"/>
              <a:gd name="T17" fmla="*/ 129074 h 574"/>
              <a:gd name="T18" fmla="*/ 13682 w 582"/>
              <a:gd name="T19" fmla="*/ 165028 h 574"/>
              <a:gd name="T20" fmla="*/ 13682 w 582"/>
              <a:gd name="T21" fmla="*/ 206015 h 574"/>
              <a:gd name="T22" fmla="*/ 74531 w 582"/>
              <a:gd name="T23" fmla="*/ 175814 h 574"/>
              <a:gd name="T24" fmla="*/ 79931 w 582"/>
              <a:gd name="T25" fmla="*/ 148489 h 574"/>
              <a:gd name="T26" fmla="*/ 88213 w 582"/>
              <a:gd name="T27" fmla="*/ 145613 h 574"/>
              <a:gd name="T28" fmla="*/ 88213 w 582"/>
              <a:gd name="T29" fmla="*/ 186960 h 574"/>
              <a:gd name="T30" fmla="*/ 90733 w 582"/>
              <a:gd name="T31" fmla="*/ 189477 h 574"/>
              <a:gd name="T32" fmla="*/ 113056 w 582"/>
              <a:gd name="T33" fmla="*/ 173297 h 574"/>
              <a:gd name="T34" fmla="*/ 129619 w 582"/>
              <a:gd name="T35" fmla="*/ 123681 h 574"/>
              <a:gd name="T36" fmla="*/ 206670 w 582"/>
              <a:gd name="T37" fmla="*/ 8269 h 574"/>
              <a:gd name="T38" fmla="*/ 206670 w 582"/>
              <a:gd name="T39" fmla="*/ 2517 h 574"/>
              <a:gd name="T40" fmla="*/ 60489 w 582"/>
              <a:gd name="T41" fmla="*/ 107142 h 574"/>
              <a:gd name="T42" fmla="*/ 43926 w 582"/>
              <a:gd name="T43" fmla="*/ 104266 h 574"/>
              <a:gd name="T44" fmla="*/ 60489 w 582"/>
              <a:gd name="T45" fmla="*/ 107142 h 574"/>
              <a:gd name="T46" fmla="*/ 66249 w 582"/>
              <a:gd name="T47" fmla="*/ 159275 h 574"/>
              <a:gd name="T48" fmla="*/ 38526 w 582"/>
              <a:gd name="T49" fmla="*/ 181567 h 574"/>
              <a:gd name="T50" fmla="*/ 27724 w 582"/>
              <a:gd name="T51" fmla="*/ 170421 h 574"/>
              <a:gd name="T52" fmla="*/ 49687 w 582"/>
              <a:gd name="T53" fmla="*/ 142737 h 574"/>
              <a:gd name="T54" fmla="*/ 57968 w 582"/>
              <a:gd name="T55" fmla="*/ 142737 h 574"/>
              <a:gd name="T56" fmla="*/ 55088 w 582"/>
              <a:gd name="T57" fmla="*/ 153882 h 574"/>
              <a:gd name="T58" fmla="*/ 66249 w 582"/>
              <a:gd name="T59" fmla="*/ 151006 h 574"/>
              <a:gd name="T60" fmla="*/ 107295 w 582"/>
              <a:gd name="T61" fmla="*/ 165028 h 574"/>
              <a:gd name="T62" fmla="*/ 99014 w 582"/>
              <a:gd name="T63" fmla="*/ 173297 h 574"/>
              <a:gd name="T64" fmla="*/ 115577 w 582"/>
              <a:gd name="T65" fmla="*/ 134467 h 574"/>
              <a:gd name="T66" fmla="*/ 129619 w 582"/>
              <a:gd name="T67" fmla="*/ 110019 h 574"/>
              <a:gd name="T68" fmla="*/ 96494 w 582"/>
              <a:gd name="T69" fmla="*/ 140220 h 574"/>
              <a:gd name="T70" fmla="*/ 110176 w 582"/>
              <a:gd name="T71" fmla="*/ 107142 h 574"/>
              <a:gd name="T72" fmla="*/ 101895 w 582"/>
              <a:gd name="T73" fmla="*/ 98873 h 574"/>
              <a:gd name="T74" fmla="*/ 68770 w 582"/>
              <a:gd name="T75" fmla="*/ 112535 h 574"/>
              <a:gd name="T76" fmla="*/ 195508 w 582"/>
              <a:gd name="T77" fmla="*/ 13662 h 57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82" h="574">
                <a:moveTo>
                  <a:pt x="574" y="7"/>
                </a:moveTo>
                <a:lnTo>
                  <a:pt x="574" y="7"/>
                </a:lnTo>
                <a:cubicBezTo>
                  <a:pt x="574" y="0"/>
                  <a:pt x="566" y="0"/>
                  <a:pt x="558" y="0"/>
                </a:cubicBezTo>
                <a:cubicBezTo>
                  <a:pt x="536" y="7"/>
                  <a:pt x="536" y="7"/>
                  <a:pt x="536" y="7"/>
                </a:cubicBezTo>
                <a:cubicBezTo>
                  <a:pt x="421" y="46"/>
                  <a:pt x="329" y="107"/>
                  <a:pt x="260" y="191"/>
                </a:cubicBezTo>
                <a:cubicBezTo>
                  <a:pt x="237" y="221"/>
                  <a:pt x="237" y="221"/>
                  <a:pt x="237" y="221"/>
                </a:cubicBezTo>
                <a:cubicBezTo>
                  <a:pt x="107" y="260"/>
                  <a:pt x="107" y="260"/>
                  <a:pt x="107" y="260"/>
                </a:cubicBezTo>
                <a:lnTo>
                  <a:pt x="107" y="267"/>
                </a:lnTo>
                <a:cubicBezTo>
                  <a:pt x="54" y="313"/>
                  <a:pt x="54" y="313"/>
                  <a:pt x="54" y="313"/>
                </a:cubicBezTo>
                <a:cubicBezTo>
                  <a:pt x="54" y="321"/>
                  <a:pt x="46" y="329"/>
                  <a:pt x="54" y="329"/>
                </a:cubicBezTo>
                <a:lnTo>
                  <a:pt x="54" y="336"/>
                </a:lnTo>
                <a:cubicBezTo>
                  <a:pt x="61" y="336"/>
                  <a:pt x="61" y="336"/>
                  <a:pt x="69" y="336"/>
                </a:cubicBezTo>
                <a:cubicBezTo>
                  <a:pt x="168" y="329"/>
                  <a:pt x="168" y="329"/>
                  <a:pt x="168" y="329"/>
                </a:cubicBezTo>
                <a:cubicBezTo>
                  <a:pt x="176" y="336"/>
                  <a:pt x="176" y="336"/>
                  <a:pt x="176" y="336"/>
                </a:cubicBezTo>
                <a:cubicBezTo>
                  <a:pt x="168" y="352"/>
                  <a:pt x="168" y="352"/>
                  <a:pt x="168" y="352"/>
                </a:cubicBezTo>
                <a:cubicBezTo>
                  <a:pt x="168" y="352"/>
                  <a:pt x="168" y="352"/>
                  <a:pt x="168" y="359"/>
                </a:cubicBezTo>
                <a:cubicBezTo>
                  <a:pt x="153" y="359"/>
                  <a:pt x="138" y="359"/>
                  <a:pt x="122" y="359"/>
                </a:cubicBezTo>
                <a:cubicBezTo>
                  <a:pt x="115" y="367"/>
                  <a:pt x="107" y="374"/>
                  <a:pt x="99" y="382"/>
                </a:cubicBezTo>
                <a:cubicBezTo>
                  <a:pt x="84" y="390"/>
                  <a:pt x="61" y="428"/>
                  <a:pt x="38" y="459"/>
                </a:cubicBezTo>
                <a:cubicBezTo>
                  <a:pt x="7" y="512"/>
                  <a:pt x="0" y="550"/>
                  <a:pt x="15" y="566"/>
                </a:cubicBezTo>
                <a:cubicBezTo>
                  <a:pt x="23" y="573"/>
                  <a:pt x="30" y="573"/>
                  <a:pt x="38" y="573"/>
                </a:cubicBezTo>
                <a:cubicBezTo>
                  <a:pt x="61" y="573"/>
                  <a:pt x="84" y="566"/>
                  <a:pt x="122" y="543"/>
                </a:cubicBezTo>
                <a:cubicBezTo>
                  <a:pt x="153" y="527"/>
                  <a:pt x="191" y="497"/>
                  <a:pt x="207" y="489"/>
                </a:cubicBezTo>
                <a:cubicBezTo>
                  <a:pt x="214" y="482"/>
                  <a:pt x="214" y="466"/>
                  <a:pt x="222" y="459"/>
                </a:cubicBezTo>
                <a:cubicBezTo>
                  <a:pt x="230" y="443"/>
                  <a:pt x="230" y="428"/>
                  <a:pt x="222" y="413"/>
                </a:cubicBezTo>
                <a:cubicBezTo>
                  <a:pt x="230" y="413"/>
                  <a:pt x="230" y="413"/>
                  <a:pt x="230" y="413"/>
                </a:cubicBezTo>
                <a:cubicBezTo>
                  <a:pt x="245" y="405"/>
                  <a:pt x="245" y="405"/>
                  <a:pt x="245" y="405"/>
                </a:cubicBezTo>
                <a:cubicBezTo>
                  <a:pt x="260" y="413"/>
                  <a:pt x="260" y="413"/>
                  <a:pt x="260" y="413"/>
                </a:cubicBezTo>
                <a:cubicBezTo>
                  <a:pt x="245" y="520"/>
                  <a:pt x="245" y="520"/>
                  <a:pt x="245" y="520"/>
                </a:cubicBezTo>
                <a:lnTo>
                  <a:pt x="245" y="527"/>
                </a:lnTo>
                <a:cubicBezTo>
                  <a:pt x="252" y="527"/>
                  <a:pt x="252" y="527"/>
                  <a:pt x="252" y="527"/>
                </a:cubicBezTo>
                <a:cubicBezTo>
                  <a:pt x="260" y="535"/>
                  <a:pt x="260" y="535"/>
                  <a:pt x="268" y="527"/>
                </a:cubicBezTo>
                <a:cubicBezTo>
                  <a:pt x="314" y="482"/>
                  <a:pt x="314" y="482"/>
                  <a:pt x="314" y="482"/>
                </a:cubicBezTo>
                <a:cubicBezTo>
                  <a:pt x="321" y="482"/>
                  <a:pt x="321" y="474"/>
                  <a:pt x="321" y="474"/>
                </a:cubicBezTo>
                <a:cubicBezTo>
                  <a:pt x="360" y="344"/>
                  <a:pt x="360" y="344"/>
                  <a:pt x="360" y="344"/>
                </a:cubicBezTo>
                <a:cubicBezTo>
                  <a:pt x="383" y="329"/>
                  <a:pt x="383" y="329"/>
                  <a:pt x="383" y="329"/>
                </a:cubicBezTo>
                <a:cubicBezTo>
                  <a:pt x="474" y="252"/>
                  <a:pt x="543" y="153"/>
                  <a:pt x="574" y="23"/>
                </a:cubicBezTo>
                <a:cubicBezTo>
                  <a:pt x="581" y="23"/>
                  <a:pt x="581" y="23"/>
                  <a:pt x="581" y="23"/>
                </a:cubicBezTo>
                <a:cubicBezTo>
                  <a:pt x="581" y="15"/>
                  <a:pt x="581" y="7"/>
                  <a:pt x="574" y="7"/>
                </a:cubicBezTo>
                <a:close/>
                <a:moveTo>
                  <a:pt x="168" y="298"/>
                </a:moveTo>
                <a:lnTo>
                  <a:pt x="168" y="298"/>
                </a:lnTo>
                <a:cubicBezTo>
                  <a:pt x="99" y="306"/>
                  <a:pt x="99" y="306"/>
                  <a:pt x="99" y="306"/>
                </a:cubicBezTo>
                <a:cubicBezTo>
                  <a:pt x="122" y="290"/>
                  <a:pt x="122" y="290"/>
                  <a:pt x="122" y="290"/>
                </a:cubicBezTo>
                <a:cubicBezTo>
                  <a:pt x="199" y="260"/>
                  <a:pt x="199" y="260"/>
                  <a:pt x="199" y="260"/>
                </a:cubicBezTo>
                <a:lnTo>
                  <a:pt x="168" y="298"/>
                </a:lnTo>
                <a:close/>
                <a:moveTo>
                  <a:pt x="184" y="443"/>
                </a:moveTo>
                <a:lnTo>
                  <a:pt x="184" y="443"/>
                </a:lnTo>
                <a:cubicBezTo>
                  <a:pt x="184" y="451"/>
                  <a:pt x="176" y="451"/>
                  <a:pt x="176" y="459"/>
                </a:cubicBezTo>
                <a:cubicBezTo>
                  <a:pt x="168" y="466"/>
                  <a:pt x="138" y="489"/>
                  <a:pt x="107" y="505"/>
                </a:cubicBezTo>
                <a:cubicBezTo>
                  <a:pt x="77" y="527"/>
                  <a:pt x="54" y="535"/>
                  <a:pt x="46" y="535"/>
                </a:cubicBezTo>
                <a:cubicBezTo>
                  <a:pt x="54" y="527"/>
                  <a:pt x="54" y="505"/>
                  <a:pt x="77" y="474"/>
                </a:cubicBezTo>
                <a:cubicBezTo>
                  <a:pt x="92" y="443"/>
                  <a:pt x="115" y="413"/>
                  <a:pt x="122" y="405"/>
                </a:cubicBezTo>
                <a:cubicBezTo>
                  <a:pt x="130" y="405"/>
                  <a:pt x="130" y="397"/>
                  <a:pt x="138" y="397"/>
                </a:cubicBezTo>
                <a:cubicBezTo>
                  <a:pt x="145" y="397"/>
                  <a:pt x="145" y="397"/>
                  <a:pt x="153" y="397"/>
                </a:cubicBezTo>
                <a:lnTo>
                  <a:pt x="161" y="397"/>
                </a:lnTo>
                <a:cubicBezTo>
                  <a:pt x="153" y="413"/>
                  <a:pt x="153" y="413"/>
                  <a:pt x="153" y="413"/>
                </a:cubicBezTo>
                <a:cubicBezTo>
                  <a:pt x="145" y="413"/>
                  <a:pt x="145" y="428"/>
                  <a:pt x="153" y="428"/>
                </a:cubicBezTo>
                <a:cubicBezTo>
                  <a:pt x="153" y="436"/>
                  <a:pt x="168" y="436"/>
                  <a:pt x="168" y="428"/>
                </a:cubicBezTo>
                <a:cubicBezTo>
                  <a:pt x="184" y="420"/>
                  <a:pt x="184" y="420"/>
                  <a:pt x="184" y="420"/>
                </a:cubicBezTo>
                <a:cubicBezTo>
                  <a:pt x="184" y="428"/>
                  <a:pt x="184" y="436"/>
                  <a:pt x="184" y="443"/>
                </a:cubicBezTo>
                <a:close/>
                <a:moveTo>
                  <a:pt x="298" y="459"/>
                </a:moveTo>
                <a:lnTo>
                  <a:pt x="298" y="459"/>
                </a:lnTo>
                <a:cubicBezTo>
                  <a:pt x="275" y="482"/>
                  <a:pt x="275" y="482"/>
                  <a:pt x="275" y="482"/>
                </a:cubicBezTo>
                <a:cubicBezTo>
                  <a:pt x="283" y="405"/>
                  <a:pt x="283" y="405"/>
                  <a:pt x="283" y="405"/>
                </a:cubicBezTo>
                <a:cubicBezTo>
                  <a:pt x="321" y="374"/>
                  <a:pt x="321" y="374"/>
                  <a:pt x="321" y="374"/>
                </a:cubicBezTo>
                <a:lnTo>
                  <a:pt x="298" y="459"/>
                </a:lnTo>
                <a:close/>
                <a:moveTo>
                  <a:pt x="360" y="306"/>
                </a:moveTo>
                <a:lnTo>
                  <a:pt x="360" y="306"/>
                </a:lnTo>
                <a:cubicBezTo>
                  <a:pt x="268" y="390"/>
                  <a:pt x="268" y="390"/>
                  <a:pt x="268" y="390"/>
                </a:cubicBezTo>
                <a:cubicBezTo>
                  <a:pt x="237" y="359"/>
                  <a:pt x="237" y="359"/>
                  <a:pt x="237" y="359"/>
                </a:cubicBezTo>
                <a:cubicBezTo>
                  <a:pt x="306" y="298"/>
                  <a:pt x="306" y="298"/>
                  <a:pt x="306" y="298"/>
                </a:cubicBezTo>
                <a:cubicBezTo>
                  <a:pt x="306" y="290"/>
                  <a:pt x="306" y="283"/>
                  <a:pt x="306" y="275"/>
                </a:cubicBezTo>
                <a:cubicBezTo>
                  <a:pt x="298" y="275"/>
                  <a:pt x="291" y="275"/>
                  <a:pt x="283" y="275"/>
                </a:cubicBezTo>
                <a:cubicBezTo>
                  <a:pt x="222" y="344"/>
                  <a:pt x="222" y="344"/>
                  <a:pt x="222" y="344"/>
                </a:cubicBezTo>
                <a:cubicBezTo>
                  <a:pt x="191" y="313"/>
                  <a:pt x="191" y="313"/>
                  <a:pt x="191" y="313"/>
                </a:cubicBezTo>
                <a:cubicBezTo>
                  <a:pt x="283" y="206"/>
                  <a:pt x="283" y="206"/>
                  <a:pt x="283" y="206"/>
                </a:cubicBezTo>
                <a:cubicBezTo>
                  <a:pt x="352" y="130"/>
                  <a:pt x="436" y="68"/>
                  <a:pt x="543" y="38"/>
                </a:cubicBezTo>
                <a:cubicBezTo>
                  <a:pt x="513" y="145"/>
                  <a:pt x="451" y="237"/>
                  <a:pt x="360" y="3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43">
            <a:extLst>
              <a:ext uri="{FF2B5EF4-FFF2-40B4-BE49-F238E27FC236}">
                <a16:creationId xmlns:a16="http://schemas.microsoft.com/office/drawing/2014/main" id="{F4577D18-500E-8A4E-BEF0-B02C80794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1991" y="8436688"/>
            <a:ext cx="110691" cy="110691"/>
          </a:xfrm>
          <a:custGeom>
            <a:avLst/>
            <a:gdLst>
              <a:gd name="T0" fmla="*/ 27602 w 93"/>
              <a:gd name="T1" fmla="*/ 27602 h 93"/>
              <a:gd name="T2" fmla="*/ 27602 w 93"/>
              <a:gd name="T3" fmla="*/ 27602 h 93"/>
              <a:gd name="T4" fmla="*/ 27602 w 93"/>
              <a:gd name="T5" fmla="*/ 5377 h 93"/>
              <a:gd name="T6" fmla="*/ 5377 w 93"/>
              <a:gd name="T7" fmla="*/ 5377 h 93"/>
              <a:gd name="T8" fmla="*/ 5377 w 93"/>
              <a:gd name="T9" fmla="*/ 27602 h 93"/>
              <a:gd name="T10" fmla="*/ 27602 w 93"/>
              <a:gd name="T11" fmla="*/ 27602 h 93"/>
              <a:gd name="T12" fmla="*/ 13622 w 93"/>
              <a:gd name="T13" fmla="*/ 11112 h 93"/>
              <a:gd name="T14" fmla="*/ 13622 w 93"/>
              <a:gd name="T15" fmla="*/ 11112 h 93"/>
              <a:gd name="T16" fmla="*/ 21866 w 93"/>
              <a:gd name="T17" fmla="*/ 11112 h 93"/>
              <a:gd name="T18" fmla="*/ 21866 w 93"/>
              <a:gd name="T19" fmla="*/ 19357 h 93"/>
              <a:gd name="T20" fmla="*/ 13622 w 93"/>
              <a:gd name="T21" fmla="*/ 19357 h 93"/>
              <a:gd name="T22" fmla="*/ 13622 w 93"/>
              <a:gd name="T23" fmla="*/ 11112 h 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3" h="93">
                <a:moveTo>
                  <a:pt x="77" y="77"/>
                </a:moveTo>
                <a:lnTo>
                  <a:pt x="77" y="77"/>
                </a:lnTo>
                <a:cubicBezTo>
                  <a:pt x="92" y="54"/>
                  <a:pt x="92" y="31"/>
                  <a:pt x="77" y="15"/>
                </a:cubicBezTo>
                <a:cubicBezTo>
                  <a:pt x="61" y="0"/>
                  <a:pt x="38" y="0"/>
                  <a:pt x="15" y="15"/>
                </a:cubicBezTo>
                <a:cubicBezTo>
                  <a:pt x="0" y="31"/>
                  <a:pt x="0" y="54"/>
                  <a:pt x="15" y="77"/>
                </a:cubicBezTo>
                <a:cubicBezTo>
                  <a:pt x="38" y="92"/>
                  <a:pt x="61" y="92"/>
                  <a:pt x="77" y="77"/>
                </a:cubicBezTo>
                <a:close/>
                <a:moveTo>
                  <a:pt x="38" y="31"/>
                </a:moveTo>
                <a:lnTo>
                  <a:pt x="38" y="31"/>
                </a:lnTo>
                <a:cubicBezTo>
                  <a:pt x="46" y="31"/>
                  <a:pt x="54" y="31"/>
                  <a:pt x="61" y="31"/>
                </a:cubicBezTo>
                <a:cubicBezTo>
                  <a:pt x="61" y="38"/>
                  <a:pt x="61" y="46"/>
                  <a:pt x="61" y="54"/>
                </a:cubicBezTo>
                <a:cubicBezTo>
                  <a:pt x="54" y="61"/>
                  <a:pt x="46" y="61"/>
                  <a:pt x="38" y="54"/>
                </a:cubicBezTo>
                <a:cubicBezTo>
                  <a:pt x="31" y="46"/>
                  <a:pt x="31" y="38"/>
                  <a:pt x="38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44">
            <a:extLst>
              <a:ext uri="{FF2B5EF4-FFF2-40B4-BE49-F238E27FC236}">
                <a16:creationId xmlns:a16="http://schemas.microsoft.com/office/drawing/2014/main" id="{58F60272-1C32-4444-A9CF-ACDC65F18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6517" y="8199488"/>
            <a:ext cx="237197" cy="806476"/>
          </a:xfrm>
          <a:custGeom>
            <a:avLst/>
            <a:gdLst>
              <a:gd name="T0" fmla="*/ 5358 w 200"/>
              <a:gd name="T1" fmla="*/ 242528 h 674"/>
              <a:gd name="T2" fmla="*/ 5358 w 200"/>
              <a:gd name="T3" fmla="*/ 242528 h 674"/>
              <a:gd name="T4" fmla="*/ 2857 w 200"/>
              <a:gd name="T5" fmla="*/ 242528 h 674"/>
              <a:gd name="T6" fmla="*/ 0 w 200"/>
              <a:gd name="T7" fmla="*/ 237122 h 674"/>
              <a:gd name="T8" fmla="*/ 0 w 200"/>
              <a:gd name="T9" fmla="*/ 5406 h 674"/>
              <a:gd name="T10" fmla="*/ 5358 w 200"/>
              <a:gd name="T11" fmla="*/ 0 h 674"/>
              <a:gd name="T12" fmla="*/ 11073 w 200"/>
              <a:gd name="T13" fmla="*/ 5406 h 674"/>
              <a:gd name="T14" fmla="*/ 11073 w 200"/>
              <a:gd name="T15" fmla="*/ 223428 h 674"/>
              <a:gd name="T16" fmla="*/ 60007 w 200"/>
              <a:gd name="T17" fmla="*/ 173697 h 674"/>
              <a:gd name="T18" fmla="*/ 68222 w 200"/>
              <a:gd name="T19" fmla="*/ 173697 h 674"/>
              <a:gd name="T20" fmla="*/ 68222 w 200"/>
              <a:gd name="T21" fmla="*/ 181986 h 674"/>
              <a:gd name="T22" fmla="*/ 8215 w 200"/>
              <a:gd name="T23" fmla="*/ 242528 h 674"/>
              <a:gd name="T24" fmla="*/ 5358 w 200"/>
              <a:gd name="T25" fmla="*/ 242528 h 6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0" h="674">
                <a:moveTo>
                  <a:pt x="15" y="673"/>
                </a:moveTo>
                <a:lnTo>
                  <a:pt x="15" y="673"/>
                </a:lnTo>
                <a:lnTo>
                  <a:pt x="8" y="673"/>
                </a:lnTo>
                <a:cubicBezTo>
                  <a:pt x="0" y="673"/>
                  <a:pt x="0" y="666"/>
                  <a:pt x="0" y="65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1" y="8"/>
                  <a:pt x="31" y="15"/>
                </a:cubicBezTo>
                <a:cubicBezTo>
                  <a:pt x="31" y="620"/>
                  <a:pt x="31" y="620"/>
                  <a:pt x="31" y="620"/>
                </a:cubicBezTo>
                <a:cubicBezTo>
                  <a:pt x="168" y="482"/>
                  <a:pt x="168" y="482"/>
                  <a:pt x="168" y="482"/>
                </a:cubicBezTo>
                <a:cubicBezTo>
                  <a:pt x="176" y="482"/>
                  <a:pt x="184" y="482"/>
                  <a:pt x="191" y="482"/>
                </a:cubicBezTo>
                <a:cubicBezTo>
                  <a:pt x="199" y="490"/>
                  <a:pt x="199" y="505"/>
                  <a:pt x="191" y="505"/>
                </a:cubicBezTo>
                <a:cubicBezTo>
                  <a:pt x="23" y="673"/>
                  <a:pt x="23" y="673"/>
                  <a:pt x="23" y="673"/>
                </a:cubicBezTo>
                <a:lnTo>
                  <a:pt x="15" y="6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45">
            <a:extLst>
              <a:ext uri="{FF2B5EF4-FFF2-40B4-BE49-F238E27FC236}">
                <a16:creationId xmlns:a16="http://schemas.microsoft.com/office/drawing/2014/main" id="{09CD3934-9970-C046-9B22-6A3D12DD6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882" y="8225845"/>
            <a:ext cx="506023" cy="484939"/>
          </a:xfrm>
          <a:custGeom>
            <a:avLst/>
            <a:gdLst>
              <a:gd name="T0" fmla="*/ 149511 w 422"/>
              <a:gd name="T1" fmla="*/ 0 h 407"/>
              <a:gd name="T2" fmla="*/ 146622 w 422"/>
              <a:gd name="T3" fmla="*/ 0 h 407"/>
              <a:gd name="T4" fmla="*/ 69338 w 422"/>
              <a:gd name="T5" fmla="*/ 46650 h 407"/>
              <a:gd name="T6" fmla="*/ 30697 w 422"/>
              <a:gd name="T7" fmla="*/ 66028 h 407"/>
              <a:gd name="T8" fmla="*/ 16612 w 422"/>
              <a:gd name="T9" fmla="*/ 79664 h 407"/>
              <a:gd name="T10" fmla="*/ 16612 w 422"/>
              <a:gd name="T11" fmla="*/ 85046 h 407"/>
              <a:gd name="T12" fmla="*/ 44420 w 422"/>
              <a:gd name="T13" fmla="*/ 82534 h 407"/>
              <a:gd name="T14" fmla="*/ 44420 w 422"/>
              <a:gd name="T15" fmla="*/ 87917 h 407"/>
              <a:gd name="T16" fmla="*/ 33225 w 422"/>
              <a:gd name="T17" fmla="*/ 90788 h 407"/>
              <a:gd name="T18" fmla="*/ 11195 w 422"/>
              <a:gd name="T19" fmla="*/ 118060 h 407"/>
              <a:gd name="T20" fmla="*/ 11195 w 422"/>
              <a:gd name="T21" fmla="*/ 145691 h 407"/>
              <a:gd name="T22" fmla="*/ 52726 w 422"/>
              <a:gd name="T23" fmla="*/ 123443 h 407"/>
              <a:gd name="T24" fmla="*/ 58143 w 422"/>
              <a:gd name="T25" fmla="*/ 104424 h 407"/>
              <a:gd name="T26" fmla="*/ 63560 w 422"/>
              <a:gd name="T27" fmla="*/ 101553 h 407"/>
              <a:gd name="T28" fmla="*/ 63560 w 422"/>
              <a:gd name="T29" fmla="*/ 131696 h 407"/>
              <a:gd name="T30" fmla="*/ 66449 w 422"/>
              <a:gd name="T31" fmla="*/ 134567 h 407"/>
              <a:gd name="T32" fmla="*/ 83062 w 422"/>
              <a:gd name="T33" fmla="*/ 120931 h 407"/>
              <a:gd name="T34" fmla="*/ 94257 w 422"/>
              <a:gd name="T35" fmla="*/ 87917 h 407"/>
              <a:gd name="T36" fmla="*/ 149511 w 422"/>
              <a:gd name="T37" fmla="*/ 5383 h 407"/>
              <a:gd name="T38" fmla="*/ 149511 w 422"/>
              <a:gd name="T39" fmla="*/ 0 h 407"/>
              <a:gd name="T40" fmla="*/ 44420 w 422"/>
              <a:gd name="T41" fmla="*/ 74281 h 407"/>
              <a:gd name="T42" fmla="*/ 33225 w 422"/>
              <a:gd name="T43" fmla="*/ 71410 h 407"/>
              <a:gd name="T44" fmla="*/ 44420 w 422"/>
              <a:gd name="T45" fmla="*/ 74281 h 407"/>
              <a:gd name="T46" fmla="*/ 49837 w 422"/>
              <a:gd name="T47" fmla="*/ 112677 h 407"/>
              <a:gd name="T48" fmla="*/ 30697 w 422"/>
              <a:gd name="T49" fmla="*/ 129184 h 407"/>
              <a:gd name="T50" fmla="*/ 22029 w 422"/>
              <a:gd name="T51" fmla="*/ 120931 h 407"/>
              <a:gd name="T52" fmla="*/ 36114 w 422"/>
              <a:gd name="T53" fmla="*/ 101553 h 407"/>
              <a:gd name="T54" fmla="*/ 44420 w 422"/>
              <a:gd name="T55" fmla="*/ 101553 h 407"/>
              <a:gd name="T56" fmla="*/ 39003 w 422"/>
              <a:gd name="T57" fmla="*/ 109807 h 407"/>
              <a:gd name="T58" fmla="*/ 49837 w 422"/>
              <a:gd name="T59" fmla="*/ 106936 h 407"/>
              <a:gd name="T60" fmla="*/ 77645 w 422"/>
              <a:gd name="T61" fmla="*/ 118060 h 407"/>
              <a:gd name="T62" fmla="*/ 71866 w 422"/>
              <a:gd name="T63" fmla="*/ 120931 h 407"/>
              <a:gd name="T64" fmla="*/ 85951 w 422"/>
              <a:gd name="T65" fmla="*/ 96171 h 407"/>
              <a:gd name="T66" fmla="*/ 94257 w 422"/>
              <a:gd name="T67" fmla="*/ 76793 h 407"/>
              <a:gd name="T68" fmla="*/ 69338 w 422"/>
              <a:gd name="T69" fmla="*/ 99041 h 407"/>
              <a:gd name="T70" fmla="*/ 80173 w 422"/>
              <a:gd name="T71" fmla="*/ 74281 h 407"/>
              <a:gd name="T72" fmla="*/ 74755 w 422"/>
              <a:gd name="T73" fmla="*/ 68539 h 407"/>
              <a:gd name="T74" fmla="*/ 49837 w 422"/>
              <a:gd name="T75" fmla="*/ 79664 h 407"/>
              <a:gd name="T76" fmla="*/ 141205 w 422"/>
              <a:gd name="T77" fmla="*/ 8253 h 4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22" h="407">
                <a:moveTo>
                  <a:pt x="414" y="0"/>
                </a:moveTo>
                <a:lnTo>
                  <a:pt x="414" y="0"/>
                </a:lnTo>
                <a:lnTo>
                  <a:pt x="406" y="0"/>
                </a:lnTo>
                <a:cubicBezTo>
                  <a:pt x="391" y="0"/>
                  <a:pt x="391" y="0"/>
                  <a:pt x="391" y="0"/>
                </a:cubicBezTo>
                <a:cubicBezTo>
                  <a:pt x="306" y="31"/>
                  <a:pt x="238" y="69"/>
                  <a:pt x="192" y="130"/>
                </a:cubicBezTo>
                <a:cubicBezTo>
                  <a:pt x="169" y="153"/>
                  <a:pt x="169" y="153"/>
                  <a:pt x="169" y="153"/>
                </a:cubicBezTo>
                <a:cubicBezTo>
                  <a:pt x="85" y="184"/>
                  <a:pt x="85" y="184"/>
                  <a:pt x="85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46" y="222"/>
                  <a:pt x="46" y="222"/>
                  <a:pt x="46" y="222"/>
                </a:cubicBezTo>
                <a:cubicBezTo>
                  <a:pt x="39" y="222"/>
                  <a:pt x="39" y="230"/>
                  <a:pt x="39" y="230"/>
                </a:cubicBezTo>
                <a:cubicBezTo>
                  <a:pt x="39" y="237"/>
                  <a:pt x="39" y="237"/>
                  <a:pt x="46" y="237"/>
                </a:cubicBezTo>
                <a:cubicBezTo>
                  <a:pt x="46" y="237"/>
                  <a:pt x="46" y="237"/>
                  <a:pt x="54" y="237"/>
                </a:cubicBezTo>
                <a:cubicBezTo>
                  <a:pt x="123" y="230"/>
                  <a:pt x="123" y="230"/>
                  <a:pt x="123" y="230"/>
                </a:cubicBezTo>
                <a:cubicBezTo>
                  <a:pt x="131" y="237"/>
                  <a:pt x="131" y="237"/>
                  <a:pt x="131" y="237"/>
                </a:cubicBezTo>
                <a:cubicBezTo>
                  <a:pt x="123" y="245"/>
                  <a:pt x="123" y="245"/>
                  <a:pt x="123" y="245"/>
                </a:cubicBezTo>
                <a:lnTo>
                  <a:pt x="123" y="253"/>
                </a:lnTo>
                <a:cubicBezTo>
                  <a:pt x="115" y="253"/>
                  <a:pt x="100" y="253"/>
                  <a:pt x="92" y="253"/>
                </a:cubicBezTo>
                <a:cubicBezTo>
                  <a:pt x="85" y="260"/>
                  <a:pt x="77" y="260"/>
                  <a:pt x="69" y="268"/>
                </a:cubicBezTo>
                <a:cubicBezTo>
                  <a:pt x="61" y="276"/>
                  <a:pt x="46" y="306"/>
                  <a:pt x="31" y="329"/>
                </a:cubicBezTo>
                <a:cubicBezTo>
                  <a:pt x="8" y="367"/>
                  <a:pt x="0" y="390"/>
                  <a:pt x="16" y="398"/>
                </a:cubicBezTo>
                <a:cubicBezTo>
                  <a:pt x="23" y="406"/>
                  <a:pt x="23" y="406"/>
                  <a:pt x="31" y="406"/>
                </a:cubicBezTo>
                <a:cubicBezTo>
                  <a:pt x="46" y="406"/>
                  <a:pt x="61" y="398"/>
                  <a:pt x="92" y="383"/>
                </a:cubicBezTo>
                <a:cubicBezTo>
                  <a:pt x="115" y="375"/>
                  <a:pt x="138" y="352"/>
                  <a:pt x="146" y="344"/>
                </a:cubicBezTo>
                <a:cubicBezTo>
                  <a:pt x="153" y="337"/>
                  <a:pt x="161" y="329"/>
                  <a:pt x="161" y="321"/>
                </a:cubicBezTo>
                <a:cubicBezTo>
                  <a:pt x="169" y="314"/>
                  <a:pt x="169" y="306"/>
                  <a:pt x="161" y="291"/>
                </a:cubicBezTo>
                <a:cubicBezTo>
                  <a:pt x="169" y="291"/>
                  <a:pt x="169" y="291"/>
                  <a:pt x="169" y="291"/>
                </a:cubicBezTo>
                <a:cubicBezTo>
                  <a:pt x="176" y="283"/>
                  <a:pt x="176" y="283"/>
                  <a:pt x="176" y="283"/>
                </a:cubicBezTo>
                <a:cubicBezTo>
                  <a:pt x="184" y="291"/>
                  <a:pt x="184" y="291"/>
                  <a:pt x="184" y="291"/>
                </a:cubicBezTo>
                <a:cubicBezTo>
                  <a:pt x="176" y="367"/>
                  <a:pt x="176" y="367"/>
                  <a:pt x="176" y="367"/>
                </a:cubicBezTo>
                <a:cubicBezTo>
                  <a:pt x="176" y="367"/>
                  <a:pt x="176" y="375"/>
                  <a:pt x="184" y="375"/>
                </a:cubicBezTo>
                <a:cubicBezTo>
                  <a:pt x="192" y="375"/>
                  <a:pt x="192" y="375"/>
                  <a:pt x="192" y="375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6" y="230"/>
                  <a:pt x="276" y="230"/>
                  <a:pt x="276" y="230"/>
                </a:cubicBezTo>
                <a:cubicBezTo>
                  <a:pt x="345" y="176"/>
                  <a:pt x="391" y="107"/>
                  <a:pt x="414" y="15"/>
                </a:cubicBezTo>
                <a:cubicBezTo>
                  <a:pt x="414" y="8"/>
                  <a:pt x="414" y="8"/>
                  <a:pt x="414" y="8"/>
                </a:cubicBezTo>
                <a:cubicBezTo>
                  <a:pt x="421" y="8"/>
                  <a:pt x="414" y="0"/>
                  <a:pt x="414" y="0"/>
                </a:cubicBezTo>
                <a:close/>
                <a:moveTo>
                  <a:pt x="123" y="207"/>
                </a:moveTo>
                <a:lnTo>
                  <a:pt x="123" y="207"/>
                </a:lnTo>
                <a:cubicBezTo>
                  <a:pt x="77" y="214"/>
                  <a:pt x="77" y="214"/>
                  <a:pt x="77" y="214"/>
                </a:cubicBezTo>
                <a:cubicBezTo>
                  <a:pt x="92" y="199"/>
                  <a:pt x="92" y="199"/>
                  <a:pt x="92" y="199"/>
                </a:cubicBezTo>
                <a:cubicBezTo>
                  <a:pt x="146" y="184"/>
                  <a:pt x="146" y="184"/>
                  <a:pt x="146" y="184"/>
                </a:cubicBezTo>
                <a:lnTo>
                  <a:pt x="123" y="207"/>
                </a:lnTo>
                <a:close/>
                <a:moveTo>
                  <a:pt x="138" y="314"/>
                </a:moveTo>
                <a:lnTo>
                  <a:pt x="138" y="314"/>
                </a:lnTo>
                <a:cubicBezTo>
                  <a:pt x="131" y="321"/>
                  <a:pt x="131" y="321"/>
                  <a:pt x="131" y="321"/>
                </a:cubicBezTo>
                <a:cubicBezTo>
                  <a:pt x="123" y="329"/>
                  <a:pt x="100" y="344"/>
                  <a:pt x="85" y="360"/>
                </a:cubicBezTo>
                <a:cubicBezTo>
                  <a:pt x="54" y="375"/>
                  <a:pt x="46" y="375"/>
                  <a:pt x="39" y="375"/>
                </a:cubicBezTo>
                <a:cubicBezTo>
                  <a:pt x="39" y="375"/>
                  <a:pt x="46" y="360"/>
                  <a:pt x="61" y="337"/>
                </a:cubicBezTo>
                <a:cubicBezTo>
                  <a:pt x="69" y="314"/>
                  <a:pt x="85" y="291"/>
                  <a:pt x="92" y="291"/>
                </a:cubicBezTo>
                <a:cubicBezTo>
                  <a:pt x="92" y="283"/>
                  <a:pt x="100" y="283"/>
                  <a:pt x="100" y="283"/>
                </a:cubicBezTo>
                <a:cubicBezTo>
                  <a:pt x="108" y="283"/>
                  <a:pt x="108" y="283"/>
                  <a:pt x="115" y="283"/>
                </a:cubicBezTo>
                <a:cubicBezTo>
                  <a:pt x="115" y="283"/>
                  <a:pt x="115" y="283"/>
                  <a:pt x="123" y="283"/>
                </a:cubicBezTo>
                <a:cubicBezTo>
                  <a:pt x="108" y="291"/>
                  <a:pt x="108" y="291"/>
                  <a:pt x="108" y="291"/>
                </a:cubicBezTo>
                <a:cubicBezTo>
                  <a:pt x="108" y="291"/>
                  <a:pt x="108" y="298"/>
                  <a:pt x="108" y="306"/>
                </a:cubicBezTo>
                <a:cubicBezTo>
                  <a:pt x="115" y="306"/>
                  <a:pt x="123" y="306"/>
                  <a:pt x="123" y="306"/>
                </a:cubicBezTo>
                <a:cubicBezTo>
                  <a:pt x="138" y="298"/>
                  <a:pt x="138" y="298"/>
                  <a:pt x="138" y="298"/>
                </a:cubicBezTo>
                <a:cubicBezTo>
                  <a:pt x="138" y="298"/>
                  <a:pt x="138" y="306"/>
                  <a:pt x="138" y="314"/>
                </a:cubicBezTo>
                <a:close/>
                <a:moveTo>
                  <a:pt x="215" y="329"/>
                </a:moveTo>
                <a:lnTo>
                  <a:pt x="215" y="329"/>
                </a:lnTo>
                <a:cubicBezTo>
                  <a:pt x="199" y="337"/>
                  <a:pt x="199" y="337"/>
                  <a:pt x="199" y="337"/>
                </a:cubicBezTo>
                <a:cubicBezTo>
                  <a:pt x="207" y="291"/>
                  <a:pt x="207" y="291"/>
                  <a:pt x="207" y="291"/>
                </a:cubicBezTo>
                <a:cubicBezTo>
                  <a:pt x="238" y="268"/>
                  <a:pt x="238" y="268"/>
                  <a:pt x="238" y="268"/>
                </a:cubicBezTo>
                <a:lnTo>
                  <a:pt x="215" y="329"/>
                </a:lnTo>
                <a:close/>
                <a:moveTo>
                  <a:pt x="261" y="214"/>
                </a:moveTo>
                <a:lnTo>
                  <a:pt x="261" y="214"/>
                </a:lnTo>
                <a:cubicBezTo>
                  <a:pt x="192" y="276"/>
                  <a:pt x="192" y="276"/>
                  <a:pt x="192" y="276"/>
                </a:cubicBezTo>
                <a:cubicBezTo>
                  <a:pt x="176" y="253"/>
                  <a:pt x="176" y="253"/>
                  <a:pt x="176" y="253"/>
                </a:cubicBezTo>
                <a:cubicBezTo>
                  <a:pt x="222" y="207"/>
                  <a:pt x="222" y="207"/>
                  <a:pt x="222" y="207"/>
                </a:cubicBezTo>
                <a:cubicBezTo>
                  <a:pt x="222" y="207"/>
                  <a:pt x="222" y="199"/>
                  <a:pt x="222" y="191"/>
                </a:cubicBezTo>
                <a:cubicBezTo>
                  <a:pt x="215" y="191"/>
                  <a:pt x="215" y="191"/>
                  <a:pt x="207" y="191"/>
                </a:cubicBezTo>
                <a:cubicBezTo>
                  <a:pt x="161" y="237"/>
                  <a:pt x="161" y="237"/>
                  <a:pt x="161" y="237"/>
                </a:cubicBezTo>
                <a:cubicBezTo>
                  <a:pt x="138" y="222"/>
                  <a:pt x="138" y="222"/>
                  <a:pt x="138" y="222"/>
                </a:cubicBezTo>
                <a:cubicBezTo>
                  <a:pt x="207" y="145"/>
                  <a:pt x="207" y="145"/>
                  <a:pt x="207" y="145"/>
                </a:cubicBezTo>
                <a:cubicBezTo>
                  <a:pt x="253" y="92"/>
                  <a:pt x="314" y="46"/>
                  <a:pt x="391" y="23"/>
                </a:cubicBezTo>
                <a:cubicBezTo>
                  <a:pt x="368" y="100"/>
                  <a:pt x="322" y="168"/>
                  <a:pt x="261" y="2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46">
            <a:extLst>
              <a:ext uri="{FF2B5EF4-FFF2-40B4-BE49-F238E27FC236}">
                <a16:creationId xmlns:a16="http://schemas.microsoft.com/office/drawing/2014/main" id="{0CC36B9B-2CFB-F543-BEFD-FD817A74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8503" y="8310182"/>
            <a:ext cx="84337" cy="73795"/>
          </a:xfrm>
          <a:custGeom>
            <a:avLst/>
            <a:gdLst>
              <a:gd name="T0" fmla="*/ 19510 w 69"/>
              <a:gd name="T1" fmla="*/ 19357 h 62"/>
              <a:gd name="T2" fmla="*/ 19510 w 69"/>
              <a:gd name="T3" fmla="*/ 19357 h 62"/>
              <a:gd name="T4" fmla="*/ 19510 w 69"/>
              <a:gd name="T5" fmla="*/ 2868 h 62"/>
              <a:gd name="T6" fmla="*/ 5522 w 69"/>
              <a:gd name="T7" fmla="*/ 2868 h 62"/>
              <a:gd name="T8" fmla="*/ 5522 w 69"/>
              <a:gd name="T9" fmla="*/ 19357 h 62"/>
              <a:gd name="T10" fmla="*/ 19510 w 69"/>
              <a:gd name="T11" fmla="*/ 19357 h 62"/>
              <a:gd name="T12" fmla="*/ 11043 w 69"/>
              <a:gd name="T13" fmla="*/ 8245 h 62"/>
              <a:gd name="T14" fmla="*/ 11043 w 69"/>
              <a:gd name="T15" fmla="*/ 8245 h 62"/>
              <a:gd name="T16" fmla="*/ 13988 w 69"/>
              <a:gd name="T17" fmla="*/ 8245 h 62"/>
              <a:gd name="T18" fmla="*/ 13988 w 69"/>
              <a:gd name="T19" fmla="*/ 13622 h 62"/>
              <a:gd name="T20" fmla="*/ 11043 w 69"/>
              <a:gd name="T21" fmla="*/ 13622 h 62"/>
              <a:gd name="T22" fmla="*/ 11043 w 69"/>
              <a:gd name="T23" fmla="*/ 8245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9" h="62">
                <a:moveTo>
                  <a:pt x="53" y="54"/>
                </a:moveTo>
                <a:lnTo>
                  <a:pt x="53" y="54"/>
                </a:lnTo>
                <a:cubicBezTo>
                  <a:pt x="68" y="38"/>
                  <a:pt x="68" y="23"/>
                  <a:pt x="53" y="8"/>
                </a:cubicBezTo>
                <a:cubicBezTo>
                  <a:pt x="45" y="0"/>
                  <a:pt x="22" y="0"/>
                  <a:pt x="15" y="8"/>
                </a:cubicBezTo>
                <a:cubicBezTo>
                  <a:pt x="0" y="23"/>
                  <a:pt x="0" y="38"/>
                  <a:pt x="15" y="54"/>
                </a:cubicBezTo>
                <a:cubicBezTo>
                  <a:pt x="22" y="61"/>
                  <a:pt x="45" y="61"/>
                  <a:pt x="53" y="54"/>
                </a:cubicBezTo>
                <a:close/>
                <a:moveTo>
                  <a:pt x="30" y="23"/>
                </a:moveTo>
                <a:lnTo>
                  <a:pt x="30" y="23"/>
                </a:lnTo>
                <a:cubicBezTo>
                  <a:pt x="30" y="15"/>
                  <a:pt x="38" y="15"/>
                  <a:pt x="38" y="23"/>
                </a:cubicBezTo>
                <a:cubicBezTo>
                  <a:pt x="45" y="23"/>
                  <a:pt x="45" y="31"/>
                  <a:pt x="38" y="38"/>
                </a:cubicBezTo>
                <a:lnTo>
                  <a:pt x="30" y="38"/>
                </a:lnTo>
                <a:cubicBezTo>
                  <a:pt x="22" y="31"/>
                  <a:pt x="22" y="23"/>
                  <a:pt x="30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47">
            <a:extLst>
              <a:ext uri="{FF2B5EF4-FFF2-40B4-BE49-F238E27FC236}">
                <a16:creationId xmlns:a16="http://schemas.microsoft.com/office/drawing/2014/main" id="{330136D8-6CFB-EE4D-9C12-BD120D337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7207" y="8969065"/>
            <a:ext cx="706324" cy="36899"/>
          </a:xfrm>
          <a:custGeom>
            <a:avLst/>
            <a:gdLst>
              <a:gd name="T0" fmla="*/ 204072 w 590"/>
              <a:gd name="T1" fmla="*/ 10755 h 31"/>
              <a:gd name="T2" fmla="*/ 204072 w 590"/>
              <a:gd name="T3" fmla="*/ 10755 h 31"/>
              <a:gd name="T4" fmla="*/ 204072 w 590"/>
              <a:gd name="T5" fmla="*/ 0 h 31"/>
              <a:gd name="T6" fmla="*/ 204072 w 590"/>
              <a:gd name="T7" fmla="*/ 0 h 31"/>
              <a:gd name="T8" fmla="*/ 204072 w 590"/>
              <a:gd name="T9" fmla="*/ 10755 h 31"/>
              <a:gd name="T10" fmla="*/ 187486 w 590"/>
              <a:gd name="T11" fmla="*/ 10755 h 31"/>
              <a:gd name="T12" fmla="*/ 187486 w 590"/>
              <a:gd name="T13" fmla="*/ 10755 h 31"/>
              <a:gd name="T14" fmla="*/ 187486 w 590"/>
              <a:gd name="T15" fmla="*/ 0 h 31"/>
              <a:gd name="T16" fmla="*/ 187486 w 590"/>
              <a:gd name="T17" fmla="*/ 0 h 31"/>
              <a:gd name="T18" fmla="*/ 187486 w 590"/>
              <a:gd name="T19" fmla="*/ 10755 h 31"/>
              <a:gd name="T20" fmla="*/ 170901 w 590"/>
              <a:gd name="T21" fmla="*/ 10755 h 31"/>
              <a:gd name="T22" fmla="*/ 170901 w 590"/>
              <a:gd name="T23" fmla="*/ 10755 h 31"/>
              <a:gd name="T24" fmla="*/ 170901 w 590"/>
              <a:gd name="T25" fmla="*/ 0 h 31"/>
              <a:gd name="T26" fmla="*/ 170901 w 590"/>
              <a:gd name="T27" fmla="*/ 0 h 31"/>
              <a:gd name="T28" fmla="*/ 170901 w 590"/>
              <a:gd name="T29" fmla="*/ 10755 h 31"/>
              <a:gd name="T30" fmla="*/ 154676 w 590"/>
              <a:gd name="T31" fmla="*/ 10755 h 31"/>
              <a:gd name="T32" fmla="*/ 148908 w 590"/>
              <a:gd name="T33" fmla="*/ 5377 h 31"/>
              <a:gd name="T34" fmla="*/ 154676 w 590"/>
              <a:gd name="T35" fmla="*/ 0 h 31"/>
              <a:gd name="T36" fmla="*/ 154676 w 590"/>
              <a:gd name="T37" fmla="*/ 10755 h 31"/>
              <a:gd name="T38" fmla="*/ 138091 w 590"/>
              <a:gd name="T39" fmla="*/ 10755 h 31"/>
              <a:gd name="T40" fmla="*/ 132322 w 590"/>
              <a:gd name="T41" fmla="*/ 5377 h 31"/>
              <a:gd name="T42" fmla="*/ 138091 w 590"/>
              <a:gd name="T43" fmla="*/ 0 h 31"/>
              <a:gd name="T44" fmla="*/ 138091 w 590"/>
              <a:gd name="T45" fmla="*/ 10755 h 31"/>
              <a:gd name="T46" fmla="*/ 121506 w 590"/>
              <a:gd name="T47" fmla="*/ 10755 h 31"/>
              <a:gd name="T48" fmla="*/ 115737 w 590"/>
              <a:gd name="T49" fmla="*/ 5377 h 31"/>
              <a:gd name="T50" fmla="*/ 121506 w 590"/>
              <a:gd name="T51" fmla="*/ 0 h 31"/>
              <a:gd name="T52" fmla="*/ 121506 w 590"/>
              <a:gd name="T53" fmla="*/ 10755 h 31"/>
              <a:gd name="T54" fmla="*/ 104920 w 590"/>
              <a:gd name="T55" fmla="*/ 10755 h 31"/>
              <a:gd name="T56" fmla="*/ 104920 w 590"/>
              <a:gd name="T57" fmla="*/ 10755 h 31"/>
              <a:gd name="T58" fmla="*/ 104920 w 590"/>
              <a:gd name="T59" fmla="*/ 0 h 31"/>
              <a:gd name="T60" fmla="*/ 104920 w 590"/>
              <a:gd name="T61" fmla="*/ 0 h 31"/>
              <a:gd name="T62" fmla="*/ 104920 w 590"/>
              <a:gd name="T63" fmla="*/ 10755 h 31"/>
              <a:gd name="T64" fmla="*/ 88335 w 590"/>
              <a:gd name="T65" fmla="*/ 10755 h 31"/>
              <a:gd name="T66" fmla="*/ 88335 w 590"/>
              <a:gd name="T67" fmla="*/ 10755 h 31"/>
              <a:gd name="T68" fmla="*/ 88335 w 590"/>
              <a:gd name="T69" fmla="*/ 0 h 31"/>
              <a:gd name="T70" fmla="*/ 88335 w 590"/>
              <a:gd name="T71" fmla="*/ 0 h 31"/>
              <a:gd name="T72" fmla="*/ 88335 w 590"/>
              <a:gd name="T73" fmla="*/ 10755 h 31"/>
              <a:gd name="T74" fmla="*/ 71750 w 590"/>
              <a:gd name="T75" fmla="*/ 10755 h 31"/>
              <a:gd name="T76" fmla="*/ 71750 w 590"/>
              <a:gd name="T77" fmla="*/ 10755 h 31"/>
              <a:gd name="T78" fmla="*/ 71750 w 590"/>
              <a:gd name="T79" fmla="*/ 0 h 31"/>
              <a:gd name="T80" fmla="*/ 71750 w 590"/>
              <a:gd name="T81" fmla="*/ 0 h 31"/>
              <a:gd name="T82" fmla="*/ 71750 w 590"/>
              <a:gd name="T83" fmla="*/ 10755 h 31"/>
              <a:gd name="T84" fmla="*/ 55164 w 590"/>
              <a:gd name="T85" fmla="*/ 10755 h 31"/>
              <a:gd name="T86" fmla="*/ 49756 w 590"/>
              <a:gd name="T87" fmla="*/ 5377 h 31"/>
              <a:gd name="T88" fmla="*/ 55164 w 590"/>
              <a:gd name="T89" fmla="*/ 0 h 31"/>
              <a:gd name="T90" fmla="*/ 55164 w 590"/>
              <a:gd name="T91" fmla="*/ 10755 h 31"/>
              <a:gd name="T92" fmla="*/ 38579 w 590"/>
              <a:gd name="T93" fmla="*/ 10755 h 31"/>
              <a:gd name="T94" fmla="*/ 33171 w 590"/>
              <a:gd name="T95" fmla="*/ 5377 h 31"/>
              <a:gd name="T96" fmla="*/ 38579 w 590"/>
              <a:gd name="T97" fmla="*/ 0 h 31"/>
              <a:gd name="T98" fmla="*/ 38579 w 590"/>
              <a:gd name="T99" fmla="*/ 10755 h 31"/>
              <a:gd name="T100" fmla="*/ 21994 w 590"/>
              <a:gd name="T101" fmla="*/ 10755 h 31"/>
              <a:gd name="T102" fmla="*/ 16585 w 590"/>
              <a:gd name="T103" fmla="*/ 5377 h 31"/>
              <a:gd name="T104" fmla="*/ 21994 w 590"/>
              <a:gd name="T105" fmla="*/ 0 h 31"/>
              <a:gd name="T106" fmla="*/ 21994 w 590"/>
              <a:gd name="T107" fmla="*/ 10755 h 31"/>
              <a:gd name="T108" fmla="*/ 5408 w 590"/>
              <a:gd name="T109" fmla="*/ 10755 h 31"/>
              <a:gd name="T110" fmla="*/ 5408 w 590"/>
              <a:gd name="T111" fmla="*/ 10755 h 31"/>
              <a:gd name="T112" fmla="*/ 5408 w 590"/>
              <a:gd name="T113" fmla="*/ 0 h 31"/>
              <a:gd name="T114" fmla="*/ 5408 w 590"/>
              <a:gd name="T115" fmla="*/ 0 h 31"/>
              <a:gd name="T116" fmla="*/ 5408 w 590"/>
              <a:gd name="T117" fmla="*/ 10755 h 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90" h="31">
                <a:moveTo>
                  <a:pt x="566" y="30"/>
                </a:moveTo>
                <a:lnTo>
                  <a:pt x="566" y="30"/>
                </a:lnTo>
                <a:cubicBezTo>
                  <a:pt x="559" y="30"/>
                  <a:pt x="551" y="23"/>
                  <a:pt x="551" y="15"/>
                </a:cubicBezTo>
                <a:cubicBezTo>
                  <a:pt x="551" y="7"/>
                  <a:pt x="559" y="0"/>
                  <a:pt x="566" y="0"/>
                </a:cubicBezTo>
                <a:cubicBezTo>
                  <a:pt x="582" y="0"/>
                  <a:pt x="589" y="7"/>
                  <a:pt x="589" y="15"/>
                </a:cubicBezTo>
                <a:cubicBezTo>
                  <a:pt x="589" y="23"/>
                  <a:pt x="582" y="30"/>
                  <a:pt x="566" y="30"/>
                </a:cubicBezTo>
                <a:close/>
                <a:moveTo>
                  <a:pt x="520" y="30"/>
                </a:moveTo>
                <a:lnTo>
                  <a:pt x="520" y="30"/>
                </a:lnTo>
                <a:cubicBezTo>
                  <a:pt x="513" y="30"/>
                  <a:pt x="505" y="23"/>
                  <a:pt x="505" y="15"/>
                </a:cubicBezTo>
                <a:cubicBezTo>
                  <a:pt x="505" y="7"/>
                  <a:pt x="513" y="0"/>
                  <a:pt x="520" y="0"/>
                </a:cubicBezTo>
                <a:cubicBezTo>
                  <a:pt x="536" y="0"/>
                  <a:pt x="543" y="7"/>
                  <a:pt x="543" y="15"/>
                </a:cubicBezTo>
                <a:cubicBezTo>
                  <a:pt x="543" y="23"/>
                  <a:pt x="536" y="30"/>
                  <a:pt x="520" y="30"/>
                </a:cubicBezTo>
                <a:close/>
                <a:moveTo>
                  <a:pt x="474" y="30"/>
                </a:moveTo>
                <a:lnTo>
                  <a:pt x="474" y="30"/>
                </a:lnTo>
                <a:cubicBezTo>
                  <a:pt x="467" y="30"/>
                  <a:pt x="459" y="23"/>
                  <a:pt x="459" y="15"/>
                </a:cubicBezTo>
                <a:cubicBezTo>
                  <a:pt x="459" y="7"/>
                  <a:pt x="467" y="0"/>
                  <a:pt x="474" y="0"/>
                </a:cubicBezTo>
                <a:cubicBezTo>
                  <a:pt x="490" y="0"/>
                  <a:pt x="497" y="7"/>
                  <a:pt x="497" y="15"/>
                </a:cubicBezTo>
                <a:cubicBezTo>
                  <a:pt x="497" y="23"/>
                  <a:pt x="490" y="30"/>
                  <a:pt x="474" y="30"/>
                </a:cubicBezTo>
                <a:close/>
                <a:moveTo>
                  <a:pt x="429" y="30"/>
                </a:moveTo>
                <a:lnTo>
                  <a:pt x="429" y="30"/>
                </a:lnTo>
                <a:cubicBezTo>
                  <a:pt x="421" y="30"/>
                  <a:pt x="413" y="23"/>
                  <a:pt x="413" y="15"/>
                </a:cubicBezTo>
                <a:cubicBezTo>
                  <a:pt x="413" y="7"/>
                  <a:pt x="421" y="0"/>
                  <a:pt x="429" y="0"/>
                </a:cubicBezTo>
                <a:cubicBezTo>
                  <a:pt x="444" y="0"/>
                  <a:pt x="451" y="7"/>
                  <a:pt x="451" y="15"/>
                </a:cubicBezTo>
                <a:cubicBezTo>
                  <a:pt x="451" y="23"/>
                  <a:pt x="444" y="30"/>
                  <a:pt x="429" y="30"/>
                </a:cubicBezTo>
                <a:close/>
                <a:moveTo>
                  <a:pt x="383" y="30"/>
                </a:moveTo>
                <a:lnTo>
                  <a:pt x="383" y="30"/>
                </a:lnTo>
                <a:cubicBezTo>
                  <a:pt x="375" y="30"/>
                  <a:pt x="367" y="23"/>
                  <a:pt x="367" y="15"/>
                </a:cubicBezTo>
                <a:cubicBezTo>
                  <a:pt x="367" y="7"/>
                  <a:pt x="375" y="0"/>
                  <a:pt x="383" y="0"/>
                </a:cubicBezTo>
                <a:cubicBezTo>
                  <a:pt x="398" y="0"/>
                  <a:pt x="406" y="7"/>
                  <a:pt x="406" y="15"/>
                </a:cubicBezTo>
                <a:cubicBezTo>
                  <a:pt x="406" y="23"/>
                  <a:pt x="398" y="30"/>
                  <a:pt x="383" y="30"/>
                </a:cubicBezTo>
                <a:close/>
                <a:moveTo>
                  <a:pt x="337" y="30"/>
                </a:moveTo>
                <a:lnTo>
                  <a:pt x="337" y="30"/>
                </a:lnTo>
                <a:cubicBezTo>
                  <a:pt x="329" y="30"/>
                  <a:pt x="321" y="23"/>
                  <a:pt x="321" y="15"/>
                </a:cubicBezTo>
                <a:cubicBezTo>
                  <a:pt x="321" y="7"/>
                  <a:pt x="329" y="0"/>
                  <a:pt x="337" y="0"/>
                </a:cubicBezTo>
                <a:cubicBezTo>
                  <a:pt x="352" y="0"/>
                  <a:pt x="352" y="7"/>
                  <a:pt x="352" y="15"/>
                </a:cubicBezTo>
                <a:cubicBezTo>
                  <a:pt x="352" y="23"/>
                  <a:pt x="352" y="30"/>
                  <a:pt x="337" y="30"/>
                </a:cubicBezTo>
                <a:close/>
                <a:moveTo>
                  <a:pt x="291" y="30"/>
                </a:moveTo>
                <a:lnTo>
                  <a:pt x="291" y="30"/>
                </a:lnTo>
                <a:cubicBezTo>
                  <a:pt x="283" y="30"/>
                  <a:pt x="276" y="23"/>
                  <a:pt x="276" y="15"/>
                </a:cubicBezTo>
                <a:cubicBezTo>
                  <a:pt x="276" y="7"/>
                  <a:pt x="283" y="0"/>
                  <a:pt x="291" y="0"/>
                </a:cubicBezTo>
                <a:cubicBezTo>
                  <a:pt x="306" y="0"/>
                  <a:pt x="306" y="7"/>
                  <a:pt x="306" y="15"/>
                </a:cubicBezTo>
                <a:cubicBezTo>
                  <a:pt x="306" y="23"/>
                  <a:pt x="306" y="30"/>
                  <a:pt x="291" y="30"/>
                </a:cubicBezTo>
                <a:close/>
                <a:moveTo>
                  <a:pt x="245" y="30"/>
                </a:moveTo>
                <a:lnTo>
                  <a:pt x="245" y="30"/>
                </a:lnTo>
                <a:cubicBezTo>
                  <a:pt x="237" y="30"/>
                  <a:pt x="230" y="23"/>
                  <a:pt x="230" y="15"/>
                </a:cubicBezTo>
                <a:cubicBezTo>
                  <a:pt x="230" y="7"/>
                  <a:pt x="237" y="0"/>
                  <a:pt x="245" y="0"/>
                </a:cubicBezTo>
                <a:cubicBezTo>
                  <a:pt x="260" y="0"/>
                  <a:pt x="260" y="7"/>
                  <a:pt x="260" y="15"/>
                </a:cubicBezTo>
                <a:cubicBezTo>
                  <a:pt x="260" y="23"/>
                  <a:pt x="260" y="30"/>
                  <a:pt x="245" y="30"/>
                </a:cubicBezTo>
                <a:close/>
                <a:moveTo>
                  <a:pt x="199" y="30"/>
                </a:moveTo>
                <a:lnTo>
                  <a:pt x="199" y="30"/>
                </a:lnTo>
                <a:cubicBezTo>
                  <a:pt x="191" y="30"/>
                  <a:pt x="184" y="23"/>
                  <a:pt x="184" y="15"/>
                </a:cubicBezTo>
                <a:cubicBezTo>
                  <a:pt x="184" y="7"/>
                  <a:pt x="191" y="0"/>
                  <a:pt x="199" y="0"/>
                </a:cubicBezTo>
                <a:cubicBezTo>
                  <a:pt x="214" y="0"/>
                  <a:pt x="214" y="7"/>
                  <a:pt x="214" y="15"/>
                </a:cubicBezTo>
                <a:cubicBezTo>
                  <a:pt x="214" y="23"/>
                  <a:pt x="214" y="30"/>
                  <a:pt x="199" y="30"/>
                </a:cubicBezTo>
                <a:close/>
                <a:moveTo>
                  <a:pt x="153" y="30"/>
                </a:moveTo>
                <a:lnTo>
                  <a:pt x="153" y="30"/>
                </a:lnTo>
                <a:cubicBezTo>
                  <a:pt x="145" y="30"/>
                  <a:pt x="138" y="23"/>
                  <a:pt x="138" y="15"/>
                </a:cubicBezTo>
                <a:cubicBezTo>
                  <a:pt x="138" y="7"/>
                  <a:pt x="145" y="0"/>
                  <a:pt x="153" y="0"/>
                </a:cubicBezTo>
                <a:cubicBezTo>
                  <a:pt x="168" y="0"/>
                  <a:pt x="168" y="7"/>
                  <a:pt x="168" y="15"/>
                </a:cubicBezTo>
                <a:cubicBezTo>
                  <a:pt x="168" y="23"/>
                  <a:pt x="168" y="30"/>
                  <a:pt x="153" y="30"/>
                </a:cubicBezTo>
                <a:close/>
                <a:moveTo>
                  <a:pt x="107" y="30"/>
                </a:moveTo>
                <a:lnTo>
                  <a:pt x="107" y="30"/>
                </a:lnTo>
                <a:cubicBezTo>
                  <a:pt x="99" y="30"/>
                  <a:pt x="92" y="23"/>
                  <a:pt x="92" y="15"/>
                </a:cubicBezTo>
                <a:cubicBezTo>
                  <a:pt x="92" y="7"/>
                  <a:pt x="99" y="0"/>
                  <a:pt x="107" y="0"/>
                </a:cubicBezTo>
                <a:cubicBezTo>
                  <a:pt x="123" y="0"/>
                  <a:pt x="123" y="7"/>
                  <a:pt x="123" y="15"/>
                </a:cubicBezTo>
                <a:cubicBezTo>
                  <a:pt x="123" y="23"/>
                  <a:pt x="123" y="30"/>
                  <a:pt x="107" y="30"/>
                </a:cubicBezTo>
                <a:close/>
                <a:moveTo>
                  <a:pt x="61" y="30"/>
                </a:moveTo>
                <a:lnTo>
                  <a:pt x="61" y="30"/>
                </a:lnTo>
                <a:cubicBezTo>
                  <a:pt x="53" y="30"/>
                  <a:pt x="46" y="23"/>
                  <a:pt x="46" y="15"/>
                </a:cubicBezTo>
                <a:cubicBezTo>
                  <a:pt x="46" y="7"/>
                  <a:pt x="53" y="0"/>
                  <a:pt x="61" y="0"/>
                </a:cubicBezTo>
                <a:cubicBezTo>
                  <a:pt x="76" y="0"/>
                  <a:pt x="76" y="7"/>
                  <a:pt x="76" y="15"/>
                </a:cubicBezTo>
                <a:cubicBezTo>
                  <a:pt x="76" y="23"/>
                  <a:pt x="76" y="30"/>
                  <a:pt x="61" y="30"/>
                </a:cubicBezTo>
                <a:close/>
                <a:moveTo>
                  <a:pt x="15" y="30"/>
                </a:moveTo>
                <a:lnTo>
                  <a:pt x="15" y="30"/>
                </a:ln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31" y="0"/>
                  <a:pt x="31" y="7"/>
                  <a:pt x="31" y="15"/>
                </a:cubicBezTo>
                <a:cubicBezTo>
                  <a:pt x="31" y="23"/>
                  <a:pt x="31" y="30"/>
                  <a:pt x="15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48">
            <a:extLst>
              <a:ext uri="{FF2B5EF4-FFF2-40B4-BE49-F238E27FC236}">
                <a16:creationId xmlns:a16="http://schemas.microsoft.com/office/drawing/2014/main" id="{106A537A-146F-7F44-B2E2-C0A93F6E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487" y="8510483"/>
            <a:ext cx="732678" cy="643071"/>
          </a:xfrm>
          <a:custGeom>
            <a:avLst/>
            <a:gdLst>
              <a:gd name="T0" fmla="*/ 110331 w 612"/>
              <a:gd name="T1" fmla="*/ 193314 h 537"/>
              <a:gd name="T2" fmla="*/ 110331 w 612"/>
              <a:gd name="T3" fmla="*/ 193314 h 537"/>
              <a:gd name="T4" fmla="*/ 33171 w 612"/>
              <a:gd name="T5" fmla="*/ 160134 h 537"/>
              <a:gd name="T6" fmla="*/ 0 w 612"/>
              <a:gd name="T7" fmla="*/ 82952 h 537"/>
              <a:gd name="T8" fmla="*/ 10817 w 612"/>
              <a:gd name="T9" fmla="*/ 38591 h 537"/>
              <a:gd name="T10" fmla="*/ 38580 w 612"/>
              <a:gd name="T11" fmla="*/ 2885 h 537"/>
              <a:gd name="T12" fmla="*/ 43988 w 612"/>
              <a:gd name="T13" fmla="*/ 2885 h 537"/>
              <a:gd name="T14" fmla="*/ 43988 w 612"/>
              <a:gd name="T15" fmla="*/ 11180 h 537"/>
              <a:gd name="T16" fmla="*/ 21994 w 612"/>
              <a:gd name="T17" fmla="*/ 41476 h 537"/>
              <a:gd name="T18" fmla="*/ 13701 w 612"/>
              <a:gd name="T19" fmla="*/ 82952 h 537"/>
              <a:gd name="T20" fmla="*/ 41464 w 612"/>
              <a:gd name="T21" fmla="*/ 151838 h 537"/>
              <a:gd name="T22" fmla="*/ 110331 w 612"/>
              <a:gd name="T23" fmla="*/ 182134 h 537"/>
              <a:gd name="T24" fmla="*/ 178837 w 612"/>
              <a:gd name="T25" fmla="*/ 151838 h 537"/>
              <a:gd name="T26" fmla="*/ 209124 w 612"/>
              <a:gd name="T27" fmla="*/ 82952 h 537"/>
              <a:gd name="T28" fmla="*/ 176313 w 612"/>
              <a:gd name="T29" fmla="*/ 8295 h 537"/>
              <a:gd name="T30" fmla="*/ 173429 w 612"/>
              <a:gd name="T31" fmla="*/ 0 h 537"/>
              <a:gd name="T32" fmla="*/ 181722 w 612"/>
              <a:gd name="T33" fmla="*/ 0 h 537"/>
              <a:gd name="T34" fmla="*/ 220301 w 612"/>
              <a:gd name="T35" fmla="*/ 82952 h 537"/>
              <a:gd name="T36" fmla="*/ 187130 w 612"/>
              <a:gd name="T37" fmla="*/ 160134 h 537"/>
              <a:gd name="T38" fmla="*/ 110331 w 612"/>
              <a:gd name="T39" fmla="*/ 193314 h 5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12" h="537">
                <a:moveTo>
                  <a:pt x="306" y="536"/>
                </a:moveTo>
                <a:lnTo>
                  <a:pt x="306" y="536"/>
                </a:lnTo>
                <a:cubicBezTo>
                  <a:pt x="229" y="536"/>
                  <a:pt x="153" y="505"/>
                  <a:pt x="92" y="444"/>
                </a:cubicBezTo>
                <a:cubicBezTo>
                  <a:pt x="38" y="390"/>
                  <a:pt x="0" y="314"/>
                  <a:pt x="0" y="230"/>
                </a:cubicBezTo>
                <a:cubicBezTo>
                  <a:pt x="0" y="184"/>
                  <a:pt x="15" y="146"/>
                  <a:pt x="30" y="107"/>
                </a:cubicBezTo>
                <a:cubicBezTo>
                  <a:pt x="46" y="69"/>
                  <a:pt x="69" y="31"/>
                  <a:pt x="107" y="8"/>
                </a:cubicBezTo>
                <a:cubicBezTo>
                  <a:pt x="107" y="0"/>
                  <a:pt x="122" y="0"/>
                  <a:pt x="122" y="8"/>
                </a:cubicBezTo>
                <a:cubicBezTo>
                  <a:pt x="130" y="16"/>
                  <a:pt x="130" y="23"/>
                  <a:pt x="122" y="31"/>
                </a:cubicBezTo>
                <a:cubicBezTo>
                  <a:pt x="99" y="54"/>
                  <a:pt x="76" y="84"/>
                  <a:pt x="61" y="115"/>
                </a:cubicBezTo>
                <a:cubicBezTo>
                  <a:pt x="46" y="153"/>
                  <a:pt x="38" y="192"/>
                  <a:pt x="38" y="230"/>
                </a:cubicBezTo>
                <a:cubicBezTo>
                  <a:pt x="38" y="306"/>
                  <a:pt x="61" y="375"/>
                  <a:pt x="115" y="421"/>
                </a:cubicBezTo>
                <a:cubicBezTo>
                  <a:pt x="168" y="475"/>
                  <a:pt x="237" y="505"/>
                  <a:pt x="306" y="505"/>
                </a:cubicBezTo>
                <a:cubicBezTo>
                  <a:pt x="382" y="505"/>
                  <a:pt x="450" y="475"/>
                  <a:pt x="496" y="421"/>
                </a:cubicBezTo>
                <a:cubicBezTo>
                  <a:pt x="550" y="375"/>
                  <a:pt x="580" y="306"/>
                  <a:pt x="580" y="230"/>
                </a:cubicBezTo>
                <a:cubicBezTo>
                  <a:pt x="580" y="153"/>
                  <a:pt x="542" y="77"/>
                  <a:pt x="489" y="23"/>
                </a:cubicBezTo>
                <a:cubicBezTo>
                  <a:pt x="481" y="23"/>
                  <a:pt x="481" y="8"/>
                  <a:pt x="481" y="0"/>
                </a:cubicBezTo>
                <a:cubicBezTo>
                  <a:pt x="489" y="0"/>
                  <a:pt x="496" y="0"/>
                  <a:pt x="504" y="0"/>
                </a:cubicBezTo>
                <a:cubicBezTo>
                  <a:pt x="573" y="61"/>
                  <a:pt x="611" y="146"/>
                  <a:pt x="611" y="230"/>
                </a:cubicBezTo>
                <a:cubicBezTo>
                  <a:pt x="611" y="314"/>
                  <a:pt x="580" y="390"/>
                  <a:pt x="519" y="444"/>
                </a:cubicBezTo>
                <a:cubicBezTo>
                  <a:pt x="466" y="505"/>
                  <a:pt x="389" y="536"/>
                  <a:pt x="306" y="5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49">
            <a:extLst>
              <a:ext uri="{FF2B5EF4-FFF2-40B4-BE49-F238E27FC236}">
                <a16:creationId xmlns:a16="http://schemas.microsoft.com/office/drawing/2014/main" id="{BCCE4C78-81D5-0146-B025-BFC6B7CF4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2245" y="8947980"/>
            <a:ext cx="337349" cy="158132"/>
          </a:xfrm>
          <a:custGeom>
            <a:avLst/>
            <a:gdLst>
              <a:gd name="T0" fmla="*/ 93014 w 284"/>
              <a:gd name="T1" fmla="*/ 47264 h 132"/>
              <a:gd name="T2" fmla="*/ 93014 w 284"/>
              <a:gd name="T3" fmla="*/ 47264 h 132"/>
              <a:gd name="T4" fmla="*/ 93014 w 284"/>
              <a:gd name="T5" fmla="*/ 47264 h 132"/>
              <a:gd name="T6" fmla="*/ 87290 w 284"/>
              <a:gd name="T7" fmla="*/ 38966 h 132"/>
              <a:gd name="T8" fmla="*/ 87290 w 284"/>
              <a:gd name="T9" fmla="*/ 27781 h 132"/>
              <a:gd name="T10" fmla="*/ 73696 w 284"/>
              <a:gd name="T11" fmla="*/ 19483 h 132"/>
              <a:gd name="T12" fmla="*/ 71192 w 284"/>
              <a:gd name="T13" fmla="*/ 19483 h 132"/>
              <a:gd name="T14" fmla="*/ 65468 w 284"/>
              <a:gd name="T15" fmla="*/ 19483 h 132"/>
              <a:gd name="T16" fmla="*/ 54377 w 284"/>
              <a:gd name="T17" fmla="*/ 14071 h 132"/>
              <a:gd name="T18" fmla="*/ 41141 w 284"/>
              <a:gd name="T19" fmla="*/ 25256 h 132"/>
              <a:gd name="T20" fmla="*/ 38637 w 284"/>
              <a:gd name="T21" fmla="*/ 27781 h 132"/>
              <a:gd name="T22" fmla="*/ 32913 w 284"/>
              <a:gd name="T23" fmla="*/ 27781 h 132"/>
              <a:gd name="T24" fmla="*/ 30408 w 284"/>
              <a:gd name="T25" fmla="*/ 27781 h 132"/>
              <a:gd name="T26" fmla="*/ 27546 w 284"/>
              <a:gd name="T27" fmla="*/ 27781 h 132"/>
              <a:gd name="T28" fmla="*/ 16456 w 284"/>
              <a:gd name="T29" fmla="*/ 33193 h 132"/>
              <a:gd name="T30" fmla="*/ 13952 w 284"/>
              <a:gd name="T31" fmla="*/ 38966 h 132"/>
              <a:gd name="T32" fmla="*/ 8228 w 284"/>
              <a:gd name="T33" fmla="*/ 44378 h 132"/>
              <a:gd name="T34" fmla="*/ 8228 w 284"/>
              <a:gd name="T35" fmla="*/ 44378 h 132"/>
              <a:gd name="T36" fmla="*/ 2862 w 284"/>
              <a:gd name="T37" fmla="*/ 38966 h 132"/>
              <a:gd name="T38" fmla="*/ 8228 w 284"/>
              <a:gd name="T39" fmla="*/ 25256 h 132"/>
              <a:gd name="T40" fmla="*/ 27546 w 284"/>
              <a:gd name="T41" fmla="*/ 16597 h 132"/>
              <a:gd name="T42" fmla="*/ 30408 w 284"/>
              <a:gd name="T43" fmla="*/ 16597 h 132"/>
              <a:gd name="T44" fmla="*/ 32913 w 284"/>
              <a:gd name="T45" fmla="*/ 16597 h 132"/>
              <a:gd name="T46" fmla="*/ 54377 w 284"/>
              <a:gd name="T47" fmla="*/ 0 h 132"/>
              <a:gd name="T48" fmla="*/ 71192 w 284"/>
              <a:gd name="T49" fmla="*/ 8298 h 132"/>
              <a:gd name="T50" fmla="*/ 73696 w 284"/>
              <a:gd name="T51" fmla="*/ 8298 h 132"/>
              <a:gd name="T52" fmla="*/ 95518 w 284"/>
              <a:gd name="T53" fmla="*/ 19483 h 132"/>
              <a:gd name="T54" fmla="*/ 98380 w 284"/>
              <a:gd name="T55" fmla="*/ 44378 h 132"/>
              <a:gd name="T56" fmla="*/ 93014 w 284"/>
              <a:gd name="T57" fmla="*/ 47264 h 13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84" h="132">
                <a:moveTo>
                  <a:pt x="260" y="131"/>
                </a:moveTo>
                <a:lnTo>
                  <a:pt x="260" y="131"/>
                </a:lnTo>
                <a:cubicBezTo>
                  <a:pt x="252" y="131"/>
                  <a:pt x="244" y="115"/>
                  <a:pt x="244" y="108"/>
                </a:cubicBezTo>
                <a:cubicBezTo>
                  <a:pt x="252" y="100"/>
                  <a:pt x="252" y="85"/>
                  <a:pt x="244" y="77"/>
                </a:cubicBezTo>
                <a:cubicBezTo>
                  <a:pt x="237" y="62"/>
                  <a:pt x="222" y="54"/>
                  <a:pt x="206" y="54"/>
                </a:cubicBezTo>
                <a:cubicBezTo>
                  <a:pt x="199" y="54"/>
                  <a:pt x="199" y="54"/>
                  <a:pt x="199" y="54"/>
                </a:cubicBezTo>
                <a:cubicBezTo>
                  <a:pt x="191" y="62"/>
                  <a:pt x="183" y="54"/>
                  <a:pt x="183" y="54"/>
                </a:cubicBezTo>
                <a:cubicBezTo>
                  <a:pt x="175" y="39"/>
                  <a:pt x="160" y="39"/>
                  <a:pt x="152" y="39"/>
                </a:cubicBezTo>
                <a:cubicBezTo>
                  <a:pt x="138" y="39"/>
                  <a:pt x="123" y="46"/>
                  <a:pt x="115" y="70"/>
                </a:cubicBezTo>
                <a:cubicBezTo>
                  <a:pt x="115" y="70"/>
                  <a:pt x="115" y="77"/>
                  <a:pt x="108" y="77"/>
                </a:cubicBezTo>
                <a:cubicBezTo>
                  <a:pt x="108" y="85"/>
                  <a:pt x="100" y="85"/>
                  <a:pt x="92" y="77"/>
                </a:cubicBezTo>
                <a:lnTo>
                  <a:pt x="85" y="77"/>
                </a:lnTo>
                <a:lnTo>
                  <a:pt x="77" y="77"/>
                </a:lnTo>
                <a:cubicBezTo>
                  <a:pt x="62" y="77"/>
                  <a:pt x="54" y="85"/>
                  <a:pt x="46" y="92"/>
                </a:cubicBezTo>
                <a:cubicBezTo>
                  <a:pt x="39" y="92"/>
                  <a:pt x="39" y="100"/>
                  <a:pt x="39" y="108"/>
                </a:cubicBezTo>
                <a:cubicBezTo>
                  <a:pt x="39" y="115"/>
                  <a:pt x="31" y="123"/>
                  <a:pt x="23" y="123"/>
                </a:cubicBezTo>
                <a:cubicBezTo>
                  <a:pt x="8" y="123"/>
                  <a:pt x="8" y="115"/>
                  <a:pt x="8" y="108"/>
                </a:cubicBezTo>
                <a:cubicBezTo>
                  <a:pt x="0" y="92"/>
                  <a:pt x="8" y="77"/>
                  <a:pt x="23" y="70"/>
                </a:cubicBezTo>
                <a:cubicBezTo>
                  <a:pt x="31" y="54"/>
                  <a:pt x="46" y="46"/>
                  <a:pt x="77" y="46"/>
                </a:cubicBezTo>
                <a:lnTo>
                  <a:pt x="85" y="46"/>
                </a:lnTo>
                <a:cubicBezTo>
                  <a:pt x="85" y="46"/>
                  <a:pt x="85" y="46"/>
                  <a:pt x="92" y="46"/>
                </a:cubicBezTo>
                <a:cubicBezTo>
                  <a:pt x="100" y="23"/>
                  <a:pt x="123" y="0"/>
                  <a:pt x="152" y="0"/>
                </a:cubicBezTo>
                <a:cubicBezTo>
                  <a:pt x="168" y="0"/>
                  <a:pt x="191" y="8"/>
                  <a:pt x="199" y="23"/>
                </a:cubicBezTo>
                <a:lnTo>
                  <a:pt x="206" y="23"/>
                </a:lnTo>
                <a:cubicBezTo>
                  <a:pt x="229" y="23"/>
                  <a:pt x="252" y="39"/>
                  <a:pt x="267" y="54"/>
                </a:cubicBezTo>
                <a:cubicBezTo>
                  <a:pt x="283" y="77"/>
                  <a:pt x="283" y="100"/>
                  <a:pt x="275" y="123"/>
                </a:cubicBezTo>
                <a:cubicBezTo>
                  <a:pt x="275" y="131"/>
                  <a:pt x="267" y="131"/>
                  <a:pt x="260" y="1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50">
            <a:extLst>
              <a:ext uri="{FF2B5EF4-FFF2-40B4-BE49-F238E27FC236}">
                <a16:creationId xmlns:a16="http://schemas.microsoft.com/office/drawing/2014/main" id="{3666DCDF-C52E-B54D-B718-C60362CE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330" y="9058675"/>
            <a:ext cx="5269" cy="52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51">
            <a:extLst>
              <a:ext uri="{FF2B5EF4-FFF2-40B4-BE49-F238E27FC236}">
                <a16:creationId xmlns:a16="http://schemas.microsoft.com/office/drawing/2014/main" id="{A77C9503-062A-F74F-A606-4D51CC34E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330" y="9058675"/>
            <a:ext cx="5269" cy="52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52">
            <a:extLst>
              <a:ext uri="{FF2B5EF4-FFF2-40B4-BE49-F238E27FC236}">
                <a16:creationId xmlns:a16="http://schemas.microsoft.com/office/drawing/2014/main" id="{83DA9897-F4DA-9149-8317-66F00633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383" y="8858374"/>
            <a:ext cx="295180" cy="168674"/>
          </a:xfrm>
          <a:custGeom>
            <a:avLst/>
            <a:gdLst>
              <a:gd name="T0" fmla="*/ 80227 w 246"/>
              <a:gd name="T1" fmla="*/ 50435 h 139"/>
              <a:gd name="T2" fmla="*/ 80227 w 246"/>
              <a:gd name="T3" fmla="*/ 50435 h 139"/>
              <a:gd name="T4" fmla="*/ 74806 w 246"/>
              <a:gd name="T5" fmla="*/ 44587 h 139"/>
              <a:gd name="T6" fmla="*/ 63603 w 246"/>
              <a:gd name="T7" fmla="*/ 36181 h 139"/>
              <a:gd name="T8" fmla="*/ 58183 w 246"/>
              <a:gd name="T9" fmla="*/ 36181 h 139"/>
              <a:gd name="T10" fmla="*/ 52762 w 246"/>
              <a:gd name="T11" fmla="*/ 33623 h 139"/>
              <a:gd name="T12" fmla="*/ 49871 w 246"/>
              <a:gd name="T13" fmla="*/ 27776 h 139"/>
              <a:gd name="T14" fmla="*/ 41559 w 246"/>
              <a:gd name="T15" fmla="*/ 13888 h 139"/>
              <a:gd name="T16" fmla="*/ 30717 w 246"/>
              <a:gd name="T17" fmla="*/ 16812 h 139"/>
              <a:gd name="T18" fmla="*/ 22406 w 246"/>
              <a:gd name="T19" fmla="*/ 16812 h 139"/>
              <a:gd name="T20" fmla="*/ 22406 w 246"/>
              <a:gd name="T21" fmla="*/ 16812 h 139"/>
              <a:gd name="T22" fmla="*/ 11203 w 246"/>
              <a:gd name="T23" fmla="*/ 16812 h 139"/>
              <a:gd name="T24" fmla="*/ 2891 w 246"/>
              <a:gd name="T25" fmla="*/ 13888 h 139"/>
              <a:gd name="T26" fmla="*/ 5782 w 246"/>
              <a:gd name="T27" fmla="*/ 5482 h 139"/>
              <a:gd name="T28" fmla="*/ 24935 w 246"/>
              <a:gd name="T29" fmla="*/ 5482 h 139"/>
              <a:gd name="T30" fmla="*/ 24935 w 246"/>
              <a:gd name="T31" fmla="*/ 5482 h 139"/>
              <a:gd name="T32" fmla="*/ 44450 w 246"/>
              <a:gd name="T33" fmla="*/ 2924 h 139"/>
              <a:gd name="T34" fmla="*/ 61074 w 246"/>
              <a:gd name="T35" fmla="*/ 22294 h 139"/>
              <a:gd name="T36" fmla="*/ 66494 w 246"/>
              <a:gd name="T37" fmla="*/ 25217 h 139"/>
              <a:gd name="T38" fmla="*/ 86009 w 246"/>
              <a:gd name="T39" fmla="*/ 42029 h 139"/>
              <a:gd name="T40" fmla="*/ 83118 w 246"/>
              <a:gd name="T41" fmla="*/ 50435 h 139"/>
              <a:gd name="T42" fmla="*/ 80227 w 246"/>
              <a:gd name="T43" fmla="*/ 50435 h 13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6" h="139">
                <a:moveTo>
                  <a:pt x="222" y="138"/>
                </a:moveTo>
                <a:lnTo>
                  <a:pt x="222" y="138"/>
                </a:lnTo>
                <a:cubicBezTo>
                  <a:pt x="215" y="138"/>
                  <a:pt x="207" y="130"/>
                  <a:pt x="207" y="122"/>
                </a:cubicBezTo>
                <a:cubicBezTo>
                  <a:pt x="207" y="115"/>
                  <a:pt x="192" y="99"/>
                  <a:pt x="176" y="99"/>
                </a:cubicBezTo>
                <a:cubicBezTo>
                  <a:pt x="169" y="92"/>
                  <a:pt x="161" y="92"/>
                  <a:pt x="161" y="99"/>
                </a:cubicBezTo>
                <a:cubicBezTo>
                  <a:pt x="153" y="99"/>
                  <a:pt x="146" y="92"/>
                  <a:pt x="146" y="92"/>
                </a:cubicBezTo>
                <a:cubicBezTo>
                  <a:pt x="138" y="84"/>
                  <a:pt x="138" y="84"/>
                  <a:pt x="138" y="76"/>
                </a:cubicBezTo>
                <a:cubicBezTo>
                  <a:pt x="146" y="61"/>
                  <a:pt x="130" y="46"/>
                  <a:pt x="115" y="38"/>
                </a:cubicBezTo>
                <a:cubicBezTo>
                  <a:pt x="100" y="38"/>
                  <a:pt x="92" y="38"/>
                  <a:pt x="85" y="46"/>
                </a:cubicBezTo>
                <a:cubicBezTo>
                  <a:pt x="77" y="46"/>
                  <a:pt x="69" y="54"/>
                  <a:pt x="62" y="46"/>
                </a:cubicBezTo>
                <a:cubicBezTo>
                  <a:pt x="46" y="46"/>
                  <a:pt x="39" y="46"/>
                  <a:pt x="31" y="46"/>
                </a:cubicBezTo>
                <a:cubicBezTo>
                  <a:pt x="23" y="54"/>
                  <a:pt x="8" y="46"/>
                  <a:pt x="8" y="38"/>
                </a:cubicBezTo>
                <a:cubicBezTo>
                  <a:pt x="0" y="31"/>
                  <a:pt x="8" y="23"/>
                  <a:pt x="16" y="15"/>
                </a:cubicBezTo>
                <a:cubicBezTo>
                  <a:pt x="31" y="15"/>
                  <a:pt x="46" y="8"/>
                  <a:pt x="69" y="15"/>
                </a:cubicBezTo>
                <a:cubicBezTo>
                  <a:pt x="85" y="8"/>
                  <a:pt x="108" y="0"/>
                  <a:pt x="123" y="8"/>
                </a:cubicBezTo>
                <a:cubicBezTo>
                  <a:pt x="146" y="15"/>
                  <a:pt x="169" y="38"/>
                  <a:pt x="169" y="61"/>
                </a:cubicBezTo>
                <a:cubicBezTo>
                  <a:pt x="176" y="61"/>
                  <a:pt x="176" y="69"/>
                  <a:pt x="184" y="69"/>
                </a:cubicBezTo>
                <a:cubicBezTo>
                  <a:pt x="222" y="76"/>
                  <a:pt x="238" y="107"/>
                  <a:pt x="238" y="115"/>
                </a:cubicBezTo>
                <a:cubicBezTo>
                  <a:pt x="245" y="130"/>
                  <a:pt x="238" y="138"/>
                  <a:pt x="230" y="138"/>
                </a:cubicBezTo>
                <a:lnTo>
                  <a:pt x="222" y="1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53">
            <a:extLst>
              <a:ext uri="{FF2B5EF4-FFF2-40B4-BE49-F238E27FC236}">
                <a16:creationId xmlns:a16="http://schemas.microsoft.com/office/drawing/2014/main" id="{1047798C-362A-1A46-90EE-3E738C19B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1068" y="8874185"/>
            <a:ext cx="247742" cy="137048"/>
          </a:xfrm>
          <a:custGeom>
            <a:avLst/>
            <a:gdLst>
              <a:gd name="T0" fmla="*/ 5407 w 207"/>
              <a:gd name="T1" fmla="*/ 40919 h 116"/>
              <a:gd name="T2" fmla="*/ 5407 w 207"/>
              <a:gd name="T3" fmla="*/ 40919 h 116"/>
              <a:gd name="T4" fmla="*/ 2523 w 207"/>
              <a:gd name="T5" fmla="*/ 40919 h 116"/>
              <a:gd name="T6" fmla="*/ 0 w 207"/>
              <a:gd name="T7" fmla="*/ 35582 h 116"/>
              <a:gd name="T8" fmla="*/ 19104 w 207"/>
              <a:gd name="T9" fmla="*/ 19214 h 116"/>
              <a:gd name="T10" fmla="*/ 21987 w 207"/>
              <a:gd name="T11" fmla="*/ 19214 h 116"/>
              <a:gd name="T12" fmla="*/ 38568 w 207"/>
              <a:gd name="T13" fmla="*/ 0 h 116"/>
              <a:gd name="T14" fmla="*/ 55149 w 207"/>
              <a:gd name="T15" fmla="*/ 2847 h 116"/>
              <a:gd name="T16" fmla="*/ 55149 w 207"/>
              <a:gd name="T17" fmla="*/ 2847 h 116"/>
              <a:gd name="T18" fmla="*/ 71369 w 207"/>
              <a:gd name="T19" fmla="*/ 2847 h 116"/>
              <a:gd name="T20" fmla="*/ 74253 w 207"/>
              <a:gd name="T21" fmla="*/ 11030 h 116"/>
              <a:gd name="T22" fmla="*/ 65962 w 207"/>
              <a:gd name="T23" fmla="*/ 13877 h 116"/>
              <a:gd name="T24" fmla="*/ 57672 w 207"/>
              <a:gd name="T25" fmla="*/ 13877 h 116"/>
              <a:gd name="T26" fmla="*/ 55149 w 207"/>
              <a:gd name="T27" fmla="*/ 13877 h 116"/>
              <a:gd name="T28" fmla="*/ 49382 w 207"/>
              <a:gd name="T29" fmla="*/ 13877 h 116"/>
              <a:gd name="T30" fmla="*/ 41091 w 207"/>
              <a:gd name="T31" fmla="*/ 11030 h 116"/>
              <a:gd name="T32" fmla="*/ 32801 w 207"/>
              <a:gd name="T33" fmla="*/ 21705 h 116"/>
              <a:gd name="T34" fmla="*/ 30278 w 207"/>
              <a:gd name="T35" fmla="*/ 27398 h 116"/>
              <a:gd name="T36" fmla="*/ 24511 w 207"/>
              <a:gd name="T37" fmla="*/ 29889 h 116"/>
              <a:gd name="T38" fmla="*/ 21987 w 207"/>
              <a:gd name="T39" fmla="*/ 29889 h 116"/>
              <a:gd name="T40" fmla="*/ 10813 w 207"/>
              <a:gd name="T41" fmla="*/ 38073 h 116"/>
              <a:gd name="T42" fmla="*/ 5407 w 207"/>
              <a:gd name="T43" fmla="*/ 40919 h 11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7" h="116">
                <a:moveTo>
                  <a:pt x="15" y="115"/>
                </a:moveTo>
                <a:lnTo>
                  <a:pt x="15" y="115"/>
                </a:lnTo>
                <a:cubicBezTo>
                  <a:pt x="15" y="115"/>
                  <a:pt x="15" y="115"/>
                  <a:pt x="7" y="115"/>
                </a:cubicBezTo>
                <a:cubicBezTo>
                  <a:pt x="0" y="115"/>
                  <a:pt x="0" y="107"/>
                  <a:pt x="0" y="100"/>
                </a:cubicBezTo>
                <a:cubicBezTo>
                  <a:pt x="0" y="92"/>
                  <a:pt x="15" y="61"/>
                  <a:pt x="53" y="54"/>
                </a:cubicBezTo>
                <a:cubicBezTo>
                  <a:pt x="53" y="54"/>
                  <a:pt x="53" y="54"/>
                  <a:pt x="61" y="54"/>
                </a:cubicBezTo>
                <a:cubicBezTo>
                  <a:pt x="61" y="31"/>
                  <a:pt x="76" y="8"/>
                  <a:pt x="107" y="0"/>
                </a:cubicBezTo>
                <a:cubicBezTo>
                  <a:pt x="122" y="0"/>
                  <a:pt x="137" y="0"/>
                  <a:pt x="153" y="8"/>
                </a:cubicBezTo>
                <a:cubicBezTo>
                  <a:pt x="168" y="0"/>
                  <a:pt x="183" y="8"/>
                  <a:pt x="198" y="8"/>
                </a:cubicBezTo>
                <a:cubicBezTo>
                  <a:pt x="206" y="16"/>
                  <a:pt x="206" y="23"/>
                  <a:pt x="206" y="31"/>
                </a:cubicBezTo>
                <a:cubicBezTo>
                  <a:pt x="198" y="39"/>
                  <a:pt x="191" y="46"/>
                  <a:pt x="183" y="39"/>
                </a:cubicBezTo>
                <a:cubicBezTo>
                  <a:pt x="175" y="39"/>
                  <a:pt x="168" y="39"/>
                  <a:pt x="160" y="39"/>
                </a:cubicBezTo>
                <a:lnTo>
                  <a:pt x="153" y="39"/>
                </a:lnTo>
                <a:cubicBezTo>
                  <a:pt x="145" y="46"/>
                  <a:pt x="145" y="39"/>
                  <a:pt x="137" y="39"/>
                </a:cubicBezTo>
                <a:cubicBezTo>
                  <a:pt x="130" y="31"/>
                  <a:pt x="122" y="31"/>
                  <a:pt x="114" y="31"/>
                </a:cubicBezTo>
                <a:cubicBezTo>
                  <a:pt x="99" y="39"/>
                  <a:pt x="84" y="46"/>
                  <a:pt x="91" y="61"/>
                </a:cubicBezTo>
                <a:cubicBezTo>
                  <a:pt x="91" y="69"/>
                  <a:pt x="91" y="77"/>
                  <a:pt x="84" y="77"/>
                </a:cubicBezTo>
                <a:cubicBezTo>
                  <a:pt x="84" y="84"/>
                  <a:pt x="76" y="84"/>
                  <a:pt x="68" y="84"/>
                </a:cubicBezTo>
                <a:lnTo>
                  <a:pt x="61" y="84"/>
                </a:lnTo>
                <a:cubicBezTo>
                  <a:pt x="45" y="84"/>
                  <a:pt x="30" y="92"/>
                  <a:pt x="30" y="107"/>
                </a:cubicBezTo>
                <a:cubicBezTo>
                  <a:pt x="30" y="115"/>
                  <a:pt x="22" y="115"/>
                  <a:pt x="15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54">
            <a:extLst>
              <a:ext uri="{FF2B5EF4-FFF2-40B4-BE49-F238E27FC236}">
                <a16:creationId xmlns:a16="http://schemas.microsoft.com/office/drawing/2014/main" id="{E87E8B42-BEFB-A84C-B5D7-91BD2917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2936" y="8663342"/>
            <a:ext cx="137048" cy="258284"/>
          </a:xfrm>
          <a:custGeom>
            <a:avLst/>
            <a:gdLst>
              <a:gd name="T0" fmla="*/ 19381 w 115"/>
              <a:gd name="T1" fmla="*/ 77428 h 216"/>
              <a:gd name="T2" fmla="*/ 19381 w 115"/>
              <a:gd name="T3" fmla="*/ 77428 h 216"/>
              <a:gd name="T4" fmla="*/ 2871 w 115"/>
              <a:gd name="T5" fmla="*/ 52579 h 216"/>
              <a:gd name="T6" fmla="*/ 0 w 115"/>
              <a:gd name="T7" fmla="*/ 22328 h 216"/>
              <a:gd name="T8" fmla="*/ 0 w 115"/>
              <a:gd name="T9" fmla="*/ 14045 h 216"/>
              <a:gd name="T10" fmla="*/ 19381 w 115"/>
              <a:gd name="T11" fmla="*/ 0 h 216"/>
              <a:gd name="T12" fmla="*/ 38404 w 115"/>
              <a:gd name="T13" fmla="*/ 14045 h 216"/>
              <a:gd name="T14" fmla="*/ 40916 w 115"/>
              <a:gd name="T15" fmla="*/ 22328 h 216"/>
              <a:gd name="T16" fmla="*/ 35532 w 115"/>
              <a:gd name="T17" fmla="*/ 52579 h 216"/>
              <a:gd name="T18" fmla="*/ 19381 w 115"/>
              <a:gd name="T19" fmla="*/ 77428 h 216"/>
              <a:gd name="T20" fmla="*/ 21535 w 115"/>
              <a:gd name="T21" fmla="*/ 66264 h 216"/>
              <a:gd name="T22" fmla="*/ 21535 w 115"/>
              <a:gd name="T23" fmla="*/ 66264 h 216"/>
              <a:gd name="T24" fmla="*/ 19381 w 115"/>
              <a:gd name="T25" fmla="*/ 11164 h 216"/>
              <a:gd name="T26" fmla="*/ 19381 w 115"/>
              <a:gd name="T27" fmla="*/ 11164 h 216"/>
              <a:gd name="T28" fmla="*/ 11126 w 115"/>
              <a:gd name="T29" fmla="*/ 16566 h 216"/>
              <a:gd name="T30" fmla="*/ 11126 w 115"/>
              <a:gd name="T31" fmla="*/ 22328 h 216"/>
              <a:gd name="T32" fmla="*/ 13998 w 115"/>
              <a:gd name="T33" fmla="*/ 46817 h 216"/>
              <a:gd name="T34" fmla="*/ 19381 w 115"/>
              <a:gd name="T35" fmla="*/ 63383 h 216"/>
              <a:gd name="T36" fmla="*/ 27277 w 115"/>
              <a:gd name="T37" fmla="*/ 46817 h 216"/>
              <a:gd name="T38" fmla="*/ 29790 w 115"/>
              <a:gd name="T39" fmla="*/ 22328 h 216"/>
              <a:gd name="T40" fmla="*/ 29790 w 115"/>
              <a:gd name="T41" fmla="*/ 19447 h 216"/>
              <a:gd name="T42" fmla="*/ 19381 w 115"/>
              <a:gd name="T43" fmla="*/ 11164 h 21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5" h="216">
                <a:moveTo>
                  <a:pt x="54" y="215"/>
                </a:moveTo>
                <a:lnTo>
                  <a:pt x="54" y="215"/>
                </a:lnTo>
                <a:cubicBezTo>
                  <a:pt x="39" y="215"/>
                  <a:pt x="23" y="192"/>
                  <a:pt x="8" y="146"/>
                </a:cubicBezTo>
                <a:cubicBezTo>
                  <a:pt x="0" y="115"/>
                  <a:pt x="0" y="77"/>
                  <a:pt x="0" y="62"/>
                </a:cubicBezTo>
                <a:cubicBezTo>
                  <a:pt x="0" y="54"/>
                  <a:pt x="0" y="46"/>
                  <a:pt x="0" y="39"/>
                </a:cubicBezTo>
                <a:cubicBezTo>
                  <a:pt x="16" y="16"/>
                  <a:pt x="31" y="0"/>
                  <a:pt x="54" y="0"/>
                </a:cubicBezTo>
                <a:cubicBezTo>
                  <a:pt x="76" y="0"/>
                  <a:pt x="99" y="16"/>
                  <a:pt x="107" y="39"/>
                </a:cubicBezTo>
                <a:cubicBezTo>
                  <a:pt x="114" y="46"/>
                  <a:pt x="114" y="54"/>
                  <a:pt x="114" y="62"/>
                </a:cubicBezTo>
                <a:cubicBezTo>
                  <a:pt x="114" y="77"/>
                  <a:pt x="107" y="107"/>
                  <a:pt x="99" y="146"/>
                </a:cubicBezTo>
                <a:cubicBezTo>
                  <a:pt x="91" y="192"/>
                  <a:pt x="76" y="215"/>
                  <a:pt x="54" y="215"/>
                </a:cubicBezTo>
                <a:close/>
                <a:moveTo>
                  <a:pt x="60" y="184"/>
                </a:moveTo>
                <a:lnTo>
                  <a:pt x="60" y="184"/>
                </a:lnTo>
                <a:close/>
                <a:moveTo>
                  <a:pt x="54" y="31"/>
                </a:moveTo>
                <a:lnTo>
                  <a:pt x="54" y="31"/>
                </a:lnTo>
                <a:cubicBezTo>
                  <a:pt x="46" y="31"/>
                  <a:pt x="39" y="39"/>
                  <a:pt x="31" y="46"/>
                </a:cubicBezTo>
                <a:cubicBezTo>
                  <a:pt x="31" y="54"/>
                  <a:pt x="31" y="62"/>
                  <a:pt x="31" y="62"/>
                </a:cubicBezTo>
                <a:cubicBezTo>
                  <a:pt x="31" y="69"/>
                  <a:pt x="31" y="100"/>
                  <a:pt x="39" y="130"/>
                </a:cubicBezTo>
                <a:cubicBezTo>
                  <a:pt x="46" y="161"/>
                  <a:pt x="54" y="169"/>
                  <a:pt x="54" y="176"/>
                </a:cubicBezTo>
                <a:cubicBezTo>
                  <a:pt x="60" y="169"/>
                  <a:pt x="68" y="161"/>
                  <a:pt x="76" y="130"/>
                </a:cubicBezTo>
                <a:cubicBezTo>
                  <a:pt x="83" y="100"/>
                  <a:pt x="83" y="69"/>
                  <a:pt x="83" y="62"/>
                </a:cubicBezTo>
                <a:lnTo>
                  <a:pt x="83" y="54"/>
                </a:lnTo>
                <a:cubicBezTo>
                  <a:pt x="76" y="39"/>
                  <a:pt x="68" y="31"/>
                  <a:pt x="54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55">
            <a:extLst>
              <a:ext uri="{FF2B5EF4-FFF2-40B4-BE49-F238E27FC236}">
                <a16:creationId xmlns:a16="http://schemas.microsoft.com/office/drawing/2014/main" id="{B64A2820-3555-AB4A-B123-2914C031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7125" y="8199488"/>
            <a:ext cx="173944" cy="458585"/>
          </a:xfrm>
          <a:custGeom>
            <a:avLst/>
            <a:gdLst>
              <a:gd name="T0" fmla="*/ 43775 w 146"/>
              <a:gd name="T1" fmla="*/ 137753 h 384"/>
              <a:gd name="T2" fmla="*/ 43775 w 146"/>
              <a:gd name="T3" fmla="*/ 137753 h 384"/>
              <a:gd name="T4" fmla="*/ 8253 w 146"/>
              <a:gd name="T5" fmla="*/ 137753 h 384"/>
              <a:gd name="T6" fmla="*/ 5382 w 146"/>
              <a:gd name="T7" fmla="*/ 134876 h 384"/>
              <a:gd name="T8" fmla="*/ 0 w 146"/>
              <a:gd name="T9" fmla="*/ 93514 h 384"/>
              <a:gd name="T10" fmla="*/ 19376 w 146"/>
              <a:gd name="T11" fmla="*/ 8272 h 384"/>
              <a:gd name="T12" fmla="*/ 21888 w 146"/>
              <a:gd name="T13" fmla="*/ 2877 h 384"/>
              <a:gd name="T14" fmla="*/ 24758 w 146"/>
              <a:gd name="T15" fmla="*/ 0 h 384"/>
              <a:gd name="T16" fmla="*/ 26911 w 146"/>
              <a:gd name="T17" fmla="*/ 2877 h 384"/>
              <a:gd name="T18" fmla="*/ 29782 w 146"/>
              <a:gd name="T19" fmla="*/ 2877 h 384"/>
              <a:gd name="T20" fmla="*/ 49158 w 146"/>
              <a:gd name="T21" fmla="*/ 96391 h 384"/>
              <a:gd name="T22" fmla="*/ 46287 w 146"/>
              <a:gd name="T23" fmla="*/ 134876 h 384"/>
              <a:gd name="T24" fmla="*/ 43775 w 146"/>
              <a:gd name="T25" fmla="*/ 137753 h 384"/>
              <a:gd name="T26" fmla="*/ 11123 w 146"/>
              <a:gd name="T27" fmla="*/ 129481 h 384"/>
              <a:gd name="T28" fmla="*/ 11123 w 146"/>
              <a:gd name="T29" fmla="*/ 129481 h 384"/>
              <a:gd name="T30" fmla="*/ 38034 w 146"/>
              <a:gd name="T31" fmla="*/ 129481 h 384"/>
              <a:gd name="T32" fmla="*/ 40905 w 146"/>
              <a:gd name="T33" fmla="*/ 96391 h 384"/>
              <a:gd name="T34" fmla="*/ 46287 w 146"/>
              <a:gd name="T35" fmla="*/ 96391 h 384"/>
              <a:gd name="T36" fmla="*/ 40905 w 146"/>
              <a:gd name="T37" fmla="*/ 96391 h 384"/>
              <a:gd name="T38" fmla="*/ 24758 w 146"/>
              <a:gd name="T39" fmla="*/ 11150 h 384"/>
              <a:gd name="T40" fmla="*/ 8253 w 146"/>
              <a:gd name="T41" fmla="*/ 93514 h 384"/>
              <a:gd name="T42" fmla="*/ 11123 w 146"/>
              <a:gd name="T43" fmla="*/ 129481 h 38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6" h="384">
                <a:moveTo>
                  <a:pt x="122" y="383"/>
                </a:moveTo>
                <a:lnTo>
                  <a:pt x="122" y="383"/>
                </a:lnTo>
                <a:cubicBezTo>
                  <a:pt x="23" y="383"/>
                  <a:pt x="23" y="383"/>
                  <a:pt x="23" y="383"/>
                </a:cubicBezTo>
                <a:cubicBezTo>
                  <a:pt x="15" y="383"/>
                  <a:pt x="15" y="375"/>
                  <a:pt x="15" y="375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176"/>
                  <a:pt x="15" y="100"/>
                  <a:pt x="54" y="23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0"/>
                  <a:pt x="69" y="0"/>
                  <a:pt x="69" y="0"/>
                </a:cubicBezTo>
                <a:cubicBezTo>
                  <a:pt x="75" y="0"/>
                  <a:pt x="75" y="0"/>
                  <a:pt x="75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129" y="92"/>
                  <a:pt x="145" y="184"/>
                  <a:pt x="137" y="268"/>
                </a:cubicBezTo>
                <a:cubicBezTo>
                  <a:pt x="129" y="375"/>
                  <a:pt x="129" y="375"/>
                  <a:pt x="129" y="375"/>
                </a:cubicBezTo>
                <a:lnTo>
                  <a:pt x="122" y="383"/>
                </a:lnTo>
                <a:close/>
                <a:moveTo>
                  <a:pt x="31" y="360"/>
                </a:moveTo>
                <a:lnTo>
                  <a:pt x="31" y="360"/>
                </a:lnTo>
                <a:cubicBezTo>
                  <a:pt x="106" y="360"/>
                  <a:pt x="106" y="360"/>
                  <a:pt x="106" y="360"/>
                </a:cubicBezTo>
                <a:cubicBezTo>
                  <a:pt x="114" y="268"/>
                  <a:pt x="114" y="268"/>
                  <a:pt x="114" y="268"/>
                </a:cubicBezTo>
                <a:cubicBezTo>
                  <a:pt x="129" y="268"/>
                  <a:pt x="129" y="268"/>
                  <a:pt x="129" y="268"/>
                </a:cubicBezTo>
                <a:cubicBezTo>
                  <a:pt x="114" y="268"/>
                  <a:pt x="114" y="268"/>
                  <a:pt x="114" y="268"/>
                </a:cubicBezTo>
                <a:cubicBezTo>
                  <a:pt x="129" y="184"/>
                  <a:pt x="106" y="107"/>
                  <a:pt x="69" y="31"/>
                </a:cubicBezTo>
                <a:cubicBezTo>
                  <a:pt x="31" y="107"/>
                  <a:pt x="15" y="184"/>
                  <a:pt x="23" y="260"/>
                </a:cubicBezTo>
                <a:lnTo>
                  <a:pt x="31" y="3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56">
            <a:extLst>
              <a:ext uri="{FF2B5EF4-FFF2-40B4-BE49-F238E27FC236}">
                <a16:creationId xmlns:a16="http://schemas.microsoft.com/office/drawing/2014/main" id="{D231CD57-E59C-DE4D-BCA4-6CCA32D58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3630" y="8526294"/>
            <a:ext cx="94879" cy="200301"/>
          </a:xfrm>
          <a:custGeom>
            <a:avLst/>
            <a:gdLst>
              <a:gd name="T0" fmla="*/ 25278 w 78"/>
              <a:gd name="T1" fmla="*/ 59968 h 169"/>
              <a:gd name="T2" fmla="*/ 25278 w 78"/>
              <a:gd name="T3" fmla="*/ 59968 h 169"/>
              <a:gd name="T4" fmla="*/ 22347 w 78"/>
              <a:gd name="T5" fmla="*/ 57112 h 169"/>
              <a:gd name="T6" fmla="*/ 2931 w 78"/>
              <a:gd name="T7" fmla="*/ 35338 h 169"/>
              <a:gd name="T8" fmla="*/ 2931 w 78"/>
              <a:gd name="T9" fmla="*/ 29984 h 169"/>
              <a:gd name="T10" fmla="*/ 8426 w 78"/>
              <a:gd name="T11" fmla="*/ 29984 h 169"/>
              <a:gd name="T12" fmla="*/ 19783 w 78"/>
              <a:gd name="T13" fmla="*/ 46404 h 169"/>
              <a:gd name="T14" fmla="*/ 19783 w 78"/>
              <a:gd name="T15" fmla="*/ 38194 h 169"/>
              <a:gd name="T16" fmla="*/ 2931 w 78"/>
              <a:gd name="T17" fmla="*/ 5354 h 169"/>
              <a:gd name="T18" fmla="*/ 5862 w 78"/>
              <a:gd name="T19" fmla="*/ 2499 h 169"/>
              <a:gd name="T20" fmla="*/ 11357 w 78"/>
              <a:gd name="T21" fmla="*/ 2499 h 169"/>
              <a:gd name="T22" fmla="*/ 28209 w 78"/>
              <a:gd name="T23" fmla="*/ 35338 h 169"/>
              <a:gd name="T24" fmla="*/ 28209 w 78"/>
              <a:gd name="T25" fmla="*/ 38194 h 169"/>
              <a:gd name="T26" fmla="*/ 28209 w 78"/>
              <a:gd name="T27" fmla="*/ 57112 h 169"/>
              <a:gd name="T28" fmla="*/ 25278 w 78"/>
              <a:gd name="T29" fmla="*/ 59968 h 1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8" h="169">
                <a:moveTo>
                  <a:pt x="69" y="168"/>
                </a:moveTo>
                <a:lnTo>
                  <a:pt x="69" y="168"/>
                </a:lnTo>
                <a:cubicBezTo>
                  <a:pt x="61" y="168"/>
                  <a:pt x="61" y="168"/>
                  <a:pt x="61" y="160"/>
                </a:cubicBezTo>
                <a:cubicBezTo>
                  <a:pt x="8" y="99"/>
                  <a:pt x="8" y="99"/>
                  <a:pt x="8" y="99"/>
                </a:cubicBezTo>
                <a:cubicBezTo>
                  <a:pt x="0" y="91"/>
                  <a:pt x="0" y="84"/>
                  <a:pt x="8" y="84"/>
                </a:cubicBezTo>
                <a:cubicBezTo>
                  <a:pt x="8" y="76"/>
                  <a:pt x="16" y="76"/>
                  <a:pt x="23" y="84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7"/>
                  <a:pt x="16" y="7"/>
                </a:cubicBezTo>
                <a:cubicBezTo>
                  <a:pt x="23" y="0"/>
                  <a:pt x="23" y="7"/>
                  <a:pt x="31" y="7"/>
                </a:cubicBezTo>
                <a:cubicBezTo>
                  <a:pt x="77" y="99"/>
                  <a:pt x="77" y="99"/>
                  <a:pt x="77" y="9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7" y="160"/>
                  <a:pt x="77" y="160"/>
                  <a:pt x="77" y="160"/>
                </a:cubicBezTo>
                <a:cubicBezTo>
                  <a:pt x="77" y="160"/>
                  <a:pt x="77" y="168"/>
                  <a:pt x="69" y="1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57">
            <a:extLst>
              <a:ext uri="{FF2B5EF4-FFF2-40B4-BE49-F238E27FC236}">
                <a16:creationId xmlns:a16="http://schemas.microsoft.com/office/drawing/2014/main" id="{DE3DBE11-54ED-7140-AD71-4769A602C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683" y="8536836"/>
            <a:ext cx="84337" cy="195031"/>
          </a:xfrm>
          <a:custGeom>
            <a:avLst/>
            <a:gdLst>
              <a:gd name="T0" fmla="*/ 2540 w 70"/>
              <a:gd name="T1" fmla="*/ 58375 h 162"/>
              <a:gd name="T2" fmla="*/ 2540 w 70"/>
              <a:gd name="T3" fmla="*/ 58375 h 162"/>
              <a:gd name="T4" fmla="*/ 2540 w 70"/>
              <a:gd name="T5" fmla="*/ 58375 h 162"/>
              <a:gd name="T6" fmla="*/ 0 w 70"/>
              <a:gd name="T7" fmla="*/ 55475 h 162"/>
              <a:gd name="T8" fmla="*/ 0 w 70"/>
              <a:gd name="T9" fmla="*/ 36258 h 162"/>
              <a:gd name="T10" fmla="*/ 0 w 70"/>
              <a:gd name="T11" fmla="*/ 33357 h 162"/>
              <a:gd name="T12" fmla="*/ 16691 w 70"/>
              <a:gd name="T13" fmla="*/ 2901 h 162"/>
              <a:gd name="T14" fmla="*/ 22134 w 70"/>
              <a:gd name="T15" fmla="*/ 0 h 162"/>
              <a:gd name="T16" fmla="*/ 22134 w 70"/>
              <a:gd name="T17" fmla="*/ 5801 h 162"/>
              <a:gd name="T18" fmla="*/ 8346 w 70"/>
              <a:gd name="T19" fmla="*/ 36258 h 162"/>
              <a:gd name="T20" fmla="*/ 8346 w 70"/>
              <a:gd name="T21" fmla="*/ 44597 h 162"/>
              <a:gd name="T22" fmla="*/ 19231 w 70"/>
              <a:gd name="T23" fmla="*/ 27919 h 162"/>
              <a:gd name="T24" fmla="*/ 25037 w 70"/>
              <a:gd name="T25" fmla="*/ 27919 h 162"/>
              <a:gd name="T26" fmla="*/ 25037 w 70"/>
              <a:gd name="T27" fmla="*/ 33357 h 162"/>
              <a:gd name="T28" fmla="*/ 5443 w 70"/>
              <a:gd name="T29" fmla="*/ 55475 h 162"/>
              <a:gd name="T30" fmla="*/ 2540 w 70"/>
              <a:gd name="T31" fmla="*/ 58375 h 1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0" h="162">
                <a:moveTo>
                  <a:pt x="7" y="161"/>
                </a:moveTo>
                <a:lnTo>
                  <a:pt x="7" y="161"/>
                </a:lnTo>
                <a:cubicBezTo>
                  <a:pt x="0" y="161"/>
                  <a:pt x="0" y="153"/>
                  <a:pt x="0" y="15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0"/>
                  <a:pt x="0" y="100"/>
                  <a:pt x="0" y="92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0"/>
                  <a:pt x="53" y="0"/>
                  <a:pt x="61" y="0"/>
                </a:cubicBezTo>
                <a:cubicBezTo>
                  <a:pt x="61" y="0"/>
                  <a:pt x="69" y="8"/>
                  <a:pt x="61" y="16"/>
                </a:cubicBezTo>
                <a:cubicBezTo>
                  <a:pt x="23" y="100"/>
                  <a:pt x="23" y="100"/>
                  <a:pt x="23" y="100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61" y="77"/>
                  <a:pt x="69" y="77"/>
                </a:cubicBezTo>
                <a:cubicBezTo>
                  <a:pt x="69" y="84"/>
                  <a:pt x="69" y="92"/>
                  <a:pt x="69" y="92"/>
                </a:cubicBezTo>
                <a:cubicBezTo>
                  <a:pt x="15" y="153"/>
                  <a:pt x="15" y="153"/>
                  <a:pt x="15" y="153"/>
                </a:cubicBezTo>
                <a:cubicBezTo>
                  <a:pt x="15" y="161"/>
                  <a:pt x="15" y="161"/>
                  <a:pt x="7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58">
            <a:extLst>
              <a:ext uri="{FF2B5EF4-FFF2-40B4-BE49-F238E27FC236}">
                <a16:creationId xmlns:a16="http://schemas.microsoft.com/office/drawing/2014/main" id="{D703E929-1456-1141-BFD8-E6A253584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293" y="8626446"/>
            <a:ext cx="84337" cy="47438"/>
          </a:xfrm>
          <a:custGeom>
            <a:avLst/>
            <a:gdLst>
              <a:gd name="T0" fmla="*/ 19510 w 69"/>
              <a:gd name="T1" fmla="*/ 13921 h 39"/>
              <a:gd name="T2" fmla="*/ 19510 w 69"/>
              <a:gd name="T3" fmla="*/ 13921 h 39"/>
              <a:gd name="T4" fmla="*/ 2945 w 69"/>
              <a:gd name="T5" fmla="*/ 13921 h 39"/>
              <a:gd name="T6" fmla="*/ 0 w 69"/>
              <a:gd name="T7" fmla="*/ 10990 h 39"/>
              <a:gd name="T8" fmla="*/ 0 w 69"/>
              <a:gd name="T9" fmla="*/ 2564 h 39"/>
              <a:gd name="T10" fmla="*/ 2945 w 69"/>
              <a:gd name="T11" fmla="*/ 0 h 39"/>
              <a:gd name="T12" fmla="*/ 19510 w 69"/>
              <a:gd name="T13" fmla="*/ 0 h 39"/>
              <a:gd name="T14" fmla="*/ 25032 w 69"/>
              <a:gd name="T15" fmla="*/ 2564 h 39"/>
              <a:gd name="T16" fmla="*/ 25032 w 69"/>
              <a:gd name="T17" fmla="*/ 10990 h 39"/>
              <a:gd name="T18" fmla="*/ 19510 w 69"/>
              <a:gd name="T19" fmla="*/ 13921 h 39"/>
              <a:gd name="T20" fmla="*/ 8467 w 69"/>
              <a:gd name="T21" fmla="*/ 8426 h 39"/>
              <a:gd name="T22" fmla="*/ 8467 w 69"/>
              <a:gd name="T23" fmla="*/ 8426 h 39"/>
              <a:gd name="T24" fmla="*/ 16565 w 69"/>
              <a:gd name="T25" fmla="*/ 8426 h 39"/>
              <a:gd name="T26" fmla="*/ 16565 w 69"/>
              <a:gd name="T27" fmla="*/ 8426 h 39"/>
              <a:gd name="T28" fmla="*/ 8467 w 69"/>
              <a:gd name="T29" fmla="*/ 8426 h 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9" h="39">
                <a:moveTo>
                  <a:pt x="53" y="38"/>
                </a:moveTo>
                <a:lnTo>
                  <a:pt x="53" y="38"/>
                </a:ln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0" y="38"/>
                  <a:pt x="0" y="30"/>
                </a:cubicBezTo>
                <a:cubicBezTo>
                  <a:pt x="0" y="7"/>
                  <a:pt x="0" y="7"/>
                  <a:pt x="0" y="7"/>
                </a:cubicBezTo>
                <a:lnTo>
                  <a:pt x="8" y="0"/>
                </a:lnTo>
                <a:cubicBezTo>
                  <a:pt x="53" y="0"/>
                  <a:pt x="53" y="0"/>
                  <a:pt x="53" y="0"/>
                </a:cubicBezTo>
                <a:cubicBezTo>
                  <a:pt x="60" y="0"/>
                  <a:pt x="68" y="7"/>
                  <a:pt x="68" y="7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8"/>
                  <a:pt x="60" y="38"/>
                  <a:pt x="53" y="38"/>
                </a:cubicBezTo>
                <a:close/>
                <a:moveTo>
                  <a:pt x="23" y="23"/>
                </a:moveTo>
                <a:lnTo>
                  <a:pt x="23" y="23"/>
                </a:lnTo>
                <a:cubicBezTo>
                  <a:pt x="45" y="23"/>
                  <a:pt x="45" y="23"/>
                  <a:pt x="45" y="23"/>
                </a:cubicBezTo>
                <a:cubicBezTo>
                  <a:pt x="23" y="23"/>
                  <a:pt x="23" y="23"/>
                  <a:pt x="23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59">
            <a:extLst>
              <a:ext uri="{FF2B5EF4-FFF2-40B4-BE49-F238E27FC236}">
                <a16:creationId xmlns:a16="http://schemas.microsoft.com/office/drawing/2014/main" id="{22073C3E-2BFA-8641-969B-0053B52D4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293" y="8336536"/>
            <a:ext cx="73795" cy="73795"/>
          </a:xfrm>
          <a:custGeom>
            <a:avLst/>
            <a:gdLst>
              <a:gd name="T0" fmla="*/ 11295 w 61"/>
              <a:gd name="T1" fmla="*/ 21867 h 62"/>
              <a:gd name="T2" fmla="*/ 11295 w 61"/>
              <a:gd name="T3" fmla="*/ 21867 h 62"/>
              <a:gd name="T4" fmla="*/ 0 w 61"/>
              <a:gd name="T5" fmla="*/ 11113 h 62"/>
              <a:gd name="T6" fmla="*/ 11295 w 61"/>
              <a:gd name="T7" fmla="*/ 0 h 62"/>
              <a:gd name="T8" fmla="*/ 21861 w 61"/>
              <a:gd name="T9" fmla="*/ 11113 h 62"/>
              <a:gd name="T10" fmla="*/ 11295 w 61"/>
              <a:gd name="T11" fmla="*/ 21867 h 62"/>
              <a:gd name="T12" fmla="*/ 11295 w 61"/>
              <a:gd name="T13" fmla="*/ 5377 h 62"/>
              <a:gd name="T14" fmla="*/ 11295 w 61"/>
              <a:gd name="T15" fmla="*/ 5377 h 62"/>
              <a:gd name="T16" fmla="*/ 8380 w 61"/>
              <a:gd name="T17" fmla="*/ 11113 h 62"/>
              <a:gd name="T18" fmla="*/ 11295 w 61"/>
              <a:gd name="T19" fmla="*/ 13622 h 62"/>
              <a:gd name="T20" fmla="*/ 16395 w 61"/>
              <a:gd name="T21" fmla="*/ 11113 h 62"/>
              <a:gd name="T22" fmla="*/ 11295 w 61"/>
              <a:gd name="T23" fmla="*/ 537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31" y="61"/>
                </a:moveTo>
                <a:lnTo>
                  <a:pt x="31" y="61"/>
                </a:lnTo>
                <a:cubicBezTo>
                  <a:pt x="16" y="61"/>
                  <a:pt x="0" y="46"/>
                  <a:pt x="0" y="31"/>
                </a:cubicBezTo>
                <a:cubicBezTo>
                  <a:pt x="0" y="8"/>
                  <a:pt x="16" y="0"/>
                  <a:pt x="31" y="0"/>
                </a:cubicBezTo>
                <a:cubicBezTo>
                  <a:pt x="53" y="0"/>
                  <a:pt x="60" y="8"/>
                  <a:pt x="60" y="31"/>
                </a:cubicBezTo>
                <a:cubicBezTo>
                  <a:pt x="60" y="46"/>
                  <a:pt x="53" y="61"/>
                  <a:pt x="31" y="61"/>
                </a:cubicBezTo>
                <a:close/>
                <a:moveTo>
                  <a:pt x="31" y="15"/>
                </a:moveTo>
                <a:lnTo>
                  <a:pt x="31" y="15"/>
                </a:lnTo>
                <a:cubicBezTo>
                  <a:pt x="31" y="15"/>
                  <a:pt x="23" y="23"/>
                  <a:pt x="23" y="31"/>
                </a:cubicBezTo>
                <a:lnTo>
                  <a:pt x="31" y="38"/>
                </a:lnTo>
                <a:cubicBezTo>
                  <a:pt x="37" y="38"/>
                  <a:pt x="45" y="31"/>
                  <a:pt x="45" y="31"/>
                </a:cubicBezTo>
                <a:cubicBezTo>
                  <a:pt x="45" y="23"/>
                  <a:pt x="37" y="15"/>
                  <a:pt x="31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60">
            <a:extLst>
              <a:ext uri="{FF2B5EF4-FFF2-40B4-BE49-F238E27FC236}">
                <a16:creationId xmlns:a16="http://schemas.microsoft.com/office/drawing/2014/main" id="{4490515C-C71D-5643-B509-32777F3A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0920" y="8536836"/>
            <a:ext cx="26354" cy="195031"/>
          </a:xfrm>
          <a:custGeom>
            <a:avLst/>
            <a:gdLst>
              <a:gd name="T0" fmla="*/ 2761 w 23"/>
              <a:gd name="T1" fmla="*/ 58375 h 162"/>
              <a:gd name="T2" fmla="*/ 2761 w 23"/>
              <a:gd name="T3" fmla="*/ 58375 h 162"/>
              <a:gd name="T4" fmla="*/ 0 w 23"/>
              <a:gd name="T5" fmla="*/ 55475 h 162"/>
              <a:gd name="T6" fmla="*/ 0 w 23"/>
              <a:gd name="T7" fmla="*/ 2901 h 162"/>
              <a:gd name="T8" fmla="*/ 2761 w 23"/>
              <a:gd name="T9" fmla="*/ 0 h 162"/>
              <a:gd name="T10" fmla="*/ 7592 w 23"/>
              <a:gd name="T11" fmla="*/ 2901 h 162"/>
              <a:gd name="T12" fmla="*/ 7592 w 23"/>
              <a:gd name="T13" fmla="*/ 55475 h 162"/>
              <a:gd name="T14" fmla="*/ 2761 w 23"/>
              <a:gd name="T15" fmla="*/ 58375 h 1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" h="162">
                <a:moveTo>
                  <a:pt x="8" y="161"/>
                </a:moveTo>
                <a:lnTo>
                  <a:pt x="8" y="161"/>
                </a:lnTo>
                <a:lnTo>
                  <a:pt x="0" y="153"/>
                </a:ln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4" y="0"/>
                  <a:pt x="22" y="8"/>
                  <a:pt x="22" y="8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2" y="153"/>
                  <a:pt x="14" y="161"/>
                  <a:pt x="8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33" name="Grupo 632">
            <a:extLst>
              <a:ext uri="{FF2B5EF4-FFF2-40B4-BE49-F238E27FC236}">
                <a16:creationId xmlns:a16="http://schemas.microsoft.com/office/drawing/2014/main" id="{B6A6F68A-3CD7-1240-82C2-C1808478CFD8}"/>
              </a:ext>
            </a:extLst>
          </p:cNvPr>
          <p:cNvGrpSpPr/>
          <p:nvPr/>
        </p:nvGrpSpPr>
        <p:grpSpPr>
          <a:xfrm>
            <a:off x="515646" y="6912769"/>
            <a:ext cx="23419383" cy="3436740"/>
            <a:chOff x="479134" y="6881719"/>
            <a:chExt cx="23419383" cy="3436740"/>
          </a:xfrm>
        </p:grpSpPr>
        <p:sp>
          <p:nvSpPr>
            <p:cNvPr id="634" name="Freeform 390">
              <a:extLst>
                <a:ext uri="{FF2B5EF4-FFF2-40B4-BE49-F238E27FC236}">
                  <a16:creationId xmlns:a16="http://schemas.microsoft.com/office/drawing/2014/main" id="{069B3B43-53C1-9241-A533-169664F3B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34" y="6881719"/>
              <a:ext cx="6515048" cy="1723643"/>
            </a:xfrm>
            <a:custGeom>
              <a:avLst/>
              <a:gdLst>
                <a:gd name="T0" fmla="*/ 1961790 w 5449"/>
                <a:gd name="T1" fmla="*/ 518753 h 1440"/>
                <a:gd name="T2" fmla="*/ 1961790 w 5449"/>
                <a:gd name="T3" fmla="*/ 518753 h 1440"/>
                <a:gd name="T4" fmla="*/ 1443975 w 5449"/>
                <a:gd name="T5" fmla="*/ 0 h 1440"/>
                <a:gd name="T6" fmla="*/ 970092 w 5449"/>
                <a:gd name="T7" fmla="*/ 306421 h 1440"/>
                <a:gd name="T8" fmla="*/ 644928 w 5449"/>
                <a:gd name="T9" fmla="*/ 518753 h 1440"/>
                <a:gd name="T10" fmla="*/ 0 w 5449"/>
                <a:gd name="T11" fmla="*/ 518753 h 1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49" h="1440">
                  <a:moveTo>
                    <a:pt x="5448" y="1439"/>
                  </a:moveTo>
                  <a:lnTo>
                    <a:pt x="5448" y="1439"/>
                  </a:lnTo>
                  <a:cubicBezTo>
                    <a:pt x="5448" y="643"/>
                    <a:pt x="4806" y="0"/>
                    <a:pt x="4010" y="0"/>
                  </a:cubicBezTo>
                  <a:cubicBezTo>
                    <a:pt x="3421" y="0"/>
                    <a:pt x="2915" y="344"/>
                    <a:pt x="2694" y="850"/>
                  </a:cubicBezTo>
                  <a:cubicBezTo>
                    <a:pt x="2533" y="1202"/>
                    <a:pt x="2181" y="1439"/>
                    <a:pt x="1791" y="1439"/>
                  </a:cubicBezTo>
                  <a:cubicBezTo>
                    <a:pt x="0" y="1439"/>
                    <a:pt x="0" y="1439"/>
                    <a:pt x="0" y="1439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35" name="Freeform 391">
              <a:extLst>
                <a:ext uri="{FF2B5EF4-FFF2-40B4-BE49-F238E27FC236}">
                  <a16:creationId xmlns:a16="http://schemas.microsoft.com/office/drawing/2014/main" id="{B26FE52E-8A4F-8648-97D7-2627318CD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182" y="8600089"/>
              <a:ext cx="3447283" cy="1718370"/>
            </a:xfrm>
            <a:custGeom>
              <a:avLst/>
              <a:gdLst>
                <a:gd name="T0" fmla="*/ 1037865 w 2886"/>
                <a:gd name="T1" fmla="*/ 0 h 1439"/>
                <a:gd name="T2" fmla="*/ 1037865 w 2886"/>
                <a:gd name="T3" fmla="*/ 0 h 1439"/>
                <a:gd name="T4" fmla="*/ 517674 w 2886"/>
                <a:gd name="T5" fmla="*/ 517165 h 1439"/>
                <a:gd name="T6" fmla="*/ 0 w 2886"/>
                <a:gd name="T7" fmla="*/ 0 h 14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6" h="1439">
                  <a:moveTo>
                    <a:pt x="2885" y="0"/>
                  </a:moveTo>
                  <a:lnTo>
                    <a:pt x="2885" y="0"/>
                  </a:lnTo>
                  <a:cubicBezTo>
                    <a:pt x="2885" y="796"/>
                    <a:pt x="2235" y="1438"/>
                    <a:pt x="1439" y="1438"/>
                  </a:cubicBezTo>
                  <a:cubicBezTo>
                    <a:pt x="643" y="1438"/>
                    <a:pt x="0" y="796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36" name="Freeform 392">
              <a:extLst>
                <a:ext uri="{FF2B5EF4-FFF2-40B4-BE49-F238E27FC236}">
                  <a16:creationId xmlns:a16="http://schemas.microsoft.com/office/drawing/2014/main" id="{114CBBFD-A43F-4C41-A738-979D26DD4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1465" y="6881719"/>
              <a:ext cx="3447283" cy="1723643"/>
            </a:xfrm>
            <a:custGeom>
              <a:avLst/>
              <a:gdLst>
                <a:gd name="T0" fmla="*/ 0 w 2885"/>
                <a:gd name="T1" fmla="*/ 518753 h 1440"/>
                <a:gd name="T2" fmla="*/ 0 w 2885"/>
                <a:gd name="T3" fmla="*/ 518753 h 1440"/>
                <a:gd name="T4" fmla="*/ 517853 w 2885"/>
                <a:gd name="T5" fmla="*/ 0 h 1440"/>
                <a:gd name="T6" fmla="*/ 1037865 w 2885"/>
                <a:gd name="T7" fmla="*/ 518753 h 1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5" h="1440">
                  <a:moveTo>
                    <a:pt x="0" y="1439"/>
                  </a:moveTo>
                  <a:lnTo>
                    <a:pt x="0" y="1439"/>
                  </a:lnTo>
                  <a:cubicBezTo>
                    <a:pt x="0" y="643"/>
                    <a:pt x="643" y="0"/>
                    <a:pt x="1439" y="0"/>
                  </a:cubicBezTo>
                  <a:cubicBezTo>
                    <a:pt x="2234" y="0"/>
                    <a:pt x="2884" y="643"/>
                    <a:pt x="2884" y="1439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37" name="Freeform 393">
              <a:extLst>
                <a:ext uri="{FF2B5EF4-FFF2-40B4-BE49-F238E27FC236}">
                  <a16:creationId xmlns:a16="http://schemas.microsoft.com/office/drawing/2014/main" id="{2604E670-D06D-DA4A-9201-E70A97283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8748" y="8600089"/>
              <a:ext cx="3447283" cy="1718370"/>
            </a:xfrm>
            <a:custGeom>
              <a:avLst/>
              <a:gdLst>
                <a:gd name="T0" fmla="*/ 1037865 w 2886"/>
                <a:gd name="T1" fmla="*/ 0 h 1439"/>
                <a:gd name="T2" fmla="*/ 1037865 w 2886"/>
                <a:gd name="T3" fmla="*/ 0 h 1439"/>
                <a:gd name="T4" fmla="*/ 517674 w 2886"/>
                <a:gd name="T5" fmla="*/ 517165 h 1439"/>
                <a:gd name="T6" fmla="*/ 0 w 2886"/>
                <a:gd name="T7" fmla="*/ 0 h 14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6" h="1439">
                  <a:moveTo>
                    <a:pt x="2885" y="0"/>
                  </a:moveTo>
                  <a:lnTo>
                    <a:pt x="2885" y="0"/>
                  </a:lnTo>
                  <a:cubicBezTo>
                    <a:pt x="2885" y="796"/>
                    <a:pt x="2235" y="1438"/>
                    <a:pt x="1439" y="1438"/>
                  </a:cubicBezTo>
                  <a:cubicBezTo>
                    <a:pt x="643" y="1438"/>
                    <a:pt x="0" y="796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38" name="Freeform 394">
              <a:extLst>
                <a:ext uri="{FF2B5EF4-FFF2-40B4-BE49-F238E27FC236}">
                  <a16:creationId xmlns:a16="http://schemas.microsoft.com/office/drawing/2014/main" id="{157F3283-B893-3541-9AB5-428B1A040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6031" y="6881719"/>
              <a:ext cx="6562486" cy="1723643"/>
            </a:xfrm>
            <a:custGeom>
              <a:avLst/>
              <a:gdLst>
                <a:gd name="T0" fmla="*/ 0 w 5488"/>
                <a:gd name="T1" fmla="*/ 518753 h 1440"/>
                <a:gd name="T2" fmla="*/ 0 w 5488"/>
                <a:gd name="T3" fmla="*/ 518753 h 1440"/>
                <a:gd name="T4" fmla="*/ 518238 w 5488"/>
                <a:gd name="T5" fmla="*/ 0 h 1440"/>
                <a:gd name="T6" fmla="*/ 992180 w 5488"/>
                <a:gd name="T7" fmla="*/ 306421 h 1440"/>
                <a:gd name="T8" fmla="*/ 1317385 w 5488"/>
                <a:gd name="T9" fmla="*/ 518753 h 1440"/>
                <a:gd name="T10" fmla="*/ 1976077 w 5488"/>
                <a:gd name="T11" fmla="*/ 518753 h 1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88" h="1440">
                  <a:moveTo>
                    <a:pt x="0" y="1439"/>
                  </a:moveTo>
                  <a:lnTo>
                    <a:pt x="0" y="1439"/>
                  </a:lnTo>
                  <a:cubicBezTo>
                    <a:pt x="0" y="643"/>
                    <a:pt x="643" y="0"/>
                    <a:pt x="1439" y="0"/>
                  </a:cubicBezTo>
                  <a:cubicBezTo>
                    <a:pt x="2028" y="0"/>
                    <a:pt x="2533" y="344"/>
                    <a:pt x="2755" y="850"/>
                  </a:cubicBezTo>
                  <a:cubicBezTo>
                    <a:pt x="2916" y="1202"/>
                    <a:pt x="3268" y="1439"/>
                    <a:pt x="3658" y="1439"/>
                  </a:cubicBezTo>
                  <a:cubicBezTo>
                    <a:pt x="5487" y="1439"/>
                    <a:pt x="5487" y="1439"/>
                    <a:pt x="5487" y="1439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BDCBC2F-5AEF-AC4C-A054-2BEAD17ED4CB}"/>
              </a:ext>
            </a:extLst>
          </p:cNvPr>
          <p:cNvGrpSpPr/>
          <p:nvPr/>
        </p:nvGrpSpPr>
        <p:grpSpPr>
          <a:xfrm>
            <a:off x="13705395" y="5129497"/>
            <a:ext cx="3676939" cy="1477328"/>
            <a:chOff x="5517310" y="11069053"/>
            <a:chExt cx="3676939" cy="1477328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280D9798-2A4C-BE4E-B867-AC2DD3C0958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C068E49-B778-064C-AD30-C8102C54D03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334AC7-2D8A-774A-BF1A-A0E1A81A5EED}"/>
              </a:ext>
            </a:extLst>
          </p:cNvPr>
          <p:cNvGrpSpPr/>
          <p:nvPr/>
        </p:nvGrpSpPr>
        <p:grpSpPr>
          <a:xfrm>
            <a:off x="6938835" y="5129497"/>
            <a:ext cx="3676939" cy="1477328"/>
            <a:chOff x="5517310" y="11069053"/>
            <a:chExt cx="3676939" cy="1477328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6F8F88C5-A56A-BB42-959C-CDD4E8A85AE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672B0D9-60EB-B345-BD09-D344E9EE341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25834BB-120E-F84D-9833-5F977B048E59}"/>
              </a:ext>
            </a:extLst>
          </p:cNvPr>
          <p:cNvGrpSpPr/>
          <p:nvPr/>
        </p:nvGrpSpPr>
        <p:grpSpPr>
          <a:xfrm>
            <a:off x="3385738" y="10772651"/>
            <a:ext cx="3676939" cy="1477328"/>
            <a:chOff x="5517310" y="11069053"/>
            <a:chExt cx="3676939" cy="1477328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D4CC6A8C-85EB-3547-9EB6-F85633637F9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ED1C5D-3EE6-9742-AB4D-B45DC212D52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D6BF173-1F4E-3649-AFA0-5A40BBC9A24E}"/>
              </a:ext>
            </a:extLst>
          </p:cNvPr>
          <p:cNvGrpSpPr/>
          <p:nvPr/>
        </p:nvGrpSpPr>
        <p:grpSpPr>
          <a:xfrm>
            <a:off x="10335178" y="10772651"/>
            <a:ext cx="3676939" cy="1477328"/>
            <a:chOff x="5517310" y="11069053"/>
            <a:chExt cx="3676939" cy="1477328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56094B1D-3FA4-1B46-A8D9-BD602C03B2A9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AD000F6-02E5-434B-906C-CA08457F80B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BEFF286-159E-1A4C-94BB-6DBD9C1B5389}"/>
              </a:ext>
            </a:extLst>
          </p:cNvPr>
          <p:cNvGrpSpPr/>
          <p:nvPr/>
        </p:nvGrpSpPr>
        <p:grpSpPr>
          <a:xfrm>
            <a:off x="17284618" y="10772651"/>
            <a:ext cx="3676939" cy="1477328"/>
            <a:chOff x="5517310" y="11069053"/>
            <a:chExt cx="3676939" cy="1477328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2E4E1E36-AECE-BA43-A0B4-64CF334DB0E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FF9D66-0463-1149-B22B-493DC24D7D7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15CDD9A2-7F12-D647-AE51-DE6EF08611D1}"/>
              </a:ext>
            </a:extLst>
          </p:cNvPr>
          <p:cNvGrpSpPr/>
          <p:nvPr/>
        </p:nvGrpSpPr>
        <p:grpSpPr>
          <a:xfrm>
            <a:off x="2668308" y="1114458"/>
            <a:ext cx="19041035" cy="2561450"/>
            <a:chOff x="2668308" y="861425"/>
            <a:chExt cx="19041035" cy="2561450"/>
          </a:xfrm>
        </p:grpSpPr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17FDD8B9-F60D-214C-B58F-6BF3371712C6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E510E2C4-F058-7246-9E48-FF4B351784F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881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42">
      <a:dk1>
        <a:srgbClr val="9A989A"/>
      </a:dk1>
      <a:lt1>
        <a:srgbClr val="FFFFFF"/>
      </a:lt1>
      <a:dk2>
        <a:srgbClr val="353E49"/>
      </a:dk2>
      <a:lt2>
        <a:srgbClr val="FDFFFE"/>
      </a:lt2>
      <a:accent1>
        <a:srgbClr val="262151"/>
      </a:accent1>
      <a:accent2>
        <a:srgbClr val="E3C567"/>
      </a:accent2>
      <a:accent3>
        <a:srgbClr val="93C5A1"/>
      </a:accent3>
      <a:accent4>
        <a:srgbClr val="AACE7C"/>
      </a:accent4>
      <a:accent5>
        <a:srgbClr val="4F5B7C"/>
      </a:accent5>
      <a:accent6>
        <a:srgbClr val="5F605F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91852</TotalTime>
  <Words>630</Words>
  <Application>Microsoft Macintosh PowerPoint</Application>
  <PresentationFormat>Personalizado</PresentationFormat>
  <Paragraphs>110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16354</cp:revision>
  <dcterms:created xsi:type="dcterms:W3CDTF">2014-11-12T21:47:38Z</dcterms:created>
  <dcterms:modified xsi:type="dcterms:W3CDTF">2019-10-02T13:36:58Z</dcterms:modified>
  <cp:category/>
</cp:coreProperties>
</file>