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50" d="100"/>
          <a:sy n="50" d="100"/>
        </p:scale>
        <p:origin x="-248" y="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0778821-E246-244F-8607-09D1D1CD26D9}"/>
              </a:ext>
            </a:extLst>
          </p:cNvPr>
          <p:cNvGrpSpPr/>
          <p:nvPr/>
        </p:nvGrpSpPr>
        <p:grpSpPr>
          <a:xfrm>
            <a:off x="1361280" y="1786778"/>
            <a:ext cx="21659969" cy="10137569"/>
            <a:chOff x="1361280" y="1786778"/>
            <a:chExt cx="21659969" cy="10137569"/>
          </a:xfrm>
        </p:grpSpPr>
        <p:sp>
          <p:nvSpPr>
            <p:cNvPr id="485" name="Freeform 422">
              <a:extLst>
                <a:ext uri="{FF2B5EF4-FFF2-40B4-BE49-F238E27FC236}">
                  <a16:creationId xmlns:a16="http://schemas.microsoft.com/office/drawing/2014/main" id="{2ECDE7DB-21E2-BF44-8B66-D9E444B2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280" y="1786778"/>
              <a:ext cx="5939181" cy="2540489"/>
            </a:xfrm>
            <a:custGeom>
              <a:avLst/>
              <a:gdLst>
                <a:gd name="T0" fmla="*/ 1517207 w 5373"/>
                <a:gd name="T1" fmla="*/ 826728 h 2297"/>
                <a:gd name="T2" fmla="*/ 1517207 w 5373"/>
                <a:gd name="T3" fmla="*/ 826728 h 2297"/>
                <a:gd name="T4" fmla="*/ 1930336 w 5373"/>
                <a:gd name="T5" fmla="*/ 407963 h 2297"/>
                <a:gd name="T6" fmla="*/ 1522965 w 5373"/>
                <a:gd name="T7" fmla="*/ 2881 h 2297"/>
                <a:gd name="T8" fmla="*/ 1170293 w 5373"/>
                <a:gd name="T9" fmla="*/ 192999 h 2297"/>
                <a:gd name="T10" fmla="*/ 773718 w 5373"/>
                <a:gd name="T11" fmla="*/ 413364 h 2297"/>
                <a:gd name="T12" fmla="*/ 0 w 5373"/>
                <a:gd name="T13" fmla="*/ 413364 h 2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73" h="2297">
                  <a:moveTo>
                    <a:pt x="4216" y="2296"/>
                  </a:moveTo>
                  <a:lnTo>
                    <a:pt x="4216" y="2296"/>
                  </a:lnTo>
                  <a:cubicBezTo>
                    <a:pt x="4859" y="2296"/>
                    <a:pt x="5372" y="1776"/>
                    <a:pt x="5364" y="1133"/>
                  </a:cubicBezTo>
                  <a:cubicBezTo>
                    <a:pt x="5357" y="513"/>
                    <a:pt x="4852" y="16"/>
                    <a:pt x="4232" y="8"/>
                  </a:cubicBezTo>
                  <a:cubicBezTo>
                    <a:pt x="3819" y="0"/>
                    <a:pt x="3459" y="215"/>
                    <a:pt x="3252" y="536"/>
                  </a:cubicBezTo>
                  <a:cubicBezTo>
                    <a:pt x="3015" y="919"/>
                    <a:pt x="2602" y="1148"/>
                    <a:pt x="2150" y="1148"/>
                  </a:cubicBezTo>
                  <a:cubicBezTo>
                    <a:pt x="0" y="1148"/>
                    <a:pt x="0" y="1148"/>
                    <a:pt x="0" y="1148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6" name="Freeform 423">
              <a:extLst>
                <a:ext uri="{FF2B5EF4-FFF2-40B4-BE49-F238E27FC236}">
                  <a16:creationId xmlns:a16="http://schemas.microsoft.com/office/drawing/2014/main" id="{A2C7501F-26E2-E548-A395-5CE37A24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72" y="4327267"/>
              <a:ext cx="2530736" cy="2530733"/>
            </a:xfrm>
            <a:custGeom>
              <a:avLst/>
              <a:gdLst>
                <a:gd name="T0" fmla="*/ 823553 w 2289"/>
                <a:gd name="T1" fmla="*/ 410336 h 2289"/>
                <a:gd name="T2" fmla="*/ 823553 w 2289"/>
                <a:gd name="T3" fmla="*/ 410336 h 2289"/>
                <a:gd name="T4" fmla="*/ 410337 w 2289"/>
                <a:gd name="T5" fmla="*/ 823552 h 2289"/>
                <a:gd name="T6" fmla="*/ 0 w 2289"/>
                <a:gd name="T7" fmla="*/ 410336 h 2289"/>
                <a:gd name="T8" fmla="*/ 410337 w 2289"/>
                <a:gd name="T9" fmla="*/ 0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9">
                  <a:moveTo>
                    <a:pt x="2288" y="1140"/>
                  </a:moveTo>
                  <a:lnTo>
                    <a:pt x="2288" y="1140"/>
                  </a:lnTo>
                  <a:cubicBezTo>
                    <a:pt x="2288" y="1775"/>
                    <a:pt x="1776" y="2288"/>
                    <a:pt x="1140" y="2288"/>
                  </a:cubicBezTo>
                  <a:cubicBezTo>
                    <a:pt x="513" y="2288"/>
                    <a:pt x="0" y="1775"/>
                    <a:pt x="0" y="1140"/>
                  </a:cubicBezTo>
                  <a:cubicBezTo>
                    <a:pt x="0" y="513"/>
                    <a:pt x="513" y="0"/>
                    <a:pt x="114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7" name="Freeform 424">
              <a:extLst>
                <a:ext uri="{FF2B5EF4-FFF2-40B4-BE49-F238E27FC236}">
                  <a16:creationId xmlns:a16="http://schemas.microsoft.com/office/drawing/2014/main" id="{485B23ED-A45A-9647-9DD8-B1F9A7A8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831" y="4327267"/>
              <a:ext cx="2530736" cy="2530733"/>
            </a:xfrm>
            <a:custGeom>
              <a:avLst/>
              <a:gdLst>
                <a:gd name="T0" fmla="*/ 0 w 2289"/>
                <a:gd name="T1" fmla="*/ 410336 h 2289"/>
                <a:gd name="T2" fmla="*/ 0 w 2289"/>
                <a:gd name="T3" fmla="*/ 410336 h 2289"/>
                <a:gd name="T4" fmla="*/ 410337 w 2289"/>
                <a:gd name="T5" fmla="*/ 0 h 2289"/>
                <a:gd name="T6" fmla="*/ 823553 w 2289"/>
                <a:gd name="T7" fmla="*/ 410336 h 2289"/>
                <a:gd name="T8" fmla="*/ 410337 w 2289"/>
                <a:gd name="T9" fmla="*/ 823552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9">
                  <a:moveTo>
                    <a:pt x="0" y="1140"/>
                  </a:moveTo>
                  <a:lnTo>
                    <a:pt x="0" y="1140"/>
                  </a:lnTo>
                  <a:cubicBezTo>
                    <a:pt x="0" y="513"/>
                    <a:pt x="512" y="0"/>
                    <a:pt x="1140" y="0"/>
                  </a:cubicBezTo>
                  <a:cubicBezTo>
                    <a:pt x="1775" y="0"/>
                    <a:pt x="2288" y="513"/>
                    <a:pt x="2288" y="1140"/>
                  </a:cubicBezTo>
                  <a:cubicBezTo>
                    <a:pt x="2288" y="1775"/>
                    <a:pt x="1775" y="2288"/>
                    <a:pt x="1140" y="2288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8" name="Freeform 425">
              <a:extLst>
                <a:ext uri="{FF2B5EF4-FFF2-40B4-BE49-F238E27FC236}">
                  <a16:creationId xmlns:a16="http://schemas.microsoft.com/office/drawing/2014/main" id="{98ED654E-8E58-B64A-94A9-25EC16A1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831" y="6858000"/>
              <a:ext cx="2530736" cy="2530736"/>
            </a:xfrm>
            <a:custGeom>
              <a:avLst/>
              <a:gdLst>
                <a:gd name="T0" fmla="*/ 823553 w 2289"/>
                <a:gd name="T1" fmla="*/ 410156 h 2288"/>
                <a:gd name="T2" fmla="*/ 823553 w 2289"/>
                <a:gd name="T3" fmla="*/ 410156 h 2288"/>
                <a:gd name="T4" fmla="*/ 410337 w 2289"/>
                <a:gd name="T5" fmla="*/ 823553 h 2288"/>
                <a:gd name="T6" fmla="*/ 0 w 2289"/>
                <a:gd name="T7" fmla="*/ 410156 h 2288"/>
                <a:gd name="T8" fmla="*/ 410337 w 2289"/>
                <a:gd name="T9" fmla="*/ 0 h 2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8">
                  <a:moveTo>
                    <a:pt x="2288" y="1139"/>
                  </a:moveTo>
                  <a:lnTo>
                    <a:pt x="2288" y="1139"/>
                  </a:lnTo>
                  <a:cubicBezTo>
                    <a:pt x="2288" y="1774"/>
                    <a:pt x="1775" y="2287"/>
                    <a:pt x="1140" y="2287"/>
                  </a:cubicBezTo>
                  <a:cubicBezTo>
                    <a:pt x="512" y="2287"/>
                    <a:pt x="0" y="1774"/>
                    <a:pt x="0" y="1139"/>
                  </a:cubicBezTo>
                  <a:cubicBezTo>
                    <a:pt x="0" y="512"/>
                    <a:pt x="512" y="0"/>
                    <a:pt x="114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9" name="Freeform 426">
              <a:extLst>
                <a:ext uri="{FF2B5EF4-FFF2-40B4-BE49-F238E27FC236}">
                  <a16:creationId xmlns:a16="http://schemas.microsoft.com/office/drawing/2014/main" id="{33D293D6-D9E4-A543-8361-0E7CBFE2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6815" y="6862878"/>
              <a:ext cx="2540486" cy="2530733"/>
            </a:xfrm>
            <a:custGeom>
              <a:avLst/>
              <a:gdLst>
                <a:gd name="T0" fmla="*/ 0 w 2296"/>
                <a:gd name="T1" fmla="*/ 410696 h 2289"/>
                <a:gd name="T2" fmla="*/ 0 w 2296"/>
                <a:gd name="T3" fmla="*/ 410696 h 2289"/>
                <a:gd name="T4" fmla="*/ 413544 w 2296"/>
                <a:gd name="T5" fmla="*/ 0 h 2289"/>
                <a:gd name="T6" fmla="*/ 826727 w 2296"/>
                <a:gd name="T7" fmla="*/ 410696 h 2289"/>
                <a:gd name="T8" fmla="*/ 413544 w 2296"/>
                <a:gd name="T9" fmla="*/ 823552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6" h="2289">
                  <a:moveTo>
                    <a:pt x="0" y="1141"/>
                  </a:moveTo>
                  <a:lnTo>
                    <a:pt x="0" y="1141"/>
                  </a:lnTo>
                  <a:cubicBezTo>
                    <a:pt x="0" y="513"/>
                    <a:pt x="513" y="0"/>
                    <a:pt x="1148" y="0"/>
                  </a:cubicBezTo>
                  <a:cubicBezTo>
                    <a:pt x="1783" y="0"/>
                    <a:pt x="2295" y="513"/>
                    <a:pt x="2295" y="1141"/>
                  </a:cubicBezTo>
                  <a:cubicBezTo>
                    <a:pt x="2295" y="1776"/>
                    <a:pt x="1783" y="2288"/>
                    <a:pt x="1148" y="2288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0" name="Freeform 427">
              <a:extLst>
                <a:ext uri="{FF2B5EF4-FFF2-40B4-BE49-F238E27FC236}">
                  <a16:creationId xmlns:a16="http://schemas.microsoft.com/office/drawing/2014/main" id="{D1B05F6C-6728-A245-AC67-F817C36B9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062" y="9393611"/>
              <a:ext cx="13224187" cy="2530736"/>
            </a:xfrm>
            <a:custGeom>
              <a:avLst/>
              <a:gdLst>
                <a:gd name="T0" fmla="*/ 416096 w 11961"/>
                <a:gd name="T1" fmla="*/ 0 h 2289"/>
                <a:gd name="T2" fmla="*/ 416096 w 11961"/>
                <a:gd name="T3" fmla="*/ 0 h 2289"/>
                <a:gd name="T4" fmla="*/ 2880 w 11961"/>
                <a:gd name="T5" fmla="*/ 416096 h 2289"/>
                <a:gd name="T6" fmla="*/ 410697 w 11961"/>
                <a:gd name="T7" fmla="*/ 823553 h 2289"/>
                <a:gd name="T8" fmla="*/ 763083 w 11961"/>
                <a:gd name="T9" fmla="*/ 630983 h 2289"/>
                <a:gd name="T10" fmla="*/ 1159382 w 11961"/>
                <a:gd name="T11" fmla="*/ 410337 h 2289"/>
                <a:gd name="T12" fmla="*/ 4304940 w 11961"/>
                <a:gd name="T13" fmla="*/ 410337 h 2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61" h="2289">
                  <a:moveTo>
                    <a:pt x="1156" y="0"/>
                  </a:moveTo>
                  <a:lnTo>
                    <a:pt x="1156" y="0"/>
                  </a:lnTo>
                  <a:cubicBezTo>
                    <a:pt x="521" y="0"/>
                    <a:pt x="0" y="521"/>
                    <a:pt x="8" y="1156"/>
                  </a:cubicBezTo>
                  <a:cubicBezTo>
                    <a:pt x="23" y="1776"/>
                    <a:pt x="521" y="2281"/>
                    <a:pt x="1141" y="2288"/>
                  </a:cubicBezTo>
                  <a:cubicBezTo>
                    <a:pt x="1554" y="2288"/>
                    <a:pt x="1921" y="2082"/>
                    <a:pt x="2120" y="1753"/>
                  </a:cubicBezTo>
                  <a:cubicBezTo>
                    <a:pt x="2364" y="1378"/>
                    <a:pt x="2769" y="1140"/>
                    <a:pt x="3221" y="1140"/>
                  </a:cubicBezTo>
                  <a:cubicBezTo>
                    <a:pt x="11960" y="1140"/>
                    <a:pt x="11960" y="1140"/>
                    <a:pt x="11960" y="114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83" name="Freeform 564">
            <a:extLst>
              <a:ext uri="{FF2B5EF4-FFF2-40B4-BE49-F238E27FC236}">
                <a16:creationId xmlns:a16="http://schemas.microsoft.com/office/drawing/2014/main" id="{BACC5D8E-B04A-D340-B58C-1B56252DC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828" y="2488947"/>
            <a:ext cx="629025" cy="1136150"/>
          </a:xfrm>
          <a:custGeom>
            <a:avLst/>
            <a:gdLst>
              <a:gd name="T0" fmla="*/ 171257 w 568"/>
              <a:gd name="T1" fmla="*/ 369527 h 1026"/>
              <a:gd name="T2" fmla="*/ 171257 w 568"/>
              <a:gd name="T3" fmla="*/ 369527 h 1026"/>
              <a:gd name="T4" fmla="*/ 33170 w 568"/>
              <a:gd name="T5" fmla="*/ 369527 h 1026"/>
              <a:gd name="T6" fmla="*/ 0 w 568"/>
              <a:gd name="T7" fmla="*/ 336360 h 1026"/>
              <a:gd name="T8" fmla="*/ 0 w 568"/>
              <a:gd name="T9" fmla="*/ 32807 h 1026"/>
              <a:gd name="T10" fmla="*/ 33170 w 568"/>
              <a:gd name="T11" fmla="*/ 0 h 1026"/>
              <a:gd name="T12" fmla="*/ 171257 w 568"/>
              <a:gd name="T13" fmla="*/ 0 h 1026"/>
              <a:gd name="T14" fmla="*/ 204426 w 568"/>
              <a:gd name="T15" fmla="*/ 32807 h 1026"/>
              <a:gd name="T16" fmla="*/ 204426 w 568"/>
              <a:gd name="T17" fmla="*/ 336360 h 1026"/>
              <a:gd name="T18" fmla="*/ 171257 w 568"/>
              <a:gd name="T19" fmla="*/ 369527 h 1026"/>
              <a:gd name="T20" fmla="*/ 33170 w 568"/>
              <a:gd name="T21" fmla="*/ 13700 h 1026"/>
              <a:gd name="T22" fmla="*/ 33170 w 568"/>
              <a:gd name="T23" fmla="*/ 13700 h 1026"/>
              <a:gd name="T24" fmla="*/ 11177 w 568"/>
              <a:gd name="T25" fmla="*/ 32807 h 1026"/>
              <a:gd name="T26" fmla="*/ 11177 w 568"/>
              <a:gd name="T27" fmla="*/ 336360 h 1026"/>
              <a:gd name="T28" fmla="*/ 33170 w 568"/>
              <a:gd name="T29" fmla="*/ 355828 h 1026"/>
              <a:gd name="T30" fmla="*/ 171257 w 568"/>
              <a:gd name="T31" fmla="*/ 355828 h 1026"/>
              <a:gd name="T32" fmla="*/ 193250 w 568"/>
              <a:gd name="T33" fmla="*/ 336360 h 1026"/>
              <a:gd name="T34" fmla="*/ 193250 w 568"/>
              <a:gd name="T35" fmla="*/ 32807 h 1026"/>
              <a:gd name="T36" fmla="*/ 171257 w 568"/>
              <a:gd name="T37" fmla="*/ 13700 h 1026"/>
              <a:gd name="T38" fmla="*/ 33170 w 568"/>
              <a:gd name="T39" fmla="*/ 13700 h 102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8" h="1026">
                <a:moveTo>
                  <a:pt x="475" y="1025"/>
                </a:moveTo>
                <a:lnTo>
                  <a:pt x="475" y="1025"/>
                </a:lnTo>
                <a:cubicBezTo>
                  <a:pt x="92" y="1025"/>
                  <a:pt x="92" y="1025"/>
                  <a:pt x="92" y="1025"/>
                </a:cubicBezTo>
                <a:cubicBezTo>
                  <a:pt x="39" y="1025"/>
                  <a:pt x="0" y="987"/>
                  <a:pt x="0" y="93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9" y="0"/>
                  <a:pt x="92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28" y="0"/>
                  <a:pt x="567" y="45"/>
                  <a:pt x="567" y="91"/>
                </a:cubicBezTo>
                <a:cubicBezTo>
                  <a:pt x="567" y="933"/>
                  <a:pt x="567" y="933"/>
                  <a:pt x="567" y="933"/>
                </a:cubicBezTo>
                <a:cubicBezTo>
                  <a:pt x="567" y="987"/>
                  <a:pt x="528" y="1025"/>
                  <a:pt x="475" y="1025"/>
                </a:cubicBezTo>
                <a:close/>
                <a:moveTo>
                  <a:pt x="92" y="38"/>
                </a:moveTo>
                <a:lnTo>
                  <a:pt x="92" y="38"/>
                </a:lnTo>
                <a:cubicBezTo>
                  <a:pt x="62" y="38"/>
                  <a:pt x="31" y="61"/>
                  <a:pt x="31" y="91"/>
                </a:cubicBezTo>
                <a:cubicBezTo>
                  <a:pt x="31" y="933"/>
                  <a:pt x="31" y="933"/>
                  <a:pt x="31" y="933"/>
                </a:cubicBezTo>
                <a:cubicBezTo>
                  <a:pt x="31" y="964"/>
                  <a:pt x="62" y="987"/>
                  <a:pt x="92" y="987"/>
                </a:cubicBezTo>
                <a:cubicBezTo>
                  <a:pt x="475" y="987"/>
                  <a:pt x="475" y="987"/>
                  <a:pt x="475" y="987"/>
                </a:cubicBezTo>
                <a:cubicBezTo>
                  <a:pt x="505" y="987"/>
                  <a:pt x="536" y="964"/>
                  <a:pt x="536" y="933"/>
                </a:cubicBezTo>
                <a:cubicBezTo>
                  <a:pt x="536" y="91"/>
                  <a:pt x="536" y="91"/>
                  <a:pt x="536" y="91"/>
                </a:cubicBezTo>
                <a:cubicBezTo>
                  <a:pt x="536" y="61"/>
                  <a:pt x="505" y="38"/>
                  <a:pt x="475" y="38"/>
                </a:cubicBezTo>
                <a:lnTo>
                  <a:pt x="92" y="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5">
            <a:extLst>
              <a:ext uri="{FF2B5EF4-FFF2-40B4-BE49-F238E27FC236}">
                <a16:creationId xmlns:a16="http://schemas.microsoft.com/office/drawing/2014/main" id="{9DB290E2-44A1-D340-881B-C19810B6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521" y="3420298"/>
            <a:ext cx="53639" cy="53636"/>
          </a:xfrm>
          <a:custGeom>
            <a:avLst/>
            <a:gdLst>
              <a:gd name="T0" fmla="*/ 8546 w 47"/>
              <a:gd name="T1" fmla="*/ 17090 h 47"/>
              <a:gd name="T2" fmla="*/ 8546 w 47"/>
              <a:gd name="T3" fmla="*/ 17090 h 47"/>
              <a:gd name="T4" fmla="*/ 0 w 47"/>
              <a:gd name="T5" fmla="*/ 8545 h 47"/>
              <a:gd name="T6" fmla="*/ 8546 w 47"/>
              <a:gd name="T7" fmla="*/ 0 h 47"/>
              <a:gd name="T8" fmla="*/ 17091 w 47"/>
              <a:gd name="T9" fmla="*/ 8545 h 47"/>
              <a:gd name="T10" fmla="*/ 8546 w 47"/>
              <a:gd name="T11" fmla="*/ 17090 h 47"/>
              <a:gd name="T12" fmla="*/ 8546 w 47"/>
              <a:gd name="T13" fmla="*/ 2972 h 47"/>
              <a:gd name="T14" fmla="*/ 8546 w 47"/>
              <a:gd name="T15" fmla="*/ 2972 h 47"/>
              <a:gd name="T16" fmla="*/ 2972 w 47"/>
              <a:gd name="T17" fmla="*/ 8545 h 47"/>
              <a:gd name="T18" fmla="*/ 8546 w 47"/>
              <a:gd name="T19" fmla="*/ 14490 h 47"/>
              <a:gd name="T20" fmla="*/ 14491 w 47"/>
              <a:gd name="T21" fmla="*/ 8545 h 47"/>
              <a:gd name="T22" fmla="*/ 8546 w 47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6" y="8"/>
                  <a:pt x="46" y="23"/>
                </a:cubicBezTo>
                <a:cubicBezTo>
                  <a:pt x="46" y="39"/>
                  <a:pt x="39" y="46"/>
                  <a:pt x="23" y="46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6" y="8"/>
                  <a:pt x="8" y="16"/>
                  <a:pt x="8" y="23"/>
                </a:cubicBezTo>
                <a:cubicBezTo>
                  <a:pt x="8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8"/>
                  <a:pt x="2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6">
            <a:extLst>
              <a:ext uri="{FF2B5EF4-FFF2-40B4-BE49-F238E27FC236}">
                <a16:creationId xmlns:a16="http://schemas.microsoft.com/office/drawing/2014/main" id="{371D8246-BFB1-EF4E-9A1A-3EA84348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54" y="2615728"/>
            <a:ext cx="190172" cy="43887"/>
          </a:xfrm>
          <a:custGeom>
            <a:avLst/>
            <a:gdLst>
              <a:gd name="T0" fmla="*/ 53172 w 170"/>
              <a:gd name="T1" fmla="*/ 13931 h 40"/>
              <a:gd name="T2" fmla="*/ 53172 w 170"/>
              <a:gd name="T3" fmla="*/ 13931 h 40"/>
              <a:gd name="T4" fmla="*/ 8376 w 170"/>
              <a:gd name="T5" fmla="*/ 13931 h 40"/>
              <a:gd name="T6" fmla="*/ 0 w 170"/>
              <a:gd name="T7" fmla="*/ 8216 h 40"/>
              <a:gd name="T8" fmla="*/ 8376 w 170"/>
              <a:gd name="T9" fmla="*/ 0 h 40"/>
              <a:gd name="T10" fmla="*/ 53172 w 170"/>
              <a:gd name="T11" fmla="*/ 0 h 40"/>
              <a:gd name="T12" fmla="*/ 61549 w 170"/>
              <a:gd name="T13" fmla="*/ 8216 h 40"/>
              <a:gd name="T14" fmla="*/ 53172 w 170"/>
              <a:gd name="T15" fmla="*/ 13931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0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1" y="0"/>
                  <a:pt x="169" y="8"/>
                  <a:pt x="169" y="23"/>
                </a:cubicBezTo>
                <a:cubicBezTo>
                  <a:pt x="169" y="31"/>
                  <a:pt x="161" y="39"/>
                  <a:pt x="146" y="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7">
            <a:extLst>
              <a:ext uri="{FF2B5EF4-FFF2-40B4-BE49-F238E27FC236}">
                <a16:creationId xmlns:a16="http://schemas.microsoft.com/office/drawing/2014/main" id="{F6F87B1E-91BB-5344-9180-33D28F87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54" y="2913176"/>
            <a:ext cx="160915" cy="253561"/>
          </a:xfrm>
          <a:custGeom>
            <a:avLst/>
            <a:gdLst>
              <a:gd name="T0" fmla="*/ 24590 w 147"/>
              <a:gd name="T1" fmla="*/ 82193 h 231"/>
              <a:gd name="T2" fmla="*/ 24590 w 147"/>
              <a:gd name="T3" fmla="*/ 82193 h 231"/>
              <a:gd name="T4" fmla="*/ 5702 w 147"/>
              <a:gd name="T5" fmla="*/ 76832 h 231"/>
              <a:gd name="T6" fmla="*/ 2851 w 147"/>
              <a:gd name="T7" fmla="*/ 68613 h 231"/>
              <a:gd name="T8" fmla="*/ 8197 w 147"/>
              <a:gd name="T9" fmla="*/ 65754 h 231"/>
              <a:gd name="T10" fmla="*/ 35638 w 147"/>
              <a:gd name="T11" fmla="*/ 68613 h 231"/>
              <a:gd name="T12" fmla="*/ 38133 w 147"/>
              <a:gd name="T13" fmla="*/ 57535 h 231"/>
              <a:gd name="T14" fmla="*/ 24590 w 147"/>
              <a:gd name="T15" fmla="*/ 46457 h 231"/>
              <a:gd name="T16" fmla="*/ 0 w 147"/>
              <a:gd name="T17" fmla="*/ 24658 h 231"/>
              <a:gd name="T18" fmla="*/ 11048 w 147"/>
              <a:gd name="T19" fmla="*/ 5360 h 231"/>
              <a:gd name="T20" fmla="*/ 46330 w 147"/>
              <a:gd name="T21" fmla="*/ 5360 h 231"/>
              <a:gd name="T22" fmla="*/ 49181 w 147"/>
              <a:gd name="T23" fmla="*/ 11078 h 231"/>
              <a:gd name="T24" fmla="*/ 43835 w 147"/>
              <a:gd name="T25" fmla="*/ 13580 h 231"/>
              <a:gd name="T26" fmla="*/ 16394 w 147"/>
              <a:gd name="T27" fmla="*/ 13580 h 231"/>
              <a:gd name="T28" fmla="*/ 13542 w 147"/>
              <a:gd name="T29" fmla="*/ 24658 h 231"/>
              <a:gd name="T30" fmla="*/ 27441 w 147"/>
              <a:gd name="T31" fmla="*/ 35736 h 231"/>
              <a:gd name="T32" fmla="*/ 52032 w 147"/>
              <a:gd name="T33" fmla="*/ 57535 h 231"/>
              <a:gd name="T34" fmla="*/ 40984 w 147"/>
              <a:gd name="T35" fmla="*/ 76832 h 231"/>
              <a:gd name="T36" fmla="*/ 24590 w 147"/>
              <a:gd name="T37" fmla="*/ 82193 h 2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7" h="231">
                <a:moveTo>
                  <a:pt x="69" y="230"/>
                </a:moveTo>
                <a:lnTo>
                  <a:pt x="69" y="230"/>
                </a:lnTo>
                <a:cubicBezTo>
                  <a:pt x="46" y="230"/>
                  <a:pt x="31" y="222"/>
                  <a:pt x="16" y="215"/>
                </a:cubicBezTo>
                <a:cubicBezTo>
                  <a:pt x="8" y="215"/>
                  <a:pt x="0" y="207"/>
                  <a:pt x="8" y="192"/>
                </a:cubicBezTo>
                <a:cubicBezTo>
                  <a:pt x="8" y="184"/>
                  <a:pt x="16" y="184"/>
                  <a:pt x="23" y="184"/>
                </a:cubicBezTo>
                <a:cubicBezTo>
                  <a:pt x="54" y="199"/>
                  <a:pt x="84" y="199"/>
                  <a:pt x="100" y="192"/>
                </a:cubicBezTo>
                <a:cubicBezTo>
                  <a:pt x="107" y="184"/>
                  <a:pt x="107" y="176"/>
                  <a:pt x="107" y="161"/>
                </a:cubicBezTo>
                <a:cubicBezTo>
                  <a:pt x="107" y="153"/>
                  <a:pt x="84" y="138"/>
                  <a:pt x="69" y="130"/>
                </a:cubicBezTo>
                <a:cubicBezTo>
                  <a:pt x="38" y="115"/>
                  <a:pt x="0" y="100"/>
                  <a:pt x="0" y="69"/>
                </a:cubicBezTo>
                <a:cubicBezTo>
                  <a:pt x="0" y="46"/>
                  <a:pt x="16" y="31"/>
                  <a:pt x="31" y="15"/>
                </a:cubicBezTo>
                <a:cubicBezTo>
                  <a:pt x="54" y="0"/>
                  <a:pt x="92" y="0"/>
                  <a:pt x="130" y="15"/>
                </a:cubicBezTo>
                <a:cubicBezTo>
                  <a:pt x="138" y="15"/>
                  <a:pt x="146" y="23"/>
                  <a:pt x="138" y="31"/>
                </a:cubicBezTo>
                <a:cubicBezTo>
                  <a:pt x="138" y="38"/>
                  <a:pt x="130" y="46"/>
                  <a:pt x="123" y="38"/>
                </a:cubicBezTo>
                <a:cubicBezTo>
                  <a:pt x="92" y="31"/>
                  <a:pt x="61" y="31"/>
                  <a:pt x="46" y="38"/>
                </a:cubicBezTo>
                <a:cubicBezTo>
                  <a:pt x="38" y="46"/>
                  <a:pt x="38" y="54"/>
                  <a:pt x="38" y="69"/>
                </a:cubicBezTo>
                <a:cubicBezTo>
                  <a:pt x="38" y="77"/>
                  <a:pt x="61" y="92"/>
                  <a:pt x="77" y="100"/>
                </a:cubicBezTo>
                <a:cubicBezTo>
                  <a:pt x="107" y="115"/>
                  <a:pt x="146" y="130"/>
                  <a:pt x="146" y="161"/>
                </a:cubicBezTo>
                <a:cubicBezTo>
                  <a:pt x="146" y="184"/>
                  <a:pt x="130" y="207"/>
                  <a:pt x="115" y="215"/>
                </a:cubicBezTo>
                <a:cubicBezTo>
                  <a:pt x="100" y="222"/>
                  <a:pt x="84" y="230"/>
                  <a:pt x="69" y="2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8">
            <a:extLst>
              <a:ext uri="{FF2B5EF4-FFF2-40B4-BE49-F238E27FC236}">
                <a16:creationId xmlns:a16="http://schemas.microsoft.com/office/drawing/2014/main" id="{8E8ACB64-B6AD-6241-A5FB-560694E6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768" y="2854662"/>
            <a:ext cx="34135" cy="58514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406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406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5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0" y="7"/>
                  <a:pt x="30" y="1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5"/>
                  <a:pt x="30" y="53"/>
                  <a:pt x="15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9">
            <a:extLst>
              <a:ext uri="{FF2B5EF4-FFF2-40B4-BE49-F238E27FC236}">
                <a16:creationId xmlns:a16="http://schemas.microsoft.com/office/drawing/2014/main" id="{FB6F84A4-9E40-B446-8D15-53BBEFBF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768" y="3166737"/>
            <a:ext cx="34135" cy="58514"/>
          </a:xfrm>
          <a:custGeom>
            <a:avLst/>
            <a:gdLst>
              <a:gd name="T0" fmla="*/ 5377 w 31"/>
              <a:gd name="T1" fmla="*/ 18697 h 54"/>
              <a:gd name="T2" fmla="*/ 5377 w 31"/>
              <a:gd name="T3" fmla="*/ 18697 h 54"/>
              <a:gd name="T4" fmla="*/ 0 w 31"/>
              <a:gd name="T5" fmla="*/ 13406 h 54"/>
              <a:gd name="T6" fmla="*/ 0 w 31"/>
              <a:gd name="T7" fmla="*/ 5292 h 54"/>
              <a:gd name="T8" fmla="*/ 5377 w 31"/>
              <a:gd name="T9" fmla="*/ 0 h 54"/>
              <a:gd name="T10" fmla="*/ 10755 w 31"/>
              <a:gd name="T11" fmla="*/ 5292 h 54"/>
              <a:gd name="T12" fmla="*/ 10755 w 31"/>
              <a:gd name="T13" fmla="*/ 13406 h 54"/>
              <a:gd name="T14" fmla="*/ 5377 w 31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54">
                <a:moveTo>
                  <a:pt x="15" y="53"/>
                </a:moveTo>
                <a:lnTo>
                  <a:pt x="15" y="53"/>
                </a:lnTo>
                <a:cubicBezTo>
                  <a:pt x="7" y="53"/>
                  <a:pt x="0" y="46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0" y="7"/>
                  <a:pt x="30" y="1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6"/>
                  <a:pt x="30" y="53"/>
                  <a:pt x="15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70">
            <a:extLst>
              <a:ext uri="{FF2B5EF4-FFF2-40B4-BE49-F238E27FC236}">
                <a16:creationId xmlns:a16="http://schemas.microsoft.com/office/drawing/2014/main" id="{07680BB6-429E-DC4E-A5B2-09D27A57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056" y="4995301"/>
            <a:ext cx="643655" cy="1160530"/>
          </a:xfrm>
          <a:custGeom>
            <a:avLst/>
            <a:gdLst>
              <a:gd name="T0" fmla="*/ 176123 w 583"/>
              <a:gd name="T1" fmla="*/ 377465 h 1050"/>
              <a:gd name="T2" fmla="*/ 176123 w 583"/>
              <a:gd name="T3" fmla="*/ 377465 h 1050"/>
              <a:gd name="T4" fmla="*/ 33068 w 583"/>
              <a:gd name="T5" fmla="*/ 377465 h 1050"/>
              <a:gd name="T6" fmla="*/ 0 w 583"/>
              <a:gd name="T7" fmla="*/ 344361 h 1050"/>
              <a:gd name="T8" fmla="*/ 0 w 583"/>
              <a:gd name="T9" fmla="*/ 35983 h 1050"/>
              <a:gd name="T10" fmla="*/ 33068 w 583"/>
              <a:gd name="T11" fmla="*/ 0 h 1050"/>
              <a:gd name="T12" fmla="*/ 176123 w 583"/>
              <a:gd name="T13" fmla="*/ 0 h 1050"/>
              <a:gd name="T14" fmla="*/ 209191 w 583"/>
              <a:gd name="T15" fmla="*/ 35983 h 1050"/>
              <a:gd name="T16" fmla="*/ 209191 w 583"/>
              <a:gd name="T17" fmla="*/ 344361 h 1050"/>
              <a:gd name="T18" fmla="*/ 176123 w 583"/>
              <a:gd name="T19" fmla="*/ 377465 h 1050"/>
              <a:gd name="T20" fmla="*/ 33068 w 583"/>
              <a:gd name="T21" fmla="*/ 14034 h 1050"/>
              <a:gd name="T22" fmla="*/ 33068 w 583"/>
              <a:gd name="T23" fmla="*/ 14034 h 1050"/>
              <a:gd name="T24" fmla="*/ 13658 w 583"/>
              <a:gd name="T25" fmla="*/ 35983 h 1050"/>
              <a:gd name="T26" fmla="*/ 13658 w 583"/>
              <a:gd name="T27" fmla="*/ 344361 h 1050"/>
              <a:gd name="T28" fmla="*/ 33068 w 583"/>
              <a:gd name="T29" fmla="*/ 363792 h 1050"/>
              <a:gd name="T30" fmla="*/ 176123 w 583"/>
              <a:gd name="T31" fmla="*/ 363792 h 1050"/>
              <a:gd name="T32" fmla="*/ 198048 w 583"/>
              <a:gd name="T33" fmla="*/ 344361 h 1050"/>
              <a:gd name="T34" fmla="*/ 198048 w 583"/>
              <a:gd name="T35" fmla="*/ 35983 h 1050"/>
              <a:gd name="T36" fmla="*/ 176123 w 583"/>
              <a:gd name="T37" fmla="*/ 14034 h 1050"/>
              <a:gd name="T38" fmla="*/ 33068 w 583"/>
              <a:gd name="T39" fmla="*/ 14034 h 10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3" h="1050">
                <a:moveTo>
                  <a:pt x="490" y="1049"/>
                </a:moveTo>
                <a:lnTo>
                  <a:pt x="490" y="1049"/>
                </a:lnTo>
                <a:cubicBezTo>
                  <a:pt x="92" y="1049"/>
                  <a:pt x="92" y="1049"/>
                  <a:pt x="92" y="1049"/>
                </a:cubicBezTo>
                <a:cubicBezTo>
                  <a:pt x="46" y="1049"/>
                  <a:pt x="0" y="1011"/>
                  <a:pt x="0" y="95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7"/>
                  <a:pt x="46" y="0"/>
                  <a:pt x="92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43" y="0"/>
                  <a:pt x="582" y="47"/>
                  <a:pt x="582" y="100"/>
                </a:cubicBezTo>
                <a:cubicBezTo>
                  <a:pt x="582" y="957"/>
                  <a:pt x="582" y="957"/>
                  <a:pt x="582" y="957"/>
                </a:cubicBezTo>
                <a:cubicBezTo>
                  <a:pt x="582" y="1011"/>
                  <a:pt x="543" y="1049"/>
                  <a:pt x="490" y="1049"/>
                </a:cubicBezTo>
                <a:close/>
                <a:moveTo>
                  <a:pt x="92" y="39"/>
                </a:moveTo>
                <a:lnTo>
                  <a:pt x="92" y="39"/>
                </a:lnTo>
                <a:cubicBezTo>
                  <a:pt x="61" y="39"/>
                  <a:pt x="38" y="69"/>
                  <a:pt x="38" y="100"/>
                </a:cubicBezTo>
                <a:cubicBezTo>
                  <a:pt x="38" y="957"/>
                  <a:pt x="38" y="957"/>
                  <a:pt x="38" y="957"/>
                </a:cubicBezTo>
                <a:cubicBezTo>
                  <a:pt x="38" y="988"/>
                  <a:pt x="61" y="1011"/>
                  <a:pt x="92" y="1011"/>
                </a:cubicBezTo>
                <a:cubicBezTo>
                  <a:pt x="490" y="1011"/>
                  <a:pt x="490" y="1011"/>
                  <a:pt x="490" y="1011"/>
                </a:cubicBezTo>
                <a:cubicBezTo>
                  <a:pt x="520" y="1011"/>
                  <a:pt x="551" y="988"/>
                  <a:pt x="551" y="957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51" y="69"/>
                  <a:pt x="520" y="39"/>
                  <a:pt x="490" y="39"/>
                </a:cubicBezTo>
                <a:lnTo>
                  <a:pt x="92" y="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71">
            <a:extLst>
              <a:ext uri="{FF2B5EF4-FFF2-40B4-BE49-F238E27FC236}">
                <a16:creationId xmlns:a16="http://schemas.microsoft.com/office/drawing/2014/main" id="{5ABE0BD1-5B1D-EC42-8754-409ACEE1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505" y="5941279"/>
            <a:ext cx="58514" cy="58514"/>
          </a:xfrm>
          <a:custGeom>
            <a:avLst/>
            <a:gdLst>
              <a:gd name="T0" fmla="*/ 8114 w 54"/>
              <a:gd name="T1" fmla="*/ 18704 h 55"/>
              <a:gd name="T2" fmla="*/ 8114 w 54"/>
              <a:gd name="T3" fmla="*/ 18704 h 55"/>
              <a:gd name="T4" fmla="*/ 0 w 54"/>
              <a:gd name="T5" fmla="*/ 8313 h 55"/>
              <a:gd name="T6" fmla="*/ 8114 w 54"/>
              <a:gd name="T7" fmla="*/ 0 h 55"/>
              <a:gd name="T8" fmla="*/ 18697 w 54"/>
              <a:gd name="T9" fmla="*/ 8313 h 55"/>
              <a:gd name="T10" fmla="*/ 8114 w 54"/>
              <a:gd name="T11" fmla="*/ 18704 h 55"/>
              <a:gd name="T12" fmla="*/ 8114 w 54"/>
              <a:gd name="T13" fmla="*/ 5542 h 55"/>
              <a:gd name="T14" fmla="*/ 8114 w 54"/>
              <a:gd name="T15" fmla="*/ 5542 h 55"/>
              <a:gd name="T16" fmla="*/ 5292 w 54"/>
              <a:gd name="T17" fmla="*/ 8313 h 55"/>
              <a:gd name="T18" fmla="*/ 8114 w 54"/>
              <a:gd name="T19" fmla="*/ 13508 h 55"/>
              <a:gd name="T20" fmla="*/ 13406 w 54"/>
              <a:gd name="T21" fmla="*/ 8313 h 55"/>
              <a:gd name="T22" fmla="*/ 8114 w 54"/>
              <a:gd name="T23" fmla="*/ 5542 h 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55">
                <a:moveTo>
                  <a:pt x="23" y="54"/>
                </a:moveTo>
                <a:lnTo>
                  <a:pt x="23" y="54"/>
                </a:lnTo>
                <a:cubicBezTo>
                  <a:pt x="15" y="54"/>
                  <a:pt x="0" y="39"/>
                  <a:pt x="0" y="24"/>
                </a:cubicBezTo>
                <a:cubicBezTo>
                  <a:pt x="0" y="16"/>
                  <a:pt x="15" y="0"/>
                  <a:pt x="23" y="0"/>
                </a:cubicBezTo>
                <a:cubicBezTo>
                  <a:pt x="38" y="0"/>
                  <a:pt x="53" y="16"/>
                  <a:pt x="53" y="24"/>
                </a:cubicBezTo>
                <a:cubicBezTo>
                  <a:pt x="53" y="39"/>
                  <a:pt x="38" y="54"/>
                  <a:pt x="23" y="54"/>
                </a:cubicBezTo>
                <a:close/>
                <a:moveTo>
                  <a:pt x="23" y="16"/>
                </a:moveTo>
                <a:lnTo>
                  <a:pt x="23" y="16"/>
                </a:lnTo>
                <a:cubicBezTo>
                  <a:pt x="15" y="16"/>
                  <a:pt x="15" y="16"/>
                  <a:pt x="15" y="24"/>
                </a:cubicBezTo>
                <a:cubicBezTo>
                  <a:pt x="15" y="31"/>
                  <a:pt x="15" y="39"/>
                  <a:pt x="23" y="39"/>
                </a:cubicBezTo>
                <a:cubicBezTo>
                  <a:pt x="31" y="39"/>
                  <a:pt x="38" y="31"/>
                  <a:pt x="38" y="24"/>
                </a:cubicBezTo>
                <a:cubicBezTo>
                  <a:pt x="38" y="16"/>
                  <a:pt x="31" y="16"/>
                  <a:pt x="23" y="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2">
            <a:extLst>
              <a:ext uri="{FF2B5EF4-FFF2-40B4-BE49-F238E27FC236}">
                <a16:creationId xmlns:a16="http://schemas.microsoft.com/office/drawing/2014/main" id="{356DF7B9-91D7-084E-BC7B-59DD01E7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38" y="5131834"/>
            <a:ext cx="185295" cy="43887"/>
          </a:xfrm>
          <a:custGeom>
            <a:avLst/>
            <a:gdLst>
              <a:gd name="T0" fmla="*/ 54614 w 169"/>
              <a:gd name="T1" fmla="*/ 13922 h 39"/>
              <a:gd name="T2" fmla="*/ 54614 w 169"/>
              <a:gd name="T3" fmla="*/ 13922 h 39"/>
              <a:gd name="T4" fmla="*/ 7853 w 169"/>
              <a:gd name="T5" fmla="*/ 13922 h 39"/>
              <a:gd name="T6" fmla="*/ 0 w 169"/>
              <a:gd name="T7" fmla="*/ 5495 h 39"/>
              <a:gd name="T8" fmla="*/ 7853 w 169"/>
              <a:gd name="T9" fmla="*/ 0 h 39"/>
              <a:gd name="T10" fmla="*/ 54614 w 169"/>
              <a:gd name="T11" fmla="*/ 0 h 39"/>
              <a:gd name="T12" fmla="*/ 59968 w 169"/>
              <a:gd name="T13" fmla="*/ 5495 h 39"/>
              <a:gd name="T14" fmla="*/ 54614 w 169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" h="39">
                <a:moveTo>
                  <a:pt x="153" y="38"/>
                </a:moveTo>
                <a:lnTo>
                  <a:pt x="153" y="38"/>
                </a:lnTo>
                <a:cubicBezTo>
                  <a:pt x="22" y="38"/>
                  <a:pt x="22" y="38"/>
                  <a:pt x="22" y="38"/>
                </a:cubicBezTo>
                <a:cubicBezTo>
                  <a:pt x="15" y="38"/>
                  <a:pt x="0" y="23"/>
                  <a:pt x="0" y="15"/>
                </a:cubicBezTo>
                <a:cubicBezTo>
                  <a:pt x="0" y="8"/>
                  <a:pt x="15" y="0"/>
                  <a:pt x="22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0" y="0"/>
                  <a:pt x="168" y="8"/>
                  <a:pt x="168" y="15"/>
                </a:cubicBezTo>
                <a:cubicBezTo>
                  <a:pt x="168" y="23"/>
                  <a:pt x="160" y="38"/>
                  <a:pt x="153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3">
            <a:extLst>
              <a:ext uri="{FF2B5EF4-FFF2-40B4-BE49-F238E27FC236}">
                <a16:creationId xmlns:a16="http://schemas.microsoft.com/office/drawing/2014/main" id="{EA331E76-806F-2A43-AC30-C55278BB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972" y="5409778"/>
            <a:ext cx="331580" cy="355959"/>
          </a:xfrm>
          <a:custGeom>
            <a:avLst/>
            <a:gdLst>
              <a:gd name="T0" fmla="*/ 85640 w 300"/>
              <a:gd name="T1" fmla="*/ 13993 h 323"/>
              <a:gd name="T2" fmla="*/ 85640 w 300"/>
              <a:gd name="T3" fmla="*/ 13993 h 323"/>
              <a:gd name="T4" fmla="*/ 96435 w 300"/>
              <a:gd name="T5" fmla="*/ 16504 h 323"/>
              <a:gd name="T6" fmla="*/ 104712 w 300"/>
              <a:gd name="T7" fmla="*/ 11122 h 323"/>
              <a:gd name="T8" fmla="*/ 99314 w 300"/>
              <a:gd name="T9" fmla="*/ 2870 h 323"/>
              <a:gd name="T10" fmla="*/ 85640 w 300"/>
              <a:gd name="T11" fmla="*/ 0 h 323"/>
              <a:gd name="T12" fmla="*/ 30226 w 300"/>
              <a:gd name="T13" fmla="*/ 38749 h 323"/>
              <a:gd name="T14" fmla="*/ 8276 w 300"/>
              <a:gd name="T15" fmla="*/ 38749 h 323"/>
              <a:gd name="T16" fmla="*/ 0 w 300"/>
              <a:gd name="T17" fmla="*/ 44130 h 323"/>
              <a:gd name="T18" fmla="*/ 8276 w 300"/>
              <a:gd name="T19" fmla="*/ 52382 h 323"/>
              <a:gd name="T20" fmla="*/ 27707 w 300"/>
              <a:gd name="T21" fmla="*/ 52382 h 323"/>
              <a:gd name="T22" fmla="*/ 27707 w 300"/>
              <a:gd name="T23" fmla="*/ 57764 h 323"/>
              <a:gd name="T24" fmla="*/ 27707 w 300"/>
              <a:gd name="T25" fmla="*/ 63146 h 323"/>
              <a:gd name="T26" fmla="*/ 8276 w 300"/>
              <a:gd name="T27" fmla="*/ 63146 h 323"/>
              <a:gd name="T28" fmla="*/ 0 w 300"/>
              <a:gd name="T29" fmla="*/ 71398 h 323"/>
              <a:gd name="T30" fmla="*/ 8276 w 300"/>
              <a:gd name="T31" fmla="*/ 77138 h 323"/>
              <a:gd name="T32" fmla="*/ 30226 w 300"/>
              <a:gd name="T33" fmla="*/ 77138 h 323"/>
              <a:gd name="T34" fmla="*/ 85640 w 300"/>
              <a:gd name="T35" fmla="*/ 115528 h 323"/>
              <a:gd name="T36" fmla="*/ 99314 w 300"/>
              <a:gd name="T37" fmla="*/ 115528 h 323"/>
              <a:gd name="T38" fmla="*/ 104712 w 300"/>
              <a:gd name="T39" fmla="*/ 107276 h 323"/>
              <a:gd name="T40" fmla="*/ 96435 w 300"/>
              <a:gd name="T41" fmla="*/ 101894 h 323"/>
              <a:gd name="T42" fmla="*/ 85640 w 300"/>
              <a:gd name="T43" fmla="*/ 101894 h 323"/>
              <a:gd name="T44" fmla="*/ 47138 w 300"/>
              <a:gd name="T45" fmla="*/ 77138 h 323"/>
              <a:gd name="T46" fmla="*/ 60812 w 300"/>
              <a:gd name="T47" fmla="*/ 77138 h 323"/>
              <a:gd name="T48" fmla="*/ 66209 w 300"/>
              <a:gd name="T49" fmla="*/ 71398 h 323"/>
              <a:gd name="T50" fmla="*/ 60812 w 300"/>
              <a:gd name="T51" fmla="*/ 63146 h 323"/>
              <a:gd name="T52" fmla="*/ 41381 w 300"/>
              <a:gd name="T53" fmla="*/ 63146 h 323"/>
              <a:gd name="T54" fmla="*/ 41381 w 300"/>
              <a:gd name="T55" fmla="*/ 57764 h 323"/>
              <a:gd name="T56" fmla="*/ 41381 w 300"/>
              <a:gd name="T57" fmla="*/ 52382 h 323"/>
              <a:gd name="T58" fmla="*/ 60812 w 300"/>
              <a:gd name="T59" fmla="*/ 52382 h 323"/>
              <a:gd name="T60" fmla="*/ 66209 w 300"/>
              <a:gd name="T61" fmla="*/ 44130 h 323"/>
              <a:gd name="T62" fmla="*/ 60812 w 300"/>
              <a:gd name="T63" fmla="*/ 38749 h 323"/>
              <a:gd name="T64" fmla="*/ 47138 w 300"/>
              <a:gd name="T65" fmla="*/ 38749 h 323"/>
              <a:gd name="T66" fmla="*/ 85640 w 300"/>
              <a:gd name="T67" fmla="*/ 13993 h 32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0" h="323">
                <a:moveTo>
                  <a:pt x="238" y="39"/>
                </a:moveTo>
                <a:lnTo>
                  <a:pt x="238" y="39"/>
                </a:lnTo>
                <a:cubicBezTo>
                  <a:pt x="245" y="39"/>
                  <a:pt x="261" y="39"/>
                  <a:pt x="268" y="46"/>
                </a:cubicBezTo>
                <a:cubicBezTo>
                  <a:pt x="276" y="46"/>
                  <a:pt x="291" y="39"/>
                  <a:pt x="291" y="31"/>
                </a:cubicBezTo>
                <a:cubicBezTo>
                  <a:pt x="299" y="16"/>
                  <a:pt x="291" y="8"/>
                  <a:pt x="276" y="8"/>
                </a:cubicBezTo>
                <a:cubicBezTo>
                  <a:pt x="268" y="0"/>
                  <a:pt x="253" y="0"/>
                  <a:pt x="238" y="0"/>
                </a:cubicBezTo>
                <a:cubicBezTo>
                  <a:pt x="169" y="0"/>
                  <a:pt x="107" y="46"/>
                  <a:pt x="84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16" y="108"/>
                  <a:pt x="0" y="115"/>
                  <a:pt x="0" y="123"/>
                </a:cubicBezTo>
                <a:cubicBezTo>
                  <a:pt x="0" y="138"/>
                  <a:pt x="16" y="146"/>
                  <a:pt x="23" y="1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7" y="153"/>
                  <a:pt x="77" y="153"/>
                  <a:pt x="77" y="161"/>
                </a:cubicBezTo>
                <a:cubicBezTo>
                  <a:pt x="77" y="169"/>
                  <a:pt x="77" y="169"/>
                  <a:pt x="77" y="176"/>
                </a:cubicBezTo>
                <a:cubicBezTo>
                  <a:pt x="23" y="176"/>
                  <a:pt x="23" y="176"/>
                  <a:pt x="23" y="176"/>
                </a:cubicBezTo>
                <a:cubicBezTo>
                  <a:pt x="16" y="176"/>
                  <a:pt x="0" y="184"/>
                  <a:pt x="0" y="199"/>
                </a:cubicBezTo>
                <a:cubicBezTo>
                  <a:pt x="0" y="207"/>
                  <a:pt x="16" y="215"/>
                  <a:pt x="23" y="215"/>
                </a:cubicBezTo>
                <a:cubicBezTo>
                  <a:pt x="84" y="215"/>
                  <a:pt x="84" y="215"/>
                  <a:pt x="84" y="215"/>
                </a:cubicBezTo>
                <a:cubicBezTo>
                  <a:pt x="107" y="276"/>
                  <a:pt x="169" y="322"/>
                  <a:pt x="238" y="322"/>
                </a:cubicBezTo>
                <a:cubicBezTo>
                  <a:pt x="253" y="322"/>
                  <a:pt x="261" y="322"/>
                  <a:pt x="276" y="322"/>
                </a:cubicBezTo>
                <a:cubicBezTo>
                  <a:pt x="291" y="314"/>
                  <a:pt x="291" y="306"/>
                  <a:pt x="291" y="299"/>
                </a:cubicBezTo>
                <a:cubicBezTo>
                  <a:pt x="291" y="284"/>
                  <a:pt x="276" y="276"/>
                  <a:pt x="268" y="284"/>
                </a:cubicBezTo>
                <a:cubicBezTo>
                  <a:pt x="261" y="284"/>
                  <a:pt x="245" y="284"/>
                  <a:pt x="238" y="284"/>
                </a:cubicBezTo>
                <a:cubicBezTo>
                  <a:pt x="192" y="284"/>
                  <a:pt x="146" y="261"/>
                  <a:pt x="131" y="215"/>
                </a:cubicBezTo>
                <a:cubicBezTo>
                  <a:pt x="169" y="215"/>
                  <a:pt x="169" y="215"/>
                  <a:pt x="169" y="215"/>
                </a:cubicBezTo>
                <a:cubicBezTo>
                  <a:pt x="176" y="215"/>
                  <a:pt x="184" y="207"/>
                  <a:pt x="184" y="199"/>
                </a:cubicBezTo>
                <a:cubicBezTo>
                  <a:pt x="184" y="184"/>
                  <a:pt x="176" y="176"/>
                  <a:pt x="169" y="176"/>
                </a:cubicBezTo>
                <a:cubicBezTo>
                  <a:pt x="115" y="176"/>
                  <a:pt x="115" y="176"/>
                  <a:pt x="115" y="176"/>
                </a:cubicBezTo>
                <a:cubicBezTo>
                  <a:pt x="115" y="169"/>
                  <a:pt x="115" y="169"/>
                  <a:pt x="115" y="161"/>
                </a:cubicBezTo>
                <a:cubicBezTo>
                  <a:pt x="115" y="153"/>
                  <a:pt x="115" y="153"/>
                  <a:pt x="115" y="146"/>
                </a:cubicBezTo>
                <a:cubicBezTo>
                  <a:pt x="169" y="146"/>
                  <a:pt x="169" y="146"/>
                  <a:pt x="169" y="146"/>
                </a:cubicBezTo>
                <a:cubicBezTo>
                  <a:pt x="176" y="146"/>
                  <a:pt x="184" y="138"/>
                  <a:pt x="184" y="123"/>
                </a:cubicBezTo>
                <a:cubicBezTo>
                  <a:pt x="184" y="115"/>
                  <a:pt x="176" y="108"/>
                  <a:pt x="169" y="108"/>
                </a:cubicBezTo>
                <a:cubicBezTo>
                  <a:pt x="131" y="108"/>
                  <a:pt x="131" y="108"/>
                  <a:pt x="131" y="108"/>
                </a:cubicBezTo>
                <a:cubicBezTo>
                  <a:pt x="146" y="69"/>
                  <a:pt x="192" y="39"/>
                  <a:pt x="238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4">
            <a:extLst>
              <a:ext uri="{FF2B5EF4-FFF2-40B4-BE49-F238E27FC236}">
                <a16:creationId xmlns:a16="http://schemas.microsoft.com/office/drawing/2014/main" id="{8942031B-2EB9-0043-A16B-4C1076F5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448" y="7506533"/>
            <a:ext cx="643655" cy="1160530"/>
          </a:xfrm>
          <a:custGeom>
            <a:avLst/>
            <a:gdLst>
              <a:gd name="T0" fmla="*/ 176065 w 582"/>
              <a:gd name="T1" fmla="*/ 377465 h 1049"/>
              <a:gd name="T2" fmla="*/ 176065 w 582"/>
              <a:gd name="T3" fmla="*/ 377465 h 1049"/>
              <a:gd name="T4" fmla="*/ 32765 w 582"/>
              <a:gd name="T5" fmla="*/ 377465 h 1049"/>
              <a:gd name="T6" fmla="*/ 0 w 582"/>
              <a:gd name="T7" fmla="*/ 344689 h 1049"/>
              <a:gd name="T8" fmla="*/ 0 w 582"/>
              <a:gd name="T9" fmla="*/ 33136 h 1049"/>
              <a:gd name="T10" fmla="*/ 32765 w 582"/>
              <a:gd name="T11" fmla="*/ 0 h 1049"/>
              <a:gd name="T12" fmla="*/ 176065 w 582"/>
              <a:gd name="T13" fmla="*/ 0 h 1049"/>
              <a:gd name="T14" fmla="*/ 209190 w 582"/>
              <a:gd name="T15" fmla="*/ 33136 h 1049"/>
              <a:gd name="T16" fmla="*/ 209190 w 582"/>
              <a:gd name="T17" fmla="*/ 344689 h 1049"/>
              <a:gd name="T18" fmla="*/ 176065 w 582"/>
              <a:gd name="T19" fmla="*/ 377465 h 1049"/>
              <a:gd name="T20" fmla="*/ 32765 w 582"/>
              <a:gd name="T21" fmla="*/ 13687 h 1049"/>
              <a:gd name="T22" fmla="*/ 32765 w 582"/>
              <a:gd name="T23" fmla="*/ 13687 h 1049"/>
              <a:gd name="T24" fmla="*/ 13682 w 582"/>
              <a:gd name="T25" fmla="*/ 33136 h 1049"/>
              <a:gd name="T26" fmla="*/ 13682 w 582"/>
              <a:gd name="T27" fmla="*/ 344689 h 1049"/>
              <a:gd name="T28" fmla="*/ 32765 w 582"/>
              <a:gd name="T29" fmla="*/ 363778 h 1049"/>
              <a:gd name="T30" fmla="*/ 176065 w 582"/>
              <a:gd name="T31" fmla="*/ 363778 h 1049"/>
              <a:gd name="T32" fmla="*/ 198388 w 582"/>
              <a:gd name="T33" fmla="*/ 344689 h 1049"/>
              <a:gd name="T34" fmla="*/ 198388 w 582"/>
              <a:gd name="T35" fmla="*/ 33136 h 1049"/>
              <a:gd name="T36" fmla="*/ 176065 w 582"/>
              <a:gd name="T37" fmla="*/ 13687 h 1049"/>
              <a:gd name="T38" fmla="*/ 32765 w 582"/>
              <a:gd name="T39" fmla="*/ 13687 h 10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2" h="1049">
                <a:moveTo>
                  <a:pt x="489" y="1048"/>
                </a:moveTo>
                <a:lnTo>
                  <a:pt x="489" y="1048"/>
                </a:lnTo>
                <a:cubicBezTo>
                  <a:pt x="91" y="1048"/>
                  <a:pt x="91" y="1048"/>
                  <a:pt x="91" y="1048"/>
                </a:cubicBezTo>
                <a:cubicBezTo>
                  <a:pt x="45" y="1048"/>
                  <a:pt x="0" y="1002"/>
                  <a:pt x="0" y="957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45" y="0"/>
                  <a:pt x="91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43" y="0"/>
                  <a:pt x="581" y="46"/>
                  <a:pt x="581" y="92"/>
                </a:cubicBezTo>
                <a:cubicBezTo>
                  <a:pt x="581" y="957"/>
                  <a:pt x="581" y="957"/>
                  <a:pt x="581" y="957"/>
                </a:cubicBezTo>
                <a:cubicBezTo>
                  <a:pt x="581" y="1002"/>
                  <a:pt x="543" y="1048"/>
                  <a:pt x="489" y="1048"/>
                </a:cubicBezTo>
                <a:close/>
                <a:moveTo>
                  <a:pt x="91" y="38"/>
                </a:moveTo>
                <a:lnTo>
                  <a:pt x="91" y="38"/>
                </a:lnTo>
                <a:cubicBezTo>
                  <a:pt x="61" y="38"/>
                  <a:pt x="38" y="61"/>
                  <a:pt x="38" y="92"/>
                </a:cubicBezTo>
                <a:cubicBezTo>
                  <a:pt x="38" y="957"/>
                  <a:pt x="38" y="957"/>
                  <a:pt x="38" y="957"/>
                </a:cubicBezTo>
                <a:cubicBezTo>
                  <a:pt x="38" y="987"/>
                  <a:pt x="61" y="1010"/>
                  <a:pt x="91" y="1010"/>
                </a:cubicBezTo>
                <a:cubicBezTo>
                  <a:pt x="489" y="1010"/>
                  <a:pt x="489" y="1010"/>
                  <a:pt x="489" y="1010"/>
                </a:cubicBezTo>
                <a:cubicBezTo>
                  <a:pt x="520" y="1010"/>
                  <a:pt x="551" y="987"/>
                  <a:pt x="551" y="957"/>
                </a:cubicBezTo>
                <a:cubicBezTo>
                  <a:pt x="551" y="92"/>
                  <a:pt x="551" y="92"/>
                  <a:pt x="551" y="92"/>
                </a:cubicBezTo>
                <a:cubicBezTo>
                  <a:pt x="551" y="61"/>
                  <a:pt x="520" y="38"/>
                  <a:pt x="489" y="38"/>
                </a:cubicBezTo>
                <a:lnTo>
                  <a:pt x="91" y="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5">
            <a:extLst>
              <a:ext uri="{FF2B5EF4-FFF2-40B4-BE49-F238E27FC236}">
                <a16:creationId xmlns:a16="http://schemas.microsoft.com/office/drawing/2014/main" id="{58BD0E31-FB44-AD47-9F69-8257087D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019" y="8452511"/>
            <a:ext cx="58514" cy="58514"/>
          </a:xfrm>
          <a:custGeom>
            <a:avLst/>
            <a:gdLst>
              <a:gd name="T0" fmla="*/ 7966 w 55"/>
              <a:gd name="T1" fmla="*/ 18704 h 55"/>
              <a:gd name="T2" fmla="*/ 7966 w 55"/>
              <a:gd name="T3" fmla="*/ 18704 h 55"/>
              <a:gd name="T4" fmla="*/ 0 w 55"/>
              <a:gd name="T5" fmla="*/ 7966 h 55"/>
              <a:gd name="T6" fmla="*/ 7966 w 55"/>
              <a:gd name="T7" fmla="*/ 0 h 55"/>
              <a:gd name="T8" fmla="*/ 18704 w 55"/>
              <a:gd name="T9" fmla="*/ 7966 h 55"/>
              <a:gd name="T10" fmla="*/ 7966 w 55"/>
              <a:gd name="T11" fmla="*/ 18704 h 55"/>
              <a:gd name="T12" fmla="*/ 7966 w 55"/>
              <a:gd name="T13" fmla="*/ 5195 h 55"/>
              <a:gd name="T14" fmla="*/ 7966 w 55"/>
              <a:gd name="T15" fmla="*/ 5195 h 55"/>
              <a:gd name="T16" fmla="*/ 5542 w 55"/>
              <a:gd name="T17" fmla="*/ 7966 h 55"/>
              <a:gd name="T18" fmla="*/ 7966 w 55"/>
              <a:gd name="T19" fmla="*/ 13162 h 55"/>
              <a:gd name="T20" fmla="*/ 13508 w 55"/>
              <a:gd name="T21" fmla="*/ 7966 h 55"/>
              <a:gd name="T22" fmla="*/ 7966 w 55"/>
              <a:gd name="T23" fmla="*/ 5195 h 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55">
                <a:moveTo>
                  <a:pt x="23" y="54"/>
                </a:moveTo>
                <a:lnTo>
                  <a:pt x="23" y="54"/>
                </a:lnTo>
                <a:cubicBezTo>
                  <a:pt x="16" y="54"/>
                  <a:pt x="0" y="38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39" y="0"/>
                  <a:pt x="54" y="15"/>
                  <a:pt x="54" y="23"/>
                </a:cubicBezTo>
                <a:cubicBezTo>
                  <a:pt x="54" y="38"/>
                  <a:pt x="39" y="54"/>
                  <a:pt x="23" y="54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16" y="15"/>
                  <a:pt x="16" y="23"/>
                </a:cubicBezTo>
                <a:cubicBezTo>
                  <a:pt x="16" y="31"/>
                  <a:pt x="16" y="38"/>
                  <a:pt x="23" y="38"/>
                </a:cubicBezTo>
                <a:cubicBezTo>
                  <a:pt x="31" y="38"/>
                  <a:pt x="39" y="31"/>
                  <a:pt x="39" y="23"/>
                </a:cubicBezTo>
                <a:cubicBezTo>
                  <a:pt x="39" y="15"/>
                  <a:pt x="31" y="15"/>
                  <a:pt x="23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6">
            <a:extLst>
              <a:ext uri="{FF2B5EF4-FFF2-40B4-BE49-F238E27FC236}">
                <a16:creationId xmlns:a16="http://schemas.microsoft.com/office/drawing/2014/main" id="{5F98FCD4-9436-6842-B60A-B3E388E3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752" y="7643066"/>
            <a:ext cx="190169" cy="34132"/>
          </a:xfrm>
          <a:custGeom>
            <a:avLst/>
            <a:gdLst>
              <a:gd name="T0" fmla="*/ 55721 w 170"/>
              <a:gd name="T1" fmla="*/ 10765 h 32"/>
              <a:gd name="T2" fmla="*/ 55721 w 170"/>
              <a:gd name="T3" fmla="*/ 10765 h 32"/>
              <a:gd name="T4" fmla="*/ 8376 w 170"/>
              <a:gd name="T5" fmla="*/ 10765 h 32"/>
              <a:gd name="T6" fmla="*/ 0 w 170"/>
              <a:gd name="T7" fmla="*/ 5556 h 32"/>
              <a:gd name="T8" fmla="*/ 8376 w 170"/>
              <a:gd name="T9" fmla="*/ 0 h 32"/>
              <a:gd name="T10" fmla="*/ 55721 w 170"/>
              <a:gd name="T11" fmla="*/ 0 h 32"/>
              <a:gd name="T12" fmla="*/ 61548 w 170"/>
              <a:gd name="T13" fmla="*/ 5556 h 32"/>
              <a:gd name="T14" fmla="*/ 55721 w 170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0" h="32">
                <a:moveTo>
                  <a:pt x="153" y="31"/>
                </a:moveTo>
                <a:lnTo>
                  <a:pt x="153" y="31"/>
                </a:lnTo>
                <a:cubicBezTo>
                  <a:pt x="23" y="31"/>
                  <a:pt x="23" y="31"/>
                  <a:pt x="23" y="31"/>
                </a:cubicBezTo>
                <a:cubicBezTo>
                  <a:pt x="16" y="31"/>
                  <a:pt x="0" y="23"/>
                  <a:pt x="0" y="16"/>
                </a:cubicBezTo>
                <a:cubicBezTo>
                  <a:pt x="0" y="8"/>
                  <a:pt x="16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9" y="8"/>
                  <a:pt x="169" y="16"/>
                </a:cubicBezTo>
                <a:cubicBezTo>
                  <a:pt x="169" y="23"/>
                  <a:pt x="161" y="31"/>
                  <a:pt x="153" y="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7">
            <a:extLst>
              <a:ext uri="{FF2B5EF4-FFF2-40B4-BE49-F238E27FC236}">
                <a16:creationId xmlns:a16="http://schemas.microsoft.com/office/drawing/2014/main" id="{C0178864-866E-7D44-AFF4-24CB49D8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238" y="7930758"/>
            <a:ext cx="287693" cy="346210"/>
          </a:xfrm>
          <a:custGeom>
            <a:avLst/>
            <a:gdLst>
              <a:gd name="T0" fmla="*/ 90432 w 261"/>
              <a:gd name="T1" fmla="*/ 10769 h 314"/>
              <a:gd name="T2" fmla="*/ 90432 w 261"/>
              <a:gd name="T3" fmla="*/ 10769 h 314"/>
              <a:gd name="T4" fmla="*/ 90432 w 261"/>
              <a:gd name="T5" fmla="*/ 2513 h 314"/>
              <a:gd name="T6" fmla="*/ 79667 w 261"/>
              <a:gd name="T7" fmla="*/ 2513 h 314"/>
              <a:gd name="T8" fmla="*/ 46652 w 261"/>
              <a:gd name="T9" fmla="*/ 35537 h 314"/>
              <a:gd name="T10" fmla="*/ 10766 w 261"/>
              <a:gd name="T11" fmla="*/ 0 h 314"/>
              <a:gd name="T12" fmla="*/ 2512 w 261"/>
              <a:gd name="T13" fmla="*/ 0 h 314"/>
              <a:gd name="T14" fmla="*/ 2512 w 261"/>
              <a:gd name="T15" fmla="*/ 10769 h 314"/>
              <a:gd name="T16" fmla="*/ 38398 w 261"/>
              <a:gd name="T17" fmla="*/ 49177 h 314"/>
              <a:gd name="T18" fmla="*/ 38398 w 261"/>
              <a:gd name="T19" fmla="*/ 57433 h 314"/>
              <a:gd name="T20" fmla="*/ 27273 w 261"/>
              <a:gd name="T21" fmla="*/ 57433 h 314"/>
              <a:gd name="T22" fmla="*/ 19019 w 261"/>
              <a:gd name="T23" fmla="*/ 65689 h 314"/>
              <a:gd name="T24" fmla="*/ 27273 w 261"/>
              <a:gd name="T25" fmla="*/ 71433 h 314"/>
              <a:gd name="T26" fmla="*/ 38398 w 261"/>
              <a:gd name="T27" fmla="*/ 71433 h 314"/>
              <a:gd name="T28" fmla="*/ 38398 w 261"/>
              <a:gd name="T29" fmla="*/ 76817 h 314"/>
              <a:gd name="T30" fmla="*/ 27273 w 261"/>
              <a:gd name="T31" fmla="*/ 76817 h 314"/>
              <a:gd name="T32" fmla="*/ 19019 w 261"/>
              <a:gd name="T33" fmla="*/ 85073 h 314"/>
              <a:gd name="T34" fmla="*/ 27273 w 261"/>
              <a:gd name="T35" fmla="*/ 90458 h 314"/>
              <a:gd name="T36" fmla="*/ 38398 w 261"/>
              <a:gd name="T37" fmla="*/ 90458 h 314"/>
              <a:gd name="T38" fmla="*/ 38398 w 261"/>
              <a:gd name="T39" fmla="*/ 104098 h 314"/>
              <a:gd name="T40" fmla="*/ 46652 w 261"/>
              <a:gd name="T41" fmla="*/ 112354 h 314"/>
              <a:gd name="T42" fmla="*/ 46652 w 261"/>
              <a:gd name="T43" fmla="*/ 112354 h 314"/>
              <a:gd name="T44" fmla="*/ 52034 w 261"/>
              <a:gd name="T45" fmla="*/ 104098 h 314"/>
              <a:gd name="T46" fmla="*/ 52034 w 261"/>
              <a:gd name="T47" fmla="*/ 90458 h 314"/>
              <a:gd name="T48" fmla="*/ 65671 w 261"/>
              <a:gd name="T49" fmla="*/ 90458 h 314"/>
              <a:gd name="T50" fmla="*/ 71413 w 261"/>
              <a:gd name="T51" fmla="*/ 85073 h 314"/>
              <a:gd name="T52" fmla="*/ 65671 w 261"/>
              <a:gd name="T53" fmla="*/ 76817 h 314"/>
              <a:gd name="T54" fmla="*/ 52034 w 261"/>
              <a:gd name="T55" fmla="*/ 76817 h 314"/>
              <a:gd name="T56" fmla="*/ 52034 w 261"/>
              <a:gd name="T57" fmla="*/ 71433 h 314"/>
              <a:gd name="T58" fmla="*/ 65671 w 261"/>
              <a:gd name="T59" fmla="*/ 71433 h 314"/>
              <a:gd name="T60" fmla="*/ 71413 w 261"/>
              <a:gd name="T61" fmla="*/ 65689 h 314"/>
              <a:gd name="T62" fmla="*/ 65671 w 261"/>
              <a:gd name="T63" fmla="*/ 57433 h 314"/>
              <a:gd name="T64" fmla="*/ 52034 w 261"/>
              <a:gd name="T65" fmla="*/ 57433 h 314"/>
              <a:gd name="T66" fmla="*/ 52034 w 261"/>
              <a:gd name="T67" fmla="*/ 49177 h 314"/>
              <a:gd name="T68" fmla="*/ 90432 w 261"/>
              <a:gd name="T69" fmla="*/ 10769 h 3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1" h="314">
                <a:moveTo>
                  <a:pt x="252" y="30"/>
                </a:moveTo>
                <a:lnTo>
                  <a:pt x="252" y="30"/>
                </a:lnTo>
                <a:cubicBezTo>
                  <a:pt x="260" y="23"/>
                  <a:pt x="260" y="15"/>
                  <a:pt x="252" y="7"/>
                </a:cubicBezTo>
                <a:cubicBezTo>
                  <a:pt x="245" y="0"/>
                  <a:pt x="229" y="0"/>
                  <a:pt x="222" y="7"/>
                </a:cubicBezTo>
                <a:cubicBezTo>
                  <a:pt x="130" y="99"/>
                  <a:pt x="130" y="99"/>
                  <a:pt x="130" y="99"/>
                </a:cubicBezTo>
                <a:cubicBezTo>
                  <a:pt x="30" y="0"/>
                  <a:pt x="30" y="0"/>
                  <a:pt x="30" y="0"/>
                </a:cubicBezTo>
                <a:cubicBezTo>
                  <a:pt x="22" y="0"/>
                  <a:pt x="15" y="0"/>
                  <a:pt x="7" y="0"/>
                </a:cubicBezTo>
                <a:cubicBezTo>
                  <a:pt x="0" y="7"/>
                  <a:pt x="0" y="23"/>
                  <a:pt x="7" y="30"/>
                </a:cubicBezTo>
                <a:cubicBezTo>
                  <a:pt x="107" y="137"/>
                  <a:pt x="107" y="137"/>
                  <a:pt x="107" y="137"/>
                </a:cubicBezTo>
                <a:cubicBezTo>
                  <a:pt x="107" y="160"/>
                  <a:pt x="107" y="160"/>
                  <a:pt x="107" y="160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61" y="160"/>
                  <a:pt x="53" y="168"/>
                  <a:pt x="53" y="183"/>
                </a:cubicBezTo>
                <a:cubicBezTo>
                  <a:pt x="53" y="191"/>
                  <a:pt x="61" y="199"/>
                  <a:pt x="76" y="199"/>
                </a:cubicBezTo>
                <a:cubicBezTo>
                  <a:pt x="107" y="199"/>
                  <a:pt x="107" y="199"/>
                  <a:pt x="107" y="199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76" y="214"/>
                  <a:pt x="76" y="214"/>
                  <a:pt x="76" y="214"/>
                </a:cubicBezTo>
                <a:cubicBezTo>
                  <a:pt x="61" y="214"/>
                  <a:pt x="53" y="229"/>
                  <a:pt x="53" y="237"/>
                </a:cubicBezTo>
                <a:cubicBezTo>
                  <a:pt x="53" y="245"/>
                  <a:pt x="61" y="252"/>
                  <a:pt x="76" y="252"/>
                </a:cubicBezTo>
                <a:cubicBezTo>
                  <a:pt x="107" y="252"/>
                  <a:pt x="107" y="252"/>
                  <a:pt x="107" y="252"/>
                </a:cubicBezTo>
                <a:cubicBezTo>
                  <a:pt x="107" y="290"/>
                  <a:pt x="107" y="290"/>
                  <a:pt x="107" y="290"/>
                </a:cubicBezTo>
                <a:cubicBezTo>
                  <a:pt x="107" y="298"/>
                  <a:pt x="114" y="313"/>
                  <a:pt x="130" y="313"/>
                </a:cubicBezTo>
                <a:cubicBezTo>
                  <a:pt x="137" y="313"/>
                  <a:pt x="145" y="298"/>
                  <a:pt x="145" y="290"/>
                </a:cubicBezTo>
                <a:cubicBezTo>
                  <a:pt x="145" y="252"/>
                  <a:pt x="145" y="252"/>
                  <a:pt x="145" y="252"/>
                </a:cubicBezTo>
                <a:cubicBezTo>
                  <a:pt x="183" y="252"/>
                  <a:pt x="183" y="252"/>
                  <a:pt x="183" y="252"/>
                </a:cubicBezTo>
                <a:cubicBezTo>
                  <a:pt x="191" y="252"/>
                  <a:pt x="199" y="245"/>
                  <a:pt x="199" y="237"/>
                </a:cubicBezTo>
                <a:cubicBezTo>
                  <a:pt x="199" y="229"/>
                  <a:pt x="191" y="214"/>
                  <a:pt x="183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83" y="199"/>
                  <a:pt x="183" y="199"/>
                  <a:pt x="183" y="199"/>
                </a:cubicBezTo>
                <a:cubicBezTo>
                  <a:pt x="191" y="199"/>
                  <a:pt x="199" y="191"/>
                  <a:pt x="199" y="183"/>
                </a:cubicBezTo>
                <a:cubicBezTo>
                  <a:pt x="199" y="168"/>
                  <a:pt x="191" y="160"/>
                  <a:pt x="183" y="160"/>
                </a:cubicBezTo>
                <a:cubicBezTo>
                  <a:pt x="145" y="160"/>
                  <a:pt x="145" y="160"/>
                  <a:pt x="145" y="160"/>
                </a:cubicBezTo>
                <a:cubicBezTo>
                  <a:pt x="145" y="137"/>
                  <a:pt x="145" y="137"/>
                  <a:pt x="145" y="137"/>
                </a:cubicBezTo>
                <a:lnTo>
                  <a:pt x="252" y="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8">
            <a:extLst>
              <a:ext uri="{FF2B5EF4-FFF2-40B4-BE49-F238E27FC236}">
                <a16:creationId xmlns:a16="http://schemas.microsoft.com/office/drawing/2014/main" id="{B3B82B85-5E36-764F-B196-3781D5EE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658" y="7618683"/>
            <a:ext cx="643655" cy="1160530"/>
          </a:xfrm>
          <a:custGeom>
            <a:avLst/>
            <a:gdLst>
              <a:gd name="T0" fmla="*/ 176065 w 582"/>
              <a:gd name="T1" fmla="*/ 377465 h 1049"/>
              <a:gd name="T2" fmla="*/ 176065 w 582"/>
              <a:gd name="T3" fmla="*/ 377465 h 1049"/>
              <a:gd name="T4" fmla="*/ 32765 w 582"/>
              <a:gd name="T5" fmla="*/ 377465 h 1049"/>
              <a:gd name="T6" fmla="*/ 0 w 582"/>
              <a:gd name="T7" fmla="*/ 344329 h 1049"/>
              <a:gd name="T8" fmla="*/ 0 w 582"/>
              <a:gd name="T9" fmla="*/ 35657 h 1049"/>
              <a:gd name="T10" fmla="*/ 32765 w 582"/>
              <a:gd name="T11" fmla="*/ 0 h 1049"/>
              <a:gd name="T12" fmla="*/ 176065 w 582"/>
              <a:gd name="T13" fmla="*/ 0 h 1049"/>
              <a:gd name="T14" fmla="*/ 209190 w 582"/>
              <a:gd name="T15" fmla="*/ 35657 h 1049"/>
              <a:gd name="T16" fmla="*/ 209190 w 582"/>
              <a:gd name="T17" fmla="*/ 121019 h 1049"/>
              <a:gd name="T18" fmla="*/ 203789 w 582"/>
              <a:gd name="T19" fmla="*/ 129303 h 1049"/>
              <a:gd name="T20" fmla="*/ 198028 w 582"/>
              <a:gd name="T21" fmla="*/ 121019 h 1049"/>
              <a:gd name="T22" fmla="*/ 198028 w 582"/>
              <a:gd name="T23" fmla="*/ 35657 h 1049"/>
              <a:gd name="T24" fmla="*/ 176065 w 582"/>
              <a:gd name="T25" fmla="*/ 13687 h 1049"/>
              <a:gd name="T26" fmla="*/ 32765 w 582"/>
              <a:gd name="T27" fmla="*/ 13687 h 1049"/>
              <a:gd name="T28" fmla="*/ 13682 w 582"/>
              <a:gd name="T29" fmla="*/ 35657 h 1049"/>
              <a:gd name="T30" fmla="*/ 13682 w 582"/>
              <a:gd name="T31" fmla="*/ 344329 h 1049"/>
              <a:gd name="T32" fmla="*/ 32765 w 582"/>
              <a:gd name="T33" fmla="*/ 363778 h 1049"/>
              <a:gd name="T34" fmla="*/ 176065 w 582"/>
              <a:gd name="T35" fmla="*/ 363778 h 1049"/>
              <a:gd name="T36" fmla="*/ 198028 w 582"/>
              <a:gd name="T37" fmla="*/ 344329 h 1049"/>
              <a:gd name="T38" fmla="*/ 198028 w 582"/>
              <a:gd name="T39" fmla="*/ 258967 h 1049"/>
              <a:gd name="T40" fmla="*/ 203789 w 582"/>
              <a:gd name="T41" fmla="*/ 250683 h 1049"/>
              <a:gd name="T42" fmla="*/ 209190 w 582"/>
              <a:gd name="T43" fmla="*/ 258967 h 1049"/>
              <a:gd name="T44" fmla="*/ 209190 w 582"/>
              <a:gd name="T45" fmla="*/ 344329 h 1049"/>
              <a:gd name="T46" fmla="*/ 176065 w 582"/>
              <a:gd name="T47" fmla="*/ 377465 h 10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82" h="1049">
                <a:moveTo>
                  <a:pt x="489" y="1048"/>
                </a:moveTo>
                <a:lnTo>
                  <a:pt x="489" y="1048"/>
                </a:lnTo>
                <a:cubicBezTo>
                  <a:pt x="91" y="1048"/>
                  <a:pt x="91" y="1048"/>
                  <a:pt x="91" y="1048"/>
                </a:cubicBezTo>
                <a:cubicBezTo>
                  <a:pt x="45" y="1048"/>
                  <a:pt x="0" y="1010"/>
                  <a:pt x="0" y="95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1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43" y="0"/>
                  <a:pt x="581" y="45"/>
                  <a:pt x="581" y="99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44"/>
                  <a:pt x="573" y="359"/>
                  <a:pt x="566" y="359"/>
                </a:cubicBezTo>
                <a:cubicBezTo>
                  <a:pt x="558" y="359"/>
                  <a:pt x="550" y="344"/>
                  <a:pt x="550" y="336"/>
                </a:cubicBezTo>
                <a:cubicBezTo>
                  <a:pt x="550" y="99"/>
                  <a:pt x="550" y="99"/>
                  <a:pt x="550" y="99"/>
                </a:cubicBezTo>
                <a:cubicBezTo>
                  <a:pt x="550" y="68"/>
                  <a:pt x="520" y="38"/>
                  <a:pt x="489" y="38"/>
                </a:cubicBezTo>
                <a:cubicBezTo>
                  <a:pt x="91" y="38"/>
                  <a:pt x="91" y="38"/>
                  <a:pt x="91" y="38"/>
                </a:cubicBezTo>
                <a:cubicBezTo>
                  <a:pt x="61" y="38"/>
                  <a:pt x="38" y="68"/>
                  <a:pt x="38" y="99"/>
                </a:cubicBezTo>
                <a:cubicBezTo>
                  <a:pt x="38" y="956"/>
                  <a:pt x="38" y="956"/>
                  <a:pt x="38" y="956"/>
                </a:cubicBezTo>
                <a:cubicBezTo>
                  <a:pt x="38" y="987"/>
                  <a:pt x="61" y="1010"/>
                  <a:pt x="91" y="1010"/>
                </a:cubicBezTo>
                <a:cubicBezTo>
                  <a:pt x="489" y="1010"/>
                  <a:pt x="489" y="1010"/>
                  <a:pt x="489" y="1010"/>
                </a:cubicBezTo>
                <a:cubicBezTo>
                  <a:pt x="520" y="1010"/>
                  <a:pt x="550" y="987"/>
                  <a:pt x="550" y="956"/>
                </a:cubicBezTo>
                <a:cubicBezTo>
                  <a:pt x="550" y="719"/>
                  <a:pt x="550" y="719"/>
                  <a:pt x="550" y="719"/>
                </a:cubicBezTo>
                <a:cubicBezTo>
                  <a:pt x="550" y="704"/>
                  <a:pt x="558" y="696"/>
                  <a:pt x="566" y="696"/>
                </a:cubicBezTo>
                <a:cubicBezTo>
                  <a:pt x="573" y="696"/>
                  <a:pt x="581" y="704"/>
                  <a:pt x="581" y="719"/>
                </a:cubicBezTo>
                <a:cubicBezTo>
                  <a:pt x="581" y="956"/>
                  <a:pt x="581" y="956"/>
                  <a:pt x="581" y="956"/>
                </a:cubicBezTo>
                <a:cubicBezTo>
                  <a:pt x="581" y="1010"/>
                  <a:pt x="543" y="1048"/>
                  <a:pt x="489" y="10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9">
            <a:extLst>
              <a:ext uri="{FF2B5EF4-FFF2-40B4-BE49-F238E27FC236}">
                <a16:creationId xmlns:a16="http://schemas.microsoft.com/office/drawing/2014/main" id="{79B7AD45-E547-124D-A962-2C1C0715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106" y="8564661"/>
            <a:ext cx="58514" cy="58514"/>
          </a:xfrm>
          <a:custGeom>
            <a:avLst/>
            <a:gdLst>
              <a:gd name="T0" fmla="*/ 7966 w 55"/>
              <a:gd name="T1" fmla="*/ 18697 h 54"/>
              <a:gd name="T2" fmla="*/ 7966 w 55"/>
              <a:gd name="T3" fmla="*/ 18697 h 54"/>
              <a:gd name="T4" fmla="*/ 0 w 55"/>
              <a:gd name="T5" fmla="*/ 7761 h 54"/>
              <a:gd name="T6" fmla="*/ 7966 w 55"/>
              <a:gd name="T7" fmla="*/ 0 h 54"/>
              <a:gd name="T8" fmla="*/ 18704 w 55"/>
              <a:gd name="T9" fmla="*/ 7761 h 54"/>
              <a:gd name="T10" fmla="*/ 7966 w 55"/>
              <a:gd name="T11" fmla="*/ 18697 h 54"/>
              <a:gd name="T12" fmla="*/ 7966 w 55"/>
              <a:gd name="T13" fmla="*/ 5292 h 54"/>
              <a:gd name="T14" fmla="*/ 7966 w 55"/>
              <a:gd name="T15" fmla="*/ 5292 h 54"/>
              <a:gd name="T16" fmla="*/ 5542 w 55"/>
              <a:gd name="T17" fmla="*/ 7761 h 54"/>
              <a:gd name="T18" fmla="*/ 7966 w 55"/>
              <a:gd name="T19" fmla="*/ 13406 h 54"/>
              <a:gd name="T20" fmla="*/ 13508 w 55"/>
              <a:gd name="T21" fmla="*/ 7761 h 54"/>
              <a:gd name="T22" fmla="*/ 7966 w 55"/>
              <a:gd name="T23" fmla="*/ 5292 h 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54">
                <a:moveTo>
                  <a:pt x="23" y="53"/>
                </a:moveTo>
                <a:lnTo>
                  <a:pt x="23" y="53"/>
                </a:lnTo>
                <a:cubicBezTo>
                  <a:pt x="16" y="53"/>
                  <a:pt x="0" y="38"/>
                  <a:pt x="0" y="22"/>
                </a:cubicBezTo>
                <a:cubicBezTo>
                  <a:pt x="0" y="15"/>
                  <a:pt x="16" y="0"/>
                  <a:pt x="23" y="0"/>
                </a:cubicBezTo>
                <a:cubicBezTo>
                  <a:pt x="39" y="0"/>
                  <a:pt x="54" y="15"/>
                  <a:pt x="54" y="22"/>
                </a:cubicBezTo>
                <a:cubicBezTo>
                  <a:pt x="54" y="38"/>
                  <a:pt x="39" y="53"/>
                  <a:pt x="23" y="53"/>
                </a:cubicBezTo>
                <a:close/>
                <a:moveTo>
                  <a:pt x="23" y="15"/>
                </a:moveTo>
                <a:lnTo>
                  <a:pt x="23" y="15"/>
                </a:lnTo>
                <a:cubicBezTo>
                  <a:pt x="16" y="15"/>
                  <a:pt x="16" y="15"/>
                  <a:pt x="16" y="22"/>
                </a:cubicBezTo>
                <a:cubicBezTo>
                  <a:pt x="16" y="30"/>
                  <a:pt x="16" y="38"/>
                  <a:pt x="23" y="38"/>
                </a:cubicBezTo>
                <a:cubicBezTo>
                  <a:pt x="31" y="38"/>
                  <a:pt x="39" y="30"/>
                  <a:pt x="39" y="22"/>
                </a:cubicBezTo>
                <a:cubicBezTo>
                  <a:pt x="39" y="15"/>
                  <a:pt x="31" y="15"/>
                  <a:pt x="23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80">
            <a:extLst>
              <a:ext uri="{FF2B5EF4-FFF2-40B4-BE49-F238E27FC236}">
                <a16:creationId xmlns:a16="http://schemas.microsoft.com/office/drawing/2014/main" id="{3726D20C-480A-5848-8C86-5E17EFF8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840" y="7750342"/>
            <a:ext cx="185295" cy="43884"/>
          </a:xfrm>
          <a:custGeom>
            <a:avLst/>
            <a:gdLst>
              <a:gd name="T0" fmla="*/ 54614 w 169"/>
              <a:gd name="T1" fmla="*/ 13921 h 39"/>
              <a:gd name="T2" fmla="*/ 54614 w 169"/>
              <a:gd name="T3" fmla="*/ 13921 h 39"/>
              <a:gd name="T4" fmla="*/ 8210 w 169"/>
              <a:gd name="T5" fmla="*/ 13921 h 39"/>
              <a:gd name="T6" fmla="*/ 0 w 169"/>
              <a:gd name="T7" fmla="*/ 5495 h 39"/>
              <a:gd name="T8" fmla="*/ 8210 w 169"/>
              <a:gd name="T9" fmla="*/ 0 h 39"/>
              <a:gd name="T10" fmla="*/ 54614 w 169"/>
              <a:gd name="T11" fmla="*/ 0 h 39"/>
              <a:gd name="T12" fmla="*/ 59968 w 169"/>
              <a:gd name="T13" fmla="*/ 5495 h 39"/>
              <a:gd name="T14" fmla="*/ 54614 w 169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" h="39">
                <a:moveTo>
                  <a:pt x="153" y="38"/>
                </a:moveTo>
                <a:lnTo>
                  <a:pt x="153" y="38"/>
                </a:lnTo>
                <a:cubicBezTo>
                  <a:pt x="23" y="38"/>
                  <a:pt x="23" y="38"/>
                  <a:pt x="23" y="38"/>
                </a:cubicBezTo>
                <a:cubicBezTo>
                  <a:pt x="15" y="38"/>
                  <a:pt x="0" y="23"/>
                  <a:pt x="0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8" y="8"/>
                  <a:pt x="168" y="15"/>
                </a:cubicBezTo>
                <a:cubicBezTo>
                  <a:pt x="168" y="23"/>
                  <a:pt x="161" y="38"/>
                  <a:pt x="153" y="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81">
            <a:extLst>
              <a:ext uri="{FF2B5EF4-FFF2-40B4-BE49-F238E27FC236}">
                <a16:creationId xmlns:a16="http://schemas.microsoft.com/office/drawing/2014/main" id="{201C986C-C68E-6B45-9B94-DED6F372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592" y="7886874"/>
            <a:ext cx="112150" cy="619273"/>
          </a:xfrm>
          <a:custGeom>
            <a:avLst/>
            <a:gdLst>
              <a:gd name="T0" fmla="*/ 19351 w 100"/>
              <a:gd name="T1" fmla="*/ 201251 h 559"/>
              <a:gd name="T2" fmla="*/ 19351 w 100"/>
              <a:gd name="T3" fmla="*/ 201251 h 559"/>
              <a:gd name="T4" fmla="*/ 0 w 100"/>
              <a:gd name="T5" fmla="*/ 181775 h 559"/>
              <a:gd name="T6" fmla="*/ 0 w 100"/>
              <a:gd name="T7" fmla="*/ 19115 h 559"/>
              <a:gd name="T8" fmla="*/ 19351 w 100"/>
              <a:gd name="T9" fmla="*/ 0 h 559"/>
              <a:gd name="T10" fmla="*/ 36147 w 100"/>
              <a:gd name="T11" fmla="*/ 19115 h 559"/>
              <a:gd name="T12" fmla="*/ 36147 w 100"/>
              <a:gd name="T13" fmla="*/ 44001 h 559"/>
              <a:gd name="T14" fmla="*/ 30670 w 100"/>
              <a:gd name="T15" fmla="*/ 49411 h 559"/>
              <a:gd name="T16" fmla="*/ 27749 w 100"/>
              <a:gd name="T17" fmla="*/ 44001 h 559"/>
              <a:gd name="T18" fmla="*/ 27749 w 100"/>
              <a:gd name="T19" fmla="*/ 19115 h 559"/>
              <a:gd name="T20" fmla="*/ 19351 w 100"/>
              <a:gd name="T21" fmla="*/ 10820 h 559"/>
              <a:gd name="T22" fmla="*/ 10954 w 100"/>
              <a:gd name="T23" fmla="*/ 19115 h 559"/>
              <a:gd name="T24" fmla="*/ 10954 w 100"/>
              <a:gd name="T25" fmla="*/ 181775 h 559"/>
              <a:gd name="T26" fmla="*/ 19351 w 100"/>
              <a:gd name="T27" fmla="*/ 190071 h 559"/>
              <a:gd name="T28" fmla="*/ 27749 w 100"/>
              <a:gd name="T29" fmla="*/ 181775 h 559"/>
              <a:gd name="T30" fmla="*/ 27749 w 100"/>
              <a:gd name="T31" fmla="*/ 157250 h 559"/>
              <a:gd name="T32" fmla="*/ 30670 w 100"/>
              <a:gd name="T33" fmla="*/ 151479 h 559"/>
              <a:gd name="T34" fmla="*/ 36147 w 100"/>
              <a:gd name="T35" fmla="*/ 157250 h 559"/>
              <a:gd name="T36" fmla="*/ 36147 w 100"/>
              <a:gd name="T37" fmla="*/ 181775 h 559"/>
              <a:gd name="T38" fmla="*/ 19351 w 100"/>
              <a:gd name="T39" fmla="*/ 201251 h 55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" h="559">
                <a:moveTo>
                  <a:pt x="53" y="558"/>
                </a:moveTo>
                <a:lnTo>
                  <a:pt x="53" y="558"/>
                </a:lnTo>
                <a:cubicBezTo>
                  <a:pt x="23" y="558"/>
                  <a:pt x="0" y="535"/>
                  <a:pt x="0" y="50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2"/>
                  <a:pt x="23" y="0"/>
                  <a:pt x="53" y="0"/>
                </a:cubicBezTo>
                <a:cubicBezTo>
                  <a:pt x="76" y="0"/>
                  <a:pt x="99" y="22"/>
                  <a:pt x="99" y="5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37"/>
                  <a:pt x="99" y="137"/>
                  <a:pt x="84" y="137"/>
                </a:cubicBezTo>
                <a:cubicBezTo>
                  <a:pt x="76" y="137"/>
                  <a:pt x="76" y="137"/>
                  <a:pt x="76" y="122"/>
                </a:cubicBezTo>
                <a:cubicBezTo>
                  <a:pt x="76" y="53"/>
                  <a:pt x="76" y="53"/>
                  <a:pt x="76" y="53"/>
                </a:cubicBezTo>
                <a:cubicBezTo>
                  <a:pt x="76" y="38"/>
                  <a:pt x="61" y="30"/>
                  <a:pt x="53" y="30"/>
                </a:cubicBezTo>
                <a:cubicBezTo>
                  <a:pt x="38" y="30"/>
                  <a:pt x="30" y="38"/>
                  <a:pt x="30" y="53"/>
                </a:cubicBezTo>
                <a:cubicBezTo>
                  <a:pt x="30" y="504"/>
                  <a:pt x="30" y="504"/>
                  <a:pt x="30" y="504"/>
                </a:cubicBezTo>
                <a:cubicBezTo>
                  <a:pt x="30" y="520"/>
                  <a:pt x="38" y="527"/>
                  <a:pt x="53" y="527"/>
                </a:cubicBezTo>
                <a:cubicBezTo>
                  <a:pt x="61" y="527"/>
                  <a:pt x="76" y="520"/>
                  <a:pt x="76" y="504"/>
                </a:cubicBezTo>
                <a:cubicBezTo>
                  <a:pt x="76" y="436"/>
                  <a:pt x="76" y="436"/>
                  <a:pt x="76" y="436"/>
                </a:cubicBezTo>
                <a:cubicBezTo>
                  <a:pt x="76" y="428"/>
                  <a:pt x="76" y="420"/>
                  <a:pt x="84" y="420"/>
                </a:cubicBezTo>
                <a:cubicBezTo>
                  <a:pt x="99" y="420"/>
                  <a:pt x="99" y="428"/>
                  <a:pt x="99" y="436"/>
                </a:cubicBezTo>
                <a:cubicBezTo>
                  <a:pt x="99" y="504"/>
                  <a:pt x="99" y="504"/>
                  <a:pt x="99" y="504"/>
                </a:cubicBezTo>
                <a:cubicBezTo>
                  <a:pt x="99" y="535"/>
                  <a:pt x="76" y="558"/>
                  <a:pt x="53" y="5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82">
            <a:extLst>
              <a:ext uri="{FF2B5EF4-FFF2-40B4-BE49-F238E27FC236}">
                <a16:creationId xmlns:a16="http://schemas.microsoft.com/office/drawing/2014/main" id="{CC3276E7-58BE-0143-AB00-15BE79DE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01" y="8013655"/>
            <a:ext cx="433978" cy="375464"/>
          </a:xfrm>
          <a:custGeom>
            <a:avLst/>
            <a:gdLst>
              <a:gd name="T0" fmla="*/ 132615 w 391"/>
              <a:gd name="T1" fmla="*/ 121875 h 338"/>
              <a:gd name="T2" fmla="*/ 132615 w 391"/>
              <a:gd name="T3" fmla="*/ 121875 h 338"/>
              <a:gd name="T4" fmla="*/ 5420 w 391"/>
              <a:gd name="T5" fmla="*/ 121875 h 338"/>
              <a:gd name="T6" fmla="*/ 0 w 391"/>
              <a:gd name="T7" fmla="*/ 116451 h 338"/>
              <a:gd name="T8" fmla="*/ 5420 w 391"/>
              <a:gd name="T9" fmla="*/ 110664 h 338"/>
              <a:gd name="T10" fmla="*/ 130085 w 391"/>
              <a:gd name="T11" fmla="*/ 110664 h 338"/>
              <a:gd name="T12" fmla="*/ 130085 w 391"/>
              <a:gd name="T13" fmla="*/ 11211 h 338"/>
              <a:gd name="T14" fmla="*/ 5420 w 391"/>
              <a:gd name="T15" fmla="*/ 11211 h 338"/>
              <a:gd name="T16" fmla="*/ 0 w 391"/>
              <a:gd name="T17" fmla="*/ 5786 h 338"/>
              <a:gd name="T18" fmla="*/ 5420 w 391"/>
              <a:gd name="T19" fmla="*/ 0 h 338"/>
              <a:gd name="T20" fmla="*/ 132615 w 391"/>
              <a:gd name="T21" fmla="*/ 0 h 338"/>
              <a:gd name="T22" fmla="*/ 140926 w 391"/>
              <a:gd name="T23" fmla="*/ 8318 h 338"/>
              <a:gd name="T24" fmla="*/ 140926 w 391"/>
              <a:gd name="T25" fmla="*/ 110664 h 338"/>
              <a:gd name="T26" fmla="*/ 132615 w 391"/>
              <a:gd name="T27" fmla="*/ 121875 h 338"/>
              <a:gd name="T28" fmla="*/ 132615 w 391"/>
              <a:gd name="T29" fmla="*/ 11211 h 338"/>
              <a:gd name="T30" fmla="*/ 132615 w 391"/>
              <a:gd name="T31" fmla="*/ 11211 h 3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1" h="338">
                <a:moveTo>
                  <a:pt x="367" y="337"/>
                </a:moveTo>
                <a:lnTo>
                  <a:pt x="367" y="337"/>
                </a:lnTo>
                <a:cubicBezTo>
                  <a:pt x="15" y="337"/>
                  <a:pt x="15" y="337"/>
                  <a:pt x="15" y="337"/>
                </a:cubicBezTo>
                <a:cubicBezTo>
                  <a:pt x="8" y="337"/>
                  <a:pt x="0" y="329"/>
                  <a:pt x="0" y="322"/>
                </a:cubicBezTo>
                <a:cubicBezTo>
                  <a:pt x="0" y="314"/>
                  <a:pt x="8" y="306"/>
                  <a:pt x="15" y="306"/>
                </a:cubicBezTo>
                <a:cubicBezTo>
                  <a:pt x="360" y="306"/>
                  <a:pt x="360" y="306"/>
                  <a:pt x="360" y="306"/>
                </a:cubicBezTo>
                <a:cubicBezTo>
                  <a:pt x="360" y="31"/>
                  <a:pt x="360" y="31"/>
                  <a:pt x="36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75" y="0"/>
                  <a:pt x="390" y="8"/>
                  <a:pt x="390" y="23"/>
                </a:cubicBezTo>
                <a:cubicBezTo>
                  <a:pt x="390" y="306"/>
                  <a:pt x="390" y="306"/>
                  <a:pt x="390" y="306"/>
                </a:cubicBezTo>
                <a:cubicBezTo>
                  <a:pt x="390" y="322"/>
                  <a:pt x="375" y="337"/>
                  <a:pt x="367" y="337"/>
                </a:cubicBezTo>
                <a:close/>
                <a:moveTo>
                  <a:pt x="367" y="31"/>
                </a:moveTo>
                <a:lnTo>
                  <a:pt x="367" y="3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83">
            <a:extLst>
              <a:ext uri="{FF2B5EF4-FFF2-40B4-BE49-F238E27FC236}">
                <a16:creationId xmlns:a16="http://schemas.microsoft.com/office/drawing/2014/main" id="{CE762F13-C810-4E49-A206-0CE986B0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01" y="8125805"/>
            <a:ext cx="156038" cy="146285"/>
          </a:xfrm>
          <a:custGeom>
            <a:avLst/>
            <a:gdLst>
              <a:gd name="T0" fmla="*/ 25217 w 139"/>
              <a:gd name="T1" fmla="*/ 10906 h 131"/>
              <a:gd name="T2" fmla="*/ 25217 w 139"/>
              <a:gd name="T3" fmla="*/ 10906 h 131"/>
              <a:gd name="T4" fmla="*/ 39105 w 139"/>
              <a:gd name="T5" fmla="*/ 25085 h 131"/>
              <a:gd name="T6" fmla="*/ 25217 w 139"/>
              <a:gd name="T7" fmla="*/ 38900 h 131"/>
              <a:gd name="T8" fmla="*/ 11329 w 139"/>
              <a:gd name="T9" fmla="*/ 25085 h 131"/>
              <a:gd name="T10" fmla="*/ 25217 w 139"/>
              <a:gd name="T11" fmla="*/ 10906 h 131"/>
              <a:gd name="T12" fmla="*/ 25217 w 139"/>
              <a:gd name="T13" fmla="*/ 0 h 131"/>
              <a:gd name="T14" fmla="*/ 25217 w 139"/>
              <a:gd name="T15" fmla="*/ 0 h 131"/>
              <a:gd name="T16" fmla="*/ 0 w 139"/>
              <a:gd name="T17" fmla="*/ 25085 h 131"/>
              <a:gd name="T18" fmla="*/ 25217 w 139"/>
              <a:gd name="T19" fmla="*/ 47261 h 131"/>
              <a:gd name="T20" fmla="*/ 50435 w 139"/>
              <a:gd name="T21" fmla="*/ 25085 h 131"/>
              <a:gd name="T22" fmla="*/ 25217 w 139"/>
              <a:gd name="T23" fmla="*/ 0 h 131"/>
              <a:gd name="T24" fmla="*/ 25217 w 139"/>
              <a:gd name="T25" fmla="*/ 10906 h 1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9" h="131">
                <a:moveTo>
                  <a:pt x="69" y="30"/>
                </a:moveTo>
                <a:lnTo>
                  <a:pt x="69" y="30"/>
                </a:lnTo>
                <a:cubicBezTo>
                  <a:pt x="92" y="30"/>
                  <a:pt x="107" y="46"/>
                  <a:pt x="107" y="69"/>
                </a:cubicBezTo>
                <a:cubicBezTo>
                  <a:pt x="107" y="84"/>
                  <a:pt x="92" y="107"/>
                  <a:pt x="69" y="107"/>
                </a:cubicBezTo>
                <a:cubicBezTo>
                  <a:pt x="46" y="107"/>
                  <a:pt x="31" y="84"/>
                  <a:pt x="31" y="69"/>
                </a:cubicBezTo>
                <a:cubicBezTo>
                  <a:pt x="31" y="46"/>
                  <a:pt x="46" y="30"/>
                  <a:pt x="69" y="30"/>
                </a:cubicBezTo>
                <a:lnTo>
                  <a:pt x="69" y="0"/>
                </a:lnTo>
                <a:cubicBezTo>
                  <a:pt x="31" y="0"/>
                  <a:pt x="0" y="30"/>
                  <a:pt x="0" y="69"/>
                </a:cubicBezTo>
                <a:cubicBezTo>
                  <a:pt x="0" y="107"/>
                  <a:pt x="31" y="130"/>
                  <a:pt x="69" y="130"/>
                </a:cubicBezTo>
                <a:cubicBezTo>
                  <a:pt x="107" y="130"/>
                  <a:pt x="138" y="107"/>
                  <a:pt x="138" y="69"/>
                </a:cubicBezTo>
                <a:cubicBezTo>
                  <a:pt x="138" y="30"/>
                  <a:pt x="107" y="0"/>
                  <a:pt x="69" y="0"/>
                </a:cubicBezTo>
                <a:lnTo>
                  <a:pt x="69" y="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4">
            <a:extLst>
              <a:ext uri="{FF2B5EF4-FFF2-40B4-BE49-F238E27FC236}">
                <a16:creationId xmlns:a16="http://schemas.microsoft.com/office/drawing/2014/main" id="{C5CBE8BC-50CD-3147-A4FC-15128E99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601" y="8072169"/>
            <a:ext cx="365712" cy="248683"/>
          </a:xfrm>
          <a:custGeom>
            <a:avLst/>
            <a:gdLst>
              <a:gd name="T0" fmla="*/ 102105 w 330"/>
              <a:gd name="T1" fmla="*/ 80599 h 223"/>
              <a:gd name="T2" fmla="*/ 102105 w 330"/>
              <a:gd name="T3" fmla="*/ 80599 h 223"/>
              <a:gd name="T4" fmla="*/ 5412 w 330"/>
              <a:gd name="T5" fmla="*/ 80599 h 223"/>
              <a:gd name="T6" fmla="*/ 0 w 330"/>
              <a:gd name="T7" fmla="*/ 74790 h 223"/>
              <a:gd name="T8" fmla="*/ 5412 w 330"/>
              <a:gd name="T9" fmla="*/ 69344 h 223"/>
              <a:gd name="T10" fmla="*/ 99218 w 330"/>
              <a:gd name="T11" fmla="*/ 69344 h 223"/>
              <a:gd name="T12" fmla="*/ 107517 w 330"/>
              <a:gd name="T13" fmla="*/ 60994 h 223"/>
              <a:gd name="T14" fmla="*/ 107517 w 330"/>
              <a:gd name="T15" fmla="*/ 22147 h 223"/>
              <a:gd name="T16" fmla="*/ 99218 w 330"/>
              <a:gd name="T17" fmla="*/ 10892 h 223"/>
              <a:gd name="T18" fmla="*/ 5412 w 330"/>
              <a:gd name="T19" fmla="*/ 10892 h 223"/>
              <a:gd name="T20" fmla="*/ 0 w 330"/>
              <a:gd name="T21" fmla="*/ 5446 h 223"/>
              <a:gd name="T22" fmla="*/ 5412 w 330"/>
              <a:gd name="T23" fmla="*/ 0 h 223"/>
              <a:gd name="T24" fmla="*/ 102105 w 330"/>
              <a:gd name="T25" fmla="*/ 0 h 223"/>
              <a:gd name="T26" fmla="*/ 107517 w 330"/>
              <a:gd name="T27" fmla="*/ 5446 h 223"/>
              <a:gd name="T28" fmla="*/ 113289 w 330"/>
              <a:gd name="T29" fmla="*/ 10892 h 223"/>
              <a:gd name="T30" fmla="*/ 118701 w 330"/>
              <a:gd name="T31" fmla="*/ 16701 h 223"/>
              <a:gd name="T32" fmla="*/ 118701 w 330"/>
              <a:gd name="T33" fmla="*/ 63898 h 223"/>
              <a:gd name="T34" fmla="*/ 113289 w 330"/>
              <a:gd name="T35" fmla="*/ 69344 h 223"/>
              <a:gd name="T36" fmla="*/ 107517 w 330"/>
              <a:gd name="T37" fmla="*/ 74790 h 223"/>
              <a:gd name="T38" fmla="*/ 102105 w 330"/>
              <a:gd name="T39" fmla="*/ 80599 h 2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30" h="223">
                <a:moveTo>
                  <a:pt x="283" y="222"/>
                </a:moveTo>
                <a:lnTo>
                  <a:pt x="283" y="222"/>
                </a:lnTo>
                <a:cubicBezTo>
                  <a:pt x="15" y="222"/>
                  <a:pt x="15" y="222"/>
                  <a:pt x="15" y="222"/>
                </a:cubicBezTo>
                <a:cubicBezTo>
                  <a:pt x="8" y="222"/>
                  <a:pt x="0" y="214"/>
                  <a:pt x="0" y="206"/>
                </a:cubicBezTo>
                <a:cubicBezTo>
                  <a:pt x="0" y="199"/>
                  <a:pt x="8" y="191"/>
                  <a:pt x="15" y="191"/>
                </a:cubicBezTo>
                <a:cubicBezTo>
                  <a:pt x="275" y="191"/>
                  <a:pt x="275" y="191"/>
                  <a:pt x="275" y="191"/>
                </a:cubicBezTo>
                <a:cubicBezTo>
                  <a:pt x="275" y="183"/>
                  <a:pt x="283" y="168"/>
                  <a:pt x="298" y="168"/>
                </a:cubicBezTo>
                <a:cubicBezTo>
                  <a:pt x="298" y="61"/>
                  <a:pt x="298" y="61"/>
                  <a:pt x="298" y="61"/>
                </a:cubicBezTo>
                <a:cubicBezTo>
                  <a:pt x="283" y="53"/>
                  <a:pt x="275" y="46"/>
                  <a:pt x="27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1" y="0"/>
                  <a:pt x="298" y="7"/>
                  <a:pt x="298" y="15"/>
                </a:cubicBezTo>
                <a:cubicBezTo>
                  <a:pt x="298" y="23"/>
                  <a:pt x="306" y="30"/>
                  <a:pt x="314" y="30"/>
                </a:cubicBezTo>
                <a:cubicBezTo>
                  <a:pt x="321" y="30"/>
                  <a:pt x="329" y="38"/>
                  <a:pt x="329" y="46"/>
                </a:cubicBezTo>
                <a:cubicBezTo>
                  <a:pt x="329" y="176"/>
                  <a:pt x="329" y="176"/>
                  <a:pt x="329" y="176"/>
                </a:cubicBezTo>
                <a:cubicBezTo>
                  <a:pt x="329" y="183"/>
                  <a:pt x="321" y="191"/>
                  <a:pt x="314" y="191"/>
                </a:cubicBezTo>
                <a:cubicBezTo>
                  <a:pt x="306" y="191"/>
                  <a:pt x="298" y="199"/>
                  <a:pt x="298" y="206"/>
                </a:cubicBezTo>
                <a:cubicBezTo>
                  <a:pt x="298" y="214"/>
                  <a:pt x="291" y="222"/>
                  <a:pt x="283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5">
            <a:extLst>
              <a:ext uri="{FF2B5EF4-FFF2-40B4-BE49-F238E27FC236}">
                <a16:creationId xmlns:a16="http://schemas.microsoft.com/office/drawing/2014/main" id="{C49A5A7E-5114-694C-8764-144A7DB6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677" y="10129915"/>
            <a:ext cx="653407" cy="1150777"/>
          </a:xfrm>
          <a:custGeom>
            <a:avLst/>
            <a:gdLst>
              <a:gd name="T0" fmla="*/ 179554 w 590"/>
              <a:gd name="T1" fmla="*/ 374290 h 1042"/>
              <a:gd name="T2" fmla="*/ 179554 w 590"/>
              <a:gd name="T3" fmla="*/ 374290 h 1042"/>
              <a:gd name="T4" fmla="*/ 36055 w 590"/>
              <a:gd name="T5" fmla="*/ 374290 h 1042"/>
              <a:gd name="T6" fmla="*/ 0 w 590"/>
              <a:gd name="T7" fmla="*/ 341212 h 1042"/>
              <a:gd name="T8" fmla="*/ 0 w 590"/>
              <a:gd name="T9" fmla="*/ 33079 h 1042"/>
              <a:gd name="T10" fmla="*/ 36055 w 590"/>
              <a:gd name="T11" fmla="*/ 0 h 1042"/>
              <a:gd name="T12" fmla="*/ 179554 w 590"/>
              <a:gd name="T13" fmla="*/ 0 h 1042"/>
              <a:gd name="T14" fmla="*/ 212364 w 590"/>
              <a:gd name="T15" fmla="*/ 33079 h 1042"/>
              <a:gd name="T16" fmla="*/ 212364 w 590"/>
              <a:gd name="T17" fmla="*/ 341212 h 1042"/>
              <a:gd name="T18" fmla="*/ 179554 w 590"/>
              <a:gd name="T19" fmla="*/ 374290 h 1042"/>
              <a:gd name="T20" fmla="*/ 36055 w 590"/>
              <a:gd name="T21" fmla="*/ 13663 h 1042"/>
              <a:gd name="T22" fmla="*/ 36055 w 590"/>
              <a:gd name="T23" fmla="*/ 13663 h 1042"/>
              <a:gd name="T24" fmla="*/ 14061 w 590"/>
              <a:gd name="T25" fmla="*/ 33079 h 1042"/>
              <a:gd name="T26" fmla="*/ 14061 w 590"/>
              <a:gd name="T27" fmla="*/ 341212 h 1042"/>
              <a:gd name="T28" fmla="*/ 36055 w 590"/>
              <a:gd name="T29" fmla="*/ 360628 h 1042"/>
              <a:gd name="T30" fmla="*/ 179554 w 590"/>
              <a:gd name="T31" fmla="*/ 360628 h 1042"/>
              <a:gd name="T32" fmla="*/ 198664 w 590"/>
              <a:gd name="T33" fmla="*/ 341212 h 1042"/>
              <a:gd name="T34" fmla="*/ 198664 w 590"/>
              <a:gd name="T35" fmla="*/ 33079 h 1042"/>
              <a:gd name="T36" fmla="*/ 179554 w 590"/>
              <a:gd name="T37" fmla="*/ 13663 h 1042"/>
              <a:gd name="T38" fmla="*/ 36055 w 590"/>
              <a:gd name="T39" fmla="*/ 13663 h 10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0" h="1042">
                <a:moveTo>
                  <a:pt x="498" y="1041"/>
                </a:moveTo>
                <a:lnTo>
                  <a:pt x="498" y="1041"/>
                </a:lnTo>
                <a:cubicBezTo>
                  <a:pt x="100" y="1041"/>
                  <a:pt x="100" y="1041"/>
                  <a:pt x="100" y="1041"/>
                </a:cubicBezTo>
                <a:cubicBezTo>
                  <a:pt x="46" y="1041"/>
                  <a:pt x="0" y="1003"/>
                  <a:pt x="0" y="949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8"/>
                  <a:pt x="46" y="0"/>
                  <a:pt x="100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44" y="0"/>
                  <a:pt x="589" y="38"/>
                  <a:pt x="589" y="92"/>
                </a:cubicBezTo>
                <a:cubicBezTo>
                  <a:pt x="589" y="949"/>
                  <a:pt x="589" y="949"/>
                  <a:pt x="589" y="949"/>
                </a:cubicBezTo>
                <a:cubicBezTo>
                  <a:pt x="589" y="1003"/>
                  <a:pt x="544" y="1041"/>
                  <a:pt x="498" y="1041"/>
                </a:cubicBezTo>
                <a:close/>
                <a:moveTo>
                  <a:pt x="100" y="38"/>
                </a:moveTo>
                <a:lnTo>
                  <a:pt x="100" y="38"/>
                </a:lnTo>
                <a:cubicBezTo>
                  <a:pt x="69" y="38"/>
                  <a:pt x="39" y="61"/>
                  <a:pt x="39" y="92"/>
                </a:cubicBezTo>
                <a:cubicBezTo>
                  <a:pt x="39" y="949"/>
                  <a:pt x="39" y="949"/>
                  <a:pt x="39" y="949"/>
                </a:cubicBezTo>
                <a:cubicBezTo>
                  <a:pt x="39" y="980"/>
                  <a:pt x="69" y="1003"/>
                  <a:pt x="100" y="1003"/>
                </a:cubicBezTo>
                <a:cubicBezTo>
                  <a:pt x="498" y="1003"/>
                  <a:pt x="498" y="1003"/>
                  <a:pt x="498" y="1003"/>
                </a:cubicBezTo>
                <a:cubicBezTo>
                  <a:pt x="528" y="1003"/>
                  <a:pt x="551" y="980"/>
                  <a:pt x="551" y="949"/>
                </a:cubicBezTo>
                <a:cubicBezTo>
                  <a:pt x="551" y="92"/>
                  <a:pt x="551" y="92"/>
                  <a:pt x="551" y="92"/>
                </a:cubicBezTo>
                <a:cubicBezTo>
                  <a:pt x="551" y="61"/>
                  <a:pt x="528" y="38"/>
                  <a:pt x="498" y="38"/>
                </a:cubicBezTo>
                <a:lnTo>
                  <a:pt x="100" y="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6">
            <a:extLst>
              <a:ext uri="{FF2B5EF4-FFF2-40B4-BE49-F238E27FC236}">
                <a16:creationId xmlns:a16="http://schemas.microsoft.com/office/drawing/2014/main" id="{247C459B-2B35-1B41-A110-48AEF93B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125" y="11075893"/>
            <a:ext cx="58514" cy="53636"/>
          </a:xfrm>
          <a:custGeom>
            <a:avLst/>
            <a:gdLst>
              <a:gd name="T0" fmla="*/ 10737 w 55"/>
              <a:gd name="T1" fmla="*/ 17090 h 47"/>
              <a:gd name="T2" fmla="*/ 10737 w 55"/>
              <a:gd name="T3" fmla="*/ 17090 h 47"/>
              <a:gd name="T4" fmla="*/ 0 w 55"/>
              <a:gd name="T5" fmla="*/ 8545 h 47"/>
              <a:gd name="T6" fmla="*/ 10737 w 55"/>
              <a:gd name="T7" fmla="*/ 0 h 47"/>
              <a:gd name="T8" fmla="*/ 18704 w 55"/>
              <a:gd name="T9" fmla="*/ 8545 h 47"/>
              <a:gd name="T10" fmla="*/ 10737 w 55"/>
              <a:gd name="T11" fmla="*/ 17090 h 47"/>
              <a:gd name="T12" fmla="*/ 10737 w 55"/>
              <a:gd name="T13" fmla="*/ 2972 h 47"/>
              <a:gd name="T14" fmla="*/ 10737 w 55"/>
              <a:gd name="T15" fmla="*/ 2972 h 47"/>
              <a:gd name="T16" fmla="*/ 5195 w 55"/>
              <a:gd name="T17" fmla="*/ 8545 h 47"/>
              <a:gd name="T18" fmla="*/ 10737 w 55"/>
              <a:gd name="T19" fmla="*/ 14118 h 47"/>
              <a:gd name="T20" fmla="*/ 13162 w 55"/>
              <a:gd name="T21" fmla="*/ 8545 h 47"/>
              <a:gd name="T22" fmla="*/ 10737 w 55"/>
              <a:gd name="T23" fmla="*/ 2972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" h="47">
                <a:moveTo>
                  <a:pt x="31" y="46"/>
                </a:moveTo>
                <a:lnTo>
                  <a:pt x="31" y="46"/>
                </a:lnTo>
                <a:cubicBezTo>
                  <a:pt x="15" y="46"/>
                  <a:pt x="0" y="38"/>
                  <a:pt x="0" y="23"/>
                </a:cubicBezTo>
                <a:cubicBezTo>
                  <a:pt x="0" y="8"/>
                  <a:pt x="15" y="0"/>
                  <a:pt x="31" y="0"/>
                </a:cubicBezTo>
                <a:cubicBezTo>
                  <a:pt x="38" y="0"/>
                  <a:pt x="54" y="8"/>
                  <a:pt x="54" y="23"/>
                </a:cubicBezTo>
                <a:cubicBezTo>
                  <a:pt x="54" y="38"/>
                  <a:pt x="38" y="46"/>
                  <a:pt x="31" y="46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23" y="8"/>
                  <a:pt x="15" y="15"/>
                  <a:pt x="15" y="23"/>
                </a:cubicBezTo>
                <a:cubicBezTo>
                  <a:pt x="15" y="31"/>
                  <a:pt x="23" y="38"/>
                  <a:pt x="31" y="38"/>
                </a:cubicBezTo>
                <a:cubicBezTo>
                  <a:pt x="38" y="38"/>
                  <a:pt x="38" y="31"/>
                  <a:pt x="38" y="23"/>
                </a:cubicBezTo>
                <a:cubicBezTo>
                  <a:pt x="38" y="15"/>
                  <a:pt x="38" y="8"/>
                  <a:pt x="31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7">
            <a:extLst>
              <a:ext uri="{FF2B5EF4-FFF2-40B4-BE49-F238E27FC236}">
                <a16:creationId xmlns:a16="http://schemas.microsoft.com/office/drawing/2014/main" id="{2F1DCB0A-F31D-D94B-A59F-0DE98CE4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611" y="10256696"/>
            <a:ext cx="185295" cy="43884"/>
          </a:xfrm>
          <a:custGeom>
            <a:avLst/>
            <a:gdLst>
              <a:gd name="T0" fmla="*/ 51758 w 169"/>
              <a:gd name="T1" fmla="*/ 13921 h 39"/>
              <a:gd name="T2" fmla="*/ 51758 w 169"/>
              <a:gd name="T3" fmla="*/ 13921 h 39"/>
              <a:gd name="T4" fmla="*/ 5354 w 169"/>
              <a:gd name="T5" fmla="*/ 13921 h 39"/>
              <a:gd name="T6" fmla="*/ 0 w 169"/>
              <a:gd name="T7" fmla="*/ 8426 h 39"/>
              <a:gd name="T8" fmla="*/ 5354 w 169"/>
              <a:gd name="T9" fmla="*/ 0 h 39"/>
              <a:gd name="T10" fmla="*/ 51758 w 169"/>
              <a:gd name="T11" fmla="*/ 0 h 39"/>
              <a:gd name="T12" fmla="*/ 59968 w 169"/>
              <a:gd name="T13" fmla="*/ 8426 h 39"/>
              <a:gd name="T14" fmla="*/ 51758 w 169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" h="39">
                <a:moveTo>
                  <a:pt x="145" y="38"/>
                </a:moveTo>
                <a:lnTo>
                  <a:pt x="145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8" y="8"/>
                  <a:pt x="168" y="23"/>
                </a:cubicBezTo>
                <a:cubicBezTo>
                  <a:pt x="168" y="31"/>
                  <a:pt x="153" y="38"/>
                  <a:pt x="145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8">
            <a:extLst>
              <a:ext uri="{FF2B5EF4-FFF2-40B4-BE49-F238E27FC236}">
                <a16:creationId xmlns:a16="http://schemas.microsoft.com/office/drawing/2014/main" id="{C962DF46-17E7-A740-8017-CAFEEE17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57" y="10485874"/>
            <a:ext cx="390094" cy="438856"/>
          </a:xfrm>
          <a:custGeom>
            <a:avLst/>
            <a:gdLst>
              <a:gd name="T0" fmla="*/ 63320 w 353"/>
              <a:gd name="T1" fmla="*/ 142517 h 399"/>
              <a:gd name="T2" fmla="*/ 63320 w 353"/>
              <a:gd name="T3" fmla="*/ 142517 h 399"/>
              <a:gd name="T4" fmla="*/ 60442 w 353"/>
              <a:gd name="T5" fmla="*/ 142517 h 399"/>
              <a:gd name="T6" fmla="*/ 27703 w 353"/>
              <a:gd name="T7" fmla="*/ 115303 h 399"/>
              <a:gd name="T8" fmla="*/ 2878 w 353"/>
              <a:gd name="T9" fmla="*/ 32944 h 399"/>
              <a:gd name="T10" fmla="*/ 5397 w 353"/>
              <a:gd name="T11" fmla="*/ 22201 h 399"/>
              <a:gd name="T12" fmla="*/ 13671 w 353"/>
              <a:gd name="T13" fmla="*/ 16472 h 399"/>
              <a:gd name="T14" fmla="*/ 55045 w 353"/>
              <a:gd name="T15" fmla="*/ 2865 h 399"/>
              <a:gd name="T16" fmla="*/ 71595 w 353"/>
              <a:gd name="T17" fmla="*/ 2865 h 399"/>
              <a:gd name="T18" fmla="*/ 112969 w 353"/>
              <a:gd name="T19" fmla="*/ 16472 h 399"/>
              <a:gd name="T20" fmla="*/ 123762 w 353"/>
              <a:gd name="T21" fmla="*/ 22201 h 399"/>
              <a:gd name="T22" fmla="*/ 126640 w 353"/>
              <a:gd name="T23" fmla="*/ 32944 h 399"/>
              <a:gd name="T24" fmla="*/ 101816 w 353"/>
              <a:gd name="T25" fmla="*/ 115303 h 399"/>
              <a:gd name="T26" fmla="*/ 66198 w 353"/>
              <a:gd name="T27" fmla="*/ 142517 h 399"/>
              <a:gd name="T28" fmla="*/ 63320 w 353"/>
              <a:gd name="T29" fmla="*/ 142517 h 399"/>
              <a:gd name="T30" fmla="*/ 60442 w 353"/>
              <a:gd name="T31" fmla="*/ 131774 h 399"/>
              <a:gd name="T32" fmla="*/ 60442 w 353"/>
              <a:gd name="T33" fmla="*/ 131774 h 399"/>
              <a:gd name="T34" fmla="*/ 63320 w 353"/>
              <a:gd name="T35" fmla="*/ 11101 h 399"/>
              <a:gd name="T36" fmla="*/ 63320 w 353"/>
              <a:gd name="T37" fmla="*/ 11101 h 399"/>
              <a:gd name="T38" fmla="*/ 63320 w 353"/>
              <a:gd name="T39" fmla="*/ 11101 h 399"/>
              <a:gd name="T40" fmla="*/ 13671 w 353"/>
              <a:gd name="T41" fmla="*/ 30437 h 399"/>
              <a:gd name="T42" fmla="*/ 13671 w 353"/>
              <a:gd name="T43" fmla="*/ 30437 h 399"/>
              <a:gd name="T44" fmla="*/ 13671 w 353"/>
              <a:gd name="T45" fmla="*/ 30437 h 399"/>
              <a:gd name="T46" fmla="*/ 35977 w 353"/>
              <a:gd name="T47" fmla="*/ 109573 h 399"/>
              <a:gd name="T48" fmla="*/ 63320 w 353"/>
              <a:gd name="T49" fmla="*/ 131774 h 399"/>
              <a:gd name="T50" fmla="*/ 91023 w 353"/>
              <a:gd name="T51" fmla="*/ 109573 h 399"/>
              <a:gd name="T52" fmla="*/ 115487 w 353"/>
              <a:gd name="T53" fmla="*/ 30437 h 399"/>
              <a:gd name="T54" fmla="*/ 115487 w 353"/>
              <a:gd name="T55" fmla="*/ 30437 h 399"/>
              <a:gd name="T56" fmla="*/ 112969 w 353"/>
              <a:gd name="T57" fmla="*/ 27572 h 399"/>
              <a:gd name="T58" fmla="*/ 66198 w 353"/>
              <a:gd name="T59" fmla="*/ 11101 h 399"/>
              <a:gd name="T60" fmla="*/ 63320 w 353"/>
              <a:gd name="T61" fmla="*/ 11101 h 39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53" h="399">
                <a:moveTo>
                  <a:pt x="176" y="398"/>
                </a:moveTo>
                <a:lnTo>
                  <a:pt x="176" y="398"/>
                </a:lnTo>
                <a:cubicBezTo>
                  <a:pt x="176" y="398"/>
                  <a:pt x="176" y="398"/>
                  <a:pt x="168" y="398"/>
                </a:cubicBezTo>
                <a:cubicBezTo>
                  <a:pt x="168" y="398"/>
                  <a:pt x="107" y="368"/>
                  <a:pt x="77" y="322"/>
                </a:cubicBezTo>
                <a:cubicBezTo>
                  <a:pt x="23" y="253"/>
                  <a:pt x="8" y="138"/>
                  <a:pt x="8" y="92"/>
                </a:cubicBezTo>
                <a:cubicBezTo>
                  <a:pt x="0" y="77"/>
                  <a:pt x="8" y="69"/>
                  <a:pt x="15" y="62"/>
                </a:cubicBezTo>
                <a:cubicBezTo>
                  <a:pt x="23" y="54"/>
                  <a:pt x="31" y="46"/>
                  <a:pt x="38" y="46"/>
                </a:cubicBezTo>
                <a:cubicBezTo>
                  <a:pt x="100" y="46"/>
                  <a:pt x="138" y="23"/>
                  <a:pt x="153" y="8"/>
                </a:cubicBezTo>
                <a:cubicBezTo>
                  <a:pt x="168" y="0"/>
                  <a:pt x="184" y="0"/>
                  <a:pt x="199" y="8"/>
                </a:cubicBezTo>
                <a:cubicBezTo>
                  <a:pt x="214" y="23"/>
                  <a:pt x="260" y="46"/>
                  <a:pt x="314" y="46"/>
                </a:cubicBezTo>
                <a:cubicBezTo>
                  <a:pt x="329" y="46"/>
                  <a:pt x="337" y="54"/>
                  <a:pt x="344" y="62"/>
                </a:cubicBezTo>
                <a:cubicBezTo>
                  <a:pt x="352" y="69"/>
                  <a:pt x="352" y="77"/>
                  <a:pt x="352" y="92"/>
                </a:cubicBezTo>
                <a:cubicBezTo>
                  <a:pt x="344" y="138"/>
                  <a:pt x="329" y="253"/>
                  <a:pt x="283" y="322"/>
                </a:cubicBezTo>
                <a:cubicBezTo>
                  <a:pt x="253" y="368"/>
                  <a:pt x="184" y="398"/>
                  <a:pt x="184" y="398"/>
                </a:cubicBezTo>
                <a:cubicBezTo>
                  <a:pt x="184" y="398"/>
                  <a:pt x="184" y="398"/>
                  <a:pt x="176" y="398"/>
                </a:cubicBezTo>
                <a:close/>
                <a:moveTo>
                  <a:pt x="168" y="368"/>
                </a:moveTo>
                <a:lnTo>
                  <a:pt x="168" y="368"/>
                </a:lnTo>
                <a:close/>
                <a:moveTo>
                  <a:pt x="176" y="31"/>
                </a:moveTo>
                <a:lnTo>
                  <a:pt x="176" y="31"/>
                </a:lnTo>
                <a:cubicBezTo>
                  <a:pt x="153" y="46"/>
                  <a:pt x="107" y="77"/>
                  <a:pt x="38" y="85"/>
                </a:cubicBezTo>
                <a:cubicBezTo>
                  <a:pt x="38" y="131"/>
                  <a:pt x="54" y="238"/>
                  <a:pt x="100" y="306"/>
                </a:cubicBezTo>
                <a:cubicBezTo>
                  <a:pt x="123" y="337"/>
                  <a:pt x="161" y="360"/>
                  <a:pt x="176" y="368"/>
                </a:cubicBezTo>
                <a:cubicBezTo>
                  <a:pt x="191" y="360"/>
                  <a:pt x="237" y="337"/>
                  <a:pt x="253" y="306"/>
                </a:cubicBezTo>
                <a:cubicBezTo>
                  <a:pt x="298" y="238"/>
                  <a:pt x="314" y="131"/>
                  <a:pt x="321" y="85"/>
                </a:cubicBezTo>
                <a:cubicBezTo>
                  <a:pt x="314" y="85"/>
                  <a:pt x="314" y="85"/>
                  <a:pt x="314" y="77"/>
                </a:cubicBezTo>
                <a:cubicBezTo>
                  <a:pt x="245" y="77"/>
                  <a:pt x="199" y="46"/>
                  <a:pt x="184" y="31"/>
                </a:cubicBezTo>
                <a:lnTo>
                  <a:pt x="176" y="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9">
            <a:extLst>
              <a:ext uri="{FF2B5EF4-FFF2-40B4-BE49-F238E27FC236}">
                <a16:creationId xmlns:a16="http://schemas.microsoft.com/office/drawing/2014/main" id="{8733D65F-294E-C44E-AD92-4B765262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486" y="10685799"/>
            <a:ext cx="156038" cy="112150"/>
          </a:xfrm>
          <a:custGeom>
            <a:avLst/>
            <a:gdLst>
              <a:gd name="T0" fmla="*/ 39105 w 139"/>
              <a:gd name="T1" fmla="*/ 36150 h 101"/>
              <a:gd name="T2" fmla="*/ 39105 w 139"/>
              <a:gd name="T3" fmla="*/ 36150 h 101"/>
              <a:gd name="T4" fmla="*/ 11329 w 139"/>
              <a:gd name="T5" fmla="*/ 36150 h 101"/>
              <a:gd name="T6" fmla="*/ 0 w 139"/>
              <a:gd name="T7" fmla="*/ 27836 h 101"/>
              <a:gd name="T8" fmla="*/ 0 w 139"/>
              <a:gd name="T9" fmla="*/ 11207 h 101"/>
              <a:gd name="T10" fmla="*/ 11329 w 139"/>
              <a:gd name="T11" fmla="*/ 0 h 101"/>
              <a:gd name="T12" fmla="*/ 39105 w 139"/>
              <a:gd name="T13" fmla="*/ 0 h 101"/>
              <a:gd name="T14" fmla="*/ 50435 w 139"/>
              <a:gd name="T15" fmla="*/ 11207 h 101"/>
              <a:gd name="T16" fmla="*/ 50435 w 139"/>
              <a:gd name="T17" fmla="*/ 27836 h 101"/>
              <a:gd name="T18" fmla="*/ 39105 w 139"/>
              <a:gd name="T19" fmla="*/ 36150 h 101"/>
              <a:gd name="T20" fmla="*/ 11329 w 139"/>
              <a:gd name="T21" fmla="*/ 24944 h 101"/>
              <a:gd name="T22" fmla="*/ 11329 w 139"/>
              <a:gd name="T23" fmla="*/ 24944 h 101"/>
              <a:gd name="T24" fmla="*/ 39105 w 139"/>
              <a:gd name="T25" fmla="*/ 24944 h 101"/>
              <a:gd name="T26" fmla="*/ 39105 w 139"/>
              <a:gd name="T27" fmla="*/ 11207 h 101"/>
              <a:gd name="T28" fmla="*/ 11329 w 139"/>
              <a:gd name="T29" fmla="*/ 11207 h 101"/>
              <a:gd name="T30" fmla="*/ 11329 w 139"/>
              <a:gd name="T31" fmla="*/ 24944 h 1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01">
                <a:moveTo>
                  <a:pt x="107" y="100"/>
                </a:moveTo>
                <a:lnTo>
                  <a:pt x="107" y="100"/>
                </a:lnTo>
                <a:cubicBezTo>
                  <a:pt x="31" y="100"/>
                  <a:pt x="31" y="100"/>
                  <a:pt x="31" y="100"/>
                </a:cubicBezTo>
                <a:cubicBezTo>
                  <a:pt x="16" y="100"/>
                  <a:pt x="0" y="92"/>
                  <a:pt x="0" y="7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3" y="0"/>
                  <a:pt x="138" y="15"/>
                  <a:pt x="138" y="31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38" y="92"/>
                  <a:pt x="123" y="100"/>
                  <a:pt x="107" y="100"/>
                </a:cubicBezTo>
                <a:close/>
                <a:moveTo>
                  <a:pt x="31" y="69"/>
                </a:moveTo>
                <a:lnTo>
                  <a:pt x="31" y="69"/>
                </a:lnTo>
                <a:cubicBezTo>
                  <a:pt x="107" y="69"/>
                  <a:pt x="107" y="69"/>
                  <a:pt x="107" y="69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90">
            <a:extLst>
              <a:ext uri="{FF2B5EF4-FFF2-40B4-BE49-F238E27FC236}">
                <a16:creationId xmlns:a16="http://schemas.microsoft.com/office/drawing/2014/main" id="{9CA4D534-213A-C149-AD12-DDC1EEC2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238" y="10612655"/>
            <a:ext cx="136533" cy="112154"/>
          </a:xfrm>
          <a:custGeom>
            <a:avLst/>
            <a:gdLst>
              <a:gd name="T0" fmla="*/ 38668 w 123"/>
              <a:gd name="T1" fmla="*/ 36151 h 101"/>
              <a:gd name="T2" fmla="*/ 38668 w 123"/>
              <a:gd name="T3" fmla="*/ 36151 h 101"/>
              <a:gd name="T4" fmla="*/ 33247 w 123"/>
              <a:gd name="T5" fmla="*/ 30367 h 101"/>
              <a:gd name="T6" fmla="*/ 33247 w 123"/>
              <a:gd name="T7" fmla="*/ 19522 h 101"/>
              <a:gd name="T8" fmla="*/ 22044 w 123"/>
              <a:gd name="T9" fmla="*/ 11207 h 101"/>
              <a:gd name="T10" fmla="*/ 13733 w 123"/>
              <a:gd name="T11" fmla="*/ 19522 h 101"/>
              <a:gd name="T12" fmla="*/ 13733 w 123"/>
              <a:gd name="T13" fmla="*/ 30367 h 101"/>
              <a:gd name="T14" fmla="*/ 8312 w 123"/>
              <a:gd name="T15" fmla="*/ 36151 h 101"/>
              <a:gd name="T16" fmla="*/ 8312 w 123"/>
              <a:gd name="T17" fmla="*/ 36151 h 101"/>
              <a:gd name="T18" fmla="*/ 0 w 123"/>
              <a:gd name="T19" fmla="*/ 30367 h 101"/>
              <a:gd name="T20" fmla="*/ 0 w 123"/>
              <a:gd name="T21" fmla="*/ 19522 h 101"/>
              <a:gd name="T22" fmla="*/ 22044 w 123"/>
              <a:gd name="T23" fmla="*/ 0 h 101"/>
              <a:gd name="T24" fmla="*/ 44089 w 123"/>
              <a:gd name="T25" fmla="*/ 19522 h 101"/>
              <a:gd name="T26" fmla="*/ 44089 w 123"/>
              <a:gd name="T27" fmla="*/ 30367 h 101"/>
              <a:gd name="T28" fmla="*/ 38668 w 123"/>
              <a:gd name="T29" fmla="*/ 36151 h 10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3" h="101">
                <a:moveTo>
                  <a:pt x="107" y="100"/>
                </a:moveTo>
                <a:lnTo>
                  <a:pt x="107" y="100"/>
                </a:lnTo>
                <a:cubicBezTo>
                  <a:pt x="99" y="100"/>
                  <a:pt x="92" y="92"/>
                  <a:pt x="92" y="8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46"/>
                  <a:pt x="76" y="31"/>
                  <a:pt x="61" y="31"/>
                </a:cubicBezTo>
                <a:cubicBezTo>
                  <a:pt x="46" y="31"/>
                  <a:pt x="38" y="46"/>
                  <a:pt x="38" y="5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92"/>
                  <a:pt x="30" y="100"/>
                  <a:pt x="23" y="100"/>
                </a:cubicBezTo>
                <a:cubicBezTo>
                  <a:pt x="8" y="100"/>
                  <a:pt x="0" y="92"/>
                  <a:pt x="0" y="8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30" y="0"/>
                  <a:pt x="61" y="0"/>
                </a:cubicBezTo>
                <a:cubicBezTo>
                  <a:pt x="92" y="0"/>
                  <a:pt x="122" y="23"/>
                  <a:pt x="122" y="5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92"/>
                  <a:pt x="115" y="100"/>
                  <a:pt x="107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91">
            <a:extLst>
              <a:ext uri="{FF2B5EF4-FFF2-40B4-BE49-F238E27FC236}">
                <a16:creationId xmlns:a16="http://schemas.microsoft.com/office/drawing/2014/main" id="{814C1EE6-ECA0-654F-A1EB-72B69749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370" y="5326881"/>
            <a:ext cx="692417" cy="526627"/>
          </a:xfrm>
          <a:custGeom>
            <a:avLst/>
            <a:gdLst>
              <a:gd name="T0" fmla="*/ 208913 w 628"/>
              <a:gd name="T1" fmla="*/ 171089 h 475"/>
              <a:gd name="T2" fmla="*/ 208913 w 628"/>
              <a:gd name="T3" fmla="*/ 171089 h 475"/>
              <a:gd name="T4" fmla="*/ 13640 w 628"/>
              <a:gd name="T5" fmla="*/ 171089 h 475"/>
              <a:gd name="T6" fmla="*/ 0 w 628"/>
              <a:gd name="T7" fmla="*/ 157373 h 475"/>
              <a:gd name="T8" fmla="*/ 0 w 628"/>
              <a:gd name="T9" fmla="*/ 16604 h 475"/>
              <a:gd name="T10" fmla="*/ 13640 w 628"/>
              <a:gd name="T11" fmla="*/ 0 h 475"/>
              <a:gd name="T12" fmla="*/ 208913 w 628"/>
              <a:gd name="T13" fmla="*/ 0 h 475"/>
              <a:gd name="T14" fmla="*/ 225066 w 628"/>
              <a:gd name="T15" fmla="*/ 16604 h 475"/>
              <a:gd name="T16" fmla="*/ 225066 w 628"/>
              <a:gd name="T17" fmla="*/ 157373 h 475"/>
              <a:gd name="T18" fmla="*/ 208913 w 628"/>
              <a:gd name="T19" fmla="*/ 171089 h 475"/>
              <a:gd name="T20" fmla="*/ 13640 w 628"/>
              <a:gd name="T21" fmla="*/ 11189 h 475"/>
              <a:gd name="T22" fmla="*/ 13640 w 628"/>
              <a:gd name="T23" fmla="*/ 11189 h 475"/>
              <a:gd name="T24" fmla="*/ 11128 w 628"/>
              <a:gd name="T25" fmla="*/ 16604 h 475"/>
              <a:gd name="T26" fmla="*/ 11128 w 628"/>
              <a:gd name="T27" fmla="*/ 157373 h 475"/>
              <a:gd name="T28" fmla="*/ 13640 w 628"/>
              <a:gd name="T29" fmla="*/ 162787 h 475"/>
              <a:gd name="T30" fmla="*/ 208913 w 628"/>
              <a:gd name="T31" fmla="*/ 162787 h 475"/>
              <a:gd name="T32" fmla="*/ 214297 w 628"/>
              <a:gd name="T33" fmla="*/ 157373 h 475"/>
              <a:gd name="T34" fmla="*/ 214297 w 628"/>
              <a:gd name="T35" fmla="*/ 16604 h 475"/>
              <a:gd name="T36" fmla="*/ 208913 w 628"/>
              <a:gd name="T37" fmla="*/ 11189 h 475"/>
              <a:gd name="T38" fmla="*/ 13640 w 628"/>
              <a:gd name="T39" fmla="*/ 11189 h 4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28" h="475">
                <a:moveTo>
                  <a:pt x="582" y="474"/>
                </a:moveTo>
                <a:lnTo>
                  <a:pt x="582" y="474"/>
                </a:lnTo>
                <a:cubicBezTo>
                  <a:pt x="38" y="474"/>
                  <a:pt x="38" y="474"/>
                  <a:pt x="38" y="474"/>
                </a:cubicBezTo>
                <a:cubicBezTo>
                  <a:pt x="15" y="474"/>
                  <a:pt x="0" y="459"/>
                  <a:pt x="0" y="43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15" y="0"/>
                  <a:pt x="38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05" y="0"/>
                  <a:pt x="627" y="23"/>
                  <a:pt x="627" y="46"/>
                </a:cubicBezTo>
                <a:cubicBezTo>
                  <a:pt x="627" y="436"/>
                  <a:pt x="627" y="436"/>
                  <a:pt x="627" y="436"/>
                </a:cubicBezTo>
                <a:cubicBezTo>
                  <a:pt x="627" y="459"/>
                  <a:pt x="605" y="474"/>
                  <a:pt x="582" y="474"/>
                </a:cubicBezTo>
                <a:close/>
                <a:moveTo>
                  <a:pt x="38" y="31"/>
                </a:moveTo>
                <a:lnTo>
                  <a:pt x="38" y="31"/>
                </a:lnTo>
                <a:cubicBezTo>
                  <a:pt x="31" y="31"/>
                  <a:pt x="31" y="38"/>
                  <a:pt x="31" y="46"/>
                </a:cubicBezTo>
                <a:cubicBezTo>
                  <a:pt x="31" y="436"/>
                  <a:pt x="31" y="436"/>
                  <a:pt x="31" y="436"/>
                </a:cubicBezTo>
                <a:cubicBezTo>
                  <a:pt x="31" y="444"/>
                  <a:pt x="31" y="451"/>
                  <a:pt x="38" y="451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9" y="451"/>
                  <a:pt x="597" y="444"/>
                  <a:pt x="597" y="436"/>
                </a:cubicBezTo>
                <a:cubicBezTo>
                  <a:pt x="597" y="46"/>
                  <a:pt x="597" y="46"/>
                  <a:pt x="597" y="46"/>
                </a:cubicBezTo>
                <a:cubicBezTo>
                  <a:pt x="597" y="38"/>
                  <a:pt x="589" y="31"/>
                  <a:pt x="582" y="31"/>
                </a:cubicBezTo>
                <a:lnTo>
                  <a:pt x="38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92">
            <a:extLst>
              <a:ext uri="{FF2B5EF4-FFF2-40B4-BE49-F238E27FC236}">
                <a16:creationId xmlns:a16="http://schemas.microsoft.com/office/drawing/2014/main" id="{96222AFD-9FD7-5C4F-8B81-442659EB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370" y="5409778"/>
            <a:ext cx="692417" cy="34132"/>
          </a:xfrm>
          <a:custGeom>
            <a:avLst/>
            <a:gdLst>
              <a:gd name="T0" fmla="*/ 219682 w 628"/>
              <a:gd name="T1" fmla="*/ 10765 h 32"/>
              <a:gd name="T2" fmla="*/ 219682 w 628"/>
              <a:gd name="T3" fmla="*/ 10765 h 32"/>
              <a:gd name="T4" fmla="*/ 5384 w 628"/>
              <a:gd name="T5" fmla="*/ 10765 h 32"/>
              <a:gd name="T6" fmla="*/ 0 w 628"/>
              <a:gd name="T7" fmla="*/ 5556 h 32"/>
              <a:gd name="T8" fmla="*/ 5384 w 628"/>
              <a:gd name="T9" fmla="*/ 0 h 32"/>
              <a:gd name="T10" fmla="*/ 219682 w 628"/>
              <a:gd name="T11" fmla="*/ 0 h 32"/>
              <a:gd name="T12" fmla="*/ 225066 w 628"/>
              <a:gd name="T13" fmla="*/ 5556 h 32"/>
              <a:gd name="T14" fmla="*/ 219682 w 628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8" h="32">
                <a:moveTo>
                  <a:pt x="612" y="31"/>
                </a:moveTo>
                <a:lnTo>
                  <a:pt x="612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20" y="0"/>
                  <a:pt x="627" y="8"/>
                  <a:pt x="627" y="16"/>
                </a:cubicBezTo>
                <a:cubicBezTo>
                  <a:pt x="627" y="23"/>
                  <a:pt x="620" y="31"/>
                  <a:pt x="612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93">
            <a:extLst>
              <a:ext uri="{FF2B5EF4-FFF2-40B4-BE49-F238E27FC236}">
                <a16:creationId xmlns:a16="http://schemas.microsoft.com/office/drawing/2014/main" id="{1A860A6F-8328-B545-B740-A09B4001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370" y="5492671"/>
            <a:ext cx="692417" cy="24382"/>
          </a:xfrm>
          <a:custGeom>
            <a:avLst/>
            <a:gdLst>
              <a:gd name="T0" fmla="*/ 219682 w 628"/>
              <a:gd name="T1" fmla="*/ 7607 h 24"/>
              <a:gd name="T2" fmla="*/ 219682 w 628"/>
              <a:gd name="T3" fmla="*/ 7607 h 24"/>
              <a:gd name="T4" fmla="*/ 5384 w 628"/>
              <a:gd name="T5" fmla="*/ 7607 h 24"/>
              <a:gd name="T6" fmla="*/ 0 w 628"/>
              <a:gd name="T7" fmla="*/ 2646 h 24"/>
              <a:gd name="T8" fmla="*/ 5384 w 628"/>
              <a:gd name="T9" fmla="*/ 0 h 24"/>
              <a:gd name="T10" fmla="*/ 219682 w 628"/>
              <a:gd name="T11" fmla="*/ 0 h 24"/>
              <a:gd name="T12" fmla="*/ 225066 w 628"/>
              <a:gd name="T13" fmla="*/ 2646 h 24"/>
              <a:gd name="T14" fmla="*/ 219682 w 628"/>
              <a:gd name="T15" fmla="*/ 760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8" h="24">
                <a:moveTo>
                  <a:pt x="612" y="23"/>
                </a:moveTo>
                <a:lnTo>
                  <a:pt x="612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15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20" y="0"/>
                  <a:pt x="627" y="0"/>
                  <a:pt x="627" y="8"/>
                </a:cubicBezTo>
                <a:cubicBezTo>
                  <a:pt x="627" y="15"/>
                  <a:pt x="620" y="23"/>
                  <a:pt x="612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94">
            <a:extLst>
              <a:ext uri="{FF2B5EF4-FFF2-40B4-BE49-F238E27FC236}">
                <a16:creationId xmlns:a16="http://schemas.microsoft.com/office/drawing/2014/main" id="{73E1D8FC-DCCF-BF4C-9A22-B290A23B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978" y="5653586"/>
            <a:ext cx="160912" cy="117028"/>
          </a:xfrm>
          <a:custGeom>
            <a:avLst/>
            <a:gdLst>
              <a:gd name="T0" fmla="*/ 46646 w 146"/>
              <a:gd name="T1" fmla="*/ 37747 h 108"/>
              <a:gd name="T2" fmla="*/ 46646 w 146"/>
              <a:gd name="T3" fmla="*/ 37747 h 108"/>
              <a:gd name="T4" fmla="*/ 5382 w 146"/>
              <a:gd name="T5" fmla="*/ 37747 h 108"/>
              <a:gd name="T6" fmla="*/ 0 w 146"/>
              <a:gd name="T7" fmla="*/ 32456 h 108"/>
              <a:gd name="T8" fmla="*/ 0 w 146"/>
              <a:gd name="T9" fmla="*/ 5644 h 108"/>
              <a:gd name="T10" fmla="*/ 5382 w 146"/>
              <a:gd name="T11" fmla="*/ 0 h 108"/>
              <a:gd name="T12" fmla="*/ 46646 w 146"/>
              <a:gd name="T13" fmla="*/ 0 h 108"/>
              <a:gd name="T14" fmla="*/ 52028 w 146"/>
              <a:gd name="T15" fmla="*/ 5644 h 108"/>
              <a:gd name="T16" fmla="*/ 52028 w 146"/>
              <a:gd name="T17" fmla="*/ 32456 h 108"/>
              <a:gd name="T18" fmla="*/ 46646 w 146"/>
              <a:gd name="T19" fmla="*/ 37747 h 108"/>
              <a:gd name="T20" fmla="*/ 10764 w 146"/>
              <a:gd name="T21" fmla="*/ 27164 h 108"/>
              <a:gd name="T22" fmla="*/ 10764 w 146"/>
              <a:gd name="T23" fmla="*/ 27164 h 108"/>
              <a:gd name="T24" fmla="*/ 40905 w 146"/>
              <a:gd name="T25" fmla="*/ 27164 h 108"/>
              <a:gd name="T26" fmla="*/ 40905 w 146"/>
              <a:gd name="T27" fmla="*/ 10936 h 108"/>
              <a:gd name="T28" fmla="*/ 10764 w 146"/>
              <a:gd name="T29" fmla="*/ 10936 h 108"/>
              <a:gd name="T30" fmla="*/ 10764 w 146"/>
              <a:gd name="T31" fmla="*/ 27164 h 1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6" h="108">
                <a:moveTo>
                  <a:pt x="130" y="107"/>
                </a:moveTo>
                <a:lnTo>
                  <a:pt x="130" y="107"/>
                </a:lnTo>
                <a:cubicBezTo>
                  <a:pt x="15" y="107"/>
                  <a:pt x="15" y="107"/>
                  <a:pt x="15" y="107"/>
                </a:cubicBezTo>
                <a:cubicBezTo>
                  <a:pt x="7" y="107"/>
                  <a:pt x="0" y="100"/>
                  <a:pt x="0" y="9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8"/>
                  <a:pt x="145" y="16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100"/>
                  <a:pt x="137" y="107"/>
                  <a:pt x="130" y="107"/>
                </a:cubicBezTo>
                <a:close/>
                <a:moveTo>
                  <a:pt x="30" y="77"/>
                </a:moveTo>
                <a:lnTo>
                  <a:pt x="30" y="77"/>
                </a:lnTo>
                <a:cubicBezTo>
                  <a:pt x="114" y="77"/>
                  <a:pt x="114" y="77"/>
                  <a:pt x="114" y="77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30" y="31"/>
                  <a:pt x="30" y="31"/>
                  <a:pt x="30" y="31"/>
                </a:cubicBezTo>
                <a:lnTo>
                  <a:pt x="30" y="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95">
            <a:extLst>
              <a:ext uri="{FF2B5EF4-FFF2-40B4-BE49-F238E27FC236}">
                <a16:creationId xmlns:a16="http://schemas.microsoft.com/office/drawing/2014/main" id="{F0EF7D66-D8F4-324A-9876-D61394B7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41" y="5653586"/>
            <a:ext cx="112150" cy="34132"/>
          </a:xfrm>
          <a:custGeom>
            <a:avLst/>
            <a:gdLst>
              <a:gd name="T0" fmla="*/ 30728 w 101"/>
              <a:gd name="T1" fmla="*/ 10765 h 32"/>
              <a:gd name="T2" fmla="*/ 30728 w 101"/>
              <a:gd name="T3" fmla="*/ 10765 h 32"/>
              <a:gd name="T4" fmla="*/ 5784 w 101"/>
              <a:gd name="T5" fmla="*/ 10765 h 32"/>
              <a:gd name="T6" fmla="*/ 0 w 101"/>
              <a:gd name="T7" fmla="*/ 5556 h 32"/>
              <a:gd name="T8" fmla="*/ 5784 w 101"/>
              <a:gd name="T9" fmla="*/ 0 h 32"/>
              <a:gd name="T10" fmla="*/ 30728 w 101"/>
              <a:gd name="T11" fmla="*/ 0 h 32"/>
              <a:gd name="T12" fmla="*/ 36150 w 101"/>
              <a:gd name="T13" fmla="*/ 5556 h 32"/>
              <a:gd name="T14" fmla="*/ 30728 w 101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32">
                <a:moveTo>
                  <a:pt x="85" y="31"/>
                </a:moveTo>
                <a:lnTo>
                  <a:pt x="85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96">
            <a:extLst>
              <a:ext uri="{FF2B5EF4-FFF2-40B4-BE49-F238E27FC236}">
                <a16:creationId xmlns:a16="http://schemas.microsoft.com/office/drawing/2014/main" id="{BC1239C8-90A5-704F-B94F-226DEBF2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141" y="5741357"/>
            <a:ext cx="195047" cy="34132"/>
          </a:xfrm>
          <a:custGeom>
            <a:avLst/>
            <a:gdLst>
              <a:gd name="T0" fmla="*/ 57760 w 177"/>
              <a:gd name="T1" fmla="*/ 10754 h 31"/>
              <a:gd name="T2" fmla="*/ 57760 w 177"/>
              <a:gd name="T3" fmla="*/ 10754 h 31"/>
              <a:gd name="T4" fmla="*/ 5740 w 177"/>
              <a:gd name="T5" fmla="*/ 10754 h 31"/>
              <a:gd name="T6" fmla="*/ 0 w 177"/>
              <a:gd name="T7" fmla="*/ 5377 h 31"/>
              <a:gd name="T8" fmla="*/ 5740 w 177"/>
              <a:gd name="T9" fmla="*/ 0 h 31"/>
              <a:gd name="T10" fmla="*/ 57760 w 177"/>
              <a:gd name="T11" fmla="*/ 0 h 31"/>
              <a:gd name="T12" fmla="*/ 63141 w 177"/>
              <a:gd name="T13" fmla="*/ 5377 h 31"/>
              <a:gd name="T14" fmla="*/ 57760 w 177"/>
              <a:gd name="T15" fmla="*/ 1075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1">
                <a:moveTo>
                  <a:pt x="161" y="30"/>
                </a:moveTo>
                <a:lnTo>
                  <a:pt x="161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6" y="7"/>
                  <a:pt x="176" y="15"/>
                </a:cubicBezTo>
                <a:cubicBezTo>
                  <a:pt x="176" y="23"/>
                  <a:pt x="169" y="30"/>
                  <a:pt x="161" y="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97">
            <a:extLst>
              <a:ext uri="{FF2B5EF4-FFF2-40B4-BE49-F238E27FC236}">
                <a16:creationId xmlns:a16="http://schemas.microsoft.com/office/drawing/2014/main" id="{9B69288E-D5D0-C147-8A22-704F8673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693" y="5078198"/>
            <a:ext cx="565636" cy="1014244"/>
          </a:xfrm>
          <a:custGeom>
            <a:avLst/>
            <a:gdLst>
              <a:gd name="T0" fmla="*/ 153638 w 513"/>
              <a:gd name="T1" fmla="*/ 329841 h 919"/>
              <a:gd name="T2" fmla="*/ 153638 w 513"/>
              <a:gd name="T3" fmla="*/ 329841 h 919"/>
              <a:gd name="T4" fmla="*/ 30153 w 513"/>
              <a:gd name="T5" fmla="*/ 329841 h 919"/>
              <a:gd name="T6" fmla="*/ 0 w 513"/>
              <a:gd name="T7" fmla="*/ 299659 h 919"/>
              <a:gd name="T8" fmla="*/ 0 w 513"/>
              <a:gd name="T9" fmla="*/ 30182 h 919"/>
              <a:gd name="T10" fmla="*/ 30153 w 513"/>
              <a:gd name="T11" fmla="*/ 0 h 919"/>
              <a:gd name="T12" fmla="*/ 153638 w 513"/>
              <a:gd name="T13" fmla="*/ 0 h 919"/>
              <a:gd name="T14" fmla="*/ 183791 w 513"/>
              <a:gd name="T15" fmla="*/ 30182 h 919"/>
              <a:gd name="T16" fmla="*/ 183791 w 513"/>
              <a:gd name="T17" fmla="*/ 63237 h 919"/>
              <a:gd name="T18" fmla="*/ 178407 w 513"/>
              <a:gd name="T19" fmla="*/ 71501 h 919"/>
              <a:gd name="T20" fmla="*/ 170150 w 513"/>
              <a:gd name="T21" fmla="*/ 63237 h 919"/>
              <a:gd name="T22" fmla="*/ 170150 w 513"/>
              <a:gd name="T23" fmla="*/ 30182 h 919"/>
              <a:gd name="T24" fmla="*/ 153638 w 513"/>
              <a:gd name="T25" fmla="*/ 13654 h 919"/>
              <a:gd name="T26" fmla="*/ 30153 w 513"/>
              <a:gd name="T27" fmla="*/ 13654 h 919"/>
              <a:gd name="T28" fmla="*/ 10769 w 513"/>
              <a:gd name="T29" fmla="*/ 30182 h 919"/>
              <a:gd name="T30" fmla="*/ 10769 w 513"/>
              <a:gd name="T31" fmla="*/ 299659 h 919"/>
              <a:gd name="T32" fmla="*/ 30153 w 513"/>
              <a:gd name="T33" fmla="*/ 319062 h 919"/>
              <a:gd name="T34" fmla="*/ 153638 w 513"/>
              <a:gd name="T35" fmla="*/ 319062 h 919"/>
              <a:gd name="T36" fmla="*/ 170150 w 513"/>
              <a:gd name="T37" fmla="*/ 299659 h 919"/>
              <a:gd name="T38" fmla="*/ 170150 w 513"/>
              <a:gd name="T39" fmla="*/ 266603 h 919"/>
              <a:gd name="T40" fmla="*/ 178407 w 513"/>
              <a:gd name="T41" fmla="*/ 261214 h 919"/>
              <a:gd name="T42" fmla="*/ 183791 w 513"/>
              <a:gd name="T43" fmla="*/ 266603 h 919"/>
              <a:gd name="T44" fmla="*/ 183791 w 513"/>
              <a:gd name="T45" fmla="*/ 299659 h 919"/>
              <a:gd name="T46" fmla="*/ 153638 w 513"/>
              <a:gd name="T47" fmla="*/ 329841 h 9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13" h="919">
                <a:moveTo>
                  <a:pt x="428" y="918"/>
                </a:moveTo>
                <a:lnTo>
                  <a:pt x="428" y="918"/>
                </a:lnTo>
                <a:cubicBezTo>
                  <a:pt x="84" y="918"/>
                  <a:pt x="84" y="918"/>
                  <a:pt x="84" y="918"/>
                </a:cubicBezTo>
                <a:cubicBezTo>
                  <a:pt x="38" y="918"/>
                  <a:pt x="0" y="880"/>
                  <a:pt x="0" y="83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8" y="0"/>
                  <a:pt x="84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512" y="38"/>
                  <a:pt x="512" y="84"/>
                </a:cubicBezTo>
                <a:cubicBezTo>
                  <a:pt x="512" y="176"/>
                  <a:pt x="512" y="176"/>
                  <a:pt x="512" y="176"/>
                </a:cubicBezTo>
                <a:cubicBezTo>
                  <a:pt x="512" y="191"/>
                  <a:pt x="505" y="199"/>
                  <a:pt x="497" y="199"/>
                </a:cubicBezTo>
                <a:cubicBezTo>
                  <a:pt x="482" y="199"/>
                  <a:pt x="474" y="191"/>
                  <a:pt x="474" y="176"/>
                </a:cubicBezTo>
                <a:cubicBezTo>
                  <a:pt x="474" y="84"/>
                  <a:pt x="474" y="84"/>
                  <a:pt x="474" y="84"/>
                </a:cubicBezTo>
                <a:cubicBezTo>
                  <a:pt x="474" y="54"/>
                  <a:pt x="459" y="38"/>
                  <a:pt x="428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53" y="38"/>
                  <a:pt x="30" y="54"/>
                  <a:pt x="30" y="84"/>
                </a:cubicBezTo>
                <a:cubicBezTo>
                  <a:pt x="30" y="834"/>
                  <a:pt x="30" y="834"/>
                  <a:pt x="30" y="834"/>
                </a:cubicBezTo>
                <a:cubicBezTo>
                  <a:pt x="30" y="865"/>
                  <a:pt x="53" y="888"/>
                  <a:pt x="84" y="888"/>
                </a:cubicBezTo>
                <a:cubicBezTo>
                  <a:pt x="428" y="888"/>
                  <a:pt x="428" y="888"/>
                  <a:pt x="428" y="888"/>
                </a:cubicBezTo>
                <a:cubicBezTo>
                  <a:pt x="459" y="888"/>
                  <a:pt x="474" y="865"/>
                  <a:pt x="474" y="834"/>
                </a:cubicBezTo>
                <a:cubicBezTo>
                  <a:pt x="474" y="742"/>
                  <a:pt x="474" y="742"/>
                  <a:pt x="474" y="742"/>
                </a:cubicBezTo>
                <a:cubicBezTo>
                  <a:pt x="474" y="735"/>
                  <a:pt x="482" y="727"/>
                  <a:pt x="497" y="727"/>
                </a:cubicBezTo>
                <a:cubicBezTo>
                  <a:pt x="505" y="727"/>
                  <a:pt x="512" y="735"/>
                  <a:pt x="512" y="742"/>
                </a:cubicBezTo>
                <a:cubicBezTo>
                  <a:pt x="512" y="834"/>
                  <a:pt x="512" y="834"/>
                  <a:pt x="512" y="834"/>
                </a:cubicBezTo>
                <a:cubicBezTo>
                  <a:pt x="512" y="880"/>
                  <a:pt x="474" y="918"/>
                  <a:pt x="428" y="9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98">
            <a:extLst>
              <a:ext uri="{FF2B5EF4-FFF2-40B4-BE49-F238E27FC236}">
                <a16:creationId xmlns:a16="http://schemas.microsoft.com/office/drawing/2014/main" id="{8D3DF93D-7438-5C4F-ABA1-163CA838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006" y="5907147"/>
            <a:ext cx="43887" cy="53636"/>
          </a:xfrm>
          <a:custGeom>
            <a:avLst/>
            <a:gdLst>
              <a:gd name="T0" fmla="*/ 5495 w 39"/>
              <a:gd name="T1" fmla="*/ 17090 h 47"/>
              <a:gd name="T2" fmla="*/ 5495 w 39"/>
              <a:gd name="T3" fmla="*/ 17090 h 47"/>
              <a:gd name="T4" fmla="*/ 0 w 39"/>
              <a:gd name="T5" fmla="*/ 8545 h 47"/>
              <a:gd name="T6" fmla="*/ 5495 w 39"/>
              <a:gd name="T7" fmla="*/ 0 h 47"/>
              <a:gd name="T8" fmla="*/ 13922 w 39"/>
              <a:gd name="T9" fmla="*/ 8545 h 47"/>
              <a:gd name="T10" fmla="*/ 5495 w 39"/>
              <a:gd name="T11" fmla="*/ 17090 h 47"/>
              <a:gd name="T12" fmla="*/ 5495 w 39"/>
              <a:gd name="T13" fmla="*/ 5573 h 47"/>
              <a:gd name="T14" fmla="*/ 5495 w 39"/>
              <a:gd name="T15" fmla="*/ 5573 h 47"/>
              <a:gd name="T16" fmla="*/ 2931 w 39"/>
              <a:gd name="T17" fmla="*/ 8545 h 47"/>
              <a:gd name="T18" fmla="*/ 5495 w 39"/>
              <a:gd name="T19" fmla="*/ 14118 h 47"/>
              <a:gd name="T20" fmla="*/ 10991 w 39"/>
              <a:gd name="T21" fmla="*/ 8545 h 47"/>
              <a:gd name="T22" fmla="*/ 5495 w 39"/>
              <a:gd name="T23" fmla="*/ 5573 h 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" h="47">
                <a:moveTo>
                  <a:pt x="15" y="46"/>
                </a:moveTo>
                <a:lnTo>
                  <a:pt x="15" y="46"/>
                </a:ln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cubicBezTo>
                  <a:pt x="38" y="38"/>
                  <a:pt x="30" y="46"/>
                  <a:pt x="15" y="46"/>
                </a:cubicBezTo>
                <a:close/>
                <a:moveTo>
                  <a:pt x="15" y="15"/>
                </a:moveTo>
                <a:lnTo>
                  <a:pt x="15" y="15"/>
                </a:lnTo>
                <a:cubicBezTo>
                  <a:pt x="15" y="15"/>
                  <a:pt x="8" y="15"/>
                  <a:pt x="8" y="23"/>
                </a:cubicBezTo>
                <a:cubicBezTo>
                  <a:pt x="8" y="30"/>
                  <a:pt x="15" y="38"/>
                  <a:pt x="15" y="38"/>
                </a:cubicBezTo>
                <a:cubicBezTo>
                  <a:pt x="23" y="38"/>
                  <a:pt x="30" y="30"/>
                  <a:pt x="30" y="23"/>
                </a:cubicBezTo>
                <a:cubicBezTo>
                  <a:pt x="30" y="15"/>
                  <a:pt x="23" y="15"/>
                  <a:pt x="15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9">
            <a:extLst>
              <a:ext uri="{FF2B5EF4-FFF2-40B4-BE49-F238E27FC236}">
                <a16:creationId xmlns:a16="http://schemas.microsoft.com/office/drawing/2014/main" id="{C3FC8C77-D02F-1B40-AFAF-5458F951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92" y="5200100"/>
            <a:ext cx="160915" cy="34135"/>
          </a:xfrm>
          <a:custGeom>
            <a:avLst/>
            <a:gdLst>
              <a:gd name="T0" fmla="*/ 46330 w 147"/>
              <a:gd name="T1" fmla="*/ 10766 h 32"/>
              <a:gd name="T2" fmla="*/ 46330 w 147"/>
              <a:gd name="T3" fmla="*/ 10766 h 32"/>
              <a:gd name="T4" fmla="*/ 5702 w 147"/>
              <a:gd name="T5" fmla="*/ 10766 h 32"/>
              <a:gd name="T6" fmla="*/ 0 w 147"/>
              <a:gd name="T7" fmla="*/ 5557 h 32"/>
              <a:gd name="T8" fmla="*/ 5702 w 147"/>
              <a:gd name="T9" fmla="*/ 0 h 32"/>
              <a:gd name="T10" fmla="*/ 46330 w 147"/>
              <a:gd name="T11" fmla="*/ 0 h 32"/>
              <a:gd name="T12" fmla="*/ 52032 w 147"/>
              <a:gd name="T13" fmla="*/ 5557 h 32"/>
              <a:gd name="T14" fmla="*/ 46330 w 147"/>
              <a:gd name="T15" fmla="*/ 1076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7" h="32">
                <a:moveTo>
                  <a:pt x="130" y="31"/>
                </a:moveTo>
                <a:lnTo>
                  <a:pt x="13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6" y="8"/>
                  <a:pt x="146" y="16"/>
                </a:cubicBezTo>
                <a:cubicBezTo>
                  <a:pt x="146" y="23"/>
                  <a:pt x="138" y="31"/>
                  <a:pt x="130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4" name="Grupo 793">
            <a:extLst>
              <a:ext uri="{FF2B5EF4-FFF2-40B4-BE49-F238E27FC236}">
                <a16:creationId xmlns:a16="http://schemas.microsoft.com/office/drawing/2014/main" id="{D1C41F76-E10E-3E47-81F0-2D6DC6716B26}"/>
              </a:ext>
            </a:extLst>
          </p:cNvPr>
          <p:cNvGrpSpPr/>
          <p:nvPr/>
        </p:nvGrpSpPr>
        <p:grpSpPr>
          <a:xfrm>
            <a:off x="1376520" y="1756298"/>
            <a:ext cx="21659969" cy="10137569"/>
            <a:chOff x="1361280" y="1786778"/>
            <a:chExt cx="21659969" cy="10137569"/>
          </a:xfrm>
        </p:grpSpPr>
        <p:sp>
          <p:nvSpPr>
            <p:cNvPr id="795" name="Freeform 422">
              <a:extLst>
                <a:ext uri="{FF2B5EF4-FFF2-40B4-BE49-F238E27FC236}">
                  <a16:creationId xmlns:a16="http://schemas.microsoft.com/office/drawing/2014/main" id="{2091D5F0-E1FA-DC48-88A6-3F72DA8E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280" y="1786778"/>
              <a:ext cx="5939181" cy="2540489"/>
            </a:xfrm>
            <a:custGeom>
              <a:avLst/>
              <a:gdLst>
                <a:gd name="T0" fmla="*/ 1517207 w 5373"/>
                <a:gd name="T1" fmla="*/ 826728 h 2297"/>
                <a:gd name="T2" fmla="*/ 1517207 w 5373"/>
                <a:gd name="T3" fmla="*/ 826728 h 2297"/>
                <a:gd name="T4" fmla="*/ 1930336 w 5373"/>
                <a:gd name="T5" fmla="*/ 407963 h 2297"/>
                <a:gd name="T6" fmla="*/ 1522965 w 5373"/>
                <a:gd name="T7" fmla="*/ 2881 h 2297"/>
                <a:gd name="T8" fmla="*/ 1170293 w 5373"/>
                <a:gd name="T9" fmla="*/ 192999 h 2297"/>
                <a:gd name="T10" fmla="*/ 773718 w 5373"/>
                <a:gd name="T11" fmla="*/ 413364 h 2297"/>
                <a:gd name="T12" fmla="*/ 0 w 5373"/>
                <a:gd name="T13" fmla="*/ 413364 h 2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73" h="2297">
                  <a:moveTo>
                    <a:pt x="4216" y="2296"/>
                  </a:moveTo>
                  <a:lnTo>
                    <a:pt x="4216" y="2296"/>
                  </a:lnTo>
                  <a:cubicBezTo>
                    <a:pt x="4859" y="2296"/>
                    <a:pt x="5372" y="1776"/>
                    <a:pt x="5364" y="1133"/>
                  </a:cubicBezTo>
                  <a:cubicBezTo>
                    <a:pt x="5357" y="513"/>
                    <a:pt x="4852" y="16"/>
                    <a:pt x="4232" y="8"/>
                  </a:cubicBezTo>
                  <a:cubicBezTo>
                    <a:pt x="3819" y="0"/>
                    <a:pt x="3459" y="215"/>
                    <a:pt x="3252" y="536"/>
                  </a:cubicBezTo>
                  <a:cubicBezTo>
                    <a:pt x="3015" y="919"/>
                    <a:pt x="2602" y="1148"/>
                    <a:pt x="2150" y="1148"/>
                  </a:cubicBezTo>
                  <a:cubicBezTo>
                    <a:pt x="0" y="1148"/>
                    <a:pt x="0" y="1148"/>
                    <a:pt x="0" y="114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6" name="Freeform 423">
              <a:extLst>
                <a:ext uri="{FF2B5EF4-FFF2-40B4-BE49-F238E27FC236}">
                  <a16:creationId xmlns:a16="http://schemas.microsoft.com/office/drawing/2014/main" id="{112CD3DA-3873-F140-9707-9A2C9DF4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72" y="4327267"/>
              <a:ext cx="2530736" cy="2530733"/>
            </a:xfrm>
            <a:custGeom>
              <a:avLst/>
              <a:gdLst>
                <a:gd name="T0" fmla="*/ 823553 w 2289"/>
                <a:gd name="T1" fmla="*/ 410336 h 2289"/>
                <a:gd name="T2" fmla="*/ 823553 w 2289"/>
                <a:gd name="T3" fmla="*/ 410336 h 2289"/>
                <a:gd name="T4" fmla="*/ 410337 w 2289"/>
                <a:gd name="T5" fmla="*/ 823552 h 2289"/>
                <a:gd name="T6" fmla="*/ 0 w 2289"/>
                <a:gd name="T7" fmla="*/ 410336 h 2289"/>
                <a:gd name="T8" fmla="*/ 410337 w 2289"/>
                <a:gd name="T9" fmla="*/ 0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9">
                  <a:moveTo>
                    <a:pt x="2288" y="1140"/>
                  </a:moveTo>
                  <a:lnTo>
                    <a:pt x="2288" y="1140"/>
                  </a:lnTo>
                  <a:cubicBezTo>
                    <a:pt x="2288" y="1775"/>
                    <a:pt x="1776" y="2288"/>
                    <a:pt x="1140" y="2288"/>
                  </a:cubicBezTo>
                  <a:cubicBezTo>
                    <a:pt x="513" y="2288"/>
                    <a:pt x="0" y="1775"/>
                    <a:pt x="0" y="1140"/>
                  </a:cubicBezTo>
                  <a:cubicBezTo>
                    <a:pt x="0" y="513"/>
                    <a:pt x="513" y="0"/>
                    <a:pt x="114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7" name="Freeform 424">
              <a:extLst>
                <a:ext uri="{FF2B5EF4-FFF2-40B4-BE49-F238E27FC236}">
                  <a16:creationId xmlns:a16="http://schemas.microsoft.com/office/drawing/2014/main" id="{A1F0AD3A-5982-E246-BC06-0FAFC475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831" y="4327267"/>
              <a:ext cx="2530736" cy="2530733"/>
            </a:xfrm>
            <a:custGeom>
              <a:avLst/>
              <a:gdLst>
                <a:gd name="T0" fmla="*/ 0 w 2289"/>
                <a:gd name="T1" fmla="*/ 410336 h 2289"/>
                <a:gd name="T2" fmla="*/ 0 w 2289"/>
                <a:gd name="T3" fmla="*/ 410336 h 2289"/>
                <a:gd name="T4" fmla="*/ 410337 w 2289"/>
                <a:gd name="T5" fmla="*/ 0 h 2289"/>
                <a:gd name="T6" fmla="*/ 823553 w 2289"/>
                <a:gd name="T7" fmla="*/ 410336 h 2289"/>
                <a:gd name="T8" fmla="*/ 410337 w 2289"/>
                <a:gd name="T9" fmla="*/ 823552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9">
                  <a:moveTo>
                    <a:pt x="0" y="1140"/>
                  </a:moveTo>
                  <a:lnTo>
                    <a:pt x="0" y="1140"/>
                  </a:lnTo>
                  <a:cubicBezTo>
                    <a:pt x="0" y="513"/>
                    <a:pt x="512" y="0"/>
                    <a:pt x="1140" y="0"/>
                  </a:cubicBezTo>
                  <a:cubicBezTo>
                    <a:pt x="1775" y="0"/>
                    <a:pt x="2288" y="513"/>
                    <a:pt x="2288" y="1140"/>
                  </a:cubicBezTo>
                  <a:cubicBezTo>
                    <a:pt x="2288" y="1775"/>
                    <a:pt x="1775" y="2288"/>
                    <a:pt x="1140" y="228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8" name="Freeform 425">
              <a:extLst>
                <a:ext uri="{FF2B5EF4-FFF2-40B4-BE49-F238E27FC236}">
                  <a16:creationId xmlns:a16="http://schemas.microsoft.com/office/drawing/2014/main" id="{E8BAF1DA-A80B-3949-84F9-8D3EC77C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831" y="6858000"/>
              <a:ext cx="2530736" cy="2530736"/>
            </a:xfrm>
            <a:custGeom>
              <a:avLst/>
              <a:gdLst>
                <a:gd name="T0" fmla="*/ 823553 w 2289"/>
                <a:gd name="T1" fmla="*/ 410156 h 2288"/>
                <a:gd name="T2" fmla="*/ 823553 w 2289"/>
                <a:gd name="T3" fmla="*/ 410156 h 2288"/>
                <a:gd name="T4" fmla="*/ 410337 w 2289"/>
                <a:gd name="T5" fmla="*/ 823553 h 2288"/>
                <a:gd name="T6" fmla="*/ 0 w 2289"/>
                <a:gd name="T7" fmla="*/ 410156 h 2288"/>
                <a:gd name="T8" fmla="*/ 410337 w 2289"/>
                <a:gd name="T9" fmla="*/ 0 h 2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9" h="2288">
                  <a:moveTo>
                    <a:pt x="2288" y="1139"/>
                  </a:moveTo>
                  <a:lnTo>
                    <a:pt x="2288" y="1139"/>
                  </a:lnTo>
                  <a:cubicBezTo>
                    <a:pt x="2288" y="1774"/>
                    <a:pt x="1775" y="2287"/>
                    <a:pt x="1140" y="2287"/>
                  </a:cubicBezTo>
                  <a:cubicBezTo>
                    <a:pt x="512" y="2287"/>
                    <a:pt x="0" y="1774"/>
                    <a:pt x="0" y="1139"/>
                  </a:cubicBezTo>
                  <a:cubicBezTo>
                    <a:pt x="0" y="512"/>
                    <a:pt x="512" y="0"/>
                    <a:pt x="114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9" name="Freeform 426">
              <a:extLst>
                <a:ext uri="{FF2B5EF4-FFF2-40B4-BE49-F238E27FC236}">
                  <a16:creationId xmlns:a16="http://schemas.microsoft.com/office/drawing/2014/main" id="{54D27A9C-A95C-8B41-BB87-220427E1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6815" y="6862878"/>
              <a:ext cx="2540486" cy="2530733"/>
            </a:xfrm>
            <a:custGeom>
              <a:avLst/>
              <a:gdLst>
                <a:gd name="T0" fmla="*/ 0 w 2296"/>
                <a:gd name="T1" fmla="*/ 410696 h 2289"/>
                <a:gd name="T2" fmla="*/ 0 w 2296"/>
                <a:gd name="T3" fmla="*/ 410696 h 2289"/>
                <a:gd name="T4" fmla="*/ 413544 w 2296"/>
                <a:gd name="T5" fmla="*/ 0 h 2289"/>
                <a:gd name="T6" fmla="*/ 826727 w 2296"/>
                <a:gd name="T7" fmla="*/ 410696 h 2289"/>
                <a:gd name="T8" fmla="*/ 413544 w 2296"/>
                <a:gd name="T9" fmla="*/ 823552 h 2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6" h="2289">
                  <a:moveTo>
                    <a:pt x="0" y="1141"/>
                  </a:moveTo>
                  <a:lnTo>
                    <a:pt x="0" y="1141"/>
                  </a:lnTo>
                  <a:cubicBezTo>
                    <a:pt x="0" y="513"/>
                    <a:pt x="513" y="0"/>
                    <a:pt x="1148" y="0"/>
                  </a:cubicBezTo>
                  <a:cubicBezTo>
                    <a:pt x="1783" y="0"/>
                    <a:pt x="2295" y="513"/>
                    <a:pt x="2295" y="1141"/>
                  </a:cubicBezTo>
                  <a:cubicBezTo>
                    <a:pt x="2295" y="1776"/>
                    <a:pt x="1783" y="2288"/>
                    <a:pt x="1148" y="228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0" name="Freeform 427">
              <a:extLst>
                <a:ext uri="{FF2B5EF4-FFF2-40B4-BE49-F238E27FC236}">
                  <a16:creationId xmlns:a16="http://schemas.microsoft.com/office/drawing/2014/main" id="{D14195F6-43DE-3D47-ABE3-39D713784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062" y="9393611"/>
              <a:ext cx="13224187" cy="2530736"/>
            </a:xfrm>
            <a:custGeom>
              <a:avLst/>
              <a:gdLst>
                <a:gd name="T0" fmla="*/ 416096 w 11961"/>
                <a:gd name="T1" fmla="*/ 0 h 2289"/>
                <a:gd name="T2" fmla="*/ 416096 w 11961"/>
                <a:gd name="T3" fmla="*/ 0 h 2289"/>
                <a:gd name="T4" fmla="*/ 2880 w 11961"/>
                <a:gd name="T5" fmla="*/ 416096 h 2289"/>
                <a:gd name="T6" fmla="*/ 410697 w 11961"/>
                <a:gd name="T7" fmla="*/ 823553 h 2289"/>
                <a:gd name="T8" fmla="*/ 763083 w 11961"/>
                <a:gd name="T9" fmla="*/ 630983 h 2289"/>
                <a:gd name="T10" fmla="*/ 1159382 w 11961"/>
                <a:gd name="T11" fmla="*/ 410337 h 2289"/>
                <a:gd name="T12" fmla="*/ 4304940 w 11961"/>
                <a:gd name="T13" fmla="*/ 410337 h 22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61" h="2289">
                  <a:moveTo>
                    <a:pt x="1156" y="0"/>
                  </a:moveTo>
                  <a:lnTo>
                    <a:pt x="1156" y="0"/>
                  </a:lnTo>
                  <a:cubicBezTo>
                    <a:pt x="521" y="0"/>
                    <a:pt x="0" y="521"/>
                    <a:pt x="8" y="1156"/>
                  </a:cubicBezTo>
                  <a:cubicBezTo>
                    <a:pt x="23" y="1776"/>
                    <a:pt x="521" y="2281"/>
                    <a:pt x="1141" y="2288"/>
                  </a:cubicBezTo>
                  <a:cubicBezTo>
                    <a:pt x="1554" y="2288"/>
                    <a:pt x="1921" y="2082"/>
                    <a:pt x="2120" y="1753"/>
                  </a:cubicBezTo>
                  <a:cubicBezTo>
                    <a:pt x="2364" y="1378"/>
                    <a:pt x="2769" y="1140"/>
                    <a:pt x="3221" y="1140"/>
                  </a:cubicBezTo>
                  <a:cubicBezTo>
                    <a:pt x="11960" y="1140"/>
                    <a:pt x="11960" y="1140"/>
                    <a:pt x="11960" y="114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DE1D-4782-AC4B-8F70-E1FBB0AFE5A1}"/>
              </a:ext>
            </a:extLst>
          </p:cNvPr>
          <p:cNvGrpSpPr/>
          <p:nvPr/>
        </p:nvGrpSpPr>
        <p:grpSpPr>
          <a:xfrm>
            <a:off x="7957830" y="2219377"/>
            <a:ext cx="3676939" cy="1477328"/>
            <a:chOff x="5517310" y="11069053"/>
            <a:chExt cx="3676939" cy="147732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264B78D3-F212-834F-B454-1F0B64936909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75168A-1D5C-C542-B162-A0507443F7B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22C830-CC98-904A-8262-F14EA5772FA4}"/>
              </a:ext>
            </a:extLst>
          </p:cNvPr>
          <p:cNvGrpSpPr/>
          <p:nvPr/>
        </p:nvGrpSpPr>
        <p:grpSpPr>
          <a:xfrm>
            <a:off x="10267893" y="4721945"/>
            <a:ext cx="3676939" cy="1477328"/>
            <a:chOff x="5517310" y="11069053"/>
            <a:chExt cx="3676939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912B95FB-DC9D-CF45-A6A1-A94196384B4C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50F9038-BB77-4847-B704-ACE43E72115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170A7CC-19F7-BE49-BB1E-A3D120D68AC6}"/>
              </a:ext>
            </a:extLst>
          </p:cNvPr>
          <p:cNvGrpSpPr/>
          <p:nvPr/>
        </p:nvGrpSpPr>
        <p:grpSpPr>
          <a:xfrm>
            <a:off x="12770462" y="7392955"/>
            <a:ext cx="3676939" cy="1477328"/>
            <a:chOff x="5517310" y="11069053"/>
            <a:chExt cx="3676939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E80248CA-F220-4B4A-8CE1-76A04B9FD78B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1CF034-ADB3-264C-A276-5CB860DEA4B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2FFA4B-A40C-6B46-A9F6-4DAEB55E2EA4}"/>
              </a:ext>
            </a:extLst>
          </p:cNvPr>
          <p:cNvGrpSpPr/>
          <p:nvPr/>
        </p:nvGrpSpPr>
        <p:grpSpPr>
          <a:xfrm>
            <a:off x="644203" y="4840740"/>
            <a:ext cx="3679683" cy="1477328"/>
            <a:chOff x="5517310" y="11069053"/>
            <a:chExt cx="3679683" cy="147732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9B8E23CF-C659-B346-9C7E-9E5D7F2A1424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50B3F14-AA0C-6743-8D96-591FF5C85BA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07C842-57AE-764A-9176-500BF5D02E2F}"/>
              </a:ext>
            </a:extLst>
          </p:cNvPr>
          <p:cNvGrpSpPr/>
          <p:nvPr/>
        </p:nvGrpSpPr>
        <p:grpSpPr>
          <a:xfrm>
            <a:off x="3002393" y="7343308"/>
            <a:ext cx="3679683" cy="1477328"/>
            <a:chOff x="5517310" y="11069053"/>
            <a:chExt cx="3679683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DDB830C5-CC2D-6F44-BF61-1E56845B9812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3D5576-E2C8-134E-9EB1-49B0A2B4550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BE3BE1-894A-494A-B57B-1C0F62B7DAFF}"/>
              </a:ext>
            </a:extLst>
          </p:cNvPr>
          <p:cNvGrpSpPr/>
          <p:nvPr/>
        </p:nvGrpSpPr>
        <p:grpSpPr>
          <a:xfrm>
            <a:off x="5480898" y="9966192"/>
            <a:ext cx="3679683" cy="1477328"/>
            <a:chOff x="5517310" y="11069053"/>
            <a:chExt cx="3679683" cy="147732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FFAA68B6-BDD0-DD4C-B176-F30C80189246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426D56-E6D5-6944-9B93-7DBD7FD752B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71">
            <a:extLst>
              <a:ext uri="{FF2B5EF4-FFF2-40B4-BE49-F238E27FC236}">
                <a16:creationId xmlns:a16="http://schemas.microsoft.com/office/drawing/2014/main" id="{85259F1E-BFCB-F541-8E10-22272002FBD1}"/>
              </a:ext>
            </a:extLst>
          </p:cNvPr>
          <p:cNvGrpSpPr/>
          <p:nvPr/>
        </p:nvGrpSpPr>
        <p:grpSpPr>
          <a:xfrm>
            <a:off x="16995850" y="1644045"/>
            <a:ext cx="5982437" cy="4555228"/>
            <a:chOff x="2232442" y="4934489"/>
            <a:chExt cx="5982437" cy="4555228"/>
          </a:xfrm>
        </p:grpSpPr>
        <p:sp>
          <p:nvSpPr>
            <p:cNvPr id="85" name="CuadroTexto 598">
              <a:extLst>
                <a:ext uri="{FF2B5EF4-FFF2-40B4-BE49-F238E27FC236}">
                  <a16:creationId xmlns:a16="http://schemas.microsoft.com/office/drawing/2014/main" id="{6170D928-BAD5-884D-A12E-C435A80B4C0F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6" name="CuadroTexto 599">
              <a:extLst>
                <a:ext uri="{FF2B5EF4-FFF2-40B4-BE49-F238E27FC236}">
                  <a16:creationId xmlns:a16="http://schemas.microsoft.com/office/drawing/2014/main" id="{4D9C2FAD-CF25-F946-A344-A5AFB91984B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 333">
            <a:extLst>
              <a:ext uri="{FF2B5EF4-FFF2-40B4-BE49-F238E27FC236}">
                <a16:creationId xmlns:a16="http://schemas.microsoft.com/office/drawing/2014/main" id="{83A9A10E-C709-B847-A03E-45506A60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50" y="4564481"/>
            <a:ext cx="21269873" cy="5818790"/>
          </a:xfrm>
          <a:custGeom>
            <a:avLst/>
            <a:gdLst>
              <a:gd name="T0" fmla="*/ 0 w 19038"/>
              <a:gd name="T1" fmla="*/ 1658205 h 5210"/>
              <a:gd name="T2" fmla="*/ 0 w 19038"/>
              <a:gd name="T3" fmla="*/ 1658205 h 5210"/>
              <a:gd name="T4" fmla="*/ 731833 w 19038"/>
              <a:gd name="T5" fmla="*/ 1643451 h 5210"/>
              <a:gd name="T6" fmla="*/ 1028094 w 19038"/>
              <a:gd name="T7" fmla="*/ 1397671 h 5210"/>
              <a:gd name="T8" fmla="*/ 1016214 w 19038"/>
              <a:gd name="T9" fmla="*/ 799235 h 5210"/>
              <a:gd name="T10" fmla="*/ 1253439 w 19038"/>
              <a:gd name="T11" fmla="*/ 559932 h 5210"/>
              <a:gd name="T12" fmla="*/ 2145101 w 19038"/>
              <a:gd name="T13" fmla="*/ 399797 h 5210"/>
              <a:gd name="T14" fmla="*/ 2509758 w 19038"/>
              <a:gd name="T15" fmla="*/ 627944 h 5210"/>
              <a:gd name="T16" fmla="*/ 2530276 w 19038"/>
              <a:gd name="T17" fmla="*/ 1637694 h 5210"/>
              <a:gd name="T18" fmla="*/ 2835537 w 19038"/>
              <a:gd name="T19" fmla="*/ 1871598 h 5210"/>
              <a:gd name="T20" fmla="*/ 3229711 w 19038"/>
              <a:gd name="T21" fmla="*/ 1862602 h 5210"/>
              <a:gd name="T22" fmla="*/ 3525972 w 19038"/>
              <a:gd name="T23" fmla="*/ 1616822 h 5210"/>
              <a:gd name="T24" fmla="*/ 3496454 w 19038"/>
              <a:gd name="T25" fmla="*/ 269530 h 5210"/>
              <a:gd name="T26" fmla="*/ 3792355 w 19038"/>
              <a:gd name="T27" fmla="*/ 23750 h 5210"/>
              <a:gd name="T28" fmla="*/ 4752053 w 19038"/>
              <a:gd name="T29" fmla="*/ 2879 h 5210"/>
              <a:gd name="T30" fmla="*/ 5057313 w 19038"/>
              <a:gd name="T31" fmla="*/ 237143 h 5210"/>
              <a:gd name="T32" fmla="*/ 5075312 w 19038"/>
              <a:gd name="T33" fmla="*/ 1009749 h 5210"/>
              <a:gd name="T34" fmla="*/ 5380212 w 19038"/>
              <a:gd name="T35" fmla="*/ 1240775 h 5210"/>
              <a:gd name="T36" fmla="*/ 6541857 w 19038"/>
              <a:gd name="T37" fmla="*/ 1217025 h 5210"/>
              <a:gd name="T38" fmla="*/ 6849997 w 19038"/>
              <a:gd name="T39" fmla="*/ 1450930 h 5210"/>
              <a:gd name="T40" fmla="*/ 6852877 w 19038"/>
              <a:gd name="T41" fmla="*/ 1655326 h 52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038" h="5210">
                <a:moveTo>
                  <a:pt x="0" y="4608"/>
                </a:moveTo>
                <a:lnTo>
                  <a:pt x="0" y="4608"/>
                </a:lnTo>
                <a:cubicBezTo>
                  <a:pt x="2033" y="4567"/>
                  <a:pt x="2033" y="4567"/>
                  <a:pt x="2033" y="4567"/>
                </a:cubicBezTo>
                <a:cubicBezTo>
                  <a:pt x="2494" y="4551"/>
                  <a:pt x="2864" y="4246"/>
                  <a:pt x="2856" y="3884"/>
                </a:cubicBezTo>
                <a:cubicBezTo>
                  <a:pt x="2823" y="2221"/>
                  <a:pt x="2823" y="2221"/>
                  <a:pt x="2823" y="2221"/>
                </a:cubicBezTo>
                <a:cubicBezTo>
                  <a:pt x="2815" y="1910"/>
                  <a:pt x="3095" y="1630"/>
                  <a:pt x="3482" y="1556"/>
                </a:cubicBezTo>
                <a:cubicBezTo>
                  <a:pt x="5959" y="1111"/>
                  <a:pt x="5959" y="1111"/>
                  <a:pt x="5959" y="1111"/>
                </a:cubicBezTo>
                <a:cubicBezTo>
                  <a:pt x="6470" y="1021"/>
                  <a:pt x="6964" y="1325"/>
                  <a:pt x="6972" y="1745"/>
                </a:cubicBezTo>
                <a:cubicBezTo>
                  <a:pt x="7029" y="4551"/>
                  <a:pt x="7029" y="4551"/>
                  <a:pt x="7029" y="4551"/>
                </a:cubicBezTo>
                <a:cubicBezTo>
                  <a:pt x="7038" y="4921"/>
                  <a:pt x="7416" y="5209"/>
                  <a:pt x="7877" y="5201"/>
                </a:cubicBezTo>
                <a:cubicBezTo>
                  <a:pt x="8972" y="5176"/>
                  <a:pt x="8972" y="5176"/>
                  <a:pt x="8972" y="5176"/>
                </a:cubicBezTo>
                <a:cubicBezTo>
                  <a:pt x="9433" y="5168"/>
                  <a:pt x="9802" y="4863"/>
                  <a:pt x="9795" y="4493"/>
                </a:cubicBezTo>
                <a:cubicBezTo>
                  <a:pt x="9713" y="749"/>
                  <a:pt x="9713" y="749"/>
                  <a:pt x="9713" y="749"/>
                </a:cubicBezTo>
                <a:cubicBezTo>
                  <a:pt x="9704" y="379"/>
                  <a:pt x="10074" y="74"/>
                  <a:pt x="10535" y="66"/>
                </a:cubicBezTo>
                <a:cubicBezTo>
                  <a:pt x="13201" y="8"/>
                  <a:pt x="13201" y="8"/>
                  <a:pt x="13201" y="8"/>
                </a:cubicBezTo>
                <a:cubicBezTo>
                  <a:pt x="13662" y="0"/>
                  <a:pt x="14041" y="288"/>
                  <a:pt x="14049" y="659"/>
                </a:cubicBezTo>
                <a:cubicBezTo>
                  <a:pt x="14099" y="2806"/>
                  <a:pt x="14099" y="2806"/>
                  <a:pt x="14099" y="2806"/>
                </a:cubicBezTo>
                <a:cubicBezTo>
                  <a:pt x="14107" y="3168"/>
                  <a:pt x="14486" y="3464"/>
                  <a:pt x="14946" y="3448"/>
                </a:cubicBezTo>
                <a:cubicBezTo>
                  <a:pt x="18173" y="3382"/>
                  <a:pt x="18173" y="3382"/>
                  <a:pt x="18173" y="3382"/>
                </a:cubicBezTo>
                <a:cubicBezTo>
                  <a:pt x="18642" y="3374"/>
                  <a:pt x="19021" y="3662"/>
                  <a:pt x="19029" y="4032"/>
                </a:cubicBezTo>
                <a:cubicBezTo>
                  <a:pt x="19037" y="4600"/>
                  <a:pt x="19037" y="4600"/>
                  <a:pt x="19037" y="4600"/>
                </a:cubicBezTo>
              </a:path>
            </a:pathLst>
          </a:custGeom>
          <a:noFill/>
          <a:ln w="5080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2" name="Freeform 333">
            <a:extLst>
              <a:ext uri="{FF2B5EF4-FFF2-40B4-BE49-F238E27FC236}">
                <a16:creationId xmlns:a16="http://schemas.microsoft.com/office/drawing/2014/main" id="{AF0A5A50-9E7F-9F4B-81B4-F1DFE345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21" y="4596506"/>
            <a:ext cx="21269873" cy="5818790"/>
          </a:xfrm>
          <a:custGeom>
            <a:avLst/>
            <a:gdLst>
              <a:gd name="T0" fmla="*/ 0 w 19038"/>
              <a:gd name="T1" fmla="*/ 1658205 h 5210"/>
              <a:gd name="T2" fmla="*/ 0 w 19038"/>
              <a:gd name="T3" fmla="*/ 1658205 h 5210"/>
              <a:gd name="T4" fmla="*/ 731833 w 19038"/>
              <a:gd name="T5" fmla="*/ 1643451 h 5210"/>
              <a:gd name="T6" fmla="*/ 1028094 w 19038"/>
              <a:gd name="T7" fmla="*/ 1397671 h 5210"/>
              <a:gd name="T8" fmla="*/ 1016214 w 19038"/>
              <a:gd name="T9" fmla="*/ 799235 h 5210"/>
              <a:gd name="T10" fmla="*/ 1253439 w 19038"/>
              <a:gd name="T11" fmla="*/ 559932 h 5210"/>
              <a:gd name="T12" fmla="*/ 2145101 w 19038"/>
              <a:gd name="T13" fmla="*/ 399797 h 5210"/>
              <a:gd name="T14" fmla="*/ 2509758 w 19038"/>
              <a:gd name="T15" fmla="*/ 627944 h 5210"/>
              <a:gd name="T16" fmla="*/ 2530276 w 19038"/>
              <a:gd name="T17" fmla="*/ 1637694 h 5210"/>
              <a:gd name="T18" fmla="*/ 2835537 w 19038"/>
              <a:gd name="T19" fmla="*/ 1871598 h 5210"/>
              <a:gd name="T20" fmla="*/ 3229711 w 19038"/>
              <a:gd name="T21" fmla="*/ 1862602 h 5210"/>
              <a:gd name="T22" fmla="*/ 3525972 w 19038"/>
              <a:gd name="T23" fmla="*/ 1616822 h 5210"/>
              <a:gd name="T24" fmla="*/ 3496454 w 19038"/>
              <a:gd name="T25" fmla="*/ 269530 h 5210"/>
              <a:gd name="T26" fmla="*/ 3792355 w 19038"/>
              <a:gd name="T27" fmla="*/ 23750 h 5210"/>
              <a:gd name="T28" fmla="*/ 4752053 w 19038"/>
              <a:gd name="T29" fmla="*/ 2879 h 5210"/>
              <a:gd name="T30" fmla="*/ 5057313 w 19038"/>
              <a:gd name="T31" fmla="*/ 237143 h 5210"/>
              <a:gd name="T32" fmla="*/ 5075312 w 19038"/>
              <a:gd name="T33" fmla="*/ 1009749 h 5210"/>
              <a:gd name="T34" fmla="*/ 5380212 w 19038"/>
              <a:gd name="T35" fmla="*/ 1240775 h 5210"/>
              <a:gd name="T36" fmla="*/ 6541857 w 19038"/>
              <a:gd name="T37" fmla="*/ 1217025 h 5210"/>
              <a:gd name="T38" fmla="*/ 6849997 w 19038"/>
              <a:gd name="T39" fmla="*/ 1450930 h 5210"/>
              <a:gd name="T40" fmla="*/ 6852877 w 19038"/>
              <a:gd name="T41" fmla="*/ 1655326 h 52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038" h="5210">
                <a:moveTo>
                  <a:pt x="0" y="4608"/>
                </a:moveTo>
                <a:lnTo>
                  <a:pt x="0" y="4608"/>
                </a:lnTo>
                <a:cubicBezTo>
                  <a:pt x="2033" y="4567"/>
                  <a:pt x="2033" y="4567"/>
                  <a:pt x="2033" y="4567"/>
                </a:cubicBezTo>
                <a:cubicBezTo>
                  <a:pt x="2494" y="4551"/>
                  <a:pt x="2864" y="4246"/>
                  <a:pt x="2856" y="3884"/>
                </a:cubicBezTo>
                <a:cubicBezTo>
                  <a:pt x="2823" y="2221"/>
                  <a:pt x="2823" y="2221"/>
                  <a:pt x="2823" y="2221"/>
                </a:cubicBezTo>
                <a:cubicBezTo>
                  <a:pt x="2815" y="1910"/>
                  <a:pt x="3095" y="1630"/>
                  <a:pt x="3482" y="1556"/>
                </a:cubicBezTo>
                <a:cubicBezTo>
                  <a:pt x="5959" y="1111"/>
                  <a:pt x="5959" y="1111"/>
                  <a:pt x="5959" y="1111"/>
                </a:cubicBezTo>
                <a:cubicBezTo>
                  <a:pt x="6470" y="1021"/>
                  <a:pt x="6964" y="1325"/>
                  <a:pt x="6972" y="1745"/>
                </a:cubicBezTo>
                <a:cubicBezTo>
                  <a:pt x="7029" y="4551"/>
                  <a:pt x="7029" y="4551"/>
                  <a:pt x="7029" y="4551"/>
                </a:cubicBezTo>
                <a:cubicBezTo>
                  <a:pt x="7038" y="4921"/>
                  <a:pt x="7416" y="5209"/>
                  <a:pt x="7877" y="5201"/>
                </a:cubicBezTo>
                <a:cubicBezTo>
                  <a:pt x="8972" y="5176"/>
                  <a:pt x="8972" y="5176"/>
                  <a:pt x="8972" y="5176"/>
                </a:cubicBezTo>
                <a:cubicBezTo>
                  <a:pt x="9433" y="5168"/>
                  <a:pt x="9802" y="4863"/>
                  <a:pt x="9795" y="4493"/>
                </a:cubicBezTo>
                <a:cubicBezTo>
                  <a:pt x="9713" y="749"/>
                  <a:pt x="9713" y="749"/>
                  <a:pt x="9713" y="749"/>
                </a:cubicBezTo>
                <a:cubicBezTo>
                  <a:pt x="9704" y="379"/>
                  <a:pt x="10074" y="74"/>
                  <a:pt x="10535" y="66"/>
                </a:cubicBezTo>
                <a:cubicBezTo>
                  <a:pt x="13201" y="8"/>
                  <a:pt x="13201" y="8"/>
                  <a:pt x="13201" y="8"/>
                </a:cubicBezTo>
                <a:cubicBezTo>
                  <a:pt x="13662" y="0"/>
                  <a:pt x="14041" y="288"/>
                  <a:pt x="14049" y="659"/>
                </a:cubicBezTo>
                <a:cubicBezTo>
                  <a:pt x="14099" y="2806"/>
                  <a:pt x="14099" y="2806"/>
                  <a:pt x="14099" y="2806"/>
                </a:cubicBezTo>
                <a:cubicBezTo>
                  <a:pt x="14107" y="3168"/>
                  <a:pt x="14486" y="3464"/>
                  <a:pt x="14946" y="3448"/>
                </a:cubicBezTo>
                <a:cubicBezTo>
                  <a:pt x="18173" y="3382"/>
                  <a:pt x="18173" y="3382"/>
                  <a:pt x="18173" y="3382"/>
                </a:cubicBezTo>
                <a:cubicBezTo>
                  <a:pt x="18642" y="3374"/>
                  <a:pt x="19021" y="3662"/>
                  <a:pt x="19029" y="4032"/>
                </a:cubicBezTo>
                <a:cubicBezTo>
                  <a:pt x="19037" y="4600"/>
                  <a:pt x="19037" y="4600"/>
                  <a:pt x="19037" y="4600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Freeform 334">
            <a:extLst>
              <a:ext uri="{FF2B5EF4-FFF2-40B4-BE49-F238E27FC236}">
                <a16:creationId xmlns:a16="http://schemas.microsoft.com/office/drawing/2014/main" id="{37B5E11B-9136-E242-896C-25679CDA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0241" y="9245135"/>
            <a:ext cx="1251459" cy="1547079"/>
          </a:xfrm>
          <a:custGeom>
            <a:avLst/>
            <a:gdLst>
              <a:gd name="T0" fmla="*/ 213303 w 1121"/>
              <a:gd name="T1" fmla="*/ 498115 h 1383"/>
              <a:gd name="T2" fmla="*/ 0 w 1121"/>
              <a:gd name="T3" fmla="*/ 8650 h 1383"/>
              <a:gd name="T4" fmla="*/ 204310 w 1121"/>
              <a:gd name="T5" fmla="*/ 121465 h 1383"/>
              <a:gd name="T6" fmla="*/ 402865 w 1121"/>
              <a:gd name="T7" fmla="*/ 0 h 1383"/>
              <a:gd name="T8" fmla="*/ 213303 w 1121"/>
              <a:gd name="T9" fmla="*/ 498115 h 13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21" h="1383">
                <a:moveTo>
                  <a:pt x="593" y="1382"/>
                </a:moveTo>
                <a:lnTo>
                  <a:pt x="0" y="24"/>
                </a:lnTo>
                <a:lnTo>
                  <a:pt x="568" y="337"/>
                </a:lnTo>
                <a:lnTo>
                  <a:pt x="1120" y="0"/>
                </a:lnTo>
                <a:lnTo>
                  <a:pt x="593" y="138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Line 361">
            <a:extLst>
              <a:ext uri="{FF2B5EF4-FFF2-40B4-BE49-F238E27FC236}">
                <a16:creationId xmlns:a16="http://schemas.microsoft.com/office/drawing/2014/main" id="{39F84482-0425-684A-BEEB-348F30011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6165" y="6131268"/>
            <a:ext cx="137956" cy="29562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362">
            <a:extLst>
              <a:ext uri="{FF2B5EF4-FFF2-40B4-BE49-F238E27FC236}">
                <a16:creationId xmlns:a16="http://schemas.microsoft.com/office/drawing/2014/main" id="{D6E68DA4-7CB3-644B-97F0-8290B96BE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003" y="6072144"/>
            <a:ext cx="147810" cy="39416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363">
            <a:extLst>
              <a:ext uri="{FF2B5EF4-FFF2-40B4-BE49-F238E27FC236}">
                <a16:creationId xmlns:a16="http://schemas.microsoft.com/office/drawing/2014/main" id="{5D1E3789-F474-F640-8CF0-18A127A93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2623" y="6017946"/>
            <a:ext cx="137956" cy="39416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364">
            <a:extLst>
              <a:ext uri="{FF2B5EF4-FFF2-40B4-BE49-F238E27FC236}">
                <a16:creationId xmlns:a16="http://schemas.microsoft.com/office/drawing/2014/main" id="{F20CB1AE-F73E-624F-8461-E764797FB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90" y="5973604"/>
            <a:ext cx="147810" cy="29562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388">
            <a:extLst>
              <a:ext uri="{FF2B5EF4-FFF2-40B4-BE49-F238E27FC236}">
                <a16:creationId xmlns:a16="http://schemas.microsoft.com/office/drawing/2014/main" id="{9132C6A7-A144-1B44-AA1D-155E11C53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468" y="10368491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Freeform 389">
            <a:extLst>
              <a:ext uri="{FF2B5EF4-FFF2-40B4-BE49-F238E27FC236}">
                <a16:creationId xmlns:a16="http://schemas.microsoft.com/office/drawing/2014/main" id="{F09AAB36-C98A-6C49-A5A6-CDE32BB6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088" y="10373417"/>
            <a:ext cx="147810" cy="4929"/>
          </a:xfrm>
          <a:custGeom>
            <a:avLst/>
            <a:gdLst>
              <a:gd name="T0" fmla="*/ 0 w 133"/>
              <a:gd name="T1" fmla="*/ 0 h 1"/>
              <a:gd name="T2" fmla="*/ 11817 w 133"/>
              <a:gd name="T3" fmla="*/ 0 h 1"/>
              <a:gd name="T4" fmla="*/ 47267 w 13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" h="1">
                <a:moveTo>
                  <a:pt x="0" y="0"/>
                </a:moveTo>
                <a:lnTo>
                  <a:pt x="33" y="0"/>
                </a:lnTo>
                <a:lnTo>
                  <a:pt x="132" y="0"/>
                </a:lnTo>
              </a:path>
            </a:pathLst>
          </a:custGeom>
          <a:solidFill>
            <a:schemeClr val="bg2"/>
          </a:solidFill>
          <a:ln w="900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96" name="Line 390">
            <a:extLst>
              <a:ext uri="{FF2B5EF4-FFF2-40B4-BE49-F238E27FC236}">
                <a16:creationId xmlns:a16="http://schemas.microsoft.com/office/drawing/2014/main" id="{4A1E7593-35D8-7F41-AAD9-8146AEB9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783" y="10363563"/>
            <a:ext cx="147810" cy="492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391">
            <a:extLst>
              <a:ext uri="{FF2B5EF4-FFF2-40B4-BE49-F238E27FC236}">
                <a16:creationId xmlns:a16="http://schemas.microsoft.com/office/drawing/2014/main" id="{A815F202-240D-3142-B8CE-929C78D27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97403" y="10348783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392">
            <a:extLst>
              <a:ext uri="{FF2B5EF4-FFF2-40B4-BE49-F238E27FC236}">
                <a16:creationId xmlns:a16="http://schemas.microsoft.com/office/drawing/2014/main" id="{19AFC69B-8B4B-8441-AA43-79B3D771E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3023" y="10358637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Line 420">
            <a:extLst>
              <a:ext uri="{FF2B5EF4-FFF2-40B4-BE49-F238E27FC236}">
                <a16:creationId xmlns:a16="http://schemas.microsoft.com/office/drawing/2014/main" id="{E7063290-E1BC-EA42-B020-E73340B38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60539" y="4618677"/>
            <a:ext cx="147810" cy="492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1" name="Line 421">
            <a:extLst>
              <a:ext uri="{FF2B5EF4-FFF2-40B4-BE49-F238E27FC236}">
                <a16:creationId xmlns:a16="http://schemas.microsoft.com/office/drawing/2014/main" id="{9EADEFFD-1F95-D64E-8184-90BE4876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6159" y="4608823"/>
            <a:ext cx="147810" cy="492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Line 422">
            <a:extLst>
              <a:ext uri="{FF2B5EF4-FFF2-40B4-BE49-F238E27FC236}">
                <a16:creationId xmlns:a16="http://schemas.microsoft.com/office/drawing/2014/main" id="{18943E90-30B4-3840-80DE-F34E2D085C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1780" y="4594043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Line 423">
            <a:extLst>
              <a:ext uri="{FF2B5EF4-FFF2-40B4-BE49-F238E27FC236}">
                <a16:creationId xmlns:a16="http://schemas.microsoft.com/office/drawing/2014/main" id="{70023826-7037-754C-8C06-AA1D2D27B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42471" y="4598969"/>
            <a:ext cx="147810" cy="4929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Line 424">
            <a:extLst>
              <a:ext uri="{FF2B5EF4-FFF2-40B4-BE49-F238E27FC236}">
                <a16:creationId xmlns:a16="http://schemas.microsoft.com/office/drawing/2014/main" id="{CF13BE4A-949A-1A49-A5F4-85A4C6EE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8091" y="4594043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25">
            <a:extLst>
              <a:ext uri="{FF2B5EF4-FFF2-40B4-BE49-F238E27FC236}">
                <a16:creationId xmlns:a16="http://schemas.microsoft.com/office/drawing/2014/main" id="{5DA8EBE1-8BD1-B94F-9BE3-9A77394FA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33712" y="4579261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Line 449">
            <a:extLst>
              <a:ext uri="{FF2B5EF4-FFF2-40B4-BE49-F238E27FC236}">
                <a16:creationId xmlns:a16="http://schemas.microsoft.com/office/drawing/2014/main" id="{283B9A00-85CD-7445-8F2A-376DFD549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8964" y="8397690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4" name="Line 450">
            <a:extLst>
              <a:ext uri="{FF2B5EF4-FFF2-40B4-BE49-F238E27FC236}">
                <a16:creationId xmlns:a16="http://schemas.microsoft.com/office/drawing/2014/main" id="{DB91F837-BC19-4340-B163-6CE8CF3DC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4585" y="8387836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5" name="Line 451">
            <a:extLst>
              <a:ext uri="{FF2B5EF4-FFF2-40B4-BE49-F238E27FC236}">
                <a16:creationId xmlns:a16="http://schemas.microsoft.com/office/drawing/2014/main" id="{4FE0BE45-F566-E347-A980-4CA11DAEB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20205" y="8373053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6" name="Line 452">
            <a:extLst>
              <a:ext uri="{FF2B5EF4-FFF2-40B4-BE49-F238E27FC236}">
                <a16:creationId xmlns:a16="http://schemas.microsoft.com/office/drawing/2014/main" id="{9CF99348-C357-B74D-B561-7CC51A11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0900" y="8377982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7" name="Line 453">
            <a:extLst>
              <a:ext uri="{FF2B5EF4-FFF2-40B4-BE49-F238E27FC236}">
                <a16:creationId xmlns:a16="http://schemas.microsoft.com/office/drawing/2014/main" id="{93C187B9-51F2-274C-AB54-439F31BE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06520" y="8368128"/>
            <a:ext cx="147810" cy="492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8" name="Line 454">
            <a:extLst>
              <a:ext uri="{FF2B5EF4-FFF2-40B4-BE49-F238E27FC236}">
                <a16:creationId xmlns:a16="http://schemas.microsoft.com/office/drawing/2014/main" id="{ECEEE033-9896-0B48-9AF9-9222FF6EF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02140" y="8353345"/>
            <a:ext cx="147810" cy="1970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9" name="Freeform 465">
            <a:extLst>
              <a:ext uri="{FF2B5EF4-FFF2-40B4-BE49-F238E27FC236}">
                <a16:creationId xmlns:a16="http://schemas.microsoft.com/office/drawing/2014/main" id="{D8F83DBB-92B2-9040-AFF7-50DEF3F6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91" y="5052253"/>
            <a:ext cx="1970801" cy="1975730"/>
          </a:xfrm>
          <a:custGeom>
            <a:avLst/>
            <a:gdLst>
              <a:gd name="T0" fmla="*/ 287588 w 1762"/>
              <a:gd name="T1" fmla="*/ 618605 h 1770"/>
              <a:gd name="T2" fmla="*/ 287588 w 1762"/>
              <a:gd name="T3" fmla="*/ 618605 h 1770"/>
              <a:gd name="T4" fmla="*/ 14776 w 1762"/>
              <a:gd name="T5" fmla="*/ 346347 h 1770"/>
              <a:gd name="T6" fmla="*/ 14776 w 1762"/>
              <a:gd name="T7" fmla="*/ 290241 h 1770"/>
              <a:gd name="T8" fmla="*/ 287588 w 1762"/>
              <a:gd name="T9" fmla="*/ 15105 h 1770"/>
              <a:gd name="T10" fmla="*/ 347052 w 1762"/>
              <a:gd name="T11" fmla="*/ 15105 h 1770"/>
              <a:gd name="T12" fmla="*/ 619864 w 1762"/>
              <a:gd name="T13" fmla="*/ 290241 h 1770"/>
              <a:gd name="T14" fmla="*/ 619864 w 1762"/>
              <a:gd name="T15" fmla="*/ 346347 h 1770"/>
              <a:gd name="T16" fmla="*/ 347052 w 1762"/>
              <a:gd name="T17" fmla="*/ 618605 h 1770"/>
              <a:gd name="T18" fmla="*/ 287588 w 1762"/>
              <a:gd name="T19" fmla="*/ 618605 h 17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2" h="1770">
                <a:moveTo>
                  <a:pt x="798" y="1720"/>
                </a:moveTo>
                <a:lnTo>
                  <a:pt x="798" y="1720"/>
                </a:lnTo>
                <a:cubicBezTo>
                  <a:pt x="41" y="963"/>
                  <a:pt x="41" y="963"/>
                  <a:pt x="41" y="963"/>
                </a:cubicBezTo>
                <a:cubicBezTo>
                  <a:pt x="0" y="922"/>
                  <a:pt x="0" y="848"/>
                  <a:pt x="41" y="807"/>
                </a:cubicBezTo>
                <a:cubicBezTo>
                  <a:pt x="798" y="42"/>
                  <a:pt x="798" y="42"/>
                  <a:pt x="798" y="42"/>
                </a:cubicBezTo>
                <a:cubicBezTo>
                  <a:pt x="848" y="0"/>
                  <a:pt x="913" y="0"/>
                  <a:pt x="963" y="42"/>
                </a:cubicBezTo>
                <a:cubicBezTo>
                  <a:pt x="1720" y="807"/>
                  <a:pt x="1720" y="807"/>
                  <a:pt x="1720" y="807"/>
                </a:cubicBezTo>
                <a:cubicBezTo>
                  <a:pt x="1761" y="848"/>
                  <a:pt x="1761" y="922"/>
                  <a:pt x="1720" y="963"/>
                </a:cubicBezTo>
                <a:cubicBezTo>
                  <a:pt x="963" y="1720"/>
                  <a:pt x="963" y="1720"/>
                  <a:pt x="963" y="1720"/>
                </a:cubicBezTo>
                <a:cubicBezTo>
                  <a:pt x="913" y="1769"/>
                  <a:pt x="848" y="1769"/>
                  <a:pt x="798" y="172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66">
            <a:extLst>
              <a:ext uri="{FF2B5EF4-FFF2-40B4-BE49-F238E27FC236}">
                <a16:creationId xmlns:a16="http://schemas.microsoft.com/office/drawing/2014/main" id="{679E077B-3364-9C4B-BBEC-4E5A0C6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804" y="9388016"/>
            <a:ext cx="1970801" cy="1980655"/>
          </a:xfrm>
          <a:custGeom>
            <a:avLst/>
            <a:gdLst>
              <a:gd name="T0" fmla="*/ 619864 w 1762"/>
              <a:gd name="T1" fmla="*/ 347014 h 1771"/>
              <a:gd name="T2" fmla="*/ 619864 w 1762"/>
              <a:gd name="T3" fmla="*/ 347014 h 1771"/>
              <a:gd name="T4" fmla="*/ 347052 w 1762"/>
              <a:gd name="T5" fmla="*/ 620158 h 1771"/>
              <a:gd name="T6" fmla="*/ 287588 w 1762"/>
              <a:gd name="T7" fmla="*/ 620158 h 1771"/>
              <a:gd name="T8" fmla="*/ 14776 w 1762"/>
              <a:gd name="T9" fmla="*/ 347014 h 1771"/>
              <a:gd name="T10" fmla="*/ 14776 w 1762"/>
              <a:gd name="T11" fmla="*/ 287917 h 1771"/>
              <a:gd name="T12" fmla="*/ 287588 w 1762"/>
              <a:gd name="T13" fmla="*/ 14774 h 1771"/>
              <a:gd name="T14" fmla="*/ 347052 w 1762"/>
              <a:gd name="T15" fmla="*/ 14774 h 1771"/>
              <a:gd name="T16" fmla="*/ 619864 w 1762"/>
              <a:gd name="T17" fmla="*/ 287917 h 1771"/>
              <a:gd name="T18" fmla="*/ 619864 w 1762"/>
              <a:gd name="T19" fmla="*/ 347014 h 17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2" h="1771">
                <a:moveTo>
                  <a:pt x="1720" y="963"/>
                </a:moveTo>
                <a:lnTo>
                  <a:pt x="1720" y="963"/>
                </a:lnTo>
                <a:cubicBezTo>
                  <a:pt x="963" y="1721"/>
                  <a:pt x="963" y="1721"/>
                  <a:pt x="963" y="1721"/>
                </a:cubicBezTo>
                <a:cubicBezTo>
                  <a:pt x="914" y="1770"/>
                  <a:pt x="848" y="1770"/>
                  <a:pt x="798" y="1721"/>
                </a:cubicBezTo>
                <a:cubicBezTo>
                  <a:pt x="41" y="963"/>
                  <a:pt x="41" y="963"/>
                  <a:pt x="41" y="963"/>
                </a:cubicBezTo>
                <a:cubicBezTo>
                  <a:pt x="0" y="914"/>
                  <a:pt x="0" y="848"/>
                  <a:pt x="41" y="799"/>
                </a:cubicBezTo>
                <a:cubicBezTo>
                  <a:pt x="798" y="41"/>
                  <a:pt x="798" y="41"/>
                  <a:pt x="798" y="41"/>
                </a:cubicBezTo>
                <a:cubicBezTo>
                  <a:pt x="848" y="0"/>
                  <a:pt x="914" y="0"/>
                  <a:pt x="963" y="41"/>
                </a:cubicBezTo>
                <a:cubicBezTo>
                  <a:pt x="1720" y="799"/>
                  <a:pt x="1720" y="799"/>
                  <a:pt x="1720" y="799"/>
                </a:cubicBezTo>
                <a:cubicBezTo>
                  <a:pt x="1761" y="848"/>
                  <a:pt x="1761" y="914"/>
                  <a:pt x="1720" y="96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67">
            <a:extLst>
              <a:ext uri="{FF2B5EF4-FFF2-40B4-BE49-F238E27FC236}">
                <a16:creationId xmlns:a16="http://schemas.microsoft.com/office/drawing/2014/main" id="{00E27528-6C7F-CF43-B772-C15E0AEF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990" y="3588934"/>
            <a:ext cx="1975730" cy="1970801"/>
          </a:xfrm>
          <a:custGeom>
            <a:avLst/>
            <a:gdLst>
              <a:gd name="T0" fmla="*/ 290241 w 1770"/>
              <a:gd name="T1" fmla="*/ 619864 h 1762"/>
              <a:gd name="T2" fmla="*/ 290241 w 1770"/>
              <a:gd name="T3" fmla="*/ 619864 h 1762"/>
              <a:gd name="T4" fmla="*/ 17623 w 1770"/>
              <a:gd name="T5" fmla="*/ 347052 h 1762"/>
              <a:gd name="T6" fmla="*/ 17623 w 1770"/>
              <a:gd name="T7" fmla="*/ 287588 h 1762"/>
              <a:gd name="T8" fmla="*/ 290241 w 1770"/>
              <a:gd name="T9" fmla="*/ 14776 h 1762"/>
              <a:gd name="T10" fmla="*/ 349224 w 1770"/>
              <a:gd name="T11" fmla="*/ 14776 h 1762"/>
              <a:gd name="T12" fmla="*/ 621483 w 1770"/>
              <a:gd name="T13" fmla="*/ 287588 h 1762"/>
              <a:gd name="T14" fmla="*/ 621483 w 1770"/>
              <a:gd name="T15" fmla="*/ 347052 h 1762"/>
              <a:gd name="T16" fmla="*/ 349224 w 1770"/>
              <a:gd name="T17" fmla="*/ 619864 h 1762"/>
              <a:gd name="T18" fmla="*/ 290241 w 1770"/>
              <a:gd name="T19" fmla="*/ 619864 h 17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70" h="1762">
                <a:moveTo>
                  <a:pt x="807" y="1720"/>
                </a:moveTo>
                <a:lnTo>
                  <a:pt x="807" y="1720"/>
                </a:lnTo>
                <a:cubicBezTo>
                  <a:pt x="49" y="963"/>
                  <a:pt x="49" y="963"/>
                  <a:pt x="49" y="963"/>
                </a:cubicBezTo>
                <a:cubicBezTo>
                  <a:pt x="0" y="913"/>
                  <a:pt x="0" y="848"/>
                  <a:pt x="49" y="798"/>
                </a:cubicBezTo>
                <a:cubicBezTo>
                  <a:pt x="807" y="41"/>
                  <a:pt x="807" y="41"/>
                  <a:pt x="807" y="41"/>
                </a:cubicBezTo>
                <a:cubicBezTo>
                  <a:pt x="848" y="0"/>
                  <a:pt x="922" y="0"/>
                  <a:pt x="971" y="41"/>
                </a:cubicBezTo>
                <a:cubicBezTo>
                  <a:pt x="1728" y="798"/>
                  <a:pt x="1728" y="798"/>
                  <a:pt x="1728" y="798"/>
                </a:cubicBezTo>
                <a:cubicBezTo>
                  <a:pt x="1769" y="848"/>
                  <a:pt x="1769" y="913"/>
                  <a:pt x="1728" y="963"/>
                </a:cubicBezTo>
                <a:cubicBezTo>
                  <a:pt x="971" y="1720"/>
                  <a:pt x="971" y="1720"/>
                  <a:pt x="971" y="1720"/>
                </a:cubicBezTo>
                <a:cubicBezTo>
                  <a:pt x="922" y="1761"/>
                  <a:pt x="848" y="1761"/>
                  <a:pt x="807" y="172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68">
            <a:extLst>
              <a:ext uri="{FF2B5EF4-FFF2-40B4-BE49-F238E27FC236}">
                <a16:creationId xmlns:a16="http://schemas.microsoft.com/office/drawing/2014/main" id="{3FE9F558-3235-F043-888F-474F6EDC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300" y="7392581"/>
            <a:ext cx="1980655" cy="1980655"/>
          </a:xfrm>
          <a:custGeom>
            <a:avLst/>
            <a:gdLst>
              <a:gd name="T0" fmla="*/ 290800 w 1771"/>
              <a:gd name="T1" fmla="*/ 620158 h 1771"/>
              <a:gd name="T2" fmla="*/ 290800 w 1771"/>
              <a:gd name="T3" fmla="*/ 620158 h 1771"/>
              <a:gd name="T4" fmla="*/ 14774 w 1771"/>
              <a:gd name="T5" fmla="*/ 347014 h 1771"/>
              <a:gd name="T6" fmla="*/ 14774 w 1771"/>
              <a:gd name="T7" fmla="*/ 290800 h 1771"/>
              <a:gd name="T8" fmla="*/ 290800 w 1771"/>
              <a:gd name="T9" fmla="*/ 14774 h 1771"/>
              <a:gd name="T10" fmla="*/ 347014 w 1771"/>
              <a:gd name="T11" fmla="*/ 14774 h 1771"/>
              <a:gd name="T12" fmla="*/ 623040 w 1771"/>
              <a:gd name="T13" fmla="*/ 290800 h 1771"/>
              <a:gd name="T14" fmla="*/ 623040 w 1771"/>
              <a:gd name="T15" fmla="*/ 347014 h 1771"/>
              <a:gd name="T16" fmla="*/ 347014 w 1771"/>
              <a:gd name="T17" fmla="*/ 620158 h 1771"/>
              <a:gd name="T18" fmla="*/ 290800 w 1771"/>
              <a:gd name="T19" fmla="*/ 620158 h 17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71" h="1771">
                <a:moveTo>
                  <a:pt x="807" y="1721"/>
                </a:moveTo>
                <a:lnTo>
                  <a:pt x="807" y="1721"/>
                </a:lnTo>
                <a:cubicBezTo>
                  <a:pt x="41" y="963"/>
                  <a:pt x="41" y="963"/>
                  <a:pt x="41" y="963"/>
                </a:cubicBezTo>
                <a:cubicBezTo>
                  <a:pt x="0" y="922"/>
                  <a:pt x="0" y="848"/>
                  <a:pt x="41" y="807"/>
                </a:cubicBezTo>
                <a:cubicBezTo>
                  <a:pt x="807" y="41"/>
                  <a:pt x="807" y="41"/>
                  <a:pt x="807" y="41"/>
                </a:cubicBezTo>
                <a:cubicBezTo>
                  <a:pt x="848" y="0"/>
                  <a:pt x="922" y="0"/>
                  <a:pt x="963" y="41"/>
                </a:cubicBezTo>
                <a:cubicBezTo>
                  <a:pt x="1729" y="807"/>
                  <a:pt x="1729" y="807"/>
                  <a:pt x="1729" y="807"/>
                </a:cubicBezTo>
                <a:cubicBezTo>
                  <a:pt x="1770" y="848"/>
                  <a:pt x="1770" y="922"/>
                  <a:pt x="1729" y="963"/>
                </a:cubicBezTo>
                <a:cubicBezTo>
                  <a:pt x="963" y="1721"/>
                  <a:pt x="963" y="1721"/>
                  <a:pt x="963" y="1721"/>
                </a:cubicBezTo>
                <a:cubicBezTo>
                  <a:pt x="922" y="1770"/>
                  <a:pt x="848" y="1770"/>
                  <a:pt x="807" y="172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69">
            <a:extLst>
              <a:ext uri="{FF2B5EF4-FFF2-40B4-BE49-F238E27FC236}">
                <a16:creationId xmlns:a16="http://schemas.microsoft.com/office/drawing/2014/main" id="{6BD31316-6AC2-6049-835E-F7E86CFCF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530" y="5742033"/>
            <a:ext cx="54195" cy="177372"/>
          </a:xfrm>
          <a:custGeom>
            <a:avLst/>
            <a:gdLst>
              <a:gd name="T0" fmla="*/ 8382 w 50"/>
              <a:gd name="T1" fmla="*/ 56786 h 157"/>
              <a:gd name="T2" fmla="*/ 8382 w 50"/>
              <a:gd name="T3" fmla="*/ 56786 h 157"/>
              <a:gd name="T4" fmla="*/ 8382 w 50"/>
              <a:gd name="T5" fmla="*/ 56786 h 157"/>
              <a:gd name="T6" fmla="*/ 0 w 50"/>
              <a:gd name="T7" fmla="*/ 50962 h 157"/>
              <a:gd name="T8" fmla="*/ 0 w 50"/>
              <a:gd name="T9" fmla="*/ 5824 h 157"/>
              <a:gd name="T10" fmla="*/ 8382 w 50"/>
              <a:gd name="T11" fmla="*/ 0 h 157"/>
              <a:gd name="T12" fmla="*/ 8382 w 50"/>
              <a:gd name="T13" fmla="*/ 0 h 157"/>
              <a:gd name="T14" fmla="*/ 17113 w 50"/>
              <a:gd name="T15" fmla="*/ 5824 h 157"/>
              <a:gd name="T16" fmla="*/ 17113 w 50"/>
              <a:gd name="T17" fmla="*/ 50962 h 157"/>
              <a:gd name="T18" fmla="*/ 8382 w 50"/>
              <a:gd name="T19" fmla="*/ 56786 h 1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" h="157">
                <a:moveTo>
                  <a:pt x="24" y="156"/>
                </a:moveTo>
                <a:lnTo>
                  <a:pt x="24" y="156"/>
                </a:lnTo>
                <a:cubicBezTo>
                  <a:pt x="16" y="156"/>
                  <a:pt x="0" y="148"/>
                  <a:pt x="0" y="14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6" y="0"/>
                  <a:pt x="24" y="0"/>
                </a:cubicBezTo>
                <a:cubicBezTo>
                  <a:pt x="33" y="0"/>
                  <a:pt x="49" y="8"/>
                  <a:pt x="49" y="16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49" y="148"/>
                  <a:pt x="33" y="156"/>
                  <a:pt x="24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70">
            <a:extLst>
              <a:ext uri="{FF2B5EF4-FFF2-40B4-BE49-F238E27FC236}">
                <a16:creationId xmlns:a16="http://schemas.microsoft.com/office/drawing/2014/main" id="{F7DA1AAC-A417-F742-B0CA-CC5DA332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901" y="5554807"/>
            <a:ext cx="1049453" cy="261133"/>
          </a:xfrm>
          <a:custGeom>
            <a:avLst/>
            <a:gdLst>
              <a:gd name="T0" fmla="*/ 272309 w 940"/>
              <a:gd name="T1" fmla="*/ 83775 h 232"/>
              <a:gd name="T2" fmla="*/ 272309 w 940"/>
              <a:gd name="T3" fmla="*/ 83775 h 232"/>
              <a:gd name="T4" fmla="*/ 266553 w 940"/>
              <a:gd name="T5" fmla="*/ 83775 h 232"/>
              <a:gd name="T6" fmla="*/ 168709 w 940"/>
              <a:gd name="T7" fmla="*/ 68543 h 232"/>
              <a:gd name="T8" fmla="*/ 168709 w 940"/>
              <a:gd name="T9" fmla="*/ 68543 h 232"/>
              <a:gd name="T10" fmla="*/ 71225 w 940"/>
              <a:gd name="T11" fmla="*/ 83775 h 232"/>
              <a:gd name="T12" fmla="*/ 53239 w 940"/>
              <a:gd name="T13" fmla="*/ 77610 h 232"/>
              <a:gd name="T14" fmla="*/ 47483 w 940"/>
              <a:gd name="T15" fmla="*/ 71807 h 232"/>
              <a:gd name="T16" fmla="*/ 44605 w 940"/>
              <a:gd name="T17" fmla="*/ 68543 h 232"/>
              <a:gd name="T18" fmla="*/ 8993 w 940"/>
              <a:gd name="T19" fmla="*/ 68543 h 232"/>
              <a:gd name="T20" fmla="*/ 0 w 940"/>
              <a:gd name="T21" fmla="*/ 65642 h 232"/>
              <a:gd name="T22" fmla="*/ 3237 w 940"/>
              <a:gd name="T23" fmla="*/ 56576 h 232"/>
              <a:gd name="T24" fmla="*/ 56476 w 940"/>
              <a:gd name="T25" fmla="*/ 26837 h 232"/>
              <a:gd name="T26" fmla="*/ 168709 w 940"/>
              <a:gd name="T27" fmla="*/ 0 h 232"/>
              <a:gd name="T28" fmla="*/ 284180 w 940"/>
              <a:gd name="T29" fmla="*/ 26837 h 232"/>
              <a:gd name="T30" fmla="*/ 334541 w 940"/>
              <a:gd name="T31" fmla="*/ 56576 h 232"/>
              <a:gd name="T32" fmla="*/ 337778 w 940"/>
              <a:gd name="T33" fmla="*/ 65642 h 232"/>
              <a:gd name="T34" fmla="*/ 328785 w 940"/>
              <a:gd name="T35" fmla="*/ 68543 h 232"/>
              <a:gd name="T36" fmla="*/ 293173 w 940"/>
              <a:gd name="T37" fmla="*/ 68543 h 232"/>
              <a:gd name="T38" fmla="*/ 293173 w 940"/>
              <a:gd name="T39" fmla="*/ 71807 h 232"/>
              <a:gd name="T40" fmla="*/ 284180 w 940"/>
              <a:gd name="T41" fmla="*/ 77610 h 232"/>
              <a:gd name="T42" fmla="*/ 272309 w 940"/>
              <a:gd name="T43" fmla="*/ 83775 h 232"/>
              <a:gd name="T44" fmla="*/ 168709 w 940"/>
              <a:gd name="T45" fmla="*/ 53674 h 232"/>
              <a:gd name="T46" fmla="*/ 168709 w 940"/>
              <a:gd name="T47" fmla="*/ 53674 h 232"/>
              <a:gd name="T48" fmla="*/ 272309 w 940"/>
              <a:gd name="T49" fmla="*/ 68543 h 232"/>
              <a:gd name="T50" fmla="*/ 272309 w 940"/>
              <a:gd name="T51" fmla="*/ 68543 h 232"/>
              <a:gd name="T52" fmla="*/ 281302 w 940"/>
              <a:gd name="T53" fmla="*/ 59840 h 232"/>
              <a:gd name="T54" fmla="*/ 293173 w 940"/>
              <a:gd name="T55" fmla="*/ 53674 h 232"/>
              <a:gd name="T56" fmla="*/ 302166 w 940"/>
              <a:gd name="T57" fmla="*/ 53674 h 232"/>
              <a:gd name="T58" fmla="*/ 275546 w 940"/>
              <a:gd name="T59" fmla="*/ 41706 h 232"/>
              <a:gd name="T60" fmla="*/ 168709 w 940"/>
              <a:gd name="T61" fmla="*/ 14869 h 232"/>
              <a:gd name="T62" fmla="*/ 35612 w 940"/>
              <a:gd name="T63" fmla="*/ 53674 h 232"/>
              <a:gd name="T64" fmla="*/ 44605 w 940"/>
              <a:gd name="T65" fmla="*/ 53674 h 232"/>
              <a:gd name="T66" fmla="*/ 56476 w 940"/>
              <a:gd name="T67" fmla="*/ 59840 h 232"/>
              <a:gd name="T68" fmla="*/ 65110 w 940"/>
              <a:gd name="T69" fmla="*/ 68543 h 232"/>
              <a:gd name="T70" fmla="*/ 68347 w 940"/>
              <a:gd name="T71" fmla="*/ 68543 h 232"/>
              <a:gd name="T72" fmla="*/ 168709 w 940"/>
              <a:gd name="T73" fmla="*/ 53674 h 2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40" h="232">
                <a:moveTo>
                  <a:pt x="757" y="231"/>
                </a:moveTo>
                <a:lnTo>
                  <a:pt x="757" y="231"/>
                </a:lnTo>
                <a:cubicBezTo>
                  <a:pt x="749" y="231"/>
                  <a:pt x="749" y="231"/>
                  <a:pt x="741" y="231"/>
                </a:cubicBezTo>
                <a:cubicBezTo>
                  <a:pt x="700" y="222"/>
                  <a:pt x="560" y="189"/>
                  <a:pt x="469" y="189"/>
                </a:cubicBezTo>
                <a:cubicBezTo>
                  <a:pt x="379" y="189"/>
                  <a:pt x="239" y="222"/>
                  <a:pt x="198" y="231"/>
                </a:cubicBezTo>
                <a:cubicBezTo>
                  <a:pt x="181" y="231"/>
                  <a:pt x="165" y="231"/>
                  <a:pt x="148" y="214"/>
                </a:cubicBezTo>
                <a:cubicBezTo>
                  <a:pt x="132" y="198"/>
                  <a:pt x="132" y="198"/>
                  <a:pt x="132" y="198"/>
                </a:cubicBezTo>
                <a:cubicBezTo>
                  <a:pt x="124" y="189"/>
                  <a:pt x="124" y="189"/>
                  <a:pt x="124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9" y="189"/>
                  <a:pt x="0" y="189"/>
                  <a:pt x="0" y="181"/>
                </a:cubicBezTo>
                <a:cubicBezTo>
                  <a:pt x="0" y="165"/>
                  <a:pt x="0" y="156"/>
                  <a:pt x="9" y="156"/>
                </a:cubicBezTo>
                <a:cubicBezTo>
                  <a:pt x="9" y="148"/>
                  <a:pt x="66" y="115"/>
                  <a:pt x="157" y="74"/>
                </a:cubicBezTo>
                <a:cubicBezTo>
                  <a:pt x="231" y="41"/>
                  <a:pt x="354" y="0"/>
                  <a:pt x="469" y="0"/>
                </a:cubicBezTo>
                <a:cubicBezTo>
                  <a:pt x="593" y="0"/>
                  <a:pt x="708" y="41"/>
                  <a:pt x="790" y="74"/>
                </a:cubicBezTo>
                <a:cubicBezTo>
                  <a:pt x="873" y="115"/>
                  <a:pt x="930" y="148"/>
                  <a:pt x="930" y="156"/>
                </a:cubicBezTo>
                <a:cubicBezTo>
                  <a:pt x="939" y="156"/>
                  <a:pt x="939" y="165"/>
                  <a:pt x="939" y="181"/>
                </a:cubicBezTo>
                <a:cubicBezTo>
                  <a:pt x="939" y="189"/>
                  <a:pt x="930" y="189"/>
                  <a:pt x="914" y="189"/>
                </a:cubicBezTo>
                <a:cubicBezTo>
                  <a:pt x="815" y="189"/>
                  <a:pt x="815" y="189"/>
                  <a:pt x="815" y="189"/>
                </a:cubicBezTo>
                <a:cubicBezTo>
                  <a:pt x="815" y="189"/>
                  <a:pt x="815" y="189"/>
                  <a:pt x="815" y="198"/>
                </a:cubicBezTo>
                <a:cubicBezTo>
                  <a:pt x="790" y="214"/>
                  <a:pt x="790" y="214"/>
                  <a:pt x="790" y="214"/>
                </a:cubicBezTo>
                <a:cubicBezTo>
                  <a:pt x="782" y="222"/>
                  <a:pt x="766" y="231"/>
                  <a:pt x="757" y="231"/>
                </a:cubicBezTo>
                <a:close/>
                <a:moveTo>
                  <a:pt x="469" y="148"/>
                </a:moveTo>
                <a:lnTo>
                  <a:pt x="469" y="148"/>
                </a:lnTo>
                <a:cubicBezTo>
                  <a:pt x="560" y="148"/>
                  <a:pt x="700" y="173"/>
                  <a:pt x="757" y="189"/>
                </a:cubicBezTo>
                <a:cubicBezTo>
                  <a:pt x="782" y="165"/>
                  <a:pt x="782" y="165"/>
                  <a:pt x="782" y="165"/>
                </a:cubicBezTo>
                <a:cubicBezTo>
                  <a:pt x="790" y="156"/>
                  <a:pt x="799" y="148"/>
                  <a:pt x="815" y="148"/>
                </a:cubicBezTo>
                <a:cubicBezTo>
                  <a:pt x="840" y="148"/>
                  <a:pt x="840" y="148"/>
                  <a:pt x="840" y="148"/>
                </a:cubicBezTo>
                <a:cubicBezTo>
                  <a:pt x="823" y="140"/>
                  <a:pt x="799" y="123"/>
                  <a:pt x="766" y="115"/>
                </a:cubicBezTo>
                <a:cubicBezTo>
                  <a:pt x="692" y="82"/>
                  <a:pt x="585" y="41"/>
                  <a:pt x="469" y="41"/>
                </a:cubicBezTo>
                <a:cubicBezTo>
                  <a:pt x="329" y="41"/>
                  <a:pt x="181" y="107"/>
                  <a:pt x="99" y="148"/>
                </a:cubicBezTo>
                <a:cubicBezTo>
                  <a:pt x="124" y="148"/>
                  <a:pt x="124" y="148"/>
                  <a:pt x="124" y="148"/>
                </a:cubicBezTo>
                <a:cubicBezTo>
                  <a:pt x="140" y="148"/>
                  <a:pt x="148" y="156"/>
                  <a:pt x="157" y="165"/>
                </a:cubicBezTo>
                <a:cubicBezTo>
                  <a:pt x="181" y="189"/>
                  <a:pt x="181" y="189"/>
                  <a:pt x="181" y="189"/>
                </a:cubicBezTo>
                <a:cubicBezTo>
                  <a:pt x="181" y="189"/>
                  <a:pt x="181" y="189"/>
                  <a:pt x="190" y="189"/>
                </a:cubicBezTo>
                <a:cubicBezTo>
                  <a:pt x="239" y="173"/>
                  <a:pt x="379" y="148"/>
                  <a:pt x="469" y="1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71">
            <a:extLst>
              <a:ext uri="{FF2B5EF4-FFF2-40B4-BE49-F238E27FC236}">
                <a16:creationId xmlns:a16="http://schemas.microsoft.com/office/drawing/2014/main" id="{49681C08-D696-CF4D-A895-A6EAF44C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530" y="5520320"/>
            <a:ext cx="54195" cy="83758"/>
          </a:xfrm>
          <a:custGeom>
            <a:avLst/>
            <a:gdLst>
              <a:gd name="T0" fmla="*/ 8382 w 50"/>
              <a:gd name="T1" fmla="*/ 26627 h 75"/>
              <a:gd name="T2" fmla="*/ 8382 w 50"/>
              <a:gd name="T3" fmla="*/ 26627 h 75"/>
              <a:gd name="T4" fmla="*/ 8382 w 50"/>
              <a:gd name="T5" fmla="*/ 26627 h 75"/>
              <a:gd name="T6" fmla="*/ 0 w 50"/>
              <a:gd name="T7" fmla="*/ 17991 h 75"/>
              <a:gd name="T8" fmla="*/ 0 w 50"/>
              <a:gd name="T9" fmla="*/ 8996 h 75"/>
              <a:gd name="T10" fmla="*/ 8382 w 50"/>
              <a:gd name="T11" fmla="*/ 0 h 75"/>
              <a:gd name="T12" fmla="*/ 8382 w 50"/>
              <a:gd name="T13" fmla="*/ 0 h 75"/>
              <a:gd name="T14" fmla="*/ 17113 w 50"/>
              <a:gd name="T15" fmla="*/ 8996 h 75"/>
              <a:gd name="T16" fmla="*/ 17113 w 50"/>
              <a:gd name="T17" fmla="*/ 17991 h 75"/>
              <a:gd name="T18" fmla="*/ 8382 w 50"/>
              <a:gd name="T19" fmla="*/ 26627 h 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" h="75">
                <a:moveTo>
                  <a:pt x="24" y="74"/>
                </a:moveTo>
                <a:lnTo>
                  <a:pt x="24" y="74"/>
                </a:lnTo>
                <a:cubicBezTo>
                  <a:pt x="16" y="74"/>
                  <a:pt x="0" y="66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24" y="0"/>
                </a:cubicBezTo>
                <a:cubicBezTo>
                  <a:pt x="33" y="0"/>
                  <a:pt x="49" y="8"/>
                  <a:pt x="49" y="25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66"/>
                  <a:pt x="33" y="74"/>
                  <a:pt x="24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2">
            <a:extLst>
              <a:ext uri="{FF2B5EF4-FFF2-40B4-BE49-F238E27FC236}">
                <a16:creationId xmlns:a16="http://schemas.microsoft.com/office/drawing/2014/main" id="{42E9BDB9-899E-5248-BEB4-A6BD82C0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375" y="6032728"/>
            <a:ext cx="433576" cy="527188"/>
          </a:xfrm>
          <a:custGeom>
            <a:avLst/>
            <a:gdLst>
              <a:gd name="T0" fmla="*/ 70930 w 388"/>
              <a:gd name="T1" fmla="*/ 169501 h 470"/>
              <a:gd name="T2" fmla="*/ 70930 w 388"/>
              <a:gd name="T3" fmla="*/ 169501 h 470"/>
              <a:gd name="T4" fmla="*/ 0 w 388"/>
              <a:gd name="T5" fmla="*/ 98303 h 470"/>
              <a:gd name="T6" fmla="*/ 32405 w 388"/>
              <a:gd name="T7" fmla="*/ 11926 h 470"/>
              <a:gd name="T8" fmla="*/ 38526 w 388"/>
              <a:gd name="T9" fmla="*/ 6144 h 470"/>
              <a:gd name="T10" fmla="*/ 47527 w 388"/>
              <a:gd name="T11" fmla="*/ 2891 h 470"/>
              <a:gd name="T12" fmla="*/ 50407 w 388"/>
              <a:gd name="T13" fmla="*/ 14818 h 470"/>
              <a:gd name="T14" fmla="*/ 44286 w 388"/>
              <a:gd name="T15" fmla="*/ 20962 h 470"/>
              <a:gd name="T16" fmla="*/ 17643 w 388"/>
              <a:gd name="T17" fmla="*/ 98303 h 470"/>
              <a:gd name="T18" fmla="*/ 70930 w 388"/>
              <a:gd name="T19" fmla="*/ 154683 h 470"/>
              <a:gd name="T20" fmla="*/ 124578 w 388"/>
              <a:gd name="T21" fmla="*/ 98303 h 470"/>
              <a:gd name="T22" fmla="*/ 97934 w 388"/>
              <a:gd name="T23" fmla="*/ 20962 h 470"/>
              <a:gd name="T24" fmla="*/ 91813 w 388"/>
              <a:gd name="T25" fmla="*/ 14818 h 470"/>
              <a:gd name="T26" fmla="*/ 91813 w 388"/>
              <a:gd name="T27" fmla="*/ 2891 h 470"/>
              <a:gd name="T28" fmla="*/ 103695 w 388"/>
              <a:gd name="T29" fmla="*/ 6144 h 470"/>
              <a:gd name="T30" fmla="*/ 109456 w 388"/>
              <a:gd name="T31" fmla="*/ 11926 h 470"/>
              <a:gd name="T32" fmla="*/ 139340 w 388"/>
              <a:gd name="T33" fmla="*/ 98303 h 470"/>
              <a:gd name="T34" fmla="*/ 70930 w 388"/>
              <a:gd name="T35" fmla="*/ 169501 h 4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88" h="470">
                <a:moveTo>
                  <a:pt x="197" y="469"/>
                </a:moveTo>
                <a:lnTo>
                  <a:pt x="197" y="469"/>
                </a:lnTo>
                <a:cubicBezTo>
                  <a:pt x="90" y="469"/>
                  <a:pt x="0" y="379"/>
                  <a:pt x="0" y="272"/>
                </a:cubicBezTo>
                <a:cubicBezTo>
                  <a:pt x="0" y="206"/>
                  <a:pt x="33" y="99"/>
                  <a:pt x="90" y="33"/>
                </a:cubicBezTo>
                <a:cubicBezTo>
                  <a:pt x="99" y="25"/>
                  <a:pt x="99" y="17"/>
                  <a:pt x="107" y="17"/>
                </a:cubicBezTo>
                <a:cubicBezTo>
                  <a:pt x="115" y="0"/>
                  <a:pt x="123" y="0"/>
                  <a:pt x="132" y="8"/>
                </a:cubicBezTo>
                <a:cubicBezTo>
                  <a:pt x="148" y="17"/>
                  <a:pt x="148" y="33"/>
                  <a:pt x="140" y="41"/>
                </a:cubicBezTo>
                <a:cubicBezTo>
                  <a:pt x="132" y="49"/>
                  <a:pt x="132" y="49"/>
                  <a:pt x="123" y="58"/>
                </a:cubicBezTo>
                <a:cubicBezTo>
                  <a:pt x="82" y="115"/>
                  <a:pt x="49" y="214"/>
                  <a:pt x="49" y="272"/>
                </a:cubicBezTo>
                <a:cubicBezTo>
                  <a:pt x="49" y="354"/>
                  <a:pt x="115" y="428"/>
                  <a:pt x="197" y="428"/>
                </a:cubicBezTo>
                <a:cubicBezTo>
                  <a:pt x="280" y="428"/>
                  <a:pt x="346" y="354"/>
                  <a:pt x="346" y="272"/>
                </a:cubicBezTo>
                <a:cubicBezTo>
                  <a:pt x="346" y="214"/>
                  <a:pt x="313" y="115"/>
                  <a:pt x="272" y="58"/>
                </a:cubicBezTo>
                <a:cubicBezTo>
                  <a:pt x="263" y="49"/>
                  <a:pt x="263" y="49"/>
                  <a:pt x="255" y="41"/>
                </a:cubicBezTo>
                <a:cubicBezTo>
                  <a:pt x="247" y="33"/>
                  <a:pt x="247" y="17"/>
                  <a:pt x="255" y="8"/>
                </a:cubicBezTo>
                <a:cubicBezTo>
                  <a:pt x="263" y="0"/>
                  <a:pt x="280" y="8"/>
                  <a:pt x="288" y="17"/>
                </a:cubicBezTo>
                <a:cubicBezTo>
                  <a:pt x="296" y="17"/>
                  <a:pt x="296" y="25"/>
                  <a:pt x="304" y="33"/>
                </a:cubicBezTo>
                <a:cubicBezTo>
                  <a:pt x="354" y="99"/>
                  <a:pt x="387" y="206"/>
                  <a:pt x="387" y="272"/>
                </a:cubicBezTo>
                <a:cubicBezTo>
                  <a:pt x="387" y="379"/>
                  <a:pt x="304" y="469"/>
                  <a:pt x="197" y="4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73">
            <a:extLst>
              <a:ext uri="{FF2B5EF4-FFF2-40B4-BE49-F238E27FC236}">
                <a16:creationId xmlns:a16="http://schemas.microsoft.com/office/drawing/2014/main" id="{1D8744ED-A2EF-CF43-B094-0DCC4B69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136" y="5870136"/>
            <a:ext cx="275912" cy="147810"/>
          </a:xfrm>
          <a:custGeom>
            <a:avLst/>
            <a:gdLst>
              <a:gd name="T0" fmla="*/ 67750 w 248"/>
              <a:gd name="T1" fmla="*/ 47267 h 133"/>
              <a:gd name="T2" fmla="*/ 67750 w 248"/>
              <a:gd name="T3" fmla="*/ 47267 h 133"/>
              <a:gd name="T4" fmla="*/ 64883 w 248"/>
              <a:gd name="T5" fmla="*/ 44044 h 133"/>
              <a:gd name="T6" fmla="*/ 62015 w 248"/>
              <a:gd name="T7" fmla="*/ 35450 h 133"/>
              <a:gd name="T8" fmla="*/ 70977 w 248"/>
              <a:gd name="T9" fmla="*/ 14681 h 133"/>
              <a:gd name="T10" fmla="*/ 70977 w 248"/>
              <a:gd name="T11" fmla="*/ 14681 h 133"/>
              <a:gd name="T12" fmla="*/ 70977 w 248"/>
              <a:gd name="T13" fmla="*/ 14681 h 133"/>
              <a:gd name="T14" fmla="*/ 17565 w 248"/>
              <a:gd name="T15" fmla="*/ 14681 h 133"/>
              <a:gd name="T16" fmla="*/ 17565 w 248"/>
              <a:gd name="T17" fmla="*/ 14681 h 133"/>
              <a:gd name="T18" fmla="*/ 17565 w 248"/>
              <a:gd name="T19" fmla="*/ 14681 h 133"/>
              <a:gd name="T20" fmla="*/ 26527 w 248"/>
              <a:gd name="T21" fmla="*/ 35450 h 133"/>
              <a:gd name="T22" fmla="*/ 23659 w 248"/>
              <a:gd name="T23" fmla="*/ 44044 h 133"/>
              <a:gd name="T24" fmla="*/ 11829 w 248"/>
              <a:gd name="T25" fmla="*/ 41180 h 133"/>
              <a:gd name="T26" fmla="*/ 2868 w 248"/>
              <a:gd name="T27" fmla="*/ 20769 h 133"/>
              <a:gd name="T28" fmla="*/ 2868 w 248"/>
              <a:gd name="T29" fmla="*/ 5729 h 133"/>
              <a:gd name="T30" fmla="*/ 17565 w 248"/>
              <a:gd name="T31" fmla="*/ 0 h 133"/>
              <a:gd name="T32" fmla="*/ 70977 w 248"/>
              <a:gd name="T33" fmla="*/ 0 h 133"/>
              <a:gd name="T34" fmla="*/ 85674 w 248"/>
              <a:gd name="T35" fmla="*/ 5729 h 133"/>
              <a:gd name="T36" fmla="*/ 85674 w 248"/>
              <a:gd name="T37" fmla="*/ 20769 h 133"/>
              <a:gd name="T38" fmla="*/ 76712 w 248"/>
              <a:gd name="T39" fmla="*/ 41180 h 133"/>
              <a:gd name="T40" fmla="*/ 67750 w 248"/>
              <a:gd name="T41" fmla="*/ 47267 h 13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8" h="133">
                <a:moveTo>
                  <a:pt x="189" y="132"/>
                </a:moveTo>
                <a:lnTo>
                  <a:pt x="189" y="132"/>
                </a:lnTo>
                <a:cubicBezTo>
                  <a:pt x="189" y="132"/>
                  <a:pt x="189" y="132"/>
                  <a:pt x="181" y="123"/>
                </a:cubicBezTo>
                <a:cubicBezTo>
                  <a:pt x="173" y="123"/>
                  <a:pt x="165" y="107"/>
                  <a:pt x="173" y="99"/>
                </a:cubicBezTo>
                <a:cubicBezTo>
                  <a:pt x="198" y="41"/>
                  <a:pt x="198" y="41"/>
                  <a:pt x="198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107"/>
                  <a:pt x="74" y="123"/>
                  <a:pt x="66" y="123"/>
                </a:cubicBezTo>
                <a:cubicBezTo>
                  <a:pt x="49" y="132"/>
                  <a:pt x="41" y="123"/>
                  <a:pt x="33" y="115"/>
                </a:cubicBezTo>
                <a:cubicBezTo>
                  <a:pt x="8" y="58"/>
                  <a:pt x="8" y="58"/>
                  <a:pt x="8" y="58"/>
                </a:cubicBezTo>
                <a:cubicBezTo>
                  <a:pt x="0" y="49"/>
                  <a:pt x="0" y="33"/>
                  <a:pt x="8" y="16"/>
                </a:cubicBezTo>
                <a:cubicBezTo>
                  <a:pt x="16" y="8"/>
                  <a:pt x="33" y="0"/>
                  <a:pt x="49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4" y="0"/>
                  <a:pt x="230" y="8"/>
                  <a:pt x="239" y="16"/>
                </a:cubicBezTo>
                <a:cubicBezTo>
                  <a:pt x="247" y="33"/>
                  <a:pt x="247" y="49"/>
                  <a:pt x="239" y="58"/>
                </a:cubicBezTo>
                <a:cubicBezTo>
                  <a:pt x="214" y="115"/>
                  <a:pt x="214" y="115"/>
                  <a:pt x="214" y="115"/>
                </a:cubicBezTo>
                <a:cubicBezTo>
                  <a:pt x="206" y="123"/>
                  <a:pt x="198" y="132"/>
                  <a:pt x="189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74">
            <a:extLst>
              <a:ext uri="{FF2B5EF4-FFF2-40B4-BE49-F238E27FC236}">
                <a16:creationId xmlns:a16="http://schemas.microsoft.com/office/drawing/2014/main" id="{B54E0F38-420A-324E-86B9-FF5343C3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31" y="6017946"/>
            <a:ext cx="167518" cy="29562"/>
          </a:xfrm>
          <a:custGeom>
            <a:avLst/>
            <a:gdLst>
              <a:gd name="T0" fmla="*/ 47498 w 150"/>
              <a:gd name="T1" fmla="*/ 9144 h 25"/>
              <a:gd name="T2" fmla="*/ 47498 w 150"/>
              <a:gd name="T3" fmla="*/ 9144 h 25"/>
              <a:gd name="T4" fmla="*/ 6117 w 150"/>
              <a:gd name="T5" fmla="*/ 9144 h 25"/>
              <a:gd name="T6" fmla="*/ 0 w 150"/>
              <a:gd name="T7" fmla="*/ 3048 h 25"/>
              <a:gd name="T8" fmla="*/ 6117 w 150"/>
              <a:gd name="T9" fmla="*/ 0 h 25"/>
              <a:gd name="T10" fmla="*/ 47498 w 150"/>
              <a:gd name="T11" fmla="*/ 0 h 25"/>
              <a:gd name="T12" fmla="*/ 53615 w 150"/>
              <a:gd name="T13" fmla="*/ 3048 h 25"/>
              <a:gd name="T14" fmla="*/ 47498 w 150"/>
              <a:gd name="T15" fmla="*/ 914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0" h="25">
                <a:moveTo>
                  <a:pt x="132" y="24"/>
                </a:moveTo>
                <a:lnTo>
                  <a:pt x="132" y="24"/>
                </a:lnTo>
                <a:cubicBezTo>
                  <a:pt x="17" y="24"/>
                  <a:pt x="17" y="24"/>
                  <a:pt x="17" y="24"/>
                </a:cubicBezTo>
                <a:cubicBezTo>
                  <a:pt x="9" y="24"/>
                  <a:pt x="0" y="16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0" y="0"/>
                  <a:pt x="149" y="0"/>
                  <a:pt x="149" y="8"/>
                </a:cubicBezTo>
                <a:cubicBezTo>
                  <a:pt x="149" y="16"/>
                  <a:pt x="140" y="24"/>
                  <a:pt x="132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75">
            <a:extLst>
              <a:ext uri="{FF2B5EF4-FFF2-40B4-BE49-F238E27FC236}">
                <a16:creationId xmlns:a16="http://schemas.microsoft.com/office/drawing/2014/main" id="{5DB5C937-6197-6948-9223-D03A7FF3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185" y="6170684"/>
            <a:ext cx="147810" cy="221714"/>
          </a:xfrm>
          <a:custGeom>
            <a:avLst/>
            <a:gdLst>
              <a:gd name="T0" fmla="*/ 20565 w 132"/>
              <a:gd name="T1" fmla="*/ 71078 h 199"/>
              <a:gd name="T2" fmla="*/ 20565 w 132"/>
              <a:gd name="T3" fmla="*/ 71078 h 199"/>
              <a:gd name="T4" fmla="*/ 2886 w 132"/>
              <a:gd name="T5" fmla="*/ 68206 h 199"/>
              <a:gd name="T6" fmla="*/ 2886 w 132"/>
              <a:gd name="T7" fmla="*/ 62463 h 199"/>
              <a:gd name="T8" fmla="*/ 8659 w 132"/>
              <a:gd name="T9" fmla="*/ 59232 h 199"/>
              <a:gd name="T10" fmla="*/ 32472 w 132"/>
              <a:gd name="T11" fmla="*/ 59232 h 199"/>
              <a:gd name="T12" fmla="*/ 35358 w 132"/>
              <a:gd name="T13" fmla="*/ 50616 h 199"/>
              <a:gd name="T14" fmla="*/ 20565 w 132"/>
              <a:gd name="T15" fmla="*/ 41642 h 199"/>
              <a:gd name="T16" fmla="*/ 0 w 132"/>
              <a:gd name="T17" fmla="*/ 20821 h 199"/>
              <a:gd name="T18" fmla="*/ 8659 w 132"/>
              <a:gd name="T19" fmla="*/ 3231 h 199"/>
              <a:gd name="T20" fmla="*/ 41491 w 132"/>
              <a:gd name="T21" fmla="*/ 3231 h 199"/>
              <a:gd name="T22" fmla="*/ 44378 w 132"/>
              <a:gd name="T23" fmla="*/ 8974 h 199"/>
              <a:gd name="T24" fmla="*/ 38605 w 132"/>
              <a:gd name="T25" fmla="*/ 11846 h 199"/>
              <a:gd name="T26" fmla="*/ 14793 w 132"/>
              <a:gd name="T27" fmla="*/ 11846 h 199"/>
              <a:gd name="T28" fmla="*/ 11906 w 132"/>
              <a:gd name="T29" fmla="*/ 20821 h 199"/>
              <a:gd name="T30" fmla="*/ 26699 w 132"/>
              <a:gd name="T31" fmla="*/ 32667 h 199"/>
              <a:gd name="T32" fmla="*/ 44378 w 132"/>
              <a:gd name="T33" fmla="*/ 50616 h 199"/>
              <a:gd name="T34" fmla="*/ 38605 w 132"/>
              <a:gd name="T35" fmla="*/ 68206 h 199"/>
              <a:gd name="T36" fmla="*/ 20565 w 132"/>
              <a:gd name="T37" fmla="*/ 71078 h 19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2" h="199">
                <a:moveTo>
                  <a:pt x="57" y="198"/>
                </a:moveTo>
                <a:lnTo>
                  <a:pt x="57" y="198"/>
                </a:lnTo>
                <a:cubicBezTo>
                  <a:pt x="41" y="198"/>
                  <a:pt x="24" y="198"/>
                  <a:pt x="8" y="190"/>
                </a:cubicBezTo>
                <a:cubicBezTo>
                  <a:pt x="8" y="190"/>
                  <a:pt x="0" y="182"/>
                  <a:pt x="8" y="174"/>
                </a:cubicBezTo>
                <a:cubicBezTo>
                  <a:pt x="8" y="165"/>
                  <a:pt x="16" y="165"/>
                  <a:pt x="24" y="165"/>
                </a:cubicBezTo>
                <a:cubicBezTo>
                  <a:pt x="49" y="174"/>
                  <a:pt x="74" y="174"/>
                  <a:pt x="90" y="165"/>
                </a:cubicBezTo>
                <a:cubicBezTo>
                  <a:pt x="98" y="157"/>
                  <a:pt x="98" y="157"/>
                  <a:pt x="98" y="141"/>
                </a:cubicBezTo>
                <a:cubicBezTo>
                  <a:pt x="98" y="132"/>
                  <a:pt x="74" y="124"/>
                  <a:pt x="57" y="116"/>
                </a:cubicBezTo>
                <a:cubicBezTo>
                  <a:pt x="33" y="99"/>
                  <a:pt x="0" y="83"/>
                  <a:pt x="0" y="58"/>
                </a:cubicBezTo>
                <a:cubicBezTo>
                  <a:pt x="0" y="42"/>
                  <a:pt x="16" y="25"/>
                  <a:pt x="24" y="9"/>
                </a:cubicBezTo>
                <a:cubicBezTo>
                  <a:pt x="49" y="0"/>
                  <a:pt x="82" y="0"/>
                  <a:pt x="115" y="9"/>
                </a:cubicBezTo>
                <a:cubicBezTo>
                  <a:pt x="123" y="17"/>
                  <a:pt x="131" y="25"/>
                  <a:pt x="123" y="25"/>
                </a:cubicBezTo>
                <a:cubicBezTo>
                  <a:pt x="123" y="33"/>
                  <a:pt x="115" y="42"/>
                  <a:pt x="107" y="33"/>
                </a:cubicBezTo>
                <a:cubicBezTo>
                  <a:pt x="82" y="25"/>
                  <a:pt x="57" y="25"/>
                  <a:pt x="41" y="33"/>
                </a:cubicBezTo>
                <a:cubicBezTo>
                  <a:pt x="33" y="42"/>
                  <a:pt x="33" y="50"/>
                  <a:pt x="33" y="58"/>
                </a:cubicBezTo>
                <a:cubicBezTo>
                  <a:pt x="33" y="66"/>
                  <a:pt x="57" y="83"/>
                  <a:pt x="74" y="91"/>
                </a:cubicBezTo>
                <a:cubicBezTo>
                  <a:pt x="98" y="99"/>
                  <a:pt x="123" y="116"/>
                  <a:pt x="123" y="141"/>
                </a:cubicBezTo>
                <a:cubicBezTo>
                  <a:pt x="123" y="165"/>
                  <a:pt x="115" y="182"/>
                  <a:pt x="107" y="190"/>
                </a:cubicBezTo>
                <a:cubicBezTo>
                  <a:pt x="90" y="198"/>
                  <a:pt x="74" y="198"/>
                  <a:pt x="57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76">
            <a:extLst>
              <a:ext uri="{FF2B5EF4-FFF2-40B4-BE49-F238E27FC236}">
                <a16:creationId xmlns:a16="http://schemas.microsoft.com/office/drawing/2014/main" id="{4C90633C-0487-074E-BC88-9A2BF435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84" y="6116486"/>
            <a:ext cx="39416" cy="54199"/>
          </a:xfrm>
          <a:custGeom>
            <a:avLst/>
            <a:gdLst>
              <a:gd name="T0" fmla="*/ 5976 w 34"/>
              <a:gd name="T1" fmla="*/ 17114 h 50"/>
              <a:gd name="T2" fmla="*/ 5976 w 34"/>
              <a:gd name="T3" fmla="*/ 17114 h 50"/>
              <a:gd name="T4" fmla="*/ 0 w 34"/>
              <a:gd name="T5" fmla="*/ 11526 h 50"/>
              <a:gd name="T6" fmla="*/ 0 w 34"/>
              <a:gd name="T7" fmla="*/ 5937 h 50"/>
              <a:gd name="T8" fmla="*/ 5976 w 34"/>
              <a:gd name="T9" fmla="*/ 0 h 50"/>
              <a:gd name="T10" fmla="*/ 12326 w 34"/>
              <a:gd name="T11" fmla="*/ 5937 h 50"/>
              <a:gd name="T12" fmla="*/ 12326 w 34"/>
              <a:gd name="T13" fmla="*/ 11526 h 50"/>
              <a:gd name="T14" fmla="*/ 5976 w 34"/>
              <a:gd name="T15" fmla="*/ 17114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50">
                <a:moveTo>
                  <a:pt x="16" y="49"/>
                </a:moveTo>
                <a:lnTo>
                  <a:pt x="16" y="49"/>
                </a:lnTo>
                <a:cubicBezTo>
                  <a:pt x="8" y="49"/>
                  <a:pt x="0" y="41"/>
                  <a:pt x="0" y="3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41"/>
                  <a:pt x="25" y="49"/>
                  <a:pt x="1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77">
            <a:extLst>
              <a:ext uri="{FF2B5EF4-FFF2-40B4-BE49-F238E27FC236}">
                <a16:creationId xmlns:a16="http://schemas.microsoft.com/office/drawing/2014/main" id="{AFB18D6C-792D-1048-BC85-3F751122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84" y="6392398"/>
            <a:ext cx="39416" cy="59124"/>
          </a:xfrm>
          <a:custGeom>
            <a:avLst/>
            <a:gdLst>
              <a:gd name="T0" fmla="*/ 5976 w 34"/>
              <a:gd name="T1" fmla="*/ 18676 h 51"/>
              <a:gd name="T2" fmla="*/ 5976 w 34"/>
              <a:gd name="T3" fmla="*/ 18676 h 51"/>
              <a:gd name="T4" fmla="*/ 0 w 34"/>
              <a:gd name="T5" fmla="*/ 15315 h 51"/>
              <a:gd name="T6" fmla="*/ 0 w 34"/>
              <a:gd name="T7" fmla="*/ 6350 h 51"/>
              <a:gd name="T8" fmla="*/ 5976 w 34"/>
              <a:gd name="T9" fmla="*/ 0 h 51"/>
              <a:gd name="T10" fmla="*/ 12326 w 34"/>
              <a:gd name="T11" fmla="*/ 6350 h 51"/>
              <a:gd name="T12" fmla="*/ 12326 w 34"/>
              <a:gd name="T13" fmla="*/ 15315 h 51"/>
              <a:gd name="T14" fmla="*/ 5976 w 34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51">
                <a:moveTo>
                  <a:pt x="16" y="50"/>
                </a:moveTo>
                <a:lnTo>
                  <a:pt x="16" y="50"/>
                </a:lnTo>
                <a:cubicBezTo>
                  <a:pt x="8" y="50"/>
                  <a:pt x="0" y="41"/>
                  <a:pt x="0" y="4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25" y="50"/>
                  <a:pt x="16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78">
            <a:extLst>
              <a:ext uri="{FF2B5EF4-FFF2-40B4-BE49-F238E27FC236}">
                <a16:creationId xmlns:a16="http://schemas.microsoft.com/office/drawing/2014/main" id="{38A9DF46-7E1D-314D-803F-2FC87142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562" y="10191119"/>
            <a:ext cx="458213" cy="541970"/>
          </a:xfrm>
          <a:custGeom>
            <a:avLst/>
            <a:gdLst>
              <a:gd name="T0" fmla="*/ 73819 w 412"/>
              <a:gd name="T1" fmla="*/ 174266 h 487"/>
              <a:gd name="T2" fmla="*/ 73819 w 412"/>
              <a:gd name="T3" fmla="*/ 174266 h 487"/>
              <a:gd name="T4" fmla="*/ 0 w 412"/>
              <a:gd name="T5" fmla="*/ 103269 h 487"/>
              <a:gd name="T6" fmla="*/ 35476 w 412"/>
              <a:gd name="T7" fmla="*/ 11833 h 487"/>
              <a:gd name="T8" fmla="*/ 38343 w 412"/>
              <a:gd name="T9" fmla="*/ 3227 h 487"/>
              <a:gd name="T10" fmla="*/ 50168 w 412"/>
              <a:gd name="T11" fmla="*/ 3227 h 487"/>
              <a:gd name="T12" fmla="*/ 50168 w 412"/>
              <a:gd name="T13" fmla="*/ 15060 h 487"/>
              <a:gd name="T14" fmla="*/ 47301 w 412"/>
              <a:gd name="T15" fmla="*/ 20797 h 487"/>
              <a:gd name="T16" fmla="*/ 17559 w 412"/>
              <a:gd name="T17" fmla="*/ 103269 h 487"/>
              <a:gd name="T18" fmla="*/ 73819 w 412"/>
              <a:gd name="T19" fmla="*/ 159565 h 487"/>
              <a:gd name="T20" fmla="*/ 129721 w 412"/>
              <a:gd name="T21" fmla="*/ 103269 h 487"/>
              <a:gd name="T22" fmla="*/ 100337 w 412"/>
              <a:gd name="T23" fmla="*/ 20797 h 487"/>
              <a:gd name="T24" fmla="*/ 97111 w 412"/>
              <a:gd name="T25" fmla="*/ 15060 h 487"/>
              <a:gd name="T26" fmla="*/ 97111 w 412"/>
              <a:gd name="T27" fmla="*/ 3227 h 487"/>
              <a:gd name="T28" fmla="*/ 108937 w 412"/>
              <a:gd name="T29" fmla="*/ 6096 h 487"/>
              <a:gd name="T30" fmla="*/ 112162 w 412"/>
              <a:gd name="T31" fmla="*/ 11833 h 487"/>
              <a:gd name="T32" fmla="*/ 147280 w 412"/>
              <a:gd name="T33" fmla="*/ 103269 h 487"/>
              <a:gd name="T34" fmla="*/ 73819 w 412"/>
              <a:gd name="T35" fmla="*/ 174266 h 4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12" h="487">
                <a:moveTo>
                  <a:pt x="206" y="486"/>
                </a:moveTo>
                <a:lnTo>
                  <a:pt x="206" y="486"/>
                </a:lnTo>
                <a:cubicBezTo>
                  <a:pt x="90" y="486"/>
                  <a:pt x="0" y="396"/>
                  <a:pt x="0" y="288"/>
                </a:cubicBezTo>
                <a:cubicBezTo>
                  <a:pt x="0" y="223"/>
                  <a:pt x="41" y="107"/>
                  <a:pt x="99" y="33"/>
                </a:cubicBezTo>
                <a:cubicBezTo>
                  <a:pt x="99" y="25"/>
                  <a:pt x="107" y="17"/>
                  <a:pt x="107" y="9"/>
                </a:cubicBezTo>
                <a:cubicBezTo>
                  <a:pt x="115" y="0"/>
                  <a:pt x="132" y="0"/>
                  <a:pt x="140" y="9"/>
                </a:cubicBezTo>
                <a:cubicBezTo>
                  <a:pt x="148" y="17"/>
                  <a:pt x="148" y="33"/>
                  <a:pt x="140" y="42"/>
                </a:cubicBezTo>
                <a:cubicBezTo>
                  <a:pt x="140" y="50"/>
                  <a:pt x="132" y="50"/>
                  <a:pt x="132" y="58"/>
                </a:cubicBezTo>
                <a:cubicBezTo>
                  <a:pt x="82" y="124"/>
                  <a:pt x="49" y="231"/>
                  <a:pt x="49" y="288"/>
                </a:cubicBezTo>
                <a:cubicBezTo>
                  <a:pt x="49" y="371"/>
                  <a:pt x="123" y="445"/>
                  <a:pt x="206" y="445"/>
                </a:cubicBezTo>
                <a:cubicBezTo>
                  <a:pt x="296" y="445"/>
                  <a:pt x="362" y="371"/>
                  <a:pt x="362" y="288"/>
                </a:cubicBezTo>
                <a:cubicBezTo>
                  <a:pt x="362" y="231"/>
                  <a:pt x="329" y="124"/>
                  <a:pt x="280" y="58"/>
                </a:cubicBezTo>
                <a:cubicBezTo>
                  <a:pt x="280" y="50"/>
                  <a:pt x="271" y="50"/>
                  <a:pt x="271" y="42"/>
                </a:cubicBezTo>
                <a:cubicBezTo>
                  <a:pt x="263" y="33"/>
                  <a:pt x="263" y="17"/>
                  <a:pt x="271" y="9"/>
                </a:cubicBezTo>
                <a:cubicBezTo>
                  <a:pt x="280" y="0"/>
                  <a:pt x="296" y="0"/>
                  <a:pt x="304" y="17"/>
                </a:cubicBezTo>
                <a:cubicBezTo>
                  <a:pt x="304" y="17"/>
                  <a:pt x="313" y="25"/>
                  <a:pt x="313" y="33"/>
                </a:cubicBezTo>
                <a:cubicBezTo>
                  <a:pt x="370" y="107"/>
                  <a:pt x="411" y="223"/>
                  <a:pt x="411" y="288"/>
                </a:cubicBezTo>
                <a:cubicBezTo>
                  <a:pt x="411" y="396"/>
                  <a:pt x="321" y="486"/>
                  <a:pt x="206" y="4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79">
            <a:extLst>
              <a:ext uri="{FF2B5EF4-FFF2-40B4-BE49-F238E27FC236}">
                <a16:creationId xmlns:a16="http://schemas.microsoft.com/office/drawing/2014/main" id="{2292460D-9188-2944-858E-48DF8E0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248" y="10013747"/>
            <a:ext cx="285766" cy="157664"/>
          </a:xfrm>
          <a:custGeom>
            <a:avLst/>
            <a:gdLst>
              <a:gd name="T0" fmla="*/ 71214 w 256"/>
              <a:gd name="T1" fmla="*/ 47557 h 141"/>
              <a:gd name="T2" fmla="*/ 71214 w 256"/>
              <a:gd name="T3" fmla="*/ 47557 h 141"/>
              <a:gd name="T4" fmla="*/ 67977 w 256"/>
              <a:gd name="T5" fmla="*/ 47557 h 141"/>
              <a:gd name="T6" fmla="*/ 62223 w 256"/>
              <a:gd name="T7" fmla="*/ 35668 h 141"/>
              <a:gd name="T8" fmla="*/ 74092 w 256"/>
              <a:gd name="T9" fmla="*/ 14772 h 141"/>
              <a:gd name="T10" fmla="*/ 74092 w 256"/>
              <a:gd name="T11" fmla="*/ 14772 h 141"/>
              <a:gd name="T12" fmla="*/ 74092 w 256"/>
              <a:gd name="T13" fmla="*/ 14772 h 141"/>
              <a:gd name="T14" fmla="*/ 14746 w 256"/>
              <a:gd name="T15" fmla="*/ 14772 h 141"/>
              <a:gd name="T16" fmla="*/ 14746 w 256"/>
              <a:gd name="T17" fmla="*/ 14772 h 141"/>
              <a:gd name="T18" fmla="*/ 14746 w 256"/>
              <a:gd name="T19" fmla="*/ 14772 h 141"/>
              <a:gd name="T20" fmla="*/ 26615 w 256"/>
              <a:gd name="T21" fmla="*/ 35668 h 141"/>
              <a:gd name="T22" fmla="*/ 20861 w 256"/>
              <a:gd name="T23" fmla="*/ 47557 h 141"/>
              <a:gd name="T24" fmla="*/ 11869 w 256"/>
              <a:gd name="T25" fmla="*/ 44675 h 141"/>
              <a:gd name="T26" fmla="*/ 0 w 256"/>
              <a:gd name="T27" fmla="*/ 23779 h 141"/>
              <a:gd name="T28" fmla="*/ 2877 w 256"/>
              <a:gd name="T29" fmla="*/ 5765 h 141"/>
              <a:gd name="T30" fmla="*/ 14746 w 256"/>
              <a:gd name="T31" fmla="*/ 0 h 141"/>
              <a:gd name="T32" fmla="*/ 74092 w 256"/>
              <a:gd name="T33" fmla="*/ 0 h 141"/>
              <a:gd name="T34" fmla="*/ 85961 w 256"/>
              <a:gd name="T35" fmla="*/ 5765 h 141"/>
              <a:gd name="T36" fmla="*/ 88838 w 256"/>
              <a:gd name="T37" fmla="*/ 23779 h 141"/>
              <a:gd name="T38" fmla="*/ 76969 w 256"/>
              <a:gd name="T39" fmla="*/ 44675 h 141"/>
              <a:gd name="T40" fmla="*/ 71214 w 256"/>
              <a:gd name="T41" fmla="*/ 47557 h 1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6" h="141">
                <a:moveTo>
                  <a:pt x="198" y="132"/>
                </a:moveTo>
                <a:lnTo>
                  <a:pt x="198" y="132"/>
                </a:lnTo>
                <a:cubicBezTo>
                  <a:pt x="189" y="132"/>
                  <a:pt x="189" y="132"/>
                  <a:pt x="189" y="132"/>
                </a:cubicBezTo>
                <a:cubicBezTo>
                  <a:pt x="173" y="124"/>
                  <a:pt x="173" y="115"/>
                  <a:pt x="173" y="99"/>
                </a:cubicBezTo>
                <a:cubicBezTo>
                  <a:pt x="206" y="41"/>
                  <a:pt x="206" y="41"/>
                  <a:pt x="206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115"/>
                  <a:pt x="74" y="124"/>
                  <a:pt x="58" y="132"/>
                </a:cubicBezTo>
                <a:cubicBezTo>
                  <a:pt x="50" y="140"/>
                  <a:pt x="33" y="132"/>
                  <a:pt x="33" y="124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9"/>
                  <a:pt x="0" y="33"/>
                  <a:pt x="8" y="16"/>
                </a:cubicBezTo>
                <a:cubicBezTo>
                  <a:pt x="17" y="8"/>
                  <a:pt x="25" y="0"/>
                  <a:pt x="41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22" y="0"/>
                  <a:pt x="231" y="8"/>
                  <a:pt x="239" y="16"/>
                </a:cubicBezTo>
                <a:cubicBezTo>
                  <a:pt x="247" y="33"/>
                  <a:pt x="255" y="49"/>
                  <a:pt x="247" y="66"/>
                </a:cubicBezTo>
                <a:cubicBezTo>
                  <a:pt x="214" y="124"/>
                  <a:pt x="214" y="124"/>
                  <a:pt x="214" y="124"/>
                </a:cubicBezTo>
                <a:cubicBezTo>
                  <a:pt x="214" y="132"/>
                  <a:pt x="206" y="132"/>
                  <a:pt x="198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80">
            <a:extLst>
              <a:ext uri="{FF2B5EF4-FFF2-40B4-BE49-F238E27FC236}">
                <a16:creationId xmlns:a16="http://schemas.microsoft.com/office/drawing/2014/main" id="{6AF845FE-293C-D14A-B317-E33DAB54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447" y="10161557"/>
            <a:ext cx="167518" cy="39416"/>
          </a:xfrm>
          <a:custGeom>
            <a:avLst/>
            <a:gdLst>
              <a:gd name="T0" fmla="*/ 47455 w 149"/>
              <a:gd name="T1" fmla="*/ 12326 h 34"/>
              <a:gd name="T2" fmla="*/ 47455 w 149"/>
              <a:gd name="T3" fmla="*/ 12326 h 34"/>
              <a:gd name="T4" fmla="*/ 5796 w 149"/>
              <a:gd name="T5" fmla="*/ 12326 h 34"/>
              <a:gd name="T6" fmla="*/ 0 w 149"/>
              <a:gd name="T7" fmla="*/ 5976 h 34"/>
              <a:gd name="T8" fmla="*/ 5796 w 149"/>
              <a:gd name="T9" fmla="*/ 0 h 34"/>
              <a:gd name="T10" fmla="*/ 47455 w 149"/>
              <a:gd name="T11" fmla="*/ 0 h 34"/>
              <a:gd name="T12" fmla="*/ 53613 w 149"/>
              <a:gd name="T13" fmla="*/ 5976 h 34"/>
              <a:gd name="T14" fmla="*/ 47455 w 149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9" h="34">
                <a:moveTo>
                  <a:pt x="131" y="33"/>
                </a:moveTo>
                <a:lnTo>
                  <a:pt x="131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9" y="0"/>
                  <a:pt x="148" y="8"/>
                  <a:pt x="148" y="16"/>
                </a:cubicBezTo>
                <a:cubicBezTo>
                  <a:pt x="148" y="24"/>
                  <a:pt x="139" y="33"/>
                  <a:pt x="131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81">
            <a:extLst>
              <a:ext uri="{FF2B5EF4-FFF2-40B4-BE49-F238E27FC236}">
                <a16:creationId xmlns:a16="http://schemas.microsoft.com/office/drawing/2014/main" id="{E81AA3B4-EBCF-3B43-80EF-01BF2274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301" y="10329075"/>
            <a:ext cx="147810" cy="241422"/>
          </a:xfrm>
          <a:custGeom>
            <a:avLst/>
            <a:gdLst>
              <a:gd name="T0" fmla="*/ 20565 w 132"/>
              <a:gd name="T1" fmla="*/ 77425 h 215"/>
              <a:gd name="T2" fmla="*/ 20565 w 132"/>
              <a:gd name="T3" fmla="*/ 77425 h 215"/>
              <a:gd name="T4" fmla="*/ 2886 w 132"/>
              <a:gd name="T5" fmla="*/ 74531 h 215"/>
              <a:gd name="T6" fmla="*/ 0 w 132"/>
              <a:gd name="T7" fmla="*/ 65486 h 215"/>
              <a:gd name="T8" fmla="*/ 8659 w 132"/>
              <a:gd name="T9" fmla="*/ 62591 h 215"/>
              <a:gd name="T10" fmla="*/ 32472 w 132"/>
              <a:gd name="T11" fmla="*/ 65486 h 215"/>
              <a:gd name="T12" fmla="*/ 35719 w 132"/>
              <a:gd name="T13" fmla="*/ 56441 h 215"/>
              <a:gd name="T14" fmla="*/ 20565 w 132"/>
              <a:gd name="T15" fmla="*/ 44501 h 215"/>
              <a:gd name="T16" fmla="*/ 0 w 132"/>
              <a:gd name="T17" fmla="*/ 23879 h 215"/>
              <a:gd name="T18" fmla="*/ 8659 w 132"/>
              <a:gd name="T19" fmla="*/ 5789 h 215"/>
              <a:gd name="T20" fmla="*/ 44378 w 132"/>
              <a:gd name="T21" fmla="*/ 5789 h 215"/>
              <a:gd name="T22" fmla="*/ 47264 w 132"/>
              <a:gd name="T23" fmla="*/ 11939 h 215"/>
              <a:gd name="T24" fmla="*/ 38605 w 132"/>
              <a:gd name="T25" fmla="*/ 14834 h 215"/>
              <a:gd name="T26" fmla="*/ 14793 w 132"/>
              <a:gd name="T27" fmla="*/ 14834 h 215"/>
              <a:gd name="T28" fmla="*/ 11906 w 132"/>
              <a:gd name="T29" fmla="*/ 23879 h 215"/>
              <a:gd name="T30" fmla="*/ 26699 w 132"/>
              <a:gd name="T31" fmla="*/ 35818 h 215"/>
              <a:gd name="T32" fmla="*/ 47264 w 132"/>
              <a:gd name="T33" fmla="*/ 56441 h 215"/>
              <a:gd name="T34" fmla="*/ 38605 w 132"/>
              <a:gd name="T35" fmla="*/ 74531 h 215"/>
              <a:gd name="T36" fmla="*/ 20565 w 132"/>
              <a:gd name="T37" fmla="*/ 77425 h 2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2" h="215">
                <a:moveTo>
                  <a:pt x="57" y="214"/>
                </a:moveTo>
                <a:lnTo>
                  <a:pt x="57" y="214"/>
                </a:lnTo>
                <a:cubicBezTo>
                  <a:pt x="41" y="214"/>
                  <a:pt x="24" y="214"/>
                  <a:pt x="8" y="206"/>
                </a:cubicBezTo>
                <a:cubicBezTo>
                  <a:pt x="0" y="197"/>
                  <a:pt x="0" y="189"/>
                  <a:pt x="0" y="181"/>
                </a:cubicBezTo>
                <a:cubicBezTo>
                  <a:pt x="8" y="173"/>
                  <a:pt x="16" y="173"/>
                  <a:pt x="24" y="173"/>
                </a:cubicBezTo>
                <a:cubicBezTo>
                  <a:pt x="49" y="189"/>
                  <a:pt x="74" y="189"/>
                  <a:pt x="90" y="181"/>
                </a:cubicBezTo>
                <a:cubicBezTo>
                  <a:pt x="99" y="173"/>
                  <a:pt x="99" y="164"/>
                  <a:pt x="99" y="156"/>
                </a:cubicBezTo>
                <a:cubicBezTo>
                  <a:pt x="99" y="148"/>
                  <a:pt x="82" y="131"/>
                  <a:pt x="57" y="123"/>
                </a:cubicBezTo>
                <a:cubicBezTo>
                  <a:pt x="33" y="107"/>
                  <a:pt x="0" y="90"/>
                  <a:pt x="0" y="66"/>
                </a:cubicBezTo>
                <a:cubicBezTo>
                  <a:pt x="0" y="49"/>
                  <a:pt x="8" y="25"/>
                  <a:pt x="24" y="16"/>
                </a:cubicBezTo>
                <a:cubicBezTo>
                  <a:pt x="49" y="0"/>
                  <a:pt x="90" y="0"/>
                  <a:pt x="123" y="16"/>
                </a:cubicBezTo>
                <a:cubicBezTo>
                  <a:pt x="131" y="16"/>
                  <a:pt x="131" y="25"/>
                  <a:pt x="131" y="33"/>
                </a:cubicBezTo>
                <a:cubicBezTo>
                  <a:pt x="123" y="41"/>
                  <a:pt x="115" y="49"/>
                  <a:pt x="107" y="41"/>
                </a:cubicBezTo>
                <a:cubicBezTo>
                  <a:pt x="82" y="33"/>
                  <a:pt x="57" y="33"/>
                  <a:pt x="41" y="41"/>
                </a:cubicBezTo>
                <a:cubicBezTo>
                  <a:pt x="33" y="49"/>
                  <a:pt x="33" y="57"/>
                  <a:pt x="33" y="66"/>
                </a:cubicBezTo>
                <a:cubicBezTo>
                  <a:pt x="33" y="74"/>
                  <a:pt x="57" y="90"/>
                  <a:pt x="74" y="99"/>
                </a:cubicBezTo>
                <a:cubicBezTo>
                  <a:pt x="99" y="107"/>
                  <a:pt x="131" y="123"/>
                  <a:pt x="131" y="156"/>
                </a:cubicBezTo>
                <a:cubicBezTo>
                  <a:pt x="131" y="173"/>
                  <a:pt x="123" y="189"/>
                  <a:pt x="107" y="206"/>
                </a:cubicBezTo>
                <a:cubicBezTo>
                  <a:pt x="90" y="214"/>
                  <a:pt x="74" y="214"/>
                  <a:pt x="57" y="2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82">
            <a:extLst>
              <a:ext uri="{FF2B5EF4-FFF2-40B4-BE49-F238E27FC236}">
                <a16:creationId xmlns:a16="http://schemas.microsoft.com/office/drawing/2014/main" id="{D30DBD5C-9DF8-2B49-9BCD-D28E3171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496" y="10274877"/>
            <a:ext cx="39416" cy="54199"/>
          </a:xfrm>
          <a:custGeom>
            <a:avLst/>
            <a:gdLst>
              <a:gd name="T0" fmla="*/ 6350 w 34"/>
              <a:gd name="T1" fmla="*/ 17114 h 50"/>
              <a:gd name="T2" fmla="*/ 6350 w 34"/>
              <a:gd name="T3" fmla="*/ 17114 h 50"/>
              <a:gd name="T4" fmla="*/ 0 w 34"/>
              <a:gd name="T5" fmla="*/ 14320 h 50"/>
              <a:gd name="T6" fmla="*/ 0 w 34"/>
              <a:gd name="T7" fmla="*/ 5588 h 50"/>
              <a:gd name="T8" fmla="*/ 6350 w 34"/>
              <a:gd name="T9" fmla="*/ 0 h 50"/>
              <a:gd name="T10" fmla="*/ 12326 w 34"/>
              <a:gd name="T11" fmla="*/ 5588 h 50"/>
              <a:gd name="T12" fmla="*/ 12326 w 34"/>
              <a:gd name="T13" fmla="*/ 14320 h 50"/>
              <a:gd name="T14" fmla="*/ 6350 w 34"/>
              <a:gd name="T15" fmla="*/ 17114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50">
                <a:moveTo>
                  <a:pt x="17" y="49"/>
                </a:moveTo>
                <a:lnTo>
                  <a:pt x="17" y="49"/>
                </a:lnTo>
                <a:cubicBezTo>
                  <a:pt x="8" y="49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49"/>
                  <a:pt x="1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83">
            <a:extLst>
              <a:ext uri="{FF2B5EF4-FFF2-40B4-BE49-F238E27FC236}">
                <a16:creationId xmlns:a16="http://schemas.microsoft.com/office/drawing/2014/main" id="{BBC8C357-5A9F-E649-A859-0A93E9D80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496" y="10570497"/>
            <a:ext cx="39416" cy="54199"/>
          </a:xfrm>
          <a:custGeom>
            <a:avLst/>
            <a:gdLst>
              <a:gd name="T0" fmla="*/ 6350 w 34"/>
              <a:gd name="T1" fmla="*/ 17114 h 50"/>
              <a:gd name="T2" fmla="*/ 6350 w 34"/>
              <a:gd name="T3" fmla="*/ 17114 h 50"/>
              <a:gd name="T4" fmla="*/ 0 w 34"/>
              <a:gd name="T5" fmla="*/ 14320 h 50"/>
              <a:gd name="T6" fmla="*/ 0 w 34"/>
              <a:gd name="T7" fmla="*/ 5588 h 50"/>
              <a:gd name="T8" fmla="*/ 6350 w 34"/>
              <a:gd name="T9" fmla="*/ 0 h 50"/>
              <a:gd name="T10" fmla="*/ 12326 w 34"/>
              <a:gd name="T11" fmla="*/ 5588 h 50"/>
              <a:gd name="T12" fmla="*/ 12326 w 34"/>
              <a:gd name="T13" fmla="*/ 14320 h 50"/>
              <a:gd name="T14" fmla="*/ 6350 w 34"/>
              <a:gd name="T15" fmla="*/ 17114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50">
                <a:moveTo>
                  <a:pt x="17" y="49"/>
                </a:moveTo>
                <a:lnTo>
                  <a:pt x="17" y="49"/>
                </a:lnTo>
                <a:cubicBezTo>
                  <a:pt x="8" y="49"/>
                  <a:pt x="0" y="41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25" y="49"/>
                  <a:pt x="1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84">
            <a:extLst>
              <a:ext uri="{FF2B5EF4-FFF2-40B4-BE49-F238E27FC236}">
                <a16:creationId xmlns:a16="http://schemas.microsoft.com/office/drawing/2014/main" id="{111F9478-FD98-4C40-9EB5-84C10BD8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140" y="9831446"/>
            <a:ext cx="936131" cy="1088869"/>
          </a:xfrm>
          <a:custGeom>
            <a:avLst/>
            <a:gdLst>
              <a:gd name="T0" fmla="*/ 150813 w 840"/>
              <a:gd name="T1" fmla="*/ 350477 h 973"/>
              <a:gd name="T2" fmla="*/ 150813 w 840"/>
              <a:gd name="T3" fmla="*/ 350477 h 973"/>
              <a:gd name="T4" fmla="*/ 147581 w 840"/>
              <a:gd name="T5" fmla="*/ 347232 h 973"/>
              <a:gd name="T6" fmla="*/ 62120 w 840"/>
              <a:gd name="T7" fmla="*/ 281968 h 973"/>
              <a:gd name="T8" fmla="*/ 0 w 840"/>
              <a:gd name="T9" fmla="*/ 74278 h 973"/>
              <a:gd name="T10" fmla="*/ 5745 w 840"/>
              <a:gd name="T11" fmla="*/ 53365 h 973"/>
              <a:gd name="T12" fmla="*/ 26572 w 840"/>
              <a:gd name="T13" fmla="*/ 44711 h 973"/>
              <a:gd name="T14" fmla="*/ 135731 w 840"/>
              <a:gd name="T15" fmla="*/ 6130 h 973"/>
              <a:gd name="T16" fmla="*/ 165535 w 840"/>
              <a:gd name="T17" fmla="*/ 6130 h 973"/>
              <a:gd name="T18" fmla="*/ 274694 w 840"/>
              <a:gd name="T19" fmla="*/ 44711 h 973"/>
              <a:gd name="T20" fmla="*/ 295521 w 840"/>
              <a:gd name="T21" fmla="*/ 53365 h 973"/>
              <a:gd name="T22" fmla="*/ 301266 w 840"/>
              <a:gd name="T23" fmla="*/ 74278 h 973"/>
              <a:gd name="T24" fmla="*/ 239146 w 840"/>
              <a:gd name="T25" fmla="*/ 281968 h 973"/>
              <a:gd name="T26" fmla="*/ 153685 w 840"/>
              <a:gd name="T27" fmla="*/ 347232 h 973"/>
              <a:gd name="T28" fmla="*/ 150813 w 840"/>
              <a:gd name="T29" fmla="*/ 350477 h 973"/>
              <a:gd name="T30" fmla="*/ 150813 w 840"/>
              <a:gd name="T31" fmla="*/ 18029 h 973"/>
              <a:gd name="T32" fmla="*/ 150813 w 840"/>
              <a:gd name="T33" fmla="*/ 18029 h 973"/>
              <a:gd name="T34" fmla="*/ 144708 w 840"/>
              <a:gd name="T35" fmla="*/ 20913 h 973"/>
              <a:gd name="T36" fmla="*/ 26572 w 840"/>
              <a:gd name="T37" fmla="*/ 62379 h 973"/>
              <a:gd name="T38" fmla="*/ 20467 w 840"/>
              <a:gd name="T39" fmla="*/ 65264 h 973"/>
              <a:gd name="T40" fmla="*/ 17595 w 840"/>
              <a:gd name="T41" fmla="*/ 74278 h 973"/>
              <a:gd name="T42" fmla="*/ 76843 w 840"/>
              <a:gd name="T43" fmla="*/ 273315 h 973"/>
              <a:gd name="T44" fmla="*/ 150813 w 840"/>
              <a:gd name="T45" fmla="*/ 332449 h 973"/>
              <a:gd name="T46" fmla="*/ 224423 w 840"/>
              <a:gd name="T47" fmla="*/ 273315 h 973"/>
              <a:gd name="T48" fmla="*/ 283671 w 840"/>
              <a:gd name="T49" fmla="*/ 71394 h 973"/>
              <a:gd name="T50" fmla="*/ 280799 w 840"/>
              <a:gd name="T51" fmla="*/ 65264 h 973"/>
              <a:gd name="T52" fmla="*/ 274694 w 840"/>
              <a:gd name="T53" fmla="*/ 59495 h 973"/>
              <a:gd name="T54" fmla="*/ 156558 w 840"/>
              <a:gd name="T55" fmla="*/ 20913 h 973"/>
              <a:gd name="T56" fmla="*/ 150813 w 840"/>
              <a:gd name="T57" fmla="*/ 18029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40" h="973">
                <a:moveTo>
                  <a:pt x="420" y="972"/>
                </a:moveTo>
                <a:lnTo>
                  <a:pt x="420" y="972"/>
                </a:lnTo>
                <a:cubicBezTo>
                  <a:pt x="420" y="972"/>
                  <a:pt x="411" y="972"/>
                  <a:pt x="411" y="963"/>
                </a:cubicBezTo>
                <a:cubicBezTo>
                  <a:pt x="403" y="963"/>
                  <a:pt x="247" y="889"/>
                  <a:pt x="173" y="782"/>
                </a:cubicBezTo>
                <a:cubicBezTo>
                  <a:pt x="57" y="601"/>
                  <a:pt x="16" y="321"/>
                  <a:pt x="0" y="206"/>
                </a:cubicBezTo>
                <a:cubicBezTo>
                  <a:pt x="0" y="190"/>
                  <a:pt x="8" y="165"/>
                  <a:pt x="16" y="148"/>
                </a:cubicBezTo>
                <a:cubicBezTo>
                  <a:pt x="33" y="132"/>
                  <a:pt x="49" y="124"/>
                  <a:pt x="74" y="124"/>
                </a:cubicBezTo>
                <a:cubicBezTo>
                  <a:pt x="230" y="116"/>
                  <a:pt x="329" y="50"/>
                  <a:pt x="378" y="17"/>
                </a:cubicBezTo>
                <a:cubicBezTo>
                  <a:pt x="403" y="0"/>
                  <a:pt x="436" y="0"/>
                  <a:pt x="461" y="17"/>
                </a:cubicBezTo>
                <a:cubicBezTo>
                  <a:pt x="510" y="50"/>
                  <a:pt x="609" y="116"/>
                  <a:pt x="765" y="124"/>
                </a:cubicBezTo>
                <a:cubicBezTo>
                  <a:pt x="790" y="124"/>
                  <a:pt x="807" y="132"/>
                  <a:pt x="823" y="148"/>
                </a:cubicBezTo>
                <a:cubicBezTo>
                  <a:pt x="831" y="165"/>
                  <a:pt x="839" y="181"/>
                  <a:pt x="839" y="206"/>
                </a:cubicBezTo>
                <a:cubicBezTo>
                  <a:pt x="823" y="321"/>
                  <a:pt x="790" y="609"/>
                  <a:pt x="666" y="782"/>
                </a:cubicBezTo>
                <a:cubicBezTo>
                  <a:pt x="592" y="889"/>
                  <a:pt x="436" y="963"/>
                  <a:pt x="428" y="963"/>
                </a:cubicBezTo>
                <a:cubicBezTo>
                  <a:pt x="428" y="972"/>
                  <a:pt x="420" y="972"/>
                  <a:pt x="420" y="972"/>
                </a:cubicBezTo>
                <a:close/>
                <a:moveTo>
                  <a:pt x="420" y="50"/>
                </a:moveTo>
                <a:lnTo>
                  <a:pt x="420" y="50"/>
                </a:lnTo>
                <a:cubicBezTo>
                  <a:pt x="411" y="50"/>
                  <a:pt x="411" y="50"/>
                  <a:pt x="403" y="58"/>
                </a:cubicBezTo>
                <a:cubicBezTo>
                  <a:pt x="354" y="91"/>
                  <a:pt x="238" y="157"/>
                  <a:pt x="74" y="173"/>
                </a:cubicBezTo>
                <a:cubicBezTo>
                  <a:pt x="66" y="173"/>
                  <a:pt x="57" y="173"/>
                  <a:pt x="57" y="181"/>
                </a:cubicBezTo>
                <a:cubicBezTo>
                  <a:pt x="49" y="190"/>
                  <a:pt x="49" y="198"/>
                  <a:pt x="49" y="206"/>
                </a:cubicBezTo>
                <a:cubicBezTo>
                  <a:pt x="57" y="313"/>
                  <a:pt x="99" y="585"/>
                  <a:pt x="214" y="758"/>
                </a:cubicBezTo>
                <a:cubicBezTo>
                  <a:pt x="271" y="840"/>
                  <a:pt x="387" y="906"/>
                  <a:pt x="420" y="922"/>
                </a:cubicBezTo>
                <a:cubicBezTo>
                  <a:pt x="453" y="906"/>
                  <a:pt x="568" y="840"/>
                  <a:pt x="625" y="758"/>
                </a:cubicBezTo>
                <a:cubicBezTo>
                  <a:pt x="741" y="585"/>
                  <a:pt x="782" y="313"/>
                  <a:pt x="790" y="198"/>
                </a:cubicBezTo>
                <a:cubicBezTo>
                  <a:pt x="790" y="190"/>
                  <a:pt x="790" y="181"/>
                  <a:pt x="782" y="181"/>
                </a:cubicBezTo>
                <a:cubicBezTo>
                  <a:pt x="782" y="173"/>
                  <a:pt x="774" y="173"/>
                  <a:pt x="765" y="165"/>
                </a:cubicBezTo>
                <a:cubicBezTo>
                  <a:pt x="601" y="157"/>
                  <a:pt x="485" y="91"/>
                  <a:pt x="436" y="58"/>
                </a:cubicBezTo>
                <a:cubicBezTo>
                  <a:pt x="436" y="50"/>
                  <a:pt x="428" y="50"/>
                  <a:pt x="420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85">
            <a:extLst>
              <a:ext uri="{FF2B5EF4-FFF2-40B4-BE49-F238E27FC236}">
                <a16:creationId xmlns:a16="http://schemas.microsoft.com/office/drawing/2014/main" id="{2768FCE9-2EF4-B64E-8BEF-7481BA83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223" y="4653167"/>
            <a:ext cx="443430" cy="423722"/>
          </a:xfrm>
          <a:custGeom>
            <a:avLst/>
            <a:gdLst>
              <a:gd name="T0" fmla="*/ 101023 w 396"/>
              <a:gd name="T1" fmla="*/ 136166 h 380"/>
              <a:gd name="T2" fmla="*/ 101023 w 396"/>
              <a:gd name="T3" fmla="*/ 136166 h 380"/>
              <a:gd name="T4" fmla="*/ 97776 w 396"/>
              <a:gd name="T5" fmla="*/ 136166 h 380"/>
              <a:gd name="T6" fmla="*/ 11545 w 396"/>
              <a:gd name="T7" fmla="*/ 53532 h 380"/>
              <a:gd name="T8" fmla="*/ 11545 w 396"/>
              <a:gd name="T9" fmla="*/ 8982 h 380"/>
              <a:gd name="T10" fmla="*/ 32472 w 396"/>
              <a:gd name="T11" fmla="*/ 0 h 380"/>
              <a:gd name="T12" fmla="*/ 32472 w 396"/>
              <a:gd name="T13" fmla="*/ 0 h 380"/>
              <a:gd name="T14" fmla="*/ 53398 w 396"/>
              <a:gd name="T15" fmla="*/ 8982 h 380"/>
              <a:gd name="T16" fmla="*/ 139267 w 396"/>
              <a:gd name="T17" fmla="*/ 94849 h 380"/>
              <a:gd name="T18" fmla="*/ 142514 w 396"/>
              <a:gd name="T19" fmla="*/ 97723 h 380"/>
              <a:gd name="T20" fmla="*/ 139267 w 396"/>
              <a:gd name="T21" fmla="*/ 103831 h 380"/>
              <a:gd name="T22" fmla="*/ 106795 w 396"/>
              <a:gd name="T23" fmla="*/ 136166 h 380"/>
              <a:gd name="T24" fmla="*/ 101023 w 396"/>
              <a:gd name="T25" fmla="*/ 136166 h 380"/>
              <a:gd name="T26" fmla="*/ 32472 w 396"/>
              <a:gd name="T27" fmla="*/ 11856 h 380"/>
              <a:gd name="T28" fmla="*/ 32472 w 396"/>
              <a:gd name="T29" fmla="*/ 11856 h 380"/>
              <a:gd name="T30" fmla="*/ 32472 w 396"/>
              <a:gd name="T31" fmla="*/ 11856 h 380"/>
              <a:gd name="T32" fmla="*/ 20565 w 396"/>
              <a:gd name="T33" fmla="*/ 17964 h 380"/>
              <a:gd name="T34" fmla="*/ 20565 w 396"/>
              <a:gd name="T35" fmla="*/ 44550 h 380"/>
              <a:gd name="T36" fmla="*/ 101023 w 396"/>
              <a:gd name="T37" fmla="*/ 124310 h 380"/>
              <a:gd name="T38" fmla="*/ 127722 w 396"/>
              <a:gd name="T39" fmla="*/ 97723 h 380"/>
              <a:gd name="T40" fmla="*/ 44378 w 396"/>
              <a:gd name="T41" fmla="*/ 17964 h 380"/>
              <a:gd name="T42" fmla="*/ 32472 w 396"/>
              <a:gd name="T43" fmla="*/ 11856 h 3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6" h="380">
                <a:moveTo>
                  <a:pt x="280" y="379"/>
                </a:moveTo>
                <a:lnTo>
                  <a:pt x="280" y="379"/>
                </a:lnTo>
                <a:lnTo>
                  <a:pt x="271" y="379"/>
                </a:lnTo>
                <a:cubicBezTo>
                  <a:pt x="32" y="149"/>
                  <a:pt x="32" y="149"/>
                  <a:pt x="32" y="149"/>
                </a:cubicBezTo>
                <a:cubicBezTo>
                  <a:pt x="0" y="116"/>
                  <a:pt x="0" y="58"/>
                  <a:pt x="32" y="25"/>
                </a:cubicBezTo>
                <a:cubicBezTo>
                  <a:pt x="49" y="9"/>
                  <a:pt x="65" y="0"/>
                  <a:pt x="90" y="0"/>
                </a:cubicBezTo>
                <a:cubicBezTo>
                  <a:pt x="115" y="0"/>
                  <a:pt x="131" y="9"/>
                  <a:pt x="148" y="25"/>
                </a:cubicBezTo>
                <a:cubicBezTo>
                  <a:pt x="386" y="264"/>
                  <a:pt x="386" y="264"/>
                  <a:pt x="386" y="264"/>
                </a:cubicBezTo>
                <a:lnTo>
                  <a:pt x="395" y="272"/>
                </a:lnTo>
                <a:cubicBezTo>
                  <a:pt x="395" y="280"/>
                  <a:pt x="386" y="289"/>
                  <a:pt x="386" y="289"/>
                </a:cubicBezTo>
                <a:cubicBezTo>
                  <a:pt x="296" y="379"/>
                  <a:pt x="296" y="379"/>
                  <a:pt x="296" y="379"/>
                </a:cubicBezTo>
                <a:cubicBezTo>
                  <a:pt x="288" y="379"/>
                  <a:pt x="288" y="379"/>
                  <a:pt x="280" y="379"/>
                </a:cubicBezTo>
                <a:close/>
                <a:moveTo>
                  <a:pt x="90" y="33"/>
                </a:moveTo>
                <a:lnTo>
                  <a:pt x="90" y="33"/>
                </a:lnTo>
                <a:cubicBezTo>
                  <a:pt x="82" y="33"/>
                  <a:pt x="65" y="42"/>
                  <a:pt x="57" y="50"/>
                </a:cubicBezTo>
                <a:cubicBezTo>
                  <a:pt x="41" y="74"/>
                  <a:pt x="41" y="99"/>
                  <a:pt x="57" y="124"/>
                </a:cubicBezTo>
                <a:cubicBezTo>
                  <a:pt x="280" y="346"/>
                  <a:pt x="280" y="346"/>
                  <a:pt x="280" y="346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15" y="42"/>
                  <a:pt x="106" y="33"/>
                  <a:pt x="90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86">
            <a:extLst>
              <a:ext uri="{FF2B5EF4-FFF2-40B4-BE49-F238E27FC236}">
                <a16:creationId xmlns:a16="http://schemas.microsoft.com/office/drawing/2014/main" id="{C15D25BC-4149-3046-9340-D1A470A5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911" y="4056998"/>
            <a:ext cx="674998" cy="679926"/>
          </a:xfrm>
          <a:custGeom>
            <a:avLst/>
            <a:gdLst>
              <a:gd name="T0" fmla="*/ 109827 w 602"/>
              <a:gd name="T1" fmla="*/ 218715 h 609"/>
              <a:gd name="T2" fmla="*/ 109827 w 602"/>
              <a:gd name="T3" fmla="*/ 218715 h 609"/>
              <a:gd name="T4" fmla="*/ 0 w 602"/>
              <a:gd name="T5" fmla="*/ 109358 h 609"/>
              <a:gd name="T6" fmla="*/ 109827 w 602"/>
              <a:gd name="T7" fmla="*/ 0 h 609"/>
              <a:gd name="T8" fmla="*/ 217126 w 602"/>
              <a:gd name="T9" fmla="*/ 109358 h 609"/>
              <a:gd name="T10" fmla="*/ 109827 w 602"/>
              <a:gd name="T11" fmla="*/ 218715 h 609"/>
              <a:gd name="T12" fmla="*/ 109827 w 602"/>
              <a:gd name="T13" fmla="*/ 14749 h 609"/>
              <a:gd name="T14" fmla="*/ 109827 w 602"/>
              <a:gd name="T15" fmla="*/ 14749 h 609"/>
              <a:gd name="T16" fmla="*/ 11922 w 602"/>
              <a:gd name="T17" fmla="*/ 109358 h 609"/>
              <a:gd name="T18" fmla="*/ 109827 w 602"/>
              <a:gd name="T19" fmla="*/ 207204 h 609"/>
              <a:gd name="T20" fmla="*/ 205204 w 602"/>
              <a:gd name="T21" fmla="*/ 109358 h 609"/>
              <a:gd name="T22" fmla="*/ 109827 w 602"/>
              <a:gd name="T23" fmla="*/ 14749 h 6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9">
                <a:moveTo>
                  <a:pt x="304" y="608"/>
                </a:moveTo>
                <a:lnTo>
                  <a:pt x="304" y="608"/>
                </a:lnTo>
                <a:cubicBezTo>
                  <a:pt x="131" y="608"/>
                  <a:pt x="0" y="469"/>
                  <a:pt x="0" y="304"/>
                </a:cubicBezTo>
                <a:cubicBezTo>
                  <a:pt x="0" y="139"/>
                  <a:pt x="131" y="0"/>
                  <a:pt x="304" y="0"/>
                </a:cubicBezTo>
                <a:cubicBezTo>
                  <a:pt x="469" y="0"/>
                  <a:pt x="601" y="139"/>
                  <a:pt x="601" y="304"/>
                </a:cubicBezTo>
                <a:cubicBezTo>
                  <a:pt x="601" y="469"/>
                  <a:pt x="469" y="608"/>
                  <a:pt x="304" y="608"/>
                </a:cubicBezTo>
                <a:close/>
                <a:moveTo>
                  <a:pt x="304" y="41"/>
                </a:moveTo>
                <a:lnTo>
                  <a:pt x="304" y="41"/>
                </a:lnTo>
                <a:cubicBezTo>
                  <a:pt x="156" y="41"/>
                  <a:pt x="33" y="156"/>
                  <a:pt x="33" y="304"/>
                </a:cubicBezTo>
                <a:cubicBezTo>
                  <a:pt x="33" y="452"/>
                  <a:pt x="156" y="576"/>
                  <a:pt x="304" y="576"/>
                </a:cubicBezTo>
                <a:cubicBezTo>
                  <a:pt x="453" y="576"/>
                  <a:pt x="568" y="452"/>
                  <a:pt x="568" y="304"/>
                </a:cubicBezTo>
                <a:cubicBezTo>
                  <a:pt x="568" y="156"/>
                  <a:pt x="453" y="41"/>
                  <a:pt x="304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87">
            <a:extLst>
              <a:ext uri="{FF2B5EF4-FFF2-40B4-BE49-F238E27FC236}">
                <a16:creationId xmlns:a16="http://schemas.microsoft.com/office/drawing/2014/main" id="{BD074A96-858E-8B4E-848F-B32BA36D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159" y="4175246"/>
            <a:ext cx="443430" cy="443430"/>
          </a:xfrm>
          <a:custGeom>
            <a:avLst/>
            <a:gdLst>
              <a:gd name="T0" fmla="*/ 71077 w 396"/>
              <a:gd name="T1" fmla="*/ 142515 h 397"/>
              <a:gd name="T2" fmla="*/ 71077 w 396"/>
              <a:gd name="T3" fmla="*/ 142515 h 397"/>
              <a:gd name="T4" fmla="*/ 20565 w 396"/>
              <a:gd name="T5" fmla="*/ 121642 h 397"/>
              <a:gd name="T6" fmla="*/ 0 w 396"/>
              <a:gd name="T7" fmla="*/ 71258 h 397"/>
              <a:gd name="T8" fmla="*/ 20565 w 396"/>
              <a:gd name="T9" fmla="*/ 20873 h 397"/>
              <a:gd name="T10" fmla="*/ 71077 w 396"/>
              <a:gd name="T11" fmla="*/ 0 h 397"/>
              <a:gd name="T12" fmla="*/ 121588 w 396"/>
              <a:gd name="T13" fmla="*/ 20873 h 397"/>
              <a:gd name="T14" fmla="*/ 142514 w 396"/>
              <a:gd name="T15" fmla="*/ 71258 h 397"/>
              <a:gd name="T16" fmla="*/ 121588 w 396"/>
              <a:gd name="T17" fmla="*/ 121642 h 397"/>
              <a:gd name="T18" fmla="*/ 71077 w 396"/>
              <a:gd name="T19" fmla="*/ 142515 h 397"/>
              <a:gd name="T20" fmla="*/ 71077 w 396"/>
              <a:gd name="T21" fmla="*/ 8997 h 397"/>
              <a:gd name="T22" fmla="*/ 71077 w 396"/>
              <a:gd name="T23" fmla="*/ 8997 h 397"/>
              <a:gd name="T24" fmla="*/ 8659 w 396"/>
              <a:gd name="T25" fmla="*/ 71258 h 397"/>
              <a:gd name="T26" fmla="*/ 71077 w 396"/>
              <a:gd name="T27" fmla="*/ 133518 h 397"/>
              <a:gd name="T28" fmla="*/ 133494 w 396"/>
              <a:gd name="T29" fmla="*/ 71258 h 397"/>
              <a:gd name="T30" fmla="*/ 71077 w 396"/>
              <a:gd name="T31" fmla="*/ 8997 h 3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6" h="397">
                <a:moveTo>
                  <a:pt x="197" y="396"/>
                </a:moveTo>
                <a:lnTo>
                  <a:pt x="197" y="396"/>
                </a:lnTo>
                <a:cubicBezTo>
                  <a:pt x="140" y="396"/>
                  <a:pt x="90" y="371"/>
                  <a:pt x="57" y="338"/>
                </a:cubicBezTo>
                <a:cubicBezTo>
                  <a:pt x="16" y="297"/>
                  <a:pt x="0" y="248"/>
                  <a:pt x="0" y="198"/>
                </a:cubicBezTo>
                <a:cubicBezTo>
                  <a:pt x="0" y="140"/>
                  <a:pt x="16" y="91"/>
                  <a:pt x="57" y="58"/>
                </a:cubicBezTo>
                <a:cubicBezTo>
                  <a:pt x="90" y="17"/>
                  <a:pt x="140" y="0"/>
                  <a:pt x="197" y="0"/>
                </a:cubicBezTo>
                <a:cubicBezTo>
                  <a:pt x="247" y="0"/>
                  <a:pt x="296" y="17"/>
                  <a:pt x="337" y="58"/>
                </a:cubicBezTo>
                <a:cubicBezTo>
                  <a:pt x="370" y="91"/>
                  <a:pt x="395" y="140"/>
                  <a:pt x="395" y="198"/>
                </a:cubicBezTo>
                <a:cubicBezTo>
                  <a:pt x="395" y="248"/>
                  <a:pt x="370" y="297"/>
                  <a:pt x="337" y="338"/>
                </a:cubicBezTo>
                <a:cubicBezTo>
                  <a:pt x="296" y="371"/>
                  <a:pt x="247" y="396"/>
                  <a:pt x="197" y="396"/>
                </a:cubicBezTo>
                <a:close/>
                <a:moveTo>
                  <a:pt x="197" y="25"/>
                </a:moveTo>
                <a:lnTo>
                  <a:pt x="197" y="25"/>
                </a:lnTo>
                <a:cubicBezTo>
                  <a:pt x="98" y="25"/>
                  <a:pt x="24" y="99"/>
                  <a:pt x="24" y="198"/>
                </a:cubicBezTo>
                <a:cubicBezTo>
                  <a:pt x="24" y="289"/>
                  <a:pt x="98" y="371"/>
                  <a:pt x="197" y="371"/>
                </a:cubicBezTo>
                <a:cubicBezTo>
                  <a:pt x="288" y="371"/>
                  <a:pt x="370" y="289"/>
                  <a:pt x="370" y="198"/>
                </a:cubicBezTo>
                <a:cubicBezTo>
                  <a:pt x="370" y="99"/>
                  <a:pt x="288" y="25"/>
                  <a:pt x="19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88">
            <a:extLst>
              <a:ext uri="{FF2B5EF4-FFF2-40B4-BE49-F238E27FC236}">
                <a16:creationId xmlns:a16="http://schemas.microsoft.com/office/drawing/2014/main" id="{9F70B9FF-049D-B64D-BFD0-AAAD21B4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0355" y="4234370"/>
            <a:ext cx="335036" cy="330111"/>
          </a:xfrm>
          <a:custGeom>
            <a:avLst/>
            <a:gdLst>
              <a:gd name="T0" fmla="*/ 53613 w 298"/>
              <a:gd name="T1" fmla="*/ 106005 h 297"/>
              <a:gd name="T2" fmla="*/ 53613 w 298"/>
              <a:gd name="T3" fmla="*/ 106005 h 297"/>
              <a:gd name="T4" fmla="*/ 0 w 298"/>
              <a:gd name="T5" fmla="*/ 53002 h 297"/>
              <a:gd name="T6" fmla="*/ 53613 w 298"/>
              <a:gd name="T7" fmla="*/ 0 h 297"/>
              <a:gd name="T8" fmla="*/ 107588 w 298"/>
              <a:gd name="T9" fmla="*/ 53002 h 297"/>
              <a:gd name="T10" fmla="*/ 53613 w 298"/>
              <a:gd name="T11" fmla="*/ 106005 h 297"/>
              <a:gd name="T12" fmla="*/ 53613 w 298"/>
              <a:gd name="T13" fmla="*/ 8595 h 297"/>
              <a:gd name="T14" fmla="*/ 53613 w 298"/>
              <a:gd name="T15" fmla="*/ 8595 h 297"/>
              <a:gd name="T16" fmla="*/ 6158 w 298"/>
              <a:gd name="T17" fmla="*/ 53002 h 297"/>
              <a:gd name="T18" fmla="*/ 53613 w 298"/>
              <a:gd name="T19" fmla="*/ 97410 h 297"/>
              <a:gd name="T20" fmla="*/ 98532 w 298"/>
              <a:gd name="T21" fmla="*/ 53002 h 297"/>
              <a:gd name="T22" fmla="*/ 53613 w 298"/>
              <a:gd name="T23" fmla="*/ 8595 h 2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8" h="297">
                <a:moveTo>
                  <a:pt x="148" y="296"/>
                </a:moveTo>
                <a:lnTo>
                  <a:pt x="148" y="296"/>
                </a:lnTo>
                <a:cubicBezTo>
                  <a:pt x="66" y="296"/>
                  <a:pt x="0" y="230"/>
                  <a:pt x="0" y="148"/>
                </a:cubicBezTo>
                <a:cubicBezTo>
                  <a:pt x="0" y="66"/>
                  <a:pt x="66" y="0"/>
                  <a:pt x="148" y="0"/>
                </a:cubicBezTo>
                <a:cubicBezTo>
                  <a:pt x="231" y="0"/>
                  <a:pt x="297" y="66"/>
                  <a:pt x="297" y="148"/>
                </a:cubicBezTo>
                <a:cubicBezTo>
                  <a:pt x="297" y="230"/>
                  <a:pt x="231" y="296"/>
                  <a:pt x="148" y="296"/>
                </a:cubicBezTo>
                <a:close/>
                <a:moveTo>
                  <a:pt x="148" y="24"/>
                </a:moveTo>
                <a:lnTo>
                  <a:pt x="148" y="24"/>
                </a:lnTo>
                <a:cubicBezTo>
                  <a:pt x="74" y="24"/>
                  <a:pt x="17" y="74"/>
                  <a:pt x="17" y="148"/>
                </a:cubicBezTo>
                <a:cubicBezTo>
                  <a:pt x="17" y="214"/>
                  <a:pt x="74" y="272"/>
                  <a:pt x="148" y="272"/>
                </a:cubicBezTo>
                <a:cubicBezTo>
                  <a:pt x="214" y="272"/>
                  <a:pt x="272" y="214"/>
                  <a:pt x="272" y="148"/>
                </a:cubicBezTo>
                <a:cubicBezTo>
                  <a:pt x="272" y="74"/>
                  <a:pt x="214" y="24"/>
                  <a:pt x="148" y="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89">
            <a:extLst>
              <a:ext uri="{FF2B5EF4-FFF2-40B4-BE49-F238E27FC236}">
                <a16:creationId xmlns:a16="http://schemas.microsoft.com/office/drawing/2014/main" id="{48B5CB72-06B6-9F4D-BD80-69A75A89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677" y="4313202"/>
            <a:ext cx="103466" cy="167518"/>
          </a:xfrm>
          <a:custGeom>
            <a:avLst/>
            <a:gdLst>
              <a:gd name="T0" fmla="*/ 14857 w 92"/>
              <a:gd name="T1" fmla="*/ 53613 h 149"/>
              <a:gd name="T2" fmla="*/ 14857 w 92"/>
              <a:gd name="T3" fmla="*/ 53613 h 149"/>
              <a:gd name="T4" fmla="*/ 2899 w 92"/>
              <a:gd name="T5" fmla="*/ 50715 h 149"/>
              <a:gd name="T6" fmla="*/ 2899 w 92"/>
              <a:gd name="T7" fmla="*/ 44919 h 149"/>
              <a:gd name="T8" fmla="*/ 5798 w 92"/>
              <a:gd name="T9" fmla="*/ 44919 h 149"/>
              <a:gd name="T10" fmla="*/ 23916 w 92"/>
              <a:gd name="T11" fmla="*/ 44919 h 149"/>
              <a:gd name="T12" fmla="*/ 26815 w 92"/>
              <a:gd name="T13" fmla="*/ 38761 h 149"/>
              <a:gd name="T14" fmla="*/ 14857 w 92"/>
              <a:gd name="T15" fmla="*/ 29704 h 149"/>
              <a:gd name="T16" fmla="*/ 5798 w 92"/>
              <a:gd name="T17" fmla="*/ 23908 h 149"/>
              <a:gd name="T18" fmla="*/ 0 w 92"/>
              <a:gd name="T19" fmla="*/ 14852 h 149"/>
              <a:gd name="T20" fmla="*/ 9059 w 92"/>
              <a:gd name="T21" fmla="*/ 2898 h 149"/>
              <a:gd name="T22" fmla="*/ 32975 w 92"/>
              <a:gd name="T23" fmla="*/ 2898 h 149"/>
              <a:gd name="T24" fmla="*/ 32975 w 92"/>
              <a:gd name="T25" fmla="*/ 5796 h 149"/>
              <a:gd name="T26" fmla="*/ 29713 w 92"/>
              <a:gd name="T27" fmla="*/ 9056 h 149"/>
              <a:gd name="T28" fmla="*/ 11958 w 92"/>
              <a:gd name="T29" fmla="*/ 9056 h 149"/>
              <a:gd name="T30" fmla="*/ 9059 w 92"/>
              <a:gd name="T31" fmla="*/ 14852 h 149"/>
              <a:gd name="T32" fmla="*/ 17756 w 92"/>
              <a:gd name="T33" fmla="*/ 23908 h 149"/>
              <a:gd name="T34" fmla="*/ 26815 w 92"/>
              <a:gd name="T35" fmla="*/ 29704 h 149"/>
              <a:gd name="T36" fmla="*/ 32975 w 92"/>
              <a:gd name="T37" fmla="*/ 38761 h 149"/>
              <a:gd name="T38" fmla="*/ 26815 w 92"/>
              <a:gd name="T39" fmla="*/ 50715 h 149"/>
              <a:gd name="T40" fmla="*/ 14857 w 92"/>
              <a:gd name="T41" fmla="*/ 53613 h 14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2" h="149">
                <a:moveTo>
                  <a:pt x="41" y="148"/>
                </a:moveTo>
                <a:lnTo>
                  <a:pt x="41" y="148"/>
                </a:lnTo>
                <a:cubicBezTo>
                  <a:pt x="33" y="148"/>
                  <a:pt x="25" y="140"/>
                  <a:pt x="8" y="140"/>
                </a:cubicBezTo>
                <a:cubicBezTo>
                  <a:pt x="8" y="132"/>
                  <a:pt x="0" y="132"/>
                  <a:pt x="8" y="124"/>
                </a:cubicBezTo>
                <a:cubicBezTo>
                  <a:pt x="8" y="124"/>
                  <a:pt x="8" y="115"/>
                  <a:pt x="16" y="124"/>
                </a:cubicBezTo>
                <a:cubicBezTo>
                  <a:pt x="33" y="132"/>
                  <a:pt x="58" y="132"/>
                  <a:pt x="66" y="124"/>
                </a:cubicBezTo>
                <a:cubicBezTo>
                  <a:pt x="74" y="115"/>
                  <a:pt x="74" y="115"/>
                  <a:pt x="74" y="107"/>
                </a:cubicBezTo>
                <a:cubicBezTo>
                  <a:pt x="74" y="99"/>
                  <a:pt x="58" y="91"/>
                  <a:pt x="41" y="82"/>
                </a:cubicBezTo>
                <a:cubicBezTo>
                  <a:pt x="33" y="74"/>
                  <a:pt x="25" y="74"/>
                  <a:pt x="16" y="66"/>
                </a:cubicBezTo>
                <a:cubicBezTo>
                  <a:pt x="8" y="58"/>
                  <a:pt x="0" y="49"/>
                  <a:pt x="0" y="41"/>
                </a:cubicBezTo>
                <a:cubicBezTo>
                  <a:pt x="0" y="25"/>
                  <a:pt x="8" y="16"/>
                  <a:pt x="25" y="8"/>
                </a:cubicBezTo>
                <a:cubicBezTo>
                  <a:pt x="41" y="0"/>
                  <a:pt x="66" y="0"/>
                  <a:pt x="91" y="8"/>
                </a:cubicBezTo>
                <a:lnTo>
                  <a:pt x="91" y="16"/>
                </a:lnTo>
                <a:cubicBezTo>
                  <a:pt x="91" y="25"/>
                  <a:pt x="82" y="25"/>
                  <a:pt x="82" y="25"/>
                </a:cubicBezTo>
                <a:cubicBezTo>
                  <a:pt x="58" y="16"/>
                  <a:pt x="41" y="16"/>
                  <a:pt x="33" y="25"/>
                </a:cubicBezTo>
                <a:cubicBezTo>
                  <a:pt x="25" y="25"/>
                  <a:pt x="25" y="33"/>
                  <a:pt x="25" y="41"/>
                </a:cubicBezTo>
                <a:cubicBezTo>
                  <a:pt x="25" y="49"/>
                  <a:pt x="41" y="58"/>
                  <a:pt x="49" y="66"/>
                </a:cubicBezTo>
                <a:cubicBezTo>
                  <a:pt x="58" y="66"/>
                  <a:pt x="74" y="74"/>
                  <a:pt x="74" y="82"/>
                </a:cubicBezTo>
                <a:cubicBezTo>
                  <a:pt x="91" y="91"/>
                  <a:pt x="91" y="99"/>
                  <a:pt x="91" y="107"/>
                </a:cubicBezTo>
                <a:cubicBezTo>
                  <a:pt x="91" y="115"/>
                  <a:pt x="91" y="132"/>
                  <a:pt x="74" y="140"/>
                </a:cubicBezTo>
                <a:cubicBezTo>
                  <a:pt x="66" y="140"/>
                  <a:pt x="58" y="148"/>
                  <a:pt x="41" y="1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90">
            <a:extLst>
              <a:ext uri="{FF2B5EF4-FFF2-40B4-BE49-F238E27FC236}">
                <a16:creationId xmlns:a16="http://schemas.microsoft.com/office/drawing/2014/main" id="{7DFE6A90-0C67-7C4A-B59D-9364B4FF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019" y="4278715"/>
            <a:ext cx="19708" cy="39416"/>
          </a:xfrm>
          <a:custGeom>
            <a:avLst/>
            <a:gdLst>
              <a:gd name="T0" fmla="*/ 2822 w 18"/>
              <a:gd name="T1" fmla="*/ 12326 h 34"/>
              <a:gd name="T2" fmla="*/ 2822 w 18"/>
              <a:gd name="T3" fmla="*/ 12326 h 34"/>
              <a:gd name="T4" fmla="*/ 0 w 18"/>
              <a:gd name="T5" fmla="*/ 5976 h 34"/>
              <a:gd name="T6" fmla="*/ 0 w 18"/>
              <a:gd name="T7" fmla="*/ 2988 h 34"/>
              <a:gd name="T8" fmla="*/ 2822 w 18"/>
              <a:gd name="T9" fmla="*/ 0 h 34"/>
              <a:gd name="T10" fmla="*/ 5997 w 18"/>
              <a:gd name="T11" fmla="*/ 2988 h 34"/>
              <a:gd name="T12" fmla="*/ 5997 w 18"/>
              <a:gd name="T13" fmla="*/ 5976 h 34"/>
              <a:gd name="T14" fmla="*/ 2822 w 18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8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25"/>
                  <a:pt x="8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91">
            <a:extLst>
              <a:ext uri="{FF2B5EF4-FFF2-40B4-BE49-F238E27FC236}">
                <a16:creationId xmlns:a16="http://schemas.microsoft.com/office/drawing/2014/main" id="{02A2E620-37B8-A84C-845D-4210AE67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019" y="4480720"/>
            <a:ext cx="19708" cy="39416"/>
          </a:xfrm>
          <a:custGeom>
            <a:avLst/>
            <a:gdLst>
              <a:gd name="T0" fmla="*/ 2822 w 18"/>
              <a:gd name="T1" fmla="*/ 12326 h 34"/>
              <a:gd name="T2" fmla="*/ 2822 w 18"/>
              <a:gd name="T3" fmla="*/ 12326 h 34"/>
              <a:gd name="T4" fmla="*/ 0 w 18"/>
              <a:gd name="T5" fmla="*/ 9338 h 34"/>
              <a:gd name="T6" fmla="*/ 0 w 18"/>
              <a:gd name="T7" fmla="*/ 2988 h 34"/>
              <a:gd name="T8" fmla="*/ 2822 w 18"/>
              <a:gd name="T9" fmla="*/ 0 h 34"/>
              <a:gd name="T10" fmla="*/ 5997 w 18"/>
              <a:gd name="T11" fmla="*/ 2988 h 34"/>
              <a:gd name="T12" fmla="*/ 5997 w 18"/>
              <a:gd name="T13" fmla="*/ 9338 h 34"/>
              <a:gd name="T14" fmla="*/ 2822 w 18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lnTo>
                  <a:pt x="17" y="8"/>
                </a:lnTo>
                <a:cubicBezTo>
                  <a:pt x="17" y="25"/>
                  <a:pt x="17" y="25"/>
                  <a:pt x="17" y="25"/>
                </a:cubicBezTo>
                <a:lnTo>
                  <a:pt x="8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92">
            <a:extLst>
              <a:ext uri="{FF2B5EF4-FFF2-40B4-BE49-F238E27FC236}">
                <a16:creationId xmlns:a16="http://schemas.microsoft.com/office/drawing/2014/main" id="{6721546D-307A-984F-895D-A2792BA3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8491" y="7845865"/>
            <a:ext cx="931202" cy="1069158"/>
          </a:xfrm>
          <a:custGeom>
            <a:avLst/>
            <a:gdLst>
              <a:gd name="T0" fmla="*/ 151279 w 833"/>
              <a:gd name="T1" fmla="*/ 344126 h 955"/>
              <a:gd name="T2" fmla="*/ 151279 w 833"/>
              <a:gd name="T3" fmla="*/ 344126 h 955"/>
              <a:gd name="T4" fmla="*/ 148398 w 833"/>
              <a:gd name="T5" fmla="*/ 344126 h 955"/>
              <a:gd name="T6" fmla="*/ 62313 w 833"/>
              <a:gd name="T7" fmla="*/ 278836 h 955"/>
              <a:gd name="T8" fmla="*/ 18009 w 833"/>
              <a:gd name="T9" fmla="*/ 166292 h 955"/>
              <a:gd name="T10" fmla="*/ 0 w 833"/>
              <a:gd name="T11" fmla="*/ 71062 h 955"/>
              <a:gd name="T12" fmla="*/ 6123 w 833"/>
              <a:gd name="T13" fmla="*/ 53386 h 955"/>
              <a:gd name="T14" fmla="*/ 23772 w 833"/>
              <a:gd name="T15" fmla="*/ 44368 h 955"/>
              <a:gd name="T16" fmla="*/ 136511 w 833"/>
              <a:gd name="T17" fmla="*/ 5772 h 955"/>
              <a:gd name="T18" fmla="*/ 166047 w 833"/>
              <a:gd name="T19" fmla="*/ 5772 h 955"/>
              <a:gd name="T20" fmla="*/ 275904 w 833"/>
              <a:gd name="T21" fmla="*/ 44368 h 955"/>
              <a:gd name="T22" fmla="*/ 293554 w 833"/>
              <a:gd name="T23" fmla="*/ 53386 h 955"/>
              <a:gd name="T24" fmla="*/ 299677 w 833"/>
              <a:gd name="T25" fmla="*/ 71062 h 955"/>
              <a:gd name="T26" fmla="*/ 281667 w 833"/>
              <a:gd name="T27" fmla="*/ 166292 h 955"/>
              <a:gd name="T28" fmla="*/ 237364 w 833"/>
              <a:gd name="T29" fmla="*/ 278836 h 955"/>
              <a:gd name="T30" fmla="*/ 151279 w 833"/>
              <a:gd name="T31" fmla="*/ 344126 h 955"/>
              <a:gd name="T32" fmla="*/ 151279 w 833"/>
              <a:gd name="T33" fmla="*/ 14789 h 955"/>
              <a:gd name="T34" fmla="*/ 151279 w 833"/>
              <a:gd name="T35" fmla="*/ 14789 h 955"/>
              <a:gd name="T36" fmla="*/ 142635 w 833"/>
              <a:gd name="T37" fmla="*/ 14789 h 955"/>
              <a:gd name="T38" fmla="*/ 26654 w 833"/>
              <a:gd name="T39" fmla="*/ 56272 h 955"/>
              <a:gd name="T40" fmla="*/ 18009 w 833"/>
              <a:gd name="T41" fmla="*/ 62044 h 955"/>
              <a:gd name="T42" fmla="*/ 15128 w 833"/>
              <a:gd name="T43" fmla="*/ 71062 h 955"/>
              <a:gd name="T44" fmla="*/ 74199 w 833"/>
              <a:gd name="T45" fmla="*/ 273065 h 955"/>
              <a:gd name="T46" fmla="*/ 151279 w 833"/>
              <a:gd name="T47" fmla="*/ 332223 h 955"/>
              <a:gd name="T48" fmla="*/ 225478 w 833"/>
              <a:gd name="T49" fmla="*/ 273065 h 955"/>
              <a:gd name="T50" fmla="*/ 284909 w 833"/>
              <a:gd name="T51" fmla="*/ 71062 h 955"/>
              <a:gd name="T52" fmla="*/ 281667 w 833"/>
              <a:gd name="T53" fmla="*/ 59158 h 955"/>
              <a:gd name="T54" fmla="*/ 275904 w 833"/>
              <a:gd name="T55" fmla="*/ 56272 h 955"/>
              <a:gd name="T56" fmla="*/ 157402 w 833"/>
              <a:gd name="T57" fmla="*/ 14789 h 955"/>
              <a:gd name="T58" fmla="*/ 151279 w 833"/>
              <a:gd name="T59" fmla="*/ 14789 h 95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33" h="955">
                <a:moveTo>
                  <a:pt x="420" y="954"/>
                </a:moveTo>
                <a:lnTo>
                  <a:pt x="420" y="954"/>
                </a:lnTo>
                <a:cubicBezTo>
                  <a:pt x="412" y="954"/>
                  <a:pt x="412" y="954"/>
                  <a:pt x="412" y="954"/>
                </a:cubicBezTo>
                <a:cubicBezTo>
                  <a:pt x="404" y="954"/>
                  <a:pt x="247" y="880"/>
                  <a:pt x="173" y="773"/>
                </a:cubicBezTo>
                <a:cubicBezTo>
                  <a:pt x="124" y="699"/>
                  <a:pt x="83" y="592"/>
                  <a:pt x="50" y="461"/>
                </a:cubicBezTo>
                <a:cubicBezTo>
                  <a:pt x="25" y="362"/>
                  <a:pt x="9" y="263"/>
                  <a:pt x="0" y="197"/>
                </a:cubicBezTo>
                <a:cubicBezTo>
                  <a:pt x="0" y="181"/>
                  <a:pt x="9" y="164"/>
                  <a:pt x="17" y="148"/>
                </a:cubicBezTo>
                <a:cubicBezTo>
                  <a:pt x="33" y="131"/>
                  <a:pt x="50" y="123"/>
                  <a:pt x="66" y="123"/>
                </a:cubicBezTo>
                <a:cubicBezTo>
                  <a:pt x="223" y="115"/>
                  <a:pt x="330" y="49"/>
                  <a:pt x="379" y="16"/>
                </a:cubicBezTo>
                <a:cubicBezTo>
                  <a:pt x="404" y="0"/>
                  <a:pt x="437" y="0"/>
                  <a:pt x="461" y="16"/>
                </a:cubicBezTo>
                <a:cubicBezTo>
                  <a:pt x="503" y="49"/>
                  <a:pt x="609" y="115"/>
                  <a:pt x="766" y="123"/>
                </a:cubicBezTo>
                <a:cubicBezTo>
                  <a:pt x="782" y="123"/>
                  <a:pt x="799" y="131"/>
                  <a:pt x="815" y="148"/>
                </a:cubicBezTo>
                <a:cubicBezTo>
                  <a:pt x="824" y="164"/>
                  <a:pt x="832" y="181"/>
                  <a:pt x="832" y="197"/>
                </a:cubicBezTo>
                <a:cubicBezTo>
                  <a:pt x="824" y="263"/>
                  <a:pt x="807" y="362"/>
                  <a:pt x="782" y="461"/>
                </a:cubicBezTo>
                <a:cubicBezTo>
                  <a:pt x="750" y="592"/>
                  <a:pt x="708" y="699"/>
                  <a:pt x="659" y="773"/>
                </a:cubicBezTo>
                <a:cubicBezTo>
                  <a:pt x="585" y="880"/>
                  <a:pt x="428" y="954"/>
                  <a:pt x="420" y="954"/>
                </a:cubicBezTo>
                <a:close/>
                <a:moveTo>
                  <a:pt x="420" y="41"/>
                </a:moveTo>
                <a:lnTo>
                  <a:pt x="420" y="41"/>
                </a:lnTo>
                <a:cubicBezTo>
                  <a:pt x="412" y="41"/>
                  <a:pt x="404" y="41"/>
                  <a:pt x="396" y="41"/>
                </a:cubicBezTo>
                <a:cubicBezTo>
                  <a:pt x="346" y="82"/>
                  <a:pt x="239" y="148"/>
                  <a:pt x="74" y="156"/>
                </a:cubicBezTo>
                <a:cubicBezTo>
                  <a:pt x="58" y="156"/>
                  <a:pt x="50" y="164"/>
                  <a:pt x="50" y="172"/>
                </a:cubicBezTo>
                <a:cubicBezTo>
                  <a:pt x="42" y="181"/>
                  <a:pt x="42" y="189"/>
                  <a:pt x="42" y="197"/>
                </a:cubicBezTo>
                <a:cubicBezTo>
                  <a:pt x="74" y="526"/>
                  <a:pt x="165" y="699"/>
                  <a:pt x="206" y="757"/>
                </a:cubicBezTo>
                <a:cubicBezTo>
                  <a:pt x="264" y="839"/>
                  <a:pt x="387" y="905"/>
                  <a:pt x="420" y="921"/>
                </a:cubicBezTo>
                <a:cubicBezTo>
                  <a:pt x="445" y="905"/>
                  <a:pt x="568" y="839"/>
                  <a:pt x="626" y="757"/>
                </a:cubicBezTo>
                <a:cubicBezTo>
                  <a:pt x="667" y="699"/>
                  <a:pt x="758" y="526"/>
                  <a:pt x="791" y="197"/>
                </a:cubicBezTo>
                <a:cubicBezTo>
                  <a:pt x="799" y="181"/>
                  <a:pt x="791" y="172"/>
                  <a:pt x="782" y="164"/>
                </a:cubicBezTo>
                <a:cubicBezTo>
                  <a:pt x="782" y="164"/>
                  <a:pt x="774" y="156"/>
                  <a:pt x="766" y="156"/>
                </a:cubicBezTo>
                <a:cubicBezTo>
                  <a:pt x="593" y="148"/>
                  <a:pt x="486" y="82"/>
                  <a:pt x="437" y="41"/>
                </a:cubicBezTo>
                <a:cubicBezTo>
                  <a:pt x="428" y="41"/>
                  <a:pt x="420" y="41"/>
                  <a:pt x="42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93">
            <a:extLst>
              <a:ext uri="{FF2B5EF4-FFF2-40B4-BE49-F238E27FC236}">
                <a16:creationId xmlns:a16="http://schemas.microsoft.com/office/drawing/2014/main" id="{7287674C-917E-4C43-91D4-D3EB4F3C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8745" y="8471593"/>
            <a:ext cx="137956" cy="137956"/>
          </a:xfrm>
          <a:custGeom>
            <a:avLst/>
            <a:gdLst>
              <a:gd name="T0" fmla="*/ 20433 w 124"/>
              <a:gd name="T1" fmla="*/ 44094 h 125"/>
              <a:gd name="T2" fmla="*/ 20433 w 124"/>
              <a:gd name="T3" fmla="*/ 44094 h 125"/>
              <a:gd name="T4" fmla="*/ 0 w 124"/>
              <a:gd name="T5" fmla="*/ 23470 h 125"/>
              <a:gd name="T6" fmla="*/ 20433 w 124"/>
              <a:gd name="T7" fmla="*/ 0 h 125"/>
              <a:gd name="T8" fmla="*/ 44092 w 124"/>
              <a:gd name="T9" fmla="*/ 23470 h 125"/>
              <a:gd name="T10" fmla="*/ 20433 w 124"/>
              <a:gd name="T11" fmla="*/ 44094 h 125"/>
              <a:gd name="T12" fmla="*/ 20433 w 124"/>
              <a:gd name="T13" fmla="*/ 14580 h 125"/>
              <a:gd name="T14" fmla="*/ 20433 w 124"/>
              <a:gd name="T15" fmla="*/ 14580 h 125"/>
              <a:gd name="T16" fmla="*/ 11829 w 124"/>
              <a:gd name="T17" fmla="*/ 23470 h 125"/>
              <a:gd name="T18" fmla="*/ 20433 w 124"/>
              <a:gd name="T19" fmla="*/ 32360 h 125"/>
              <a:gd name="T20" fmla="*/ 32262 w 124"/>
              <a:gd name="T21" fmla="*/ 23470 h 125"/>
              <a:gd name="T22" fmla="*/ 20433 w 124"/>
              <a:gd name="T23" fmla="*/ 14580 h 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" h="125">
                <a:moveTo>
                  <a:pt x="57" y="124"/>
                </a:moveTo>
                <a:lnTo>
                  <a:pt x="57" y="124"/>
                </a:lnTo>
                <a:cubicBezTo>
                  <a:pt x="24" y="124"/>
                  <a:pt x="0" y="99"/>
                  <a:pt x="0" y="66"/>
                </a:cubicBezTo>
                <a:cubicBezTo>
                  <a:pt x="0" y="33"/>
                  <a:pt x="24" y="0"/>
                  <a:pt x="57" y="0"/>
                </a:cubicBezTo>
                <a:cubicBezTo>
                  <a:pt x="90" y="0"/>
                  <a:pt x="123" y="33"/>
                  <a:pt x="123" y="66"/>
                </a:cubicBezTo>
                <a:cubicBezTo>
                  <a:pt x="123" y="99"/>
                  <a:pt x="90" y="124"/>
                  <a:pt x="57" y="124"/>
                </a:cubicBezTo>
                <a:close/>
                <a:moveTo>
                  <a:pt x="57" y="41"/>
                </a:moveTo>
                <a:lnTo>
                  <a:pt x="57" y="41"/>
                </a:lnTo>
                <a:cubicBezTo>
                  <a:pt x="49" y="41"/>
                  <a:pt x="33" y="50"/>
                  <a:pt x="33" y="66"/>
                </a:cubicBezTo>
                <a:cubicBezTo>
                  <a:pt x="33" y="82"/>
                  <a:pt x="49" y="91"/>
                  <a:pt x="57" y="91"/>
                </a:cubicBezTo>
                <a:cubicBezTo>
                  <a:pt x="74" y="91"/>
                  <a:pt x="90" y="82"/>
                  <a:pt x="90" y="66"/>
                </a:cubicBezTo>
                <a:cubicBezTo>
                  <a:pt x="90" y="50"/>
                  <a:pt x="74" y="41"/>
                  <a:pt x="5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94">
            <a:extLst>
              <a:ext uri="{FF2B5EF4-FFF2-40B4-BE49-F238E27FC236}">
                <a16:creationId xmlns:a16="http://schemas.microsoft.com/office/drawing/2014/main" id="{94C26F08-CF83-2D48-8D86-D2411EE1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17" y="8471593"/>
            <a:ext cx="137956" cy="137956"/>
          </a:xfrm>
          <a:custGeom>
            <a:avLst/>
            <a:gdLst>
              <a:gd name="T0" fmla="*/ 23659 w 124"/>
              <a:gd name="T1" fmla="*/ 44094 h 125"/>
              <a:gd name="T2" fmla="*/ 23659 w 124"/>
              <a:gd name="T3" fmla="*/ 44094 h 125"/>
              <a:gd name="T4" fmla="*/ 0 w 124"/>
              <a:gd name="T5" fmla="*/ 23470 h 125"/>
              <a:gd name="T6" fmla="*/ 23659 w 124"/>
              <a:gd name="T7" fmla="*/ 0 h 125"/>
              <a:gd name="T8" fmla="*/ 44092 w 124"/>
              <a:gd name="T9" fmla="*/ 23470 h 125"/>
              <a:gd name="T10" fmla="*/ 23659 w 124"/>
              <a:gd name="T11" fmla="*/ 44094 h 125"/>
              <a:gd name="T12" fmla="*/ 23659 w 124"/>
              <a:gd name="T13" fmla="*/ 14580 h 125"/>
              <a:gd name="T14" fmla="*/ 23659 w 124"/>
              <a:gd name="T15" fmla="*/ 14580 h 125"/>
              <a:gd name="T16" fmla="*/ 14697 w 124"/>
              <a:gd name="T17" fmla="*/ 23470 h 125"/>
              <a:gd name="T18" fmla="*/ 23659 w 124"/>
              <a:gd name="T19" fmla="*/ 32360 h 125"/>
              <a:gd name="T20" fmla="*/ 32262 w 124"/>
              <a:gd name="T21" fmla="*/ 23470 h 125"/>
              <a:gd name="T22" fmla="*/ 23659 w 124"/>
              <a:gd name="T23" fmla="*/ 14580 h 1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" h="125">
                <a:moveTo>
                  <a:pt x="66" y="124"/>
                </a:moveTo>
                <a:lnTo>
                  <a:pt x="66" y="124"/>
                </a:lnTo>
                <a:cubicBezTo>
                  <a:pt x="33" y="124"/>
                  <a:pt x="0" y="99"/>
                  <a:pt x="0" y="66"/>
                </a:cubicBezTo>
                <a:cubicBezTo>
                  <a:pt x="0" y="33"/>
                  <a:pt x="33" y="0"/>
                  <a:pt x="66" y="0"/>
                </a:cubicBezTo>
                <a:cubicBezTo>
                  <a:pt x="99" y="0"/>
                  <a:pt x="123" y="33"/>
                  <a:pt x="123" y="66"/>
                </a:cubicBezTo>
                <a:cubicBezTo>
                  <a:pt x="123" y="99"/>
                  <a:pt x="99" y="124"/>
                  <a:pt x="66" y="124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49" y="41"/>
                  <a:pt x="41" y="50"/>
                  <a:pt x="41" y="66"/>
                </a:cubicBezTo>
                <a:cubicBezTo>
                  <a:pt x="41" y="82"/>
                  <a:pt x="49" y="91"/>
                  <a:pt x="66" y="91"/>
                </a:cubicBezTo>
                <a:cubicBezTo>
                  <a:pt x="82" y="91"/>
                  <a:pt x="90" y="82"/>
                  <a:pt x="90" y="66"/>
                </a:cubicBezTo>
                <a:cubicBezTo>
                  <a:pt x="90" y="50"/>
                  <a:pt x="82" y="41"/>
                  <a:pt x="66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95">
            <a:extLst>
              <a:ext uri="{FF2B5EF4-FFF2-40B4-BE49-F238E27FC236}">
                <a16:creationId xmlns:a16="http://schemas.microsoft.com/office/drawing/2014/main" id="{A797E1D6-4DEB-3040-AF7F-992753D1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257" y="8471593"/>
            <a:ext cx="330108" cy="49270"/>
          </a:xfrm>
          <a:custGeom>
            <a:avLst/>
            <a:gdLst>
              <a:gd name="T0" fmla="*/ 99916 w 297"/>
              <a:gd name="T1" fmla="*/ 15497 h 42"/>
              <a:gd name="T2" fmla="*/ 99916 w 297"/>
              <a:gd name="T3" fmla="*/ 15497 h 42"/>
              <a:gd name="T4" fmla="*/ 5730 w 297"/>
              <a:gd name="T5" fmla="*/ 15497 h 42"/>
              <a:gd name="T6" fmla="*/ 0 w 297"/>
              <a:gd name="T7" fmla="*/ 6426 h 42"/>
              <a:gd name="T8" fmla="*/ 5730 w 297"/>
              <a:gd name="T9" fmla="*/ 0 h 42"/>
              <a:gd name="T10" fmla="*/ 99916 w 297"/>
              <a:gd name="T11" fmla="*/ 0 h 42"/>
              <a:gd name="T12" fmla="*/ 106004 w 297"/>
              <a:gd name="T13" fmla="*/ 6426 h 42"/>
              <a:gd name="T14" fmla="*/ 99916 w 297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7" h="42">
                <a:moveTo>
                  <a:pt x="279" y="41"/>
                </a:moveTo>
                <a:lnTo>
                  <a:pt x="279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6" y="8"/>
                  <a:pt x="296" y="17"/>
                </a:cubicBezTo>
                <a:cubicBezTo>
                  <a:pt x="296" y="33"/>
                  <a:pt x="288" y="41"/>
                  <a:pt x="27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96">
            <a:extLst>
              <a:ext uri="{FF2B5EF4-FFF2-40B4-BE49-F238E27FC236}">
                <a16:creationId xmlns:a16="http://schemas.microsoft.com/office/drawing/2014/main" id="{35603222-F9CE-8B4C-8146-AD4BFE33B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205" y="8121778"/>
            <a:ext cx="83761" cy="39416"/>
          </a:xfrm>
          <a:custGeom>
            <a:avLst/>
            <a:gdLst>
              <a:gd name="T0" fmla="*/ 20871 w 75"/>
              <a:gd name="T1" fmla="*/ 12326 h 34"/>
              <a:gd name="T2" fmla="*/ 20871 w 75"/>
              <a:gd name="T3" fmla="*/ 12326 h 34"/>
              <a:gd name="T4" fmla="*/ 5757 w 75"/>
              <a:gd name="T5" fmla="*/ 12326 h 34"/>
              <a:gd name="T6" fmla="*/ 0 w 75"/>
              <a:gd name="T7" fmla="*/ 6350 h 34"/>
              <a:gd name="T8" fmla="*/ 5757 w 75"/>
              <a:gd name="T9" fmla="*/ 0 h 34"/>
              <a:gd name="T10" fmla="*/ 20871 w 75"/>
              <a:gd name="T11" fmla="*/ 0 h 34"/>
              <a:gd name="T12" fmla="*/ 26628 w 75"/>
              <a:gd name="T13" fmla="*/ 6350 h 34"/>
              <a:gd name="T14" fmla="*/ 20871 w 75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5" h="34">
                <a:moveTo>
                  <a:pt x="58" y="33"/>
                </a:moveTo>
                <a:lnTo>
                  <a:pt x="58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33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74" y="9"/>
                  <a:pt x="74" y="17"/>
                </a:cubicBezTo>
                <a:cubicBezTo>
                  <a:pt x="74" y="33"/>
                  <a:pt x="66" y="33"/>
                  <a:pt x="5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97">
            <a:extLst>
              <a:ext uri="{FF2B5EF4-FFF2-40B4-BE49-F238E27FC236}">
                <a16:creationId xmlns:a16="http://schemas.microsoft.com/office/drawing/2014/main" id="{1AE75A75-6ECF-3E45-B82E-D65870A6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4403" y="8407544"/>
            <a:ext cx="83758" cy="108394"/>
          </a:xfrm>
          <a:custGeom>
            <a:avLst/>
            <a:gdLst>
              <a:gd name="T0" fmla="*/ 8877 w 76"/>
              <a:gd name="T1" fmla="*/ 34572 h 99"/>
              <a:gd name="T2" fmla="*/ 8877 w 76"/>
              <a:gd name="T3" fmla="*/ 34572 h 99"/>
              <a:gd name="T4" fmla="*/ 6037 w 76"/>
              <a:gd name="T5" fmla="*/ 31750 h 99"/>
              <a:gd name="T6" fmla="*/ 3196 w 76"/>
              <a:gd name="T7" fmla="*/ 22931 h 99"/>
              <a:gd name="T8" fmla="*/ 14914 w 76"/>
              <a:gd name="T9" fmla="*/ 2822 h 99"/>
              <a:gd name="T10" fmla="*/ 23436 w 76"/>
              <a:gd name="T11" fmla="*/ 0 h 99"/>
              <a:gd name="T12" fmla="*/ 26632 w 76"/>
              <a:gd name="T13" fmla="*/ 8467 h 99"/>
              <a:gd name="T14" fmla="*/ 14914 w 76"/>
              <a:gd name="T15" fmla="*/ 28928 h 99"/>
              <a:gd name="T16" fmla="*/ 8877 w 76"/>
              <a:gd name="T17" fmla="*/ 34572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6" h="99">
                <a:moveTo>
                  <a:pt x="25" y="98"/>
                </a:moveTo>
                <a:lnTo>
                  <a:pt x="25" y="98"/>
                </a:lnTo>
                <a:cubicBezTo>
                  <a:pt x="17" y="98"/>
                  <a:pt x="17" y="90"/>
                  <a:pt x="17" y="90"/>
                </a:cubicBezTo>
                <a:cubicBezTo>
                  <a:pt x="9" y="90"/>
                  <a:pt x="0" y="74"/>
                  <a:pt x="9" y="65"/>
                </a:cubicBezTo>
                <a:cubicBezTo>
                  <a:pt x="42" y="8"/>
                  <a:pt x="42" y="8"/>
                  <a:pt x="42" y="8"/>
                </a:cubicBezTo>
                <a:cubicBezTo>
                  <a:pt x="50" y="0"/>
                  <a:pt x="58" y="0"/>
                  <a:pt x="66" y="0"/>
                </a:cubicBezTo>
                <a:cubicBezTo>
                  <a:pt x="75" y="8"/>
                  <a:pt x="75" y="16"/>
                  <a:pt x="75" y="24"/>
                </a:cubicBezTo>
                <a:cubicBezTo>
                  <a:pt x="42" y="82"/>
                  <a:pt x="42" y="82"/>
                  <a:pt x="42" y="82"/>
                </a:cubicBezTo>
                <a:cubicBezTo>
                  <a:pt x="33" y="90"/>
                  <a:pt x="33" y="98"/>
                  <a:pt x="25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98">
            <a:extLst>
              <a:ext uri="{FF2B5EF4-FFF2-40B4-BE49-F238E27FC236}">
                <a16:creationId xmlns:a16="http://schemas.microsoft.com/office/drawing/2014/main" id="{B3693828-B7E4-9A4D-AE06-BEB973B5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8745" y="8407544"/>
            <a:ext cx="295620" cy="39416"/>
          </a:xfrm>
          <a:custGeom>
            <a:avLst/>
            <a:gdLst>
              <a:gd name="T0" fmla="*/ 88756 w 264"/>
              <a:gd name="T1" fmla="*/ 12326 h 34"/>
              <a:gd name="T2" fmla="*/ 88756 w 264"/>
              <a:gd name="T3" fmla="*/ 12326 h 34"/>
              <a:gd name="T4" fmla="*/ 5773 w 264"/>
              <a:gd name="T5" fmla="*/ 12326 h 34"/>
              <a:gd name="T6" fmla="*/ 0 w 264"/>
              <a:gd name="T7" fmla="*/ 5976 h 34"/>
              <a:gd name="T8" fmla="*/ 5773 w 264"/>
              <a:gd name="T9" fmla="*/ 0 h 34"/>
              <a:gd name="T10" fmla="*/ 88756 w 264"/>
              <a:gd name="T11" fmla="*/ 0 h 34"/>
              <a:gd name="T12" fmla="*/ 94889 w 264"/>
              <a:gd name="T13" fmla="*/ 5976 h 34"/>
              <a:gd name="T14" fmla="*/ 88756 w 264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4" h="34">
                <a:moveTo>
                  <a:pt x="246" y="33"/>
                </a:moveTo>
                <a:lnTo>
                  <a:pt x="246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5" y="0"/>
                  <a:pt x="263" y="8"/>
                  <a:pt x="263" y="16"/>
                </a:cubicBezTo>
                <a:cubicBezTo>
                  <a:pt x="263" y="24"/>
                  <a:pt x="255" y="33"/>
                  <a:pt x="246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99">
            <a:extLst>
              <a:ext uri="{FF2B5EF4-FFF2-40B4-BE49-F238E27FC236}">
                <a16:creationId xmlns:a16="http://schemas.microsoft.com/office/drawing/2014/main" id="{BDB6589E-DCCD-0642-BE81-F93E8B8F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0024" y="8185827"/>
            <a:ext cx="93612" cy="261133"/>
          </a:xfrm>
          <a:custGeom>
            <a:avLst/>
            <a:gdLst>
              <a:gd name="T0" fmla="*/ 8722 w 83"/>
              <a:gd name="T1" fmla="*/ 83775 h 232"/>
              <a:gd name="T2" fmla="*/ 8722 w 83"/>
              <a:gd name="T3" fmla="*/ 83775 h 232"/>
              <a:gd name="T4" fmla="*/ 5814 w 83"/>
              <a:gd name="T5" fmla="*/ 83775 h 232"/>
              <a:gd name="T6" fmla="*/ 2907 w 83"/>
              <a:gd name="T7" fmla="*/ 77610 h 232"/>
              <a:gd name="T8" fmla="*/ 17806 w 83"/>
              <a:gd name="T9" fmla="*/ 6165 h 232"/>
              <a:gd name="T10" fmla="*/ 26891 w 83"/>
              <a:gd name="T11" fmla="*/ 0 h 232"/>
              <a:gd name="T12" fmla="*/ 29799 w 83"/>
              <a:gd name="T13" fmla="*/ 9067 h 232"/>
              <a:gd name="T14" fmla="*/ 14899 w 83"/>
              <a:gd name="T15" fmla="*/ 80511 h 232"/>
              <a:gd name="T16" fmla="*/ 8722 w 83"/>
              <a:gd name="T17" fmla="*/ 83775 h 2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232">
                <a:moveTo>
                  <a:pt x="24" y="231"/>
                </a:moveTo>
                <a:lnTo>
                  <a:pt x="24" y="231"/>
                </a:lnTo>
                <a:lnTo>
                  <a:pt x="16" y="231"/>
                </a:lnTo>
                <a:cubicBezTo>
                  <a:pt x="8" y="231"/>
                  <a:pt x="0" y="222"/>
                  <a:pt x="8" y="214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8"/>
                  <a:pt x="57" y="0"/>
                  <a:pt x="74" y="0"/>
                </a:cubicBezTo>
                <a:cubicBezTo>
                  <a:pt x="82" y="8"/>
                  <a:pt x="82" y="17"/>
                  <a:pt x="82" y="25"/>
                </a:cubicBezTo>
                <a:cubicBezTo>
                  <a:pt x="41" y="222"/>
                  <a:pt x="41" y="222"/>
                  <a:pt x="41" y="222"/>
                </a:cubicBezTo>
                <a:cubicBezTo>
                  <a:pt x="33" y="231"/>
                  <a:pt x="33" y="231"/>
                  <a:pt x="24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00">
            <a:extLst>
              <a:ext uri="{FF2B5EF4-FFF2-40B4-BE49-F238E27FC236}">
                <a16:creationId xmlns:a16="http://schemas.microsoft.com/office/drawing/2014/main" id="{239A0424-8E5C-E448-B59B-67247B7E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8745" y="8185827"/>
            <a:ext cx="339965" cy="39416"/>
          </a:xfrm>
          <a:custGeom>
            <a:avLst/>
            <a:gdLst>
              <a:gd name="T0" fmla="*/ 103433 w 305"/>
              <a:gd name="T1" fmla="*/ 12326 h 34"/>
              <a:gd name="T2" fmla="*/ 103433 w 305"/>
              <a:gd name="T3" fmla="*/ 12326 h 34"/>
              <a:gd name="T4" fmla="*/ 5746 w 305"/>
              <a:gd name="T5" fmla="*/ 12326 h 34"/>
              <a:gd name="T6" fmla="*/ 0 w 305"/>
              <a:gd name="T7" fmla="*/ 6350 h 34"/>
              <a:gd name="T8" fmla="*/ 5746 w 305"/>
              <a:gd name="T9" fmla="*/ 0 h 34"/>
              <a:gd name="T10" fmla="*/ 103433 w 305"/>
              <a:gd name="T11" fmla="*/ 0 h 34"/>
              <a:gd name="T12" fmla="*/ 109179 w 305"/>
              <a:gd name="T13" fmla="*/ 6350 h 34"/>
              <a:gd name="T14" fmla="*/ 103433 w 305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5" h="34">
                <a:moveTo>
                  <a:pt x="288" y="33"/>
                </a:moveTo>
                <a:lnTo>
                  <a:pt x="288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6" y="0"/>
                  <a:pt x="304" y="8"/>
                  <a:pt x="304" y="17"/>
                </a:cubicBezTo>
                <a:cubicBezTo>
                  <a:pt x="304" y="25"/>
                  <a:pt x="296" y="33"/>
                  <a:pt x="28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01">
            <a:extLst>
              <a:ext uri="{FF2B5EF4-FFF2-40B4-BE49-F238E27FC236}">
                <a16:creationId xmlns:a16="http://schemas.microsoft.com/office/drawing/2014/main" id="{1EA0D3DD-BB99-BF46-BDD2-D0735B8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549" y="8121778"/>
            <a:ext cx="93612" cy="325182"/>
          </a:xfrm>
          <a:custGeom>
            <a:avLst/>
            <a:gdLst>
              <a:gd name="T0" fmla="*/ 23699 w 84"/>
              <a:gd name="T1" fmla="*/ 104414 h 290"/>
              <a:gd name="T2" fmla="*/ 23699 w 84"/>
              <a:gd name="T3" fmla="*/ 104414 h 290"/>
              <a:gd name="T4" fmla="*/ 20826 w 84"/>
              <a:gd name="T5" fmla="*/ 104414 h 290"/>
              <a:gd name="T6" fmla="*/ 17954 w 84"/>
              <a:gd name="T7" fmla="*/ 95381 h 290"/>
              <a:gd name="T8" fmla="*/ 11849 w 84"/>
              <a:gd name="T9" fmla="*/ 53833 h 290"/>
              <a:gd name="T10" fmla="*/ 2873 w 84"/>
              <a:gd name="T11" fmla="*/ 11923 h 290"/>
              <a:gd name="T12" fmla="*/ 2873 w 84"/>
              <a:gd name="T13" fmla="*/ 3252 h 290"/>
              <a:gd name="T14" fmla="*/ 11849 w 84"/>
              <a:gd name="T15" fmla="*/ 3252 h 290"/>
              <a:gd name="T16" fmla="*/ 17954 w 84"/>
              <a:gd name="T17" fmla="*/ 20955 h 290"/>
              <a:gd name="T18" fmla="*/ 23699 w 84"/>
              <a:gd name="T19" fmla="*/ 50942 h 290"/>
              <a:gd name="T20" fmla="*/ 29803 w 84"/>
              <a:gd name="T21" fmla="*/ 80568 h 290"/>
              <a:gd name="T22" fmla="*/ 29803 w 84"/>
              <a:gd name="T23" fmla="*/ 101162 h 290"/>
              <a:gd name="T24" fmla="*/ 23699 w 84"/>
              <a:gd name="T25" fmla="*/ 104414 h 290"/>
              <a:gd name="T26" fmla="*/ 17954 w 84"/>
              <a:gd name="T27" fmla="*/ 98272 h 290"/>
              <a:gd name="T28" fmla="*/ 17954 w 84"/>
              <a:gd name="T29" fmla="*/ 98272 h 290"/>
              <a:gd name="T30" fmla="*/ 17954 w 84"/>
              <a:gd name="T31" fmla="*/ 95381 h 290"/>
              <a:gd name="T32" fmla="*/ 17954 w 84"/>
              <a:gd name="T33" fmla="*/ 95381 h 290"/>
              <a:gd name="T34" fmla="*/ 2873 w 84"/>
              <a:gd name="T35" fmla="*/ 11923 h 290"/>
              <a:gd name="T36" fmla="*/ 2873 w 84"/>
              <a:gd name="T37" fmla="*/ 11923 h 2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84" h="290">
                <a:moveTo>
                  <a:pt x="66" y="289"/>
                </a:moveTo>
                <a:lnTo>
                  <a:pt x="66" y="289"/>
                </a:lnTo>
                <a:lnTo>
                  <a:pt x="58" y="289"/>
                </a:lnTo>
                <a:cubicBezTo>
                  <a:pt x="50" y="289"/>
                  <a:pt x="50" y="272"/>
                  <a:pt x="50" y="264"/>
                </a:cubicBezTo>
                <a:cubicBezTo>
                  <a:pt x="50" y="264"/>
                  <a:pt x="50" y="223"/>
                  <a:pt x="33" y="149"/>
                </a:cubicBezTo>
                <a:cubicBezTo>
                  <a:pt x="17" y="83"/>
                  <a:pt x="8" y="42"/>
                  <a:pt x="8" y="33"/>
                </a:cubicBezTo>
                <a:cubicBezTo>
                  <a:pt x="0" y="25"/>
                  <a:pt x="0" y="17"/>
                  <a:pt x="8" y="9"/>
                </a:cubicBezTo>
                <a:cubicBezTo>
                  <a:pt x="8" y="0"/>
                  <a:pt x="25" y="0"/>
                  <a:pt x="33" y="9"/>
                </a:cubicBezTo>
                <a:cubicBezTo>
                  <a:pt x="33" y="9"/>
                  <a:pt x="41" y="17"/>
                  <a:pt x="50" y="58"/>
                </a:cubicBezTo>
                <a:cubicBezTo>
                  <a:pt x="58" y="83"/>
                  <a:pt x="58" y="108"/>
                  <a:pt x="66" y="141"/>
                </a:cubicBezTo>
                <a:cubicBezTo>
                  <a:pt x="74" y="173"/>
                  <a:pt x="74" y="206"/>
                  <a:pt x="83" y="223"/>
                </a:cubicBezTo>
                <a:cubicBezTo>
                  <a:pt x="83" y="264"/>
                  <a:pt x="83" y="272"/>
                  <a:pt x="83" y="280"/>
                </a:cubicBezTo>
                <a:cubicBezTo>
                  <a:pt x="83" y="289"/>
                  <a:pt x="74" y="289"/>
                  <a:pt x="66" y="289"/>
                </a:cubicBezTo>
                <a:close/>
                <a:moveTo>
                  <a:pt x="50" y="272"/>
                </a:moveTo>
                <a:lnTo>
                  <a:pt x="50" y="272"/>
                </a:lnTo>
                <a:close/>
                <a:moveTo>
                  <a:pt x="50" y="264"/>
                </a:moveTo>
                <a:lnTo>
                  <a:pt x="50" y="264"/>
                </a:lnTo>
                <a:close/>
                <a:moveTo>
                  <a:pt x="8" y="33"/>
                </a:moveTo>
                <a:lnTo>
                  <a:pt x="8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C2F9E87-E96F-2C41-B7D5-3B08DBE89F8B}"/>
              </a:ext>
            </a:extLst>
          </p:cNvPr>
          <p:cNvGrpSpPr/>
          <p:nvPr/>
        </p:nvGrpSpPr>
        <p:grpSpPr>
          <a:xfrm>
            <a:off x="8745096" y="11397006"/>
            <a:ext cx="3647430" cy="1477328"/>
            <a:chOff x="5532065" y="11069053"/>
            <a:chExt cx="3647430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4A3D8E57-2290-0B48-9E12-F7F58972A32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9A59D2-806F-5040-B038-80711CEEB6D7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7C7E4F-5093-CA49-856C-D09EB6C07915}"/>
              </a:ext>
            </a:extLst>
          </p:cNvPr>
          <p:cNvGrpSpPr/>
          <p:nvPr/>
        </p:nvGrpSpPr>
        <p:grpSpPr>
          <a:xfrm>
            <a:off x="4943117" y="7234080"/>
            <a:ext cx="3647430" cy="1477328"/>
            <a:chOff x="5532065" y="11069053"/>
            <a:chExt cx="3647430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8C6C900B-F800-6F46-AEFA-26EF0D235CE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FFDE36-98A6-7645-8136-1D5BEDAC72A5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C0EF478-AAAD-B749-80A8-F4F22E1270BF}"/>
              </a:ext>
            </a:extLst>
          </p:cNvPr>
          <p:cNvGrpSpPr/>
          <p:nvPr/>
        </p:nvGrpSpPr>
        <p:grpSpPr>
          <a:xfrm>
            <a:off x="12763643" y="5790290"/>
            <a:ext cx="3647430" cy="1477328"/>
            <a:chOff x="5532065" y="11069053"/>
            <a:chExt cx="3647430" cy="147732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6C5905C3-0BD8-1648-B91B-EBEAC8EAD03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89BE53-6945-8F43-8B21-5B50DCEC8D3F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B2C1345-0241-C246-A4BA-FC5D4B16D2E7}"/>
              </a:ext>
            </a:extLst>
          </p:cNvPr>
          <p:cNvGrpSpPr/>
          <p:nvPr/>
        </p:nvGrpSpPr>
        <p:grpSpPr>
          <a:xfrm>
            <a:off x="18033474" y="9688522"/>
            <a:ext cx="3647430" cy="1477328"/>
            <a:chOff x="5532065" y="11069053"/>
            <a:chExt cx="3647430" cy="147732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72F5E27A-25CE-2E4D-B8C5-374540EFF46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B47DB68-6505-BB48-A893-5C08F01E1B5D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AC77EFF2-8856-1A46-A814-5C4FF0962879}"/>
              </a:ext>
            </a:extLst>
          </p:cNvPr>
          <p:cNvGrpSpPr/>
          <p:nvPr/>
        </p:nvGrpSpPr>
        <p:grpSpPr>
          <a:xfrm>
            <a:off x="2668308" y="457046"/>
            <a:ext cx="19041035" cy="2561450"/>
            <a:chOff x="2668308" y="861425"/>
            <a:chExt cx="19041035" cy="2561450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D4AD0A64-4AD0-FE44-8650-72D241034665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6BAF743D-BAC0-994D-BC02-C55CBCDAA0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FB090DF2-63CD-C94B-A1B8-D5D6991E49A5}"/>
              </a:ext>
            </a:extLst>
          </p:cNvPr>
          <p:cNvGrpSpPr/>
          <p:nvPr/>
        </p:nvGrpSpPr>
        <p:grpSpPr>
          <a:xfrm>
            <a:off x="932007" y="5766014"/>
            <a:ext cx="22513636" cy="6592448"/>
            <a:chOff x="932007" y="5766014"/>
            <a:chExt cx="22513636" cy="6592448"/>
          </a:xfrm>
        </p:grpSpPr>
        <p:sp>
          <p:nvSpPr>
            <p:cNvPr id="352" name="Freeform 159">
              <a:extLst>
                <a:ext uri="{FF2B5EF4-FFF2-40B4-BE49-F238E27FC236}">
                  <a16:creationId xmlns:a16="http://schemas.microsoft.com/office/drawing/2014/main" id="{252D87D4-329E-4648-9AD5-819C786BC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025" y="8451638"/>
              <a:ext cx="4747982" cy="3906824"/>
            </a:xfrm>
            <a:custGeom>
              <a:avLst/>
              <a:gdLst>
                <a:gd name="T0" fmla="*/ 1220078 w 4133"/>
                <a:gd name="T1" fmla="*/ 0 h 3398"/>
                <a:gd name="T2" fmla="*/ 1220078 w 4133"/>
                <a:gd name="T3" fmla="*/ 0 h 3398"/>
                <a:gd name="T4" fmla="*/ 1220078 w 4133"/>
                <a:gd name="T5" fmla="*/ 959215 h 3398"/>
                <a:gd name="T6" fmla="*/ 264170 w 4133"/>
                <a:gd name="T7" fmla="*/ 959215 h 3398"/>
                <a:gd name="T8" fmla="*/ 264170 w 4133"/>
                <a:gd name="T9" fmla="*/ 0 h 3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3" h="3398">
                  <a:moveTo>
                    <a:pt x="3390" y="0"/>
                  </a:moveTo>
                  <a:lnTo>
                    <a:pt x="3390" y="0"/>
                  </a:lnTo>
                  <a:cubicBezTo>
                    <a:pt x="4132" y="734"/>
                    <a:pt x="4132" y="1928"/>
                    <a:pt x="3390" y="2663"/>
                  </a:cubicBezTo>
                  <a:cubicBezTo>
                    <a:pt x="2655" y="3397"/>
                    <a:pt x="1469" y="3397"/>
                    <a:pt x="734" y="2663"/>
                  </a:cubicBezTo>
                  <a:cubicBezTo>
                    <a:pt x="0" y="1928"/>
                    <a:pt x="0" y="734"/>
                    <a:pt x="734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3" name="Freeform 160">
              <a:extLst>
                <a:ext uri="{FF2B5EF4-FFF2-40B4-BE49-F238E27FC236}">
                  <a16:creationId xmlns:a16="http://schemas.microsoft.com/office/drawing/2014/main" id="{2AED43C2-6D35-844E-8ABC-C0661EF6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4584" y="8451638"/>
              <a:ext cx="4747982" cy="3906824"/>
            </a:xfrm>
            <a:custGeom>
              <a:avLst/>
              <a:gdLst>
                <a:gd name="T0" fmla="*/ 1222958 w 4133"/>
                <a:gd name="T1" fmla="*/ 0 h 3398"/>
                <a:gd name="T2" fmla="*/ 1222958 w 4133"/>
                <a:gd name="T3" fmla="*/ 0 h 3398"/>
                <a:gd name="T4" fmla="*/ 1222958 w 4133"/>
                <a:gd name="T5" fmla="*/ 959215 h 3398"/>
                <a:gd name="T6" fmla="*/ 264530 w 4133"/>
                <a:gd name="T7" fmla="*/ 959215 h 3398"/>
                <a:gd name="T8" fmla="*/ 264530 w 4133"/>
                <a:gd name="T9" fmla="*/ 0 h 3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3" h="3398">
                  <a:moveTo>
                    <a:pt x="3398" y="0"/>
                  </a:moveTo>
                  <a:lnTo>
                    <a:pt x="3398" y="0"/>
                  </a:lnTo>
                  <a:cubicBezTo>
                    <a:pt x="4132" y="734"/>
                    <a:pt x="4132" y="1928"/>
                    <a:pt x="3398" y="2663"/>
                  </a:cubicBezTo>
                  <a:cubicBezTo>
                    <a:pt x="2663" y="3397"/>
                    <a:pt x="1469" y="3397"/>
                    <a:pt x="735" y="2663"/>
                  </a:cubicBezTo>
                  <a:cubicBezTo>
                    <a:pt x="0" y="1928"/>
                    <a:pt x="0" y="734"/>
                    <a:pt x="735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4" name="Freeform 161">
              <a:extLst>
                <a:ext uri="{FF2B5EF4-FFF2-40B4-BE49-F238E27FC236}">
                  <a16:creationId xmlns:a16="http://schemas.microsoft.com/office/drawing/2014/main" id="{7A25ADE2-811B-B742-9147-A3BF4095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0118" y="5766014"/>
              <a:ext cx="3273421" cy="2690693"/>
            </a:xfrm>
            <a:custGeom>
              <a:avLst/>
              <a:gdLst>
                <a:gd name="T0" fmla="*/ 181907 w 2847"/>
                <a:gd name="T1" fmla="*/ 842603 h 2342"/>
                <a:gd name="T2" fmla="*/ 181907 w 2847"/>
                <a:gd name="T3" fmla="*/ 842603 h 2342"/>
                <a:gd name="T4" fmla="*/ 181907 w 2847"/>
                <a:gd name="T5" fmla="*/ 181766 h 2342"/>
                <a:gd name="T6" fmla="*/ 843257 w 2847"/>
                <a:gd name="T7" fmla="*/ 181766 h 2342"/>
                <a:gd name="T8" fmla="*/ 843257 w 2847"/>
                <a:gd name="T9" fmla="*/ 842603 h 2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7" h="2342">
                  <a:moveTo>
                    <a:pt x="505" y="2341"/>
                  </a:moveTo>
                  <a:lnTo>
                    <a:pt x="505" y="2341"/>
                  </a:lnTo>
                  <a:cubicBezTo>
                    <a:pt x="0" y="1836"/>
                    <a:pt x="0" y="1009"/>
                    <a:pt x="505" y="505"/>
                  </a:cubicBezTo>
                  <a:cubicBezTo>
                    <a:pt x="1010" y="0"/>
                    <a:pt x="1836" y="0"/>
                    <a:pt x="2341" y="505"/>
                  </a:cubicBezTo>
                  <a:cubicBezTo>
                    <a:pt x="2846" y="1009"/>
                    <a:pt x="2846" y="1836"/>
                    <a:pt x="2341" y="234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5" name="Freeform 162">
              <a:extLst>
                <a:ext uri="{FF2B5EF4-FFF2-40B4-BE49-F238E27FC236}">
                  <a16:creationId xmlns:a16="http://schemas.microsoft.com/office/drawing/2014/main" id="{6FB3E987-7527-8E47-94EB-727101AA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8677" y="5766014"/>
              <a:ext cx="7686966" cy="2690693"/>
            </a:xfrm>
            <a:custGeom>
              <a:avLst/>
              <a:gdLst>
                <a:gd name="T0" fmla="*/ 181815 w 6689"/>
                <a:gd name="T1" fmla="*/ 842603 h 2342"/>
                <a:gd name="T2" fmla="*/ 181815 w 6689"/>
                <a:gd name="T3" fmla="*/ 842603 h 2342"/>
                <a:gd name="T4" fmla="*/ 181815 w 6689"/>
                <a:gd name="T5" fmla="*/ 181766 h 2342"/>
                <a:gd name="T6" fmla="*/ 842829 w 6689"/>
                <a:gd name="T7" fmla="*/ 181766 h 2342"/>
                <a:gd name="T8" fmla="*/ 975320 w 6689"/>
                <a:gd name="T9" fmla="*/ 445957 h 2342"/>
                <a:gd name="T10" fmla="*/ 1437958 w 6689"/>
                <a:gd name="T11" fmla="*/ 842603 h 2342"/>
                <a:gd name="T12" fmla="*/ 2407878 w 6689"/>
                <a:gd name="T13" fmla="*/ 842603 h 2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89" h="2342">
                  <a:moveTo>
                    <a:pt x="505" y="2341"/>
                  </a:moveTo>
                  <a:lnTo>
                    <a:pt x="505" y="2341"/>
                  </a:lnTo>
                  <a:cubicBezTo>
                    <a:pt x="0" y="1836"/>
                    <a:pt x="0" y="1009"/>
                    <a:pt x="505" y="505"/>
                  </a:cubicBezTo>
                  <a:cubicBezTo>
                    <a:pt x="1010" y="0"/>
                    <a:pt x="1829" y="0"/>
                    <a:pt x="2341" y="505"/>
                  </a:cubicBezTo>
                  <a:cubicBezTo>
                    <a:pt x="2548" y="712"/>
                    <a:pt x="2670" y="971"/>
                    <a:pt x="2709" y="1239"/>
                  </a:cubicBezTo>
                  <a:cubicBezTo>
                    <a:pt x="2800" y="1874"/>
                    <a:pt x="3351" y="2341"/>
                    <a:pt x="3994" y="2341"/>
                  </a:cubicBezTo>
                  <a:cubicBezTo>
                    <a:pt x="6688" y="2341"/>
                    <a:pt x="6688" y="2341"/>
                    <a:pt x="6688" y="234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6" name="Freeform 163">
              <a:extLst>
                <a:ext uri="{FF2B5EF4-FFF2-40B4-BE49-F238E27FC236}">
                  <a16:creationId xmlns:a16="http://schemas.microsoft.com/office/drawing/2014/main" id="{76EEEB5D-66DB-114E-95A7-FEAB30FD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07" y="5766014"/>
              <a:ext cx="7757907" cy="2690693"/>
            </a:xfrm>
            <a:custGeom>
              <a:avLst/>
              <a:gdLst>
                <a:gd name="T0" fmla="*/ 2248268 w 6750"/>
                <a:gd name="T1" fmla="*/ 842603 h 2342"/>
                <a:gd name="T2" fmla="*/ 2248268 w 6750"/>
                <a:gd name="T3" fmla="*/ 842603 h 2342"/>
                <a:gd name="T4" fmla="*/ 2248268 w 6750"/>
                <a:gd name="T5" fmla="*/ 181766 h 2342"/>
                <a:gd name="T6" fmla="*/ 1587182 w 6750"/>
                <a:gd name="T7" fmla="*/ 181766 h 2342"/>
                <a:gd name="T8" fmla="*/ 1454677 w 6750"/>
                <a:gd name="T9" fmla="*/ 445957 h 2342"/>
                <a:gd name="T10" fmla="*/ 991989 w 6750"/>
                <a:gd name="T11" fmla="*/ 842603 h 2342"/>
                <a:gd name="T12" fmla="*/ 0 w 6750"/>
                <a:gd name="T13" fmla="*/ 842603 h 2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50" h="2342">
                  <a:moveTo>
                    <a:pt x="6244" y="2341"/>
                  </a:moveTo>
                  <a:lnTo>
                    <a:pt x="6244" y="2341"/>
                  </a:lnTo>
                  <a:cubicBezTo>
                    <a:pt x="6749" y="1836"/>
                    <a:pt x="6749" y="1009"/>
                    <a:pt x="6244" y="505"/>
                  </a:cubicBezTo>
                  <a:cubicBezTo>
                    <a:pt x="5731" y="0"/>
                    <a:pt x="4913" y="0"/>
                    <a:pt x="4408" y="505"/>
                  </a:cubicBezTo>
                  <a:cubicBezTo>
                    <a:pt x="4201" y="712"/>
                    <a:pt x="4079" y="971"/>
                    <a:pt x="4040" y="1239"/>
                  </a:cubicBezTo>
                  <a:cubicBezTo>
                    <a:pt x="3949" y="1874"/>
                    <a:pt x="3390" y="2341"/>
                    <a:pt x="2755" y="2341"/>
                  </a:cubicBezTo>
                  <a:cubicBezTo>
                    <a:pt x="0" y="2341"/>
                    <a:pt x="0" y="2341"/>
                    <a:pt x="0" y="234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43" name="Freeform 358">
            <a:extLst>
              <a:ext uri="{FF2B5EF4-FFF2-40B4-BE49-F238E27FC236}">
                <a16:creationId xmlns:a16="http://schemas.microsoft.com/office/drawing/2014/main" id="{027A0513-EC7F-FD4B-84E0-AD6788B5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953" y="6318342"/>
            <a:ext cx="2118096" cy="2113027"/>
          </a:xfrm>
          <a:custGeom>
            <a:avLst/>
            <a:gdLst>
              <a:gd name="T0" fmla="*/ 663215 w 1845"/>
              <a:gd name="T1" fmla="*/ 330813 h 1837"/>
              <a:gd name="T2" fmla="*/ 663215 w 1845"/>
              <a:gd name="T3" fmla="*/ 330813 h 1837"/>
              <a:gd name="T4" fmla="*/ 332687 w 1845"/>
              <a:gd name="T5" fmla="*/ 661627 h 1837"/>
              <a:gd name="T6" fmla="*/ 0 w 1845"/>
              <a:gd name="T7" fmla="*/ 330813 h 1837"/>
              <a:gd name="T8" fmla="*/ 332687 w 1845"/>
              <a:gd name="T9" fmla="*/ 0 h 1837"/>
              <a:gd name="T10" fmla="*/ 663215 w 1845"/>
              <a:gd name="T11" fmla="*/ 330813 h 1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5" h="1837">
                <a:moveTo>
                  <a:pt x="1844" y="918"/>
                </a:moveTo>
                <a:lnTo>
                  <a:pt x="1844" y="918"/>
                </a:lnTo>
                <a:cubicBezTo>
                  <a:pt x="1844" y="1423"/>
                  <a:pt x="1430" y="1836"/>
                  <a:pt x="925" y="1836"/>
                </a:cubicBezTo>
                <a:cubicBezTo>
                  <a:pt x="413" y="1836"/>
                  <a:pt x="0" y="1423"/>
                  <a:pt x="0" y="918"/>
                </a:cubicBezTo>
                <a:cubicBezTo>
                  <a:pt x="0" y="405"/>
                  <a:pt x="413" y="0"/>
                  <a:pt x="925" y="0"/>
                </a:cubicBezTo>
                <a:cubicBezTo>
                  <a:pt x="1430" y="0"/>
                  <a:pt x="1844" y="405"/>
                  <a:pt x="1844" y="91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359">
            <a:extLst>
              <a:ext uri="{FF2B5EF4-FFF2-40B4-BE49-F238E27FC236}">
                <a16:creationId xmlns:a16="http://schemas.microsoft.com/office/drawing/2014/main" id="{38DD76E4-8BE3-7E4C-89B6-2A8AD935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646" y="6318342"/>
            <a:ext cx="2118096" cy="2113027"/>
          </a:xfrm>
          <a:custGeom>
            <a:avLst/>
            <a:gdLst>
              <a:gd name="T0" fmla="*/ 663215 w 1844"/>
              <a:gd name="T1" fmla="*/ 330813 h 1837"/>
              <a:gd name="T2" fmla="*/ 663215 w 1844"/>
              <a:gd name="T3" fmla="*/ 330813 h 1837"/>
              <a:gd name="T4" fmla="*/ 332507 w 1844"/>
              <a:gd name="T5" fmla="*/ 661627 h 1837"/>
              <a:gd name="T6" fmla="*/ 0 w 1844"/>
              <a:gd name="T7" fmla="*/ 330813 h 1837"/>
              <a:gd name="T8" fmla="*/ 332507 w 1844"/>
              <a:gd name="T9" fmla="*/ 0 h 1837"/>
              <a:gd name="T10" fmla="*/ 663215 w 1844"/>
              <a:gd name="T11" fmla="*/ 330813 h 1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4" h="1837">
                <a:moveTo>
                  <a:pt x="1843" y="918"/>
                </a:moveTo>
                <a:lnTo>
                  <a:pt x="1843" y="918"/>
                </a:lnTo>
                <a:cubicBezTo>
                  <a:pt x="1843" y="1423"/>
                  <a:pt x="1430" y="1836"/>
                  <a:pt x="924" y="1836"/>
                </a:cubicBezTo>
                <a:cubicBezTo>
                  <a:pt x="413" y="1836"/>
                  <a:pt x="0" y="1423"/>
                  <a:pt x="0" y="918"/>
                </a:cubicBezTo>
                <a:cubicBezTo>
                  <a:pt x="0" y="405"/>
                  <a:pt x="413" y="0"/>
                  <a:pt x="924" y="0"/>
                </a:cubicBezTo>
                <a:cubicBezTo>
                  <a:pt x="1430" y="0"/>
                  <a:pt x="1843" y="405"/>
                  <a:pt x="1843" y="918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360">
            <a:extLst>
              <a:ext uri="{FF2B5EF4-FFF2-40B4-BE49-F238E27FC236}">
                <a16:creationId xmlns:a16="http://schemas.microsoft.com/office/drawing/2014/main" id="{486CB714-B4C9-D548-A2B9-A9ED2E63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6339" y="6318342"/>
            <a:ext cx="2118096" cy="2113027"/>
          </a:xfrm>
          <a:custGeom>
            <a:avLst/>
            <a:gdLst>
              <a:gd name="T0" fmla="*/ 663215 w 1845"/>
              <a:gd name="T1" fmla="*/ 330813 h 1837"/>
              <a:gd name="T2" fmla="*/ 663215 w 1845"/>
              <a:gd name="T3" fmla="*/ 330813 h 1837"/>
              <a:gd name="T4" fmla="*/ 333046 w 1845"/>
              <a:gd name="T5" fmla="*/ 661627 h 1837"/>
              <a:gd name="T6" fmla="*/ 0 w 1845"/>
              <a:gd name="T7" fmla="*/ 330813 h 1837"/>
              <a:gd name="T8" fmla="*/ 333046 w 1845"/>
              <a:gd name="T9" fmla="*/ 0 h 1837"/>
              <a:gd name="T10" fmla="*/ 663215 w 1845"/>
              <a:gd name="T11" fmla="*/ 330813 h 1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5" h="1837">
                <a:moveTo>
                  <a:pt x="1844" y="918"/>
                </a:moveTo>
                <a:lnTo>
                  <a:pt x="1844" y="918"/>
                </a:lnTo>
                <a:cubicBezTo>
                  <a:pt x="1844" y="1423"/>
                  <a:pt x="1431" y="1836"/>
                  <a:pt x="926" y="1836"/>
                </a:cubicBezTo>
                <a:cubicBezTo>
                  <a:pt x="413" y="1836"/>
                  <a:pt x="0" y="1423"/>
                  <a:pt x="0" y="918"/>
                </a:cubicBezTo>
                <a:cubicBezTo>
                  <a:pt x="0" y="405"/>
                  <a:pt x="413" y="0"/>
                  <a:pt x="926" y="0"/>
                </a:cubicBezTo>
                <a:cubicBezTo>
                  <a:pt x="1431" y="0"/>
                  <a:pt x="1844" y="405"/>
                  <a:pt x="1844" y="918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361">
            <a:extLst>
              <a:ext uri="{FF2B5EF4-FFF2-40B4-BE49-F238E27FC236}">
                <a16:creationId xmlns:a16="http://schemas.microsoft.com/office/drawing/2014/main" id="{D01D4051-33C3-764F-9961-06435589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629" y="8243884"/>
            <a:ext cx="3450775" cy="3455840"/>
          </a:xfrm>
          <a:custGeom>
            <a:avLst/>
            <a:gdLst>
              <a:gd name="T0" fmla="*/ 1080728 w 3001"/>
              <a:gd name="T1" fmla="*/ 539898 h 3008"/>
              <a:gd name="T2" fmla="*/ 1080728 w 3001"/>
              <a:gd name="T3" fmla="*/ 539898 h 3008"/>
              <a:gd name="T4" fmla="*/ 540364 w 3001"/>
              <a:gd name="T5" fmla="*/ 1082315 h 3008"/>
              <a:gd name="T6" fmla="*/ 0 w 3001"/>
              <a:gd name="T7" fmla="*/ 539898 h 3008"/>
              <a:gd name="T8" fmla="*/ 540364 w 3001"/>
              <a:gd name="T9" fmla="*/ 0 h 3008"/>
              <a:gd name="T10" fmla="*/ 1080728 w 3001"/>
              <a:gd name="T11" fmla="*/ 539898 h 3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1" h="3008">
                <a:moveTo>
                  <a:pt x="3000" y="1500"/>
                </a:moveTo>
                <a:lnTo>
                  <a:pt x="3000" y="1500"/>
                </a:lnTo>
                <a:cubicBezTo>
                  <a:pt x="3000" y="2334"/>
                  <a:pt x="2334" y="3007"/>
                  <a:pt x="1500" y="3007"/>
                </a:cubicBezTo>
                <a:cubicBezTo>
                  <a:pt x="673" y="3007"/>
                  <a:pt x="0" y="2334"/>
                  <a:pt x="0" y="1500"/>
                </a:cubicBezTo>
                <a:cubicBezTo>
                  <a:pt x="0" y="674"/>
                  <a:pt x="673" y="0"/>
                  <a:pt x="1500" y="0"/>
                </a:cubicBezTo>
                <a:cubicBezTo>
                  <a:pt x="2334" y="0"/>
                  <a:pt x="3000" y="674"/>
                  <a:pt x="3000" y="150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362">
            <a:extLst>
              <a:ext uri="{FF2B5EF4-FFF2-40B4-BE49-F238E27FC236}">
                <a16:creationId xmlns:a16="http://schemas.microsoft.com/office/drawing/2014/main" id="{4939F390-0D70-B649-86C4-FC627CB48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8122" y="8243884"/>
            <a:ext cx="3455840" cy="3455840"/>
          </a:xfrm>
          <a:custGeom>
            <a:avLst/>
            <a:gdLst>
              <a:gd name="T0" fmla="*/ 1082315 w 3008"/>
              <a:gd name="T1" fmla="*/ 539898 h 3008"/>
              <a:gd name="T2" fmla="*/ 1082315 w 3008"/>
              <a:gd name="T3" fmla="*/ 539898 h 3008"/>
              <a:gd name="T4" fmla="*/ 542417 w 3008"/>
              <a:gd name="T5" fmla="*/ 1082315 h 3008"/>
              <a:gd name="T6" fmla="*/ 0 w 3008"/>
              <a:gd name="T7" fmla="*/ 539898 h 3008"/>
              <a:gd name="T8" fmla="*/ 542417 w 3008"/>
              <a:gd name="T9" fmla="*/ 0 h 3008"/>
              <a:gd name="T10" fmla="*/ 1082315 w 3008"/>
              <a:gd name="T11" fmla="*/ 539898 h 3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8" h="3008">
                <a:moveTo>
                  <a:pt x="3007" y="1500"/>
                </a:moveTo>
                <a:lnTo>
                  <a:pt x="3007" y="1500"/>
                </a:lnTo>
                <a:cubicBezTo>
                  <a:pt x="3007" y="2334"/>
                  <a:pt x="2334" y="3007"/>
                  <a:pt x="1507" y="3007"/>
                </a:cubicBezTo>
                <a:cubicBezTo>
                  <a:pt x="673" y="3007"/>
                  <a:pt x="0" y="2334"/>
                  <a:pt x="0" y="1500"/>
                </a:cubicBezTo>
                <a:cubicBezTo>
                  <a:pt x="0" y="674"/>
                  <a:pt x="673" y="0"/>
                  <a:pt x="1507" y="0"/>
                </a:cubicBezTo>
                <a:cubicBezTo>
                  <a:pt x="2334" y="0"/>
                  <a:pt x="3007" y="674"/>
                  <a:pt x="3007" y="150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363">
            <a:extLst>
              <a:ext uri="{FF2B5EF4-FFF2-40B4-BE49-F238E27FC236}">
                <a16:creationId xmlns:a16="http://schemas.microsoft.com/office/drawing/2014/main" id="{2066BD7B-E186-364C-9FC7-F2B5CCF7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905" y="6977080"/>
            <a:ext cx="1028646" cy="785417"/>
          </a:xfrm>
          <a:custGeom>
            <a:avLst/>
            <a:gdLst>
              <a:gd name="T0" fmla="*/ 299939 w 895"/>
              <a:gd name="T1" fmla="*/ 245701 h 682"/>
              <a:gd name="T2" fmla="*/ 299939 w 895"/>
              <a:gd name="T3" fmla="*/ 245701 h 682"/>
              <a:gd name="T4" fmla="*/ 21964 w 895"/>
              <a:gd name="T5" fmla="*/ 245701 h 682"/>
              <a:gd name="T6" fmla="*/ 0 w 895"/>
              <a:gd name="T7" fmla="*/ 223693 h 682"/>
              <a:gd name="T8" fmla="*/ 0 w 895"/>
              <a:gd name="T9" fmla="*/ 22008 h 682"/>
              <a:gd name="T10" fmla="*/ 21964 w 895"/>
              <a:gd name="T11" fmla="*/ 0 h 682"/>
              <a:gd name="T12" fmla="*/ 299939 w 895"/>
              <a:gd name="T13" fmla="*/ 0 h 682"/>
              <a:gd name="T14" fmla="*/ 321903 w 895"/>
              <a:gd name="T15" fmla="*/ 22008 h 682"/>
              <a:gd name="T16" fmla="*/ 321903 w 895"/>
              <a:gd name="T17" fmla="*/ 223693 h 682"/>
              <a:gd name="T18" fmla="*/ 299939 w 895"/>
              <a:gd name="T19" fmla="*/ 245701 h 682"/>
              <a:gd name="T20" fmla="*/ 21964 w 895"/>
              <a:gd name="T21" fmla="*/ 16597 h 682"/>
              <a:gd name="T22" fmla="*/ 21964 w 895"/>
              <a:gd name="T23" fmla="*/ 16597 h 682"/>
              <a:gd name="T24" fmla="*/ 13683 w 895"/>
              <a:gd name="T25" fmla="*/ 22008 h 682"/>
              <a:gd name="T26" fmla="*/ 13683 w 895"/>
              <a:gd name="T27" fmla="*/ 223693 h 682"/>
              <a:gd name="T28" fmla="*/ 21964 w 895"/>
              <a:gd name="T29" fmla="*/ 231991 h 682"/>
              <a:gd name="T30" fmla="*/ 299939 w 895"/>
              <a:gd name="T31" fmla="*/ 231991 h 682"/>
              <a:gd name="T32" fmla="*/ 308220 w 895"/>
              <a:gd name="T33" fmla="*/ 223693 h 682"/>
              <a:gd name="T34" fmla="*/ 308220 w 895"/>
              <a:gd name="T35" fmla="*/ 22008 h 682"/>
              <a:gd name="T36" fmla="*/ 299939 w 895"/>
              <a:gd name="T37" fmla="*/ 16597 h 682"/>
              <a:gd name="T38" fmla="*/ 21964 w 895"/>
              <a:gd name="T39" fmla="*/ 16597 h 6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5" h="682">
                <a:moveTo>
                  <a:pt x="833" y="681"/>
                </a:moveTo>
                <a:lnTo>
                  <a:pt x="833" y="681"/>
                </a:lnTo>
                <a:cubicBezTo>
                  <a:pt x="61" y="681"/>
                  <a:pt x="61" y="681"/>
                  <a:pt x="61" y="681"/>
                </a:cubicBezTo>
                <a:cubicBezTo>
                  <a:pt x="23" y="681"/>
                  <a:pt x="0" y="658"/>
                  <a:pt x="0" y="62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833" y="0"/>
                  <a:pt x="833" y="0"/>
                  <a:pt x="833" y="0"/>
                </a:cubicBezTo>
                <a:cubicBezTo>
                  <a:pt x="871" y="0"/>
                  <a:pt x="894" y="31"/>
                  <a:pt x="894" y="61"/>
                </a:cubicBezTo>
                <a:cubicBezTo>
                  <a:pt x="894" y="620"/>
                  <a:pt x="894" y="620"/>
                  <a:pt x="894" y="620"/>
                </a:cubicBezTo>
                <a:cubicBezTo>
                  <a:pt x="894" y="658"/>
                  <a:pt x="871" y="681"/>
                  <a:pt x="833" y="681"/>
                </a:cubicBezTo>
                <a:close/>
                <a:moveTo>
                  <a:pt x="61" y="46"/>
                </a:moveTo>
                <a:lnTo>
                  <a:pt x="61" y="46"/>
                </a:lnTo>
                <a:cubicBezTo>
                  <a:pt x="46" y="46"/>
                  <a:pt x="38" y="54"/>
                  <a:pt x="38" y="61"/>
                </a:cubicBezTo>
                <a:cubicBezTo>
                  <a:pt x="38" y="620"/>
                  <a:pt x="38" y="620"/>
                  <a:pt x="38" y="620"/>
                </a:cubicBezTo>
                <a:cubicBezTo>
                  <a:pt x="38" y="635"/>
                  <a:pt x="46" y="643"/>
                  <a:pt x="61" y="643"/>
                </a:cubicBezTo>
                <a:cubicBezTo>
                  <a:pt x="833" y="643"/>
                  <a:pt x="833" y="643"/>
                  <a:pt x="833" y="643"/>
                </a:cubicBezTo>
                <a:cubicBezTo>
                  <a:pt x="848" y="643"/>
                  <a:pt x="856" y="635"/>
                  <a:pt x="856" y="620"/>
                </a:cubicBezTo>
                <a:cubicBezTo>
                  <a:pt x="856" y="61"/>
                  <a:pt x="856" y="61"/>
                  <a:pt x="856" y="61"/>
                </a:cubicBezTo>
                <a:cubicBezTo>
                  <a:pt x="856" y="54"/>
                  <a:pt x="848" y="46"/>
                  <a:pt x="833" y="46"/>
                </a:cubicBezTo>
                <a:lnTo>
                  <a:pt x="61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364">
            <a:extLst>
              <a:ext uri="{FF2B5EF4-FFF2-40B4-BE49-F238E27FC236}">
                <a16:creationId xmlns:a16="http://schemas.microsoft.com/office/drawing/2014/main" id="{EB6E6BC3-C626-2442-93D7-48CFC527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905" y="7098693"/>
            <a:ext cx="1028646" cy="45603"/>
          </a:xfrm>
          <a:custGeom>
            <a:avLst/>
            <a:gdLst>
              <a:gd name="T0" fmla="*/ 316502 w 895"/>
              <a:gd name="T1" fmla="*/ 13930 h 40"/>
              <a:gd name="T2" fmla="*/ 316502 w 895"/>
              <a:gd name="T3" fmla="*/ 13930 h 40"/>
              <a:gd name="T4" fmla="*/ 5401 w 895"/>
              <a:gd name="T5" fmla="*/ 13930 h 40"/>
              <a:gd name="T6" fmla="*/ 0 w 895"/>
              <a:gd name="T7" fmla="*/ 8215 h 40"/>
              <a:gd name="T8" fmla="*/ 5401 w 895"/>
              <a:gd name="T9" fmla="*/ 0 h 40"/>
              <a:gd name="T10" fmla="*/ 316502 w 895"/>
              <a:gd name="T11" fmla="*/ 0 h 40"/>
              <a:gd name="T12" fmla="*/ 321903 w 895"/>
              <a:gd name="T13" fmla="*/ 8215 h 40"/>
              <a:gd name="T14" fmla="*/ 316502 w 895"/>
              <a:gd name="T15" fmla="*/ 13930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95" h="40">
                <a:moveTo>
                  <a:pt x="879" y="39"/>
                </a:moveTo>
                <a:lnTo>
                  <a:pt x="879" y="39"/>
                </a:lnTo>
                <a:cubicBezTo>
                  <a:pt x="15" y="39"/>
                  <a:pt x="15" y="39"/>
                  <a:pt x="15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887" y="0"/>
                  <a:pt x="894" y="8"/>
                  <a:pt x="894" y="23"/>
                </a:cubicBezTo>
                <a:cubicBezTo>
                  <a:pt x="894" y="31"/>
                  <a:pt x="887" y="39"/>
                  <a:pt x="879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365">
            <a:extLst>
              <a:ext uri="{FF2B5EF4-FFF2-40B4-BE49-F238E27FC236}">
                <a16:creationId xmlns:a16="http://schemas.microsoft.com/office/drawing/2014/main" id="{A532DDBB-8785-2446-8E96-CCAD10BC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905" y="7220307"/>
            <a:ext cx="1028646" cy="45603"/>
          </a:xfrm>
          <a:custGeom>
            <a:avLst/>
            <a:gdLst>
              <a:gd name="T0" fmla="*/ 316502 w 895"/>
              <a:gd name="T1" fmla="*/ 13930 h 40"/>
              <a:gd name="T2" fmla="*/ 316502 w 895"/>
              <a:gd name="T3" fmla="*/ 13930 h 40"/>
              <a:gd name="T4" fmla="*/ 5401 w 895"/>
              <a:gd name="T5" fmla="*/ 13930 h 40"/>
              <a:gd name="T6" fmla="*/ 0 w 895"/>
              <a:gd name="T7" fmla="*/ 8572 h 40"/>
              <a:gd name="T8" fmla="*/ 5401 w 895"/>
              <a:gd name="T9" fmla="*/ 0 h 40"/>
              <a:gd name="T10" fmla="*/ 316502 w 895"/>
              <a:gd name="T11" fmla="*/ 0 h 40"/>
              <a:gd name="T12" fmla="*/ 321903 w 895"/>
              <a:gd name="T13" fmla="*/ 8572 h 40"/>
              <a:gd name="T14" fmla="*/ 316502 w 895"/>
              <a:gd name="T15" fmla="*/ 13930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95" h="40">
                <a:moveTo>
                  <a:pt x="879" y="39"/>
                </a:moveTo>
                <a:lnTo>
                  <a:pt x="879" y="39"/>
                </a:lnTo>
                <a:cubicBezTo>
                  <a:pt x="15" y="39"/>
                  <a:pt x="15" y="39"/>
                  <a:pt x="15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5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887" y="0"/>
                  <a:pt x="894" y="8"/>
                  <a:pt x="894" y="24"/>
                </a:cubicBezTo>
                <a:cubicBezTo>
                  <a:pt x="894" y="31"/>
                  <a:pt x="887" y="39"/>
                  <a:pt x="879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366">
            <a:extLst>
              <a:ext uri="{FF2B5EF4-FFF2-40B4-BE49-F238E27FC236}">
                <a16:creationId xmlns:a16="http://schemas.microsoft.com/office/drawing/2014/main" id="{CA62F5CE-BBAE-AA43-B0E4-7E2CE1C7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846" y="7468599"/>
            <a:ext cx="228023" cy="167220"/>
          </a:xfrm>
          <a:custGeom>
            <a:avLst/>
            <a:gdLst>
              <a:gd name="T0" fmla="*/ 62865 w 200"/>
              <a:gd name="T1" fmla="*/ 52029 h 146"/>
              <a:gd name="T2" fmla="*/ 62865 w 200"/>
              <a:gd name="T3" fmla="*/ 52029 h 146"/>
              <a:gd name="T4" fmla="*/ 8215 w 200"/>
              <a:gd name="T5" fmla="*/ 52029 h 146"/>
              <a:gd name="T6" fmla="*/ 0 w 200"/>
              <a:gd name="T7" fmla="*/ 46647 h 146"/>
              <a:gd name="T8" fmla="*/ 0 w 200"/>
              <a:gd name="T9" fmla="*/ 8253 h 146"/>
              <a:gd name="T10" fmla="*/ 8215 w 200"/>
              <a:gd name="T11" fmla="*/ 0 h 146"/>
              <a:gd name="T12" fmla="*/ 62865 w 200"/>
              <a:gd name="T13" fmla="*/ 0 h 146"/>
              <a:gd name="T14" fmla="*/ 71080 w 200"/>
              <a:gd name="T15" fmla="*/ 8253 h 146"/>
              <a:gd name="T16" fmla="*/ 71080 w 200"/>
              <a:gd name="T17" fmla="*/ 46647 h 146"/>
              <a:gd name="T18" fmla="*/ 62865 w 200"/>
              <a:gd name="T19" fmla="*/ 52029 h 146"/>
              <a:gd name="T20" fmla="*/ 13930 w 200"/>
              <a:gd name="T21" fmla="*/ 38394 h 146"/>
              <a:gd name="T22" fmla="*/ 13930 w 200"/>
              <a:gd name="T23" fmla="*/ 38394 h 146"/>
              <a:gd name="T24" fmla="*/ 57507 w 200"/>
              <a:gd name="T25" fmla="*/ 38394 h 146"/>
              <a:gd name="T26" fmla="*/ 57507 w 200"/>
              <a:gd name="T27" fmla="*/ 16506 h 146"/>
              <a:gd name="T28" fmla="*/ 13930 w 200"/>
              <a:gd name="T29" fmla="*/ 16506 h 146"/>
              <a:gd name="T30" fmla="*/ 13930 w 200"/>
              <a:gd name="T31" fmla="*/ 38394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146">
                <a:moveTo>
                  <a:pt x="176" y="145"/>
                </a:moveTo>
                <a:lnTo>
                  <a:pt x="176" y="145"/>
                </a:lnTo>
                <a:cubicBezTo>
                  <a:pt x="23" y="145"/>
                  <a:pt x="23" y="145"/>
                  <a:pt x="23" y="145"/>
                </a:cubicBezTo>
                <a:cubicBezTo>
                  <a:pt x="8" y="145"/>
                  <a:pt x="0" y="138"/>
                  <a:pt x="0" y="13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92" y="0"/>
                  <a:pt x="199" y="7"/>
                  <a:pt x="199" y="23"/>
                </a:cubicBezTo>
                <a:cubicBezTo>
                  <a:pt x="199" y="130"/>
                  <a:pt x="199" y="130"/>
                  <a:pt x="199" y="130"/>
                </a:cubicBezTo>
                <a:cubicBezTo>
                  <a:pt x="199" y="138"/>
                  <a:pt x="192" y="145"/>
                  <a:pt x="176" y="145"/>
                </a:cubicBezTo>
                <a:close/>
                <a:moveTo>
                  <a:pt x="39" y="107"/>
                </a:moveTo>
                <a:lnTo>
                  <a:pt x="39" y="107"/>
                </a:lnTo>
                <a:cubicBezTo>
                  <a:pt x="161" y="107"/>
                  <a:pt x="161" y="107"/>
                  <a:pt x="161" y="107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39" y="46"/>
                  <a:pt x="39" y="46"/>
                  <a:pt x="39" y="46"/>
                </a:cubicBezTo>
                <a:lnTo>
                  <a:pt x="39" y="1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367">
            <a:extLst>
              <a:ext uri="{FF2B5EF4-FFF2-40B4-BE49-F238E27FC236}">
                <a16:creationId xmlns:a16="http://schemas.microsoft.com/office/drawing/2014/main" id="{8BD2595A-783B-5C4A-8B67-D3290148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518" y="7468599"/>
            <a:ext cx="177354" cy="55741"/>
          </a:xfrm>
          <a:custGeom>
            <a:avLst/>
            <a:gdLst>
              <a:gd name="T0" fmla="*/ 46904 w 154"/>
              <a:gd name="T1" fmla="*/ 17091 h 47"/>
              <a:gd name="T2" fmla="*/ 46904 w 154"/>
              <a:gd name="T3" fmla="*/ 17091 h 47"/>
              <a:gd name="T4" fmla="*/ 8298 w 154"/>
              <a:gd name="T5" fmla="*/ 17091 h 47"/>
              <a:gd name="T6" fmla="*/ 0 w 154"/>
              <a:gd name="T7" fmla="*/ 8546 h 47"/>
              <a:gd name="T8" fmla="*/ 8298 w 154"/>
              <a:gd name="T9" fmla="*/ 0 h 47"/>
              <a:gd name="T10" fmla="*/ 46904 w 154"/>
              <a:gd name="T11" fmla="*/ 0 h 47"/>
              <a:gd name="T12" fmla="*/ 55202 w 154"/>
              <a:gd name="T13" fmla="*/ 8546 h 47"/>
              <a:gd name="T14" fmla="*/ 46904 w 154"/>
              <a:gd name="T15" fmla="*/ 17091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47">
                <a:moveTo>
                  <a:pt x="130" y="46"/>
                </a:moveTo>
                <a:lnTo>
                  <a:pt x="130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0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153" y="30"/>
                  <a:pt x="138" y="46"/>
                  <a:pt x="130" y="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368">
            <a:extLst>
              <a:ext uri="{FF2B5EF4-FFF2-40B4-BE49-F238E27FC236}">
                <a16:creationId xmlns:a16="http://schemas.microsoft.com/office/drawing/2014/main" id="{208FC26B-FD05-8641-B52D-67426B1E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518" y="7590212"/>
            <a:ext cx="298967" cy="45607"/>
          </a:xfrm>
          <a:custGeom>
            <a:avLst/>
            <a:gdLst>
              <a:gd name="T0" fmla="*/ 85050 w 261"/>
              <a:gd name="T1" fmla="*/ 13922 h 39"/>
              <a:gd name="T2" fmla="*/ 85050 w 261"/>
              <a:gd name="T3" fmla="*/ 13922 h 39"/>
              <a:gd name="T4" fmla="*/ 8254 w 261"/>
              <a:gd name="T5" fmla="*/ 13922 h 39"/>
              <a:gd name="T6" fmla="*/ 0 w 261"/>
              <a:gd name="T7" fmla="*/ 8426 h 39"/>
              <a:gd name="T8" fmla="*/ 8254 w 261"/>
              <a:gd name="T9" fmla="*/ 0 h 39"/>
              <a:gd name="T10" fmla="*/ 85050 w 261"/>
              <a:gd name="T11" fmla="*/ 0 h 39"/>
              <a:gd name="T12" fmla="*/ 93304 w 261"/>
              <a:gd name="T13" fmla="*/ 8426 h 39"/>
              <a:gd name="T14" fmla="*/ 85050 w 261"/>
              <a:gd name="T15" fmla="*/ 13922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1" h="39">
                <a:moveTo>
                  <a:pt x="237" y="38"/>
                </a:moveTo>
                <a:lnTo>
                  <a:pt x="237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5" y="0"/>
                  <a:pt x="260" y="8"/>
                  <a:pt x="260" y="23"/>
                </a:cubicBezTo>
                <a:cubicBezTo>
                  <a:pt x="260" y="31"/>
                  <a:pt x="245" y="38"/>
                  <a:pt x="237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D56A1-A89E-B24C-887E-8C6E9276BB4B}"/>
              </a:ext>
            </a:extLst>
          </p:cNvPr>
          <p:cNvGrpSpPr/>
          <p:nvPr/>
        </p:nvGrpSpPr>
        <p:grpSpPr>
          <a:xfrm>
            <a:off x="9127604" y="8715925"/>
            <a:ext cx="1009624" cy="621000"/>
            <a:chOff x="8993947" y="8712545"/>
            <a:chExt cx="1276938" cy="785420"/>
          </a:xfrm>
          <a:solidFill>
            <a:schemeClr val="accent2"/>
          </a:solidFill>
        </p:grpSpPr>
        <p:sp>
          <p:nvSpPr>
            <p:cNvPr id="754" name="Freeform 369">
              <a:extLst>
                <a:ext uri="{FF2B5EF4-FFF2-40B4-BE49-F238E27FC236}">
                  <a16:creationId xmlns:a16="http://schemas.microsoft.com/office/drawing/2014/main" id="{7045D5D1-5C78-6F4F-83F3-EB647A18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947" y="8712545"/>
              <a:ext cx="1276938" cy="785420"/>
            </a:xfrm>
            <a:custGeom>
              <a:avLst/>
              <a:gdLst>
                <a:gd name="T0" fmla="*/ 388527 w 1111"/>
                <a:gd name="T1" fmla="*/ 245702 h 682"/>
                <a:gd name="T2" fmla="*/ 388527 w 1111"/>
                <a:gd name="T3" fmla="*/ 245702 h 682"/>
                <a:gd name="T4" fmla="*/ 11163 w 1111"/>
                <a:gd name="T5" fmla="*/ 245702 h 682"/>
                <a:gd name="T6" fmla="*/ 0 w 1111"/>
                <a:gd name="T7" fmla="*/ 234518 h 682"/>
                <a:gd name="T8" fmla="*/ 0 w 1111"/>
                <a:gd name="T9" fmla="*/ 10824 h 682"/>
                <a:gd name="T10" fmla="*/ 11163 w 1111"/>
                <a:gd name="T11" fmla="*/ 0 h 682"/>
                <a:gd name="T12" fmla="*/ 388527 w 1111"/>
                <a:gd name="T13" fmla="*/ 0 h 682"/>
                <a:gd name="T14" fmla="*/ 399690 w 1111"/>
                <a:gd name="T15" fmla="*/ 10824 h 682"/>
                <a:gd name="T16" fmla="*/ 399690 w 1111"/>
                <a:gd name="T17" fmla="*/ 234518 h 682"/>
                <a:gd name="T18" fmla="*/ 388527 w 1111"/>
                <a:gd name="T19" fmla="*/ 245702 h 682"/>
                <a:gd name="T20" fmla="*/ 13683 w 1111"/>
                <a:gd name="T21" fmla="*/ 231631 h 682"/>
                <a:gd name="T22" fmla="*/ 13683 w 1111"/>
                <a:gd name="T23" fmla="*/ 231631 h 682"/>
                <a:gd name="T24" fmla="*/ 385647 w 1111"/>
                <a:gd name="T25" fmla="*/ 231631 h 682"/>
                <a:gd name="T26" fmla="*/ 385647 w 1111"/>
                <a:gd name="T27" fmla="*/ 16236 h 682"/>
                <a:gd name="T28" fmla="*/ 13683 w 1111"/>
                <a:gd name="T29" fmla="*/ 16236 h 682"/>
                <a:gd name="T30" fmla="*/ 13683 w 1111"/>
                <a:gd name="T31" fmla="*/ 231631 h 6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11" h="682">
                  <a:moveTo>
                    <a:pt x="1079" y="681"/>
                  </a:moveTo>
                  <a:lnTo>
                    <a:pt x="1079" y="681"/>
                  </a:lnTo>
                  <a:cubicBezTo>
                    <a:pt x="31" y="681"/>
                    <a:pt x="31" y="681"/>
                    <a:pt x="31" y="681"/>
                  </a:cubicBezTo>
                  <a:cubicBezTo>
                    <a:pt x="15" y="681"/>
                    <a:pt x="0" y="665"/>
                    <a:pt x="0" y="65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1" y="0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1094" y="0"/>
                    <a:pt x="1110" y="15"/>
                    <a:pt x="1110" y="30"/>
                  </a:cubicBezTo>
                  <a:cubicBezTo>
                    <a:pt x="1110" y="650"/>
                    <a:pt x="1110" y="650"/>
                    <a:pt x="1110" y="650"/>
                  </a:cubicBezTo>
                  <a:cubicBezTo>
                    <a:pt x="1110" y="665"/>
                    <a:pt x="1094" y="681"/>
                    <a:pt x="1079" y="681"/>
                  </a:cubicBezTo>
                  <a:close/>
                  <a:moveTo>
                    <a:pt x="38" y="642"/>
                  </a:moveTo>
                  <a:lnTo>
                    <a:pt x="38" y="642"/>
                  </a:lnTo>
                  <a:cubicBezTo>
                    <a:pt x="1071" y="642"/>
                    <a:pt x="1071" y="642"/>
                    <a:pt x="1071" y="642"/>
                  </a:cubicBezTo>
                  <a:cubicBezTo>
                    <a:pt x="1071" y="45"/>
                    <a:pt x="1071" y="45"/>
                    <a:pt x="1071" y="45"/>
                  </a:cubicBezTo>
                  <a:cubicBezTo>
                    <a:pt x="38" y="45"/>
                    <a:pt x="38" y="45"/>
                    <a:pt x="38" y="45"/>
                  </a:cubicBezTo>
                  <a:lnTo>
                    <a:pt x="38" y="6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5" name="Freeform 370">
              <a:extLst>
                <a:ext uri="{FF2B5EF4-FFF2-40B4-BE49-F238E27FC236}">
                  <a16:creationId xmlns:a16="http://schemas.microsoft.com/office/drawing/2014/main" id="{50435FC4-D5B6-5540-92C6-B0595C93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626" y="8834159"/>
              <a:ext cx="537125" cy="55741"/>
            </a:xfrm>
            <a:custGeom>
              <a:avLst/>
              <a:gdLst>
                <a:gd name="T0" fmla="*/ 162522 w 468"/>
                <a:gd name="T1" fmla="*/ 17091 h 47"/>
                <a:gd name="T2" fmla="*/ 162522 w 468"/>
                <a:gd name="T3" fmla="*/ 17091 h 47"/>
                <a:gd name="T4" fmla="*/ 8270 w 468"/>
                <a:gd name="T5" fmla="*/ 17091 h 47"/>
                <a:gd name="T6" fmla="*/ 0 w 468"/>
                <a:gd name="T7" fmla="*/ 8546 h 47"/>
                <a:gd name="T8" fmla="*/ 8270 w 468"/>
                <a:gd name="T9" fmla="*/ 0 h 47"/>
                <a:gd name="T10" fmla="*/ 162522 w 468"/>
                <a:gd name="T11" fmla="*/ 0 h 47"/>
                <a:gd name="T12" fmla="*/ 167915 w 468"/>
                <a:gd name="T13" fmla="*/ 8546 h 47"/>
                <a:gd name="T14" fmla="*/ 162522 w 468"/>
                <a:gd name="T15" fmla="*/ 17091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8" h="47">
                  <a:moveTo>
                    <a:pt x="452" y="46"/>
                  </a:moveTo>
                  <a:lnTo>
                    <a:pt x="452" y="46"/>
                  </a:lnTo>
                  <a:cubicBezTo>
                    <a:pt x="23" y="46"/>
                    <a:pt x="23" y="46"/>
                    <a:pt x="23" y="46"/>
                  </a:cubicBezTo>
                  <a:cubicBezTo>
                    <a:pt x="8" y="46"/>
                    <a:pt x="0" y="30"/>
                    <a:pt x="0" y="23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9" y="0"/>
                    <a:pt x="467" y="7"/>
                    <a:pt x="467" y="23"/>
                  </a:cubicBezTo>
                  <a:cubicBezTo>
                    <a:pt x="467" y="30"/>
                    <a:pt x="459" y="46"/>
                    <a:pt x="452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6" name="Freeform 371">
              <a:extLst>
                <a:ext uri="{FF2B5EF4-FFF2-40B4-BE49-F238E27FC236}">
                  <a16:creationId xmlns:a16="http://schemas.microsoft.com/office/drawing/2014/main" id="{27A642E7-7442-524A-857E-517CE5FC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626" y="8960841"/>
              <a:ext cx="415512" cy="45603"/>
            </a:xfrm>
            <a:custGeom>
              <a:avLst/>
              <a:gdLst>
                <a:gd name="T0" fmla="*/ 121521 w 361"/>
                <a:gd name="T1" fmla="*/ 13921 h 39"/>
                <a:gd name="T2" fmla="*/ 121521 w 361"/>
                <a:gd name="T3" fmla="*/ 13921 h 39"/>
                <a:gd name="T4" fmla="*/ 8294 w 361"/>
                <a:gd name="T5" fmla="*/ 13921 h 39"/>
                <a:gd name="T6" fmla="*/ 0 w 361"/>
                <a:gd name="T7" fmla="*/ 8426 h 39"/>
                <a:gd name="T8" fmla="*/ 8294 w 361"/>
                <a:gd name="T9" fmla="*/ 0 h 39"/>
                <a:gd name="T10" fmla="*/ 121521 w 361"/>
                <a:gd name="T11" fmla="*/ 0 h 39"/>
                <a:gd name="T12" fmla="*/ 129814 w 361"/>
                <a:gd name="T13" fmla="*/ 8426 h 39"/>
                <a:gd name="T14" fmla="*/ 121521 w 361"/>
                <a:gd name="T15" fmla="*/ 13921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1" h="39">
                  <a:moveTo>
                    <a:pt x="337" y="38"/>
                  </a:moveTo>
                  <a:lnTo>
                    <a:pt x="337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23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52" y="0"/>
                    <a:pt x="360" y="7"/>
                    <a:pt x="360" y="23"/>
                  </a:cubicBezTo>
                  <a:cubicBezTo>
                    <a:pt x="360" y="30"/>
                    <a:pt x="352" y="38"/>
                    <a:pt x="337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7" name="Freeform 372">
              <a:extLst>
                <a:ext uri="{FF2B5EF4-FFF2-40B4-BE49-F238E27FC236}">
                  <a16:creationId xmlns:a16="http://schemas.microsoft.com/office/drawing/2014/main" id="{43214347-C793-0149-9506-EEFFDFBBF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3665" y="9325680"/>
              <a:ext cx="55741" cy="55738"/>
            </a:xfrm>
            <a:custGeom>
              <a:avLst/>
              <a:gdLst>
                <a:gd name="T0" fmla="*/ 8546 w 47"/>
                <a:gd name="T1" fmla="*/ 17090 h 47"/>
                <a:gd name="T2" fmla="*/ 8546 w 47"/>
                <a:gd name="T3" fmla="*/ 17090 h 47"/>
                <a:gd name="T4" fmla="*/ 8546 w 47"/>
                <a:gd name="T5" fmla="*/ 17090 h 47"/>
                <a:gd name="T6" fmla="*/ 0 w 47"/>
                <a:gd name="T7" fmla="*/ 8545 h 47"/>
                <a:gd name="T8" fmla="*/ 8546 w 47"/>
                <a:gd name="T9" fmla="*/ 0 h 47"/>
                <a:gd name="T10" fmla="*/ 8546 w 47"/>
                <a:gd name="T11" fmla="*/ 0 h 47"/>
                <a:gd name="T12" fmla="*/ 17091 w 47"/>
                <a:gd name="T13" fmla="*/ 8545 h 47"/>
                <a:gd name="T14" fmla="*/ 8546 w 47"/>
                <a:gd name="T15" fmla="*/ 17090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47">
                  <a:moveTo>
                    <a:pt x="23" y="46"/>
                  </a:moveTo>
                  <a:lnTo>
                    <a:pt x="23" y="46"/>
                  </a:lnTo>
                  <a:cubicBezTo>
                    <a:pt x="8" y="46"/>
                    <a:pt x="0" y="31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31" y="0"/>
                    <a:pt x="46" y="8"/>
                    <a:pt x="46" y="23"/>
                  </a:cubicBezTo>
                  <a:cubicBezTo>
                    <a:pt x="46" y="31"/>
                    <a:pt x="31" y="46"/>
                    <a:pt x="23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8" name="Freeform 373">
              <a:extLst>
                <a:ext uri="{FF2B5EF4-FFF2-40B4-BE49-F238E27FC236}">
                  <a16:creationId xmlns:a16="http://schemas.microsoft.com/office/drawing/2014/main" id="{7AE25884-900D-344A-AEC7-F2AF62702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836" y="9325680"/>
              <a:ext cx="263495" cy="55738"/>
            </a:xfrm>
            <a:custGeom>
              <a:avLst/>
              <a:gdLst>
                <a:gd name="T0" fmla="*/ 76807 w 230"/>
                <a:gd name="T1" fmla="*/ 17090 h 47"/>
                <a:gd name="T2" fmla="*/ 76807 w 230"/>
                <a:gd name="T3" fmla="*/ 17090 h 47"/>
                <a:gd name="T4" fmla="*/ 73936 w 230"/>
                <a:gd name="T5" fmla="*/ 17090 h 47"/>
                <a:gd name="T6" fmla="*/ 68552 w 230"/>
                <a:gd name="T7" fmla="*/ 8545 h 47"/>
                <a:gd name="T8" fmla="*/ 73936 w 230"/>
                <a:gd name="T9" fmla="*/ 0 h 47"/>
                <a:gd name="T10" fmla="*/ 76807 w 230"/>
                <a:gd name="T11" fmla="*/ 0 h 47"/>
                <a:gd name="T12" fmla="*/ 82191 w 230"/>
                <a:gd name="T13" fmla="*/ 8545 h 47"/>
                <a:gd name="T14" fmla="*/ 76807 w 230"/>
                <a:gd name="T15" fmla="*/ 17090 h 47"/>
                <a:gd name="T16" fmla="*/ 52042 w 230"/>
                <a:gd name="T17" fmla="*/ 17090 h 47"/>
                <a:gd name="T18" fmla="*/ 52042 w 230"/>
                <a:gd name="T19" fmla="*/ 17090 h 47"/>
                <a:gd name="T20" fmla="*/ 52042 w 230"/>
                <a:gd name="T21" fmla="*/ 17090 h 47"/>
                <a:gd name="T22" fmla="*/ 43787 w 230"/>
                <a:gd name="T23" fmla="*/ 8545 h 47"/>
                <a:gd name="T24" fmla="*/ 52042 w 230"/>
                <a:gd name="T25" fmla="*/ 0 h 47"/>
                <a:gd name="T26" fmla="*/ 52042 w 230"/>
                <a:gd name="T27" fmla="*/ 0 h 47"/>
                <a:gd name="T28" fmla="*/ 60297 w 230"/>
                <a:gd name="T29" fmla="*/ 8545 h 47"/>
                <a:gd name="T30" fmla="*/ 52042 w 230"/>
                <a:gd name="T31" fmla="*/ 17090 h 47"/>
                <a:gd name="T32" fmla="*/ 30149 w 230"/>
                <a:gd name="T33" fmla="*/ 17090 h 47"/>
                <a:gd name="T34" fmla="*/ 30149 w 230"/>
                <a:gd name="T35" fmla="*/ 17090 h 47"/>
                <a:gd name="T36" fmla="*/ 30149 w 230"/>
                <a:gd name="T37" fmla="*/ 17090 h 47"/>
                <a:gd name="T38" fmla="*/ 21894 w 230"/>
                <a:gd name="T39" fmla="*/ 8545 h 47"/>
                <a:gd name="T40" fmla="*/ 30149 w 230"/>
                <a:gd name="T41" fmla="*/ 0 h 47"/>
                <a:gd name="T42" fmla="*/ 30149 w 230"/>
                <a:gd name="T43" fmla="*/ 0 h 47"/>
                <a:gd name="T44" fmla="*/ 38404 w 230"/>
                <a:gd name="T45" fmla="*/ 8545 h 47"/>
                <a:gd name="T46" fmla="*/ 30149 w 230"/>
                <a:gd name="T47" fmla="*/ 17090 h 47"/>
                <a:gd name="T48" fmla="*/ 5384 w 230"/>
                <a:gd name="T49" fmla="*/ 17090 h 47"/>
                <a:gd name="T50" fmla="*/ 5384 w 230"/>
                <a:gd name="T51" fmla="*/ 17090 h 47"/>
                <a:gd name="T52" fmla="*/ 5384 w 230"/>
                <a:gd name="T53" fmla="*/ 17090 h 47"/>
                <a:gd name="T54" fmla="*/ 0 w 230"/>
                <a:gd name="T55" fmla="*/ 8545 h 47"/>
                <a:gd name="T56" fmla="*/ 5384 w 230"/>
                <a:gd name="T57" fmla="*/ 0 h 47"/>
                <a:gd name="T58" fmla="*/ 5384 w 230"/>
                <a:gd name="T59" fmla="*/ 0 h 47"/>
                <a:gd name="T60" fmla="*/ 13639 w 230"/>
                <a:gd name="T61" fmla="*/ 8545 h 47"/>
                <a:gd name="T62" fmla="*/ 5384 w 230"/>
                <a:gd name="T63" fmla="*/ 17090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0" h="47">
                  <a:moveTo>
                    <a:pt x="214" y="46"/>
                  </a:moveTo>
                  <a:lnTo>
                    <a:pt x="214" y="46"/>
                  </a:lnTo>
                  <a:cubicBezTo>
                    <a:pt x="206" y="46"/>
                    <a:pt x="206" y="46"/>
                    <a:pt x="206" y="46"/>
                  </a:cubicBezTo>
                  <a:cubicBezTo>
                    <a:pt x="199" y="46"/>
                    <a:pt x="191" y="31"/>
                    <a:pt x="191" y="23"/>
                  </a:cubicBezTo>
                  <a:cubicBezTo>
                    <a:pt x="191" y="8"/>
                    <a:pt x="199" y="0"/>
                    <a:pt x="206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2" y="0"/>
                    <a:pt x="229" y="8"/>
                    <a:pt x="229" y="23"/>
                  </a:cubicBezTo>
                  <a:cubicBezTo>
                    <a:pt x="229" y="31"/>
                    <a:pt x="222" y="46"/>
                    <a:pt x="214" y="46"/>
                  </a:cubicBezTo>
                  <a:close/>
                  <a:moveTo>
                    <a:pt x="145" y="46"/>
                  </a:moveTo>
                  <a:lnTo>
                    <a:pt x="145" y="46"/>
                  </a:lnTo>
                  <a:cubicBezTo>
                    <a:pt x="130" y="46"/>
                    <a:pt x="122" y="31"/>
                    <a:pt x="122" y="23"/>
                  </a:cubicBezTo>
                  <a:cubicBezTo>
                    <a:pt x="122" y="8"/>
                    <a:pt x="130" y="0"/>
                    <a:pt x="145" y="0"/>
                  </a:cubicBezTo>
                  <a:cubicBezTo>
                    <a:pt x="161" y="0"/>
                    <a:pt x="168" y="8"/>
                    <a:pt x="168" y="23"/>
                  </a:cubicBezTo>
                  <a:cubicBezTo>
                    <a:pt x="168" y="31"/>
                    <a:pt x="161" y="46"/>
                    <a:pt x="145" y="46"/>
                  </a:cubicBezTo>
                  <a:close/>
                  <a:moveTo>
                    <a:pt x="84" y="46"/>
                  </a:moveTo>
                  <a:lnTo>
                    <a:pt x="84" y="46"/>
                  </a:lnTo>
                  <a:cubicBezTo>
                    <a:pt x="69" y="46"/>
                    <a:pt x="61" y="31"/>
                    <a:pt x="61" y="23"/>
                  </a:cubicBezTo>
                  <a:cubicBezTo>
                    <a:pt x="61" y="8"/>
                    <a:pt x="69" y="0"/>
                    <a:pt x="84" y="0"/>
                  </a:cubicBezTo>
                  <a:cubicBezTo>
                    <a:pt x="92" y="0"/>
                    <a:pt x="107" y="8"/>
                    <a:pt x="107" y="23"/>
                  </a:cubicBezTo>
                  <a:cubicBezTo>
                    <a:pt x="107" y="31"/>
                    <a:pt x="92" y="46"/>
                    <a:pt x="84" y="46"/>
                  </a:cubicBezTo>
                  <a:close/>
                  <a:moveTo>
                    <a:pt x="15" y="46"/>
                  </a:moveTo>
                  <a:lnTo>
                    <a:pt x="15" y="46"/>
                  </a:lnTo>
                  <a:cubicBezTo>
                    <a:pt x="7" y="46"/>
                    <a:pt x="0" y="31"/>
                    <a:pt x="0" y="23"/>
                  </a:cubicBezTo>
                  <a:cubicBezTo>
                    <a:pt x="0" y="8"/>
                    <a:pt x="7" y="0"/>
                    <a:pt x="15" y="0"/>
                  </a:cubicBezTo>
                  <a:cubicBezTo>
                    <a:pt x="31" y="0"/>
                    <a:pt x="38" y="8"/>
                    <a:pt x="38" y="23"/>
                  </a:cubicBezTo>
                  <a:cubicBezTo>
                    <a:pt x="38" y="31"/>
                    <a:pt x="31" y="46"/>
                    <a:pt x="15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9" name="Freeform 374">
              <a:extLst>
                <a:ext uri="{FF2B5EF4-FFF2-40B4-BE49-F238E27FC236}">
                  <a16:creationId xmlns:a16="http://schemas.microsoft.com/office/drawing/2014/main" id="{B2AF9767-455D-9847-B3CF-71AA07C53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760" y="9325680"/>
              <a:ext cx="55738" cy="55738"/>
            </a:xfrm>
            <a:custGeom>
              <a:avLst/>
              <a:gdLst>
                <a:gd name="T0" fmla="*/ 8545 w 47"/>
                <a:gd name="T1" fmla="*/ 17090 h 47"/>
                <a:gd name="T2" fmla="*/ 8545 w 47"/>
                <a:gd name="T3" fmla="*/ 17090 h 47"/>
                <a:gd name="T4" fmla="*/ 8545 w 47"/>
                <a:gd name="T5" fmla="*/ 17090 h 47"/>
                <a:gd name="T6" fmla="*/ 0 w 47"/>
                <a:gd name="T7" fmla="*/ 8545 h 47"/>
                <a:gd name="T8" fmla="*/ 8545 w 47"/>
                <a:gd name="T9" fmla="*/ 0 h 47"/>
                <a:gd name="T10" fmla="*/ 8545 w 47"/>
                <a:gd name="T11" fmla="*/ 0 h 47"/>
                <a:gd name="T12" fmla="*/ 17090 w 47"/>
                <a:gd name="T13" fmla="*/ 8545 h 47"/>
                <a:gd name="T14" fmla="*/ 8545 w 47"/>
                <a:gd name="T15" fmla="*/ 17090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47">
                  <a:moveTo>
                    <a:pt x="23" y="46"/>
                  </a:moveTo>
                  <a:lnTo>
                    <a:pt x="23" y="46"/>
                  </a:lnTo>
                  <a:cubicBezTo>
                    <a:pt x="15" y="46"/>
                    <a:pt x="0" y="31"/>
                    <a:pt x="0" y="23"/>
                  </a:cubicBezTo>
                  <a:cubicBezTo>
                    <a:pt x="0" y="8"/>
                    <a:pt x="15" y="0"/>
                    <a:pt x="23" y="0"/>
                  </a:cubicBezTo>
                  <a:cubicBezTo>
                    <a:pt x="38" y="0"/>
                    <a:pt x="46" y="8"/>
                    <a:pt x="46" y="23"/>
                  </a:cubicBezTo>
                  <a:cubicBezTo>
                    <a:pt x="46" y="31"/>
                    <a:pt x="38" y="46"/>
                    <a:pt x="23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0" name="Freeform 375">
              <a:extLst>
                <a:ext uri="{FF2B5EF4-FFF2-40B4-BE49-F238E27FC236}">
                  <a16:creationId xmlns:a16="http://schemas.microsoft.com/office/drawing/2014/main" id="{3392544A-8A61-AA43-8E9C-FCBE560E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760" y="9204067"/>
              <a:ext cx="420577" cy="45603"/>
            </a:xfrm>
            <a:custGeom>
              <a:avLst/>
              <a:gdLst>
                <a:gd name="T0" fmla="*/ 123169 w 368"/>
                <a:gd name="T1" fmla="*/ 13921 h 39"/>
                <a:gd name="T2" fmla="*/ 123169 w 368"/>
                <a:gd name="T3" fmla="*/ 13921 h 39"/>
                <a:gd name="T4" fmla="*/ 5371 w 368"/>
                <a:gd name="T5" fmla="*/ 13921 h 39"/>
                <a:gd name="T6" fmla="*/ 0 w 368"/>
                <a:gd name="T7" fmla="*/ 5495 h 39"/>
                <a:gd name="T8" fmla="*/ 5371 w 368"/>
                <a:gd name="T9" fmla="*/ 0 h 39"/>
                <a:gd name="T10" fmla="*/ 123169 w 368"/>
                <a:gd name="T11" fmla="*/ 0 h 39"/>
                <a:gd name="T12" fmla="*/ 131404 w 368"/>
                <a:gd name="T13" fmla="*/ 5495 h 39"/>
                <a:gd name="T14" fmla="*/ 123169 w 368"/>
                <a:gd name="T15" fmla="*/ 13921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8" h="39">
                  <a:moveTo>
                    <a:pt x="344" y="38"/>
                  </a:moveTo>
                  <a:lnTo>
                    <a:pt x="344" y="38"/>
                  </a:lnTo>
                  <a:cubicBezTo>
                    <a:pt x="15" y="38"/>
                    <a:pt x="15" y="38"/>
                    <a:pt x="15" y="38"/>
                  </a:cubicBezTo>
                  <a:cubicBezTo>
                    <a:pt x="8" y="38"/>
                    <a:pt x="0" y="31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2" y="0"/>
                    <a:pt x="367" y="8"/>
                    <a:pt x="367" y="15"/>
                  </a:cubicBezTo>
                  <a:cubicBezTo>
                    <a:pt x="367" y="31"/>
                    <a:pt x="352" y="38"/>
                    <a:pt x="344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1" name="Freeform 376">
              <a:extLst>
                <a:ext uri="{FF2B5EF4-FFF2-40B4-BE49-F238E27FC236}">
                  <a16:creationId xmlns:a16="http://schemas.microsoft.com/office/drawing/2014/main" id="{7908D9A7-0DC0-2A46-B0FD-93A1C604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626" y="9204067"/>
              <a:ext cx="228026" cy="167216"/>
            </a:xfrm>
            <a:custGeom>
              <a:avLst/>
              <a:gdLst>
                <a:gd name="T0" fmla="*/ 65723 w 200"/>
                <a:gd name="T1" fmla="*/ 52028 h 146"/>
                <a:gd name="T2" fmla="*/ 65723 w 200"/>
                <a:gd name="T3" fmla="*/ 52028 h 146"/>
                <a:gd name="T4" fmla="*/ 8215 w 200"/>
                <a:gd name="T5" fmla="*/ 52028 h 146"/>
                <a:gd name="T6" fmla="*/ 0 w 200"/>
                <a:gd name="T7" fmla="*/ 44134 h 146"/>
                <a:gd name="T8" fmla="*/ 0 w 200"/>
                <a:gd name="T9" fmla="*/ 5382 h 146"/>
                <a:gd name="T10" fmla="*/ 8215 w 200"/>
                <a:gd name="T11" fmla="*/ 0 h 146"/>
                <a:gd name="T12" fmla="*/ 65723 w 200"/>
                <a:gd name="T13" fmla="*/ 0 h 146"/>
                <a:gd name="T14" fmla="*/ 71081 w 200"/>
                <a:gd name="T15" fmla="*/ 5382 h 146"/>
                <a:gd name="T16" fmla="*/ 71081 w 200"/>
                <a:gd name="T17" fmla="*/ 44134 h 146"/>
                <a:gd name="T18" fmla="*/ 65723 w 200"/>
                <a:gd name="T19" fmla="*/ 52028 h 146"/>
                <a:gd name="T20" fmla="*/ 13930 w 200"/>
                <a:gd name="T21" fmla="*/ 38393 h 146"/>
                <a:gd name="T22" fmla="*/ 13930 w 200"/>
                <a:gd name="T23" fmla="*/ 38393 h 146"/>
                <a:gd name="T24" fmla="*/ 57508 w 200"/>
                <a:gd name="T25" fmla="*/ 38393 h 146"/>
                <a:gd name="T26" fmla="*/ 57508 w 200"/>
                <a:gd name="T27" fmla="*/ 13635 h 146"/>
                <a:gd name="T28" fmla="*/ 13930 w 200"/>
                <a:gd name="T29" fmla="*/ 13635 h 146"/>
                <a:gd name="T30" fmla="*/ 13930 w 200"/>
                <a:gd name="T31" fmla="*/ 38393 h 1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0" h="146">
                  <a:moveTo>
                    <a:pt x="184" y="145"/>
                  </a:moveTo>
                  <a:lnTo>
                    <a:pt x="184" y="145"/>
                  </a:lnTo>
                  <a:cubicBezTo>
                    <a:pt x="23" y="145"/>
                    <a:pt x="23" y="145"/>
                    <a:pt x="23" y="145"/>
                  </a:cubicBezTo>
                  <a:cubicBezTo>
                    <a:pt x="8" y="145"/>
                    <a:pt x="0" y="138"/>
                    <a:pt x="0" y="12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2" y="0"/>
                    <a:pt x="199" y="8"/>
                    <a:pt x="199" y="15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199" y="138"/>
                    <a:pt x="192" y="145"/>
                    <a:pt x="184" y="145"/>
                  </a:cubicBezTo>
                  <a:close/>
                  <a:moveTo>
                    <a:pt x="39" y="107"/>
                  </a:moveTo>
                  <a:lnTo>
                    <a:pt x="39" y="107"/>
                  </a:lnTo>
                  <a:cubicBezTo>
                    <a:pt x="161" y="107"/>
                    <a:pt x="161" y="107"/>
                    <a:pt x="161" y="10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39" y="38"/>
                    <a:pt x="39" y="38"/>
                    <a:pt x="39" y="38"/>
                  </a:cubicBezTo>
                  <a:lnTo>
                    <a:pt x="39" y="10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2" name="Freeform 377">
              <a:extLst>
                <a:ext uri="{FF2B5EF4-FFF2-40B4-BE49-F238E27FC236}">
                  <a16:creationId xmlns:a16="http://schemas.microsoft.com/office/drawing/2014/main" id="{956B21A8-B57E-5A4E-88E7-BDEAC83B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2052" y="8834159"/>
              <a:ext cx="177354" cy="55741"/>
            </a:xfrm>
            <a:custGeom>
              <a:avLst/>
              <a:gdLst>
                <a:gd name="T0" fmla="*/ 46904 w 154"/>
                <a:gd name="T1" fmla="*/ 17091 h 47"/>
                <a:gd name="T2" fmla="*/ 46904 w 154"/>
                <a:gd name="T3" fmla="*/ 17091 h 47"/>
                <a:gd name="T4" fmla="*/ 8298 w 154"/>
                <a:gd name="T5" fmla="*/ 17091 h 47"/>
                <a:gd name="T6" fmla="*/ 0 w 154"/>
                <a:gd name="T7" fmla="*/ 8546 h 47"/>
                <a:gd name="T8" fmla="*/ 8298 w 154"/>
                <a:gd name="T9" fmla="*/ 0 h 47"/>
                <a:gd name="T10" fmla="*/ 46904 w 154"/>
                <a:gd name="T11" fmla="*/ 0 h 47"/>
                <a:gd name="T12" fmla="*/ 55202 w 154"/>
                <a:gd name="T13" fmla="*/ 8546 h 47"/>
                <a:gd name="T14" fmla="*/ 46904 w 154"/>
                <a:gd name="T15" fmla="*/ 17091 h 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4" h="47">
                  <a:moveTo>
                    <a:pt x="130" y="46"/>
                  </a:moveTo>
                  <a:lnTo>
                    <a:pt x="130" y="46"/>
                  </a:lnTo>
                  <a:cubicBezTo>
                    <a:pt x="23" y="46"/>
                    <a:pt x="23" y="46"/>
                    <a:pt x="23" y="46"/>
                  </a:cubicBezTo>
                  <a:cubicBezTo>
                    <a:pt x="8" y="46"/>
                    <a:pt x="0" y="30"/>
                    <a:pt x="0" y="23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8" y="0"/>
                    <a:pt x="153" y="7"/>
                    <a:pt x="153" y="23"/>
                  </a:cubicBezTo>
                  <a:cubicBezTo>
                    <a:pt x="153" y="30"/>
                    <a:pt x="138" y="46"/>
                    <a:pt x="130" y="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63" name="Freeform 378">
            <a:extLst>
              <a:ext uri="{FF2B5EF4-FFF2-40B4-BE49-F238E27FC236}">
                <a16:creationId xmlns:a16="http://schemas.microsoft.com/office/drawing/2014/main" id="{CA2CBF85-7083-2744-B236-A1A4F38D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599" y="7002415"/>
            <a:ext cx="896899" cy="729679"/>
          </a:xfrm>
          <a:custGeom>
            <a:avLst/>
            <a:gdLst>
              <a:gd name="T0" fmla="*/ 217388 w 782"/>
              <a:gd name="T1" fmla="*/ 228241 h 636"/>
              <a:gd name="T2" fmla="*/ 192595 w 782"/>
              <a:gd name="T3" fmla="*/ 211707 h 636"/>
              <a:gd name="T4" fmla="*/ 189721 w 782"/>
              <a:gd name="T5" fmla="*/ 184390 h 636"/>
              <a:gd name="T6" fmla="*/ 148399 w 782"/>
              <a:gd name="T7" fmla="*/ 187265 h 636"/>
              <a:gd name="T8" fmla="*/ 112826 w 782"/>
              <a:gd name="T9" fmla="*/ 206315 h 636"/>
              <a:gd name="T10" fmla="*/ 68989 w 782"/>
              <a:gd name="T11" fmla="*/ 211707 h 636"/>
              <a:gd name="T12" fmla="*/ 49586 w 782"/>
              <a:gd name="T13" fmla="*/ 154197 h 636"/>
              <a:gd name="T14" fmla="*/ 14013 w 782"/>
              <a:gd name="T15" fmla="*/ 134788 h 636"/>
              <a:gd name="T16" fmla="*/ 0 w 782"/>
              <a:gd name="T17" fmla="*/ 118254 h 636"/>
              <a:gd name="T18" fmla="*/ 14013 w 782"/>
              <a:gd name="T19" fmla="*/ 77278 h 636"/>
              <a:gd name="T20" fmla="*/ 49586 w 782"/>
              <a:gd name="T21" fmla="*/ 38459 h 636"/>
              <a:gd name="T22" fmla="*/ 33057 w 782"/>
              <a:gd name="T23" fmla="*/ 5392 h 636"/>
              <a:gd name="T24" fmla="*/ 85159 w 782"/>
              <a:gd name="T25" fmla="*/ 11142 h 636"/>
              <a:gd name="T26" fmla="*/ 148399 w 782"/>
              <a:gd name="T27" fmla="*/ 13658 h 636"/>
              <a:gd name="T28" fmla="*/ 280629 w 782"/>
              <a:gd name="T29" fmla="*/ 104595 h 636"/>
              <a:gd name="T30" fmla="*/ 261225 w 782"/>
              <a:gd name="T31" fmla="*/ 154197 h 636"/>
              <a:gd name="T32" fmla="*/ 242181 w 782"/>
              <a:gd name="T33" fmla="*/ 195532 h 636"/>
              <a:gd name="T34" fmla="*/ 217388 w 782"/>
              <a:gd name="T35" fmla="*/ 228241 h 636"/>
              <a:gd name="T36" fmla="*/ 209124 w 782"/>
              <a:gd name="T37" fmla="*/ 209191 h 636"/>
              <a:gd name="T38" fmla="*/ 225653 w 782"/>
              <a:gd name="T39" fmla="*/ 206315 h 636"/>
              <a:gd name="T40" fmla="*/ 231043 w 782"/>
              <a:gd name="T41" fmla="*/ 176123 h 636"/>
              <a:gd name="T42" fmla="*/ 252961 w 782"/>
              <a:gd name="T43" fmla="*/ 137663 h 636"/>
              <a:gd name="T44" fmla="*/ 233917 w 782"/>
              <a:gd name="T45" fmla="*/ 52477 h 636"/>
              <a:gd name="T46" fmla="*/ 134745 w 782"/>
              <a:gd name="T47" fmla="*/ 30192 h 636"/>
              <a:gd name="T48" fmla="*/ 79769 w 782"/>
              <a:gd name="T49" fmla="*/ 24801 h 636"/>
              <a:gd name="T50" fmla="*/ 66115 w 782"/>
              <a:gd name="T51" fmla="*/ 35943 h 636"/>
              <a:gd name="T52" fmla="*/ 63240 w 782"/>
              <a:gd name="T53" fmla="*/ 46726 h 636"/>
              <a:gd name="T54" fmla="*/ 16529 w 782"/>
              <a:gd name="T55" fmla="*/ 90937 h 636"/>
              <a:gd name="T56" fmla="*/ 14013 w 782"/>
              <a:gd name="T57" fmla="*/ 118254 h 636"/>
              <a:gd name="T58" fmla="*/ 19403 w 782"/>
              <a:gd name="T59" fmla="*/ 121129 h 636"/>
              <a:gd name="T60" fmla="*/ 52461 w 782"/>
              <a:gd name="T61" fmla="*/ 140539 h 636"/>
              <a:gd name="T62" fmla="*/ 85159 w 782"/>
              <a:gd name="T63" fmla="*/ 209191 h 636"/>
              <a:gd name="T64" fmla="*/ 99172 w 782"/>
              <a:gd name="T65" fmla="*/ 206315 h 636"/>
              <a:gd name="T66" fmla="*/ 101687 w 782"/>
              <a:gd name="T67" fmla="*/ 167856 h 636"/>
              <a:gd name="T68" fmla="*/ 148399 w 782"/>
              <a:gd name="T69" fmla="*/ 170731 h 636"/>
              <a:gd name="T70" fmla="*/ 195111 w 782"/>
              <a:gd name="T71" fmla="*/ 170731 h 636"/>
              <a:gd name="T72" fmla="*/ 206250 w 782"/>
              <a:gd name="T73" fmla="*/ 189781 h 6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2" h="636">
                <a:moveTo>
                  <a:pt x="605" y="635"/>
                </a:moveTo>
                <a:lnTo>
                  <a:pt x="605" y="635"/>
                </a:lnTo>
                <a:cubicBezTo>
                  <a:pt x="574" y="635"/>
                  <a:pt x="551" y="620"/>
                  <a:pt x="543" y="589"/>
                </a:cubicBezTo>
                <a:cubicBezTo>
                  <a:pt x="543" y="589"/>
                  <a:pt x="543" y="589"/>
                  <a:pt x="536" y="589"/>
                </a:cubicBezTo>
                <a:cubicBezTo>
                  <a:pt x="536" y="528"/>
                  <a:pt x="536" y="528"/>
                  <a:pt x="536" y="528"/>
                </a:cubicBezTo>
                <a:cubicBezTo>
                  <a:pt x="536" y="521"/>
                  <a:pt x="528" y="521"/>
                  <a:pt x="528" y="513"/>
                </a:cubicBezTo>
                <a:cubicBezTo>
                  <a:pt x="521" y="505"/>
                  <a:pt x="521" y="505"/>
                  <a:pt x="521" y="505"/>
                </a:cubicBezTo>
                <a:cubicBezTo>
                  <a:pt x="490" y="513"/>
                  <a:pt x="452" y="521"/>
                  <a:pt x="413" y="521"/>
                </a:cubicBezTo>
                <a:cubicBezTo>
                  <a:pt x="383" y="521"/>
                  <a:pt x="352" y="513"/>
                  <a:pt x="314" y="513"/>
                </a:cubicBezTo>
                <a:cubicBezTo>
                  <a:pt x="314" y="574"/>
                  <a:pt x="314" y="574"/>
                  <a:pt x="314" y="574"/>
                </a:cubicBezTo>
                <a:cubicBezTo>
                  <a:pt x="314" y="605"/>
                  <a:pt x="291" y="635"/>
                  <a:pt x="253" y="635"/>
                </a:cubicBezTo>
                <a:cubicBezTo>
                  <a:pt x="222" y="635"/>
                  <a:pt x="199" y="620"/>
                  <a:pt x="192" y="589"/>
                </a:cubicBezTo>
                <a:cubicBezTo>
                  <a:pt x="161" y="444"/>
                  <a:pt x="161" y="444"/>
                  <a:pt x="161" y="444"/>
                </a:cubicBezTo>
                <a:cubicBezTo>
                  <a:pt x="161" y="436"/>
                  <a:pt x="146" y="436"/>
                  <a:pt x="138" y="429"/>
                </a:cubicBezTo>
                <a:cubicBezTo>
                  <a:pt x="115" y="429"/>
                  <a:pt x="100" y="421"/>
                  <a:pt x="84" y="406"/>
                </a:cubicBezTo>
                <a:cubicBezTo>
                  <a:pt x="69" y="391"/>
                  <a:pt x="54" y="383"/>
                  <a:pt x="39" y="375"/>
                </a:cubicBezTo>
                <a:cubicBezTo>
                  <a:pt x="31" y="375"/>
                  <a:pt x="31" y="375"/>
                  <a:pt x="23" y="368"/>
                </a:cubicBezTo>
                <a:cubicBezTo>
                  <a:pt x="8" y="360"/>
                  <a:pt x="0" y="345"/>
                  <a:pt x="0" y="329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38"/>
                  <a:pt x="15" y="215"/>
                  <a:pt x="39" y="215"/>
                </a:cubicBezTo>
                <a:cubicBezTo>
                  <a:pt x="54" y="215"/>
                  <a:pt x="62" y="199"/>
                  <a:pt x="77" y="176"/>
                </a:cubicBezTo>
                <a:cubicBezTo>
                  <a:pt x="92" y="161"/>
                  <a:pt x="107" y="138"/>
                  <a:pt x="138" y="107"/>
                </a:cubicBezTo>
                <a:cubicBezTo>
                  <a:pt x="92" y="54"/>
                  <a:pt x="92" y="54"/>
                  <a:pt x="92" y="54"/>
                </a:cubicBezTo>
                <a:cubicBezTo>
                  <a:pt x="84" y="46"/>
                  <a:pt x="84" y="31"/>
                  <a:pt x="92" y="15"/>
                </a:cubicBezTo>
                <a:cubicBezTo>
                  <a:pt x="100" y="8"/>
                  <a:pt x="115" y="0"/>
                  <a:pt x="123" y="0"/>
                </a:cubicBezTo>
                <a:cubicBezTo>
                  <a:pt x="161" y="8"/>
                  <a:pt x="222" y="23"/>
                  <a:pt x="237" y="31"/>
                </a:cubicBezTo>
                <a:cubicBezTo>
                  <a:pt x="260" y="38"/>
                  <a:pt x="329" y="38"/>
                  <a:pt x="368" y="38"/>
                </a:cubicBezTo>
                <a:cubicBezTo>
                  <a:pt x="383" y="38"/>
                  <a:pt x="398" y="38"/>
                  <a:pt x="413" y="38"/>
                </a:cubicBezTo>
                <a:cubicBezTo>
                  <a:pt x="513" y="38"/>
                  <a:pt x="605" y="61"/>
                  <a:pt x="674" y="107"/>
                </a:cubicBezTo>
                <a:cubicBezTo>
                  <a:pt x="743" y="153"/>
                  <a:pt x="781" y="222"/>
                  <a:pt x="781" y="291"/>
                </a:cubicBezTo>
                <a:cubicBezTo>
                  <a:pt x="781" y="329"/>
                  <a:pt x="766" y="368"/>
                  <a:pt x="743" y="406"/>
                </a:cubicBezTo>
                <a:cubicBezTo>
                  <a:pt x="735" y="413"/>
                  <a:pt x="727" y="421"/>
                  <a:pt x="727" y="429"/>
                </a:cubicBezTo>
                <a:cubicBezTo>
                  <a:pt x="704" y="452"/>
                  <a:pt x="689" y="475"/>
                  <a:pt x="681" y="505"/>
                </a:cubicBezTo>
                <a:cubicBezTo>
                  <a:pt x="674" y="521"/>
                  <a:pt x="674" y="528"/>
                  <a:pt x="674" y="544"/>
                </a:cubicBezTo>
                <a:cubicBezTo>
                  <a:pt x="674" y="551"/>
                  <a:pt x="666" y="559"/>
                  <a:pt x="666" y="574"/>
                </a:cubicBezTo>
                <a:cubicBezTo>
                  <a:pt x="666" y="612"/>
                  <a:pt x="635" y="635"/>
                  <a:pt x="605" y="635"/>
                </a:cubicBezTo>
                <a:close/>
                <a:moveTo>
                  <a:pt x="582" y="582"/>
                </a:moveTo>
                <a:lnTo>
                  <a:pt x="582" y="582"/>
                </a:lnTo>
                <a:cubicBezTo>
                  <a:pt x="582" y="589"/>
                  <a:pt x="589" y="597"/>
                  <a:pt x="605" y="597"/>
                </a:cubicBezTo>
                <a:cubicBezTo>
                  <a:pt x="612" y="597"/>
                  <a:pt x="628" y="582"/>
                  <a:pt x="628" y="574"/>
                </a:cubicBezTo>
                <a:cubicBezTo>
                  <a:pt x="628" y="559"/>
                  <a:pt x="628" y="544"/>
                  <a:pt x="628" y="536"/>
                </a:cubicBezTo>
                <a:cubicBezTo>
                  <a:pt x="635" y="521"/>
                  <a:pt x="635" y="505"/>
                  <a:pt x="643" y="490"/>
                </a:cubicBezTo>
                <a:cubicBezTo>
                  <a:pt x="651" y="452"/>
                  <a:pt x="674" y="429"/>
                  <a:pt x="689" y="398"/>
                </a:cubicBezTo>
                <a:cubicBezTo>
                  <a:pt x="696" y="398"/>
                  <a:pt x="704" y="391"/>
                  <a:pt x="704" y="383"/>
                </a:cubicBezTo>
                <a:cubicBezTo>
                  <a:pt x="727" y="352"/>
                  <a:pt x="743" y="322"/>
                  <a:pt x="743" y="291"/>
                </a:cubicBezTo>
                <a:cubicBezTo>
                  <a:pt x="743" y="238"/>
                  <a:pt x="704" y="184"/>
                  <a:pt x="651" y="146"/>
                </a:cubicBezTo>
                <a:cubicBezTo>
                  <a:pt x="589" y="100"/>
                  <a:pt x="505" y="77"/>
                  <a:pt x="413" y="77"/>
                </a:cubicBezTo>
                <a:cubicBezTo>
                  <a:pt x="398" y="77"/>
                  <a:pt x="383" y="77"/>
                  <a:pt x="375" y="84"/>
                </a:cubicBezTo>
                <a:cubicBezTo>
                  <a:pt x="375" y="84"/>
                  <a:pt x="375" y="84"/>
                  <a:pt x="368" y="84"/>
                </a:cubicBezTo>
                <a:cubicBezTo>
                  <a:pt x="360" y="84"/>
                  <a:pt x="260" y="84"/>
                  <a:pt x="222" y="69"/>
                </a:cubicBezTo>
                <a:cubicBezTo>
                  <a:pt x="215" y="69"/>
                  <a:pt x="169" y="54"/>
                  <a:pt x="138" y="46"/>
                </a:cubicBezTo>
                <a:cubicBezTo>
                  <a:pt x="184" y="100"/>
                  <a:pt x="184" y="100"/>
                  <a:pt x="184" y="100"/>
                </a:cubicBezTo>
                <a:cubicBezTo>
                  <a:pt x="184" y="107"/>
                  <a:pt x="184" y="107"/>
                  <a:pt x="184" y="115"/>
                </a:cubicBezTo>
                <a:cubicBezTo>
                  <a:pt x="184" y="123"/>
                  <a:pt x="184" y="130"/>
                  <a:pt x="176" y="130"/>
                </a:cubicBezTo>
                <a:cubicBezTo>
                  <a:pt x="146" y="153"/>
                  <a:pt x="123" y="176"/>
                  <a:pt x="107" y="199"/>
                </a:cubicBezTo>
                <a:cubicBezTo>
                  <a:pt x="92" y="230"/>
                  <a:pt x="77" y="253"/>
                  <a:pt x="46" y="253"/>
                </a:cubicBezTo>
                <a:cubicBezTo>
                  <a:pt x="39" y="253"/>
                  <a:pt x="39" y="253"/>
                  <a:pt x="39" y="260"/>
                </a:cubicBezTo>
                <a:cubicBezTo>
                  <a:pt x="39" y="329"/>
                  <a:pt x="39" y="329"/>
                  <a:pt x="39" y="329"/>
                </a:cubicBezTo>
                <a:cubicBezTo>
                  <a:pt x="46" y="337"/>
                  <a:pt x="46" y="337"/>
                  <a:pt x="54" y="337"/>
                </a:cubicBezTo>
                <a:cubicBezTo>
                  <a:pt x="69" y="345"/>
                  <a:pt x="100" y="352"/>
                  <a:pt x="115" y="383"/>
                </a:cubicBezTo>
                <a:cubicBezTo>
                  <a:pt x="123" y="383"/>
                  <a:pt x="138" y="391"/>
                  <a:pt x="146" y="391"/>
                </a:cubicBezTo>
                <a:cubicBezTo>
                  <a:pt x="169" y="398"/>
                  <a:pt x="199" y="406"/>
                  <a:pt x="199" y="436"/>
                </a:cubicBezTo>
                <a:cubicBezTo>
                  <a:pt x="237" y="582"/>
                  <a:pt x="237" y="582"/>
                  <a:pt x="237" y="582"/>
                </a:cubicBezTo>
                <a:cubicBezTo>
                  <a:pt x="237" y="589"/>
                  <a:pt x="245" y="597"/>
                  <a:pt x="253" y="597"/>
                </a:cubicBezTo>
                <a:cubicBezTo>
                  <a:pt x="268" y="597"/>
                  <a:pt x="276" y="582"/>
                  <a:pt x="276" y="574"/>
                </a:cubicBezTo>
                <a:cubicBezTo>
                  <a:pt x="276" y="482"/>
                  <a:pt x="276" y="482"/>
                  <a:pt x="276" y="482"/>
                </a:cubicBezTo>
                <a:cubicBezTo>
                  <a:pt x="276" y="482"/>
                  <a:pt x="276" y="475"/>
                  <a:pt x="283" y="467"/>
                </a:cubicBezTo>
                <a:cubicBezTo>
                  <a:pt x="291" y="467"/>
                  <a:pt x="291" y="459"/>
                  <a:pt x="299" y="467"/>
                </a:cubicBezTo>
                <a:cubicBezTo>
                  <a:pt x="337" y="475"/>
                  <a:pt x="375" y="475"/>
                  <a:pt x="413" y="475"/>
                </a:cubicBezTo>
                <a:cubicBezTo>
                  <a:pt x="452" y="475"/>
                  <a:pt x="490" y="475"/>
                  <a:pt x="528" y="467"/>
                </a:cubicBezTo>
                <a:cubicBezTo>
                  <a:pt x="536" y="467"/>
                  <a:pt x="543" y="467"/>
                  <a:pt x="543" y="475"/>
                </a:cubicBezTo>
                <a:cubicBezTo>
                  <a:pt x="559" y="482"/>
                  <a:pt x="559" y="482"/>
                  <a:pt x="559" y="482"/>
                </a:cubicBezTo>
                <a:cubicBezTo>
                  <a:pt x="566" y="498"/>
                  <a:pt x="574" y="513"/>
                  <a:pt x="574" y="528"/>
                </a:cubicBezTo>
                <a:lnTo>
                  <a:pt x="582" y="5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379">
            <a:extLst>
              <a:ext uri="{FF2B5EF4-FFF2-40B4-BE49-F238E27FC236}">
                <a16:creationId xmlns:a16="http://schemas.microsoft.com/office/drawing/2014/main" id="{4ADCF9EE-E1EA-4448-AE18-D361966C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556" y="7124028"/>
            <a:ext cx="202689" cy="141882"/>
          </a:xfrm>
          <a:custGeom>
            <a:avLst/>
            <a:gdLst>
              <a:gd name="T0" fmla="*/ 5708 w 178"/>
              <a:gd name="T1" fmla="*/ 44092 h 124"/>
              <a:gd name="T2" fmla="*/ 5708 w 178"/>
              <a:gd name="T3" fmla="*/ 44092 h 124"/>
              <a:gd name="T4" fmla="*/ 2854 w 178"/>
              <a:gd name="T5" fmla="*/ 41224 h 124"/>
              <a:gd name="T6" fmla="*/ 5708 w 178"/>
              <a:gd name="T7" fmla="*/ 32979 h 124"/>
              <a:gd name="T8" fmla="*/ 5708 w 178"/>
              <a:gd name="T9" fmla="*/ 32979 h 124"/>
              <a:gd name="T10" fmla="*/ 22118 w 178"/>
              <a:gd name="T11" fmla="*/ 27602 h 124"/>
              <a:gd name="T12" fmla="*/ 16767 w 178"/>
              <a:gd name="T13" fmla="*/ 21867 h 124"/>
              <a:gd name="T14" fmla="*/ 16767 w 178"/>
              <a:gd name="T15" fmla="*/ 8245 h 124"/>
              <a:gd name="T16" fmla="*/ 30323 w 178"/>
              <a:gd name="T17" fmla="*/ 0 h 124"/>
              <a:gd name="T18" fmla="*/ 43879 w 178"/>
              <a:gd name="T19" fmla="*/ 8245 h 124"/>
              <a:gd name="T20" fmla="*/ 41025 w 178"/>
              <a:gd name="T21" fmla="*/ 19357 h 124"/>
              <a:gd name="T22" fmla="*/ 57435 w 178"/>
              <a:gd name="T23" fmla="*/ 19357 h 124"/>
              <a:gd name="T24" fmla="*/ 63143 w 178"/>
              <a:gd name="T25" fmla="*/ 21867 h 124"/>
              <a:gd name="T26" fmla="*/ 60289 w 178"/>
              <a:gd name="T27" fmla="*/ 27602 h 124"/>
              <a:gd name="T28" fmla="*/ 43879 w 178"/>
              <a:gd name="T29" fmla="*/ 30111 h 124"/>
              <a:gd name="T30" fmla="*/ 35674 w 178"/>
              <a:gd name="T31" fmla="*/ 30111 h 124"/>
              <a:gd name="T32" fmla="*/ 22118 w 178"/>
              <a:gd name="T33" fmla="*/ 38715 h 124"/>
              <a:gd name="T34" fmla="*/ 8562 w 178"/>
              <a:gd name="T35" fmla="*/ 44092 h 124"/>
              <a:gd name="T36" fmla="*/ 5708 w 178"/>
              <a:gd name="T37" fmla="*/ 44092 h 124"/>
              <a:gd name="T38" fmla="*/ 30323 w 178"/>
              <a:gd name="T39" fmla="*/ 11113 h 124"/>
              <a:gd name="T40" fmla="*/ 30323 w 178"/>
              <a:gd name="T41" fmla="*/ 11113 h 124"/>
              <a:gd name="T42" fmla="*/ 27469 w 178"/>
              <a:gd name="T43" fmla="*/ 11113 h 124"/>
              <a:gd name="T44" fmla="*/ 24615 w 178"/>
              <a:gd name="T45" fmla="*/ 13980 h 124"/>
              <a:gd name="T46" fmla="*/ 24615 w 178"/>
              <a:gd name="T47" fmla="*/ 16490 h 124"/>
              <a:gd name="T48" fmla="*/ 30323 w 178"/>
              <a:gd name="T49" fmla="*/ 19357 h 124"/>
              <a:gd name="T50" fmla="*/ 32820 w 178"/>
              <a:gd name="T51" fmla="*/ 16490 h 124"/>
              <a:gd name="T52" fmla="*/ 32820 w 178"/>
              <a:gd name="T53" fmla="*/ 11113 h 124"/>
              <a:gd name="T54" fmla="*/ 30323 w 178"/>
              <a:gd name="T55" fmla="*/ 11113 h 124"/>
              <a:gd name="T56" fmla="*/ 32820 w 178"/>
              <a:gd name="T57" fmla="*/ 11113 h 124"/>
              <a:gd name="T58" fmla="*/ 32820 w 178"/>
              <a:gd name="T59" fmla="*/ 11113 h 12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78" h="124">
                <a:moveTo>
                  <a:pt x="16" y="123"/>
                </a:moveTo>
                <a:lnTo>
                  <a:pt x="16" y="123"/>
                </a:lnTo>
                <a:cubicBezTo>
                  <a:pt x="8" y="123"/>
                  <a:pt x="8" y="115"/>
                  <a:pt x="8" y="115"/>
                </a:cubicBezTo>
                <a:cubicBezTo>
                  <a:pt x="0" y="108"/>
                  <a:pt x="8" y="100"/>
                  <a:pt x="16" y="92"/>
                </a:cubicBezTo>
                <a:cubicBezTo>
                  <a:pt x="24" y="92"/>
                  <a:pt x="47" y="84"/>
                  <a:pt x="62" y="77"/>
                </a:cubicBezTo>
                <a:cubicBezTo>
                  <a:pt x="54" y="69"/>
                  <a:pt x="54" y="69"/>
                  <a:pt x="47" y="61"/>
                </a:cubicBezTo>
                <a:cubicBezTo>
                  <a:pt x="47" y="61"/>
                  <a:pt x="39" y="46"/>
                  <a:pt x="47" y="23"/>
                </a:cubicBezTo>
                <a:cubicBezTo>
                  <a:pt x="54" y="8"/>
                  <a:pt x="69" y="0"/>
                  <a:pt x="85" y="0"/>
                </a:cubicBezTo>
                <a:cubicBezTo>
                  <a:pt x="100" y="0"/>
                  <a:pt x="115" y="16"/>
                  <a:pt x="123" y="23"/>
                </a:cubicBezTo>
                <a:cubicBezTo>
                  <a:pt x="123" y="31"/>
                  <a:pt x="123" y="46"/>
                  <a:pt x="115" y="54"/>
                </a:cubicBezTo>
                <a:cubicBezTo>
                  <a:pt x="131" y="54"/>
                  <a:pt x="146" y="54"/>
                  <a:pt x="161" y="54"/>
                </a:cubicBezTo>
                <a:cubicBezTo>
                  <a:pt x="169" y="54"/>
                  <a:pt x="177" y="54"/>
                  <a:pt x="177" y="61"/>
                </a:cubicBezTo>
                <a:cubicBezTo>
                  <a:pt x="177" y="69"/>
                  <a:pt x="177" y="77"/>
                  <a:pt x="169" y="77"/>
                </a:cubicBezTo>
                <a:cubicBezTo>
                  <a:pt x="169" y="77"/>
                  <a:pt x="146" y="84"/>
                  <a:pt x="123" y="84"/>
                </a:cubicBezTo>
                <a:cubicBezTo>
                  <a:pt x="115" y="84"/>
                  <a:pt x="108" y="84"/>
                  <a:pt x="100" y="84"/>
                </a:cubicBezTo>
                <a:cubicBezTo>
                  <a:pt x="85" y="92"/>
                  <a:pt x="77" y="100"/>
                  <a:pt x="62" y="108"/>
                </a:cubicBezTo>
                <a:cubicBezTo>
                  <a:pt x="39" y="115"/>
                  <a:pt x="24" y="123"/>
                  <a:pt x="24" y="123"/>
                </a:cubicBezTo>
                <a:lnTo>
                  <a:pt x="16" y="123"/>
                </a:lnTo>
                <a:close/>
                <a:moveTo>
                  <a:pt x="85" y="31"/>
                </a:moveTo>
                <a:lnTo>
                  <a:pt x="85" y="31"/>
                </a:lnTo>
                <a:cubicBezTo>
                  <a:pt x="85" y="31"/>
                  <a:pt x="85" y="31"/>
                  <a:pt x="77" y="31"/>
                </a:cubicBezTo>
                <a:cubicBezTo>
                  <a:pt x="77" y="31"/>
                  <a:pt x="69" y="31"/>
                  <a:pt x="69" y="39"/>
                </a:cubicBezTo>
                <a:lnTo>
                  <a:pt x="69" y="46"/>
                </a:lnTo>
                <a:cubicBezTo>
                  <a:pt x="69" y="54"/>
                  <a:pt x="77" y="54"/>
                  <a:pt x="85" y="54"/>
                </a:cubicBezTo>
                <a:cubicBezTo>
                  <a:pt x="92" y="54"/>
                  <a:pt x="92" y="54"/>
                  <a:pt x="92" y="46"/>
                </a:cubicBezTo>
                <a:cubicBezTo>
                  <a:pt x="92" y="46"/>
                  <a:pt x="100" y="39"/>
                  <a:pt x="92" y="31"/>
                </a:cubicBezTo>
                <a:lnTo>
                  <a:pt x="85" y="31"/>
                </a:lnTo>
                <a:close/>
                <a:moveTo>
                  <a:pt x="92" y="31"/>
                </a:moveTo>
                <a:lnTo>
                  <a:pt x="92" y="3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380">
            <a:extLst>
              <a:ext uri="{FF2B5EF4-FFF2-40B4-BE49-F238E27FC236}">
                <a16:creationId xmlns:a16="http://schemas.microsoft.com/office/drawing/2014/main" id="{98F4914A-16FE-524A-ADC8-13C1F0C1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018" y="7240576"/>
            <a:ext cx="55741" cy="55738"/>
          </a:xfrm>
          <a:custGeom>
            <a:avLst/>
            <a:gdLst>
              <a:gd name="T0" fmla="*/ 0 w 47"/>
              <a:gd name="T1" fmla="*/ 8545 h 47"/>
              <a:gd name="T2" fmla="*/ 0 w 47"/>
              <a:gd name="T3" fmla="*/ 8545 h 47"/>
              <a:gd name="T4" fmla="*/ 8546 w 47"/>
              <a:gd name="T5" fmla="*/ 0 h 47"/>
              <a:gd name="T6" fmla="*/ 17091 w 47"/>
              <a:gd name="T7" fmla="*/ 8545 h 47"/>
              <a:gd name="T8" fmla="*/ 8546 w 47"/>
              <a:gd name="T9" fmla="*/ 17090 h 47"/>
              <a:gd name="T10" fmla="*/ 0 w 47"/>
              <a:gd name="T11" fmla="*/ 8545 h 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" h="47">
                <a:moveTo>
                  <a:pt x="0" y="23"/>
                </a:moveTo>
                <a:lnTo>
                  <a:pt x="0" y="23"/>
                </a:lnTo>
                <a:cubicBezTo>
                  <a:pt x="0" y="8"/>
                  <a:pt x="8" y="0"/>
                  <a:pt x="23" y="0"/>
                </a:cubicBezTo>
                <a:cubicBezTo>
                  <a:pt x="31" y="0"/>
                  <a:pt x="46" y="8"/>
                  <a:pt x="46" y="23"/>
                </a:cubicBezTo>
                <a:cubicBezTo>
                  <a:pt x="46" y="31"/>
                  <a:pt x="31" y="46"/>
                  <a:pt x="23" y="46"/>
                </a:cubicBezTo>
                <a:cubicBezTo>
                  <a:pt x="8" y="46"/>
                  <a:pt x="0" y="31"/>
                  <a:pt x="0" y="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381">
            <a:extLst>
              <a:ext uri="{FF2B5EF4-FFF2-40B4-BE49-F238E27FC236}">
                <a16:creationId xmlns:a16="http://schemas.microsoft.com/office/drawing/2014/main" id="{1B5F426A-D20B-5044-AF4F-24FC2A12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8976" y="7144297"/>
            <a:ext cx="222957" cy="70941"/>
          </a:xfrm>
          <a:custGeom>
            <a:avLst/>
            <a:gdLst>
              <a:gd name="T0" fmla="*/ 61483 w 192"/>
              <a:gd name="T1" fmla="*/ 21867 h 62"/>
              <a:gd name="T2" fmla="*/ 61483 w 192"/>
              <a:gd name="T3" fmla="*/ 21867 h 62"/>
              <a:gd name="T4" fmla="*/ 61483 w 192"/>
              <a:gd name="T5" fmla="*/ 18999 h 62"/>
              <a:gd name="T6" fmla="*/ 30559 w 192"/>
              <a:gd name="T7" fmla="*/ 13622 h 62"/>
              <a:gd name="T8" fmla="*/ 8367 w 192"/>
              <a:gd name="T9" fmla="*/ 16131 h 62"/>
              <a:gd name="T10" fmla="*/ 0 w 192"/>
              <a:gd name="T11" fmla="*/ 8245 h 62"/>
              <a:gd name="T12" fmla="*/ 5821 w 192"/>
              <a:gd name="T13" fmla="*/ 0 h 62"/>
              <a:gd name="T14" fmla="*/ 33470 w 192"/>
              <a:gd name="T15" fmla="*/ 0 h 62"/>
              <a:gd name="T16" fmla="*/ 64029 w 192"/>
              <a:gd name="T17" fmla="*/ 5377 h 62"/>
              <a:gd name="T18" fmla="*/ 69486 w 192"/>
              <a:gd name="T19" fmla="*/ 16131 h 62"/>
              <a:gd name="T20" fmla="*/ 61483 w 192"/>
              <a:gd name="T21" fmla="*/ 21867 h 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2" h="62">
                <a:moveTo>
                  <a:pt x="169" y="61"/>
                </a:moveTo>
                <a:lnTo>
                  <a:pt x="169" y="61"/>
                </a:lnTo>
                <a:cubicBezTo>
                  <a:pt x="169" y="61"/>
                  <a:pt x="169" y="61"/>
                  <a:pt x="169" y="53"/>
                </a:cubicBezTo>
                <a:cubicBezTo>
                  <a:pt x="138" y="45"/>
                  <a:pt x="115" y="45"/>
                  <a:pt x="84" y="38"/>
                </a:cubicBezTo>
                <a:cubicBezTo>
                  <a:pt x="77" y="38"/>
                  <a:pt x="38" y="38"/>
                  <a:pt x="23" y="45"/>
                </a:cubicBezTo>
                <a:cubicBezTo>
                  <a:pt x="16" y="45"/>
                  <a:pt x="0" y="38"/>
                  <a:pt x="0" y="23"/>
                </a:cubicBezTo>
                <a:cubicBezTo>
                  <a:pt x="0" y="15"/>
                  <a:pt x="8" y="7"/>
                  <a:pt x="16" y="0"/>
                </a:cubicBezTo>
                <a:cubicBezTo>
                  <a:pt x="38" y="0"/>
                  <a:pt x="77" y="0"/>
                  <a:pt x="92" y="0"/>
                </a:cubicBezTo>
                <a:cubicBezTo>
                  <a:pt x="130" y="0"/>
                  <a:pt x="146" y="7"/>
                  <a:pt x="176" y="15"/>
                </a:cubicBezTo>
                <a:cubicBezTo>
                  <a:pt x="191" y="23"/>
                  <a:pt x="191" y="30"/>
                  <a:pt x="191" y="45"/>
                </a:cubicBezTo>
                <a:cubicBezTo>
                  <a:pt x="191" y="53"/>
                  <a:pt x="184" y="61"/>
                  <a:pt x="169" y="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382">
            <a:extLst>
              <a:ext uri="{FF2B5EF4-FFF2-40B4-BE49-F238E27FC236}">
                <a16:creationId xmlns:a16="http://schemas.microsoft.com/office/drawing/2014/main" id="{824CD2A1-C180-A14D-B769-B283E554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825" y="6977080"/>
            <a:ext cx="785420" cy="785417"/>
          </a:xfrm>
          <a:custGeom>
            <a:avLst/>
            <a:gdLst>
              <a:gd name="T0" fmla="*/ 124114 w 682"/>
              <a:gd name="T1" fmla="*/ 245701 h 682"/>
              <a:gd name="T2" fmla="*/ 124114 w 682"/>
              <a:gd name="T3" fmla="*/ 245701 h 682"/>
              <a:gd name="T4" fmla="*/ 36080 w 682"/>
              <a:gd name="T5" fmla="*/ 209983 h 682"/>
              <a:gd name="T6" fmla="*/ 0 w 682"/>
              <a:gd name="T7" fmla="*/ 124474 h 682"/>
              <a:gd name="T8" fmla="*/ 36080 w 682"/>
              <a:gd name="T9" fmla="*/ 36079 h 682"/>
              <a:gd name="T10" fmla="*/ 124114 w 682"/>
              <a:gd name="T11" fmla="*/ 0 h 682"/>
              <a:gd name="T12" fmla="*/ 209983 w 682"/>
              <a:gd name="T13" fmla="*/ 36079 h 682"/>
              <a:gd name="T14" fmla="*/ 245702 w 682"/>
              <a:gd name="T15" fmla="*/ 124474 h 682"/>
              <a:gd name="T16" fmla="*/ 209983 w 682"/>
              <a:gd name="T17" fmla="*/ 209983 h 682"/>
              <a:gd name="T18" fmla="*/ 124114 w 682"/>
              <a:gd name="T19" fmla="*/ 245701 h 682"/>
              <a:gd name="T20" fmla="*/ 124114 w 682"/>
              <a:gd name="T21" fmla="*/ 16597 h 682"/>
              <a:gd name="T22" fmla="*/ 124114 w 682"/>
              <a:gd name="T23" fmla="*/ 16597 h 682"/>
              <a:gd name="T24" fmla="*/ 13710 w 682"/>
              <a:gd name="T25" fmla="*/ 124474 h 682"/>
              <a:gd name="T26" fmla="*/ 124114 w 682"/>
              <a:gd name="T27" fmla="*/ 231991 h 682"/>
              <a:gd name="T28" fmla="*/ 231992 w 682"/>
              <a:gd name="T29" fmla="*/ 124474 h 682"/>
              <a:gd name="T30" fmla="*/ 124114 w 682"/>
              <a:gd name="T31" fmla="*/ 16597 h 6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82" h="682">
                <a:moveTo>
                  <a:pt x="344" y="681"/>
                </a:moveTo>
                <a:lnTo>
                  <a:pt x="344" y="681"/>
                </a:lnTo>
                <a:cubicBezTo>
                  <a:pt x="253" y="681"/>
                  <a:pt x="161" y="651"/>
                  <a:pt x="100" y="582"/>
                </a:cubicBezTo>
                <a:cubicBezTo>
                  <a:pt x="38" y="521"/>
                  <a:pt x="0" y="436"/>
                  <a:pt x="0" y="345"/>
                </a:cubicBezTo>
                <a:cubicBezTo>
                  <a:pt x="0" y="253"/>
                  <a:pt x="38" y="169"/>
                  <a:pt x="100" y="100"/>
                </a:cubicBezTo>
                <a:cubicBezTo>
                  <a:pt x="161" y="38"/>
                  <a:pt x="253" y="0"/>
                  <a:pt x="344" y="0"/>
                </a:cubicBezTo>
                <a:cubicBezTo>
                  <a:pt x="429" y="0"/>
                  <a:pt x="520" y="38"/>
                  <a:pt x="582" y="100"/>
                </a:cubicBezTo>
                <a:cubicBezTo>
                  <a:pt x="643" y="169"/>
                  <a:pt x="681" y="253"/>
                  <a:pt x="681" y="345"/>
                </a:cubicBezTo>
                <a:cubicBezTo>
                  <a:pt x="681" y="436"/>
                  <a:pt x="643" y="521"/>
                  <a:pt x="582" y="582"/>
                </a:cubicBezTo>
                <a:cubicBezTo>
                  <a:pt x="520" y="651"/>
                  <a:pt x="429" y="681"/>
                  <a:pt x="344" y="681"/>
                </a:cubicBezTo>
                <a:close/>
                <a:moveTo>
                  <a:pt x="344" y="46"/>
                </a:moveTo>
                <a:lnTo>
                  <a:pt x="344" y="46"/>
                </a:lnTo>
                <a:cubicBezTo>
                  <a:pt x="176" y="46"/>
                  <a:pt x="38" y="176"/>
                  <a:pt x="38" y="345"/>
                </a:cubicBezTo>
                <a:cubicBezTo>
                  <a:pt x="38" y="505"/>
                  <a:pt x="176" y="643"/>
                  <a:pt x="344" y="643"/>
                </a:cubicBezTo>
                <a:cubicBezTo>
                  <a:pt x="505" y="643"/>
                  <a:pt x="643" y="505"/>
                  <a:pt x="643" y="345"/>
                </a:cubicBezTo>
                <a:cubicBezTo>
                  <a:pt x="643" y="176"/>
                  <a:pt x="505" y="46"/>
                  <a:pt x="344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383">
            <a:extLst>
              <a:ext uri="{FF2B5EF4-FFF2-40B4-BE49-F238E27FC236}">
                <a16:creationId xmlns:a16="http://schemas.microsoft.com/office/drawing/2014/main" id="{6BFDFF53-7130-CC43-8F81-5BF86988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969" y="7073356"/>
            <a:ext cx="608066" cy="597931"/>
          </a:xfrm>
          <a:custGeom>
            <a:avLst/>
            <a:gdLst>
              <a:gd name="T0" fmla="*/ 96510 w 529"/>
              <a:gd name="T1" fmla="*/ 186966 h 522"/>
              <a:gd name="T2" fmla="*/ 96510 w 529"/>
              <a:gd name="T3" fmla="*/ 186966 h 522"/>
              <a:gd name="T4" fmla="*/ 0 w 529"/>
              <a:gd name="T5" fmla="*/ 93663 h 522"/>
              <a:gd name="T6" fmla="*/ 96510 w 529"/>
              <a:gd name="T7" fmla="*/ 0 h 522"/>
              <a:gd name="T8" fmla="*/ 190140 w 529"/>
              <a:gd name="T9" fmla="*/ 93663 h 522"/>
              <a:gd name="T10" fmla="*/ 96510 w 529"/>
              <a:gd name="T11" fmla="*/ 186966 h 522"/>
              <a:gd name="T12" fmla="*/ 96510 w 529"/>
              <a:gd name="T13" fmla="*/ 13996 h 522"/>
              <a:gd name="T14" fmla="*/ 96510 w 529"/>
              <a:gd name="T15" fmla="*/ 13996 h 522"/>
              <a:gd name="T16" fmla="*/ 16925 w 529"/>
              <a:gd name="T17" fmla="*/ 93663 h 522"/>
              <a:gd name="T18" fmla="*/ 96510 w 529"/>
              <a:gd name="T19" fmla="*/ 170459 h 522"/>
              <a:gd name="T20" fmla="*/ 173935 w 529"/>
              <a:gd name="T21" fmla="*/ 93663 h 522"/>
              <a:gd name="T22" fmla="*/ 96510 w 529"/>
              <a:gd name="T23" fmla="*/ 13996 h 5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9" h="522">
                <a:moveTo>
                  <a:pt x="268" y="521"/>
                </a:moveTo>
                <a:lnTo>
                  <a:pt x="268" y="521"/>
                </a:lnTo>
                <a:cubicBezTo>
                  <a:pt x="123" y="521"/>
                  <a:pt x="0" y="406"/>
                  <a:pt x="0" y="261"/>
                </a:cubicBezTo>
                <a:cubicBezTo>
                  <a:pt x="0" y="115"/>
                  <a:pt x="123" y="0"/>
                  <a:pt x="268" y="0"/>
                </a:cubicBezTo>
                <a:cubicBezTo>
                  <a:pt x="406" y="0"/>
                  <a:pt x="528" y="115"/>
                  <a:pt x="528" y="261"/>
                </a:cubicBezTo>
                <a:cubicBezTo>
                  <a:pt x="528" y="406"/>
                  <a:pt x="406" y="521"/>
                  <a:pt x="268" y="521"/>
                </a:cubicBezTo>
                <a:close/>
                <a:moveTo>
                  <a:pt x="268" y="39"/>
                </a:moveTo>
                <a:lnTo>
                  <a:pt x="268" y="39"/>
                </a:lnTo>
                <a:cubicBezTo>
                  <a:pt x="146" y="39"/>
                  <a:pt x="47" y="138"/>
                  <a:pt x="47" y="261"/>
                </a:cubicBezTo>
                <a:cubicBezTo>
                  <a:pt x="47" y="383"/>
                  <a:pt x="146" y="475"/>
                  <a:pt x="268" y="475"/>
                </a:cubicBezTo>
                <a:cubicBezTo>
                  <a:pt x="383" y="475"/>
                  <a:pt x="483" y="383"/>
                  <a:pt x="483" y="261"/>
                </a:cubicBezTo>
                <a:cubicBezTo>
                  <a:pt x="483" y="138"/>
                  <a:pt x="383" y="39"/>
                  <a:pt x="268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384">
            <a:extLst>
              <a:ext uri="{FF2B5EF4-FFF2-40B4-BE49-F238E27FC236}">
                <a16:creationId xmlns:a16="http://schemas.microsoft.com/office/drawing/2014/main" id="{FF139F64-3A27-0A48-BAAF-6A0919AC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92" y="7215238"/>
            <a:ext cx="187485" cy="298967"/>
          </a:xfrm>
          <a:custGeom>
            <a:avLst/>
            <a:gdLst>
              <a:gd name="T0" fmla="*/ 27918 w 162"/>
              <a:gd name="T1" fmla="*/ 93304 h 261"/>
              <a:gd name="T2" fmla="*/ 27918 w 162"/>
              <a:gd name="T3" fmla="*/ 93304 h 261"/>
              <a:gd name="T4" fmla="*/ 5801 w 162"/>
              <a:gd name="T5" fmla="*/ 87921 h 261"/>
              <a:gd name="T6" fmla="*/ 2901 w 162"/>
              <a:gd name="T7" fmla="*/ 79667 h 261"/>
              <a:gd name="T8" fmla="*/ 8339 w 162"/>
              <a:gd name="T9" fmla="*/ 76796 h 261"/>
              <a:gd name="T10" fmla="*/ 38795 w 162"/>
              <a:gd name="T11" fmla="*/ 79667 h 261"/>
              <a:gd name="T12" fmla="*/ 44597 w 162"/>
              <a:gd name="T13" fmla="*/ 68543 h 261"/>
              <a:gd name="T14" fmla="*/ 27918 w 162"/>
              <a:gd name="T15" fmla="*/ 52035 h 261"/>
              <a:gd name="T16" fmla="*/ 11240 w 162"/>
              <a:gd name="T17" fmla="*/ 43781 h 261"/>
              <a:gd name="T18" fmla="*/ 2901 w 162"/>
              <a:gd name="T19" fmla="*/ 27274 h 261"/>
              <a:gd name="T20" fmla="*/ 11240 w 162"/>
              <a:gd name="T21" fmla="*/ 8254 h 261"/>
              <a:gd name="T22" fmla="*/ 52936 w 162"/>
              <a:gd name="T23" fmla="*/ 8254 h 261"/>
              <a:gd name="T24" fmla="*/ 55474 w 162"/>
              <a:gd name="T25" fmla="*/ 13637 h 261"/>
              <a:gd name="T26" fmla="*/ 50035 w 162"/>
              <a:gd name="T27" fmla="*/ 19379 h 261"/>
              <a:gd name="T28" fmla="*/ 19579 w 162"/>
              <a:gd name="T29" fmla="*/ 19379 h 261"/>
              <a:gd name="T30" fmla="*/ 13778 w 162"/>
              <a:gd name="T31" fmla="*/ 27274 h 261"/>
              <a:gd name="T32" fmla="*/ 30456 w 162"/>
              <a:gd name="T33" fmla="*/ 43781 h 261"/>
              <a:gd name="T34" fmla="*/ 47135 w 162"/>
              <a:gd name="T35" fmla="*/ 52035 h 261"/>
              <a:gd name="T36" fmla="*/ 58374 w 162"/>
              <a:gd name="T37" fmla="*/ 68543 h 261"/>
              <a:gd name="T38" fmla="*/ 47135 w 162"/>
              <a:gd name="T39" fmla="*/ 87921 h 261"/>
              <a:gd name="T40" fmla="*/ 27918 w 162"/>
              <a:gd name="T41" fmla="*/ 93304 h 2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2" h="261">
                <a:moveTo>
                  <a:pt x="77" y="260"/>
                </a:moveTo>
                <a:lnTo>
                  <a:pt x="77" y="260"/>
                </a:lnTo>
                <a:cubicBezTo>
                  <a:pt x="54" y="260"/>
                  <a:pt x="31" y="252"/>
                  <a:pt x="16" y="245"/>
                </a:cubicBezTo>
                <a:cubicBezTo>
                  <a:pt x="8" y="245"/>
                  <a:pt x="0" y="237"/>
                  <a:pt x="8" y="222"/>
                </a:cubicBezTo>
                <a:cubicBezTo>
                  <a:pt x="8" y="214"/>
                  <a:pt x="16" y="214"/>
                  <a:pt x="23" y="214"/>
                </a:cubicBezTo>
                <a:cubicBezTo>
                  <a:pt x="61" y="229"/>
                  <a:pt x="92" y="229"/>
                  <a:pt x="107" y="222"/>
                </a:cubicBezTo>
                <a:cubicBezTo>
                  <a:pt x="123" y="214"/>
                  <a:pt x="123" y="199"/>
                  <a:pt x="123" y="191"/>
                </a:cubicBezTo>
                <a:cubicBezTo>
                  <a:pt x="123" y="176"/>
                  <a:pt x="100" y="161"/>
                  <a:pt x="77" y="145"/>
                </a:cubicBezTo>
                <a:cubicBezTo>
                  <a:pt x="61" y="138"/>
                  <a:pt x="38" y="130"/>
                  <a:pt x="31" y="122"/>
                </a:cubicBezTo>
                <a:cubicBezTo>
                  <a:pt x="16" y="107"/>
                  <a:pt x="8" y="99"/>
                  <a:pt x="8" y="76"/>
                </a:cubicBezTo>
                <a:cubicBezTo>
                  <a:pt x="8" y="54"/>
                  <a:pt x="16" y="38"/>
                  <a:pt x="31" y="23"/>
                </a:cubicBezTo>
                <a:cubicBezTo>
                  <a:pt x="61" y="7"/>
                  <a:pt x="107" y="0"/>
                  <a:pt x="146" y="23"/>
                </a:cubicBezTo>
                <a:cubicBezTo>
                  <a:pt x="153" y="23"/>
                  <a:pt x="161" y="31"/>
                  <a:pt x="153" y="38"/>
                </a:cubicBezTo>
                <a:cubicBezTo>
                  <a:pt x="153" y="54"/>
                  <a:pt x="146" y="54"/>
                  <a:pt x="138" y="54"/>
                </a:cubicBezTo>
                <a:cubicBezTo>
                  <a:pt x="107" y="38"/>
                  <a:pt x="69" y="38"/>
                  <a:pt x="54" y="54"/>
                </a:cubicBezTo>
                <a:cubicBezTo>
                  <a:pt x="38" y="54"/>
                  <a:pt x="38" y="69"/>
                  <a:pt x="38" y="76"/>
                </a:cubicBezTo>
                <a:cubicBezTo>
                  <a:pt x="38" y="92"/>
                  <a:pt x="61" y="107"/>
                  <a:pt x="84" y="122"/>
                </a:cubicBezTo>
                <a:cubicBezTo>
                  <a:pt x="107" y="130"/>
                  <a:pt x="123" y="138"/>
                  <a:pt x="130" y="145"/>
                </a:cubicBezTo>
                <a:cubicBezTo>
                  <a:pt x="153" y="161"/>
                  <a:pt x="161" y="176"/>
                  <a:pt x="161" y="191"/>
                </a:cubicBezTo>
                <a:cubicBezTo>
                  <a:pt x="161" y="214"/>
                  <a:pt x="146" y="229"/>
                  <a:pt x="130" y="245"/>
                </a:cubicBezTo>
                <a:cubicBezTo>
                  <a:pt x="115" y="252"/>
                  <a:pt x="92" y="260"/>
                  <a:pt x="77" y="2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385">
            <a:extLst>
              <a:ext uri="{FF2B5EF4-FFF2-40B4-BE49-F238E27FC236}">
                <a16:creationId xmlns:a16="http://schemas.microsoft.com/office/drawing/2014/main" id="{A52D2F19-4ED5-1A4C-9E98-1ECB5516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33" y="7154431"/>
            <a:ext cx="45603" cy="60807"/>
          </a:xfrm>
          <a:custGeom>
            <a:avLst/>
            <a:gdLst>
              <a:gd name="T0" fmla="*/ 5715 w 40"/>
              <a:gd name="T1" fmla="*/ 18704 h 55"/>
              <a:gd name="T2" fmla="*/ 5715 w 40"/>
              <a:gd name="T3" fmla="*/ 18704 h 55"/>
              <a:gd name="T4" fmla="*/ 0 w 40"/>
              <a:gd name="T5" fmla="*/ 13162 h 55"/>
              <a:gd name="T6" fmla="*/ 0 w 40"/>
              <a:gd name="T7" fmla="*/ 5542 h 55"/>
              <a:gd name="T8" fmla="*/ 5715 w 40"/>
              <a:gd name="T9" fmla="*/ 0 h 55"/>
              <a:gd name="T10" fmla="*/ 13930 w 40"/>
              <a:gd name="T11" fmla="*/ 5542 h 55"/>
              <a:gd name="T12" fmla="*/ 13930 w 40"/>
              <a:gd name="T13" fmla="*/ 13162 h 55"/>
              <a:gd name="T14" fmla="*/ 5715 w 40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55">
                <a:moveTo>
                  <a:pt x="16" y="54"/>
                </a:moveTo>
                <a:lnTo>
                  <a:pt x="16" y="54"/>
                </a:lnTo>
                <a:cubicBezTo>
                  <a:pt x="8" y="54"/>
                  <a:pt x="0" y="46"/>
                  <a:pt x="0" y="3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46"/>
                  <a:pt x="31" y="54"/>
                  <a:pt x="16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386">
            <a:extLst>
              <a:ext uri="{FF2B5EF4-FFF2-40B4-BE49-F238E27FC236}">
                <a16:creationId xmlns:a16="http://schemas.microsoft.com/office/drawing/2014/main" id="{3E0ADCDD-606F-104D-B35A-4C68607F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33" y="7524340"/>
            <a:ext cx="45603" cy="60807"/>
          </a:xfrm>
          <a:custGeom>
            <a:avLst/>
            <a:gdLst>
              <a:gd name="T0" fmla="*/ 5715 w 40"/>
              <a:gd name="T1" fmla="*/ 18697 h 54"/>
              <a:gd name="T2" fmla="*/ 5715 w 40"/>
              <a:gd name="T3" fmla="*/ 18697 h 54"/>
              <a:gd name="T4" fmla="*/ 0 w 40"/>
              <a:gd name="T5" fmla="*/ 13406 h 54"/>
              <a:gd name="T6" fmla="*/ 0 w 40"/>
              <a:gd name="T7" fmla="*/ 5292 h 54"/>
              <a:gd name="T8" fmla="*/ 5715 w 40"/>
              <a:gd name="T9" fmla="*/ 0 h 54"/>
              <a:gd name="T10" fmla="*/ 13930 w 40"/>
              <a:gd name="T11" fmla="*/ 5292 h 54"/>
              <a:gd name="T12" fmla="*/ 13930 w 40"/>
              <a:gd name="T13" fmla="*/ 13406 h 54"/>
              <a:gd name="T14" fmla="*/ 5715 w 40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54">
                <a:moveTo>
                  <a:pt x="16" y="53"/>
                </a:moveTo>
                <a:lnTo>
                  <a:pt x="16" y="53"/>
                </a:lnTo>
                <a:cubicBezTo>
                  <a:pt x="8" y="53"/>
                  <a:pt x="0" y="46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46"/>
                  <a:pt x="31" y="53"/>
                  <a:pt x="16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5DC2B-2E42-534F-AA03-72A06A1DA1AC}"/>
              </a:ext>
            </a:extLst>
          </p:cNvPr>
          <p:cNvGrpSpPr/>
          <p:nvPr/>
        </p:nvGrpSpPr>
        <p:grpSpPr>
          <a:xfrm>
            <a:off x="14550947" y="8648387"/>
            <a:ext cx="505122" cy="807396"/>
            <a:chOff x="14481739" y="8821547"/>
            <a:chExt cx="643538" cy="1028643"/>
          </a:xfrm>
          <a:solidFill>
            <a:schemeClr val="accent4"/>
          </a:solidFill>
        </p:grpSpPr>
        <p:sp>
          <p:nvSpPr>
            <p:cNvPr id="772" name="Freeform 387">
              <a:extLst>
                <a:ext uri="{FF2B5EF4-FFF2-40B4-BE49-F238E27FC236}">
                  <a16:creationId xmlns:a16="http://schemas.microsoft.com/office/drawing/2014/main" id="{D4616FDC-4252-0047-AEC0-CC700B6C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739" y="9085042"/>
              <a:ext cx="643538" cy="765148"/>
            </a:xfrm>
            <a:custGeom>
              <a:avLst/>
              <a:gdLst>
                <a:gd name="T0" fmla="*/ 101887 w 560"/>
                <a:gd name="T1" fmla="*/ 239353 h 667"/>
                <a:gd name="T2" fmla="*/ 101887 w 560"/>
                <a:gd name="T3" fmla="*/ 239353 h 667"/>
                <a:gd name="T4" fmla="*/ 0 w 560"/>
                <a:gd name="T5" fmla="*/ 140161 h 667"/>
                <a:gd name="T6" fmla="*/ 13681 w 560"/>
                <a:gd name="T7" fmla="*/ 76909 h 667"/>
                <a:gd name="T8" fmla="*/ 46803 w 560"/>
                <a:gd name="T9" fmla="*/ 10782 h 667"/>
                <a:gd name="T10" fmla="*/ 55084 w 560"/>
                <a:gd name="T11" fmla="*/ 2516 h 667"/>
                <a:gd name="T12" fmla="*/ 66244 w 560"/>
                <a:gd name="T13" fmla="*/ 2516 h 667"/>
                <a:gd name="T14" fmla="*/ 66244 w 560"/>
                <a:gd name="T15" fmla="*/ 13657 h 667"/>
                <a:gd name="T16" fmla="*/ 60844 w 560"/>
                <a:gd name="T17" fmla="*/ 21923 h 667"/>
                <a:gd name="T18" fmla="*/ 27722 w 560"/>
                <a:gd name="T19" fmla="*/ 82300 h 667"/>
                <a:gd name="T20" fmla="*/ 16561 w 560"/>
                <a:gd name="T21" fmla="*/ 140161 h 667"/>
                <a:gd name="T22" fmla="*/ 101887 w 560"/>
                <a:gd name="T23" fmla="*/ 225336 h 667"/>
                <a:gd name="T24" fmla="*/ 184692 w 560"/>
                <a:gd name="T25" fmla="*/ 140161 h 667"/>
                <a:gd name="T26" fmla="*/ 173531 w 560"/>
                <a:gd name="T27" fmla="*/ 82300 h 667"/>
                <a:gd name="T28" fmla="*/ 143289 w 560"/>
                <a:gd name="T29" fmla="*/ 21923 h 667"/>
                <a:gd name="T30" fmla="*/ 137889 w 560"/>
                <a:gd name="T31" fmla="*/ 13657 h 667"/>
                <a:gd name="T32" fmla="*/ 137889 w 560"/>
                <a:gd name="T33" fmla="*/ 2516 h 667"/>
                <a:gd name="T34" fmla="*/ 148690 w 560"/>
                <a:gd name="T35" fmla="*/ 2516 h 667"/>
                <a:gd name="T36" fmla="*/ 154450 w 560"/>
                <a:gd name="T37" fmla="*/ 10782 h 667"/>
                <a:gd name="T38" fmla="*/ 187212 w 560"/>
                <a:gd name="T39" fmla="*/ 76909 h 667"/>
                <a:gd name="T40" fmla="*/ 201253 w 560"/>
                <a:gd name="T41" fmla="*/ 140161 h 667"/>
                <a:gd name="T42" fmla="*/ 101887 w 560"/>
                <a:gd name="T43" fmla="*/ 239353 h 6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0" h="667">
                  <a:moveTo>
                    <a:pt x="283" y="666"/>
                  </a:moveTo>
                  <a:lnTo>
                    <a:pt x="283" y="666"/>
                  </a:lnTo>
                  <a:cubicBezTo>
                    <a:pt x="130" y="666"/>
                    <a:pt x="0" y="543"/>
                    <a:pt x="0" y="390"/>
                  </a:cubicBezTo>
                  <a:cubicBezTo>
                    <a:pt x="0" y="344"/>
                    <a:pt x="15" y="275"/>
                    <a:pt x="38" y="214"/>
                  </a:cubicBezTo>
                  <a:cubicBezTo>
                    <a:pt x="61" y="145"/>
                    <a:pt x="100" y="76"/>
                    <a:pt x="130" y="30"/>
                  </a:cubicBezTo>
                  <a:cubicBezTo>
                    <a:pt x="138" y="23"/>
                    <a:pt x="146" y="15"/>
                    <a:pt x="153" y="7"/>
                  </a:cubicBezTo>
                  <a:cubicBezTo>
                    <a:pt x="161" y="0"/>
                    <a:pt x="176" y="0"/>
                    <a:pt x="184" y="7"/>
                  </a:cubicBezTo>
                  <a:cubicBezTo>
                    <a:pt x="192" y="15"/>
                    <a:pt x="192" y="30"/>
                    <a:pt x="184" y="38"/>
                  </a:cubicBezTo>
                  <a:cubicBezTo>
                    <a:pt x="176" y="46"/>
                    <a:pt x="169" y="53"/>
                    <a:pt x="169" y="61"/>
                  </a:cubicBezTo>
                  <a:cubicBezTo>
                    <a:pt x="130" y="99"/>
                    <a:pt x="100" y="160"/>
                    <a:pt x="77" y="229"/>
                  </a:cubicBezTo>
                  <a:cubicBezTo>
                    <a:pt x="54" y="291"/>
                    <a:pt x="46" y="344"/>
                    <a:pt x="46" y="390"/>
                  </a:cubicBezTo>
                  <a:cubicBezTo>
                    <a:pt x="46" y="520"/>
                    <a:pt x="153" y="627"/>
                    <a:pt x="283" y="627"/>
                  </a:cubicBezTo>
                  <a:cubicBezTo>
                    <a:pt x="413" y="627"/>
                    <a:pt x="513" y="520"/>
                    <a:pt x="513" y="390"/>
                  </a:cubicBezTo>
                  <a:cubicBezTo>
                    <a:pt x="513" y="344"/>
                    <a:pt x="505" y="291"/>
                    <a:pt x="482" y="229"/>
                  </a:cubicBezTo>
                  <a:cubicBezTo>
                    <a:pt x="459" y="160"/>
                    <a:pt x="429" y="99"/>
                    <a:pt x="398" y="61"/>
                  </a:cubicBezTo>
                  <a:cubicBezTo>
                    <a:pt x="390" y="53"/>
                    <a:pt x="383" y="46"/>
                    <a:pt x="383" y="38"/>
                  </a:cubicBezTo>
                  <a:cubicBezTo>
                    <a:pt x="375" y="30"/>
                    <a:pt x="375" y="15"/>
                    <a:pt x="383" y="7"/>
                  </a:cubicBezTo>
                  <a:cubicBezTo>
                    <a:pt x="390" y="0"/>
                    <a:pt x="406" y="0"/>
                    <a:pt x="413" y="7"/>
                  </a:cubicBezTo>
                  <a:cubicBezTo>
                    <a:pt x="413" y="15"/>
                    <a:pt x="421" y="23"/>
                    <a:pt x="429" y="30"/>
                  </a:cubicBezTo>
                  <a:cubicBezTo>
                    <a:pt x="467" y="76"/>
                    <a:pt x="498" y="145"/>
                    <a:pt x="520" y="214"/>
                  </a:cubicBezTo>
                  <a:cubicBezTo>
                    <a:pt x="543" y="275"/>
                    <a:pt x="559" y="344"/>
                    <a:pt x="559" y="390"/>
                  </a:cubicBezTo>
                  <a:cubicBezTo>
                    <a:pt x="559" y="543"/>
                    <a:pt x="436" y="666"/>
                    <a:pt x="283" y="66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3" name="Freeform 388">
              <a:extLst>
                <a:ext uri="{FF2B5EF4-FFF2-40B4-BE49-F238E27FC236}">
                  <a16:creationId xmlns:a16="http://schemas.microsoft.com/office/drawing/2014/main" id="{EAF8CCD1-F6C0-4149-B2BC-11AFA19A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3352" y="8821547"/>
              <a:ext cx="395243" cy="197620"/>
            </a:xfrm>
            <a:custGeom>
              <a:avLst/>
              <a:gdLst>
                <a:gd name="T0" fmla="*/ 98774 w 346"/>
                <a:gd name="T1" fmla="*/ 61548 h 170"/>
                <a:gd name="T2" fmla="*/ 98774 w 346"/>
                <a:gd name="T3" fmla="*/ 61548 h 170"/>
                <a:gd name="T4" fmla="*/ 95911 w 346"/>
                <a:gd name="T5" fmla="*/ 61548 h 170"/>
                <a:gd name="T6" fmla="*/ 93048 w 346"/>
                <a:gd name="T7" fmla="*/ 50258 h 170"/>
                <a:gd name="T8" fmla="*/ 107005 w 346"/>
                <a:gd name="T9" fmla="*/ 22580 h 170"/>
                <a:gd name="T10" fmla="*/ 107005 w 346"/>
                <a:gd name="T11" fmla="*/ 16753 h 170"/>
                <a:gd name="T12" fmla="*/ 101279 w 346"/>
                <a:gd name="T13" fmla="*/ 14203 h 170"/>
                <a:gd name="T14" fmla="*/ 22188 w 346"/>
                <a:gd name="T15" fmla="*/ 14203 h 170"/>
                <a:gd name="T16" fmla="*/ 19325 w 346"/>
                <a:gd name="T17" fmla="*/ 16753 h 170"/>
                <a:gd name="T18" fmla="*/ 16462 w 346"/>
                <a:gd name="T19" fmla="*/ 22580 h 170"/>
                <a:gd name="T20" fmla="*/ 32925 w 346"/>
                <a:gd name="T21" fmla="*/ 50258 h 170"/>
                <a:gd name="T22" fmla="*/ 27556 w 346"/>
                <a:gd name="T23" fmla="*/ 61548 h 170"/>
                <a:gd name="T24" fmla="*/ 19325 w 346"/>
                <a:gd name="T25" fmla="*/ 55721 h 170"/>
                <a:gd name="T26" fmla="*/ 5368 w 346"/>
                <a:gd name="T27" fmla="*/ 28042 h 170"/>
                <a:gd name="T28" fmla="*/ 5368 w 346"/>
                <a:gd name="T29" fmla="*/ 8376 h 170"/>
                <a:gd name="T30" fmla="*/ 22188 w 346"/>
                <a:gd name="T31" fmla="*/ 0 h 170"/>
                <a:gd name="T32" fmla="*/ 101279 w 346"/>
                <a:gd name="T33" fmla="*/ 0 h 170"/>
                <a:gd name="T34" fmla="*/ 117741 w 346"/>
                <a:gd name="T35" fmla="*/ 8376 h 170"/>
                <a:gd name="T36" fmla="*/ 120604 w 346"/>
                <a:gd name="T37" fmla="*/ 28042 h 170"/>
                <a:gd name="T38" fmla="*/ 107005 w 346"/>
                <a:gd name="T39" fmla="*/ 58634 h 170"/>
                <a:gd name="T40" fmla="*/ 98774 w 346"/>
                <a:gd name="T41" fmla="*/ 61548 h 1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6" h="170">
                  <a:moveTo>
                    <a:pt x="276" y="169"/>
                  </a:moveTo>
                  <a:lnTo>
                    <a:pt x="276" y="169"/>
                  </a:lnTo>
                  <a:lnTo>
                    <a:pt x="268" y="169"/>
                  </a:lnTo>
                  <a:cubicBezTo>
                    <a:pt x="260" y="161"/>
                    <a:pt x="253" y="153"/>
                    <a:pt x="260" y="138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299" y="54"/>
                    <a:pt x="299" y="46"/>
                    <a:pt x="299" y="46"/>
                  </a:cubicBezTo>
                  <a:cubicBezTo>
                    <a:pt x="299" y="46"/>
                    <a:pt x="291" y="39"/>
                    <a:pt x="283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54" y="39"/>
                    <a:pt x="54" y="46"/>
                    <a:pt x="54" y="46"/>
                  </a:cubicBezTo>
                  <a:cubicBezTo>
                    <a:pt x="46" y="46"/>
                    <a:pt x="46" y="54"/>
                    <a:pt x="46" y="62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2" y="146"/>
                    <a:pt x="92" y="161"/>
                    <a:pt x="77" y="169"/>
                  </a:cubicBezTo>
                  <a:cubicBezTo>
                    <a:pt x="69" y="169"/>
                    <a:pt x="54" y="169"/>
                    <a:pt x="54" y="153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0" y="62"/>
                    <a:pt x="8" y="39"/>
                    <a:pt x="15" y="23"/>
                  </a:cubicBezTo>
                  <a:cubicBezTo>
                    <a:pt x="23" y="8"/>
                    <a:pt x="39" y="0"/>
                    <a:pt x="62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06" y="0"/>
                    <a:pt x="322" y="8"/>
                    <a:pt x="329" y="23"/>
                  </a:cubicBezTo>
                  <a:cubicBezTo>
                    <a:pt x="345" y="39"/>
                    <a:pt x="345" y="62"/>
                    <a:pt x="337" y="77"/>
                  </a:cubicBezTo>
                  <a:cubicBezTo>
                    <a:pt x="299" y="161"/>
                    <a:pt x="299" y="161"/>
                    <a:pt x="299" y="161"/>
                  </a:cubicBezTo>
                  <a:cubicBezTo>
                    <a:pt x="291" y="169"/>
                    <a:pt x="283" y="169"/>
                    <a:pt x="276" y="1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4" name="Freeform 389">
              <a:extLst>
                <a:ext uri="{FF2B5EF4-FFF2-40B4-BE49-F238E27FC236}">
                  <a16:creationId xmlns:a16="http://schemas.microsoft.com/office/drawing/2014/main" id="{1E386A87-89D1-A143-98EB-AAD94365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427" y="9044504"/>
              <a:ext cx="248295" cy="45603"/>
            </a:xfrm>
            <a:custGeom>
              <a:avLst/>
              <a:gdLst>
                <a:gd name="T0" fmla="*/ 69105 w 215"/>
                <a:gd name="T1" fmla="*/ 13921 h 39"/>
                <a:gd name="T2" fmla="*/ 69105 w 215"/>
                <a:gd name="T3" fmla="*/ 13921 h 39"/>
                <a:gd name="T4" fmla="*/ 8322 w 215"/>
                <a:gd name="T5" fmla="*/ 13921 h 39"/>
                <a:gd name="T6" fmla="*/ 0 w 215"/>
                <a:gd name="T7" fmla="*/ 8426 h 39"/>
                <a:gd name="T8" fmla="*/ 8322 w 215"/>
                <a:gd name="T9" fmla="*/ 0 h 39"/>
                <a:gd name="T10" fmla="*/ 69105 w 215"/>
                <a:gd name="T11" fmla="*/ 0 h 39"/>
                <a:gd name="T12" fmla="*/ 77426 w 215"/>
                <a:gd name="T13" fmla="*/ 8426 h 39"/>
                <a:gd name="T14" fmla="*/ 69105 w 215"/>
                <a:gd name="T15" fmla="*/ 13921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5" h="39">
                  <a:moveTo>
                    <a:pt x="191" y="38"/>
                  </a:moveTo>
                  <a:lnTo>
                    <a:pt x="191" y="38"/>
                  </a:lnTo>
                  <a:cubicBezTo>
                    <a:pt x="23" y="38"/>
                    <a:pt x="23" y="38"/>
                    <a:pt x="23" y="38"/>
                  </a:cubicBezTo>
                  <a:cubicBezTo>
                    <a:pt x="8" y="38"/>
                    <a:pt x="0" y="30"/>
                    <a:pt x="0" y="23"/>
                  </a:cubicBezTo>
                  <a:cubicBezTo>
                    <a:pt x="0" y="7"/>
                    <a:pt x="8" y="0"/>
                    <a:pt x="2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9" y="0"/>
                    <a:pt x="214" y="7"/>
                    <a:pt x="214" y="23"/>
                  </a:cubicBezTo>
                  <a:cubicBezTo>
                    <a:pt x="214" y="30"/>
                    <a:pt x="199" y="38"/>
                    <a:pt x="191" y="3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5" name="Freeform 390">
              <a:extLst>
                <a:ext uri="{FF2B5EF4-FFF2-40B4-BE49-F238E27FC236}">
                  <a16:creationId xmlns:a16="http://schemas.microsoft.com/office/drawing/2014/main" id="{7C7B6B52-C1DE-0143-8E92-1CB1C6FB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0034" y="9343468"/>
              <a:ext cx="162151" cy="258430"/>
            </a:xfrm>
            <a:custGeom>
              <a:avLst/>
              <a:gdLst>
                <a:gd name="T0" fmla="*/ 22659 w 139"/>
                <a:gd name="T1" fmla="*/ 80600 h 223"/>
                <a:gd name="T2" fmla="*/ 22659 w 139"/>
                <a:gd name="T3" fmla="*/ 80600 h 223"/>
                <a:gd name="T4" fmla="*/ 2924 w 139"/>
                <a:gd name="T5" fmla="*/ 77695 h 223"/>
                <a:gd name="T6" fmla="*/ 0 w 139"/>
                <a:gd name="T7" fmla="*/ 69345 h 223"/>
                <a:gd name="T8" fmla="*/ 5847 w 139"/>
                <a:gd name="T9" fmla="*/ 69345 h 223"/>
                <a:gd name="T10" fmla="*/ 33623 w 139"/>
                <a:gd name="T11" fmla="*/ 69345 h 223"/>
                <a:gd name="T12" fmla="*/ 39471 w 139"/>
                <a:gd name="T13" fmla="*/ 58090 h 223"/>
                <a:gd name="T14" fmla="*/ 22659 w 139"/>
                <a:gd name="T15" fmla="*/ 47198 h 223"/>
                <a:gd name="T16" fmla="*/ 8406 w 139"/>
                <a:gd name="T17" fmla="*/ 38848 h 223"/>
                <a:gd name="T18" fmla="*/ 0 w 139"/>
                <a:gd name="T19" fmla="*/ 25051 h 223"/>
                <a:gd name="T20" fmla="*/ 8406 w 139"/>
                <a:gd name="T21" fmla="*/ 5446 h 223"/>
                <a:gd name="T22" fmla="*/ 44953 w 139"/>
                <a:gd name="T23" fmla="*/ 5446 h 223"/>
                <a:gd name="T24" fmla="*/ 47876 w 139"/>
                <a:gd name="T25" fmla="*/ 10892 h 223"/>
                <a:gd name="T26" fmla="*/ 42029 w 139"/>
                <a:gd name="T27" fmla="*/ 13796 h 223"/>
                <a:gd name="T28" fmla="*/ 14253 w 139"/>
                <a:gd name="T29" fmla="*/ 13796 h 223"/>
                <a:gd name="T30" fmla="*/ 11329 w 139"/>
                <a:gd name="T31" fmla="*/ 25051 h 223"/>
                <a:gd name="T32" fmla="*/ 28141 w 139"/>
                <a:gd name="T33" fmla="*/ 35943 h 223"/>
                <a:gd name="T34" fmla="*/ 42029 w 139"/>
                <a:gd name="T35" fmla="*/ 44294 h 223"/>
                <a:gd name="T36" fmla="*/ 50435 w 139"/>
                <a:gd name="T37" fmla="*/ 58090 h 223"/>
                <a:gd name="T38" fmla="*/ 39471 w 139"/>
                <a:gd name="T39" fmla="*/ 77695 h 223"/>
                <a:gd name="T40" fmla="*/ 22659 w 139"/>
                <a:gd name="T41" fmla="*/ 80600 h 2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9" h="223">
                  <a:moveTo>
                    <a:pt x="62" y="222"/>
                  </a:moveTo>
                  <a:lnTo>
                    <a:pt x="62" y="222"/>
                  </a:lnTo>
                  <a:cubicBezTo>
                    <a:pt x="46" y="222"/>
                    <a:pt x="23" y="222"/>
                    <a:pt x="8" y="214"/>
                  </a:cubicBezTo>
                  <a:cubicBezTo>
                    <a:pt x="0" y="206"/>
                    <a:pt x="0" y="199"/>
                    <a:pt x="0" y="191"/>
                  </a:cubicBezTo>
                  <a:cubicBezTo>
                    <a:pt x="0" y="191"/>
                    <a:pt x="16" y="183"/>
                    <a:pt x="16" y="191"/>
                  </a:cubicBezTo>
                  <a:cubicBezTo>
                    <a:pt x="46" y="199"/>
                    <a:pt x="77" y="199"/>
                    <a:pt x="92" y="191"/>
                  </a:cubicBezTo>
                  <a:cubicBezTo>
                    <a:pt x="100" y="183"/>
                    <a:pt x="108" y="176"/>
                    <a:pt x="108" y="160"/>
                  </a:cubicBezTo>
                  <a:cubicBezTo>
                    <a:pt x="108" y="153"/>
                    <a:pt x="85" y="137"/>
                    <a:pt x="62" y="130"/>
                  </a:cubicBezTo>
                  <a:cubicBezTo>
                    <a:pt x="46" y="122"/>
                    <a:pt x="31" y="114"/>
                    <a:pt x="23" y="107"/>
                  </a:cubicBezTo>
                  <a:cubicBezTo>
                    <a:pt x="8" y="91"/>
                    <a:pt x="0" y="76"/>
                    <a:pt x="0" y="69"/>
                  </a:cubicBezTo>
                  <a:cubicBezTo>
                    <a:pt x="0" y="46"/>
                    <a:pt x="8" y="30"/>
                    <a:pt x="23" y="15"/>
                  </a:cubicBezTo>
                  <a:cubicBezTo>
                    <a:pt x="54" y="0"/>
                    <a:pt x="92" y="0"/>
                    <a:pt x="123" y="15"/>
                  </a:cubicBezTo>
                  <a:cubicBezTo>
                    <a:pt x="131" y="15"/>
                    <a:pt x="138" y="23"/>
                    <a:pt x="131" y="30"/>
                  </a:cubicBezTo>
                  <a:cubicBezTo>
                    <a:pt x="131" y="38"/>
                    <a:pt x="123" y="46"/>
                    <a:pt x="115" y="38"/>
                  </a:cubicBezTo>
                  <a:cubicBezTo>
                    <a:pt x="85" y="30"/>
                    <a:pt x="62" y="30"/>
                    <a:pt x="39" y="38"/>
                  </a:cubicBezTo>
                  <a:cubicBezTo>
                    <a:pt x="31" y="46"/>
                    <a:pt x="31" y="53"/>
                    <a:pt x="31" y="69"/>
                  </a:cubicBezTo>
                  <a:cubicBezTo>
                    <a:pt x="31" y="76"/>
                    <a:pt x="54" y="91"/>
                    <a:pt x="77" y="99"/>
                  </a:cubicBezTo>
                  <a:cubicBezTo>
                    <a:pt x="85" y="107"/>
                    <a:pt x="100" y="114"/>
                    <a:pt x="115" y="122"/>
                  </a:cubicBezTo>
                  <a:cubicBezTo>
                    <a:pt x="131" y="137"/>
                    <a:pt x="138" y="145"/>
                    <a:pt x="138" y="160"/>
                  </a:cubicBezTo>
                  <a:cubicBezTo>
                    <a:pt x="138" y="183"/>
                    <a:pt x="123" y="199"/>
                    <a:pt x="108" y="214"/>
                  </a:cubicBezTo>
                  <a:cubicBezTo>
                    <a:pt x="100" y="222"/>
                    <a:pt x="77" y="222"/>
                    <a:pt x="62" y="2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6" name="Freeform 391">
              <a:extLst>
                <a:ext uri="{FF2B5EF4-FFF2-40B4-BE49-F238E27FC236}">
                  <a16:creationId xmlns:a16="http://schemas.microsoft.com/office/drawing/2014/main" id="{4803E5FE-9559-C243-AA15-44493903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0840" y="9282661"/>
              <a:ext cx="35469" cy="60807"/>
            </a:xfrm>
            <a:custGeom>
              <a:avLst/>
              <a:gdLst>
                <a:gd name="T0" fmla="*/ 5209 w 32"/>
                <a:gd name="T1" fmla="*/ 18704 h 55"/>
                <a:gd name="T2" fmla="*/ 5209 w 32"/>
                <a:gd name="T3" fmla="*/ 18704 h 55"/>
                <a:gd name="T4" fmla="*/ 0 w 32"/>
                <a:gd name="T5" fmla="*/ 13162 h 55"/>
                <a:gd name="T6" fmla="*/ 0 w 32"/>
                <a:gd name="T7" fmla="*/ 5195 h 55"/>
                <a:gd name="T8" fmla="*/ 5209 w 32"/>
                <a:gd name="T9" fmla="*/ 0 h 55"/>
                <a:gd name="T10" fmla="*/ 10765 w 32"/>
                <a:gd name="T11" fmla="*/ 5195 h 55"/>
                <a:gd name="T12" fmla="*/ 10765 w 32"/>
                <a:gd name="T13" fmla="*/ 13162 h 55"/>
                <a:gd name="T14" fmla="*/ 5209 w 32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5">
                  <a:moveTo>
                    <a:pt x="15" y="54"/>
                  </a:moveTo>
                  <a:lnTo>
                    <a:pt x="15" y="54"/>
                  </a:lnTo>
                  <a:cubicBezTo>
                    <a:pt x="8" y="54"/>
                    <a:pt x="0" y="46"/>
                    <a:pt x="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1" y="8"/>
                    <a:pt x="31" y="15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6"/>
                    <a:pt x="23" y="54"/>
                    <a:pt x="15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7" name="Freeform 392">
              <a:extLst>
                <a:ext uri="{FF2B5EF4-FFF2-40B4-BE49-F238E27FC236}">
                  <a16:creationId xmlns:a16="http://schemas.microsoft.com/office/drawing/2014/main" id="{6D295115-A9BB-3841-9B54-FA58F2E55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0840" y="9606963"/>
              <a:ext cx="35469" cy="60807"/>
            </a:xfrm>
            <a:custGeom>
              <a:avLst/>
              <a:gdLst>
                <a:gd name="T0" fmla="*/ 5209 w 32"/>
                <a:gd name="T1" fmla="*/ 18704 h 55"/>
                <a:gd name="T2" fmla="*/ 5209 w 32"/>
                <a:gd name="T3" fmla="*/ 18704 h 55"/>
                <a:gd name="T4" fmla="*/ 0 w 32"/>
                <a:gd name="T5" fmla="*/ 13508 h 55"/>
                <a:gd name="T6" fmla="*/ 0 w 32"/>
                <a:gd name="T7" fmla="*/ 5195 h 55"/>
                <a:gd name="T8" fmla="*/ 5209 w 32"/>
                <a:gd name="T9" fmla="*/ 0 h 55"/>
                <a:gd name="T10" fmla="*/ 10765 w 32"/>
                <a:gd name="T11" fmla="*/ 5195 h 55"/>
                <a:gd name="T12" fmla="*/ 10765 w 32"/>
                <a:gd name="T13" fmla="*/ 13508 h 55"/>
                <a:gd name="T14" fmla="*/ 5209 w 32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55">
                  <a:moveTo>
                    <a:pt x="15" y="54"/>
                  </a:moveTo>
                  <a:lnTo>
                    <a:pt x="15" y="54"/>
                  </a:lnTo>
                  <a:cubicBezTo>
                    <a:pt x="8" y="54"/>
                    <a:pt x="0" y="46"/>
                    <a:pt x="0" y="3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1" y="8"/>
                    <a:pt x="31" y="1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6"/>
                    <a:pt x="23" y="54"/>
                    <a:pt x="15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8" name="Grupo 997">
            <a:extLst>
              <a:ext uri="{FF2B5EF4-FFF2-40B4-BE49-F238E27FC236}">
                <a16:creationId xmlns:a16="http://schemas.microsoft.com/office/drawing/2014/main" id="{399BC903-9C3C-5F41-9578-27218AEBA6BD}"/>
              </a:ext>
            </a:extLst>
          </p:cNvPr>
          <p:cNvGrpSpPr/>
          <p:nvPr/>
        </p:nvGrpSpPr>
        <p:grpSpPr>
          <a:xfrm>
            <a:off x="891308" y="5724450"/>
            <a:ext cx="22513636" cy="6592448"/>
            <a:chOff x="932007" y="5766014"/>
            <a:chExt cx="22513636" cy="6592448"/>
          </a:xfrm>
        </p:grpSpPr>
        <p:sp>
          <p:nvSpPr>
            <p:cNvPr id="999" name="Freeform 159">
              <a:extLst>
                <a:ext uri="{FF2B5EF4-FFF2-40B4-BE49-F238E27FC236}">
                  <a16:creationId xmlns:a16="http://schemas.microsoft.com/office/drawing/2014/main" id="{BAB1D7E1-3221-624C-9A9C-0345AE62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025" y="8451638"/>
              <a:ext cx="4747982" cy="3906824"/>
            </a:xfrm>
            <a:custGeom>
              <a:avLst/>
              <a:gdLst>
                <a:gd name="T0" fmla="*/ 1220078 w 4133"/>
                <a:gd name="T1" fmla="*/ 0 h 3398"/>
                <a:gd name="T2" fmla="*/ 1220078 w 4133"/>
                <a:gd name="T3" fmla="*/ 0 h 3398"/>
                <a:gd name="T4" fmla="*/ 1220078 w 4133"/>
                <a:gd name="T5" fmla="*/ 959215 h 3398"/>
                <a:gd name="T6" fmla="*/ 264170 w 4133"/>
                <a:gd name="T7" fmla="*/ 959215 h 3398"/>
                <a:gd name="T8" fmla="*/ 264170 w 4133"/>
                <a:gd name="T9" fmla="*/ 0 h 3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3" h="3398">
                  <a:moveTo>
                    <a:pt x="3390" y="0"/>
                  </a:moveTo>
                  <a:lnTo>
                    <a:pt x="3390" y="0"/>
                  </a:lnTo>
                  <a:cubicBezTo>
                    <a:pt x="4132" y="734"/>
                    <a:pt x="4132" y="1928"/>
                    <a:pt x="3390" y="2663"/>
                  </a:cubicBezTo>
                  <a:cubicBezTo>
                    <a:pt x="2655" y="3397"/>
                    <a:pt x="1469" y="3397"/>
                    <a:pt x="734" y="2663"/>
                  </a:cubicBezTo>
                  <a:cubicBezTo>
                    <a:pt x="0" y="1928"/>
                    <a:pt x="0" y="734"/>
                    <a:pt x="734" y="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00" name="Freeform 160">
              <a:extLst>
                <a:ext uri="{FF2B5EF4-FFF2-40B4-BE49-F238E27FC236}">
                  <a16:creationId xmlns:a16="http://schemas.microsoft.com/office/drawing/2014/main" id="{DDA2BEC7-0F45-F848-85BC-44465D5B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4584" y="8451638"/>
              <a:ext cx="4747982" cy="3906824"/>
            </a:xfrm>
            <a:custGeom>
              <a:avLst/>
              <a:gdLst>
                <a:gd name="T0" fmla="*/ 1222958 w 4133"/>
                <a:gd name="T1" fmla="*/ 0 h 3398"/>
                <a:gd name="T2" fmla="*/ 1222958 w 4133"/>
                <a:gd name="T3" fmla="*/ 0 h 3398"/>
                <a:gd name="T4" fmla="*/ 1222958 w 4133"/>
                <a:gd name="T5" fmla="*/ 959215 h 3398"/>
                <a:gd name="T6" fmla="*/ 264530 w 4133"/>
                <a:gd name="T7" fmla="*/ 959215 h 3398"/>
                <a:gd name="T8" fmla="*/ 264530 w 4133"/>
                <a:gd name="T9" fmla="*/ 0 h 3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33" h="3398">
                  <a:moveTo>
                    <a:pt x="3398" y="0"/>
                  </a:moveTo>
                  <a:lnTo>
                    <a:pt x="3398" y="0"/>
                  </a:lnTo>
                  <a:cubicBezTo>
                    <a:pt x="4132" y="734"/>
                    <a:pt x="4132" y="1928"/>
                    <a:pt x="3398" y="2663"/>
                  </a:cubicBezTo>
                  <a:cubicBezTo>
                    <a:pt x="2663" y="3397"/>
                    <a:pt x="1469" y="3397"/>
                    <a:pt x="735" y="2663"/>
                  </a:cubicBezTo>
                  <a:cubicBezTo>
                    <a:pt x="0" y="1928"/>
                    <a:pt x="0" y="734"/>
                    <a:pt x="735" y="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01" name="Freeform 161">
              <a:extLst>
                <a:ext uri="{FF2B5EF4-FFF2-40B4-BE49-F238E27FC236}">
                  <a16:creationId xmlns:a16="http://schemas.microsoft.com/office/drawing/2014/main" id="{B6DD91F6-434D-564D-A94F-26EAAD435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0118" y="5766014"/>
              <a:ext cx="3273421" cy="2690693"/>
            </a:xfrm>
            <a:custGeom>
              <a:avLst/>
              <a:gdLst>
                <a:gd name="T0" fmla="*/ 181907 w 2847"/>
                <a:gd name="T1" fmla="*/ 842603 h 2342"/>
                <a:gd name="T2" fmla="*/ 181907 w 2847"/>
                <a:gd name="T3" fmla="*/ 842603 h 2342"/>
                <a:gd name="T4" fmla="*/ 181907 w 2847"/>
                <a:gd name="T5" fmla="*/ 181766 h 2342"/>
                <a:gd name="T6" fmla="*/ 843257 w 2847"/>
                <a:gd name="T7" fmla="*/ 181766 h 2342"/>
                <a:gd name="T8" fmla="*/ 843257 w 2847"/>
                <a:gd name="T9" fmla="*/ 842603 h 2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7" h="2342">
                  <a:moveTo>
                    <a:pt x="505" y="2341"/>
                  </a:moveTo>
                  <a:lnTo>
                    <a:pt x="505" y="2341"/>
                  </a:lnTo>
                  <a:cubicBezTo>
                    <a:pt x="0" y="1836"/>
                    <a:pt x="0" y="1009"/>
                    <a:pt x="505" y="505"/>
                  </a:cubicBezTo>
                  <a:cubicBezTo>
                    <a:pt x="1010" y="0"/>
                    <a:pt x="1836" y="0"/>
                    <a:pt x="2341" y="505"/>
                  </a:cubicBezTo>
                  <a:cubicBezTo>
                    <a:pt x="2846" y="1009"/>
                    <a:pt x="2846" y="1836"/>
                    <a:pt x="2341" y="2341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02" name="Freeform 162">
              <a:extLst>
                <a:ext uri="{FF2B5EF4-FFF2-40B4-BE49-F238E27FC236}">
                  <a16:creationId xmlns:a16="http://schemas.microsoft.com/office/drawing/2014/main" id="{BAEBC6A6-7AA4-5B4C-BEEC-7B10AAEBB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8677" y="5766014"/>
              <a:ext cx="7686966" cy="2690693"/>
            </a:xfrm>
            <a:custGeom>
              <a:avLst/>
              <a:gdLst>
                <a:gd name="T0" fmla="*/ 181815 w 6689"/>
                <a:gd name="T1" fmla="*/ 842603 h 2342"/>
                <a:gd name="T2" fmla="*/ 181815 w 6689"/>
                <a:gd name="T3" fmla="*/ 842603 h 2342"/>
                <a:gd name="T4" fmla="*/ 181815 w 6689"/>
                <a:gd name="T5" fmla="*/ 181766 h 2342"/>
                <a:gd name="T6" fmla="*/ 842829 w 6689"/>
                <a:gd name="T7" fmla="*/ 181766 h 2342"/>
                <a:gd name="T8" fmla="*/ 975320 w 6689"/>
                <a:gd name="T9" fmla="*/ 445957 h 2342"/>
                <a:gd name="T10" fmla="*/ 1437958 w 6689"/>
                <a:gd name="T11" fmla="*/ 842603 h 2342"/>
                <a:gd name="T12" fmla="*/ 2407878 w 6689"/>
                <a:gd name="T13" fmla="*/ 842603 h 2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89" h="2342">
                  <a:moveTo>
                    <a:pt x="505" y="2341"/>
                  </a:moveTo>
                  <a:lnTo>
                    <a:pt x="505" y="2341"/>
                  </a:lnTo>
                  <a:cubicBezTo>
                    <a:pt x="0" y="1836"/>
                    <a:pt x="0" y="1009"/>
                    <a:pt x="505" y="505"/>
                  </a:cubicBezTo>
                  <a:cubicBezTo>
                    <a:pt x="1010" y="0"/>
                    <a:pt x="1829" y="0"/>
                    <a:pt x="2341" y="505"/>
                  </a:cubicBezTo>
                  <a:cubicBezTo>
                    <a:pt x="2548" y="712"/>
                    <a:pt x="2670" y="971"/>
                    <a:pt x="2709" y="1239"/>
                  </a:cubicBezTo>
                  <a:cubicBezTo>
                    <a:pt x="2800" y="1874"/>
                    <a:pt x="3351" y="2341"/>
                    <a:pt x="3994" y="2341"/>
                  </a:cubicBezTo>
                  <a:cubicBezTo>
                    <a:pt x="6688" y="2341"/>
                    <a:pt x="6688" y="2341"/>
                    <a:pt x="6688" y="2341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03" name="Freeform 163">
              <a:extLst>
                <a:ext uri="{FF2B5EF4-FFF2-40B4-BE49-F238E27FC236}">
                  <a16:creationId xmlns:a16="http://schemas.microsoft.com/office/drawing/2014/main" id="{82106188-DB92-8A4F-A8C6-01FBABAA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07" y="5766014"/>
              <a:ext cx="7757907" cy="2690693"/>
            </a:xfrm>
            <a:custGeom>
              <a:avLst/>
              <a:gdLst>
                <a:gd name="T0" fmla="*/ 2248268 w 6750"/>
                <a:gd name="T1" fmla="*/ 842603 h 2342"/>
                <a:gd name="T2" fmla="*/ 2248268 w 6750"/>
                <a:gd name="T3" fmla="*/ 842603 h 2342"/>
                <a:gd name="T4" fmla="*/ 2248268 w 6750"/>
                <a:gd name="T5" fmla="*/ 181766 h 2342"/>
                <a:gd name="T6" fmla="*/ 1587182 w 6750"/>
                <a:gd name="T7" fmla="*/ 181766 h 2342"/>
                <a:gd name="T8" fmla="*/ 1454677 w 6750"/>
                <a:gd name="T9" fmla="*/ 445957 h 2342"/>
                <a:gd name="T10" fmla="*/ 991989 w 6750"/>
                <a:gd name="T11" fmla="*/ 842603 h 2342"/>
                <a:gd name="T12" fmla="*/ 0 w 6750"/>
                <a:gd name="T13" fmla="*/ 842603 h 2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50" h="2342">
                  <a:moveTo>
                    <a:pt x="6244" y="2341"/>
                  </a:moveTo>
                  <a:lnTo>
                    <a:pt x="6244" y="2341"/>
                  </a:lnTo>
                  <a:cubicBezTo>
                    <a:pt x="6749" y="1836"/>
                    <a:pt x="6749" y="1009"/>
                    <a:pt x="6244" y="505"/>
                  </a:cubicBezTo>
                  <a:cubicBezTo>
                    <a:pt x="5731" y="0"/>
                    <a:pt x="4913" y="0"/>
                    <a:pt x="4408" y="505"/>
                  </a:cubicBezTo>
                  <a:cubicBezTo>
                    <a:pt x="4201" y="712"/>
                    <a:pt x="4079" y="971"/>
                    <a:pt x="4040" y="1239"/>
                  </a:cubicBezTo>
                  <a:cubicBezTo>
                    <a:pt x="3949" y="1874"/>
                    <a:pt x="3390" y="2341"/>
                    <a:pt x="2755" y="2341"/>
                  </a:cubicBezTo>
                  <a:cubicBezTo>
                    <a:pt x="0" y="2341"/>
                    <a:pt x="0" y="2341"/>
                    <a:pt x="0" y="2341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281549-EC12-EC46-AFB1-040D7784FAF3}"/>
              </a:ext>
            </a:extLst>
          </p:cNvPr>
          <p:cNvGrpSpPr/>
          <p:nvPr/>
        </p:nvGrpSpPr>
        <p:grpSpPr>
          <a:xfrm>
            <a:off x="5041519" y="3938022"/>
            <a:ext cx="3952428" cy="1477328"/>
            <a:chOff x="5379566" y="11069053"/>
            <a:chExt cx="3952428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DB4F28B8-7729-8A4C-B10E-5506EB6473A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75B16D-2195-F645-89E6-5540CE2485B3}"/>
                </a:ext>
              </a:extLst>
            </p:cNvPr>
            <p:cNvSpPr/>
            <p:nvPr/>
          </p:nvSpPr>
          <p:spPr>
            <a:xfrm>
              <a:off x="5379566" y="11715384"/>
              <a:ext cx="3952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7EDEE5-D236-074F-AFC7-33DF7865930F}"/>
              </a:ext>
            </a:extLst>
          </p:cNvPr>
          <p:cNvGrpSpPr/>
          <p:nvPr/>
        </p:nvGrpSpPr>
        <p:grpSpPr>
          <a:xfrm>
            <a:off x="10263224" y="3938022"/>
            <a:ext cx="3952428" cy="1477328"/>
            <a:chOff x="5379566" y="11069053"/>
            <a:chExt cx="3952428" cy="147732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B209DF80-2920-674A-B1D4-CE5897C1DD5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D7207F-C981-CF4E-97FB-7B42D2E8EA66}"/>
                </a:ext>
              </a:extLst>
            </p:cNvPr>
            <p:cNvSpPr/>
            <p:nvPr/>
          </p:nvSpPr>
          <p:spPr>
            <a:xfrm>
              <a:off x="5379566" y="11715384"/>
              <a:ext cx="3952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4D305D-C14C-3844-9B56-FA43066384CB}"/>
              </a:ext>
            </a:extLst>
          </p:cNvPr>
          <p:cNvGrpSpPr/>
          <p:nvPr/>
        </p:nvGrpSpPr>
        <p:grpSpPr>
          <a:xfrm>
            <a:off x="15412740" y="3938022"/>
            <a:ext cx="3952428" cy="1477328"/>
            <a:chOff x="5379566" y="11069053"/>
            <a:chExt cx="3952428" cy="1477328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5BFBE73A-1FAC-C14A-A71F-8D5587393AA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BAEE355-F0C7-B742-8E19-947DF6968E1E}"/>
                </a:ext>
              </a:extLst>
            </p:cNvPr>
            <p:cNvSpPr/>
            <p:nvPr/>
          </p:nvSpPr>
          <p:spPr>
            <a:xfrm>
              <a:off x="5379566" y="11715384"/>
              <a:ext cx="39524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3EED78-5D58-9A47-A152-E9364EF8656C}"/>
              </a:ext>
            </a:extLst>
          </p:cNvPr>
          <p:cNvGrpSpPr/>
          <p:nvPr/>
        </p:nvGrpSpPr>
        <p:grpSpPr>
          <a:xfrm>
            <a:off x="8329385" y="9559307"/>
            <a:ext cx="2718714" cy="1846660"/>
            <a:chOff x="5996423" y="11069053"/>
            <a:chExt cx="2718714" cy="1846660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6B521D4A-4586-9C40-9FFE-A8C00BF52CF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6E1CF6-75F8-144F-956A-1D583ADFE424}"/>
                </a:ext>
              </a:extLst>
            </p:cNvPr>
            <p:cNvSpPr/>
            <p:nvPr/>
          </p:nvSpPr>
          <p:spPr>
            <a:xfrm>
              <a:off x="5996423" y="11715384"/>
              <a:ext cx="27187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97CAA8-4D35-ED48-8B81-E7400F43A5A6}"/>
              </a:ext>
            </a:extLst>
          </p:cNvPr>
          <p:cNvGrpSpPr/>
          <p:nvPr/>
        </p:nvGrpSpPr>
        <p:grpSpPr>
          <a:xfrm>
            <a:off x="13453178" y="9559307"/>
            <a:ext cx="2718714" cy="1846660"/>
            <a:chOff x="5996423" y="11069053"/>
            <a:chExt cx="2718714" cy="1846660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15A4496E-AD3B-8844-8673-EE6B8F6E477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89BDD3-32C6-D64B-AAA2-DA7EA96484C6}"/>
                </a:ext>
              </a:extLst>
            </p:cNvPr>
            <p:cNvSpPr/>
            <p:nvPr/>
          </p:nvSpPr>
          <p:spPr>
            <a:xfrm>
              <a:off x="5996423" y="11715384"/>
              <a:ext cx="27187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1726603-6FEF-244E-A2BD-F54FEC7B690E}"/>
              </a:ext>
            </a:extLst>
          </p:cNvPr>
          <p:cNvGrpSpPr/>
          <p:nvPr/>
        </p:nvGrpSpPr>
        <p:grpSpPr>
          <a:xfrm>
            <a:off x="2668308" y="403258"/>
            <a:ext cx="19041035" cy="2561450"/>
            <a:chOff x="2668308" y="861425"/>
            <a:chExt cx="19041035" cy="2561450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6C4CBD9-3472-CB46-BCC6-6185389C6513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B951BEDD-713B-294E-8050-9A66EED3191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325">
            <a:extLst>
              <a:ext uri="{FF2B5EF4-FFF2-40B4-BE49-F238E27FC236}">
                <a16:creationId xmlns:a16="http://schemas.microsoft.com/office/drawing/2014/main" id="{7DFD56FD-C5C5-3844-A1E9-54874FE6B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6862864"/>
            <a:ext cx="4864" cy="4614827"/>
          </a:xfrm>
          <a:prstGeom prst="line">
            <a:avLst/>
          </a:prstGeom>
          <a:noFill/>
          <a:ln w="3810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26">
            <a:extLst>
              <a:ext uri="{FF2B5EF4-FFF2-40B4-BE49-F238E27FC236}">
                <a16:creationId xmlns:a16="http://schemas.microsoft.com/office/drawing/2014/main" id="{C1A654AA-D82B-C04D-B00E-B3519A64F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6862864"/>
            <a:ext cx="4614830" cy="4861"/>
          </a:xfrm>
          <a:prstGeom prst="line">
            <a:avLst/>
          </a:prstGeom>
          <a:noFill/>
          <a:ln w="3810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27">
            <a:extLst>
              <a:ext uri="{FF2B5EF4-FFF2-40B4-BE49-F238E27FC236}">
                <a16:creationId xmlns:a16="http://schemas.microsoft.com/office/drawing/2014/main" id="{322729EE-0CB3-4B4A-9B6B-0D902D915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2248034"/>
            <a:ext cx="4864" cy="4619691"/>
          </a:xfrm>
          <a:prstGeom prst="line">
            <a:avLst/>
          </a:prstGeom>
          <a:noFill/>
          <a:ln w="3810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Line 328">
            <a:extLst>
              <a:ext uri="{FF2B5EF4-FFF2-40B4-BE49-F238E27FC236}">
                <a16:creationId xmlns:a16="http://schemas.microsoft.com/office/drawing/2014/main" id="{24CED750-42C3-5F43-B903-2D34A3854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00424" y="6862864"/>
            <a:ext cx="4619691" cy="4861"/>
          </a:xfrm>
          <a:prstGeom prst="line">
            <a:avLst/>
          </a:prstGeom>
          <a:noFill/>
          <a:ln w="3810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7" name="Line 329">
            <a:extLst>
              <a:ext uri="{FF2B5EF4-FFF2-40B4-BE49-F238E27FC236}">
                <a16:creationId xmlns:a16="http://schemas.microsoft.com/office/drawing/2014/main" id="{1841145C-F7C1-3A43-84F5-7892507FE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6862864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Line 330">
            <a:extLst>
              <a:ext uri="{FF2B5EF4-FFF2-40B4-BE49-F238E27FC236}">
                <a16:creationId xmlns:a16="http://schemas.microsoft.com/office/drawing/2014/main" id="{444975D4-F789-694D-A841-554A9BC2C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7169221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Line 331">
            <a:extLst>
              <a:ext uri="{FF2B5EF4-FFF2-40B4-BE49-F238E27FC236}">
                <a16:creationId xmlns:a16="http://schemas.microsoft.com/office/drawing/2014/main" id="{8BD51F34-1E2C-7742-B0BA-EAF623785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7470717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Line 332">
            <a:extLst>
              <a:ext uri="{FF2B5EF4-FFF2-40B4-BE49-F238E27FC236}">
                <a16:creationId xmlns:a16="http://schemas.microsoft.com/office/drawing/2014/main" id="{F84653CB-4627-884E-A797-5D426DF35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7777077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33">
            <a:extLst>
              <a:ext uri="{FF2B5EF4-FFF2-40B4-BE49-F238E27FC236}">
                <a16:creationId xmlns:a16="http://schemas.microsoft.com/office/drawing/2014/main" id="{F3D77288-9975-A142-9419-5A851B011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8078573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34">
            <a:extLst>
              <a:ext uri="{FF2B5EF4-FFF2-40B4-BE49-F238E27FC236}">
                <a16:creationId xmlns:a16="http://schemas.microsoft.com/office/drawing/2014/main" id="{6B92D4AD-AA7A-9B49-AE32-9A7CEAE63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8384930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37">
            <a:extLst>
              <a:ext uri="{FF2B5EF4-FFF2-40B4-BE49-F238E27FC236}">
                <a16:creationId xmlns:a16="http://schemas.microsoft.com/office/drawing/2014/main" id="{C1742D57-E693-AE4E-ADFC-533F2BD7A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9294281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38">
            <a:extLst>
              <a:ext uri="{FF2B5EF4-FFF2-40B4-BE49-F238E27FC236}">
                <a16:creationId xmlns:a16="http://schemas.microsoft.com/office/drawing/2014/main" id="{866B514B-E1A6-6649-A0DA-85E4F2234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9600638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39">
            <a:extLst>
              <a:ext uri="{FF2B5EF4-FFF2-40B4-BE49-F238E27FC236}">
                <a16:creationId xmlns:a16="http://schemas.microsoft.com/office/drawing/2014/main" id="{4C640397-E87E-474B-8AEA-2843F9BB1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9902133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40">
            <a:extLst>
              <a:ext uri="{FF2B5EF4-FFF2-40B4-BE49-F238E27FC236}">
                <a16:creationId xmlns:a16="http://schemas.microsoft.com/office/drawing/2014/main" id="{299FF2AE-FD63-6C43-AEC2-7B5D8F120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10208493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41">
            <a:extLst>
              <a:ext uri="{FF2B5EF4-FFF2-40B4-BE49-F238E27FC236}">
                <a16:creationId xmlns:a16="http://schemas.microsoft.com/office/drawing/2014/main" id="{958B1262-93ED-5846-BB6E-436264D54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10509989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42">
            <a:extLst>
              <a:ext uri="{FF2B5EF4-FFF2-40B4-BE49-F238E27FC236}">
                <a16:creationId xmlns:a16="http://schemas.microsoft.com/office/drawing/2014/main" id="{533986C2-CCE5-8D45-83A8-7CA2053DF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10811485"/>
            <a:ext cx="4864" cy="15074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43">
            <a:extLst>
              <a:ext uri="{FF2B5EF4-FFF2-40B4-BE49-F238E27FC236}">
                <a16:creationId xmlns:a16="http://schemas.microsoft.com/office/drawing/2014/main" id="{5069CA5A-F406-A448-9D6B-E3F8E9E9C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11117842"/>
            <a:ext cx="4864" cy="15074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44">
            <a:extLst>
              <a:ext uri="{FF2B5EF4-FFF2-40B4-BE49-F238E27FC236}">
                <a16:creationId xmlns:a16="http://schemas.microsoft.com/office/drawing/2014/main" id="{8B05AC6B-44D1-814F-91C8-158E2F44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11419337"/>
            <a:ext cx="4864" cy="58354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45">
            <a:extLst>
              <a:ext uri="{FF2B5EF4-FFF2-40B4-BE49-F238E27FC236}">
                <a16:creationId xmlns:a16="http://schemas.microsoft.com/office/drawing/2014/main" id="{CB6EB789-2F57-2D4E-8159-EA121E787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5251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46">
            <a:extLst>
              <a:ext uri="{FF2B5EF4-FFF2-40B4-BE49-F238E27FC236}">
                <a16:creationId xmlns:a16="http://schemas.microsoft.com/office/drawing/2014/main" id="{3563DBE4-63E0-2A47-BADC-FD0175376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1611" y="6862864"/>
            <a:ext cx="150746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47">
            <a:extLst>
              <a:ext uri="{FF2B5EF4-FFF2-40B4-BE49-F238E27FC236}">
                <a16:creationId xmlns:a16="http://schemas.microsoft.com/office/drawing/2014/main" id="{B81CF565-3C48-3645-8255-C2D30155A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3107" y="6862864"/>
            <a:ext cx="150746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Line 348">
            <a:extLst>
              <a:ext uri="{FF2B5EF4-FFF2-40B4-BE49-F238E27FC236}">
                <a16:creationId xmlns:a16="http://schemas.microsoft.com/office/drawing/2014/main" id="{4FB39D9B-8808-864B-A074-E15F7AAA6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464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7" name="Line 349">
            <a:extLst>
              <a:ext uri="{FF2B5EF4-FFF2-40B4-BE49-F238E27FC236}">
                <a16:creationId xmlns:a16="http://schemas.microsoft.com/office/drawing/2014/main" id="{35F59A99-376C-E04B-B5CD-F24534F66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30959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50">
            <a:extLst>
              <a:ext uri="{FF2B5EF4-FFF2-40B4-BE49-F238E27FC236}">
                <a16:creationId xmlns:a16="http://schemas.microsoft.com/office/drawing/2014/main" id="{15AEA8CD-EE6D-7646-BE83-C43397E4E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2455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53">
            <a:extLst>
              <a:ext uri="{FF2B5EF4-FFF2-40B4-BE49-F238E27FC236}">
                <a16:creationId xmlns:a16="http://schemas.microsoft.com/office/drawing/2014/main" id="{159B714A-14BB-3241-9297-E41606981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46668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54">
            <a:extLst>
              <a:ext uri="{FF2B5EF4-FFF2-40B4-BE49-F238E27FC236}">
                <a16:creationId xmlns:a16="http://schemas.microsoft.com/office/drawing/2014/main" id="{34D5BBA0-E5E5-664D-88DB-A1E243F0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8163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Line 355">
            <a:extLst>
              <a:ext uri="{FF2B5EF4-FFF2-40B4-BE49-F238E27FC236}">
                <a16:creationId xmlns:a16="http://schemas.microsoft.com/office/drawing/2014/main" id="{C09C74DE-9B9F-8641-93AA-BC4DEADDF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4523" y="6862864"/>
            <a:ext cx="150746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56">
            <a:extLst>
              <a:ext uri="{FF2B5EF4-FFF2-40B4-BE49-F238E27FC236}">
                <a16:creationId xmlns:a16="http://schemas.microsoft.com/office/drawing/2014/main" id="{A634D4F1-3DB9-C24A-9419-29E8C487A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6019" y="6862864"/>
            <a:ext cx="150746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57">
            <a:extLst>
              <a:ext uri="{FF2B5EF4-FFF2-40B4-BE49-F238E27FC236}">
                <a16:creationId xmlns:a16="http://schemas.microsoft.com/office/drawing/2014/main" id="{58AC8DAD-2B32-4D41-9947-0AF2E98E4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2376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Line 358">
            <a:extLst>
              <a:ext uri="{FF2B5EF4-FFF2-40B4-BE49-F238E27FC236}">
                <a16:creationId xmlns:a16="http://schemas.microsoft.com/office/drawing/2014/main" id="{D1D0EB99-5987-624E-9B09-68037AB79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3872" y="6862864"/>
            <a:ext cx="150749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Line 359">
            <a:extLst>
              <a:ext uri="{FF2B5EF4-FFF2-40B4-BE49-F238E27FC236}">
                <a16:creationId xmlns:a16="http://schemas.microsoft.com/office/drawing/2014/main" id="{6A1E634F-6A71-3342-82FA-E7B419B12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0232" y="6862864"/>
            <a:ext cx="150746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Line 360">
            <a:extLst>
              <a:ext uri="{FF2B5EF4-FFF2-40B4-BE49-F238E27FC236}">
                <a16:creationId xmlns:a16="http://schemas.microsoft.com/office/drawing/2014/main" id="{7C3E7600-8870-2240-B982-BFAF1D474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1727" y="6862864"/>
            <a:ext cx="58354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" name="Line 361">
            <a:extLst>
              <a:ext uri="{FF2B5EF4-FFF2-40B4-BE49-F238E27FC236}">
                <a16:creationId xmlns:a16="http://schemas.microsoft.com/office/drawing/2014/main" id="{BFDB0497-93E2-A84C-A8C0-88748FFEE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6707254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0" name="Line 362">
            <a:extLst>
              <a:ext uri="{FF2B5EF4-FFF2-40B4-BE49-F238E27FC236}">
                <a16:creationId xmlns:a16="http://schemas.microsoft.com/office/drawing/2014/main" id="{C9F3500D-715F-B747-9953-AF7D9E81B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6405758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1" name="Line 363">
            <a:extLst>
              <a:ext uri="{FF2B5EF4-FFF2-40B4-BE49-F238E27FC236}">
                <a16:creationId xmlns:a16="http://schemas.microsoft.com/office/drawing/2014/main" id="{6D315023-8B6F-204F-B4C3-ECCB26F1D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6104262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Line 364">
            <a:extLst>
              <a:ext uri="{FF2B5EF4-FFF2-40B4-BE49-F238E27FC236}">
                <a16:creationId xmlns:a16="http://schemas.microsoft.com/office/drawing/2014/main" id="{6DFF2D38-A200-D24D-9165-135CFF363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5797902"/>
            <a:ext cx="4864" cy="16047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Line 365">
            <a:extLst>
              <a:ext uri="{FF2B5EF4-FFF2-40B4-BE49-F238E27FC236}">
                <a16:creationId xmlns:a16="http://schemas.microsoft.com/office/drawing/2014/main" id="{88E30F62-4954-8147-A0C2-CE9D7CC0A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5496407"/>
            <a:ext cx="4864" cy="16047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7" name="Line 369">
            <a:extLst>
              <a:ext uri="{FF2B5EF4-FFF2-40B4-BE49-F238E27FC236}">
                <a16:creationId xmlns:a16="http://schemas.microsoft.com/office/drawing/2014/main" id="{5C73CC5A-2C31-3549-829A-7D8A76132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4280699"/>
            <a:ext cx="4864" cy="16047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Line 370">
            <a:extLst>
              <a:ext uri="{FF2B5EF4-FFF2-40B4-BE49-F238E27FC236}">
                <a16:creationId xmlns:a16="http://schemas.microsoft.com/office/drawing/2014/main" id="{6B0602D6-B44F-1E4C-AC13-67F9AB381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3974342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9" name="Line 371">
            <a:extLst>
              <a:ext uri="{FF2B5EF4-FFF2-40B4-BE49-F238E27FC236}">
                <a16:creationId xmlns:a16="http://schemas.microsoft.com/office/drawing/2014/main" id="{15433AE8-04C2-4A44-8450-B6DF2EF3D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3672846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" name="Line 372">
            <a:extLst>
              <a:ext uri="{FF2B5EF4-FFF2-40B4-BE49-F238E27FC236}">
                <a16:creationId xmlns:a16="http://schemas.microsoft.com/office/drawing/2014/main" id="{5A2F07E3-4C8D-F14E-A45D-547C0E5E4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3371350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73">
            <a:extLst>
              <a:ext uri="{FF2B5EF4-FFF2-40B4-BE49-F238E27FC236}">
                <a16:creationId xmlns:a16="http://schemas.microsoft.com/office/drawing/2014/main" id="{A2F75B95-50D9-4047-87A8-7DC205A84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3064990"/>
            <a:ext cx="4864" cy="16047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74">
            <a:extLst>
              <a:ext uri="{FF2B5EF4-FFF2-40B4-BE49-F238E27FC236}">
                <a16:creationId xmlns:a16="http://schemas.microsoft.com/office/drawing/2014/main" id="{FDD5BBB9-AAEC-394C-B246-767B376D5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2763495"/>
            <a:ext cx="4864" cy="160475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75">
            <a:extLst>
              <a:ext uri="{FF2B5EF4-FFF2-40B4-BE49-F238E27FC236}">
                <a16:creationId xmlns:a16="http://schemas.microsoft.com/office/drawing/2014/main" id="{17DF7674-A1D9-2842-9C92-208AF8ECD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2457138"/>
            <a:ext cx="4864" cy="16047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76">
            <a:extLst>
              <a:ext uri="{FF2B5EF4-FFF2-40B4-BE49-F238E27FC236}">
                <a16:creationId xmlns:a16="http://schemas.microsoft.com/office/drawing/2014/main" id="{3337F0A3-E0D5-F54B-9EBC-879EEDE6A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15251" y="2248034"/>
            <a:ext cx="4864" cy="68080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77">
            <a:extLst>
              <a:ext uri="{FF2B5EF4-FFF2-40B4-BE49-F238E27FC236}">
                <a16:creationId xmlns:a16="http://schemas.microsoft.com/office/drawing/2014/main" id="{BC70EC4B-FDB7-DC43-AF01-B4F81B25D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9641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78">
            <a:extLst>
              <a:ext uri="{FF2B5EF4-FFF2-40B4-BE49-F238E27FC236}">
                <a16:creationId xmlns:a16="http://schemas.microsoft.com/office/drawing/2014/main" id="{402C3ED3-53FE-1140-96AC-80CED9A9D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58145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79">
            <a:extLst>
              <a:ext uri="{FF2B5EF4-FFF2-40B4-BE49-F238E27FC236}">
                <a16:creationId xmlns:a16="http://schemas.microsoft.com/office/drawing/2014/main" id="{F475DF44-8B35-E54A-84DD-0AF389379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51788" y="6862864"/>
            <a:ext cx="160472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380">
            <a:extLst>
              <a:ext uri="{FF2B5EF4-FFF2-40B4-BE49-F238E27FC236}">
                <a16:creationId xmlns:a16="http://schemas.microsoft.com/office/drawing/2014/main" id="{BF369896-0DE6-3C48-ACB3-C3A176E08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50292" y="6862864"/>
            <a:ext cx="160472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81">
            <a:extLst>
              <a:ext uri="{FF2B5EF4-FFF2-40B4-BE49-F238E27FC236}">
                <a16:creationId xmlns:a16="http://schemas.microsoft.com/office/drawing/2014/main" id="{BC665E61-274C-A841-B733-024C85859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43932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82">
            <a:extLst>
              <a:ext uri="{FF2B5EF4-FFF2-40B4-BE49-F238E27FC236}">
                <a16:creationId xmlns:a16="http://schemas.microsoft.com/office/drawing/2014/main" id="{8FF1A920-9F5D-B64C-B3D2-0A2B927F2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42437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Line 385">
            <a:extLst>
              <a:ext uri="{FF2B5EF4-FFF2-40B4-BE49-F238E27FC236}">
                <a16:creationId xmlns:a16="http://schemas.microsoft.com/office/drawing/2014/main" id="{0C241499-3383-974D-8F65-A572F197B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33088" y="6862864"/>
            <a:ext cx="160472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86">
            <a:extLst>
              <a:ext uri="{FF2B5EF4-FFF2-40B4-BE49-F238E27FC236}">
                <a16:creationId xmlns:a16="http://schemas.microsoft.com/office/drawing/2014/main" id="{C8FFECAF-B748-144A-B26E-CDD952F11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26728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87">
            <a:extLst>
              <a:ext uri="{FF2B5EF4-FFF2-40B4-BE49-F238E27FC236}">
                <a16:creationId xmlns:a16="http://schemas.microsoft.com/office/drawing/2014/main" id="{E2659CCF-C281-EE40-9F72-C04ABD809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25233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388">
            <a:extLst>
              <a:ext uri="{FF2B5EF4-FFF2-40B4-BE49-F238E27FC236}">
                <a16:creationId xmlns:a16="http://schemas.microsoft.com/office/drawing/2014/main" id="{F1BECB15-1B32-274C-B7FB-CBD454BDD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8876" y="6862864"/>
            <a:ext cx="160472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Line 389">
            <a:extLst>
              <a:ext uri="{FF2B5EF4-FFF2-40B4-BE49-F238E27FC236}">
                <a16:creationId xmlns:a16="http://schemas.microsoft.com/office/drawing/2014/main" id="{41FEDC8D-76F6-334A-B70F-0AF6CE1D4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7380" y="6862864"/>
            <a:ext cx="160472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9" name="Line 390">
            <a:extLst>
              <a:ext uri="{FF2B5EF4-FFF2-40B4-BE49-F238E27FC236}">
                <a16:creationId xmlns:a16="http://schemas.microsoft.com/office/drawing/2014/main" id="{EBA99471-9364-1245-8F88-EEB1E98AB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11020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91">
            <a:extLst>
              <a:ext uri="{FF2B5EF4-FFF2-40B4-BE49-F238E27FC236}">
                <a16:creationId xmlns:a16="http://schemas.microsoft.com/office/drawing/2014/main" id="{4AA69541-A310-3542-A3B6-E0DBC317C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09525" y="6862864"/>
            <a:ext cx="160475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92">
            <a:extLst>
              <a:ext uri="{FF2B5EF4-FFF2-40B4-BE49-F238E27FC236}">
                <a16:creationId xmlns:a16="http://schemas.microsoft.com/office/drawing/2014/main" id="{68A4FEAC-B6A9-7743-88EC-69D3EA752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00424" y="6862864"/>
            <a:ext cx="68080" cy="4861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Freeform 393">
            <a:extLst>
              <a:ext uri="{FF2B5EF4-FFF2-40B4-BE49-F238E27FC236}">
                <a16:creationId xmlns:a16="http://schemas.microsoft.com/office/drawing/2014/main" id="{84EC9976-9D6E-EC4A-8573-51290784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994" y="4567607"/>
            <a:ext cx="4585653" cy="4585650"/>
          </a:xfrm>
          <a:custGeom>
            <a:avLst/>
            <a:gdLst>
              <a:gd name="T0" fmla="*/ 1496653 w 4158"/>
              <a:gd name="T1" fmla="*/ 749586 h 4158"/>
              <a:gd name="T2" fmla="*/ 1496653 w 4158"/>
              <a:gd name="T3" fmla="*/ 749586 h 4158"/>
              <a:gd name="T4" fmla="*/ 749947 w 4158"/>
              <a:gd name="T5" fmla="*/ 1496652 h 4158"/>
              <a:gd name="T6" fmla="*/ 0 w 4158"/>
              <a:gd name="T7" fmla="*/ 749586 h 4158"/>
              <a:gd name="T8" fmla="*/ 749947 w 4158"/>
              <a:gd name="T9" fmla="*/ 0 h 4158"/>
              <a:gd name="T10" fmla="*/ 1496653 w 4158"/>
              <a:gd name="T11" fmla="*/ 749586 h 41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158" h="4158">
                <a:moveTo>
                  <a:pt x="4157" y="2082"/>
                </a:moveTo>
                <a:lnTo>
                  <a:pt x="4157" y="2082"/>
                </a:lnTo>
                <a:cubicBezTo>
                  <a:pt x="4157" y="3227"/>
                  <a:pt x="3228" y="4157"/>
                  <a:pt x="2083" y="4157"/>
                </a:cubicBezTo>
                <a:cubicBezTo>
                  <a:pt x="930" y="4157"/>
                  <a:pt x="0" y="3227"/>
                  <a:pt x="0" y="2082"/>
                </a:cubicBezTo>
                <a:cubicBezTo>
                  <a:pt x="0" y="930"/>
                  <a:pt x="930" y="0"/>
                  <a:pt x="2083" y="0"/>
                </a:cubicBezTo>
                <a:cubicBezTo>
                  <a:pt x="3228" y="0"/>
                  <a:pt x="4157" y="930"/>
                  <a:pt x="4157" y="208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7">
            <a:extLst>
              <a:ext uri="{FF2B5EF4-FFF2-40B4-BE49-F238E27FC236}">
                <a16:creationId xmlns:a16="http://schemas.microsoft.com/office/drawing/2014/main" id="{DB2C5D43-B803-1343-9587-FB797D66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0081" y="6021593"/>
            <a:ext cx="1663089" cy="1672814"/>
          </a:xfrm>
          <a:custGeom>
            <a:avLst/>
            <a:gdLst>
              <a:gd name="T0" fmla="*/ 542565 w 1507"/>
              <a:gd name="T1" fmla="*/ 545740 h 1515"/>
              <a:gd name="T2" fmla="*/ 0 w 1507"/>
              <a:gd name="T3" fmla="*/ 545740 h 1515"/>
              <a:gd name="T4" fmla="*/ 0 w 1507"/>
              <a:gd name="T5" fmla="*/ 0 h 1515"/>
              <a:gd name="T6" fmla="*/ 542565 w 1507"/>
              <a:gd name="T7" fmla="*/ 0 h 1515"/>
              <a:gd name="T8" fmla="*/ 542565 w 1507"/>
              <a:gd name="T9" fmla="*/ 545740 h 15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7" h="1515">
                <a:moveTo>
                  <a:pt x="1506" y="1514"/>
                </a:moveTo>
                <a:lnTo>
                  <a:pt x="0" y="1514"/>
                </a:lnTo>
                <a:lnTo>
                  <a:pt x="0" y="0"/>
                </a:lnTo>
                <a:lnTo>
                  <a:pt x="1506" y="0"/>
                </a:lnTo>
                <a:lnTo>
                  <a:pt x="1506" y="15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8">
            <a:extLst>
              <a:ext uri="{FF2B5EF4-FFF2-40B4-BE49-F238E27FC236}">
                <a16:creationId xmlns:a16="http://schemas.microsoft.com/office/drawing/2014/main" id="{672814B5-5187-C74F-8FFB-7B1ECBD3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45" y="6021593"/>
            <a:ext cx="1663089" cy="1672814"/>
          </a:xfrm>
          <a:custGeom>
            <a:avLst/>
            <a:gdLst>
              <a:gd name="T0" fmla="*/ 542565 w 1507"/>
              <a:gd name="T1" fmla="*/ 545740 h 1515"/>
              <a:gd name="T2" fmla="*/ 0 w 1507"/>
              <a:gd name="T3" fmla="*/ 545740 h 1515"/>
              <a:gd name="T4" fmla="*/ 0 w 1507"/>
              <a:gd name="T5" fmla="*/ 0 h 1515"/>
              <a:gd name="T6" fmla="*/ 542565 w 1507"/>
              <a:gd name="T7" fmla="*/ 0 h 1515"/>
              <a:gd name="T8" fmla="*/ 542565 w 1507"/>
              <a:gd name="T9" fmla="*/ 545740 h 15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7" h="1515">
                <a:moveTo>
                  <a:pt x="1506" y="1514"/>
                </a:moveTo>
                <a:lnTo>
                  <a:pt x="0" y="1514"/>
                </a:lnTo>
                <a:lnTo>
                  <a:pt x="0" y="0"/>
                </a:lnTo>
                <a:lnTo>
                  <a:pt x="1506" y="0"/>
                </a:lnTo>
                <a:lnTo>
                  <a:pt x="1506" y="15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9">
            <a:extLst>
              <a:ext uri="{FF2B5EF4-FFF2-40B4-BE49-F238E27FC236}">
                <a16:creationId xmlns:a16="http://schemas.microsoft.com/office/drawing/2014/main" id="{EFAAF781-BEE6-F04E-89BA-6DA10715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983" y="11477691"/>
            <a:ext cx="1672815" cy="1663089"/>
          </a:xfrm>
          <a:custGeom>
            <a:avLst/>
            <a:gdLst>
              <a:gd name="T0" fmla="*/ 0 w 1516"/>
              <a:gd name="T1" fmla="*/ 542565 h 1507"/>
              <a:gd name="T2" fmla="*/ 0 w 1516"/>
              <a:gd name="T3" fmla="*/ 0 h 1507"/>
              <a:gd name="T4" fmla="*/ 545740 w 1516"/>
              <a:gd name="T5" fmla="*/ 0 h 1507"/>
              <a:gd name="T6" fmla="*/ 545740 w 1516"/>
              <a:gd name="T7" fmla="*/ 542565 h 1507"/>
              <a:gd name="T8" fmla="*/ 0 w 1516"/>
              <a:gd name="T9" fmla="*/ 542565 h 1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6" h="1507">
                <a:moveTo>
                  <a:pt x="0" y="1506"/>
                </a:moveTo>
                <a:lnTo>
                  <a:pt x="0" y="0"/>
                </a:lnTo>
                <a:lnTo>
                  <a:pt x="1515" y="0"/>
                </a:lnTo>
                <a:lnTo>
                  <a:pt x="1515" y="1506"/>
                </a:lnTo>
                <a:lnTo>
                  <a:pt x="0" y="15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50">
            <a:extLst>
              <a:ext uri="{FF2B5EF4-FFF2-40B4-BE49-F238E27FC236}">
                <a16:creationId xmlns:a16="http://schemas.microsoft.com/office/drawing/2014/main" id="{440E61A1-C621-D94D-BC01-1546C59F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983" y="575220"/>
            <a:ext cx="1672815" cy="1663089"/>
          </a:xfrm>
          <a:custGeom>
            <a:avLst/>
            <a:gdLst>
              <a:gd name="T0" fmla="*/ 0 w 1516"/>
              <a:gd name="T1" fmla="*/ 542565 h 1507"/>
              <a:gd name="T2" fmla="*/ 0 w 1516"/>
              <a:gd name="T3" fmla="*/ 0 h 1507"/>
              <a:gd name="T4" fmla="*/ 545740 w 1516"/>
              <a:gd name="T5" fmla="*/ 0 h 1507"/>
              <a:gd name="T6" fmla="*/ 545740 w 1516"/>
              <a:gd name="T7" fmla="*/ 542565 h 1507"/>
              <a:gd name="T8" fmla="*/ 0 w 1516"/>
              <a:gd name="T9" fmla="*/ 542565 h 15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6" h="1507">
                <a:moveTo>
                  <a:pt x="0" y="1506"/>
                </a:moveTo>
                <a:lnTo>
                  <a:pt x="0" y="0"/>
                </a:lnTo>
                <a:lnTo>
                  <a:pt x="1515" y="0"/>
                </a:lnTo>
                <a:lnTo>
                  <a:pt x="1515" y="1506"/>
                </a:lnTo>
                <a:lnTo>
                  <a:pt x="0" y="15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1">
            <a:extLst>
              <a:ext uri="{FF2B5EF4-FFF2-40B4-BE49-F238E27FC236}">
                <a16:creationId xmlns:a16="http://schemas.microsoft.com/office/drawing/2014/main" id="{B64DE159-1AE4-4F4C-89AF-BD34D673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974" y="1027465"/>
            <a:ext cx="457106" cy="739151"/>
          </a:xfrm>
          <a:custGeom>
            <a:avLst/>
            <a:gdLst>
              <a:gd name="T0" fmla="*/ 68124 w 414"/>
              <a:gd name="T1" fmla="*/ 240941 h 672"/>
              <a:gd name="T2" fmla="*/ 68124 w 414"/>
              <a:gd name="T3" fmla="*/ 240941 h 672"/>
              <a:gd name="T4" fmla="*/ 9372 w 414"/>
              <a:gd name="T5" fmla="*/ 228732 h 672"/>
              <a:gd name="T6" fmla="*/ 3244 w 414"/>
              <a:gd name="T7" fmla="*/ 210060 h 672"/>
              <a:gd name="T8" fmla="*/ 21627 w 414"/>
              <a:gd name="T9" fmla="*/ 201083 h 672"/>
              <a:gd name="T10" fmla="*/ 102367 w 414"/>
              <a:gd name="T11" fmla="*/ 203956 h 672"/>
              <a:gd name="T12" fmla="*/ 117866 w 414"/>
              <a:gd name="T13" fmla="*/ 176307 h 672"/>
              <a:gd name="T14" fmla="*/ 68124 w 414"/>
              <a:gd name="T15" fmla="*/ 136090 h 672"/>
              <a:gd name="T16" fmla="*/ 24871 w 414"/>
              <a:gd name="T17" fmla="*/ 111314 h 672"/>
              <a:gd name="T18" fmla="*/ 3244 w 414"/>
              <a:gd name="T19" fmla="*/ 71097 h 672"/>
              <a:gd name="T20" fmla="*/ 30998 w 414"/>
              <a:gd name="T21" fmla="*/ 18672 h 672"/>
              <a:gd name="T22" fmla="*/ 136609 w 414"/>
              <a:gd name="T23" fmla="*/ 15440 h 672"/>
              <a:gd name="T24" fmla="*/ 145981 w 414"/>
              <a:gd name="T25" fmla="*/ 36985 h 672"/>
              <a:gd name="T26" fmla="*/ 123994 w 414"/>
              <a:gd name="T27" fmla="*/ 43089 h 672"/>
              <a:gd name="T28" fmla="*/ 46498 w 414"/>
              <a:gd name="T29" fmla="*/ 43089 h 672"/>
              <a:gd name="T30" fmla="*/ 30998 w 414"/>
              <a:gd name="T31" fmla="*/ 71097 h 672"/>
              <a:gd name="T32" fmla="*/ 80740 w 414"/>
              <a:gd name="T33" fmla="*/ 108082 h 672"/>
              <a:gd name="T34" fmla="*/ 123994 w 414"/>
              <a:gd name="T35" fmla="*/ 132859 h 672"/>
              <a:gd name="T36" fmla="*/ 145981 w 414"/>
              <a:gd name="T37" fmla="*/ 176307 h 672"/>
              <a:gd name="T38" fmla="*/ 117866 w 414"/>
              <a:gd name="T39" fmla="*/ 228732 h 672"/>
              <a:gd name="T40" fmla="*/ 68124 w 414"/>
              <a:gd name="T41" fmla="*/ 240941 h 6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4" h="672">
                <a:moveTo>
                  <a:pt x="189" y="671"/>
                </a:moveTo>
                <a:lnTo>
                  <a:pt x="189" y="671"/>
                </a:lnTo>
                <a:cubicBezTo>
                  <a:pt x="138" y="671"/>
                  <a:pt x="86" y="663"/>
                  <a:pt x="26" y="637"/>
                </a:cubicBezTo>
                <a:cubicBezTo>
                  <a:pt x="9" y="628"/>
                  <a:pt x="0" y="602"/>
                  <a:pt x="9" y="585"/>
                </a:cubicBezTo>
                <a:cubicBezTo>
                  <a:pt x="17" y="560"/>
                  <a:pt x="43" y="551"/>
                  <a:pt x="60" y="560"/>
                </a:cubicBezTo>
                <a:cubicBezTo>
                  <a:pt x="146" y="594"/>
                  <a:pt x="232" y="594"/>
                  <a:pt x="284" y="568"/>
                </a:cubicBezTo>
                <a:cubicBezTo>
                  <a:pt x="310" y="551"/>
                  <a:pt x="327" y="525"/>
                  <a:pt x="327" y="491"/>
                </a:cubicBezTo>
                <a:cubicBezTo>
                  <a:pt x="327" y="448"/>
                  <a:pt x="250" y="413"/>
                  <a:pt x="189" y="379"/>
                </a:cubicBezTo>
                <a:cubicBezTo>
                  <a:pt x="146" y="361"/>
                  <a:pt x="103" y="336"/>
                  <a:pt x="69" y="310"/>
                </a:cubicBezTo>
                <a:cubicBezTo>
                  <a:pt x="26" y="276"/>
                  <a:pt x="9" y="241"/>
                  <a:pt x="9" y="198"/>
                </a:cubicBezTo>
                <a:cubicBezTo>
                  <a:pt x="9" y="138"/>
                  <a:pt x="34" y="86"/>
                  <a:pt x="86" y="52"/>
                </a:cubicBezTo>
                <a:cubicBezTo>
                  <a:pt x="155" y="0"/>
                  <a:pt x="275" y="0"/>
                  <a:pt x="379" y="43"/>
                </a:cubicBezTo>
                <a:cubicBezTo>
                  <a:pt x="405" y="52"/>
                  <a:pt x="413" y="78"/>
                  <a:pt x="405" y="103"/>
                </a:cubicBezTo>
                <a:cubicBezTo>
                  <a:pt x="396" y="120"/>
                  <a:pt x="370" y="129"/>
                  <a:pt x="344" y="120"/>
                </a:cubicBezTo>
                <a:cubicBezTo>
                  <a:pt x="267" y="86"/>
                  <a:pt x="181" y="86"/>
                  <a:pt x="129" y="120"/>
                </a:cubicBezTo>
                <a:cubicBezTo>
                  <a:pt x="103" y="138"/>
                  <a:pt x="86" y="163"/>
                  <a:pt x="86" y="198"/>
                </a:cubicBezTo>
                <a:cubicBezTo>
                  <a:pt x="86" y="241"/>
                  <a:pt x="164" y="276"/>
                  <a:pt x="224" y="301"/>
                </a:cubicBezTo>
                <a:cubicBezTo>
                  <a:pt x="267" y="327"/>
                  <a:pt x="310" y="344"/>
                  <a:pt x="344" y="370"/>
                </a:cubicBezTo>
                <a:cubicBezTo>
                  <a:pt x="387" y="404"/>
                  <a:pt x="405" y="448"/>
                  <a:pt x="405" y="491"/>
                </a:cubicBezTo>
                <a:cubicBezTo>
                  <a:pt x="405" y="551"/>
                  <a:pt x="379" y="602"/>
                  <a:pt x="327" y="637"/>
                </a:cubicBezTo>
                <a:cubicBezTo>
                  <a:pt x="293" y="663"/>
                  <a:pt x="241" y="671"/>
                  <a:pt x="189" y="6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2">
            <a:extLst>
              <a:ext uri="{FF2B5EF4-FFF2-40B4-BE49-F238E27FC236}">
                <a16:creationId xmlns:a16="http://schemas.microsoft.com/office/drawing/2014/main" id="{D83B2677-20B4-264F-BE79-B8FF3B6F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762" y="857264"/>
            <a:ext cx="97257" cy="170201"/>
          </a:xfrm>
          <a:custGeom>
            <a:avLst/>
            <a:gdLst>
              <a:gd name="T0" fmla="*/ 15693 w 87"/>
              <a:gd name="T1" fmla="*/ 55207 h 156"/>
              <a:gd name="T2" fmla="*/ 15693 w 87"/>
              <a:gd name="T3" fmla="*/ 55207 h 156"/>
              <a:gd name="T4" fmla="*/ 0 w 87"/>
              <a:gd name="T5" fmla="*/ 39891 h 156"/>
              <a:gd name="T6" fmla="*/ 0 w 87"/>
              <a:gd name="T7" fmla="*/ 15315 h 156"/>
              <a:gd name="T8" fmla="*/ 15693 w 87"/>
              <a:gd name="T9" fmla="*/ 0 h 156"/>
              <a:gd name="T10" fmla="*/ 31385 w 87"/>
              <a:gd name="T11" fmla="*/ 15315 h 156"/>
              <a:gd name="T12" fmla="*/ 31385 w 87"/>
              <a:gd name="T13" fmla="*/ 39891 h 156"/>
              <a:gd name="T14" fmla="*/ 15693 w 87"/>
              <a:gd name="T15" fmla="*/ 55207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" h="156">
                <a:moveTo>
                  <a:pt x="43" y="155"/>
                </a:moveTo>
                <a:lnTo>
                  <a:pt x="43" y="155"/>
                </a:lnTo>
                <a:cubicBezTo>
                  <a:pt x="17" y="155"/>
                  <a:pt x="0" y="129"/>
                  <a:pt x="0" y="11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17" y="0"/>
                  <a:pt x="43" y="0"/>
                </a:cubicBezTo>
                <a:cubicBezTo>
                  <a:pt x="60" y="0"/>
                  <a:pt x="86" y="26"/>
                  <a:pt x="86" y="43"/>
                </a:cubicBezTo>
                <a:cubicBezTo>
                  <a:pt x="86" y="112"/>
                  <a:pt x="86" y="112"/>
                  <a:pt x="86" y="112"/>
                </a:cubicBezTo>
                <a:cubicBezTo>
                  <a:pt x="86" y="129"/>
                  <a:pt x="60" y="155"/>
                  <a:pt x="43" y="1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53">
            <a:extLst>
              <a:ext uri="{FF2B5EF4-FFF2-40B4-BE49-F238E27FC236}">
                <a16:creationId xmlns:a16="http://schemas.microsoft.com/office/drawing/2014/main" id="{7569EB16-87AA-2C49-9F87-A6D1F2C83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762" y="1790928"/>
            <a:ext cx="97257" cy="160475"/>
          </a:xfrm>
          <a:custGeom>
            <a:avLst/>
            <a:gdLst>
              <a:gd name="T0" fmla="*/ 15693 w 87"/>
              <a:gd name="T1" fmla="*/ 52032 h 147"/>
              <a:gd name="T2" fmla="*/ 15693 w 87"/>
              <a:gd name="T3" fmla="*/ 52032 h 147"/>
              <a:gd name="T4" fmla="*/ 0 w 87"/>
              <a:gd name="T5" fmla="*/ 36707 h 147"/>
              <a:gd name="T6" fmla="*/ 0 w 87"/>
              <a:gd name="T7" fmla="*/ 15324 h 147"/>
              <a:gd name="T8" fmla="*/ 15693 w 87"/>
              <a:gd name="T9" fmla="*/ 0 h 147"/>
              <a:gd name="T10" fmla="*/ 31385 w 87"/>
              <a:gd name="T11" fmla="*/ 15324 h 147"/>
              <a:gd name="T12" fmla="*/ 31385 w 87"/>
              <a:gd name="T13" fmla="*/ 36707 h 147"/>
              <a:gd name="T14" fmla="*/ 15693 w 87"/>
              <a:gd name="T15" fmla="*/ 52032 h 1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" h="147">
                <a:moveTo>
                  <a:pt x="43" y="146"/>
                </a:moveTo>
                <a:lnTo>
                  <a:pt x="43" y="146"/>
                </a:lnTo>
                <a:cubicBezTo>
                  <a:pt x="17" y="146"/>
                  <a:pt x="0" y="129"/>
                  <a:pt x="0" y="10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0" y="0"/>
                  <a:pt x="86" y="17"/>
                  <a:pt x="86" y="43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29"/>
                  <a:pt x="60" y="146"/>
                  <a:pt x="43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54">
            <a:extLst>
              <a:ext uri="{FF2B5EF4-FFF2-40B4-BE49-F238E27FC236}">
                <a16:creationId xmlns:a16="http://schemas.microsoft.com/office/drawing/2014/main" id="{9E91368A-81C7-CD4D-888F-B451719D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000" y="6361991"/>
            <a:ext cx="1901366" cy="996882"/>
          </a:xfrm>
          <a:custGeom>
            <a:avLst/>
            <a:gdLst>
              <a:gd name="T0" fmla="*/ 595494 w 1723"/>
              <a:gd name="T1" fmla="*/ 325078 h 904"/>
              <a:gd name="T2" fmla="*/ 595494 w 1723"/>
              <a:gd name="T3" fmla="*/ 325078 h 904"/>
              <a:gd name="T4" fmla="*/ 21975 w 1723"/>
              <a:gd name="T5" fmla="*/ 325078 h 904"/>
              <a:gd name="T6" fmla="*/ 0 w 1723"/>
              <a:gd name="T7" fmla="*/ 303478 h 904"/>
              <a:gd name="T8" fmla="*/ 0 w 1723"/>
              <a:gd name="T9" fmla="*/ 24840 h 904"/>
              <a:gd name="T10" fmla="*/ 21975 w 1723"/>
              <a:gd name="T11" fmla="*/ 0 h 904"/>
              <a:gd name="T12" fmla="*/ 595494 w 1723"/>
              <a:gd name="T13" fmla="*/ 0 h 904"/>
              <a:gd name="T14" fmla="*/ 620352 w 1723"/>
              <a:gd name="T15" fmla="*/ 24840 h 904"/>
              <a:gd name="T16" fmla="*/ 620352 w 1723"/>
              <a:gd name="T17" fmla="*/ 303478 h 904"/>
              <a:gd name="T18" fmla="*/ 595494 w 1723"/>
              <a:gd name="T19" fmla="*/ 325078 h 904"/>
              <a:gd name="T20" fmla="*/ 28100 w 1723"/>
              <a:gd name="T21" fmla="*/ 296998 h 904"/>
              <a:gd name="T22" fmla="*/ 28100 w 1723"/>
              <a:gd name="T23" fmla="*/ 296998 h 904"/>
              <a:gd name="T24" fmla="*/ 589370 w 1723"/>
              <a:gd name="T25" fmla="*/ 296998 h 904"/>
              <a:gd name="T26" fmla="*/ 589370 w 1723"/>
              <a:gd name="T27" fmla="*/ 28080 h 904"/>
              <a:gd name="T28" fmla="*/ 28100 w 1723"/>
              <a:gd name="T29" fmla="*/ 28080 h 904"/>
              <a:gd name="T30" fmla="*/ 28100 w 1723"/>
              <a:gd name="T31" fmla="*/ 296998 h 904"/>
              <a:gd name="T32" fmla="*/ 595494 w 1723"/>
              <a:gd name="T33" fmla="*/ 28080 h 904"/>
              <a:gd name="T34" fmla="*/ 595494 w 1723"/>
              <a:gd name="T35" fmla="*/ 28080 h 9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23" h="904">
                <a:moveTo>
                  <a:pt x="1653" y="903"/>
                </a:moveTo>
                <a:lnTo>
                  <a:pt x="1653" y="903"/>
                </a:lnTo>
                <a:cubicBezTo>
                  <a:pt x="61" y="903"/>
                  <a:pt x="61" y="903"/>
                  <a:pt x="61" y="903"/>
                </a:cubicBezTo>
                <a:cubicBezTo>
                  <a:pt x="26" y="903"/>
                  <a:pt x="0" y="877"/>
                  <a:pt x="0" y="84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5"/>
                  <a:pt x="26" y="0"/>
                  <a:pt x="61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87" y="0"/>
                  <a:pt x="1722" y="35"/>
                  <a:pt x="1722" y="69"/>
                </a:cubicBezTo>
                <a:cubicBezTo>
                  <a:pt x="1722" y="843"/>
                  <a:pt x="1722" y="843"/>
                  <a:pt x="1722" y="843"/>
                </a:cubicBezTo>
                <a:cubicBezTo>
                  <a:pt x="1722" y="877"/>
                  <a:pt x="1687" y="903"/>
                  <a:pt x="1653" y="903"/>
                </a:cubicBezTo>
                <a:close/>
                <a:moveTo>
                  <a:pt x="78" y="825"/>
                </a:moveTo>
                <a:lnTo>
                  <a:pt x="78" y="825"/>
                </a:lnTo>
                <a:cubicBezTo>
                  <a:pt x="1636" y="825"/>
                  <a:pt x="1636" y="825"/>
                  <a:pt x="1636" y="825"/>
                </a:cubicBezTo>
                <a:cubicBezTo>
                  <a:pt x="1636" y="78"/>
                  <a:pt x="1636" y="78"/>
                  <a:pt x="1636" y="78"/>
                </a:cubicBezTo>
                <a:cubicBezTo>
                  <a:pt x="78" y="78"/>
                  <a:pt x="78" y="78"/>
                  <a:pt x="78" y="78"/>
                </a:cubicBezTo>
                <a:lnTo>
                  <a:pt x="78" y="825"/>
                </a:lnTo>
                <a:close/>
                <a:moveTo>
                  <a:pt x="1653" y="78"/>
                </a:moveTo>
                <a:lnTo>
                  <a:pt x="1653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55">
            <a:extLst>
              <a:ext uri="{FF2B5EF4-FFF2-40B4-BE49-F238E27FC236}">
                <a16:creationId xmlns:a16="http://schemas.microsoft.com/office/drawing/2014/main" id="{867C4A17-AA16-7444-9A8B-DDFD5997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6151" y="6668351"/>
            <a:ext cx="408478" cy="398752"/>
          </a:xfrm>
          <a:custGeom>
            <a:avLst/>
            <a:gdLst>
              <a:gd name="T0" fmla="*/ 65058 w 371"/>
              <a:gd name="T1" fmla="*/ 27766 h 361"/>
              <a:gd name="T2" fmla="*/ 65058 w 371"/>
              <a:gd name="T3" fmla="*/ 27766 h 361"/>
              <a:gd name="T4" fmla="*/ 102079 w 371"/>
              <a:gd name="T5" fmla="*/ 64547 h 361"/>
              <a:gd name="T6" fmla="*/ 65058 w 371"/>
              <a:gd name="T7" fmla="*/ 102049 h 361"/>
              <a:gd name="T8" fmla="*/ 30911 w 371"/>
              <a:gd name="T9" fmla="*/ 64547 h 361"/>
              <a:gd name="T10" fmla="*/ 65058 w 371"/>
              <a:gd name="T11" fmla="*/ 27766 h 361"/>
              <a:gd name="T12" fmla="*/ 65058 w 371"/>
              <a:gd name="T13" fmla="*/ 0 h 361"/>
              <a:gd name="T14" fmla="*/ 65058 w 371"/>
              <a:gd name="T15" fmla="*/ 0 h 361"/>
              <a:gd name="T16" fmla="*/ 0 w 371"/>
              <a:gd name="T17" fmla="*/ 64547 h 361"/>
              <a:gd name="T18" fmla="*/ 65058 w 371"/>
              <a:gd name="T19" fmla="*/ 129814 h 361"/>
              <a:gd name="T20" fmla="*/ 132991 w 371"/>
              <a:gd name="T21" fmla="*/ 64547 h 361"/>
              <a:gd name="T22" fmla="*/ 65058 w 371"/>
              <a:gd name="T23" fmla="*/ 0 h 361"/>
              <a:gd name="T24" fmla="*/ 65058 w 371"/>
              <a:gd name="T25" fmla="*/ 27766 h 3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1" h="361">
                <a:moveTo>
                  <a:pt x="181" y="77"/>
                </a:moveTo>
                <a:lnTo>
                  <a:pt x="181" y="77"/>
                </a:lnTo>
                <a:cubicBezTo>
                  <a:pt x="241" y="77"/>
                  <a:pt x="284" y="120"/>
                  <a:pt x="284" y="179"/>
                </a:cubicBezTo>
                <a:cubicBezTo>
                  <a:pt x="284" y="231"/>
                  <a:pt x="241" y="283"/>
                  <a:pt x="181" y="283"/>
                </a:cubicBezTo>
                <a:cubicBezTo>
                  <a:pt x="129" y="283"/>
                  <a:pt x="86" y="231"/>
                  <a:pt x="86" y="179"/>
                </a:cubicBezTo>
                <a:cubicBezTo>
                  <a:pt x="86" y="120"/>
                  <a:pt x="129" y="77"/>
                  <a:pt x="181" y="77"/>
                </a:cubicBezTo>
                <a:lnTo>
                  <a:pt x="181" y="0"/>
                </a:lnTo>
                <a:cubicBezTo>
                  <a:pt x="86" y="0"/>
                  <a:pt x="0" y="77"/>
                  <a:pt x="0" y="179"/>
                </a:cubicBezTo>
                <a:cubicBezTo>
                  <a:pt x="0" y="274"/>
                  <a:pt x="86" y="360"/>
                  <a:pt x="181" y="360"/>
                </a:cubicBezTo>
                <a:cubicBezTo>
                  <a:pt x="284" y="360"/>
                  <a:pt x="370" y="274"/>
                  <a:pt x="370" y="179"/>
                </a:cubicBezTo>
                <a:cubicBezTo>
                  <a:pt x="370" y="77"/>
                  <a:pt x="284" y="0"/>
                  <a:pt x="181" y="0"/>
                </a:cubicBezTo>
                <a:lnTo>
                  <a:pt x="181" y="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56">
            <a:extLst>
              <a:ext uri="{FF2B5EF4-FFF2-40B4-BE49-F238E27FC236}">
                <a16:creationId xmlns:a16="http://schemas.microsoft.com/office/drawing/2014/main" id="{CDA96FED-87A2-4D40-AE48-2056ECFB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570" y="6488425"/>
            <a:ext cx="1633912" cy="748876"/>
          </a:xfrm>
          <a:custGeom>
            <a:avLst/>
            <a:gdLst>
              <a:gd name="T0" fmla="*/ 477253 w 1482"/>
              <a:gd name="T1" fmla="*/ 30919 h 680"/>
              <a:gd name="T2" fmla="*/ 477253 w 1482"/>
              <a:gd name="T3" fmla="*/ 30919 h 680"/>
              <a:gd name="T4" fmla="*/ 504966 w 1482"/>
              <a:gd name="T5" fmla="*/ 58962 h 680"/>
              <a:gd name="T6" fmla="*/ 504966 w 1482"/>
              <a:gd name="T7" fmla="*/ 188390 h 680"/>
              <a:gd name="T8" fmla="*/ 477253 w 1482"/>
              <a:gd name="T9" fmla="*/ 216432 h 680"/>
              <a:gd name="T10" fmla="*/ 55787 w 1482"/>
              <a:gd name="T11" fmla="*/ 216432 h 680"/>
              <a:gd name="T12" fmla="*/ 28074 w 1482"/>
              <a:gd name="T13" fmla="*/ 188390 h 680"/>
              <a:gd name="T14" fmla="*/ 28074 w 1482"/>
              <a:gd name="T15" fmla="*/ 58962 h 680"/>
              <a:gd name="T16" fmla="*/ 55787 w 1482"/>
              <a:gd name="T17" fmla="*/ 30919 h 680"/>
              <a:gd name="T18" fmla="*/ 477253 w 1482"/>
              <a:gd name="T19" fmla="*/ 30919 h 680"/>
              <a:gd name="T20" fmla="*/ 477253 w 1482"/>
              <a:gd name="T21" fmla="*/ 0 h 680"/>
              <a:gd name="T22" fmla="*/ 477253 w 1482"/>
              <a:gd name="T23" fmla="*/ 0 h 680"/>
              <a:gd name="T24" fmla="*/ 55787 w 1482"/>
              <a:gd name="T25" fmla="*/ 0 h 680"/>
              <a:gd name="T26" fmla="*/ 28074 w 1482"/>
              <a:gd name="T27" fmla="*/ 30919 h 680"/>
              <a:gd name="T28" fmla="*/ 0 w 1482"/>
              <a:gd name="T29" fmla="*/ 58962 h 680"/>
              <a:gd name="T30" fmla="*/ 0 w 1482"/>
              <a:gd name="T31" fmla="*/ 188390 h 680"/>
              <a:gd name="T32" fmla="*/ 28074 w 1482"/>
              <a:gd name="T33" fmla="*/ 216432 h 680"/>
              <a:gd name="T34" fmla="*/ 55787 w 1482"/>
              <a:gd name="T35" fmla="*/ 244115 h 680"/>
              <a:gd name="T36" fmla="*/ 477253 w 1482"/>
              <a:gd name="T37" fmla="*/ 244115 h 680"/>
              <a:gd name="T38" fmla="*/ 504966 w 1482"/>
              <a:gd name="T39" fmla="*/ 216432 h 680"/>
              <a:gd name="T40" fmla="*/ 533040 w 1482"/>
              <a:gd name="T41" fmla="*/ 188390 h 680"/>
              <a:gd name="T42" fmla="*/ 533040 w 1482"/>
              <a:gd name="T43" fmla="*/ 58962 h 680"/>
              <a:gd name="T44" fmla="*/ 504966 w 1482"/>
              <a:gd name="T45" fmla="*/ 30919 h 680"/>
              <a:gd name="T46" fmla="*/ 477253 w 1482"/>
              <a:gd name="T47" fmla="*/ 0 h 680"/>
              <a:gd name="T48" fmla="*/ 477253 w 1482"/>
              <a:gd name="T49" fmla="*/ 30919 h 6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82" h="680">
                <a:moveTo>
                  <a:pt x="1326" y="86"/>
                </a:moveTo>
                <a:lnTo>
                  <a:pt x="1326" y="86"/>
                </a:lnTo>
                <a:cubicBezTo>
                  <a:pt x="1326" y="129"/>
                  <a:pt x="1360" y="164"/>
                  <a:pt x="1403" y="164"/>
                </a:cubicBezTo>
                <a:cubicBezTo>
                  <a:pt x="1403" y="524"/>
                  <a:pt x="1403" y="524"/>
                  <a:pt x="1403" y="524"/>
                </a:cubicBezTo>
                <a:cubicBezTo>
                  <a:pt x="1360" y="524"/>
                  <a:pt x="1326" y="559"/>
                  <a:pt x="1326" y="602"/>
                </a:cubicBezTo>
                <a:cubicBezTo>
                  <a:pt x="155" y="602"/>
                  <a:pt x="155" y="602"/>
                  <a:pt x="155" y="602"/>
                </a:cubicBezTo>
                <a:cubicBezTo>
                  <a:pt x="155" y="559"/>
                  <a:pt x="121" y="524"/>
                  <a:pt x="78" y="524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121" y="164"/>
                  <a:pt x="155" y="129"/>
                  <a:pt x="155" y="86"/>
                </a:cubicBezTo>
                <a:cubicBezTo>
                  <a:pt x="1326" y="86"/>
                  <a:pt x="1326" y="86"/>
                  <a:pt x="1326" y="86"/>
                </a:cubicBezTo>
                <a:lnTo>
                  <a:pt x="1326" y="0"/>
                </a:lnTo>
                <a:cubicBezTo>
                  <a:pt x="155" y="0"/>
                  <a:pt x="155" y="0"/>
                  <a:pt x="155" y="0"/>
                </a:cubicBezTo>
                <a:cubicBezTo>
                  <a:pt x="112" y="0"/>
                  <a:pt x="78" y="34"/>
                  <a:pt x="78" y="86"/>
                </a:cubicBezTo>
                <a:cubicBezTo>
                  <a:pt x="35" y="86"/>
                  <a:pt x="0" y="121"/>
                  <a:pt x="0" y="16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67"/>
                  <a:pt x="35" y="602"/>
                  <a:pt x="78" y="602"/>
                </a:cubicBezTo>
                <a:cubicBezTo>
                  <a:pt x="78" y="645"/>
                  <a:pt x="112" y="679"/>
                  <a:pt x="155" y="679"/>
                </a:cubicBezTo>
                <a:cubicBezTo>
                  <a:pt x="1326" y="679"/>
                  <a:pt x="1326" y="679"/>
                  <a:pt x="1326" y="679"/>
                </a:cubicBezTo>
                <a:cubicBezTo>
                  <a:pt x="1369" y="679"/>
                  <a:pt x="1403" y="645"/>
                  <a:pt x="1403" y="602"/>
                </a:cubicBezTo>
                <a:cubicBezTo>
                  <a:pt x="1446" y="602"/>
                  <a:pt x="1481" y="567"/>
                  <a:pt x="1481" y="524"/>
                </a:cubicBezTo>
                <a:cubicBezTo>
                  <a:pt x="1481" y="164"/>
                  <a:pt x="1481" y="164"/>
                  <a:pt x="1481" y="164"/>
                </a:cubicBezTo>
                <a:cubicBezTo>
                  <a:pt x="1481" y="121"/>
                  <a:pt x="1446" y="86"/>
                  <a:pt x="1403" y="86"/>
                </a:cubicBezTo>
                <a:cubicBezTo>
                  <a:pt x="1403" y="34"/>
                  <a:pt x="1369" y="0"/>
                  <a:pt x="1326" y="0"/>
                </a:cubicBezTo>
                <a:lnTo>
                  <a:pt x="1326" y="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7">
            <a:extLst>
              <a:ext uri="{FF2B5EF4-FFF2-40B4-BE49-F238E27FC236}">
                <a16:creationId xmlns:a16="http://schemas.microsoft.com/office/drawing/2014/main" id="{6A4B3B0C-EE69-0A4D-909B-5FDAF5E2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562" y="6478699"/>
            <a:ext cx="515460" cy="758602"/>
          </a:xfrm>
          <a:custGeom>
            <a:avLst/>
            <a:gdLst>
              <a:gd name="T0" fmla="*/ 124220 w 466"/>
              <a:gd name="T1" fmla="*/ 247291 h 689"/>
              <a:gd name="T2" fmla="*/ 124220 w 466"/>
              <a:gd name="T3" fmla="*/ 247291 h 689"/>
              <a:gd name="T4" fmla="*/ 0 w 466"/>
              <a:gd name="T5" fmla="*/ 124005 h 689"/>
              <a:gd name="T6" fmla="*/ 124220 w 466"/>
              <a:gd name="T7" fmla="*/ 0 h 689"/>
              <a:gd name="T8" fmla="*/ 155275 w 466"/>
              <a:gd name="T9" fmla="*/ 3235 h 689"/>
              <a:gd name="T10" fmla="*/ 167914 w 466"/>
              <a:gd name="T11" fmla="*/ 21925 h 689"/>
              <a:gd name="T12" fmla="*/ 149136 w 466"/>
              <a:gd name="T13" fmla="*/ 34146 h 689"/>
              <a:gd name="T14" fmla="*/ 124220 w 466"/>
              <a:gd name="T15" fmla="*/ 31271 h 689"/>
              <a:gd name="T16" fmla="*/ 31055 w 466"/>
              <a:gd name="T17" fmla="*/ 124005 h 689"/>
              <a:gd name="T18" fmla="*/ 124220 w 466"/>
              <a:gd name="T19" fmla="*/ 216379 h 689"/>
              <a:gd name="T20" fmla="*/ 146248 w 466"/>
              <a:gd name="T21" fmla="*/ 213144 h 689"/>
              <a:gd name="T22" fmla="*/ 164664 w 466"/>
              <a:gd name="T23" fmla="*/ 225725 h 689"/>
              <a:gd name="T24" fmla="*/ 155275 w 466"/>
              <a:gd name="T25" fmla="*/ 244056 h 689"/>
              <a:gd name="T26" fmla="*/ 124220 w 466"/>
              <a:gd name="T27" fmla="*/ 247291 h 6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66" h="689">
                <a:moveTo>
                  <a:pt x="344" y="688"/>
                </a:moveTo>
                <a:lnTo>
                  <a:pt x="344" y="688"/>
                </a:lnTo>
                <a:cubicBezTo>
                  <a:pt x="155" y="688"/>
                  <a:pt x="0" y="533"/>
                  <a:pt x="0" y="345"/>
                </a:cubicBezTo>
                <a:cubicBezTo>
                  <a:pt x="0" y="156"/>
                  <a:pt x="155" y="0"/>
                  <a:pt x="344" y="0"/>
                </a:cubicBezTo>
                <a:cubicBezTo>
                  <a:pt x="370" y="0"/>
                  <a:pt x="405" y="9"/>
                  <a:pt x="430" y="9"/>
                </a:cubicBezTo>
                <a:cubicBezTo>
                  <a:pt x="456" y="18"/>
                  <a:pt x="465" y="43"/>
                  <a:pt x="465" y="61"/>
                </a:cubicBezTo>
                <a:cubicBezTo>
                  <a:pt x="456" y="87"/>
                  <a:pt x="430" y="104"/>
                  <a:pt x="413" y="95"/>
                </a:cubicBezTo>
                <a:cubicBezTo>
                  <a:pt x="387" y="87"/>
                  <a:pt x="370" y="87"/>
                  <a:pt x="344" y="87"/>
                </a:cubicBezTo>
                <a:cubicBezTo>
                  <a:pt x="198" y="87"/>
                  <a:pt x="86" y="198"/>
                  <a:pt x="86" y="345"/>
                </a:cubicBezTo>
                <a:cubicBezTo>
                  <a:pt x="86" y="490"/>
                  <a:pt x="198" y="602"/>
                  <a:pt x="344" y="602"/>
                </a:cubicBezTo>
                <a:cubicBezTo>
                  <a:pt x="361" y="602"/>
                  <a:pt x="387" y="602"/>
                  <a:pt x="405" y="593"/>
                </a:cubicBezTo>
                <a:cubicBezTo>
                  <a:pt x="430" y="593"/>
                  <a:pt x="456" y="602"/>
                  <a:pt x="456" y="628"/>
                </a:cubicBezTo>
                <a:cubicBezTo>
                  <a:pt x="465" y="645"/>
                  <a:pt x="448" y="671"/>
                  <a:pt x="430" y="679"/>
                </a:cubicBezTo>
                <a:cubicBezTo>
                  <a:pt x="405" y="679"/>
                  <a:pt x="370" y="688"/>
                  <a:pt x="344" y="6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58">
            <a:extLst>
              <a:ext uri="{FF2B5EF4-FFF2-40B4-BE49-F238E27FC236}">
                <a16:creationId xmlns:a16="http://schemas.microsoft.com/office/drawing/2014/main" id="{C495C384-F99A-2D47-8A7C-1ADD5B1F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1226" y="6721841"/>
            <a:ext cx="418204" cy="97257"/>
          </a:xfrm>
          <a:custGeom>
            <a:avLst/>
            <a:gdLst>
              <a:gd name="T0" fmla="*/ 120358 w 380"/>
              <a:gd name="T1" fmla="*/ 31385 h 87"/>
              <a:gd name="T2" fmla="*/ 120358 w 380"/>
              <a:gd name="T3" fmla="*/ 31385 h 87"/>
              <a:gd name="T4" fmla="*/ 15449 w 380"/>
              <a:gd name="T5" fmla="*/ 31385 h 87"/>
              <a:gd name="T6" fmla="*/ 0 w 380"/>
              <a:gd name="T7" fmla="*/ 15693 h 87"/>
              <a:gd name="T8" fmla="*/ 15449 w 380"/>
              <a:gd name="T9" fmla="*/ 0 h 87"/>
              <a:gd name="T10" fmla="*/ 120358 w 380"/>
              <a:gd name="T11" fmla="*/ 0 h 87"/>
              <a:gd name="T12" fmla="*/ 136166 w 380"/>
              <a:gd name="T13" fmla="*/ 15693 h 87"/>
              <a:gd name="T14" fmla="*/ 120358 w 380"/>
              <a:gd name="T15" fmla="*/ 31385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0" h="87">
                <a:moveTo>
                  <a:pt x="335" y="86"/>
                </a:moveTo>
                <a:lnTo>
                  <a:pt x="335" y="86"/>
                </a:lnTo>
                <a:cubicBezTo>
                  <a:pt x="43" y="86"/>
                  <a:pt x="43" y="86"/>
                  <a:pt x="43" y="86"/>
                </a:cubicBezTo>
                <a:cubicBezTo>
                  <a:pt x="17" y="86"/>
                  <a:pt x="0" y="6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1" y="0"/>
                  <a:pt x="379" y="17"/>
                  <a:pt x="379" y="43"/>
                </a:cubicBezTo>
                <a:cubicBezTo>
                  <a:pt x="379" y="60"/>
                  <a:pt x="361" y="86"/>
                  <a:pt x="335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59">
            <a:extLst>
              <a:ext uri="{FF2B5EF4-FFF2-40B4-BE49-F238E27FC236}">
                <a16:creationId xmlns:a16="http://schemas.microsoft.com/office/drawing/2014/main" id="{3F01611E-B093-724D-85DD-D7061F7E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1226" y="6892041"/>
            <a:ext cx="418204" cy="87531"/>
          </a:xfrm>
          <a:custGeom>
            <a:avLst/>
            <a:gdLst>
              <a:gd name="T0" fmla="*/ 120358 w 380"/>
              <a:gd name="T1" fmla="*/ 28213 h 79"/>
              <a:gd name="T2" fmla="*/ 120358 w 380"/>
              <a:gd name="T3" fmla="*/ 28213 h 79"/>
              <a:gd name="T4" fmla="*/ 15449 w 380"/>
              <a:gd name="T5" fmla="*/ 28213 h 79"/>
              <a:gd name="T6" fmla="*/ 0 w 380"/>
              <a:gd name="T7" fmla="*/ 12660 h 79"/>
              <a:gd name="T8" fmla="*/ 15449 w 380"/>
              <a:gd name="T9" fmla="*/ 0 h 79"/>
              <a:gd name="T10" fmla="*/ 120358 w 380"/>
              <a:gd name="T11" fmla="*/ 0 h 79"/>
              <a:gd name="T12" fmla="*/ 136166 w 380"/>
              <a:gd name="T13" fmla="*/ 12660 h 79"/>
              <a:gd name="T14" fmla="*/ 120358 w 380"/>
              <a:gd name="T15" fmla="*/ 28213 h 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0" h="79">
                <a:moveTo>
                  <a:pt x="335" y="78"/>
                </a:moveTo>
                <a:lnTo>
                  <a:pt x="335" y="78"/>
                </a:lnTo>
                <a:cubicBezTo>
                  <a:pt x="43" y="78"/>
                  <a:pt x="43" y="78"/>
                  <a:pt x="43" y="78"/>
                </a:cubicBezTo>
                <a:cubicBezTo>
                  <a:pt x="17" y="78"/>
                  <a:pt x="0" y="60"/>
                  <a:pt x="0" y="35"/>
                </a:cubicBezTo>
                <a:cubicBezTo>
                  <a:pt x="0" y="18"/>
                  <a:pt x="17" y="0"/>
                  <a:pt x="43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1" y="0"/>
                  <a:pt x="379" y="18"/>
                  <a:pt x="379" y="35"/>
                </a:cubicBezTo>
                <a:cubicBezTo>
                  <a:pt x="379" y="60"/>
                  <a:pt x="361" y="78"/>
                  <a:pt x="335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60">
            <a:extLst>
              <a:ext uri="{FF2B5EF4-FFF2-40B4-BE49-F238E27FC236}">
                <a16:creationId xmlns:a16="http://schemas.microsoft.com/office/drawing/2014/main" id="{638E49D5-5209-8A46-920D-78D6389F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4304" y="11925072"/>
            <a:ext cx="359850" cy="359850"/>
          </a:xfrm>
          <a:custGeom>
            <a:avLst/>
            <a:gdLst>
              <a:gd name="T0" fmla="*/ 101716 w 328"/>
              <a:gd name="T1" fmla="*/ 117117 h 328"/>
              <a:gd name="T2" fmla="*/ 101716 w 328"/>
              <a:gd name="T3" fmla="*/ 117117 h 328"/>
              <a:gd name="T4" fmla="*/ 92404 w 328"/>
              <a:gd name="T5" fmla="*/ 113893 h 328"/>
              <a:gd name="T6" fmla="*/ 6089 w 328"/>
              <a:gd name="T7" fmla="*/ 27578 h 328"/>
              <a:gd name="T8" fmla="*/ 6089 w 328"/>
              <a:gd name="T9" fmla="*/ 6089 h 328"/>
              <a:gd name="T10" fmla="*/ 27578 w 328"/>
              <a:gd name="T11" fmla="*/ 6089 h 328"/>
              <a:gd name="T12" fmla="*/ 113893 w 328"/>
              <a:gd name="T13" fmla="*/ 92404 h 328"/>
              <a:gd name="T14" fmla="*/ 113893 w 328"/>
              <a:gd name="T15" fmla="*/ 113893 h 328"/>
              <a:gd name="T16" fmla="*/ 101716 w 328"/>
              <a:gd name="T17" fmla="*/ 117117 h 3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328">
                <a:moveTo>
                  <a:pt x="284" y="327"/>
                </a:moveTo>
                <a:lnTo>
                  <a:pt x="284" y="327"/>
                </a:lnTo>
                <a:cubicBezTo>
                  <a:pt x="275" y="327"/>
                  <a:pt x="266" y="327"/>
                  <a:pt x="258" y="318"/>
                </a:cubicBezTo>
                <a:cubicBezTo>
                  <a:pt x="17" y="77"/>
                  <a:pt x="17" y="77"/>
                  <a:pt x="17" y="77"/>
                </a:cubicBezTo>
                <a:cubicBezTo>
                  <a:pt x="0" y="60"/>
                  <a:pt x="0" y="34"/>
                  <a:pt x="17" y="17"/>
                </a:cubicBezTo>
                <a:cubicBezTo>
                  <a:pt x="34" y="0"/>
                  <a:pt x="60" y="0"/>
                  <a:pt x="77" y="17"/>
                </a:cubicBezTo>
                <a:cubicBezTo>
                  <a:pt x="318" y="258"/>
                  <a:pt x="318" y="258"/>
                  <a:pt x="318" y="258"/>
                </a:cubicBezTo>
                <a:cubicBezTo>
                  <a:pt x="327" y="275"/>
                  <a:pt x="327" y="301"/>
                  <a:pt x="318" y="318"/>
                </a:cubicBezTo>
                <a:cubicBezTo>
                  <a:pt x="309" y="327"/>
                  <a:pt x="292" y="327"/>
                  <a:pt x="284" y="3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61">
            <a:extLst>
              <a:ext uri="{FF2B5EF4-FFF2-40B4-BE49-F238E27FC236}">
                <a16:creationId xmlns:a16="http://schemas.microsoft.com/office/drawing/2014/main" id="{783CF43A-2895-4847-83E0-1C725D57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762" y="11934797"/>
            <a:ext cx="359850" cy="350124"/>
          </a:xfrm>
          <a:custGeom>
            <a:avLst/>
            <a:gdLst>
              <a:gd name="T0" fmla="*/ 15401 w 328"/>
              <a:gd name="T1" fmla="*/ 113942 h 319"/>
              <a:gd name="T2" fmla="*/ 15401 w 328"/>
              <a:gd name="T3" fmla="*/ 113942 h 319"/>
              <a:gd name="T4" fmla="*/ 6089 w 328"/>
              <a:gd name="T5" fmla="*/ 110717 h 319"/>
              <a:gd name="T6" fmla="*/ 6089 w 328"/>
              <a:gd name="T7" fmla="*/ 89218 h 319"/>
              <a:gd name="T8" fmla="*/ 89181 w 328"/>
              <a:gd name="T9" fmla="*/ 6091 h 319"/>
              <a:gd name="T10" fmla="*/ 110670 w 328"/>
              <a:gd name="T11" fmla="*/ 6091 h 319"/>
              <a:gd name="T12" fmla="*/ 110670 w 328"/>
              <a:gd name="T13" fmla="*/ 24365 h 319"/>
              <a:gd name="T14" fmla="*/ 27578 w 328"/>
              <a:gd name="T15" fmla="*/ 110717 h 319"/>
              <a:gd name="T16" fmla="*/ 15401 w 328"/>
              <a:gd name="T17" fmla="*/ 113942 h 3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319">
                <a:moveTo>
                  <a:pt x="43" y="318"/>
                </a:moveTo>
                <a:lnTo>
                  <a:pt x="43" y="318"/>
                </a:lnTo>
                <a:cubicBezTo>
                  <a:pt x="34" y="318"/>
                  <a:pt x="25" y="318"/>
                  <a:pt x="17" y="309"/>
                </a:cubicBezTo>
                <a:cubicBezTo>
                  <a:pt x="0" y="292"/>
                  <a:pt x="0" y="266"/>
                  <a:pt x="17" y="249"/>
                </a:cubicBezTo>
                <a:cubicBezTo>
                  <a:pt x="249" y="17"/>
                  <a:pt x="249" y="17"/>
                  <a:pt x="249" y="17"/>
                </a:cubicBezTo>
                <a:cubicBezTo>
                  <a:pt x="266" y="0"/>
                  <a:pt x="292" y="0"/>
                  <a:pt x="309" y="17"/>
                </a:cubicBezTo>
                <a:cubicBezTo>
                  <a:pt x="327" y="25"/>
                  <a:pt x="327" y="51"/>
                  <a:pt x="309" y="68"/>
                </a:cubicBezTo>
                <a:cubicBezTo>
                  <a:pt x="77" y="309"/>
                  <a:pt x="77" y="309"/>
                  <a:pt x="77" y="309"/>
                </a:cubicBezTo>
                <a:cubicBezTo>
                  <a:pt x="68" y="318"/>
                  <a:pt x="51" y="318"/>
                  <a:pt x="43" y="3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62">
            <a:extLst>
              <a:ext uri="{FF2B5EF4-FFF2-40B4-BE49-F238E27FC236}">
                <a16:creationId xmlns:a16="http://schemas.microsoft.com/office/drawing/2014/main" id="{A0EC4F91-7FFC-124B-BD3C-E8404F69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762" y="12187665"/>
            <a:ext cx="97257" cy="496009"/>
          </a:xfrm>
          <a:custGeom>
            <a:avLst/>
            <a:gdLst>
              <a:gd name="T0" fmla="*/ 15693 w 87"/>
              <a:gd name="T1" fmla="*/ 161564 h 449"/>
              <a:gd name="T2" fmla="*/ 15693 w 87"/>
              <a:gd name="T3" fmla="*/ 161564 h 449"/>
              <a:gd name="T4" fmla="*/ 0 w 87"/>
              <a:gd name="T5" fmla="*/ 145696 h 449"/>
              <a:gd name="T6" fmla="*/ 0 w 87"/>
              <a:gd name="T7" fmla="*/ 15507 h 449"/>
              <a:gd name="T8" fmla="*/ 15693 w 87"/>
              <a:gd name="T9" fmla="*/ 0 h 449"/>
              <a:gd name="T10" fmla="*/ 15693 w 87"/>
              <a:gd name="T11" fmla="*/ 0 h 449"/>
              <a:gd name="T12" fmla="*/ 31385 w 87"/>
              <a:gd name="T13" fmla="*/ 15507 h 449"/>
              <a:gd name="T14" fmla="*/ 31385 w 87"/>
              <a:gd name="T15" fmla="*/ 145696 h 449"/>
              <a:gd name="T16" fmla="*/ 15693 w 87"/>
              <a:gd name="T17" fmla="*/ 161564 h 4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7" h="449">
                <a:moveTo>
                  <a:pt x="43" y="448"/>
                </a:moveTo>
                <a:lnTo>
                  <a:pt x="43" y="448"/>
                </a:lnTo>
                <a:cubicBezTo>
                  <a:pt x="17" y="448"/>
                  <a:pt x="0" y="430"/>
                  <a:pt x="0" y="40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17" y="0"/>
                  <a:pt x="43" y="0"/>
                </a:cubicBezTo>
                <a:cubicBezTo>
                  <a:pt x="68" y="0"/>
                  <a:pt x="86" y="26"/>
                  <a:pt x="86" y="43"/>
                </a:cubicBezTo>
                <a:cubicBezTo>
                  <a:pt x="86" y="404"/>
                  <a:pt x="86" y="404"/>
                  <a:pt x="86" y="404"/>
                </a:cubicBezTo>
                <a:cubicBezTo>
                  <a:pt x="86" y="430"/>
                  <a:pt x="68" y="448"/>
                  <a:pt x="43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63">
            <a:extLst>
              <a:ext uri="{FF2B5EF4-FFF2-40B4-BE49-F238E27FC236}">
                <a16:creationId xmlns:a16="http://schemas.microsoft.com/office/drawing/2014/main" id="{61F669CB-B549-9B4B-823C-553EB71A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602" y="12323824"/>
            <a:ext cx="359850" cy="97257"/>
          </a:xfrm>
          <a:custGeom>
            <a:avLst/>
            <a:gdLst>
              <a:gd name="T0" fmla="*/ 101716 w 328"/>
              <a:gd name="T1" fmla="*/ 31389 h 88"/>
              <a:gd name="T2" fmla="*/ 101716 w 328"/>
              <a:gd name="T3" fmla="*/ 31389 h 88"/>
              <a:gd name="T4" fmla="*/ 15401 w 328"/>
              <a:gd name="T5" fmla="*/ 31389 h 88"/>
              <a:gd name="T6" fmla="*/ 0 w 328"/>
              <a:gd name="T7" fmla="*/ 15514 h 88"/>
              <a:gd name="T8" fmla="*/ 15401 w 328"/>
              <a:gd name="T9" fmla="*/ 0 h 88"/>
              <a:gd name="T10" fmla="*/ 101716 w 328"/>
              <a:gd name="T11" fmla="*/ 0 h 88"/>
              <a:gd name="T12" fmla="*/ 117117 w 328"/>
              <a:gd name="T13" fmla="*/ 15514 h 88"/>
              <a:gd name="T14" fmla="*/ 101716 w 328"/>
              <a:gd name="T15" fmla="*/ 31389 h 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8" h="88">
                <a:moveTo>
                  <a:pt x="284" y="87"/>
                </a:moveTo>
                <a:lnTo>
                  <a:pt x="284" y="87"/>
                </a:lnTo>
                <a:cubicBezTo>
                  <a:pt x="43" y="87"/>
                  <a:pt x="43" y="87"/>
                  <a:pt x="43" y="87"/>
                </a:cubicBezTo>
                <a:cubicBezTo>
                  <a:pt x="26" y="87"/>
                  <a:pt x="0" y="69"/>
                  <a:pt x="0" y="43"/>
                </a:cubicBezTo>
                <a:cubicBezTo>
                  <a:pt x="0" y="18"/>
                  <a:pt x="26" y="0"/>
                  <a:pt x="4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310" y="0"/>
                  <a:pt x="327" y="18"/>
                  <a:pt x="327" y="43"/>
                </a:cubicBezTo>
                <a:cubicBezTo>
                  <a:pt x="327" y="69"/>
                  <a:pt x="310" y="87"/>
                  <a:pt x="284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64">
            <a:extLst>
              <a:ext uri="{FF2B5EF4-FFF2-40B4-BE49-F238E27FC236}">
                <a16:creationId xmlns:a16="http://schemas.microsoft.com/office/drawing/2014/main" id="{BF03E049-956C-C345-A29F-26E3979B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602" y="12455122"/>
            <a:ext cx="359850" cy="97257"/>
          </a:xfrm>
          <a:custGeom>
            <a:avLst/>
            <a:gdLst>
              <a:gd name="T0" fmla="*/ 101716 w 328"/>
              <a:gd name="T1" fmla="*/ 31385 h 87"/>
              <a:gd name="T2" fmla="*/ 101716 w 328"/>
              <a:gd name="T3" fmla="*/ 31385 h 87"/>
              <a:gd name="T4" fmla="*/ 15401 w 328"/>
              <a:gd name="T5" fmla="*/ 31385 h 87"/>
              <a:gd name="T6" fmla="*/ 0 w 328"/>
              <a:gd name="T7" fmla="*/ 15693 h 87"/>
              <a:gd name="T8" fmla="*/ 15401 w 328"/>
              <a:gd name="T9" fmla="*/ 0 h 87"/>
              <a:gd name="T10" fmla="*/ 101716 w 328"/>
              <a:gd name="T11" fmla="*/ 0 h 87"/>
              <a:gd name="T12" fmla="*/ 117117 w 328"/>
              <a:gd name="T13" fmla="*/ 15693 h 87"/>
              <a:gd name="T14" fmla="*/ 101716 w 328"/>
              <a:gd name="T15" fmla="*/ 31385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8" h="87">
                <a:moveTo>
                  <a:pt x="284" y="86"/>
                </a:moveTo>
                <a:lnTo>
                  <a:pt x="284" y="86"/>
                </a:lnTo>
                <a:cubicBezTo>
                  <a:pt x="43" y="86"/>
                  <a:pt x="43" y="86"/>
                  <a:pt x="43" y="86"/>
                </a:cubicBezTo>
                <a:cubicBezTo>
                  <a:pt x="26" y="86"/>
                  <a:pt x="0" y="69"/>
                  <a:pt x="0" y="43"/>
                </a:cubicBezTo>
                <a:cubicBezTo>
                  <a:pt x="0" y="26"/>
                  <a:pt x="26" y="0"/>
                  <a:pt x="4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310" y="0"/>
                  <a:pt x="327" y="26"/>
                  <a:pt x="327" y="43"/>
                </a:cubicBezTo>
                <a:cubicBezTo>
                  <a:pt x="327" y="69"/>
                  <a:pt x="310" y="86"/>
                  <a:pt x="284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65">
            <a:extLst>
              <a:ext uri="{FF2B5EF4-FFF2-40B4-BE49-F238E27FC236}">
                <a16:creationId xmlns:a16="http://schemas.microsoft.com/office/drawing/2014/main" id="{8DB3FB23-5E75-E343-A5EF-57E82C4D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126" y="6478699"/>
            <a:ext cx="758602" cy="758602"/>
          </a:xfrm>
          <a:custGeom>
            <a:avLst/>
            <a:gdLst>
              <a:gd name="T0" fmla="*/ 18663 w 690"/>
              <a:gd name="T1" fmla="*/ 247291 h 689"/>
              <a:gd name="T2" fmla="*/ 18663 w 690"/>
              <a:gd name="T3" fmla="*/ 247291 h 689"/>
              <a:gd name="T4" fmla="*/ 6460 w 690"/>
              <a:gd name="T5" fmla="*/ 241180 h 689"/>
              <a:gd name="T6" fmla="*/ 6460 w 690"/>
              <a:gd name="T7" fmla="*/ 219614 h 689"/>
              <a:gd name="T8" fmla="*/ 222526 w 690"/>
              <a:gd name="T9" fmla="*/ 6470 h 689"/>
              <a:gd name="T10" fmla="*/ 244061 w 690"/>
              <a:gd name="T11" fmla="*/ 6470 h 689"/>
              <a:gd name="T12" fmla="*/ 244061 w 690"/>
              <a:gd name="T13" fmla="*/ 28036 h 689"/>
              <a:gd name="T14" fmla="*/ 27995 w 690"/>
              <a:gd name="T15" fmla="*/ 241180 h 689"/>
              <a:gd name="T16" fmla="*/ 18663 w 690"/>
              <a:gd name="T17" fmla="*/ 247291 h 6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0" h="689">
                <a:moveTo>
                  <a:pt x="52" y="688"/>
                </a:moveTo>
                <a:lnTo>
                  <a:pt x="52" y="688"/>
                </a:lnTo>
                <a:cubicBezTo>
                  <a:pt x="35" y="688"/>
                  <a:pt x="26" y="679"/>
                  <a:pt x="18" y="671"/>
                </a:cubicBezTo>
                <a:cubicBezTo>
                  <a:pt x="0" y="654"/>
                  <a:pt x="0" y="628"/>
                  <a:pt x="18" y="611"/>
                </a:cubicBezTo>
                <a:cubicBezTo>
                  <a:pt x="620" y="18"/>
                  <a:pt x="620" y="18"/>
                  <a:pt x="620" y="18"/>
                </a:cubicBezTo>
                <a:cubicBezTo>
                  <a:pt x="637" y="0"/>
                  <a:pt x="663" y="0"/>
                  <a:pt x="680" y="18"/>
                </a:cubicBezTo>
                <a:cubicBezTo>
                  <a:pt x="689" y="35"/>
                  <a:pt x="689" y="61"/>
                  <a:pt x="680" y="78"/>
                </a:cubicBezTo>
                <a:cubicBezTo>
                  <a:pt x="78" y="671"/>
                  <a:pt x="78" y="671"/>
                  <a:pt x="78" y="671"/>
                </a:cubicBezTo>
                <a:cubicBezTo>
                  <a:pt x="69" y="679"/>
                  <a:pt x="60" y="688"/>
                  <a:pt x="52" y="6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66">
            <a:extLst>
              <a:ext uri="{FF2B5EF4-FFF2-40B4-BE49-F238E27FC236}">
                <a16:creationId xmlns:a16="http://schemas.microsoft.com/office/drawing/2014/main" id="{798DD99D-0B1A-154B-8876-7ABB777F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400" y="6468973"/>
            <a:ext cx="296634" cy="286909"/>
          </a:xfrm>
          <a:custGeom>
            <a:avLst/>
            <a:gdLst>
              <a:gd name="T0" fmla="*/ 49503 w 268"/>
              <a:gd name="T1" fmla="*/ 18443 h 259"/>
              <a:gd name="T2" fmla="*/ 49503 w 268"/>
              <a:gd name="T3" fmla="*/ 18443 h 259"/>
              <a:gd name="T4" fmla="*/ 74435 w 268"/>
              <a:gd name="T5" fmla="*/ 46651 h 259"/>
              <a:gd name="T6" fmla="*/ 49503 w 268"/>
              <a:gd name="T7" fmla="*/ 74496 h 259"/>
              <a:gd name="T8" fmla="*/ 21680 w 268"/>
              <a:gd name="T9" fmla="*/ 46651 h 259"/>
              <a:gd name="T10" fmla="*/ 49503 w 268"/>
              <a:gd name="T11" fmla="*/ 18443 h 259"/>
              <a:gd name="T12" fmla="*/ 49503 w 268"/>
              <a:gd name="T13" fmla="*/ 0 h 259"/>
              <a:gd name="T14" fmla="*/ 49503 w 268"/>
              <a:gd name="T15" fmla="*/ 0 h 259"/>
              <a:gd name="T16" fmla="*/ 0 w 268"/>
              <a:gd name="T17" fmla="*/ 46651 h 259"/>
              <a:gd name="T18" fmla="*/ 49503 w 268"/>
              <a:gd name="T19" fmla="*/ 93301 h 259"/>
              <a:gd name="T20" fmla="*/ 96477 w 268"/>
              <a:gd name="T21" fmla="*/ 46651 h 259"/>
              <a:gd name="T22" fmla="*/ 49503 w 268"/>
              <a:gd name="T23" fmla="*/ 0 h 259"/>
              <a:gd name="T24" fmla="*/ 49503 w 268"/>
              <a:gd name="T25" fmla="*/ 18443 h 2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8" h="259">
                <a:moveTo>
                  <a:pt x="137" y="51"/>
                </a:moveTo>
                <a:lnTo>
                  <a:pt x="137" y="51"/>
                </a:lnTo>
                <a:cubicBezTo>
                  <a:pt x="172" y="51"/>
                  <a:pt x="206" y="86"/>
                  <a:pt x="206" y="129"/>
                </a:cubicBezTo>
                <a:cubicBezTo>
                  <a:pt x="206" y="172"/>
                  <a:pt x="172" y="206"/>
                  <a:pt x="137" y="206"/>
                </a:cubicBezTo>
                <a:cubicBezTo>
                  <a:pt x="94" y="206"/>
                  <a:pt x="60" y="172"/>
                  <a:pt x="60" y="129"/>
                </a:cubicBezTo>
                <a:cubicBezTo>
                  <a:pt x="60" y="86"/>
                  <a:pt x="94" y="51"/>
                  <a:pt x="137" y="51"/>
                </a:cubicBezTo>
                <a:lnTo>
                  <a:pt x="137" y="0"/>
                </a:lnTo>
                <a:cubicBezTo>
                  <a:pt x="60" y="0"/>
                  <a:pt x="0" y="51"/>
                  <a:pt x="0" y="129"/>
                </a:cubicBezTo>
                <a:cubicBezTo>
                  <a:pt x="0" y="198"/>
                  <a:pt x="60" y="258"/>
                  <a:pt x="137" y="258"/>
                </a:cubicBezTo>
                <a:cubicBezTo>
                  <a:pt x="206" y="258"/>
                  <a:pt x="267" y="198"/>
                  <a:pt x="267" y="129"/>
                </a:cubicBezTo>
                <a:cubicBezTo>
                  <a:pt x="267" y="51"/>
                  <a:pt x="206" y="0"/>
                  <a:pt x="137" y="0"/>
                </a:cubicBezTo>
                <a:lnTo>
                  <a:pt x="137" y="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67">
            <a:extLst>
              <a:ext uri="{FF2B5EF4-FFF2-40B4-BE49-F238E27FC236}">
                <a16:creationId xmlns:a16="http://schemas.microsoft.com/office/drawing/2014/main" id="{49D73150-E8F9-7E45-A2E9-A2115AA6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6409" y="6960121"/>
            <a:ext cx="296634" cy="286906"/>
          </a:xfrm>
          <a:custGeom>
            <a:avLst/>
            <a:gdLst>
              <a:gd name="T0" fmla="*/ 49864 w 268"/>
              <a:gd name="T1" fmla="*/ 18732 h 260"/>
              <a:gd name="T2" fmla="*/ 49864 w 268"/>
              <a:gd name="T3" fmla="*/ 18732 h 260"/>
              <a:gd name="T4" fmla="*/ 74797 w 268"/>
              <a:gd name="T5" fmla="*/ 46831 h 260"/>
              <a:gd name="T6" fmla="*/ 49864 w 268"/>
              <a:gd name="T7" fmla="*/ 74569 h 260"/>
              <a:gd name="T8" fmla="*/ 22041 w 268"/>
              <a:gd name="T9" fmla="*/ 46831 h 260"/>
              <a:gd name="T10" fmla="*/ 49864 w 268"/>
              <a:gd name="T11" fmla="*/ 18732 h 260"/>
              <a:gd name="T12" fmla="*/ 49864 w 268"/>
              <a:gd name="T13" fmla="*/ 0 h 260"/>
              <a:gd name="T14" fmla="*/ 49864 w 268"/>
              <a:gd name="T15" fmla="*/ 0 h 260"/>
              <a:gd name="T16" fmla="*/ 0 w 268"/>
              <a:gd name="T17" fmla="*/ 46831 h 260"/>
              <a:gd name="T18" fmla="*/ 49864 w 268"/>
              <a:gd name="T19" fmla="*/ 93302 h 260"/>
              <a:gd name="T20" fmla="*/ 96477 w 268"/>
              <a:gd name="T21" fmla="*/ 46831 h 260"/>
              <a:gd name="T22" fmla="*/ 49864 w 268"/>
              <a:gd name="T23" fmla="*/ 0 h 260"/>
              <a:gd name="T24" fmla="*/ 49864 w 268"/>
              <a:gd name="T25" fmla="*/ 18732 h 2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8" h="260">
                <a:moveTo>
                  <a:pt x="138" y="52"/>
                </a:moveTo>
                <a:lnTo>
                  <a:pt x="138" y="52"/>
                </a:lnTo>
                <a:cubicBezTo>
                  <a:pt x="181" y="52"/>
                  <a:pt x="207" y="86"/>
                  <a:pt x="207" y="130"/>
                </a:cubicBezTo>
                <a:cubicBezTo>
                  <a:pt x="207" y="173"/>
                  <a:pt x="181" y="207"/>
                  <a:pt x="138" y="207"/>
                </a:cubicBezTo>
                <a:cubicBezTo>
                  <a:pt x="95" y="207"/>
                  <a:pt x="61" y="173"/>
                  <a:pt x="61" y="130"/>
                </a:cubicBezTo>
                <a:cubicBezTo>
                  <a:pt x="61" y="86"/>
                  <a:pt x="95" y="52"/>
                  <a:pt x="138" y="52"/>
                </a:cubicBezTo>
                <a:lnTo>
                  <a:pt x="138" y="0"/>
                </a:lnTo>
                <a:cubicBezTo>
                  <a:pt x="61" y="0"/>
                  <a:pt x="0" y="61"/>
                  <a:pt x="0" y="130"/>
                </a:cubicBezTo>
                <a:cubicBezTo>
                  <a:pt x="0" y="207"/>
                  <a:pt x="61" y="259"/>
                  <a:pt x="138" y="259"/>
                </a:cubicBezTo>
                <a:cubicBezTo>
                  <a:pt x="207" y="259"/>
                  <a:pt x="267" y="207"/>
                  <a:pt x="267" y="130"/>
                </a:cubicBezTo>
                <a:cubicBezTo>
                  <a:pt x="267" y="61"/>
                  <a:pt x="207" y="0"/>
                  <a:pt x="138" y="0"/>
                </a:cubicBezTo>
                <a:lnTo>
                  <a:pt x="138" y="5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488BA5-45EC-D446-9982-033136BAE264}"/>
              </a:ext>
            </a:extLst>
          </p:cNvPr>
          <p:cNvGrpSpPr/>
          <p:nvPr/>
        </p:nvGrpSpPr>
        <p:grpSpPr>
          <a:xfrm>
            <a:off x="11300022" y="668100"/>
            <a:ext cx="3565726" cy="1477328"/>
            <a:chOff x="5150379" y="11069053"/>
            <a:chExt cx="3565726" cy="1477328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9D1D2B15-33FA-7F45-8ADD-FCFC814383D4}"/>
                </a:ext>
              </a:extLst>
            </p:cNvPr>
            <p:cNvSpPr txBox="1"/>
            <p:nvPr/>
          </p:nvSpPr>
          <p:spPr>
            <a:xfrm>
              <a:off x="632724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A53270C-5F1F-FC41-964B-A6389132DDF5}"/>
                </a:ext>
              </a:extLst>
            </p:cNvPr>
            <p:cNvSpPr/>
            <p:nvPr/>
          </p:nvSpPr>
          <p:spPr>
            <a:xfrm flipH="1">
              <a:off x="5150379" y="11715384"/>
              <a:ext cx="3565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90B60C-AF4F-7B40-A582-F44537C92C6B}"/>
              </a:ext>
            </a:extLst>
          </p:cNvPr>
          <p:cNvGrpSpPr/>
          <p:nvPr/>
        </p:nvGrpSpPr>
        <p:grpSpPr>
          <a:xfrm>
            <a:off x="17525529" y="11546257"/>
            <a:ext cx="3565726" cy="1477328"/>
            <a:chOff x="5150379" y="11069053"/>
            <a:chExt cx="3565726" cy="1477328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895C27E1-1CB9-314E-B311-5FED42F44BE0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1E7C1F-6814-CA49-BAB0-F1C2DFC05A33}"/>
                </a:ext>
              </a:extLst>
            </p:cNvPr>
            <p:cNvSpPr/>
            <p:nvPr/>
          </p:nvSpPr>
          <p:spPr>
            <a:xfrm flipH="1">
              <a:off x="5150379" y="11715384"/>
              <a:ext cx="3565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ADBBF0F-1CFE-094D-94A0-63430176346F}"/>
              </a:ext>
            </a:extLst>
          </p:cNvPr>
          <p:cNvGrpSpPr/>
          <p:nvPr/>
        </p:nvGrpSpPr>
        <p:grpSpPr>
          <a:xfrm>
            <a:off x="19837910" y="8123310"/>
            <a:ext cx="3647430" cy="1477328"/>
            <a:chOff x="5532065" y="11069053"/>
            <a:chExt cx="3647430" cy="1477328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2CF0F19F-F0DB-2B47-A9AD-253FFB35C76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4F7FC75-0FBC-5040-A8F0-AE3781EA00F4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6028ED-68E2-D540-AC3D-E4AE0B730632}"/>
              </a:ext>
            </a:extLst>
          </p:cNvPr>
          <p:cNvGrpSpPr/>
          <p:nvPr/>
        </p:nvGrpSpPr>
        <p:grpSpPr>
          <a:xfrm>
            <a:off x="8915910" y="8123310"/>
            <a:ext cx="3647430" cy="1477328"/>
            <a:chOff x="5532065" y="11069053"/>
            <a:chExt cx="3647430" cy="147732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A097E059-3EB2-F748-8090-356FD4A1714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2A650E7-5E05-A547-B3D7-127BE045C38A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5" name="Group 71">
            <a:extLst>
              <a:ext uri="{FF2B5EF4-FFF2-40B4-BE49-F238E27FC236}">
                <a16:creationId xmlns:a16="http://schemas.microsoft.com/office/drawing/2014/main" id="{519B36A1-4004-2341-9A45-06997EDDFE4E}"/>
              </a:ext>
            </a:extLst>
          </p:cNvPr>
          <p:cNvGrpSpPr/>
          <p:nvPr/>
        </p:nvGrpSpPr>
        <p:grpSpPr>
          <a:xfrm>
            <a:off x="2362374" y="1314431"/>
            <a:ext cx="5982437" cy="4555228"/>
            <a:chOff x="2232442" y="4934489"/>
            <a:chExt cx="5982437" cy="4555228"/>
          </a:xfrm>
        </p:grpSpPr>
        <p:sp>
          <p:nvSpPr>
            <p:cNvPr id="106" name="CuadroTexto 598">
              <a:extLst>
                <a:ext uri="{FF2B5EF4-FFF2-40B4-BE49-F238E27FC236}">
                  <a16:creationId xmlns:a16="http://schemas.microsoft.com/office/drawing/2014/main" id="{B5319898-2C04-0A44-8230-DD44E3F432E6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07" name="CuadroTexto 599">
              <a:extLst>
                <a:ext uri="{FF2B5EF4-FFF2-40B4-BE49-F238E27FC236}">
                  <a16:creationId xmlns:a16="http://schemas.microsoft.com/office/drawing/2014/main" id="{83C47519-5CB3-034F-9B69-3EF0A055FD66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A3C1340-1E47-4742-B55D-5AB5C8C7F8E2}"/>
              </a:ext>
            </a:extLst>
          </p:cNvPr>
          <p:cNvGrpSpPr/>
          <p:nvPr/>
        </p:nvGrpSpPr>
        <p:grpSpPr>
          <a:xfrm>
            <a:off x="4043469" y="1614198"/>
            <a:ext cx="4692566" cy="10628945"/>
            <a:chOff x="4043469" y="1614198"/>
            <a:chExt cx="4692566" cy="10628945"/>
          </a:xfrm>
        </p:grpSpPr>
        <p:sp>
          <p:nvSpPr>
            <p:cNvPr id="440" name="Line 373">
              <a:extLst>
                <a:ext uri="{FF2B5EF4-FFF2-40B4-BE49-F238E27FC236}">
                  <a16:creationId xmlns:a16="http://schemas.microsoft.com/office/drawing/2014/main" id="{D2C0E143-223A-5747-8AB2-54A996709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469" y="1614198"/>
              <a:ext cx="4037" cy="5257936"/>
            </a:xfrm>
            <a:prstGeom prst="line">
              <a:avLst/>
            </a:prstGeom>
            <a:noFill/>
            <a:ln w="3810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1" name="Line 374">
              <a:extLst>
                <a:ext uri="{FF2B5EF4-FFF2-40B4-BE49-F238E27FC236}">
                  <a16:creationId xmlns:a16="http://schemas.microsoft.com/office/drawing/2014/main" id="{431DA13B-10BC-BE4B-9753-4BEDD6CA2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995" y="6977131"/>
              <a:ext cx="4040" cy="5266012"/>
            </a:xfrm>
            <a:prstGeom prst="line">
              <a:avLst/>
            </a:prstGeom>
            <a:noFill/>
            <a:ln w="3810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0" name="Freeform 411">
              <a:extLst>
                <a:ext uri="{FF2B5EF4-FFF2-40B4-BE49-F238E27FC236}">
                  <a16:creationId xmlns:a16="http://schemas.microsoft.com/office/drawing/2014/main" id="{C0B891F3-0129-8342-AE8B-83DF1FE9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69" y="4558159"/>
              <a:ext cx="4688527" cy="4684489"/>
            </a:xfrm>
            <a:custGeom>
              <a:avLst/>
              <a:gdLst>
                <a:gd name="T0" fmla="*/ 1842727 w 5118"/>
                <a:gd name="T1" fmla="*/ 920390 h 5116"/>
                <a:gd name="T2" fmla="*/ 1842727 w 5118"/>
                <a:gd name="T3" fmla="*/ 920390 h 5116"/>
                <a:gd name="T4" fmla="*/ 921183 w 5118"/>
                <a:gd name="T5" fmla="*/ 1841140 h 5116"/>
                <a:gd name="T6" fmla="*/ 0 w 5118"/>
                <a:gd name="T7" fmla="*/ 920390 h 5116"/>
                <a:gd name="T8" fmla="*/ 921183 w 5118"/>
                <a:gd name="T9" fmla="*/ 0 h 5116"/>
                <a:gd name="T10" fmla="*/ 1842727 w 5118"/>
                <a:gd name="T11" fmla="*/ 920390 h 5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18" h="5116">
                  <a:moveTo>
                    <a:pt x="5117" y="2557"/>
                  </a:moveTo>
                  <a:lnTo>
                    <a:pt x="5117" y="2557"/>
                  </a:lnTo>
                  <a:cubicBezTo>
                    <a:pt x="5117" y="3967"/>
                    <a:pt x="3968" y="5115"/>
                    <a:pt x="2558" y="5115"/>
                  </a:cubicBezTo>
                  <a:cubicBezTo>
                    <a:pt x="1148" y="5115"/>
                    <a:pt x="0" y="3967"/>
                    <a:pt x="0" y="2557"/>
                  </a:cubicBezTo>
                  <a:cubicBezTo>
                    <a:pt x="0" y="1148"/>
                    <a:pt x="1148" y="0"/>
                    <a:pt x="2558" y="0"/>
                  </a:cubicBezTo>
                  <a:cubicBezTo>
                    <a:pt x="3968" y="0"/>
                    <a:pt x="5117" y="1148"/>
                    <a:pt x="5117" y="2557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287335F-E0D1-B340-9FBD-2F5C7F5D6F14}"/>
              </a:ext>
            </a:extLst>
          </p:cNvPr>
          <p:cNvGrpSpPr/>
          <p:nvPr/>
        </p:nvGrpSpPr>
        <p:grpSpPr>
          <a:xfrm>
            <a:off x="4049218" y="1620121"/>
            <a:ext cx="4692566" cy="10628945"/>
            <a:chOff x="4043469" y="1614198"/>
            <a:chExt cx="4692566" cy="10628945"/>
          </a:xfrm>
        </p:grpSpPr>
        <p:sp>
          <p:nvSpPr>
            <p:cNvPr id="66" name="Line 373">
              <a:extLst>
                <a:ext uri="{FF2B5EF4-FFF2-40B4-BE49-F238E27FC236}">
                  <a16:creationId xmlns:a16="http://schemas.microsoft.com/office/drawing/2014/main" id="{3EF08007-25FC-A14A-B20B-9088BF54E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469" y="1614198"/>
              <a:ext cx="4037" cy="525793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Line 374">
              <a:extLst>
                <a:ext uri="{FF2B5EF4-FFF2-40B4-BE49-F238E27FC236}">
                  <a16:creationId xmlns:a16="http://schemas.microsoft.com/office/drawing/2014/main" id="{298AEC16-CF7A-0948-B34F-3885C4F3C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1995" y="6977131"/>
              <a:ext cx="4040" cy="526601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" name="Freeform 411">
              <a:extLst>
                <a:ext uri="{FF2B5EF4-FFF2-40B4-BE49-F238E27FC236}">
                  <a16:creationId xmlns:a16="http://schemas.microsoft.com/office/drawing/2014/main" id="{2DE6217A-165A-CC47-87DA-1FFFE6C9A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69" y="4558159"/>
              <a:ext cx="4688527" cy="4684489"/>
            </a:xfrm>
            <a:custGeom>
              <a:avLst/>
              <a:gdLst>
                <a:gd name="T0" fmla="*/ 1842727 w 5118"/>
                <a:gd name="T1" fmla="*/ 920390 h 5116"/>
                <a:gd name="T2" fmla="*/ 1842727 w 5118"/>
                <a:gd name="T3" fmla="*/ 920390 h 5116"/>
                <a:gd name="T4" fmla="*/ 921183 w 5118"/>
                <a:gd name="T5" fmla="*/ 1841140 h 5116"/>
                <a:gd name="T6" fmla="*/ 0 w 5118"/>
                <a:gd name="T7" fmla="*/ 920390 h 5116"/>
                <a:gd name="T8" fmla="*/ 921183 w 5118"/>
                <a:gd name="T9" fmla="*/ 0 h 5116"/>
                <a:gd name="T10" fmla="*/ 1842727 w 5118"/>
                <a:gd name="T11" fmla="*/ 920390 h 5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18" h="5116">
                  <a:moveTo>
                    <a:pt x="5117" y="2557"/>
                  </a:moveTo>
                  <a:lnTo>
                    <a:pt x="5117" y="2557"/>
                  </a:lnTo>
                  <a:cubicBezTo>
                    <a:pt x="5117" y="3967"/>
                    <a:pt x="3968" y="5115"/>
                    <a:pt x="2558" y="5115"/>
                  </a:cubicBezTo>
                  <a:cubicBezTo>
                    <a:pt x="1148" y="5115"/>
                    <a:pt x="0" y="3967"/>
                    <a:pt x="0" y="2557"/>
                  </a:cubicBezTo>
                  <a:cubicBezTo>
                    <a:pt x="0" y="1148"/>
                    <a:pt x="1148" y="0"/>
                    <a:pt x="2558" y="0"/>
                  </a:cubicBezTo>
                  <a:cubicBezTo>
                    <a:pt x="3968" y="0"/>
                    <a:pt x="5117" y="1148"/>
                    <a:pt x="5117" y="2557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42" name="Line 375">
            <a:extLst>
              <a:ext uri="{FF2B5EF4-FFF2-40B4-BE49-F238E27FC236}">
                <a16:creationId xmlns:a16="http://schemas.microsoft.com/office/drawing/2014/main" id="{359BC779-7F44-4841-BCA3-133ABD44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1614198"/>
            <a:ext cx="4037" cy="149420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380">
            <a:extLst>
              <a:ext uri="{FF2B5EF4-FFF2-40B4-BE49-F238E27FC236}">
                <a16:creationId xmlns:a16="http://schemas.microsoft.com/office/drawing/2014/main" id="{A75FBA40-C4B8-CB4A-A63B-CE82671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3088198"/>
            <a:ext cx="4037" cy="149418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Line 381">
            <a:extLst>
              <a:ext uri="{FF2B5EF4-FFF2-40B4-BE49-F238E27FC236}">
                <a16:creationId xmlns:a16="http://schemas.microsoft.com/office/drawing/2014/main" id="{6445874D-445F-D04D-A276-0C5B133AB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3382997"/>
            <a:ext cx="4037" cy="149420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9" name="Line 382">
            <a:extLst>
              <a:ext uri="{FF2B5EF4-FFF2-40B4-BE49-F238E27FC236}">
                <a16:creationId xmlns:a16="http://schemas.microsoft.com/office/drawing/2014/main" id="{26FB2496-8FB7-124D-BCD2-49ED6C3D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3681835"/>
            <a:ext cx="4037" cy="149420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83">
            <a:extLst>
              <a:ext uri="{FF2B5EF4-FFF2-40B4-BE49-F238E27FC236}">
                <a16:creationId xmlns:a16="http://schemas.microsoft.com/office/drawing/2014/main" id="{48D3AE66-1F25-714F-BC3D-33ED2CA8B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3976636"/>
            <a:ext cx="4037" cy="149418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384">
            <a:extLst>
              <a:ext uri="{FF2B5EF4-FFF2-40B4-BE49-F238E27FC236}">
                <a16:creationId xmlns:a16="http://schemas.microsoft.com/office/drawing/2014/main" id="{283909E1-0171-C341-9816-1696BBFFA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469" y="4271434"/>
            <a:ext cx="4037" cy="149420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Line 393">
            <a:extLst>
              <a:ext uri="{FF2B5EF4-FFF2-40B4-BE49-F238E27FC236}">
                <a16:creationId xmlns:a16="http://schemas.microsoft.com/office/drawing/2014/main" id="{7F8B2725-160B-CE49-95BC-4643A2F63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12085649"/>
            <a:ext cx="4040" cy="157494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Line 394">
            <a:extLst>
              <a:ext uri="{FF2B5EF4-FFF2-40B4-BE49-F238E27FC236}">
                <a16:creationId xmlns:a16="http://schemas.microsoft.com/office/drawing/2014/main" id="{16B65E1E-812B-E245-9DF5-1B1F8546F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11790848"/>
            <a:ext cx="4040" cy="157497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Line 400">
            <a:extLst>
              <a:ext uri="{FF2B5EF4-FFF2-40B4-BE49-F238E27FC236}">
                <a16:creationId xmlns:a16="http://schemas.microsoft.com/office/drawing/2014/main" id="{FA449803-96EF-F545-93DF-5AEFA0987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10018012"/>
            <a:ext cx="4040" cy="157494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Line 401">
            <a:extLst>
              <a:ext uri="{FF2B5EF4-FFF2-40B4-BE49-F238E27FC236}">
                <a16:creationId xmlns:a16="http://schemas.microsoft.com/office/drawing/2014/main" id="{FB38E37A-CB85-9549-8E97-64E587F30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9723211"/>
            <a:ext cx="4040" cy="157497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Line 402">
            <a:extLst>
              <a:ext uri="{FF2B5EF4-FFF2-40B4-BE49-F238E27FC236}">
                <a16:creationId xmlns:a16="http://schemas.microsoft.com/office/drawing/2014/main" id="{4D5331F4-FB1F-844A-A349-ADC62EA86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9428412"/>
            <a:ext cx="4040" cy="157494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Line 403">
            <a:extLst>
              <a:ext uri="{FF2B5EF4-FFF2-40B4-BE49-F238E27FC236}">
                <a16:creationId xmlns:a16="http://schemas.microsoft.com/office/drawing/2014/main" id="{4B5C7D74-DDCF-6B4D-9BA6-5B23E323F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995" y="9133611"/>
            <a:ext cx="4040" cy="157497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45">
            <a:extLst>
              <a:ext uri="{FF2B5EF4-FFF2-40B4-BE49-F238E27FC236}">
                <a16:creationId xmlns:a16="http://schemas.microsoft.com/office/drawing/2014/main" id="{3383D3CC-3D1C-0A40-A3D1-1F095033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5577" y="5281023"/>
            <a:ext cx="100960" cy="109037"/>
          </a:xfrm>
          <a:prstGeom prst="line">
            <a:avLst/>
          </a:prstGeom>
          <a:noFill/>
          <a:ln w="108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68">
            <a:extLst>
              <a:ext uri="{FF2B5EF4-FFF2-40B4-BE49-F238E27FC236}">
                <a16:creationId xmlns:a16="http://schemas.microsoft.com/office/drawing/2014/main" id="{AEA9CC8F-2A9C-DB42-BD07-09DD8DCD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862" y="11492009"/>
            <a:ext cx="1494191" cy="1494191"/>
          </a:xfrm>
          <a:custGeom>
            <a:avLst/>
            <a:gdLst>
              <a:gd name="T0" fmla="*/ 587015 w 1632"/>
              <a:gd name="T1" fmla="*/ 293688 h 1632"/>
              <a:gd name="T2" fmla="*/ 587015 w 1632"/>
              <a:gd name="T3" fmla="*/ 293688 h 1632"/>
              <a:gd name="T4" fmla="*/ 293688 w 1632"/>
              <a:gd name="T5" fmla="*/ 587015 h 1632"/>
              <a:gd name="T6" fmla="*/ 0 w 1632"/>
              <a:gd name="T7" fmla="*/ 293688 h 1632"/>
              <a:gd name="T8" fmla="*/ 293688 w 1632"/>
              <a:gd name="T9" fmla="*/ 0 h 1632"/>
              <a:gd name="T10" fmla="*/ 587015 w 1632"/>
              <a:gd name="T11" fmla="*/ 293688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2" h="1632">
                <a:moveTo>
                  <a:pt x="1631" y="816"/>
                </a:moveTo>
                <a:lnTo>
                  <a:pt x="1631" y="816"/>
                </a:lnTo>
                <a:cubicBezTo>
                  <a:pt x="1631" y="1269"/>
                  <a:pt x="1269" y="1631"/>
                  <a:pt x="816" y="1631"/>
                </a:cubicBezTo>
                <a:cubicBezTo>
                  <a:pt x="362" y="1631"/>
                  <a:pt x="0" y="1269"/>
                  <a:pt x="0" y="816"/>
                </a:cubicBezTo>
                <a:cubicBezTo>
                  <a:pt x="0" y="362"/>
                  <a:pt x="362" y="0"/>
                  <a:pt x="816" y="0"/>
                </a:cubicBezTo>
                <a:cubicBezTo>
                  <a:pt x="1269" y="0"/>
                  <a:pt x="1631" y="362"/>
                  <a:pt x="1631" y="81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69">
            <a:extLst>
              <a:ext uri="{FF2B5EF4-FFF2-40B4-BE49-F238E27FC236}">
                <a16:creationId xmlns:a16="http://schemas.microsoft.com/office/drawing/2014/main" id="{AF656703-2EE2-4144-90F4-6C022BAF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862" y="9056884"/>
            <a:ext cx="1494191" cy="1494191"/>
          </a:xfrm>
          <a:custGeom>
            <a:avLst/>
            <a:gdLst>
              <a:gd name="T0" fmla="*/ 587015 w 1632"/>
              <a:gd name="T1" fmla="*/ 293688 h 1632"/>
              <a:gd name="T2" fmla="*/ 587015 w 1632"/>
              <a:gd name="T3" fmla="*/ 293688 h 1632"/>
              <a:gd name="T4" fmla="*/ 293688 w 1632"/>
              <a:gd name="T5" fmla="*/ 587015 h 1632"/>
              <a:gd name="T6" fmla="*/ 0 w 1632"/>
              <a:gd name="T7" fmla="*/ 293688 h 1632"/>
              <a:gd name="T8" fmla="*/ 293688 w 1632"/>
              <a:gd name="T9" fmla="*/ 0 h 1632"/>
              <a:gd name="T10" fmla="*/ 587015 w 1632"/>
              <a:gd name="T11" fmla="*/ 293688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2" h="1632">
                <a:moveTo>
                  <a:pt x="1631" y="816"/>
                </a:moveTo>
                <a:lnTo>
                  <a:pt x="1631" y="816"/>
                </a:lnTo>
                <a:cubicBezTo>
                  <a:pt x="1631" y="1269"/>
                  <a:pt x="1269" y="1631"/>
                  <a:pt x="816" y="1631"/>
                </a:cubicBezTo>
                <a:cubicBezTo>
                  <a:pt x="362" y="1631"/>
                  <a:pt x="0" y="1269"/>
                  <a:pt x="0" y="816"/>
                </a:cubicBezTo>
                <a:cubicBezTo>
                  <a:pt x="0" y="363"/>
                  <a:pt x="362" y="0"/>
                  <a:pt x="816" y="0"/>
                </a:cubicBezTo>
                <a:cubicBezTo>
                  <a:pt x="1269" y="0"/>
                  <a:pt x="1631" y="363"/>
                  <a:pt x="1631" y="81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70">
            <a:extLst>
              <a:ext uri="{FF2B5EF4-FFF2-40B4-BE49-F238E27FC236}">
                <a16:creationId xmlns:a16="http://schemas.microsoft.com/office/drawing/2014/main" id="{6DFBCC00-40AE-374D-B18A-CA29597F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372" y="2942817"/>
            <a:ext cx="1494191" cy="1506304"/>
          </a:xfrm>
          <a:custGeom>
            <a:avLst/>
            <a:gdLst>
              <a:gd name="T0" fmla="*/ 587015 w 1633"/>
              <a:gd name="T1" fmla="*/ 297690 h 1643"/>
              <a:gd name="T2" fmla="*/ 587015 w 1633"/>
              <a:gd name="T3" fmla="*/ 297690 h 1643"/>
              <a:gd name="T4" fmla="*/ 293508 w 1633"/>
              <a:gd name="T5" fmla="*/ 591777 h 1643"/>
              <a:gd name="T6" fmla="*/ 0 w 1633"/>
              <a:gd name="T7" fmla="*/ 297690 h 1643"/>
              <a:gd name="T8" fmla="*/ 293508 w 1633"/>
              <a:gd name="T9" fmla="*/ 0 h 1643"/>
              <a:gd name="T10" fmla="*/ 587015 w 1633"/>
              <a:gd name="T11" fmla="*/ 297690 h 16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3" h="1643">
                <a:moveTo>
                  <a:pt x="1632" y="826"/>
                </a:moveTo>
                <a:lnTo>
                  <a:pt x="1632" y="826"/>
                </a:lnTo>
                <a:cubicBezTo>
                  <a:pt x="1632" y="1269"/>
                  <a:pt x="1269" y="1642"/>
                  <a:pt x="816" y="1642"/>
                </a:cubicBezTo>
                <a:cubicBezTo>
                  <a:pt x="363" y="1642"/>
                  <a:pt x="0" y="1269"/>
                  <a:pt x="0" y="826"/>
                </a:cubicBezTo>
                <a:cubicBezTo>
                  <a:pt x="0" y="373"/>
                  <a:pt x="363" y="0"/>
                  <a:pt x="816" y="0"/>
                </a:cubicBezTo>
                <a:cubicBezTo>
                  <a:pt x="1269" y="0"/>
                  <a:pt x="1632" y="373"/>
                  <a:pt x="1632" y="82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71">
            <a:extLst>
              <a:ext uri="{FF2B5EF4-FFF2-40B4-BE49-F238E27FC236}">
                <a16:creationId xmlns:a16="http://schemas.microsoft.com/office/drawing/2014/main" id="{604E0F16-8D64-E546-8131-403A66C8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372" y="729800"/>
            <a:ext cx="1494191" cy="1506304"/>
          </a:xfrm>
          <a:custGeom>
            <a:avLst/>
            <a:gdLst>
              <a:gd name="T0" fmla="*/ 587015 w 1633"/>
              <a:gd name="T1" fmla="*/ 297690 h 1643"/>
              <a:gd name="T2" fmla="*/ 587015 w 1633"/>
              <a:gd name="T3" fmla="*/ 297690 h 1643"/>
              <a:gd name="T4" fmla="*/ 293508 w 1633"/>
              <a:gd name="T5" fmla="*/ 591777 h 1643"/>
              <a:gd name="T6" fmla="*/ 0 w 1633"/>
              <a:gd name="T7" fmla="*/ 297690 h 1643"/>
              <a:gd name="T8" fmla="*/ 293508 w 1633"/>
              <a:gd name="T9" fmla="*/ 0 h 1643"/>
              <a:gd name="T10" fmla="*/ 587015 w 1633"/>
              <a:gd name="T11" fmla="*/ 297690 h 16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3" h="1643">
                <a:moveTo>
                  <a:pt x="1632" y="826"/>
                </a:moveTo>
                <a:lnTo>
                  <a:pt x="1632" y="826"/>
                </a:lnTo>
                <a:cubicBezTo>
                  <a:pt x="1632" y="1269"/>
                  <a:pt x="1269" y="1642"/>
                  <a:pt x="816" y="1642"/>
                </a:cubicBezTo>
                <a:cubicBezTo>
                  <a:pt x="363" y="1642"/>
                  <a:pt x="0" y="1269"/>
                  <a:pt x="0" y="826"/>
                </a:cubicBezTo>
                <a:cubicBezTo>
                  <a:pt x="0" y="373"/>
                  <a:pt x="363" y="0"/>
                  <a:pt x="816" y="0"/>
                </a:cubicBezTo>
                <a:cubicBezTo>
                  <a:pt x="1269" y="0"/>
                  <a:pt x="1632" y="373"/>
                  <a:pt x="1632" y="82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72">
            <a:extLst>
              <a:ext uri="{FF2B5EF4-FFF2-40B4-BE49-F238E27FC236}">
                <a16:creationId xmlns:a16="http://schemas.microsoft.com/office/drawing/2014/main" id="{80780C91-A085-9B47-BB65-3D7D8044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776" y="9472833"/>
            <a:ext cx="888438" cy="666330"/>
          </a:xfrm>
          <a:custGeom>
            <a:avLst/>
            <a:gdLst>
              <a:gd name="T0" fmla="*/ 323273 w 968"/>
              <a:gd name="T1" fmla="*/ 261577 h 726"/>
              <a:gd name="T2" fmla="*/ 323273 w 968"/>
              <a:gd name="T3" fmla="*/ 261577 h 726"/>
              <a:gd name="T4" fmla="*/ 25616 w 968"/>
              <a:gd name="T5" fmla="*/ 261577 h 726"/>
              <a:gd name="T6" fmla="*/ 0 w 968"/>
              <a:gd name="T7" fmla="*/ 239929 h 726"/>
              <a:gd name="T8" fmla="*/ 0 w 968"/>
              <a:gd name="T9" fmla="*/ 21648 h 726"/>
              <a:gd name="T10" fmla="*/ 25616 w 968"/>
              <a:gd name="T11" fmla="*/ 0 h 726"/>
              <a:gd name="T12" fmla="*/ 323273 w 968"/>
              <a:gd name="T13" fmla="*/ 0 h 726"/>
              <a:gd name="T14" fmla="*/ 348889 w 968"/>
              <a:gd name="T15" fmla="*/ 21648 h 726"/>
              <a:gd name="T16" fmla="*/ 348889 w 968"/>
              <a:gd name="T17" fmla="*/ 239929 h 726"/>
              <a:gd name="T18" fmla="*/ 323273 w 968"/>
              <a:gd name="T19" fmla="*/ 261577 h 726"/>
              <a:gd name="T20" fmla="*/ 25616 w 968"/>
              <a:gd name="T21" fmla="*/ 14432 h 726"/>
              <a:gd name="T22" fmla="*/ 25616 w 968"/>
              <a:gd name="T23" fmla="*/ 14432 h 726"/>
              <a:gd name="T24" fmla="*/ 14432 w 968"/>
              <a:gd name="T25" fmla="*/ 21648 h 726"/>
              <a:gd name="T26" fmla="*/ 14432 w 968"/>
              <a:gd name="T27" fmla="*/ 239929 h 726"/>
              <a:gd name="T28" fmla="*/ 25616 w 968"/>
              <a:gd name="T29" fmla="*/ 247145 h 726"/>
              <a:gd name="T30" fmla="*/ 323273 w 968"/>
              <a:gd name="T31" fmla="*/ 247145 h 726"/>
              <a:gd name="T32" fmla="*/ 330849 w 968"/>
              <a:gd name="T33" fmla="*/ 239929 h 726"/>
              <a:gd name="T34" fmla="*/ 330849 w 968"/>
              <a:gd name="T35" fmla="*/ 21648 h 726"/>
              <a:gd name="T36" fmla="*/ 323273 w 968"/>
              <a:gd name="T37" fmla="*/ 14432 h 726"/>
              <a:gd name="T38" fmla="*/ 25616 w 968"/>
              <a:gd name="T39" fmla="*/ 14432 h 72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8" h="726">
                <a:moveTo>
                  <a:pt x="896" y="725"/>
                </a:moveTo>
                <a:lnTo>
                  <a:pt x="896" y="725"/>
                </a:lnTo>
                <a:cubicBezTo>
                  <a:pt x="71" y="725"/>
                  <a:pt x="71" y="725"/>
                  <a:pt x="71" y="725"/>
                </a:cubicBezTo>
                <a:cubicBezTo>
                  <a:pt x="30" y="725"/>
                  <a:pt x="0" y="695"/>
                  <a:pt x="0" y="66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30" y="0"/>
                  <a:pt x="71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937" y="0"/>
                  <a:pt x="967" y="30"/>
                  <a:pt x="967" y="60"/>
                </a:cubicBezTo>
                <a:cubicBezTo>
                  <a:pt x="967" y="665"/>
                  <a:pt x="967" y="665"/>
                  <a:pt x="967" y="665"/>
                </a:cubicBezTo>
                <a:cubicBezTo>
                  <a:pt x="967" y="695"/>
                  <a:pt x="937" y="725"/>
                  <a:pt x="896" y="725"/>
                </a:cubicBezTo>
                <a:close/>
                <a:moveTo>
                  <a:pt x="71" y="40"/>
                </a:moveTo>
                <a:lnTo>
                  <a:pt x="71" y="40"/>
                </a:lnTo>
                <a:cubicBezTo>
                  <a:pt x="50" y="40"/>
                  <a:pt x="40" y="50"/>
                  <a:pt x="40" y="60"/>
                </a:cubicBezTo>
                <a:cubicBezTo>
                  <a:pt x="40" y="665"/>
                  <a:pt x="40" y="665"/>
                  <a:pt x="40" y="665"/>
                </a:cubicBezTo>
                <a:cubicBezTo>
                  <a:pt x="40" y="675"/>
                  <a:pt x="50" y="685"/>
                  <a:pt x="71" y="685"/>
                </a:cubicBezTo>
                <a:cubicBezTo>
                  <a:pt x="896" y="685"/>
                  <a:pt x="896" y="685"/>
                  <a:pt x="896" y="685"/>
                </a:cubicBezTo>
                <a:cubicBezTo>
                  <a:pt x="906" y="685"/>
                  <a:pt x="917" y="675"/>
                  <a:pt x="917" y="665"/>
                </a:cubicBezTo>
                <a:cubicBezTo>
                  <a:pt x="917" y="60"/>
                  <a:pt x="917" y="60"/>
                  <a:pt x="917" y="60"/>
                </a:cubicBezTo>
                <a:cubicBezTo>
                  <a:pt x="917" y="50"/>
                  <a:pt x="906" y="40"/>
                  <a:pt x="896" y="40"/>
                </a:cubicBezTo>
                <a:lnTo>
                  <a:pt x="7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3">
            <a:extLst>
              <a:ext uri="{FF2B5EF4-FFF2-40B4-BE49-F238E27FC236}">
                <a16:creationId xmlns:a16="http://schemas.microsoft.com/office/drawing/2014/main" id="{1FBA3E47-7C9F-9C4A-84D9-01E5E29D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776" y="9573793"/>
            <a:ext cx="888438" cy="36344"/>
          </a:xfrm>
          <a:custGeom>
            <a:avLst/>
            <a:gdLst>
              <a:gd name="T0" fmla="*/ 338065 w 968"/>
              <a:gd name="T1" fmla="*/ 13939 h 41"/>
              <a:gd name="T2" fmla="*/ 338065 w 968"/>
              <a:gd name="T3" fmla="*/ 13939 h 41"/>
              <a:gd name="T4" fmla="*/ 7216 w 968"/>
              <a:gd name="T5" fmla="*/ 13939 h 41"/>
              <a:gd name="T6" fmla="*/ 0 w 968"/>
              <a:gd name="T7" fmla="*/ 6969 h 41"/>
              <a:gd name="T8" fmla="*/ 7216 w 968"/>
              <a:gd name="T9" fmla="*/ 0 h 41"/>
              <a:gd name="T10" fmla="*/ 338065 w 968"/>
              <a:gd name="T11" fmla="*/ 0 h 41"/>
              <a:gd name="T12" fmla="*/ 348889 w 968"/>
              <a:gd name="T13" fmla="*/ 6969 h 41"/>
              <a:gd name="T14" fmla="*/ 338065 w 968"/>
              <a:gd name="T15" fmla="*/ 13939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68" h="41">
                <a:moveTo>
                  <a:pt x="937" y="40"/>
                </a:moveTo>
                <a:lnTo>
                  <a:pt x="937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937" y="0"/>
                  <a:pt x="937" y="0"/>
                  <a:pt x="937" y="0"/>
                </a:cubicBezTo>
                <a:cubicBezTo>
                  <a:pt x="957" y="0"/>
                  <a:pt x="967" y="10"/>
                  <a:pt x="967" y="20"/>
                </a:cubicBezTo>
                <a:cubicBezTo>
                  <a:pt x="967" y="30"/>
                  <a:pt x="957" y="40"/>
                  <a:pt x="937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74">
            <a:extLst>
              <a:ext uri="{FF2B5EF4-FFF2-40B4-BE49-F238E27FC236}">
                <a16:creationId xmlns:a16="http://schemas.microsoft.com/office/drawing/2014/main" id="{54262E4D-E2F9-794A-B0AE-08405365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776" y="9674751"/>
            <a:ext cx="888438" cy="48460"/>
          </a:xfrm>
          <a:custGeom>
            <a:avLst/>
            <a:gdLst>
              <a:gd name="T0" fmla="*/ 338065 w 968"/>
              <a:gd name="T1" fmla="*/ 18676 h 51"/>
              <a:gd name="T2" fmla="*/ 338065 w 968"/>
              <a:gd name="T3" fmla="*/ 18676 h 51"/>
              <a:gd name="T4" fmla="*/ 7216 w 968"/>
              <a:gd name="T5" fmla="*/ 18676 h 51"/>
              <a:gd name="T6" fmla="*/ 0 w 968"/>
              <a:gd name="T7" fmla="*/ 7471 h 51"/>
              <a:gd name="T8" fmla="*/ 7216 w 968"/>
              <a:gd name="T9" fmla="*/ 0 h 51"/>
              <a:gd name="T10" fmla="*/ 338065 w 968"/>
              <a:gd name="T11" fmla="*/ 0 h 51"/>
              <a:gd name="T12" fmla="*/ 348889 w 968"/>
              <a:gd name="T13" fmla="*/ 7471 h 51"/>
              <a:gd name="T14" fmla="*/ 338065 w 968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68" h="51">
                <a:moveTo>
                  <a:pt x="937" y="50"/>
                </a:moveTo>
                <a:lnTo>
                  <a:pt x="937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937" y="0"/>
                  <a:pt x="937" y="0"/>
                  <a:pt x="937" y="0"/>
                </a:cubicBezTo>
                <a:cubicBezTo>
                  <a:pt x="957" y="0"/>
                  <a:pt x="967" y="10"/>
                  <a:pt x="967" y="20"/>
                </a:cubicBezTo>
                <a:cubicBezTo>
                  <a:pt x="967" y="40"/>
                  <a:pt x="957" y="50"/>
                  <a:pt x="937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75">
            <a:extLst>
              <a:ext uri="{FF2B5EF4-FFF2-40B4-BE49-F238E27FC236}">
                <a16:creationId xmlns:a16="http://schemas.microsoft.com/office/drawing/2014/main" id="{88D99DD0-880F-B04E-BFDE-FA98390BC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299" y="9884745"/>
            <a:ext cx="193841" cy="149420"/>
          </a:xfrm>
          <a:custGeom>
            <a:avLst/>
            <a:gdLst>
              <a:gd name="T0" fmla="*/ 68652 w 212"/>
              <a:gd name="T1" fmla="*/ 58375 h 162"/>
              <a:gd name="T2" fmla="*/ 68652 w 212"/>
              <a:gd name="T3" fmla="*/ 58375 h 162"/>
              <a:gd name="T4" fmla="*/ 7189 w 212"/>
              <a:gd name="T5" fmla="*/ 58375 h 162"/>
              <a:gd name="T6" fmla="*/ 0 w 212"/>
              <a:gd name="T7" fmla="*/ 51124 h 162"/>
              <a:gd name="T8" fmla="*/ 0 w 212"/>
              <a:gd name="T9" fmla="*/ 7614 h 162"/>
              <a:gd name="T10" fmla="*/ 7189 w 212"/>
              <a:gd name="T11" fmla="*/ 0 h 162"/>
              <a:gd name="T12" fmla="*/ 68652 w 212"/>
              <a:gd name="T13" fmla="*/ 0 h 162"/>
              <a:gd name="T14" fmla="*/ 75841 w 212"/>
              <a:gd name="T15" fmla="*/ 7614 h 162"/>
              <a:gd name="T16" fmla="*/ 75841 w 212"/>
              <a:gd name="T17" fmla="*/ 51124 h 162"/>
              <a:gd name="T18" fmla="*/ 68652 w 212"/>
              <a:gd name="T19" fmla="*/ 58375 h 162"/>
              <a:gd name="T20" fmla="*/ 14377 w 212"/>
              <a:gd name="T21" fmla="*/ 40246 h 162"/>
              <a:gd name="T22" fmla="*/ 14377 w 212"/>
              <a:gd name="T23" fmla="*/ 40246 h 162"/>
              <a:gd name="T24" fmla="*/ 61463 w 212"/>
              <a:gd name="T25" fmla="*/ 40246 h 162"/>
              <a:gd name="T26" fmla="*/ 61463 w 212"/>
              <a:gd name="T27" fmla="*/ 18492 h 162"/>
              <a:gd name="T28" fmla="*/ 14377 w 212"/>
              <a:gd name="T29" fmla="*/ 18492 h 162"/>
              <a:gd name="T30" fmla="*/ 14377 w 212"/>
              <a:gd name="T31" fmla="*/ 40246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2" h="162">
                <a:moveTo>
                  <a:pt x="191" y="161"/>
                </a:moveTo>
                <a:lnTo>
                  <a:pt x="191" y="161"/>
                </a:lnTo>
                <a:cubicBezTo>
                  <a:pt x="20" y="161"/>
                  <a:pt x="20" y="161"/>
                  <a:pt x="20" y="161"/>
                </a:cubicBezTo>
                <a:cubicBezTo>
                  <a:pt x="10" y="161"/>
                  <a:pt x="0" y="151"/>
                  <a:pt x="0" y="14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1" y="0"/>
                  <a:pt x="211" y="11"/>
                  <a:pt x="211" y="21"/>
                </a:cubicBezTo>
                <a:cubicBezTo>
                  <a:pt x="211" y="141"/>
                  <a:pt x="211" y="141"/>
                  <a:pt x="211" y="141"/>
                </a:cubicBezTo>
                <a:cubicBezTo>
                  <a:pt x="211" y="151"/>
                  <a:pt x="201" y="161"/>
                  <a:pt x="191" y="161"/>
                </a:cubicBezTo>
                <a:close/>
                <a:moveTo>
                  <a:pt x="40" y="111"/>
                </a:moveTo>
                <a:lnTo>
                  <a:pt x="40" y="111"/>
                </a:lnTo>
                <a:cubicBezTo>
                  <a:pt x="171" y="111"/>
                  <a:pt x="171" y="111"/>
                  <a:pt x="171" y="111"/>
                </a:cubicBezTo>
                <a:cubicBezTo>
                  <a:pt x="171" y="51"/>
                  <a:pt x="171" y="51"/>
                  <a:pt x="171" y="51"/>
                </a:cubicBezTo>
                <a:cubicBezTo>
                  <a:pt x="40" y="51"/>
                  <a:pt x="40" y="51"/>
                  <a:pt x="40" y="51"/>
                </a:cubicBezTo>
                <a:lnTo>
                  <a:pt x="40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6">
            <a:extLst>
              <a:ext uri="{FF2B5EF4-FFF2-40B4-BE49-F238E27FC236}">
                <a16:creationId xmlns:a16="http://schemas.microsoft.com/office/drawing/2014/main" id="{EFFBDC4C-069C-664E-9637-55129A09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13" y="9884745"/>
            <a:ext cx="149418" cy="48460"/>
          </a:xfrm>
          <a:custGeom>
            <a:avLst/>
            <a:gdLst>
              <a:gd name="T0" fmla="*/ 47497 w 162"/>
              <a:gd name="T1" fmla="*/ 18684 h 52"/>
              <a:gd name="T2" fmla="*/ 47497 w 162"/>
              <a:gd name="T3" fmla="*/ 18684 h 52"/>
              <a:gd name="T4" fmla="*/ 7251 w 162"/>
              <a:gd name="T5" fmla="*/ 18684 h 52"/>
              <a:gd name="T6" fmla="*/ 0 w 162"/>
              <a:gd name="T7" fmla="*/ 7693 h 52"/>
              <a:gd name="T8" fmla="*/ 7251 w 162"/>
              <a:gd name="T9" fmla="*/ 0 h 52"/>
              <a:gd name="T10" fmla="*/ 47497 w 162"/>
              <a:gd name="T11" fmla="*/ 0 h 52"/>
              <a:gd name="T12" fmla="*/ 58374 w 162"/>
              <a:gd name="T13" fmla="*/ 7693 h 52"/>
              <a:gd name="T14" fmla="*/ 47497 w 162"/>
              <a:gd name="T15" fmla="*/ 18684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2" h="52">
                <a:moveTo>
                  <a:pt x="131" y="51"/>
                </a:moveTo>
                <a:lnTo>
                  <a:pt x="131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51" y="0"/>
                  <a:pt x="161" y="11"/>
                  <a:pt x="161" y="21"/>
                </a:cubicBezTo>
                <a:cubicBezTo>
                  <a:pt x="161" y="41"/>
                  <a:pt x="151" y="51"/>
                  <a:pt x="131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7">
            <a:extLst>
              <a:ext uri="{FF2B5EF4-FFF2-40B4-BE49-F238E27FC236}">
                <a16:creationId xmlns:a16="http://schemas.microsoft.com/office/drawing/2014/main" id="{DDDCA8EA-1B78-A844-A63E-31319388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13" y="9989742"/>
            <a:ext cx="250378" cy="48460"/>
          </a:xfrm>
          <a:custGeom>
            <a:avLst/>
            <a:gdLst>
              <a:gd name="T0" fmla="*/ 90854 w 273"/>
              <a:gd name="T1" fmla="*/ 18676 h 51"/>
              <a:gd name="T2" fmla="*/ 90854 w 273"/>
              <a:gd name="T3" fmla="*/ 18676 h 51"/>
              <a:gd name="T4" fmla="*/ 7211 w 273"/>
              <a:gd name="T5" fmla="*/ 18676 h 51"/>
              <a:gd name="T6" fmla="*/ 0 w 273"/>
              <a:gd name="T7" fmla="*/ 11206 h 51"/>
              <a:gd name="T8" fmla="*/ 7211 w 273"/>
              <a:gd name="T9" fmla="*/ 0 h 51"/>
              <a:gd name="T10" fmla="*/ 90854 w 273"/>
              <a:gd name="T11" fmla="*/ 0 h 51"/>
              <a:gd name="T12" fmla="*/ 98064 w 273"/>
              <a:gd name="T13" fmla="*/ 11206 h 51"/>
              <a:gd name="T14" fmla="*/ 90854 w 273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3" h="51">
                <a:moveTo>
                  <a:pt x="252" y="50"/>
                </a:moveTo>
                <a:lnTo>
                  <a:pt x="25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2" y="0"/>
                  <a:pt x="272" y="10"/>
                  <a:pt x="272" y="30"/>
                </a:cubicBezTo>
                <a:cubicBezTo>
                  <a:pt x="272" y="40"/>
                  <a:pt x="262" y="50"/>
                  <a:pt x="25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8">
            <a:extLst>
              <a:ext uri="{FF2B5EF4-FFF2-40B4-BE49-F238E27FC236}">
                <a16:creationId xmlns:a16="http://schemas.microsoft.com/office/drawing/2014/main" id="{513E5417-42C2-7741-86FE-CD280273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287" y="3423380"/>
            <a:ext cx="884401" cy="545179"/>
          </a:xfrm>
          <a:custGeom>
            <a:avLst/>
            <a:gdLst>
              <a:gd name="T0" fmla="*/ 336518 w 967"/>
              <a:gd name="T1" fmla="*/ 213953 h 595"/>
              <a:gd name="T2" fmla="*/ 336518 w 967"/>
              <a:gd name="T3" fmla="*/ 213953 h 595"/>
              <a:gd name="T4" fmla="*/ 10786 w 967"/>
              <a:gd name="T5" fmla="*/ 213953 h 595"/>
              <a:gd name="T6" fmla="*/ 0 w 967"/>
              <a:gd name="T7" fmla="*/ 203147 h 595"/>
              <a:gd name="T8" fmla="*/ 0 w 967"/>
              <a:gd name="T9" fmla="*/ 10806 h 595"/>
              <a:gd name="T10" fmla="*/ 10786 w 967"/>
              <a:gd name="T11" fmla="*/ 0 h 595"/>
              <a:gd name="T12" fmla="*/ 336518 w 967"/>
              <a:gd name="T13" fmla="*/ 0 h 595"/>
              <a:gd name="T14" fmla="*/ 347303 w 967"/>
              <a:gd name="T15" fmla="*/ 10806 h 595"/>
              <a:gd name="T16" fmla="*/ 347303 w 967"/>
              <a:gd name="T17" fmla="*/ 203147 h 595"/>
              <a:gd name="T18" fmla="*/ 336518 w 967"/>
              <a:gd name="T19" fmla="*/ 213953 h 595"/>
              <a:gd name="T20" fmla="*/ 14381 w 967"/>
              <a:gd name="T21" fmla="*/ 203147 h 595"/>
              <a:gd name="T22" fmla="*/ 14381 w 967"/>
              <a:gd name="T23" fmla="*/ 203147 h 595"/>
              <a:gd name="T24" fmla="*/ 336518 w 967"/>
              <a:gd name="T25" fmla="*/ 203147 h 595"/>
              <a:gd name="T26" fmla="*/ 336518 w 967"/>
              <a:gd name="T27" fmla="*/ 14408 h 595"/>
              <a:gd name="T28" fmla="*/ 14381 w 967"/>
              <a:gd name="T29" fmla="*/ 14408 h 595"/>
              <a:gd name="T30" fmla="*/ 14381 w 967"/>
              <a:gd name="T31" fmla="*/ 203147 h 5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67" h="595">
                <a:moveTo>
                  <a:pt x="936" y="594"/>
                </a:moveTo>
                <a:lnTo>
                  <a:pt x="936" y="594"/>
                </a:lnTo>
                <a:cubicBezTo>
                  <a:pt x="30" y="594"/>
                  <a:pt x="30" y="594"/>
                  <a:pt x="30" y="594"/>
                </a:cubicBezTo>
                <a:cubicBezTo>
                  <a:pt x="10" y="594"/>
                  <a:pt x="0" y="584"/>
                  <a:pt x="0" y="56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936" y="0"/>
                  <a:pt x="936" y="0"/>
                  <a:pt x="936" y="0"/>
                </a:cubicBezTo>
                <a:cubicBezTo>
                  <a:pt x="956" y="0"/>
                  <a:pt x="966" y="10"/>
                  <a:pt x="966" y="30"/>
                </a:cubicBezTo>
                <a:cubicBezTo>
                  <a:pt x="966" y="564"/>
                  <a:pt x="966" y="564"/>
                  <a:pt x="966" y="564"/>
                </a:cubicBezTo>
                <a:cubicBezTo>
                  <a:pt x="966" y="584"/>
                  <a:pt x="956" y="594"/>
                  <a:pt x="936" y="594"/>
                </a:cubicBezTo>
                <a:close/>
                <a:moveTo>
                  <a:pt x="40" y="564"/>
                </a:moveTo>
                <a:lnTo>
                  <a:pt x="40" y="564"/>
                </a:lnTo>
                <a:cubicBezTo>
                  <a:pt x="936" y="564"/>
                  <a:pt x="936" y="564"/>
                  <a:pt x="936" y="564"/>
                </a:cubicBezTo>
                <a:cubicBezTo>
                  <a:pt x="936" y="40"/>
                  <a:pt x="936" y="40"/>
                  <a:pt x="936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5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9">
            <a:extLst>
              <a:ext uri="{FF2B5EF4-FFF2-40B4-BE49-F238E27FC236}">
                <a16:creationId xmlns:a16="http://schemas.microsoft.com/office/drawing/2014/main" id="{4F8E23D6-9F0C-4E46-9397-CB128E33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054" y="3504147"/>
            <a:ext cx="379605" cy="36346"/>
          </a:xfrm>
          <a:custGeom>
            <a:avLst/>
            <a:gdLst>
              <a:gd name="T0" fmla="*/ 141656 w 414"/>
              <a:gd name="T1" fmla="*/ 13940 h 41"/>
              <a:gd name="T2" fmla="*/ 141656 w 414"/>
              <a:gd name="T3" fmla="*/ 13940 h 41"/>
              <a:gd name="T4" fmla="*/ 7209 w 414"/>
              <a:gd name="T5" fmla="*/ 13940 h 41"/>
              <a:gd name="T6" fmla="*/ 0 w 414"/>
              <a:gd name="T7" fmla="*/ 6970 h 41"/>
              <a:gd name="T8" fmla="*/ 7209 w 414"/>
              <a:gd name="T9" fmla="*/ 0 h 41"/>
              <a:gd name="T10" fmla="*/ 141656 w 414"/>
              <a:gd name="T11" fmla="*/ 0 h 41"/>
              <a:gd name="T12" fmla="*/ 148865 w 414"/>
              <a:gd name="T13" fmla="*/ 6970 h 41"/>
              <a:gd name="T14" fmla="*/ 141656 w 414"/>
              <a:gd name="T15" fmla="*/ 13940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4" h="41">
                <a:moveTo>
                  <a:pt x="393" y="40"/>
                </a:moveTo>
                <a:lnTo>
                  <a:pt x="393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3" y="0"/>
                  <a:pt x="413" y="10"/>
                  <a:pt x="413" y="20"/>
                </a:cubicBezTo>
                <a:cubicBezTo>
                  <a:pt x="413" y="30"/>
                  <a:pt x="403" y="40"/>
                  <a:pt x="39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80">
            <a:extLst>
              <a:ext uri="{FF2B5EF4-FFF2-40B4-BE49-F238E27FC236}">
                <a16:creationId xmlns:a16="http://schemas.microsoft.com/office/drawing/2014/main" id="{1304C5BE-A0C9-3C43-93F0-4B4029DE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054" y="3588954"/>
            <a:ext cx="294801" cy="40384"/>
          </a:xfrm>
          <a:custGeom>
            <a:avLst/>
            <a:gdLst>
              <a:gd name="T0" fmla="*/ 108353 w 323"/>
              <a:gd name="T1" fmla="*/ 15497 h 42"/>
              <a:gd name="T2" fmla="*/ 108353 w 323"/>
              <a:gd name="T3" fmla="*/ 15497 h 42"/>
              <a:gd name="T4" fmla="*/ 7176 w 323"/>
              <a:gd name="T5" fmla="*/ 15497 h 42"/>
              <a:gd name="T6" fmla="*/ 0 w 323"/>
              <a:gd name="T7" fmla="*/ 7560 h 42"/>
              <a:gd name="T8" fmla="*/ 7176 w 323"/>
              <a:gd name="T9" fmla="*/ 0 h 42"/>
              <a:gd name="T10" fmla="*/ 108353 w 323"/>
              <a:gd name="T11" fmla="*/ 0 h 42"/>
              <a:gd name="T12" fmla="*/ 115529 w 323"/>
              <a:gd name="T13" fmla="*/ 7560 h 42"/>
              <a:gd name="T14" fmla="*/ 108353 w 323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3" h="42">
                <a:moveTo>
                  <a:pt x="302" y="41"/>
                </a:moveTo>
                <a:lnTo>
                  <a:pt x="302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2" y="0"/>
                  <a:pt x="322" y="10"/>
                  <a:pt x="322" y="20"/>
                </a:cubicBezTo>
                <a:cubicBezTo>
                  <a:pt x="322" y="30"/>
                  <a:pt x="312" y="41"/>
                  <a:pt x="30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1">
            <a:extLst>
              <a:ext uri="{FF2B5EF4-FFF2-40B4-BE49-F238E27FC236}">
                <a16:creationId xmlns:a16="http://schemas.microsoft.com/office/drawing/2014/main" id="{4BEF6C7A-964E-394B-B800-012FB966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14" y="3847408"/>
            <a:ext cx="28267" cy="40384"/>
          </a:xfrm>
          <a:custGeom>
            <a:avLst/>
            <a:gdLst>
              <a:gd name="T0" fmla="*/ 3585 w 31"/>
              <a:gd name="T1" fmla="*/ 15497 h 42"/>
              <a:gd name="T2" fmla="*/ 3585 w 31"/>
              <a:gd name="T3" fmla="*/ 15497 h 42"/>
              <a:gd name="T4" fmla="*/ 3585 w 31"/>
              <a:gd name="T5" fmla="*/ 15497 h 42"/>
              <a:gd name="T6" fmla="*/ 0 w 31"/>
              <a:gd name="T7" fmla="*/ 7560 h 42"/>
              <a:gd name="T8" fmla="*/ 3585 w 31"/>
              <a:gd name="T9" fmla="*/ 0 h 42"/>
              <a:gd name="T10" fmla="*/ 3585 w 31"/>
              <a:gd name="T11" fmla="*/ 0 h 42"/>
              <a:gd name="T12" fmla="*/ 10754 w 31"/>
              <a:gd name="T13" fmla="*/ 7560 h 42"/>
              <a:gd name="T14" fmla="*/ 3585 w 31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42">
                <a:moveTo>
                  <a:pt x="10" y="41"/>
                </a:moveTo>
                <a:lnTo>
                  <a:pt x="10" y="41"/>
                </a:lnTo>
                <a:cubicBezTo>
                  <a:pt x="0" y="41"/>
                  <a:pt x="0" y="3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30" y="10"/>
                  <a:pt x="30" y="20"/>
                </a:cubicBezTo>
                <a:cubicBezTo>
                  <a:pt x="30" y="30"/>
                  <a:pt x="20" y="41"/>
                  <a:pt x="1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2">
            <a:extLst>
              <a:ext uri="{FF2B5EF4-FFF2-40B4-BE49-F238E27FC236}">
                <a16:creationId xmlns:a16="http://schemas.microsoft.com/office/drawing/2014/main" id="{2406D35E-429A-F04A-AA8B-645FED34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619" y="3847408"/>
            <a:ext cx="193841" cy="40384"/>
          </a:xfrm>
          <a:custGeom>
            <a:avLst/>
            <a:gdLst>
              <a:gd name="T0" fmla="*/ 68652 w 212"/>
              <a:gd name="T1" fmla="*/ 15497 h 42"/>
              <a:gd name="T2" fmla="*/ 68652 w 212"/>
              <a:gd name="T3" fmla="*/ 15497 h 42"/>
              <a:gd name="T4" fmla="*/ 68652 w 212"/>
              <a:gd name="T5" fmla="*/ 15497 h 42"/>
              <a:gd name="T6" fmla="*/ 61463 w 212"/>
              <a:gd name="T7" fmla="*/ 7560 h 42"/>
              <a:gd name="T8" fmla="*/ 68652 w 212"/>
              <a:gd name="T9" fmla="*/ 0 h 42"/>
              <a:gd name="T10" fmla="*/ 68652 w 212"/>
              <a:gd name="T11" fmla="*/ 0 h 42"/>
              <a:gd name="T12" fmla="*/ 75841 w 212"/>
              <a:gd name="T13" fmla="*/ 7560 h 42"/>
              <a:gd name="T14" fmla="*/ 68652 w 212"/>
              <a:gd name="T15" fmla="*/ 15497 h 42"/>
              <a:gd name="T16" fmla="*/ 47086 w 212"/>
              <a:gd name="T17" fmla="*/ 15497 h 42"/>
              <a:gd name="T18" fmla="*/ 47086 w 212"/>
              <a:gd name="T19" fmla="*/ 15497 h 42"/>
              <a:gd name="T20" fmla="*/ 47086 w 212"/>
              <a:gd name="T21" fmla="*/ 15497 h 42"/>
              <a:gd name="T22" fmla="*/ 43492 w 212"/>
              <a:gd name="T23" fmla="*/ 7560 h 42"/>
              <a:gd name="T24" fmla="*/ 47086 w 212"/>
              <a:gd name="T25" fmla="*/ 0 h 42"/>
              <a:gd name="T26" fmla="*/ 47086 w 212"/>
              <a:gd name="T27" fmla="*/ 0 h 42"/>
              <a:gd name="T28" fmla="*/ 54275 w 212"/>
              <a:gd name="T29" fmla="*/ 7560 h 42"/>
              <a:gd name="T30" fmla="*/ 47086 w 212"/>
              <a:gd name="T31" fmla="*/ 15497 h 42"/>
              <a:gd name="T32" fmla="*/ 28755 w 212"/>
              <a:gd name="T33" fmla="*/ 15497 h 42"/>
              <a:gd name="T34" fmla="*/ 28755 w 212"/>
              <a:gd name="T35" fmla="*/ 15497 h 42"/>
              <a:gd name="T36" fmla="*/ 28755 w 212"/>
              <a:gd name="T37" fmla="*/ 15497 h 42"/>
              <a:gd name="T38" fmla="*/ 21566 w 212"/>
              <a:gd name="T39" fmla="*/ 7560 h 42"/>
              <a:gd name="T40" fmla="*/ 28755 w 212"/>
              <a:gd name="T41" fmla="*/ 0 h 42"/>
              <a:gd name="T42" fmla="*/ 28755 w 212"/>
              <a:gd name="T43" fmla="*/ 0 h 42"/>
              <a:gd name="T44" fmla="*/ 36303 w 212"/>
              <a:gd name="T45" fmla="*/ 7560 h 42"/>
              <a:gd name="T46" fmla="*/ 28755 w 212"/>
              <a:gd name="T47" fmla="*/ 15497 h 42"/>
              <a:gd name="T48" fmla="*/ 7189 w 212"/>
              <a:gd name="T49" fmla="*/ 15497 h 42"/>
              <a:gd name="T50" fmla="*/ 7189 w 212"/>
              <a:gd name="T51" fmla="*/ 15497 h 42"/>
              <a:gd name="T52" fmla="*/ 7189 w 212"/>
              <a:gd name="T53" fmla="*/ 15497 h 42"/>
              <a:gd name="T54" fmla="*/ 0 w 212"/>
              <a:gd name="T55" fmla="*/ 7560 h 42"/>
              <a:gd name="T56" fmla="*/ 7189 w 212"/>
              <a:gd name="T57" fmla="*/ 0 h 42"/>
              <a:gd name="T58" fmla="*/ 7189 w 212"/>
              <a:gd name="T59" fmla="*/ 0 h 42"/>
              <a:gd name="T60" fmla="*/ 14377 w 212"/>
              <a:gd name="T61" fmla="*/ 7560 h 42"/>
              <a:gd name="T62" fmla="*/ 7189 w 212"/>
              <a:gd name="T63" fmla="*/ 15497 h 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12" h="42">
                <a:moveTo>
                  <a:pt x="191" y="41"/>
                </a:moveTo>
                <a:lnTo>
                  <a:pt x="191" y="41"/>
                </a:lnTo>
                <a:cubicBezTo>
                  <a:pt x="181" y="41"/>
                  <a:pt x="171" y="30"/>
                  <a:pt x="171" y="20"/>
                </a:cubicBezTo>
                <a:cubicBezTo>
                  <a:pt x="171" y="10"/>
                  <a:pt x="181" y="0"/>
                  <a:pt x="191" y="0"/>
                </a:cubicBezTo>
                <a:cubicBezTo>
                  <a:pt x="201" y="0"/>
                  <a:pt x="211" y="10"/>
                  <a:pt x="211" y="20"/>
                </a:cubicBezTo>
                <a:cubicBezTo>
                  <a:pt x="211" y="30"/>
                  <a:pt x="201" y="41"/>
                  <a:pt x="191" y="41"/>
                </a:cubicBezTo>
                <a:close/>
                <a:moveTo>
                  <a:pt x="131" y="41"/>
                </a:moveTo>
                <a:lnTo>
                  <a:pt x="131" y="41"/>
                </a:lnTo>
                <a:cubicBezTo>
                  <a:pt x="121" y="41"/>
                  <a:pt x="121" y="30"/>
                  <a:pt x="121" y="20"/>
                </a:cubicBezTo>
                <a:cubicBezTo>
                  <a:pt x="121" y="10"/>
                  <a:pt x="121" y="0"/>
                  <a:pt x="131" y="0"/>
                </a:cubicBezTo>
                <a:cubicBezTo>
                  <a:pt x="141" y="0"/>
                  <a:pt x="151" y="10"/>
                  <a:pt x="151" y="20"/>
                </a:cubicBezTo>
                <a:cubicBezTo>
                  <a:pt x="151" y="30"/>
                  <a:pt x="141" y="41"/>
                  <a:pt x="131" y="41"/>
                </a:cubicBezTo>
                <a:close/>
                <a:moveTo>
                  <a:pt x="80" y="41"/>
                </a:moveTo>
                <a:lnTo>
                  <a:pt x="80" y="41"/>
                </a:lnTo>
                <a:cubicBezTo>
                  <a:pt x="70" y="41"/>
                  <a:pt x="60" y="30"/>
                  <a:pt x="60" y="20"/>
                </a:cubicBezTo>
                <a:cubicBezTo>
                  <a:pt x="60" y="10"/>
                  <a:pt x="70" y="0"/>
                  <a:pt x="80" y="0"/>
                </a:cubicBezTo>
                <a:cubicBezTo>
                  <a:pt x="90" y="0"/>
                  <a:pt x="101" y="10"/>
                  <a:pt x="101" y="20"/>
                </a:cubicBezTo>
                <a:cubicBezTo>
                  <a:pt x="101" y="30"/>
                  <a:pt x="90" y="41"/>
                  <a:pt x="80" y="41"/>
                </a:cubicBezTo>
                <a:close/>
                <a:moveTo>
                  <a:pt x="20" y="41"/>
                </a:moveTo>
                <a:lnTo>
                  <a:pt x="20" y="41"/>
                </a:lnTo>
                <a:cubicBezTo>
                  <a:pt x="10" y="41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10"/>
                  <a:pt x="40" y="20"/>
                </a:cubicBezTo>
                <a:cubicBezTo>
                  <a:pt x="40" y="30"/>
                  <a:pt x="30" y="41"/>
                  <a:pt x="2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3">
            <a:extLst>
              <a:ext uri="{FF2B5EF4-FFF2-40B4-BE49-F238E27FC236}">
                <a16:creationId xmlns:a16="http://schemas.microsoft.com/office/drawing/2014/main" id="{654477D7-E49B-4441-9477-42192E50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196" y="3847408"/>
            <a:ext cx="36346" cy="40384"/>
          </a:xfrm>
          <a:custGeom>
            <a:avLst/>
            <a:gdLst>
              <a:gd name="T0" fmla="*/ 6970 w 41"/>
              <a:gd name="T1" fmla="*/ 15497 h 42"/>
              <a:gd name="T2" fmla="*/ 6970 w 41"/>
              <a:gd name="T3" fmla="*/ 15497 h 42"/>
              <a:gd name="T4" fmla="*/ 6970 w 41"/>
              <a:gd name="T5" fmla="*/ 15497 h 42"/>
              <a:gd name="T6" fmla="*/ 0 w 41"/>
              <a:gd name="T7" fmla="*/ 7560 h 42"/>
              <a:gd name="T8" fmla="*/ 6970 w 41"/>
              <a:gd name="T9" fmla="*/ 0 h 42"/>
              <a:gd name="T10" fmla="*/ 6970 w 41"/>
              <a:gd name="T11" fmla="*/ 0 h 42"/>
              <a:gd name="T12" fmla="*/ 13940 w 41"/>
              <a:gd name="T13" fmla="*/ 7560 h 42"/>
              <a:gd name="T14" fmla="*/ 6970 w 41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" h="42">
                <a:moveTo>
                  <a:pt x="20" y="41"/>
                </a:moveTo>
                <a:lnTo>
                  <a:pt x="20" y="41"/>
                </a:lnTo>
                <a:cubicBezTo>
                  <a:pt x="10" y="41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10"/>
                  <a:pt x="40" y="20"/>
                </a:cubicBezTo>
                <a:cubicBezTo>
                  <a:pt x="40" y="30"/>
                  <a:pt x="30" y="41"/>
                  <a:pt x="2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4">
            <a:extLst>
              <a:ext uri="{FF2B5EF4-FFF2-40B4-BE49-F238E27FC236}">
                <a16:creationId xmlns:a16="http://schemas.microsoft.com/office/drawing/2014/main" id="{BB24BA3B-890C-0640-9198-5A744059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082" y="3762602"/>
            <a:ext cx="294799" cy="28270"/>
          </a:xfrm>
          <a:custGeom>
            <a:avLst/>
            <a:gdLst>
              <a:gd name="T0" fmla="*/ 108353 w 323"/>
              <a:gd name="T1" fmla="*/ 10755 h 31"/>
              <a:gd name="T2" fmla="*/ 108353 w 323"/>
              <a:gd name="T3" fmla="*/ 10755 h 31"/>
              <a:gd name="T4" fmla="*/ 7176 w 323"/>
              <a:gd name="T5" fmla="*/ 10755 h 31"/>
              <a:gd name="T6" fmla="*/ 0 w 323"/>
              <a:gd name="T7" fmla="*/ 7170 h 31"/>
              <a:gd name="T8" fmla="*/ 7176 w 323"/>
              <a:gd name="T9" fmla="*/ 0 h 31"/>
              <a:gd name="T10" fmla="*/ 108353 w 323"/>
              <a:gd name="T11" fmla="*/ 0 h 31"/>
              <a:gd name="T12" fmla="*/ 115528 w 323"/>
              <a:gd name="T13" fmla="*/ 7170 h 31"/>
              <a:gd name="T14" fmla="*/ 108353 w 323"/>
              <a:gd name="T15" fmla="*/ 10755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3" h="31">
                <a:moveTo>
                  <a:pt x="302" y="30"/>
                </a:moveTo>
                <a:lnTo>
                  <a:pt x="302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2" y="0"/>
                  <a:pt x="322" y="10"/>
                  <a:pt x="322" y="20"/>
                </a:cubicBezTo>
                <a:cubicBezTo>
                  <a:pt x="322" y="30"/>
                  <a:pt x="312" y="30"/>
                  <a:pt x="302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5">
            <a:extLst>
              <a:ext uri="{FF2B5EF4-FFF2-40B4-BE49-F238E27FC236}">
                <a16:creationId xmlns:a16="http://schemas.microsoft.com/office/drawing/2014/main" id="{7083257C-17C3-3F49-B3CC-37E226D24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054" y="3762602"/>
            <a:ext cx="165574" cy="121151"/>
          </a:xfrm>
          <a:custGeom>
            <a:avLst/>
            <a:gdLst>
              <a:gd name="T0" fmla="*/ 57263 w 183"/>
              <a:gd name="T1" fmla="*/ 47264 h 132"/>
              <a:gd name="T2" fmla="*/ 57263 w 183"/>
              <a:gd name="T3" fmla="*/ 47264 h 132"/>
              <a:gd name="T4" fmla="*/ 7113 w 183"/>
              <a:gd name="T5" fmla="*/ 47264 h 132"/>
              <a:gd name="T6" fmla="*/ 0 w 183"/>
              <a:gd name="T7" fmla="*/ 39688 h 132"/>
              <a:gd name="T8" fmla="*/ 0 w 183"/>
              <a:gd name="T9" fmla="*/ 7216 h 132"/>
              <a:gd name="T10" fmla="*/ 7113 w 183"/>
              <a:gd name="T11" fmla="*/ 0 h 132"/>
              <a:gd name="T12" fmla="*/ 57263 w 183"/>
              <a:gd name="T13" fmla="*/ 0 h 132"/>
              <a:gd name="T14" fmla="*/ 64732 w 183"/>
              <a:gd name="T15" fmla="*/ 7216 h 132"/>
              <a:gd name="T16" fmla="*/ 64732 w 183"/>
              <a:gd name="T17" fmla="*/ 39688 h 132"/>
              <a:gd name="T18" fmla="*/ 57263 w 183"/>
              <a:gd name="T19" fmla="*/ 47264 h 132"/>
              <a:gd name="T20" fmla="*/ 14227 w 183"/>
              <a:gd name="T21" fmla="*/ 32472 h 132"/>
              <a:gd name="T22" fmla="*/ 14227 w 183"/>
              <a:gd name="T23" fmla="*/ 32472 h 132"/>
              <a:gd name="T24" fmla="*/ 50150 w 183"/>
              <a:gd name="T25" fmla="*/ 32472 h 132"/>
              <a:gd name="T26" fmla="*/ 50150 w 183"/>
              <a:gd name="T27" fmla="*/ 10824 h 132"/>
              <a:gd name="T28" fmla="*/ 14227 w 183"/>
              <a:gd name="T29" fmla="*/ 10824 h 132"/>
              <a:gd name="T30" fmla="*/ 14227 w 183"/>
              <a:gd name="T31" fmla="*/ 32472 h 1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3" h="132">
                <a:moveTo>
                  <a:pt x="161" y="131"/>
                </a:moveTo>
                <a:lnTo>
                  <a:pt x="161" y="131"/>
                </a:lnTo>
                <a:cubicBezTo>
                  <a:pt x="20" y="131"/>
                  <a:pt x="20" y="131"/>
                  <a:pt x="20" y="131"/>
                </a:cubicBezTo>
                <a:cubicBezTo>
                  <a:pt x="10" y="131"/>
                  <a:pt x="0" y="120"/>
                  <a:pt x="0" y="11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1" y="0"/>
                  <a:pt x="182" y="10"/>
                  <a:pt x="182" y="20"/>
                </a:cubicBezTo>
                <a:cubicBezTo>
                  <a:pt x="182" y="110"/>
                  <a:pt x="182" y="110"/>
                  <a:pt x="182" y="110"/>
                </a:cubicBezTo>
                <a:cubicBezTo>
                  <a:pt x="182" y="120"/>
                  <a:pt x="171" y="131"/>
                  <a:pt x="161" y="131"/>
                </a:cubicBezTo>
                <a:close/>
                <a:moveTo>
                  <a:pt x="40" y="90"/>
                </a:moveTo>
                <a:lnTo>
                  <a:pt x="40" y="90"/>
                </a:lnTo>
                <a:cubicBezTo>
                  <a:pt x="141" y="90"/>
                  <a:pt x="141" y="90"/>
                  <a:pt x="141" y="9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40" y="30"/>
                  <a:pt x="40" y="30"/>
                  <a:pt x="40" y="30"/>
                </a:cubicBezTo>
                <a:lnTo>
                  <a:pt x="40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6">
            <a:extLst>
              <a:ext uri="{FF2B5EF4-FFF2-40B4-BE49-F238E27FC236}">
                <a16:creationId xmlns:a16="http://schemas.microsoft.com/office/drawing/2014/main" id="{4B5A8E05-3EB2-9F43-8D1D-307D6054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70" y="3504147"/>
            <a:ext cx="121151" cy="36346"/>
          </a:xfrm>
          <a:custGeom>
            <a:avLst/>
            <a:gdLst>
              <a:gd name="T0" fmla="*/ 40048 w 132"/>
              <a:gd name="T1" fmla="*/ 13940 h 41"/>
              <a:gd name="T2" fmla="*/ 40048 w 132"/>
              <a:gd name="T3" fmla="*/ 13940 h 41"/>
              <a:gd name="T4" fmla="*/ 7216 w 132"/>
              <a:gd name="T5" fmla="*/ 13940 h 41"/>
              <a:gd name="T6" fmla="*/ 0 w 132"/>
              <a:gd name="T7" fmla="*/ 6970 h 41"/>
              <a:gd name="T8" fmla="*/ 7216 w 132"/>
              <a:gd name="T9" fmla="*/ 0 h 41"/>
              <a:gd name="T10" fmla="*/ 40048 w 132"/>
              <a:gd name="T11" fmla="*/ 0 h 41"/>
              <a:gd name="T12" fmla="*/ 47264 w 132"/>
              <a:gd name="T13" fmla="*/ 6970 h 41"/>
              <a:gd name="T14" fmla="*/ 40048 w 132"/>
              <a:gd name="T15" fmla="*/ 13940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2" h="41">
                <a:moveTo>
                  <a:pt x="111" y="40"/>
                </a:moveTo>
                <a:lnTo>
                  <a:pt x="111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1" y="0"/>
                  <a:pt x="131" y="10"/>
                  <a:pt x="131" y="20"/>
                </a:cubicBezTo>
                <a:cubicBezTo>
                  <a:pt x="131" y="30"/>
                  <a:pt x="121" y="40"/>
                  <a:pt x="11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87">
            <a:extLst>
              <a:ext uri="{FF2B5EF4-FFF2-40B4-BE49-F238E27FC236}">
                <a16:creationId xmlns:a16="http://schemas.microsoft.com/office/drawing/2014/main" id="{61C74581-6BCE-0447-B602-B1A1724A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13" y="11907961"/>
            <a:ext cx="666327" cy="666327"/>
          </a:xfrm>
          <a:custGeom>
            <a:avLst/>
            <a:gdLst>
              <a:gd name="T0" fmla="*/ 130969 w 726"/>
              <a:gd name="T1" fmla="*/ 261576 h 726"/>
              <a:gd name="T2" fmla="*/ 130969 w 726"/>
              <a:gd name="T3" fmla="*/ 261576 h 726"/>
              <a:gd name="T4" fmla="*/ 36440 w 726"/>
              <a:gd name="T5" fmla="*/ 225497 h 726"/>
              <a:gd name="T6" fmla="*/ 0 w 726"/>
              <a:gd name="T7" fmla="*/ 130969 h 726"/>
              <a:gd name="T8" fmla="*/ 36440 w 726"/>
              <a:gd name="T9" fmla="*/ 36440 h 726"/>
              <a:gd name="T10" fmla="*/ 130969 w 726"/>
              <a:gd name="T11" fmla="*/ 0 h 726"/>
              <a:gd name="T12" fmla="*/ 225136 w 726"/>
              <a:gd name="T13" fmla="*/ 36440 h 726"/>
              <a:gd name="T14" fmla="*/ 261576 w 726"/>
              <a:gd name="T15" fmla="*/ 130969 h 726"/>
              <a:gd name="T16" fmla="*/ 225136 w 726"/>
              <a:gd name="T17" fmla="*/ 225497 h 726"/>
              <a:gd name="T18" fmla="*/ 130969 w 726"/>
              <a:gd name="T19" fmla="*/ 261576 h 726"/>
              <a:gd name="T20" fmla="*/ 130969 w 726"/>
              <a:gd name="T21" fmla="*/ 14432 h 726"/>
              <a:gd name="T22" fmla="*/ 130969 w 726"/>
              <a:gd name="T23" fmla="*/ 14432 h 726"/>
              <a:gd name="T24" fmla="*/ 14432 w 726"/>
              <a:gd name="T25" fmla="*/ 130969 h 726"/>
              <a:gd name="T26" fmla="*/ 130969 w 726"/>
              <a:gd name="T27" fmla="*/ 247144 h 726"/>
              <a:gd name="T28" fmla="*/ 247144 w 726"/>
              <a:gd name="T29" fmla="*/ 130969 h 726"/>
              <a:gd name="T30" fmla="*/ 130969 w 726"/>
              <a:gd name="T31" fmla="*/ 14432 h 7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26" h="726">
                <a:moveTo>
                  <a:pt x="363" y="725"/>
                </a:moveTo>
                <a:lnTo>
                  <a:pt x="363" y="725"/>
                </a:lnTo>
                <a:cubicBezTo>
                  <a:pt x="262" y="725"/>
                  <a:pt x="171" y="695"/>
                  <a:pt x="101" y="625"/>
                </a:cubicBezTo>
                <a:cubicBezTo>
                  <a:pt x="30" y="554"/>
                  <a:pt x="0" y="464"/>
                  <a:pt x="0" y="363"/>
                </a:cubicBezTo>
                <a:cubicBezTo>
                  <a:pt x="0" y="262"/>
                  <a:pt x="30" y="171"/>
                  <a:pt x="101" y="101"/>
                </a:cubicBezTo>
                <a:cubicBezTo>
                  <a:pt x="171" y="30"/>
                  <a:pt x="262" y="0"/>
                  <a:pt x="363" y="0"/>
                </a:cubicBezTo>
                <a:cubicBezTo>
                  <a:pt x="463" y="0"/>
                  <a:pt x="554" y="30"/>
                  <a:pt x="624" y="101"/>
                </a:cubicBezTo>
                <a:cubicBezTo>
                  <a:pt x="685" y="171"/>
                  <a:pt x="725" y="262"/>
                  <a:pt x="725" y="363"/>
                </a:cubicBezTo>
                <a:cubicBezTo>
                  <a:pt x="725" y="464"/>
                  <a:pt x="685" y="554"/>
                  <a:pt x="624" y="625"/>
                </a:cubicBezTo>
                <a:cubicBezTo>
                  <a:pt x="554" y="695"/>
                  <a:pt x="463" y="725"/>
                  <a:pt x="363" y="725"/>
                </a:cubicBezTo>
                <a:close/>
                <a:moveTo>
                  <a:pt x="363" y="40"/>
                </a:moveTo>
                <a:lnTo>
                  <a:pt x="363" y="40"/>
                </a:lnTo>
                <a:cubicBezTo>
                  <a:pt x="181" y="40"/>
                  <a:pt x="40" y="182"/>
                  <a:pt x="40" y="363"/>
                </a:cubicBezTo>
                <a:cubicBezTo>
                  <a:pt x="40" y="544"/>
                  <a:pt x="181" y="685"/>
                  <a:pt x="363" y="685"/>
                </a:cubicBezTo>
                <a:cubicBezTo>
                  <a:pt x="534" y="685"/>
                  <a:pt x="685" y="544"/>
                  <a:pt x="685" y="363"/>
                </a:cubicBezTo>
                <a:cubicBezTo>
                  <a:pt x="685" y="182"/>
                  <a:pt x="534" y="40"/>
                  <a:pt x="363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8">
            <a:extLst>
              <a:ext uri="{FF2B5EF4-FFF2-40B4-BE49-F238E27FC236}">
                <a16:creationId xmlns:a16="http://schemas.microsoft.com/office/drawing/2014/main" id="{1A960EFB-FBDF-6B41-9CFD-350E64C8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541" y="11980651"/>
            <a:ext cx="516909" cy="516909"/>
          </a:xfrm>
          <a:custGeom>
            <a:avLst/>
            <a:gdLst>
              <a:gd name="T0" fmla="*/ 101420 w 565"/>
              <a:gd name="T1" fmla="*/ 202840 h 565"/>
              <a:gd name="T2" fmla="*/ 101420 w 565"/>
              <a:gd name="T3" fmla="*/ 202840 h 565"/>
              <a:gd name="T4" fmla="*/ 0 w 565"/>
              <a:gd name="T5" fmla="*/ 101420 h 565"/>
              <a:gd name="T6" fmla="*/ 101420 w 565"/>
              <a:gd name="T7" fmla="*/ 0 h 565"/>
              <a:gd name="T8" fmla="*/ 202840 w 565"/>
              <a:gd name="T9" fmla="*/ 101420 h 565"/>
              <a:gd name="T10" fmla="*/ 101420 w 565"/>
              <a:gd name="T11" fmla="*/ 202840 h 565"/>
              <a:gd name="T12" fmla="*/ 101420 w 565"/>
              <a:gd name="T13" fmla="*/ 17982 h 565"/>
              <a:gd name="T14" fmla="*/ 101420 w 565"/>
              <a:gd name="T15" fmla="*/ 17982 h 565"/>
              <a:gd name="T16" fmla="*/ 17982 w 565"/>
              <a:gd name="T17" fmla="*/ 101420 h 565"/>
              <a:gd name="T18" fmla="*/ 101420 w 565"/>
              <a:gd name="T19" fmla="*/ 184498 h 565"/>
              <a:gd name="T20" fmla="*/ 184498 w 565"/>
              <a:gd name="T21" fmla="*/ 101420 h 565"/>
              <a:gd name="T22" fmla="*/ 101420 w 565"/>
              <a:gd name="T23" fmla="*/ 17982 h 5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65" h="565">
                <a:moveTo>
                  <a:pt x="282" y="564"/>
                </a:moveTo>
                <a:lnTo>
                  <a:pt x="282" y="564"/>
                </a:lnTo>
                <a:cubicBezTo>
                  <a:pt x="130" y="564"/>
                  <a:pt x="0" y="433"/>
                  <a:pt x="0" y="282"/>
                </a:cubicBezTo>
                <a:cubicBezTo>
                  <a:pt x="0" y="130"/>
                  <a:pt x="130" y="0"/>
                  <a:pt x="282" y="0"/>
                </a:cubicBezTo>
                <a:cubicBezTo>
                  <a:pt x="433" y="0"/>
                  <a:pt x="564" y="130"/>
                  <a:pt x="564" y="282"/>
                </a:cubicBezTo>
                <a:cubicBezTo>
                  <a:pt x="564" y="433"/>
                  <a:pt x="433" y="564"/>
                  <a:pt x="282" y="564"/>
                </a:cubicBezTo>
                <a:close/>
                <a:moveTo>
                  <a:pt x="282" y="50"/>
                </a:moveTo>
                <a:lnTo>
                  <a:pt x="282" y="50"/>
                </a:lnTo>
                <a:cubicBezTo>
                  <a:pt x="151" y="50"/>
                  <a:pt x="50" y="151"/>
                  <a:pt x="50" y="282"/>
                </a:cubicBezTo>
                <a:cubicBezTo>
                  <a:pt x="50" y="412"/>
                  <a:pt x="151" y="513"/>
                  <a:pt x="282" y="513"/>
                </a:cubicBezTo>
                <a:cubicBezTo>
                  <a:pt x="412" y="513"/>
                  <a:pt x="513" y="412"/>
                  <a:pt x="513" y="282"/>
                </a:cubicBezTo>
                <a:cubicBezTo>
                  <a:pt x="513" y="151"/>
                  <a:pt x="412" y="50"/>
                  <a:pt x="282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89">
            <a:extLst>
              <a:ext uri="{FF2B5EF4-FFF2-40B4-BE49-F238E27FC236}">
                <a16:creationId xmlns:a16="http://schemas.microsoft.com/office/drawing/2014/main" id="{7E3E645A-DAD6-5148-9FA8-9E2FF921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91" y="12109879"/>
            <a:ext cx="157494" cy="250378"/>
          </a:xfrm>
          <a:custGeom>
            <a:avLst/>
            <a:gdLst>
              <a:gd name="T0" fmla="*/ 29156 w 172"/>
              <a:gd name="T1" fmla="*/ 98063 h 272"/>
              <a:gd name="T2" fmla="*/ 29156 w 172"/>
              <a:gd name="T3" fmla="*/ 98063 h 272"/>
              <a:gd name="T4" fmla="*/ 7199 w 172"/>
              <a:gd name="T5" fmla="*/ 94445 h 272"/>
              <a:gd name="T6" fmla="*/ 3600 w 172"/>
              <a:gd name="T7" fmla="*/ 87569 h 272"/>
              <a:gd name="T8" fmla="*/ 10799 w 172"/>
              <a:gd name="T9" fmla="*/ 83589 h 272"/>
              <a:gd name="T10" fmla="*/ 43554 w 172"/>
              <a:gd name="T11" fmla="*/ 83589 h 272"/>
              <a:gd name="T12" fmla="*/ 50753 w 172"/>
              <a:gd name="T13" fmla="*/ 72733 h 272"/>
              <a:gd name="T14" fmla="*/ 29156 w 172"/>
              <a:gd name="T15" fmla="*/ 54640 h 272"/>
              <a:gd name="T16" fmla="*/ 10799 w 172"/>
              <a:gd name="T17" fmla="*/ 47403 h 272"/>
              <a:gd name="T18" fmla="*/ 3600 w 172"/>
              <a:gd name="T19" fmla="*/ 28949 h 272"/>
              <a:gd name="T20" fmla="*/ 14398 w 172"/>
              <a:gd name="T21" fmla="*/ 7237 h 272"/>
              <a:gd name="T22" fmla="*/ 57953 w 172"/>
              <a:gd name="T23" fmla="*/ 7237 h 272"/>
              <a:gd name="T24" fmla="*/ 61552 w 172"/>
              <a:gd name="T25" fmla="*/ 14474 h 272"/>
              <a:gd name="T26" fmla="*/ 54353 w 172"/>
              <a:gd name="T27" fmla="*/ 18093 h 272"/>
              <a:gd name="T28" fmla="*/ 21597 w 172"/>
              <a:gd name="T29" fmla="*/ 18093 h 272"/>
              <a:gd name="T30" fmla="*/ 14398 w 172"/>
              <a:gd name="T31" fmla="*/ 28949 h 272"/>
              <a:gd name="T32" fmla="*/ 36355 w 172"/>
              <a:gd name="T33" fmla="*/ 43785 h 272"/>
              <a:gd name="T34" fmla="*/ 50753 w 172"/>
              <a:gd name="T35" fmla="*/ 54640 h 272"/>
              <a:gd name="T36" fmla="*/ 61552 w 172"/>
              <a:gd name="T37" fmla="*/ 72733 h 272"/>
              <a:gd name="T38" fmla="*/ 50753 w 172"/>
              <a:gd name="T39" fmla="*/ 94445 h 272"/>
              <a:gd name="T40" fmla="*/ 29156 w 172"/>
              <a:gd name="T41" fmla="*/ 98063 h 2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2" h="272">
                <a:moveTo>
                  <a:pt x="81" y="271"/>
                </a:moveTo>
                <a:lnTo>
                  <a:pt x="81" y="271"/>
                </a:lnTo>
                <a:cubicBezTo>
                  <a:pt x="60" y="271"/>
                  <a:pt x="40" y="271"/>
                  <a:pt x="20" y="261"/>
                </a:cubicBezTo>
                <a:cubicBezTo>
                  <a:pt x="10" y="252"/>
                  <a:pt x="0" y="242"/>
                  <a:pt x="10" y="242"/>
                </a:cubicBezTo>
                <a:cubicBezTo>
                  <a:pt x="10" y="231"/>
                  <a:pt x="20" y="221"/>
                  <a:pt x="30" y="231"/>
                </a:cubicBezTo>
                <a:cubicBezTo>
                  <a:pt x="60" y="242"/>
                  <a:pt x="101" y="242"/>
                  <a:pt x="121" y="231"/>
                </a:cubicBezTo>
                <a:cubicBezTo>
                  <a:pt x="131" y="221"/>
                  <a:pt x="141" y="211"/>
                  <a:pt x="141" y="201"/>
                </a:cubicBezTo>
                <a:cubicBezTo>
                  <a:pt x="141" y="181"/>
                  <a:pt x="111" y="171"/>
                  <a:pt x="81" y="151"/>
                </a:cubicBezTo>
                <a:cubicBezTo>
                  <a:pt x="60" y="151"/>
                  <a:pt x="50" y="141"/>
                  <a:pt x="30" y="131"/>
                </a:cubicBezTo>
                <a:cubicBezTo>
                  <a:pt x="20" y="110"/>
                  <a:pt x="10" y="100"/>
                  <a:pt x="10" y="80"/>
                </a:cubicBezTo>
                <a:cubicBezTo>
                  <a:pt x="10" y="60"/>
                  <a:pt x="20" y="30"/>
                  <a:pt x="40" y="20"/>
                </a:cubicBezTo>
                <a:cubicBezTo>
                  <a:pt x="70" y="0"/>
                  <a:pt x="121" y="0"/>
                  <a:pt x="161" y="20"/>
                </a:cubicBezTo>
                <a:cubicBezTo>
                  <a:pt x="171" y="20"/>
                  <a:pt x="171" y="30"/>
                  <a:pt x="171" y="40"/>
                </a:cubicBezTo>
                <a:cubicBezTo>
                  <a:pt x="161" y="50"/>
                  <a:pt x="151" y="50"/>
                  <a:pt x="151" y="50"/>
                </a:cubicBezTo>
                <a:cubicBezTo>
                  <a:pt x="111" y="30"/>
                  <a:pt x="81" y="30"/>
                  <a:pt x="60" y="50"/>
                </a:cubicBezTo>
                <a:cubicBezTo>
                  <a:pt x="50" y="60"/>
                  <a:pt x="40" y="70"/>
                  <a:pt x="40" y="80"/>
                </a:cubicBezTo>
                <a:cubicBezTo>
                  <a:pt x="40" y="100"/>
                  <a:pt x="70" y="110"/>
                  <a:pt x="101" y="121"/>
                </a:cubicBezTo>
                <a:cubicBezTo>
                  <a:pt x="111" y="131"/>
                  <a:pt x="131" y="141"/>
                  <a:pt x="141" y="151"/>
                </a:cubicBezTo>
                <a:cubicBezTo>
                  <a:pt x="161" y="161"/>
                  <a:pt x="171" y="181"/>
                  <a:pt x="171" y="201"/>
                </a:cubicBezTo>
                <a:cubicBezTo>
                  <a:pt x="171" y="221"/>
                  <a:pt x="161" y="242"/>
                  <a:pt x="141" y="261"/>
                </a:cubicBezTo>
                <a:cubicBezTo>
                  <a:pt x="121" y="271"/>
                  <a:pt x="101" y="271"/>
                  <a:pt x="81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90">
            <a:extLst>
              <a:ext uri="{FF2B5EF4-FFF2-40B4-BE49-F238E27FC236}">
                <a16:creationId xmlns:a16="http://schemas.microsoft.com/office/drawing/2014/main" id="{F0309FFA-7E36-A64D-8305-D93EDD6F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05" y="12053342"/>
            <a:ext cx="40384" cy="56537"/>
          </a:xfrm>
          <a:custGeom>
            <a:avLst/>
            <a:gdLst>
              <a:gd name="T0" fmla="*/ 7938 w 42"/>
              <a:gd name="T1" fmla="*/ 21867 h 62"/>
              <a:gd name="T2" fmla="*/ 7938 w 42"/>
              <a:gd name="T3" fmla="*/ 21867 h 62"/>
              <a:gd name="T4" fmla="*/ 0 w 42"/>
              <a:gd name="T5" fmla="*/ 14339 h 62"/>
              <a:gd name="T6" fmla="*/ 0 w 42"/>
              <a:gd name="T7" fmla="*/ 3585 h 62"/>
              <a:gd name="T8" fmla="*/ 7938 w 42"/>
              <a:gd name="T9" fmla="*/ 0 h 62"/>
              <a:gd name="T10" fmla="*/ 15497 w 42"/>
              <a:gd name="T11" fmla="*/ 3585 h 62"/>
              <a:gd name="T12" fmla="*/ 15497 w 42"/>
              <a:gd name="T13" fmla="*/ 14339 h 62"/>
              <a:gd name="T14" fmla="*/ 7938 w 42"/>
              <a:gd name="T15" fmla="*/ 21867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" h="62">
                <a:moveTo>
                  <a:pt x="21" y="61"/>
                </a:moveTo>
                <a:lnTo>
                  <a:pt x="21" y="61"/>
                </a:lnTo>
                <a:cubicBezTo>
                  <a:pt x="11" y="61"/>
                  <a:pt x="0" y="50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1" y="0"/>
                  <a:pt x="21" y="0"/>
                </a:cubicBezTo>
                <a:cubicBezTo>
                  <a:pt x="31" y="0"/>
                  <a:pt x="41" y="10"/>
                  <a:pt x="41" y="10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50"/>
                  <a:pt x="31" y="61"/>
                  <a:pt x="2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91">
            <a:extLst>
              <a:ext uri="{FF2B5EF4-FFF2-40B4-BE49-F238E27FC236}">
                <a16:creationId xmlns:a16="http://schemas.microsoft.com/office/drawing/2014/main" id="{34B0650C-E2C7-414F-93A8-4DDD1B81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805" y="12368333"/>
            <a:ext cx="40384" cy="56537"/>
          </a:xfrm>
          <a:custGeom>
            <a:avLst/>
            <a:gdLst>
              <a:gd name="T0" fmla="*/ 7938 w 42"/>
              <a:gd name="T1" fmla="*/ 21861 h 61"/>
              <a:gd name="T2" fmla="*/ 7938 w 42"/>
              <a:gd name="T3" fmla="*/ 21861 h 61"/>
              <a:gd name="T4" fmla="*/ 0 w 42"/>
              <a:gd name="T5" fmla="*/ 14574 h 61"/>
              <a:gd name="T6" fmla="*/ 0 w 42"/>
              <a:gd name="T7" fmla="*/ 7287 h 61"/>
              <a:gd name="T8" fmla="*/ 7938 w 42"/>
              <a:gd name="T9" fmla="*/ 0 h 61"/>
              <a:gd name="T10" fmla="*/ 15497 w 42"/>
              <a:gd name="T11" fmla="*/ 7287 h 61"/>
              <a:gd name="T12" fmla="*/ 15497 w 42"/>
              <a:gd name="T13" fmla="*/ 14574 h 61"/>
              <a:gd name="T14" fmla="*/ 7938 w 42"/>
              <a:gd name="T15" fmla="*/ 21861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" h="61">
                <a:moveTo>
                  <a:pt x="21" y="60"/>
                </a:moveTo>
                <a:lnTo>
                  <a:pt x="21" y="60"/>
                </a:lnTo>
                <a:cubicBezTo>
                  <a:pt x="11" y="60"/>
                  <a:pt x="0" y="50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31" y="0"/>
                  <a:pt x="41" y="10"/>
                  <a:pt x="41" y="20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50"/>
                  <a:pt x="31" y="60"/>
                  <a:pt x="21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92">
            <a:extLst>
              <a:ext uri="{FF2B5EF4-FFF2-40B4-BE49-F238E27FC236}">
                <a16:creationId xmlns:a16="http://schemas.microsoft.com/office/drawing/2014/main" id="{0B3FB2B1-B52D-8543-950D-532F2906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937" y="1262863"/>
            <a:ext cx="545176" cy="654213"/>
          </a:xfrm>
          <a:custGeom>
            <a:avLst/>
            <a:gdLst>
              <a:gd name="T0" fmla="*/ 105175 w 595"/>
              <a:gd name="T1" fmla="*/ 256816 h 716"/>
              <a:gd name="T2" fmla="*/ 105175 w 595"/>
              <a:gd name="T3" fmla="*/ 256816 h 716"/>
              <a:gd name="T4" fmla="*/ 0 w 595"/>
              <a:gd name="T5" fmla="*/ 151934 h 716"/>
              <a:gd name="T6" fmla="*/ 10806 w 595"/>
              <a:gd name="T7" fmla="*/ 83330 h 716"/>
              <a:gd name="T8" fmla="*/ 47185 w 595"/>
              <a:gd name="T9" fmla="*/ 14727 h 716"/>
              <a:gd name="T10" fmla="*/ 54388 w 595"/>
              <a:gd name="T11" fmla="*/ 3592 h 716"/>
              <a:gd name="T12" fmla="*/ 68796 w 595"/>
              <a:gd name="T13" fmla="*/ 3592 h 716"/>
              <a:gd name="T14" fmla="*/ 68796 w 595"/>
              <a:gd name="T15" fmla="*/ 14727 h 716"/>
              <a:gd name="T16" fmla="*/ 61592 w 595"/>
              <a:gd name="T17" fmla="*/ 21910 h 716"/>
              <a:gd name="T18" fmla="*/ 29175 w 595"/>
              <a:gd name="T19" fmla="*/ 86922 h 716"/>
              <a:gd name="T20" fmla="*/ 14408 w 595"/>
              <a:gd name="T21" fmla="*/ 151934 h 716"/>
              <a:gd name="T22" fmla="*/ 105175 w 595"/>
              <a:gd name="T23" fmla="*/ 242448 h 716"/>
              <a:gd name="T24" fmla="*/ 195942 w 595"/>
              <a:gd name="T25" fmla="*/ 151934 h 716"/>
              <a:gd name="T26" fmla="*/ 184777 w 595"/>
              <a:gd name="T27" fmla="*/ 86922 h 716"/>
              <a:gd name="T28" fmla="*/ 148758 w 595"/>
              <a:gd name="T29" fmla="*/ 21910 h 716"/>
              <a:gd name="T30" fmla="*/ 145156 w 595"/>
              <a:gd name="T31" fmla="*/ 14727 h 716"/>
              <a:gd name="T32" fmla="*/ 145156 w 595"/>
              <a:gd name="T33" fmla="*/ 3592 h 716"/>
              <a:gd name="T34" fmla="*/ 155962 w 595"/>
              <a:gd name="T35" fmla="*/ 3592 h 716"/>
              <a:gd name="T36" fmla="*/ 163165 w 595"/>
              <a:gd name="T37" fmla="*/ 14727 h 716"/>
              <a:gd name="T38" fmla="*/ 199544 w 595"/>
              <a:gd name="T39" fmla="*/ 83330 h 716"/>
              <a:gd name="T40" fmla="*/ 213952 w 595"/>
              <a:gd name="T41" fmla="*/ 151934 h 716"/>
              <a:gd name="T42" fmla="*/ 105175 w 595"/>
              <a:gd name="T43" fmla="*/ 256816 h 7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95" h="716">
                <a:moveTo>
                  <a:pt x="292" y="715"/>
                </a:moveTo>
                <a:lnTo>
                  <a:pt x="292" y="715"/>
                </a:lnTo>
                <a:cubicBezTo>
                  <a:pt x="131" y="715"/>
                  <a:pt x="0" y="584"/>
                  <a:pt x="0" y="423"/>
                </a:cubicBezTo>
                <a:cubicBezTo>
                  <a:pt x="0" y="373"/>
                  <a:pt x="10" y="302"/>
                  <a:pt x="30" y="232"/>
                </a:cubicBezTo>
                <a:cubicBezTo>
                  <a:pt x="60" y="151"/>
                  <a:pt x="101" y="91"/>
                  <a:pt x="131" y="41"/>
                </a:cubicBezTo>
                <a:cubicBezTo>
                  <a:pt x="141" y="30"/>
                  <a:pt x="151" y="20"/>
                  <a:pt x="151" y="10"/>
                </a:cubicBezTo>
                <a:cubicBezTo>
                  <a:pt x="161" y="0"/>
                  <a:pt x="181" y="0"/>
                  <a:pt x="191" y="10"/>
                </a:cubicBezTo>
                <a:cubicBezTo>
                  <a:pt x="191" y="20"/>
                  <a:pt x="201" y="30"/>
                  <a:pt x="191" y="41"/>
                </a:cubicBezTo>
                <a:cubicBezTo>
                  <a:pt x="181" y="51"/>
                  <a:pt x="171" y="61"/>
                  <a:pt x="171" y="61"/>
                </a:cubicBezTo>
                <a:cubicBezTo>
                  <a:pt x="131" y="111"/>
                  <a:pt x="101" y="171"/>
                  <a:pt x="81" y="242"/>
                </a:cubicBezTo>
                <a:cubicBezTo>
                  <a:pt x="50" y="312"/>
                  <a:pt x="40" y="373"/>
                  <a:pt x="40" y="423"/>
                </a:cubicBezTo>
                <a:cubicBezTo>
                  <a:pt x="40" y="564"/>
                  <a:pt x="151" y="675"/>
                  <a:pt x="292" y="675"/>
                </a:cubicBezTo>
                <a:cubicBezTo>
                  <a:pt x="433" y="675"/>
                  <a:pt x="544" y="564"/>
                  <a:pt x="544" y="423"/>
                </a:cubicBezTo>
                <a:cubicBezTo>
                  <a:pt x="544" y="373"/>
                  <a:pt x="534" y="312"/>
                  <a:pt x="513" y="242"/>
                </a:cubicBezTo>
                <a:cubicBezTo>
                  <a:pt x="483" y="171"/>
                  <a:pt x="453" y="111"/>
                  <a:pt x="413" y="61"/>
                </a:cubicBezTo>
                <a:cubicBezTo>
                  <a:pt x="413" y="61"/>
                  <a:pt x="403" y="51"/>
                  <a:pt x="403" y="41"/>
                </a:cubicBezTo>
                <a:cubicBezTo>
                  <a:pt x="393" y="30"/>
                  <a:pt x="393" y="20"/>
                  <a:pt x="403" y="10"/>
                </a:cubicBezTo>
                <a:cubicBezTo>
                  <a:pt x="413" y="0"/>
                  <a:pt x="423" y="0"/>
                  <a:pt x="433" y="10"/>
                </a:cubicBezTo>
                <a:cubicBezTo>
                  <a:pt x="443" y="20"/>
                  <a:pt x="443" y="30"/>
                  <a:pt x="453" y="41"/>
                </a:cubicBezTo>
                <a:cubicBezTo>
                  <a:pt x="493" y="91"/>
                  <a:pt x="524" y="151"/>
                  <a:pt x="554" y="232"/>
                </a:cubicBezTo>
                <a:cubicBezTo>
                  <a:pt x="574" y="302"/>
                  <a:pt x="594" y="373"/>
                  <a:pt x="594" y="423"/>
                </a:cubicBezTo>
                <a:cubicBezTo>
                  <a:pt x="594" y="584"/>
                  <a:pt x="453" y="715"/>
                  <a:pt x="292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3">
            <a:extLst>
              <a:ext uri="{FF2B5EF4-FFF2-40B4-BE49-F238E27FC236}">
                <a16:creationId xmlns:a16="http://schemas.microsoft.com/office/drawing/2014/main" id="{7BDE96D2-BE0D-4340-BCA4-AC62985E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7895" y="1040752"/>
            <a:ext cx="331145" cy="165574"/>
          </a:xfrm>
          <a:custGeom>
            <a:avLst/>
            <a:gdLst>
              <a:gd name="T0" fmla="*/ 104714 w 363"/>
              <a:gd name="T1" fmla="*/ 64730 h 182"/>
              <a:gd name="T2" fmla="*/ 104714 w 363"/>
              <a:gd name="T3" fmla="*/ 64730 h 182"/>
              <a:gd name="T4" fmla="*/ 101128 w 363"/>
              <a:gd name="T5" fmla="*/ 64730 h 182"/>
              <a:gd name="T6" fmla="*/ 97542 w 363"/>
              <a:gd name="T7" fmla="*/ 53644 h 182"/>
              <a:gd name="T8" fmla="*/ 111886 w 363"/>
              <a:gd name="T9" fmla="*/ 21458 h 182"/>
              <a:gd name="T10" fmla="*/ 111886 w 363"/>
              <a:gd name="T11" fmla="*/ 17881 h 182"/>
              <a:gd name="T12" fmla="*/ 108300 w 363"/>
              <a:gd name="T13" fmla="*/ 14305 h 182"/>
              <a:gd name="T14" fmla="*/ 21517 w 363"/>
              <a:gd name="T15" fmla="*/ 14305 h 182"/>
              <a:gd name="T16" fmla="*/ 17930 w 363"/>
              <a:gd name="T17" fmla="*/ 17881 h 182"/>
              <a:gd name="T18" fmla="*/ 17930 w 363"/>
              <a:gd name="T19" fmla="*/ 21458 h 182"/>
              <a:gd name="T20" fmla="*/ 32275 w 363"/>
              <a:gd name="T21" fmla="*/ 53644 h 182"/>
              <a:gd name="T22" fmla="*/ 28689 w 363"/>
              <a:gd name="T23" fmla="*/ 61154 h 182"/>
              <a:gd name="T24" fmla="*/ 17930 w 363"/>
              <a:gd name="T25" fmla="*/ 57578 h 182"/>
              <a:gd name="T26" fmla="*/ 3586 w 363"/>
              <a:gd name="T27" fmla="*/ 28610 h 182"/>
              <a:gd name="T28" fmla="*/ 3586 w 363"/>
              <a:gd name="T29" fmla="*/ 7153 h 182"/>
              <a:gd name="T30" fmla="*/ 21517 w 363"/>
              <a:gd name="T31" fmla="*/ 0 h 182"/>
              <a:gd name="T32" fmla="*/ 108300 w 363"/>
              <a:gd name="T33" fmla="*/ 0 h 182"/>
              <a:gd name="T34" fmla="*/ 126230 w 363"/>
              <a:gd name="T35" fmla="*/ 7153 h 182"/>
              <a:gd name="T36" fmla="*/ 126230 w 363"/>
              <a:gd name="T37" fmla="*/ 28610 h 182"/>
              <a:gd name="T38" fmla="*/ 111886 w 363"/>
              <a:gd name="T39" fmla="*/ 61154 h 182"/>
              <a:gd name="T40" fmla="*/ 104714 w 363"/>
              <a:gd name="T41" fmla="*/ 64730 h 1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3" h="182">
                <a:moveTo>
                  <a:pt x="292" y="181"/>
                </a:moveTo>
                <a:lnTo>
                  <a:pt x="292" y="181"/>
                </a:lnTo>
                <a:cubicBezTo>
                  <a:pt x="292" y="181"/>
                  <a:pt x="292" y="181"/>
                  <a:pt x="282" y="181"/>
                </a:cubicBezTo>
                <a:cubicBezTo>
                  <a:pt x="272" y="171"/>
                  <a:pt x="272" y="161"/>
                  <a:pt x="272" y="150"/>
                </a:cubicBezTo>
                <a:cubicBezTo>
                  <a:pt x="312" y="60"/>
                  <a:pt x="312" y="60"/>
                  <a:pt x="312" y="60"/>
                </a:cubicBezTo>
                <a:cubicBezTo>
                  <a:pt x="322" y="50"/>
                  <a:pt x="312" y="50"/>
                  <a:pt x="312" y="50"/>
                </a:cubicBezTo>
                <a:cubicBezTo>
                  <a:pt x="312" y="50"/>
                  <a:pt x="312" y="40"/>
                  <a:pt x="302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0" y="40"/>
                  <a:pt x="50" y="50"/>
                  <a:pt x="50" y="50"/>
                </a:cubicBezTo>
                <a:cubicBezTo>
                  <a:pt x="50" y="50"/>
                  <a:pt x="50" y="50"/>
                  <a:pt x="50" y="6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100" y="161"/>
                  <a:pt x="90" y="171"/>
                  <a:pt x="80" y="171"/>
                </a:cubicBezTo>
                <a:cubicBezTo>
                  <a:pt x="70" y="181"/>
                  <a:pt x="60" y="181"/>
                  <a:pt x="50" y="161"/>
                </a:cubicBezTo>
                <a:cubicBezTo>
                  <a:pt x="10" y="80"/>
                  <a:pt x="10" y="80"/>
                  <a:pt x="10" y="80"/>
                </a:cubicBezTo>
                <a:cubicBezTo>
                  <a:pt x="0" y="60"/>
                  <a:pt x="0" y="40"/>
                  <a:pt x="10" y="20"/>
                </a:cubicBezTo>
                <a:cubicBezTo>
                  <a:pt x="20" y="10"/>
                  <a:pt x="40" y="0"/>
                  <a:pt x="60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22" y="0"/>
                  <a:pt x="342" y="10"/>
                  <a:pt x="352" y="20"/>
                </a:cubicBezTo>
                <a:cubicBezTo>
                  <a:pt x="362" y="40"/>
                  <a:pt x="362" y="60"/>
                  <a:pt x="352" y="80"/>
                </a:cubicBezTo>
                <a:cubicBezTo>
                  <a:pt x="312" y="171"/>
                  <a:pt x="312" y="171"/>
                  <a:pt x="312" y="171"/>
                </a:cubicBezTo>
                <a:cubicBezTo>
                  <a:pt x="312" y="171"/>
                  <a:pt x="302" y="181"/>
                  <a:pt x="29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94">
            <a:extLst>
              <a:ext uri="{FF2B5EF4-FFF2-40B4-BE49-F238E27FC236}">
                <a16:creationId xmlns:a16="http://schemas.microsoft.com/office/drawing/2014/main" id="{62009BAE-7891-2E48-96CC-C189F6BD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508" y="1226516"/>
            <a:ext cx="214034" cy="48460"/>
          </a:xfrm>
          <a:custGeom>
            <a:avLst/>
            <a:gdLst>
              <a:gd name="T0" fmla="*/ 72944 w 233"/>
              <a:gd name="T1" fmla="*/ 18676 h 51"/>
              <a:gd name="T2" fmla="*/ 72944 w 233"/>
              <a:gd name="T3" fmla="*/ 18676 h 51"/>
              <a:gd name="T4" fmla="*/ 7222 w 233"/>
              <a:gd name="T5" fmla="*/ 18676 h 51"/>
              <a:gd name="T6" fmla="*/ 0 w 233"/>
              <a:gd name="T7" fmla="*/ 7471 h 51"/>
              <a:gd name="T8" fmla="*/ 7222 w 233"/>
              <a:gd name="T9" fmla="*/ 0 h 51"/>
              <a:gd name="T10" fmla="*/ 72944 w 233"/>
              <a:gd name="T11" fmla="*/ 0 h 51"/>
              <a:gd name="T12" fmla="*/ 83777 w 233"/>
              <a:gd name="T13" fmla="*/ 7471 h 51"/>
              <a:gd name="T14" fmla="*/ 72944 w 233"/>
              <a:gd name="T15" fmla="*/ 18676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" h="51">
                <a:moveTo>
                  <a:pt x="202" y="50"/>
                </a:moveTo>
                <a:lnTo>
                  <a:pt x="20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2" y="0"/>
                  <a:pt x="232" y="10"/>
                  <a:pt x="232" y="20"/>
                </a:cubicBezTo>
                <a:cubicBezTo>
                  <a:pt x="232" y="40"/>
                  <a:pt x="222" y="50"/>
                  <a:pt x="20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95">
            <a:extLst>
              <a:ext uri="{FF2B5EF4-FFF2-40B4-BE49-F238E27FC236}">
                <a16:creationId xmlns:a16="http://schemas.microsoft.com/office/drawing/2014/main" id="{EFD45C7F-05E8-BC4B-962B-25BCF589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855" y="1484971"/>
            <a:ext cx="141341" cy="222111"/>
          </a:xfrm>
          <a:custGeom>
            <a:avLst/>
            <a:gdLst>
              <a:gd name="T0" fmla="*/ 25784 w 153"/>
              <a:gd name="T1" fmla="*/ 86954 h 243"/>
              <a:gd name="T2" fmla="*/ 25784 w 153"/>
              <a:gd name="T3" fmla="*/ 86954 h 243"/>
              <a:gd name="T4" fmla="*/ 3632 w 153"/>
              <a:gd name="T5" fmla="*/ 83001 h 243"/>
              <a:gd name="T6" fmla="*/ 0 w 153"/>
              <a:gd name="T7" fmla="*/ 75815 h 243"/>
              <a:gd name="T8" fmla="*/ 7626 w 153"/>
              <a:gd name="T9" fmla="*/ 72222 h 243"/>
              <a:gd name="T10" fmla="*/ 36678 w 153"/>
              <a:gd name="T11" fmla="*/ 72222 h 243"/>
              <a:gd name="T12" fmla="*/ 40310 w 153"/>
              <a:gd name="T13" fmla="*/ 61442 h 243"/>
              <a:gd name="T14" fmla="*/ 25784 w 153"/>
              <a:gd name="T15" fmla="*/ 47070 h 243"/>
              <a:gd name="T16" fmla="*/ 7626 w 153"/>
              <a:gd name="T17" fmla="*/ 39884 h 243"/>
              <a:gd name="T18" fmla="*/ 0 w 153"/>
              <a:gd name="T19" fmla="*/ 25152 h 243"/>
              <a:gd name="T20" fmla="*/ 11258 w 153"/>
              <a:gd name="T21" fmla="*/ 7186 h 243"/>
              <a:gd name="T22" fmla="*/ 47573 w 153"/>
              <a:gd name="T23" fmla="*/ 3593 h 243"/>
              <a:gd name="T24" fmla="*/ 51567 w 153"/>
              <a:gd name="T25" fmla="*/ 10779 h 243"/>
              <a:gd name="T26" fmla="*/ 43941 w 153"/>
              <a:gd name="T27" fmla="*/ 14373 h 243"/>
              <a:gd name="T28" fmla="*/ 18521 w 153"/>
              <a:gd name="T29" fmla="*/ 14373 h 243"/>
              <a:gd name="T30" fmla="*/ 11258 w 153"/>
              <a:gd name="T31" fmla="*/ 25152 h 243"/>
              <a:gd name="T32" fmla="*/ 29415 w 153"/>
              <a:gd name="T33" fmla="*/ 39884 h 243"/>
              <a:gd name="T34" fmla="*/ 43941 w 153"/>
              <a:gd name="T35" fmla="*/ 47070 h 243"/>
              <a:gd name="T36" fmla="*/ 51567 w 153"/>
              <a:gd name="T37" fmla="*/ 61442 h 243"/>
              <a:gd name="T38" fmla="*/ 43941 w 153"/>
              <a:gd name="T39" fmla="*/ 79408 h 243"/>
              <a:gd name="T40" fmla="*/ 25784 w 153"/>
              <a:gd name="T41" fmla="*/ 86954 h 2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3" h="243">
                <a:moveTo>
                  <a:pt x="71" y="242"/>
                </a:moveTo>
                <a:lnTo>
                  <a:pt x="71" y="242"/>
                </a:lnTo>
                <a:cubicBezTo>
                  <a:pt x="51" y="242"/>
                  <a:pt x="31" y="231"/>
                  <a:pt x="10" y="231"/>
                </a:cubicBezTo>
                <a:cubicBezTo>
                  <a:pt x="0" y="221"/>
                  <a:pt x="0" y="211"/>
                  <a:pt x="0" y="211"/>
                </a:cubicBezTo>
                <a:cubicBezTo>
                  <a:pt x="0" y="201"/>
                  <a:pt x="10" y="191"/>
                  <a:pt x="21" y="201"/>
                </a:cubicBezTo>
                <a:cubicBezTo>
                  <a:pt x="51" y="211"/>
                  <a:pt x="81" y="211"/>
                  <a:pt x="101" y="201"/>
                </a:cubicBezTo>
                <a:cubicBezTo>
                  <a:pt x="111" y="191"/>
                  <a:pt x="111" y="181"/>
                  <a:pt x="111" y="171"/>
                </a:cubicBezTo>
                <a:cubicBezTo>
                  <a:pt x="111" y="161"/>
                  <a:pt x="91" y="141"/>
                  <a:pt x="71" y="131"/>
                </a:cubicBezTo>
                <a:cubicBezTo>
                  <a:pt x="51" y="131"/>
                  <a:pt x="41" y="121"/>
                  <a:pt x="21" y="111"/>
                </a:cubicBezTo>
                <a:cubicBezTo>
                  <a:pt x="10" y="101"/>
                  <a:pt x="0" y="81"/>
                  <a:pt x="0" y="70"/>
                </a:cubicBezTo>
                <a:cubicBezTo>
                  <a:pt x="0" y="50"/>
                  <a:pt x="10" y="30"/>
                  <a:pt x="31" y="20"/>
                </a:cubicBezTo>
                <a:cubicBezTo>
                  <a:pt x="61" y="0"/>
                  <a:pt x="101" y="0"/>
                  <a:pt x="131" y="10"/>
                </a:cubicBezTo>
                <a:cubicBezTo>
                  <a:pt x="142" y="20"/>
                  <a:pt x="152" y="30"/>
                  <a:pt x="142" y="30"/>
                </a:cubicBezTo>
                <a:cubicBezTo>
                  <a:pt x="142" y="40"/>
                  <a:pt x="131" y="40"/>
                  <a:pt x="121" y="40"/>
                </a:cubicBezTo>
                <a:cubicBezTo>
                  <a:pt x="91" y="30"/>
                  <a:pt x="61" y="30"/>
                  <a:pt x="51" y="40"/>
                </a:cubicBezTo>
                <a:cubicBezTo>
                  <a:pt x="41" y="50"/>
                  <a:pt x="31" y="60"/>
                  <a:pt x="31" y="70"/>
                </a:cubicBezTo>
                <a:cubicBezTo>
                  <a:pt x="31" y="81"/>
                  <a:pt x="61" y="101"/>
                  <a:pt x="81" y="111"/>
                </a:cubicBezTo>
                <a:cubicBezTo>
                  <a:pt x="91" y="111"/>
                  <a:pt x="111" y="121"/>
                  <a:pt x="121" y="131"/>
                </a:cubicBezTo>
                <a:cubicBezTo>
                  <a:pt x="142" y="141"/>
                  <a:pt x="142" y="161"/>
                  <a:pt x="142" y="171"/>
                </a:cubicBezTo>
                <a:cubicBezTo>
                  <a:pt x="142" y="191"/>
                  <a:pt x="131" y="211"/>
                  <a:pt x="121" y="221"/>
                </a:cubicBezTo>
                <a:cubicBezTo>
                  <a:pt x="101" y="231"/>
                  <a:pt x="91" y="242"/>
                  <a:pt x="71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96">
            <a:extLst>
              <a:ext uri="{FF2B5EF4-FFF2-40B4-BE49-F238E27FC236}">
                <a16:creationId xmlns:a16="http://schemas.microsoft.com/office/drawing/2014/main" id="{A2A927A9-A0F7-E843-B89C-F68CC4D3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392" y="1428434"/>
            <a:ext cx="28267" cy="56537"/>
          </a:xfrm>
          <a:custGeom>
            <a:avLst/>
            <a:gdLst>
              <a:gd name="T0" fmla="*/ 3585 w 31"/>
              <a:gd name="T1" fmla="*/ 21867 h 62"/>
              <a:gd name="T2" fmla="*/ 3585 w 31"/>
              <a:gd name="T3" fmla="*/ 21867 h 62"/>
              <a:gd name="T4" fmla="*/ 0 w 31"/>
              <a:gd name="T5" fmla="*/ 14697 h 62"/>
              <a:gd name="T6" fmla="*/ 0 w 31"/>
              <a:gd name="T7" fmla="*/ 7528 h 62"/>
              <a:gd name="T8" fmla="*/ 3585 w 31"/>
              <a:gd name="T9" fmla="*/ 0 h 62"/>
              <a:gd name="T10" fmla="*/ 10754 w 31"/>
              <a:gd name="T11" fmla="*/ 7528 h 62"/>
              <a:gd name="T12" fmla="*/ 10754 w 31"/>
              <a:gd name="T13" fmla="*/ 14697 h 62"/>
              <a:gd name="T14" fmla="*/ 3585 w 31"/>
              <a:gd name="T15" fmla="*/ 21867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62">
                <a:moveTo>
                  <a:pt x="10" y="61"/>
                </a:moveTo>
                <a:lnTo>
                  <a:pt x="10" y="61"/>
                </a:lnTo>
                <a:cubicBezTo>
                  <a:pt x="0" y="61"/>
                  <a:pt x="0" y="51"/>
                  <a:pt x="0" y="4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30" y="10"/>
                  <a:pt x="30" y="21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51"/>
                  <a:pt x="20" y="61"/>
                  <a:pt x="1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97">
            <a:extLst>
              <a:ext uri="{FF2B5EF4-FFF2-40B4-BE49-F238E27FC236}">
                <a16:creationId xmlns:a16="http://schemas.microsoft.com/office/drawing/2014/main" id="{BB3605FC-5E10-5647-A755-B2D39265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392" y="1707081"/>
            <a:ext cx="28267" cy="56537"/>
          </a:xfrm>
          <a:custGeom>
            <a:avLst/>
            <a:gdLst>
              <a:gd name="T0" fmla="*/ 3585 w 31"/>
              <a:gd name="T1" fmla="*/ 21861 h 61"/>
              <a:gd name="T2" fmla="*/ 3585 w 31"/>
              <a:gd name="T3" fmla="*/ 21861 h 61"/>
              <a:gd name="T4" fmla="*/ 0 w 31"/>
              <a:gd name="T5" fmla="*/ 14574 h 61"/>
              <a:gd name="T6" fmla="*/ 0 w 31"/>
              <a:gd name="T7" fmla="*/ 7287 h 61"/>
              <a:gd name="T8" fmla="*/ 3585 w 31"/>
              <a:gd name="T9" fmla="*/ 0 h 61"/>
              <a:gd name="T10" fmla="*/ 10754 w 31"/>
              <a:gd name="T11" fmla="*/ 7287 h 61"/>
              <a:gd name="T12" fmla="*/ 10754 w 31"/>
              <a:gd name="T13" fmla="*/ 14574 h 61"/>
              <a:gd name="T14" fmla="*/ 3585 w 31"/>
              <a:gd name="T15" fmla="*/ 21861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61">
                <a:moveTo>
                  <a:pt x="10" y="60"/>
                </a:moveTo>
                <a:lnTo>
                  <a:pt x="10" y="60"/>
                </a:lnTo>
                <a:cubicBezTo>
                  <a:pt x="0" y="60"/>
                  <a:pt x="0" y="50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30" y="10"/>
                  <a:pt x="30" y="2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0"/>
                  <a:pt x="20" y="60"/>
                  <a:pt x="1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98">
            <a:extLst>
              <a:ext uri="{FF2B5EF4-FFF2-40B4-BE49-F238E27FC236}">
                <a16:creationId xmlns:a16="http://schemas.microsoft.com/office/drawing/2014/main" id="{2285778A-E67A-5A47-8735-2B59D3ED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792" y="6295228"/>
            <a:ext cx="1320543" cy="1062088"/>
          </a:xfrm>
          <a:custGeom>
            <a:avLst/>
            <a:gdLst>
              <a:gd name="T0" fmla="*/ 398875 w 1442"/>
              <a:gd name="T1" fmla="*/ 417153 h 1159"/>
              <a:gd name="T2" fmla="*/ 359275 w 1442"/>
              <a:gd name="T3" fmla="*/ 384371 h 1159"/>
              <a:gd name="T4" fmla="*/ 348115 w 1442"/>
              <a:gd name="T5" fmla="*/ 337180 h 1159"/>
              <a:gd name="T6" fmla="*/ 275756 w 1442"/>
              <a:gd name="T7" fmla="*/ 341143 h 1159"/>
              <a:gd name="T8" fmla="*/ 210237 w 1442"/>
              <a:gd name="T9" fmla="*/ 377167 h 1159"/>
              <a:gd name="T10" fmla="*/ 130678 w 1442"/>
              <a:gd name="T11" fmla="*/ 384371 h 1159"/>
              <a:gd name="T12" fmla="*/ 90719 w 1442"/>
              <a:gd name="T13" fmla="*/ 282785 h 1159"/>
              <a:gd name="T14" fmla="*/ 25560 w 1442"/>
              <a:gd name="T15" fmla="*/ 246761 h 1159"/>
              <a:gd name="T16" fmla="*/ 0 w 1442"/>
              <a:gd name="T17" fmla="*/ 213980 h 1159"/>
              <a:gd name="T18" fmla="*/ 25560 w 1442"/>
              <a:gd name="T19" fmla="*/ 137970 h 1159"/>
              <a:gd name="T20" fmla="*/ 90719 w 1442"/>
              <a:gd name="T21" fmla="*/ 72407 h 1159"/>
              <a:gd name="T22" fmla="*/ 61919 w 1442"/>
              <a:gd name="T23" fmla="*/ 10807 h 1159"/>
              <a:gd name="T24" fmla="*/ 159838 w 1442"/>
              <a:gd name="T25" fmla="*/ 18012 h 1159"/>
              <a:gd name="T26" fmla="*/ 275756 w 1442"/>
              <a:gd name="T27" fmla="*/ 21614 h 1159"/>
              <a:gd name="T28" fmla="*/ 518753 w 1442"/>
              <a:gd name="T29" fmla="*/ 188403 h 1159"/>
              <a:gd name="T30" fmla="*/ 478794 w 1442"/>
              <a:gd name="T31" fmla="*/ 279183 h 1159"/>
              <a:gd name="T32" fmla="*/ 446034 w 1442"/>
              <a:gd name="T33" fmla="*/ 359155 h 1159"/>
              <a:gd name="T34" fmla="*/ 398875 w 1442"/>
              <a:gd name="T35" fmla="*/ 417153 h 1159"/>
              <a:gd name="T36" fmla="*/ 384475 w 1442"/>
              <a:gd name="T37" fmla="*/ 380769 h 1159"/>
              <a:gd name="T38" fmla="*/ 417234 w 1442"/>
              <a:gd name="T39" fmla="*/ 373564 h 1159"/>
              <a:gd name="T40" fmla="*/ 424434 w 1442"/>
              <a:gd name="T41" fmla="*/ 322771 h 1159"/>
              <a:gd name="T42" fmla="*/ 467994 w 1442"/>
              <a:gd name="T43" fmla="*/ 250364 h 1159"/>
              <a:gd name="T44" fmla="*/ 428034 w 1442"/>
              <a:gd name="T45" fmla="*/ 94382 h 1159"/>
              <a:gd name="T46" fmla="*/ 246597 w 1442"/>
              <a:gd name="T47" fmla="*/ 50793 h 1159"/>
              <a:gd name="T48" fmla="*/ 148678 w 1442"/>
              <a:gd name="T49" fmla="*/ 43228 h 1159"/>
              <a:gd name="T50" fmla="*/ 119878 w 1442"/>
              <a:gd name="T51" fmla="*/ 65203 h 1159"/>
              <a:gd name="T52" fmla="*/ 119878 w 1442"/>
              <a:gd name="T53" fmla="*/ 83214 h 1159"/>
              <a:gd name="T54" fmla="*/ 29160 w 1442"/>
              <a:gd name="T55" fmla="*/ 166789 h 1159"/>
              <a:gd name="T56" fmla="*/ 29160 w 1442"/>
              <a:gd name="T57" fmla="*/ 217582 h 1159"/>
              <a:gd name="T58" fmla="*/ 36360 w 1442"/>
              <a:gd name="T59" fmla="*/ 221185 h 1159"/>
              <a:gd name="T60" fmla="*/ 97919 w 1442"/>
              <a:gd name="T61" fmla="*/ 257568 h 1159"/>
              <a:gd name="T62" fmla="*/ 156238 w 1442"/>
              <a:gd name="T63" fmla="*/ 380769 h 1159"/>
              <a:gd name="T64" fmla="*/ 185038 w 1442"/>
              <a:gd name="T65" fmla="*/ 377167 h 1159"/>
              <a:gd name="T66" fmla="*/ 188637 w 1442"/>
              <a:gd name="T67" fmla="*/ 308362 h 1159"/>
              <a:gd name="T68" fmla="*/ 275756 w 1442"/>
              <a:gd name="T69" fmla="*/ 311964 h 1159"/>
              <a:gd name="T70" fmla="*/ 362875 w 1442"/>
              <a:gd name="T71" fmla="*/ 308362 h 1159"/>
              <a:gd name="T72" fmla="*/ 380875 w 1442"/>
              <a:gd name="T73" fmla="*/ 344745 h 115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42" h="1159">
                <a:moveTo>
                  <a:pt x="1108" y="1158"/>
                </a:moveTo>
                <a:lnTo>
                  <a:pt x="1108" y="1158"/>
                </a:lnTo>
                <a:cubicBezTo>
                  <a:pt x="1058" y="1158"/>
                  <a:pt x="1008" y="1128"/>
                  <a:pt x="998" y="1077"/>
                </a:cubicBezTo>
                <a:lnTo>
                  <a:pt x="998" y="1067"/>
                </a:lnTo>
                <a:cubicBezTo>
                  <a:pt x="987" y="967"/>
                  <a:pt x="987" y="967"/>
                  <a:pt x="987" y="967"/>
                </a:cubicBezTo>
                <a:cubicBezTo>
                  <a:pt x="977" y="957"/>
                  <a:pt x="977" y="947"/>
                  <a:pt x="967" y="936"/>
                </a:cubicBezTo>
                <a:cubicBezTo>
                  <a:pt x="967" y="926"/>
                  <a:pt x="967" y="926"/>
                  <a:pt x="967" y="926"/>
                </a:cubicBezTo>
                <a:cubicBezTo>
                  <a:pt x="897" y="936"/>
                  <a:pt x="836" y="947"/>
                  <a:pt x="766" y="947"/>
                </a:cubicBezTo>
                <a:cubicBezTo>
                  <a:pt x="705" y="947"/>
                  <a:pt x="645" y="936"/>
                  <a:pt x="584" y="926"/>
                </a:cubicBezTo>
                <a:cubicBezTo>
                  <a:pt x="584" y="1047"/>
                  <a:pt x="584" y="1047"/>
                  <a:pt x="584" y="1047"/>
                </a:cubicBezTo>
                <a:cubicBezTo>
                  <a:pt x="584" y="1108"/>
                  <a:pt x="534" y="1158"/>
                  <a:pt x="474" y="1158"/>
                </a:cubicBezTo>
                <a:cubicBezTo>
                  <a:pt x="423" y="1158"/>
                  <a:pt x="373" y="1128"/>
                  <a:pt x="363" y="1067"/>
                </a:cubicBezTo>
                <a:cubicBezTo>
                  <a:pt x="302" y="805"/>
                  <a:pt x="302" y="805"/>
                  <a:pt x="302" y="805"/>
                </a:cubicBezTo>
                <a:cubicBezTo>
                  <a:pt x="292" y="795"/>
                  <a:pt x="262" y="795"/>
                  <a:pt x="252" y="785"/>
                </a:cubicBezTo>
                <a:cubicBezTo>
                  <a:pt x="222" y="775"/>
                  <a:pt x="182" y="765"/>
                  <a:pt x="162" y="735"/>
                </a:cubicBezTo>
                <a:cubicBezTo>
                  <a:pt x="131" y="705"/>
                  <a:pt x="101" y="695"/>
                  <a:pt x="71" y="685"/>
                </a:cubicBezTo>
                <a:cubicBezTo>
                  <a:pt x="61" y="675"/>
                  <a:pt x="61" y="675"/>
                  <a:pt x="51" y="675"/>
                </a:cubicBezTo>
                <a:cubicBezTo>
                  <a:pt x="20" y="654"/>
                  <a:pt x="0" y="634"/>
                  <a:pt x="0" y="594"/>
                </a:cubicBezTo>
                <a:cubicBezTo>
                  <a:pt x="0" y="463"/>
                  <a:pt x="0" y="463"/>
                  <a:pt x="0" y="463"/>
                </a:cubicBezTo>
                <a:cubicBezTo>
                  <a:pt x="10" y="423"/>
                  <a:pt x="41" y="393"/>
                  <a:pt x="71" y="383"/>
                </a:cubicBezTo>
                <a:cubicBezTo>
                  <a:pt x="101" y="383"/>
                  <a:pt x="111" y="362"/>
                  <a:pt x="141" y="322"/>
                </a:cubicBezTo>
                <a:cubicBezTo>
                  <a:pt x="172" y="282"/>
                  <a:pt x="202" y="241"/>
                  <a:pt x="252" y="201"/>
                </a:cubicBezTo>
                <a:cubicBezTo>
                  <a:pt x="172" y="101"/>
                  <a:pt x="172" y="101"/>
                  <a:pt x="172" y="101"/>
                </a:cubicBezTo>
                <a:cubicBezTo>
                  <a:pt x="152" y="80"/>
                  <a:pt x="152" y="50"/>
                  <a:pt x="172" y="30"/>
                </a:cubicBezTo>
                <a:cubicBezTo>
                  <a:pt x="182" y="10"/>
                  <a:pt x="212" y="0"/>
                  <a:pt x="232" y="0"/>
                </a:cubicBezTo>
                <a:cubicBezTo>
                  <a:pt x="302" y="10"/>
                  <a:pt x="413" y="40"/>
                  <a:pt x="444" y="50"/>
                </a:cubicBezTo>
                <a:cubicBezTo>
                  <a:pt x="484" y="70"/>
                  <a:pt x="605" y="70"/>
                  <a:pt x="685" y="70"/>
                </a:cubicBezTo>
                <a:cubicBezTo>
                  <a:pt x="705" y="60"/>
                  <a:pt x="736" y="60"/>
                  <a:pt x="766" y="60"/>
                </a:cubicBezTo>
                <a:cubicBezTo>
                  <a:pt x="947" y="60"/>
                  <a:pt x="1108" y="110"/>
                  <a:pt x="1239" y="191"/>
                </a:cubicBezTo>
                <a:cubicBezTo>
                  <a:pt x="1370" y="282"/>
                  <a:pt x="1441" y="402"/>
                  <a:pt x="1441" y="523"/>
                </a:cubicBezTo>
                <a:cubicBezTo>
                  <a:pt x="1441" y="604"/>
                  <a:pt x="1410" y="675"/>
                  <a:pt x="1360" y="735"/>
                </a:cubicBezTo>
                <a:cubicBezTo>
                  <a:pt x="1350" y="755"/>
                  <a:pt x="1340" y="765"/>
                  <a:pt x="1330" y="775"/>
                </a:cubicBezTo>
                <a:cubicBezTo>
                  <a:pt x="1300" y="826"/>
                  <a:pt x="1269" y="856"/>
                  <a:pt x="1249" y="916"/>
                </a:cubicBezTo>
                <a:cubicBezTo>
                  <a:pt x="1249" y="947"/>
                  <a:pt x="1239" y="967"/>
                  <a:pt x="1239" y="997"/>
                </a:cubicBezTo>
                <a:cubicBezTo>
                  <a:pt x="1229" y="997"/>
                  <a:pt x="1229" y="1017"/>
                  <a:pt x="1229" y="1047"/>
                </a:cubicBezTo>
                <a:cubicBezTo>
                  <a:pt x="1229" y="1108"/>
                  <a:pt x="1179" y="1158"/>
                  <a:pt x="1108" y="1158"/>
                </a:cubicBezTo>
                <a:close/>
                <a:moveTo>
                  <a:pt x="1068" y="1057"/>
                </a:moveTo>
                <a:lnTo>
                  <a:pt x="1068" y="1057"/>
                </a:lnTo>
                <a:cubicBezTo>
                  <a:pt x="1078" y="1077"/>
                  <a:pt x="1088" y="1087"/>
                  <a:pt x="1108" y="1087"/>
                </a:cubicBezTo>
                <a:cubicBezTo>
                  <a:pt x="1138" y="1087"/>
                  <a:pt x="1148" y="1067"/>
                  <a:pt x="1159" y="1037"/>
                </a:cubicBezTo>
                <a:cubicBezTo>
                  <a:pt x="1159" y="1017"/>
                  <a:pt x="1159" y="997"/>
                  <a:pt x="1159" y="977"/>
                </a:cubicBezTo>
                <a:cubicBezTo>
                  <a:pt x="1169" y="957"/>
                  <a:pt x="1169" y="926"/>
                  <a:pt x="1179" y="896"/>
                </a:cubicBezTo>
                <a:cubicBezTo>
                  <a:pt x="1199" y="826"/>
                  <a:pt x="1239" y="775"/>
                  <a:pt x="1280" y="725"/>
                </a:cubicBezTo>
                <a:cubicBezTo>
                  <a:pt x="1280" y="715"/>
                  <a:pt x="1290" y="705"/>
                  <a:pt x="1300" y="695"/>
                </a:cubicBezTo>
                <a:cubicBezTo>
                  <a:pt x="1340" y="644"/>
                  <a:pt x="1360" y="584"/>
                  <a:pt x="1360" y="523"/>
                </a:cubicBezTo>
                <a:cubicBezTo>
                  <a:pt x="1360" y="423"/>
                  <a:pt x="1300" y="332"/>
                  <a:pt x="1189" y="262"/>
                </a:cubicBezTo>
                <a:cubicBezTo>
                  <a:pt x="1078" y="181"/>
                  <a:pt x="927" y="141"/>
                  <a:pt x="766" y="141"/>
                </a:cubicBezTo>
                <a:cubicBezTo>
                  <a:pt x="736" y="141"/>
                  <a:pt x="716" y="141"/>
                  <a:pt x="685" y="141"/>
                </a:cubicBezTo>
                <a:cubicBezTo>
                  <a:pt x="665" y="141"/>
                  <a:pt x="484" y="151"/>
                  <a:pt x="413" y="120"/>
                </a:cubicBezTo>
                <a:cubicBezTo>
                  <a:pt x="393" y="110"/>
                  <a:pt x="313" y="90"/>
                  <a:pt x="262" y="80"/>
                </a:cubicBezTo>
                <a:cubicBezTo>
                  <a:pt x="333" y="181"/>
                  <a:pt x="333" y="181"/>
                  <a:pt x="333" y="181"/>
                </a:cubicBezTo>
                <a:cubicBezTo>
                  <a:pt x="343" y="191"/>
                  <a:pt x="343" y="201"/>
                  <a:pt x="343" y="211"/>
                </a:cubicBezTo>
                <a:cubicBezTo>
                  <a:pt x="343" y="221"/>
                  <a:pt x="343" y="231"/>
                  <a:pt x="333" y="231"/>
                </a:cubicBezTo>
                <a:cubicBezTo>
                  <a:pt x="272" y="282"/>
                  <a:pt x="232" y="322"/>
                  <a:pt x="212" y="362"/>
                </a:cubicBezTo>
                <a:cubicBezTo>
                  <a:pt x="172" y="412"/>
                  <a:pt x="141" y="453"/>
                  <a:pt x="81" y="463"/>
                </a:cubicBezTo>
                <a:cubicBezTo>
                  <a:pt x="81" y="604"/>
                  <a:pt x="81" y="604"/>
                  <a:pt x="81" y="604"/>
                </a:cubicBezTo>
                <a:cubicBezTo>
                  <a:pt x="91" y="604"/>
                  <a:pt x="91" y="604"/>
                  <a:pt x="101" y="614"/>
                </a:cubicBezTo>
                <a:cubicBezTo>
                  <a:pt x="141" y="624"/>
                  <a:pt x="182" y="644"/>
                  <a:pt x="222" y="685"/>
                </a:cubicBezTo>
                <a:cubicBezTo>
                  <a:pt x="232" y="695"/>
                  <a:pt x="252" y="705"/>
                  <a:pt x="272" y="715"/>
                </a:cubicBezTo>
                <a:cubicBezTo>
                  <a:pt x="313" y="725"/>
                  <a:pt x="363" y="745"/>
                  <a:pt x="373" y="785"/>
                </a:cubicBezTo>
                <a:cubicBezTo>
                  <a:pt x="434" y="1057"/>
                  <a:pt x="434" y="1057"/>
                  <a:pt x="434" y="1057"/>
                </a:cubicBezTo>
                <a:cubicBezTo>
                  <a:pt x="444" y="1067"/>
                  <a:pt x="454" y="1087"/>
                  <a:pt x="474" y="1087"/>
                </a:cubicBezTo>
                <a:cubicBezTo>
                  <a:pt x="494" y="1087"/>
                  <a:pt x="514" y="1067"/>
                  <a:pt x="514" y="1047"/>
                </a:cubicBezTo>
                <a:cubicBezTo>
                  <a:pt x="514" y="886"/>
                  <a:pt x="514" y="886"/>
                  <a:pt x="514" y="886"/>
                </a:cubicBezTo>
                <a:cubicBezTo>
                  <a:pt x="514" y="876"/>
                  <a:pt x="514" y="856"/>
                  <a:pt x="524" y="856"/>
                </a:cubicBezTo>
                <a:cubicBezTo>
                  <a:pt x="534" y="846"/>
                  <a:pt x="544" y="846"/>
                  <a:pt x="554" y="846"/>
                </a:cubicBezTo>
                <a:cubicBezTo>
                  <a:pt x="625" y="866"/>
                  <a:pt x="695" y="866"/>
                  <a:pt x="766" y="866"/>
                </a:cubicBezTo>
                <a:cubicBezTo>
                  <a:pt x="836" y="866"/>
                  <a:pt x="907" y="866"/>
                  <a:pt x="967" y="846"/>
                </a:cubicBezTo>
                <a:cubicBezTo>
                  <a:pt x="977" y="846"/>
                  <a:pt x="998" y="846"/>
                  <a:pt x="1008" y="856"/>
                </a:cubicBezTo>
                <a:cubicBezTo>
                  <a:pt x="1028" y="886"/>
                  <a:pt x="1028" y="886"/>
                  <a:pt x="1028" y="886"/>
                </a:cubicBezTo>
                <a:cubicBezTo>
                  <a:pt x="1048" y="906"/>
                  <a:pt x="1058" y="926"/>
                  <a:pt x="1058" y="957"/>
                </a:cubicBezTo>
                <a:lnTo>
                  <a:pt x="1068" y="10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99">
            <a:extLst>
              <a:ext uri="{FF2B5EF4-FFF2-40B4-BE49-F238E27FC236}">
                <a16:creationId xmlns:a16="http://schemas.microsoft.com/office/drawing/2014/main" id="{37CFFE82-95D0-EA45-AF78-9001ED6E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375" y="6468879"/>
            <a:ext cx="294801" cy="201918"/>
          </a:xfrm>
          <a:custGeom>
            <a:avLst/>
            <a:gdLst>
              <a:gd name="T0" fmla="*/ 10764 w 323"/>
              <a:gd name="T1" fmla="*/ 79017 h 222"/>
              <a:gd name="T2" fmla="*/ 10764 w 323"/>
              <a:gd name="T3" fmla="*/ 79017 h 222"/>
              <a:gd name="T4" fmla="*/ 0 w 323"/>
              <a:gd name="T5" fmla="*/ 72224 h 222"/>
              <a:gd name="T6" fmla="*/ 7176 w 323"/>
              <a:gd name="T7" fmla="*/ 61140 h 222"/>
              <a:gd name="T8" fmla="*/ 7176 w 323"/>
              <a:gd name="T9" fmla="*/ 61140 h 222"/>
              <a:gd name="T10" fmla="*/ 39825 w 323"/>
              <a:gd name="T11" fmla="*/ 50414 h 222"/>
              <a:gd name="T12" fmla="*/ 28703 w 323"/>
              <a:gd name="T13" fmla="*/ 43263 h 222"/>
              <a:gd name="T14" fmla="*/ 28703 w 323"/>
              <a:gd name="T15" fmla="*/ 14302 h 222"/>
              <a:gd name="T16" fmla="*/ 54177 w 323"/>
              <a:gd name="T17" fmla="*/ 0 h 222"/>
              <a:gd name="T18" fmla="*/ 75704 w 323"/>
              <a:gd name="T19" fmla="*/ 14302 h 222"/>
              <a:gd name="T20" fmla="*/ 75704 w 323"/>
              <a:gd name="T21" fmla="*/ 36112 h 222"/>
              <a:gd name="T22" fmla="*/ 104766 w 323"/>
              <a:gd name="T23" fmla="*/ 32537 h 222"/>
              <a:gd name="T24" fmla="*/ 115529 w 323"/>
              <a:gd name="T25" fmla="*/ 39688 h 222"/>
              <a:gd name="T26" fmla="*/ 108353 w 323"/>
              <a:gd name="T27" fmla="*/ 50414 h 222"/>
              <a:gd name="T28" fmla="*/ 75704 w 323"/>
              <a:gd name="T29" fmla="*/ 53989 h 222"/>
              <a:gd name="T30" fmla="*/ 61352 w 323"/>
              <a:gd name="T31" fmla="*/ 53989 h 222"/>
              <a:gd name="T32" fmla="*/ 35879 w 323"/>
              <a:gd name="T33" fmla="*/ 68649 h 222"/>
              <a:gd name="T34" fmla="*/ 10764 w 323"/>
              <a:gd name="T35" fmla="*/ 79017 h 222"/>
              <a:gd name="T36" fmla="*/ 50589 w 323"/>
              <a:gd name="T37" fmla="*/ 17877 h 222"/>
              <a:gd name="T38" fmla="*/ 50589 w 323"/>
              <a:gd name="T39" fmla="*/ 17877 h 222"/>
              <a:gd name="T40" fmla="*/ 50589 w 323"/>
              <a:gd name="T41" fmla="*/ 17877 h 222"/>
              <a:gd name="T42" fmla="*/ 43413 w 323"/>
              <a:gd name="T43" fmla="*/ 21453 h 222"/>
              <a:gd name="T44" fmla="*/ 43413 w 323"/>
              <a:gd name="T45" fmla="*/ 32537 h 222"/>
              <a:gd name="T46" fmla="*/ 54177 w 323"/>
              <a:gd name="T47" fmla="*/ 36112 h 222"/>
              <a:gd name="T48" fmla="*/ 57765 w 323"/>
              <a:gd name="T49" fmla="*/ 32537 h 222"/>
              <a:gd name="T50" fmla="*/ 61352 w 323"/>
              <a:gd name="T51" fmla="*/ 21453 h 222"/>
              <a:gd name="T52" fmla="*/ 50589 w 323"/>
              <a:gd name="T53" fmla="*/ 17877 h 222"/>
              <a:gd name="T54" fmla="*/ 61352 w 323"/>
              <a:gd name="T55" fmla="*/ 21453 h 222"/>
              <a:gd name="T56" fmla="*/ 61352 w 323"/>
              <a:gd name="T57" fmla="*/ 21453 h 2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3" h="222">
                <a:moveTo>
                  <a:pt x="30" y="221"/>
                </a:moveTo>
                <a:lnTo>
                  <a:pt x="30" y="221"/>
                </a:lnTo>
                <a:cubicBezTo>
                  <a:pt x="10" y="221"/>
                  <a:pt x="0" y="211"/>
                  <a:pt x="0" y="202"/>
                </a:cubicBezTo>
                <a:cubicBezTo>
                  <a:pt x="0" y="192"/>
                  <a:pt x="10" y="181"/>
                  <a:pt x="20" y="171"/>
                </a:cubicBezTo>
                <a:cubicBezTo>
                  <a:pt x="40" y="171"/>
                  <a:pt x="70" y="161"/>
                  <a:pt x="111" y="141"/>
                </a:cubicBezTo>
                <a:cubicBezTo>
                  <a:pt x="100" y="131"/>
                  <a:pt x="90" y="131"/>
                  <a:pt x="80" y="121"/>
                </a:cubicBezTo>
                <a:cubicBezTo>
                  <a:pt x="70" y="101"/>
                  <a:pt x="60" y="81"/>
                  <a:pt x="80" y="40"/>
                </a:cubicBezTo>
                <a:cubicBezTo>
                  <a:pt x="90" y="20"/>
                  <a:pt x="121" y="0"/>
                  <a:pt x="151" y="0"/>
                </a:cubicBezTo>
                <a:cubicBezTo>
                  <a:pt x="181" y="0"/>
                  <a:pt x="211" y="20"/>
                  <a:pt x="211" y="40"/>
                </a:cubicBezTo>
                <a:cubicBezTo>
                  <a:pt x="221" y="60"/>
                  <a:pt x="221" y="81"/>
                  <a:pt x="211" y="101"/>
                </a:cubicBezTo>
                <a:cubicBezTo>
                  <a:pt x="232" y="101"/>
                  <a:pt x="262" y="101"/>
                  <a:pt x="292" y="91"/>
                </a:cubicBezTo>
                <a:cubicBezTo>
                  <a:pt x="302" y="91"/>
                  <a:pt x="312" y="101"/>
                  <a:pt x="322" y="111"/>
                </a:cubicBezTo>
                <a:cubicBezTo>
                  <a:pt x="322" y="131"/>
                  <a:pt x="312" y="141"/>
                  <a:pt x="302" y="141"/>
                </a:cubicBezTo>
                <a:cubicBezTo>
                  <a:pt x="302" y="141"/>
                  <a:pt x="262" y="151"/>
                  <a:pt x="211" y="151"/>
                </a:cubicBezTo>
                <a:cubicBezTo>
                  <a:pt x="201" y="151"/>
                  <a:pt x="181" y="151"/>
                  <a:pt x="171" y="151"/>
                </a:cubicBezTo>
                <a:cubicBezTo>
                  <a:pt x="151" y="171"/>
                  <a:pt x="131" y="181"/>
                  <a:pt x="100" y="192"/>
                </a:cubicBezTo>
                <a:cubicBezTo>
                  <a:pt x="70" y="211"/>
                  <a:pt x="30" y="221"/>
                  <a:pt x="30" y="221"/>
                </a:cubicBezTo>
                <a:close/>
                <a:moveTo>
                  <a:pt x="141" y="50"/>
                </a:moveTo>
                <a:lnTo>
                  <a:pt x="141" y="50"/>
                </a:lnTo>
                <a:cubicBezTo>
                  <a:pt x="131" y="50"/>
                  <a:pt x="131" y="60"/>
                  <a:pt x="121" y="60"/>
                </a:cubicBezTo>
                <a:cubicBezTo>
                  <a:pt x="121" y="71"/>
                  <a:pt x="121" y="81"/>
                  <a:pt x="121" y="91"/>
                </a:cubicBezTo>
                <a:cubicBezTo>
                  <a:pt x="131" y="91"/>
                  <a:pt x="141" y="101"/>
                  <a:pt x="151" y="101"/>
                </a:cubicBezTo>
                <a:cubicBezTo>
                  <a:pt x="161" y="101"/>
                  <a:pt x="161" y="91"/>
                  <a:pt x="161" y="91"/>
                </a:cubicBezTo>
                <a:cubicBezTo>
                  <a:pt x="171" y="81"/>
                  <a:pt x="171" y="71"/>
                  <a:pt x="171" y="60"/>
                </a:cubicBezTo>
                <a:cubicBezTo>
                  <a:pt x="161" y="50"/>
                  <a:pt x="151" y="50"/>
                  <a:pt x="141" y="50"/>
                </a:cubicBezTo>
                <a:close/>
                <a:moveTo>
                  <a:pt x="171" y="60"/>
                </a:moveTo>
                <a:lnTo>
                  <a:pt x="171" y="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00">
            <a:extLst>
              <a:ext uri="{FF2B5EF4-FFF2-40B4-BE49-F238E27FC236}">
                <a16:creationId xmlns:a16="http://schemas.microsoft.com/office/drawing/2014/main" id="{4D2F8A98-938E-2846-8C49-D19E428C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323" y="6634450"/>
            <a:ext cx="76730" cy="76730"/>
          </a:xfrm>
          <a:custGeom>
            <a:avLst/>
            <a:gdLst>
              <a:gd name="T0" fmla="*/ 0 w 82"/>
              <a:gd name="T1" fmla="*/ 14714 h 82"/>
              <a:gd name="T2" fmla="*/ 0 w 82"/>
              <a:gd name="T3" fmla="*/ 14714 h 82"/>
              <a:gd name="T4" fmla="*/ 15081 w 82"/>
              <a:gd name="T5" fmla="*/ 0 h 82"/>
              <a:gd name="T6" fmla="*/ 29795 w 82"/>
              <a:gd name="T7" fmla="*/ 14714 h 82"/>
              <a:gd name="T8" fmla="*/ 15081 w 82"/>
              <a:gd name="T9" fmla="*/ 29795 h 82"/>
              <a:gd name="T10" fmla="*/ 0 w 82"/>
              <a:gd name="T11" fmla="*/ 14714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82">
                <a:moveTo>
                  <a:pt x="0" y="40"/>
                </a:moveTo>
                <a:lnTo>
                  <a:pt x="0" y="40"/>
                </a:lnTo>
                <a:cubicBezTo>
                  <a:pt x="0" y="11"/>
                  <a:pt x="21" y="0"/>
                  <a:pt x="41" y="0"/>
                </a:cubicBezTo>
                <a:cubicBezTo>
                  <a:pt x="71" y="0"/>
                  <a:pt x="81" y="11"/>
                  <a:pt x="81" y="40"/>
                </a:cubicBezTo>
                <a:cubicBezTo>
                  <a:pt x="81" y="61"/>
                  <a:pt x="71" y="81"/>
                  <a:pt x="41" y="81"/>
                </a:cubicBezTo>
                <a:cubicBezTo>
                  <a:pt x="21" y="81"/>
                  <a:pt x="0" y="61"/>
                  <a:pt x="0" y="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01">
            <a:extLst>
              <a:ext uri="{FF2B5EF4-FFF2-40B4-BE49-F238E27FC236}">
                <a16:creationId xmlns:a16="http://schemas.microsoft.com/office/drawing/2014/main" id="{A2649BF1-F323-944A-B3A9-C5A1056E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92" y="6485032"/>
            <a:ext cx="335185" cy="100958"/>
          </a:xfrm>
          <a:custGeom>
            <a:avLst/>
            <a:gdLst>
              <a:gd name="T0" fmla="*/ 116560 w 364"/>
              <a:gd name="T1" fmla="*/ 39333 h 112"/>
              <a:gd name="T2" fmla="*/ 116560 w 364"/>
              <a:gd name="T3" fmla="*/ 39333 h 112"/>
              <a:gd name="T4" fmla="*/ 112940 w 364"/>
              <a:gd name="T5" fmla="*/ 39333 h 112"/>
              <a:gd name="T6" fmla="*/ 61900 w 364"/>
              <a:gd name="T7" fmla="*/ 28702 h 112"/>
              <a:gd name="T8" fmla="*/ 18099 w 364"/>
              <a:gd name="T9" fmla="*/ 32246 h 112"/>
              <a:gd name="T10" fmla="*/ 3620 w 364"/>
              <a:gd name="T11" fmla="*/ 21615 h 112"/>
              <a:gd name="T12" fmla="*/ 14479 w 364"/>
              <a:gd name="T13" fmla="*/ 3543 h 112"/>
              <a:gd name="T14" fmla="*/ 61900 w 364"/>
              <a:gd name="T15" fmla="*/ 3543 h 112"/>
              <a:gd name="T16" fmla="*/ 120179 w 364"/>
              <a:gd name="T17" fmla="*/ 14174 h 112"/>
              <a:gd name="T18" fmla="*/ 127781 w 364"/>
              <a:gd name="T19" fmla="*/ 32246 h 112"/>
              <a:gd name="T20" fmla="*/ 116560 w 364"/>
              <a:gd name="T21" fmla="*/ 39333 h 1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4" h="112">
                <a:moveTo>
                  <a:pt x="322" y="111"/>
                </a:moveTo>
                <a:lnTo>
                  <a:pt x="322" y="111"/>
                </a:lnTo>
                <a:cubicBezTo>
                  <a:pt x="312" y="111"/>
                  <a:pt x="312" y="111"/>
                  <a:pt x="312" y="111"/>
                </a:cubicBezTo>
                <a:cubicBezTo>
                  <a:pt x="262" y="101"/>
                  <a:pt x="221" y="91"/>
                  <a:pt x="171" y="81"/>
                </a:cubicBezTo>
                <a:cubicBezTo>
                  <a:pt x="141" y="81"/>
                  <a:pt x="81" y="81"/>
                  <a:pt x="50" y="91"/>
                </a:cubicBezTo>
                <a:cubicBezTo>
                  <a:pt x="30" y="91"/>
                  <a:pt x="10" y="81"/>
                  <a:pt x="10" y="61"/>
                </a:cubicBezTo>
                <a:cubicBezTo>
                  <a:pt x="0" y="30"/>
                  <a:pt x="20" y="10"/>
                  <a:pt x="40" y="10"/>
                </a:cubicBezTo>
                <a:cubicBezTo>
                  <a:pt x="71" y="10"/>
                  <a:pt x="141" y="0"/>
                  <a:pt x="171" y="10"/>
                </a:cubicBezTo>
                <a:cubicBezTo>
                  <a:pt x="242" y="10"/>
                  <a:pt x="282" y="20"/>
                  <a:pt x="332" y="40"/>
                </a:cubicBezTo>
                <a:cubicBezTo>
                  <a:pt x="353" y="51"/>
                  <a:pt x="363" y="71"/>
                  <a:pt x="353" y="91"/>
                </a:cubicBezTo>
                <a:cubicBezTo>
                  <a:pt x="353" y="101"/>
                  <a:pt x="332" y="111"/>
                  <a:pt x="322" y="1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136F486-0CF8-004C-AA17-064962DA9A09}"/>
              </a:ext>
            </a:extLst>
          </p:cNvPr>
          <p:cNvGrpSpPr/>
          <p:nvPr/>
        </p:nvGrpSpPr>
        <p:grpSpPr>
          <a:xfrm>
            <a:off x="5056394" y="783007"/>
            <a:ext cx="3511039" cy="1477328"/>
            <a:chOff x="5517310" y="11069053"/>
            <a:chExt cx="3511039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A8164FF2-FF46-ED43-A39A-1F6F2D9AFC0C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D60C80-452F-E546-B198-BEE90D9ACBF4}"/>
                </a:ext>
              </a:extLst>
            </p:cNvPr>
            <p:cNvSpPr/>
            <p:nvPr/>
          </p:nvSpPr>
          <p:spPr>
            <a:xfrm>
              <a:off x="5517310" y="11715384"/>
              <a:ext cx="35110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337619-8AAF-C14A-BA2B-10E0A65CD9EE}"/>
              </a:ext>
            </a:extLst>
          </p:cNvPr>
          <p:cNvGrpSpPr/>
          <p:nvPr/>
        </p:nvGrpSpPr>
        <p:grpSpPr>
          <a:xfrm>
            <a:off x="5056394" y="2738807"/>
            <a:ext cx="3511039" cy="1477328"/>
            <a:chOff x="5517310" y="11069053"/>
            <a:chExt cx="3511039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C1E78B1B-5664-BA47-AE27-3FC178F3A30F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E417D8-1B96-8142-917F-339978220781}"/>
                </a:ext>
              </a:extLst>
            </p:cNvPr>
            <p:cNvSpPr/>
            <p:nvPr/>
          </p:nvSpPr>
          <p:spPr>
            <a:xfrm>
              <a:off x="5517310" y="11715384"/>
              <a:ext cx="35110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84D531-E2C5-F849-8729-08572DC5ADB4}"/>
              </a:ext>
            </a:extLst>
          </p:cNvPr>
          <p:cNvGrpSpPr/>
          <p:nvPr/>
        </p:nvGrpSpPr>
        <p:grpSpPr>
          <a:xfrm>
            <a:off x="9729994" y="9063407"/>
            <a:ext cx="3511039" cy="1477328"/>
            <a:chOff x="5517310" y="11069053"/>
            <a:chExt cx="3511039" cy="147732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385B8758-2D16-1D40-B7DF-04CADA7BE28F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615216-49BB-0142-8588-4229AB41CEA0}"/>
                </a:ext>
              </a:extLst>
            </p:cNvPr>
            <p:cNvSpPr/>
            <p:nvPr/>
          </p:nvSpPr>
          <p:spPr>
            <a:xfrm>
              <a:off x="5517310" y="11715384"/>
              <a:ext cx="35110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7BF686-0EB3-C442-BD22-58DF21C26916}"/>
              </a:ext>
            </a:extLst>
          </p:cNvPr>
          <p:cNvGrpSpPr/>
          <p:nvPr/>
        </p:nvGrpSpPr>
        <p:grpSpPr>
          <a:xfrm>
            <a:off x="9729994" y="11527207"/>
            <a:ext cx="3511039" cy="1477328"/>
            <a:chOff x="5517310" y="11069053"/>
            <a:chExt cx="3511039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B19548AD-1AFA-704B-8E06-62D896D7CD6C}"/>
                </a:ext>
              </a:extLst>
            </p:cNvPr>
            <p:cNvSpPr txBox="1"/>
            <p:nvPr/>
          </p:nvSpPr>
          <p:spPr>
            <a:xfrm>
              <a:off x="55253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14FBAF-97B1-4145-A34E-847F5EBF4782}"/>
                </a:ext>
              </a:extLst>
            </p:cNvPr>
            <p:cNvSpPr/>
            <p:nvPr/>
          </p:nvSpPr>
          <p:spPr>
            <a:xfrm>
              <a:off x="5517310" y="11715384"/>
              <a:ext cx="35110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71">
            <a:extLst>
              <a:ext uri="{FF2B5EF4-FFF2-40B4-BE49-F238E27FC236}">
                <a16:creationId xmlns:a16="http://schemas.microsoft.com/office/drawing/2014/main" id="{194E1225-D22E-1742-922B-1C538B19F6F7}"/>
              </a:ext>
            </a:extLst>
          </p:cNvPr>
          <p:cNvGrpSpPr/>
          <p:nvPr/>
        </p:nvGrpSpPr>
        <p:grpSpPr>
          <a:xfrm>
            <a:off x="16054556" y="1763618"/>
            <a:ext cx="5982437" cy="4555228"/>
            <a:chOff x="2232442" y="4934489"/>
            <a:chExt cx="5982437" cy="4555228"/>
          </a:xfrm>
        </p:grpSpPr>
        <p:sp>
          <p:nvSpPr>
            <p:cNvPr id="85" name="CuadroTexto 598">
              <a:extLst>
                <a:ext uri="{FF2B5EF4-FFF2-40B4-BE49-F238E27FC236}">
                  <a16:creationId xmlns:a16="http://schemas.microsoft.com/office/drawing/2014/main" id="{6CFF0B5C-6B13-1E48-A61F-DF851779E1DC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6" name="CuadroTexto 599">
              <a:extLst>
                <a:ext uri="{FF2B5EF4-FFF2-40B4-BE49-F238E27FC236}">
                  <a16:creationId xmlns:a16="http://schemas.microsoft.com/office/drawing/2014/main" id="{9C709383-22B4-DC4D-896A-CC56A70F3A19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14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5F2D92B-F57B-3D45-8EE9-2206C46A034E}"/>
              </a:ext>
            </a:extLst>
          </p:cNvPr>
          <p:cNvGrpSpPr/>
          <p:nvPr/>
        </p:nvGrpSpPr>
        <p:grpSpPr>
          <a:xfrm>
            <a:off x="13664471" y="590685"/>
            <a:ext cx="5186466" cy="12530598"/>
            <a:chOff x="14810287" y="590685"/>
            <a:chExt cx="5186466" cy="12530598"/>
          </a:xfrm>
        </p:grpSpPr>
        <p:sp>
          <p:nvSpPr>
            <p:cNvPr id="566" name="Freeform 417">
              <a:extLst>
                <a:ext uri="{FF2B5EF4-FFF2-40B4-BE49-F238E27FC236}">
                  <a16:creationId xmlns:a16="http://schemas.microsoft.com/office/drawing/2014/main" id="{BBF89068-6D30-F94C-AC21-5E16BFBAC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487" y="590685"/>
              <a:ext cx="2597266" cy="12530598"/>
            </a:xfrm>
            <a:custGeom>
              <a:avLst/>
              <a:gdLst>
                <a:gd name="T0" fmla="*/ 0 w 2841"/>
                <a:gd name="T1" fmla="*/ 4932003 h 13699"/>
                <a:gd name="T2" fmla="*/ 0 w 2841"/>
                <a:gd name="T3" fmla="*/ 4932003 h 13699"/>
                <a:gd name="T4" fmla="*/ 0 w 2841"/>
                <a:gd name="T5" fmla="*/ 2930830 h 13699"/>
                <a:gd name="T6" fmla="*/ 512794 w 2841"/>
                <a:gd name="T7" fmla="*/ 2421715 h 13699"/>
                <a:gd name="T8" fmla="*/ 512794 w 2841"/>
                <a:gd name="T9" fmla="*/ 2421715 h 13699"/>
                <a:gd name="T10" fmla="*/ 1021990 w 2841"/>
                <a:gd name="T11" fmla="*/ 1912240 h 13699"/>
                <a:gd name="T12" fmla="*/ 1021990 w 2841"/>
                <a:gd name="T13" fmla="*/ 0 h 13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41" h="13699">
                  <a:moveTo>
                    <a:pt x="0" y="13698"/>
                  </a:moveTo>
                  <a:lnTo>
                    <a:pt x="0" y="13698"/>
                  </a:lnTo>
                  <a:cubicBezTo>
                    <a:pt x="0" y="8140"/>
                    <a:pt x="0" y="8140"/>
                    <a:pt x="0" y="8140"/>
                  </a:cubicBezTo>
                  <a:cubicBezTo>
                    <a:pt x="0" y="7361"/>
                    <a:pt x="636" y="6726"/>
                    <a:pt x="1425" y="6726"/>
                  </a:cubicBezTo>
                  <a:cubicBezTo>
                    <a:pt x="2204" y="6726"/>
                    <a:pt x="2840" y="6089"/>
                    <a:pt x="2840" y="5311"/>
                  </a:cubicBezTo>
                  <a:cubicBezTo>
                    <a:pt x="2840" y="0"/>
                    <a:pt x="2840" y="0"/>
                    <a:pt x="284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7" name="Freeform 418">
              <a:extLst>
                <a:ext uri="{FF2B5EF4-FFF2-40B4-BE49-F238E27FC236}">
                  <a16:creationId xmlns:a16="http://schemas.microsoft.com/office/drawing/2014/main" id="{CFBC6644-D509-5B41-B1C0-2E8B2E8F3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0287" y="590685"/>
              <a:ext cx="2589200" cy="12530598"/>
            </a:xfrm>
            <a:custGeom>
              <a:avLst/>
              <a:gdLst>
                <a:gd name="T0" fmla="*/ 1018815 w 2832"/>
                <a:gd name="T1" fmla="*/ 4932003 h 13699"/>
                <a:gd name="T2" fmla="*/ 1018815 w 2832"/>
                <a:gd name="T3" fmla="*/ 4932003 h 13699"/>
                <a:gd name="T4" fmla="*/ 1018815 w 2832"/>
                <a:gd name="T5" fmla="*/ 2930830 h 13699"/>
                <a:gd name="T6" fmla="*/ 509228 w 2832"/>
                <a:gd name="T7" fmla="*/ 2421715 h 13699"/>
                <a:gd name="T8" fmla="*/ 509228 w 2832"/>
                <a:gd name="T9" fmla="*/ 2421715 h 13699"/>
                <a:gd name="T10" fmla="*/ 0 w 2832"/>
                <a:gd name="T11" fmla="*/ 1912240 h 13699"/>
                <a:gd name="T12" fmla="*/ 0 w 2832"/>
                <a:gd name="T13" fmla="*/ 0 h 13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32" h="13699">
                  <a:moveTo>
                    <a:pt x="2831" y="13698"/>
                  </a:moveTo>
                  <a:lnTo>
                    <a:pt x="2831" y="13698"/>
                  </a:lnTo>
                  <a:cubicBezTo>
                    <a:pt x="2831" y="8140"/>
                    <a:pt x="2831" y="8140"/>
                    <a:pt x="2831" y="8140"/>
                  </a:cubicBezTo>
                  <a:cubicBezTo>
                    <a:pt x="2831" y="7361"/>
                    <a:pt x="2204" y="6726"/>
                    <a:pt x="1415" y="6726"/>
                  </a:cubicBezTo>
                  <a:cubicBezTo>
                    <a:pt x="636" y="6726"/>
                    <a:pt x="0" y="6089"/>
                    <a:pt x="0" y="53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55" name="Grupo 754">
            <a:extLst>
              <a:ext uri="{FF2B5EF4-FFF2-40B4-BE49-F238E27FC236}">
                <a16:creationId xmlns:a16="http://schemas.microsoft.com/office/drawing/2014/main" id="{D466BA02-32E2-A142-BA1F-B78593253BF7}"/>
              </a:ext>
            </a:extLst>
          </p:cNvPr>
          <p:cNvGrpSpPr/>
          <p:nvPr/>
        </p:nvGrpSpPr>
        <p:grpSpPr>
          <a:xfrm>
            <a:off x="13660436" y="553254"/>
            <a:ext cx="5186466" cy="12530598"/>
            <a:chOff x="14810287" y="590685"/>
            <a:chExt cx="5186466" cy="12530598"/>
          </a:xfrm>
        </p:grpSpPr>
        <p:sp>
          <p:nvSpPr>
            <p:cNvPr id="761" name="Freeform 417">
              <a:extLst>
                <a:ext uri="{FF2B5EF4-FFF2-40B4-BE49-F238E27FC236}">
                  <a16:creationId xmlns:a16="http://schemas.microsoft.com/office/drawing/2014/main" id="{5093F536-9A22-2543-B3FA-CF242412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9487" y="590685"/>
              <a:ext cx="2597266" cy="12530598"/>
            </a:xfrm>
            <a:custGeom>
              <a:avLst/>
              <a:gdLst>
                <a:gd name="T0" fmla="*/ 0 w 2841"/>
                <a:gd name="T1" fmla="*/ 4932003 h 13699"/>
                <a:gd name="T2" fmla="*/ 0 w 2841"/>
                <a:gd name="T3" fmla="*/ 4932003 h 13699"/>
                <a:gd name="T4" fmla="*/ 0 w 2841"/>
                <a:gd name="T5" fmla="*/ 2930830 h 13699"/>
                <a:gd name="T6" fmla="*/ 512794 w 2841"/>
                <a:gd name="T7" fmla="*/ 2421715 h 13699"/>
                <a:gd name="T8" fmla="*/ 512794 w 2841"/>
                <a:gd name="T9" fmla="*/ 2421715 h 13699"/>
                <a:gd name="T10" fmla="*/ 1021990 w 2841"/>
                <a:gd name="T11" fmla="*/ 1912240 h 13699"/>
                <a:gd name="T12" fmla="*/ 1021990 w 2841"/>
                <a:gd name="T13" fmla="*/ 0 h 13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41" h="13699">
                  <a:moveTo>
                    <a:pt x="0" y="13698"/>
                  </a:moveTo>
                  <a:lnTo>
                    <a:pt x="0" y="13698"/>
                  </a:lnTo>
                  <a:cubicBezTo>
                    <a:pt x="0" y="8140"/>
                    <a:pt x="0" y="8140"/>
                    <a:pt x="0" y="8140"/>
                  </a:cubicBezTo>
                  <a:cubicBezTo>
                    <a:pt x="0" y="7361"/>
                    <a:pt x="636" y="6726"/>
                    <a:pt x="1425" y="6726"/>
                  </a:cubicBezTo>
                  <a:cubicBezTo>
                    <a:pt x="2204" y="6726"/>
                    <a:pt x="2840" y="6089"/>
                    <a:pt x="2840" y="5311"/>
                  </a:cubicBezTo>
                  <a:cubicBezTo>
                    <a:pt x="2840" y="0"/>
                    <a:pt x="2840" y="0"/>
                    <a:pt x="284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2" name="Freeform 418">
              <a:extLst>
                <a:ext uri="{FF2B5EF4-FFF2-40B4-BE49-F238E27FC236}">
                  <a16:creationId xmlns:a16="http://schemas.microsoft.com/office/drawing/2014/main" id="{40895DF0-BB6E-5B42-B8A8-875ACFB4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0287" y="590685"/>
              <a:ext cx="2589200" cy="12530598"/>
            </a:xfrm>
            <a:custGeom>
              <a:avLst/>
              <a:gdLst>
                <a:gd name="T0" fmla="*/ 1018815 w 2832"/>
                <a:gd name="T1" fmla="*/ 4932003 h 13699"/>
                <a:gd name="T2" fmla="*/ 1018815 w 2832"/>
                <a:gd name="T3" fmla="*/ 4932003 h 13699"/>
                <a:gd name="T4" fmla="*/ 1018815 w 2832"/>
                <a:gd name="T5" fmla="*/ 2930830 h 13699"/>
                <a:gd name="T6" fmla="*/ 509228 w 2832"/>
                <a:gd name="T7" fmla="*/ 2421715 h 13699"/>
                <a:gd name="T8" fmla="*/ 509228 w 2832"/>
                <a:gd name="T9" fmla="*/ 2421715 h 13699"/>
                <a:gd name="T10" fmla="*/ 0 w 2832"/>
                <a:gd name="T11" fmla="*/ 1912240 h 13699"/>
                <a:gd name="T12" fmla="*/ 0 w 2832"/>
                <a:gd name="T13" fmla="*/ 0 h 13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32" h="13699">
                  <a:moveTo>
                    <a:pt x="2831" y="13698"/>
                  </a:moveTo>
                  <a:lnTo>
                    <a:pt x="2831" y="13698"/>
                  </a:lnTo>
                  <a:cubicBezTo>
                    <a:pt x="2831" y="8140"/>
                    <a:pt x="2831" y="8140"/>
                    <a:pt x="2831" y="8140"/>
                  </a:cubicBezTo>
                  <a:cubicBezTo>
                    <a:pt x="2831" y="7361"/>
                    <a:pt x="2204" y="6726"/>
                    <a:pt x="1415" y="6726"/>
                  </a:cubicBezTo>
                  <a:cubicBezTo>
                    <a:pt x="636" y="6726"/>
                    <a:pt x="0" y="6089"/>
                    <a:pt x="0" y="53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71" name="Line 422">
            <a:extLst>
              <a:ext uri="{FF2B5EF4-FFF2-40B4-BE49-F238E27FC236}">
                <a16:creationId xmlns:a16="http://schemas.microsoft.com/office/drawing/2014/main" id="{895B7971-5B79-DA49-A2FC-4E26E70AB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214529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2" name="Line 423">
            <a:extLst>
              <a:ext uri="{FF2B5EF4-FFF2-40B4-BE49-F238E27FC236}">
                <a16:creationId xmlns:a16="http://schemas.microsoft.com/office/drawing/2014/main" id="{1E1A5ACF-8BEA-3946-92B7-C5E3A4721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86701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3" name="Line 424">
            <a:extLst>
              <a:ext uri="{FF2B5EF4-FFF2-40B4-BE49-F238E27FC236}">
                <a16:creationId xmlns:a16="http://schemas.microsoft.com/office/drawing/2014/main" id="{76014773-358A-CB46-B444-B6376A0E0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58873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Line 425">
            <a:extLst>
              <a:ext uri="{FF2B5EF4-FFF2-40B4-BE49-F238E27FC236}">
                <a16:creationId xmlns:a16="http://schemas.microsoft.com/office/drawing/2014/main" id="{54BC4097-AD7C-4D4E-8A79-B5AB3432F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31045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Line 426">
            <a:extLst>
              <a:ext uri="{FF2B5EF4-FFF2-40B4-BE49-F238E27FC236}">
                <a16:creationId xmlns:a16="http://schemas.microsoft.com/office/drawing/2014/main" id="{D96BE824-EBA4-FD4F-8BE6-5CAF3C43F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032178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6" name="Line 427">
            <a:extLst>
              <a:ext uri="{FF2B5EF4-FFF2-40B4-BE49-F238E27FC236}">
                <a16:creationId xmlns:a16="http://schemas.microsoft.com/office/drawing/2014/main" id="{B20BDB08-6105-5F45-9C41-21DB4A73B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075389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Line 432">
            <a:extLst>
              <a:ext uri="{FF2B5EF4-FFF2-40B4-BE49-F238E27FC236}">
                <a16:creationId xmlns:a16="http://schemas.microsoft.com/office/drawing/2014/main" id="{7334BAEE-32C6-FD41-BEDC-DDB61B8DF3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936653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2" name="Line 433">
            <a:extLst>
              <a:ext uri="{FF2B5EF4-FFF2-40B4-BE49-F238E27FC236}">
                <a16:creationId xmlns:a16="http://schemas.microsoft.com/office/drawing/2014/main" id="{B50E294E-8C9F-5C4C-B428-CC29EE029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908826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" name="Line 434">
            <a:extLst>
              <a:ext uri="{FF2B5EF4-FFF2-40B4-BE49-F238E27FC236}">
                <a16:creationId xmlns:a16="http://schemas.microsoft.com/office/drawing/2014/main" id="{1F4E5D50-A8E7-FD42-9F8D-FDC9CDDFF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80998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Line 435">
            <a:extLst>
              <a:ext uri="{FF2B5EF4-FFF2-40B4-BE49-F238E27FC236}">
                <a16:creationId xmlns:a16="http://schemas.microsoft.com/office/drawing/2014/main" id="{2A1DAC6B-D82D-744F-AF4F-F7A34961E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53170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5" name="Line 436">
            <a:extLst>
              <a:ext uri="{FF2B5EF4-FFF2-40B4-BE49-F238E27FC236}">
                <a16:creationId xmlns:a16="http://schemas.microsoft.com/office/drawing/2014/main" id="{9DD16036-D06D-E640-9813-24C0B9505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25342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6" name="Freeform 437">
            <a:extLst>
              <a:ext uri="{FF2B5EF4-FFF2-40B4-BE49-F238E27FC236}">
                <a16:creationId xmlns:a16="http://schemas.microsoft.com/office/drawing/2014/main" id="{C40AC504-FC26-4441-A739-0FF0E1E5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671" y="7975148"/>
            <a:ext cx="4034" cy="141154"/>
          </a:xfrm>
          <a:custGeom>
            <a:avLst/>
            <a:gdLst>
              <a:gd name="T0" fmla="*/ 0 w 1"/>
              <a:gd name="T1" fmla="*/ 55199 h 153"/>
              <a:gd name="T2" fmla="*/ 0 w 1"/>
              <a:gd name="T3" fmla="*/ 23968 h 153"/>
              <a:gd name="T4" fmla="*/ 0 w 1"/>
              <a:gd name="T5" fmla="*/ 0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53">
                <a:moveTo>
                  <a:pt x="0" y="152"/>
                </a:moveTo>
                <a:lnTo>
                  <a:pt x="0" y="66"/>
                </a:lnTo>
                <a:lnTo>
                  <a:pt x="0" y="0"/>
                </a:lnTo>
              </a:path>
            </a:pathLst>
          </a:custGeom>
          <a:noFill/>
          <a:ln w="10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Freeform 453">
            <a:extLst>
              <a:ext uri="{FF2B5EF4-FFF2-40B4-BE49-F238E27FC236}">
                <a16:creationId xmlns:a16="http://schemas.microsoft.com/office/drawing/2014/main" id="{95C05615-9C5B-3949-9021-CB240D7C8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4471" y="5442411"/>
            <a:ext cx="4034" cy="141154"/>
          </a:xfrm>
          <a:custGeom>
            <a:avLst/>
            <a:gdLst>
              <a:gd name="T0" fmla="*/ 0 w 1"/>
              <a:gd name="T1" fmla="*/ 55199 h 153"/>
              <a:gd name="T2" fmla="*/ 0 w 1"/>
              <a:gd name="T3" fmla="*/ 3632 h 153"/>
              <a:gd name="T4" fmla="*/ 0 w 1"/>
              <a:gd name="T5" fmla="*/ 0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53">
                <a:moveTo>
                  <a:pt x="0" y="152"/>
                </a:move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0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Line 454">
            <a:extLst>
              <a:ext uri="{FF2B5EF4-FFF2-40B4-BE49-F238E27FC236}">
                <a16:creationId xmlns:a16="http://schemas.microsoft.com/office/drawing/2014/main" id="{09DB16C1-B5C5-D44C-B746-0F8C581B2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516009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4" name="Line 455">
            <a:extLst>
              <a:ext uri="{FF2B5EF4-FFF2-40B4-BE49-F238E27FC236}">
                <a16:creationId xmlns:a16="http://schemas.microsoft.com/office/drawing/2014/main" id="{5A34E3DF-941C-D640-985E-85618661D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4881820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456">
            <a:extLst>
              <a:ext uri="{FF2B5EF4-FFF2-40B4-BE49-F238E27FC236}">
                <a16:creationId xmlns:a16="http://schemas.microsoft.com/office/drawing/2014/main" id="{BDAAF263-E78B-9447-8DC6-A9591030C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460354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Line 457">
            <a:extLst>
              <a:ext uri="{FF2B5EF4-FFF2-40B4-BE49-F238E27FC236}">
                <a16:creationId xmlns:a16="http://schemas.microsoft.com/office/drawing/2014/main" id="{D704F735-DB6E-D64E-BB5D-896D0A4A7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4325263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" name="Line 465">
            <a:extLst>
              <a:ext uri="{FF2B5EF4-FFF2-40B4-BE49-F238E27FC236}">
                <a16:creationId xmlns:a16="http://schemas.microsoft.com/office/drawing/2014/main" id="{0C90F174-F3CE-A94A-892F-CB09560A7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210306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" name="Line 466">
            <a:extLst>
              <a:ext uri="{FF2B5EF4-FFF2-40B4-BE49-F238E27FC236}">
                <a16:creationId xmlns:a16="http://schemas.microsoft.com/office/drawing/2014/main" id="{89577F55-DA7A-B844-88ED-53F56B723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182478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6" name="Line 467">
            <a:extLst>
              <a:ext uri="{FF2B5EF4-FFF2-40B4-BE49-F238E27FC236}">
                <a16:creationId xmlns:a16="http://schemas.microsoft.com/office/drawing/2014/main" id="{010E5228-3546-FA40-A208-96607C03B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154651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" name="Line 468">
            <a:extLst>
              <a:ext uri="{FF2B5EF4-FFF2-40B4-BE49-F238E27FC236}">
                <a16:creationId xmlns:a16="http://schemas.microsoft.com/office/drawing/2014/main" id="{3E9F035D-994D-5948-ABFA-CA4AA0E36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71" y="1268233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0" name="Freeform 471">
            <a:extLst>
              <a:ext uri="{FF2B5EF4-FFF2-40B4-BE49-F238E27FC236}">
                <a16:creationId xmlns:a16="http://schemas.microsoft.com/office/drawing/2014/main" id="{7EA8B42A-D43F-824C-9C5B-D82DB809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811" y="3998589"/>
            <a:ext cx="1879388" cy="1714033"/>
          </a:xfrm>
          <a:custGeom>
            <a:avLst/>
            <a:gdLst>
              <a:gd name="T0" fmla="*/ 468800 w 2053"/>
              <a:gd name="T1" fmla="*/ 0 h 1872"/>
              <a:gd name="T2" fmla="*/ 468800 w 2053"/>
              <a:gd name="T3" fmla="*/ 0 h 1872"/>
              <a:gd name="T4" fmla="*/ 270254 w 2053"/>
              <a:gd name="T5" fmla="*/ 0 h 1872"/>
              <a:gd name="T6" fmla="*/ 126479 w 2053"/>
              <a:gd name="T7" fmla="*/ 82173 h 1872"/>
              <a:gd name="T8" fmla="*/ 27386 w 2053"/>
              <a:gd name="T9" fmla="*/ 256972 h 1872"/>
              <a:gd name="T10" fmla="*/ 27386 w 2053"/>
              <a:gd name="T11" fmla="*/ 417715 h 1872"/>
              <a:gd name="T12" fmla="*/ 126479 w 2053"/>
              <a:gd name="T13" fmla="*/ 592153 h 1872"/>
              <a:gd name="T14" fmla="*/ 270254 w 2053"/>
              <a:gd name="T15" fmla="*/ 674327 h 1872"/>
              <a:gd name="T16" fmla="*/ 468800 w 2053"/>
              <a:gd name="T17" fmla="*/ 674327 h 1872"/>
              <a:gd name="T18" fmla="*/ 608972 w 2053"/>
              <a:gd name="T19" fmla="*/ 592153 h 1872"/>
              <a:gd name="T20" fmla="*/ 712029 w 2053"/>
              <a:gd name="T21" fmla="*/ 417715 h 1872"/>
              <a:gd name="T22" fmla="*/ 712029 w 2053"/>
              <a:gd name="T23" fmla="*/ 256972 h 1872"/>
              <a:gd name="T24" fmla="*/ 608972 w 2053"/>
              <a:gd name="T25" fmla="*/ 82173 h 1872"/>
              <a:gd name="T26" fmla="*/ 468800 w 2053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53" h="1872">
                <a:moveTo>
                  <a:pt x="1301" y="0"/>
                </a:moveTo>
                <a:lnTo>
                  <a:pt x="1301" y="0"/>
                </a:lnTo>
                <a:cubicBezTo>
                  <a:pt x="750" y="0"/>
                  <a:pt x="750" y="0"/>
                  <a:pt x="750" y="0"/>
                </a:cubicBezTo>
                <a:cubicBezTo>
                  <a:pt x="588" y="0"/>
                  <a:pt x="436" y="85"/>
                  <a:pt x="351" y="228"/>
                </a:cubicBezTo>
                <a:cubicBezTo>
                  <a:pt x="76" y="713"/>
                  <a:pt x="76" y="713"/>
                  <a:pt x="76" y="713"/>
                </a:cubicBezTo>
                <a:cubicBezTo>
                  <a:pt x="0" y="845"/>
                  <a:pt x="0" y="1026"/>
                  <a:pt x="76" y="1159"/>
                </a:cubicBezTo>
                <a:cubicBezTo>
                  <a:pt x="351" y="1643"/>
                  <a:pt x="351" y="1643"/>
                  <a:pt x="351" y="1643"/>
                </a:cubicBezTo>
                <a:cubicBezTo>
                  <a:pt x="436" y="1786"/>
                  <a:pt x="588" y="1871"/>
                  <a:pt x="750" y="1871"/>
                </a:cubicBezTo>
                <a:cubicBezTo>
                  <a:pt x="1301" y="1871"/>
                  <a:pt x="1301" y="1871"/>
                  <a:pt x="1301" y="1871"/>
                </a:cubicBezTo>
                <a:cubicBezTo>
                  <a:pt x="1462" y="1871"/>
                  <a:pt x="1614" y="1786"/>
                  <a:pt x="1690" y="1643"/>
                </a:cubicBezTo>
                <a:cubicBezTo>
                  <a:pt x="1976" y="1159"/>
                  <a:pt x="1976" y="1159"/>
                  <a:pt x="1976" y="1159"/>
                </a:cubicBezTo>
                <a:cubicBezTo>
                  <a:pt x="2052" y="1026"/>
                  <a:pt x="2052" y="845"/>
                  <a:pt x="1976" y="713"/>
                </a:cubicBezTo>
                <a:cubicBezTo>
                  <a:pt x="1690" y="228"/>
                  <a:pt x="1690" y="228"/>
                  <a:pt x="1690" y="228"/>
                </a:cubicBezTo>
                <a:cubicBezTo>
                  <a:pt x="1614" y="85"/>
                  <a:pt x="1462" y="0"/>
                  <a:pt x="130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72">
            <a:extLst>
              <a:ext uri="{FF2B5EF4-FFF2-40B4-BE49-F238E27FC236}">
                <a16:creationId xmlns:a16="http://schemas.microsoft.com/office/drawing/2014/main" id="{6118C6DF-C15F-7A48-98B5-3B5870798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811" y="1268233"/>
            <a:ext cx="1879388" cy="1714035"/>
          </a:xfrm>
          <a:custGeom>
            <a:avLst/>
            <a:gdLst>
              <a:gd name="T0" fmla="*/ 468800 w 2053"/>
              <a:gd name="T1" fmla="*/ 0 h 1873"/>
              <a:gd name="T2" fmla="*/ 468800 w 2053"/>
              <a:gd name="T3" fmla="*/ 0 h 1873"/>
              <a:gd name="T4" fmla="*/ 270254 w 2053"/>
              <a:gd name="T5" fmla="*/ 0 h 1873"/>
              <a:gd name="T6" fmla="*/ 126479 w 2053"/>
              <a:gd name="T7" fmla="*/ 82130 h 1873"/>
              <a:gd name="T8" fmla="*/ 27386 w 2053"/>
              <a:gd name="T9" fmla="*/ 256475 h 1873"/>
              <a:gd name="T10" fmla="*/ 27386 w 2053"/>
              <a:gd name="T11" fmla="*/ 417492 h 1873"/>
              <a:gd name="T12" fmla="*/ 126479 w 2053"/>
              <a:gd name="T13" fmla="*/ 592198 h 1873"/>
              <a:gd name="T14" fmla="*/ 270254 w 2053"/>
              <a:gd name="T15" fmla="*/ 674328 h 1873"/>
              <a:gd name="T16" fmla="*/ 468800 w 2053"/>
              <a:gd name="T17" fmla="*/ 674328 h 1873"/>
              <a:gd name="T18" fmla="*/ 608972 w 2053"/>
              <a:gd name="T19" fmla="*/ 592198 h 1873"/>
              <a:gd name="T20" fmla="*/ 712029 w 2053"/>
              <a:gd name="T21" fmla="*/ 417492 h 1873"/>
              <a:gd name="T22" fmla="*/ 712029 w 2053"/>
              <a:gd name="T23" fmla="*/ 256475 h 1873"/>
              <a:gd name="T24" fmla="*/ 608972 w 2053"/>
              <a:gd name="T25" fmla="*/ 82130 h 1873"/>
              <a:gd name="T26" fmla="*/ 468800 w 2053"/>
              <a:gd name="T27" fmla="*/ 0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53" h="1873">
                <a:moveTo>
                  <a:pt x="1301" y="0"/>
                </a:moveTo>
                <a:lnTo>
                  <a:pt x="1301" y="0"/>
                </a:lnTo>
                <a:cubicBezTo>
                  <a:pt x="750" y="0"/>
                  <a:pt x="750" y="0"/>
                  <a:pt x="750" y="0"/>
                </a:cubicBezTo>
                <a:cubicBezTo>
                  <a:pt x="588" y="0"/>
                  <a:pt x="436" y="86"/>
                  <a:pt x="351" y="228"/>
                </a:cubicBezTo>
                <a:cubicBezTo>
                  <a:pt x="76" y="712"/>
                  <a:pt x="76" y="712"/>
                  <a:pt x="76" y="712"/>
                </a:cubicBezTo>
                <a:cubicBezTo>
                  <a:pt x="0" y="846"/>
                  <a:pt x="0" y="1026"/>
                  <a:pt x="76" y="1159"/>
                </a:cubicBezTo>
                <a:cubicBezTo>
                  <a:pt x="351" y="1644"/>
                  <a:pt x="351" y="1644"/>
                  <a:pt x="351" y="1644"/>
                </a:cubicBezTo>
                <a:cubicBezTo>
                  <a:pt x="436" y="1786"/>
                  <a:pt x="588" y="1872"/>
                  <a:pt x="750" y="1872"/>
                </a:cubicBezTo>
                <a:cubicBezTo>
                  <a:pt x="1301" y="1872"/>
                  <a:pt x="1301" y="1872"/>
                  <a:pt x="1301" y="1872"/>
                </a:cubicBezTo>
                <a:cubicBezTo>
                  <a:pt x="1462" y="1872"/>
                  <a:pt x="1614" y="1786"/>
                  <a:pt x="1690" y="1644"/>
                </a:cubicBezTo>
                <a:cubicBezTo>
                  <a:pt x="1976" y="1159"/>
                  <a:pt x="1976" y="1159"/>
                  <a:pt x="1976" y="1159"/>
                </a:cubicBezTo>
                <a:cubicBezTo>
                  <a:pt x="2052" y="1026"/>
                  <a:pt x="2052" y="846"/>
                  <a:pt x="1976" y="712"/>
                </a:cubicBezTo>
                <a:cubicBezTo>
                  <a:pt x="1690" y="228"/>
                  <a:pt x="1690" y="228"/>
                  <a:pt x="1690" y="228"/>
                </a:cubicBezTo>
                <a:cubicBezTo>
                  <a:pt x="1614" y="86"/>
                  <a:pt x="1462" y="0"/>
                  <a:pt x="1301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73">
            <a:extLst>
              <a:ext uri="{FF2B5EF4-FFF2-40B4-BE49-F238E27FC236}">
                <a16:creationId xmlns:a16="http://schemas.microsoft.com/office/drawing/2014/main" id="{4E207FCD-735A-534D-9A65-3DD6ED63A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566" y="4893920"/>
            <a:ext cx="746110" cy="201651"/>
          </a:xfrm>
          <a:custGeom>
            <a:avLst/>
            <a:gdLst>
              <a:gd name="T0" fmla="*/ 276454 w 818"/>
              <a:gd name="T1" fmla="*/ 79013 h 219"/>
              <a:gd name="T2" fmla="*/ 276454 w 818"/>
              <a:gd name="T3" fmla="*/ 79013 h 219"/>
              <a:gd name="T4" fmla="*/ 17234 w 818"/>
              <a:gd name="T5" fmla="*/ 79013 h 219"/>
              <a:gd name="T6" fmla="*/ 0 w 818"/>
              <a:gd name="T7" fmla="*/ 61615 h 219"/>
              <a:gd name="T8" fmla="*/ 0 w 818"/>
              <a:gd name="T9" fmla="*/ 17035 h 219"/>
              <a:gd name="T10" fmla="*/ 17234 w 818"/>
              <a:gd name="T11" fmla="*/ 0 h 219"/>
              <a:gd name="T12" fmla="*/ 276454 w 818"/>
              <a:gd name="T13" fmla="*/ 0 h 219"/>
              <a:gd name="T14" fmla="*/ 293329 w 818"/>
              <a:gd name="T15" fmla="*/ 17035 h 219"/>
              <a:gd name="T16" fmla="*/ 293329 w 818"/>
              <a:gd name="T17" fmla="*/ 61615 h 219"/>
              <a:gd name="T18" fmla="*/ 276454 w 818"/>
              <a:gd name="T19" fmla="*/ 79013 h 219"/>
              <a:gd name="T20" fmla="*/ 20465 w 818"/>
              <a:gd name="T21" fmla="*/ 55091 h 219"/>
              <a:gd name="T22" fmla="*/ 20465 w 818"/>
              <a:gd name="T23" fmla="*/ 55091 h 219"/>
              <a:gd name="T24" fmla="*/ 272864 w 818"/>
              <a:gd name="T25" fmla="*/ 55091 h 219"/>
              <a:gd name="T26" fmla="*/ 272864 w 818"/>
              <a:gd name="T27" fmla="*/ 23921 h 219"/>
              <a:gd name="T28" fmla="*/ 20465 w 818"/>
              <a:gd name="T29" fmla="*/ 23921 h 219"/>
              <a:gd name="T30" fmla="*/ 20465 w 818"/>
              <a:gd name="T31" fmla="*/ 55091 h 2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18" h="219">
                <a:moveTo>
                  <a:pt x="770" y="218"/>
                </a:moveTo>
                <a:lnTo>
                  <a:pt x="770" y="218"/>
                </a:lnTo>
                <a:cubicBezTo>
                  <a:pt x="48" y="218"/>
                  <a:pt x="48" y="218"/>
                  <a:pt x="48" y="218"/>
                </a:cubicBezTo>
                <a:cubicBezTo>
                  <a:pt x="19" y="218"/>
                  <a:pt x="0" y="190"/>
                  <a:pt x="0" y="17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8"/>
                  <a:pt x="19" y="0"/>
                  <a:pt x="48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798" y="0"/>
                  <a:pt x="817" y="28"/>
                  <a:pt x="817" y="47"/>
                </a:cubicBezTo>
                <a:cubicBezTo>
                  <a:pt x="817" y="170"/>
                  <a:pt x="817" y="170"/>
                  <a:pt x="817" y="170"/>
                </a:cubicBezTo>
                <a:cubicBezTo>
                  <a:pt x="817" y="190"/>
                  <a:pt x="798" y="218"/>
                  <a:pt x="770" y="218"/>
                </a:cubicBezTo>
                <a:close/>
                <a:moveTo>
                  <a:pt x="57" y="152"/>
                </a:moveTo>
                <a:lnTo>
                  <a:pt x="57" y="152"/>
                </a:lnTo>
                <a:cubicBezTo>
                  <a:pt x="760" y="152"/>
                  <a:pt x="760" y="152"/>
                  <a:pt x="760" y="152"/>
                </a:cubicBezTo>
                <a:cubicBezTo>
                  <a:pt x="760" y="66"/>
                  <a:pt x="760" y="66"/>
                  <a:pt x="760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74">
            <a:extLst>
              <a:ext uri="{FF2B5EF4-FFF2-40B4-BE49-F238E27FC236}">
                <a16:creationId xmlns:a16="http://schemas.microsoft.com/office/drawing/2014/main" id="{CA0E117A-0103-D74B-ADE0-477A25AC1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688" y="4910052"/>
            <a:ext cx="52431" cy="165353"/>
          </a:xfrm>
          <a:custGeom>
            <a:avLst/>
            <a:gdLst>
              <a:gd name="T0" fmla="*/ 9963 w 58"/>
              <a:gd name="T1" fmla="*/ 64729 h 182"/>
              <a:gd name="T2" fmla="*/ 9963 w 58"/>
              <a:gd name="T3" fmla="*/ 64729 h 182"/>
              <a:gd name="T4" fmla="*/ 0 w 58"/>
              <a:gd name="T5" fmla="*/ 54358 h 182"/>
              <a:gd name="T6" fmla="*/ 0 w 58"/>
              <a:gd name="T7" fmla="*/ 10371 h 182"/>
              <a:gd name="T8" fmla="*/ 9963 w 58"/>
              <a:gd name="T9" fmla="*/ 0 h 182"/>
              <a:gd name="T10" fmla="*/ 9963 w 58"/>
              <a:gd name="T11" fmla="*/ 0 h 182"/>
              <a:gd name="T12" fmla="*/ 20282 w 58"/>
              <a:gd name="T13" fmla="*/ 10371 h 182"/>
              <a:gd name="T14" fmla="*/ 20282 w 58"/>
              <a:gd name="T15" fmla="*/ 54358 h 182"/>
              <a:gd name="T16" fmla="*/ 9963 w 58"/>
              <a:gd name="T17" fmla="*/ 64729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62"/>
                  <a:pt x="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38" y="0"/>
                  <a:pt x="57" y="10"/>
                  <a:pt x="57" y="29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75">
            <a:extLst>
              <a:ext uri="{FF2B5EF4-FFF2-40B4-BE49-F238E27FC236}">
                <a16:creationId xmlns:a16="http://schemas.microsoft.com/office/drawing/2014/main" id="{0AE02720-F96E-B946-91ED-5A4AEFD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779" y="4910052"/>
            <a:ext cx="60494" cy="165353"/>
          </a:xfrm>
          <a:custGeom>
            <a:avLst/>
            <a:gdLst>
              <a:gd name="T0" fmla="*/ 13307 w 68"/>
              <a:gd name="T1" fmla="*/ 64729 h 182"/>
              <a:gd name="T2" fmla="*/ 13307 w 68"/>
              <a:gd name="T3" fmla="*/ 64729 h 182"/>
              <a:gd name="T4" fmla="*/ 3502 w 68"/>
              <a:gd name="T5" fmla="*/ 54358 h 182"/>
              <a:gd name="T6" fmla="*/ 0 w 68"/>
              <a:gd name="T7" fmla="*/ 10371 h 182"/>
              <a:gd name="T8" fmla="*/ 13307 w 68"/>
              <a:gd name="T9" fmla="*/ 0 h 182"/>
              <a:gd name="T10" fmla="*/ 13307 w 68"/>
              <a:gd name="T11" fmla="*/ 0 h 182"/>
              <a:gd name="T12" fmla="*/ 23462 w 68"/>
              <a:gd name="T13" fmla="*/ 10371 h 182"/>
              <a:gd name="T14" fmla="*/ 23462 w 68"/>
              <a:gd name="T15" fmla="*/ 54358 h 182"/>
              <a:gd name="T16" fmla="*/ 13307 w 68"/>
              <a:gd name="T17" fmla="*/ 64729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182">
                <a:moveTo>
                  <a:pt x="38" y="181"/>
                </a:moveTo>
                <a:lnTo>
                  <a:pt x="38" y="181"/>
                </a:lnTo>
                <a:cubicBezTo>
                  <a:pt x="20" y="181"/>
                  <a:pt x="10" y="162"/>
                  <a:pt x="1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20" y="0"/>
                  <a:pt x="38" y="0"/>
                </a:cubicBezTo>
                <a:cubicBezTo>
                  <a:pt x="48" y="0"/>
                  <a:pt x="67" y="10"/>
                  <a:pt x="67" y="29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67" y="162"/>
                  <a:pt x="58" y="181"/>
                  <a:pt x="3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76">
            <a:extLst>
              <a:ext uri="{FF2B5EF4-FFF2-40B4-BE49-F238E27FC236}">
                <a16:creationId xmlns:a16="http://schemas.microsoft.com/office/drawing/2014/main" id="{0318323A-1059-D447-8962-63397037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4968" y="4910052"/>
            <a:ext cx="52428" cy="165353"/>
          </a:xfrm>
          <a:custGeom>
            <a:avLst/>
            <a:gdLst>
              <a:gd name="T0" fmla="*/ 9963 w 58"/>
              <a:gd name="T1" fmla="*/ 64729 h 182"/>
              <a:gd name="T2" fmla="*/ 9963 w 58"/>
              <a:gd name="T3" fmla="*/ 64729 h 182"/>
              <a:gd name="T4" fmla="*/ 0 w 58"/>
              <a:gd name="T5" fmla="*/ 54358 h 182"/>
              <a:gd name="T6" fmla="*/ 0 w 58"/>
              <a:gd name="T7" fmla="*/ 10371 h 182"/>
              <a:gd name="T8" fmla="*/ 9963 w 58"/>
              <a:gd name="T9" fmla="*/ 0 h 182"/>
              <a:gd name="T10" fmla="*/ 20281 w 58"/>
              <a:gd name="T11" fmla="*/ 10371 h 182"/>
              <a:gd name="T12" fmla="*/ 20281 w 58"/>
              <a:gd name="T13" fmla="*/ 54358 h 182"/>
              <a:gd name="T14" fmla="*/ 9963 w 58"/>
              <a:gd name="T15" fmla="*/ 64729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72"/>
                  <a:pt x="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0" y="0"/>
                  <a:pt x="28" y="0"/>
                </a:cubicBezTo>
                <a:cubicBezTo>
                  <a:pt x="38" y="0"/>
                  <a:pt x="57" y="10"/>
                  <a:pt x="57" y="29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77">
            <a:extLst>
              <a:ext uri="{FF2B5EF4-FFF2-40B4-BE49-F238E27FC236}">
                <a16:creationId xmlns:a16="http://schemas.microsoft.com/office/drawing/2014/main" id="{2D366CAE-F4CD-004D-BEBE-E1D1770B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123" y="4910052"/>
            <a:ext cx="52431" cy="165353"/>
          </a:xfrm>
          <a:custGeom>
            <a:avLst/>
            <a:gdLst>
              <a:gd name="T0" fmla="*/ 9963 w 58"/>
              <a:gd name="T1" fmla="*/ 64729 h 182"/>
              <a:gd name="T2" fmla="*/ 9963 w 58"/>
              <a:gd name="T3" fmla="*/ 64729 h 182"/>
              <a:gd name="T4" fmla="*/ 0 w 58"/>
              <a:gd name="T5" fmla="*/ 54358 h 182"/>
              <a:gd name="T6" fmla="*/ 0 w 58"/>
              <a:gd name="T7" fmla="*/ 10371 h 182"/>
              <a:gd name="T8" fmla="*/ 9963 w 58"/>
              <a:gd name="T9" fmla="*/ 0 h 182"/>
              <a:gd name="T10" fmla="*/ 20282 w 58"/>
              <a:gd name="T11" fmla="*/ 10371 h 182"/>
              <a:gd name="T12" fmla="*/ 20282 w 58"/>
              <a:gd name="T13" fmla="*/ 54358 h 182"/>
              <a:gd name="T14" fmla="*/ 9963 w 58"/>
              <a:gd name="T15" fmla="*/ 64729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72"/>
                  <a:pt x="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78">
            <a:extLst>
              <a:ext uri="{FF2B5EF4-FFF2-40B4-BE49-F238E27FC236}">
                <a16:creationId xmlns:a16="http://schemas.microsoft.com/office/drawing/2014/main" id="{D52665D9-B77F-E743-B07E-97524B47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707" y="4752763"/>
            <a:ext cx="746110" cy="189553"/>
          </a:xfrm>
          <a:custGeom>
            <a:avLst/>
            <a:gdLst>
              <a:gd name="T0" fmla="*/ 276454 w 818"/>
              <a:gd name="T1" fmla="*/ 74256 h 209"/>
              <a:gd name="T2" fmla="*/ 276454 w 818"/>
              <a:gd name="T3" fmla="*/ 74256 h 209"/>
              <a:gd name="T4" fmla="*/ 17234 w 818"/>
              <a:gd name="T5" fmla="*/ 74256 h 209"/>
              <a:gd name="T6" fmla="*/ 0 w 818"/>
              <a:gd name="T7" fmla="*/ 57477 h 209"/>
              <a:gd name="T8" fmla="*/ 0 w 818"/>
              <a:gd name="T9" fmla="*/ 16779 h 209"/>
              <a:gd name="T10" fmla="*/ 17234 w 818"/>
              <a:gd name="T11" fmla="*/ 0 h 209"/>
              <a:gd name="T12" fmla="*/ 276454 w 818"/>
              <a:gd name="T13" fmla="*/ 0 h 209"/>
              <a:gd name="T14" fmla="*/ 293329 w 818"/>
              <a:gd name="T15" fmla="*/ 16779 h 209"/>
              <a:gd name="T16" fmla="*/ 293329 w 818"/>
              <a:gd name="T17" fmla="*/ 57477 h 209"/>
              <a:gd name="T18" fmla="*/ 276454 w 818"/>
              <a:gd name="T19" fmla="*/ 74256 h 209"/>
              <a:gd name="T20" fmla="*/ 20465 w 818"/>
              <a:gd name="T21" fmla="*/ 54264 h 209"/>
              <a:gd name="T22" fmla="*/ 20465 w 818"/>
              <a:gd name="T23" fmla="*/ 54264 h 209"/>
              <a:gd name="T24" fmla="*/ 272864 w 818"/>
              <a:gd name="T25" fmla="*/ 54264 h 209"/>
              <a:gd name="T26" fmla="*/ 272864 w 818"/>
              <a:gd name="T27" fmla="*/ 19992 h 209"/>
              <a:gd name="T28" fmla="*/ 20465 w 818"/>
              <a:gd name="T29" fmla="*/ 19992 h 209"/>
              <a:gd name="T30" fmla="*/ 20465 w 818"/>
              <a:gd name="T31" fmla="*/ 54264 h 2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18" h="209">
                <a:moveTo>
                  <a:pt x="770" y="208"/>
                </a:moveTo>
                <a:lnTo>
                  <a:pt x="770" y="208"/>
                </a:lnTo>
                <a:cubicBezTo>
                  <a:pt x="48" y="208"/>
                  <a:pt x="48" y="208"/>
                  <a:pt x="48" y="208"/>
                </a:cubicBezTo>
                <a:cubicBezTo>
                  <a:pt x="19" y="208"/>
                  <a:pt x="0" y="190"/>
                  <a:pt x="0" y="161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8"/>
                  <a:pt x="19" y="0"/>
                  <a:pt x="48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798" y="0"/>
                  <a:pt x="817" y="18"/>
                  <a:pt x="817" y="47"/>
                </a:cubicBezTo>
                <a:cubicBezTo>
                  <a:pt x="817" y="161"/>
                  <a:pt x="817" y="161"/>
                  <a:pt x="817" y="161"/>
                </a:cubicBezTo>
                <a:cubicBezTo>
                  <a:pt x="817" y="190"/>
                  <a:pt x="798" y="208"/>
                  <a:pt x="770" y="208"/>
                </a:cubicBezTo>
                <a:close/>
                <a:moveTo>
                  <a:pt x="57" y="152"/>
                </a:moveTo>
                <a:lnTo>
                  <a:pt x="57" y="152"/>
                </a:lnTo>
                <a:cubicBezTo>
                  <a:pt x="760" y="152"/>
                  <a:pt x="760" y="152"/>
                  <a:pt x="760" y="152"/>
                </a:cubicBezTo>
                <a:cubicBezTo>
                  <a:pt x="760" y="56"/>
                  <a:pt x="760" y="56"/>
                  <a:pt x="760" y="56"/>
                </a:cubicBezTo>
                <a:cubicBezTo>
                  <a:pt x="57" y="56"/>
                  <a:pt x="57" y="56"/>
                  <a:pt x="57" y="56"/>
                </a:cubicBezTo>
                <a:lnTo>
                  <a:pt x="57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79">
            <a:extLst>
              <a:ext uri="{FF2B5EF4-FFF2-40B4-BE49-F238E27FC236}">
                <a16:creationId xmlns:a16="http://schemas.microsoft.com/office/drawing/2014/main" id="{AC191FE8-AC21-6140-80B9-4D7B0C99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864" y="4772929"/>
            <a:ext cx="52428" cy="157287"/>
          </a:xfrm>
          <a:custGeom>
            <a:avLst/>
            <a:gdLst>
              <a:gd name="T0" fmla="*/ 9963 w 58"/>
              <a:gd name="T1" fmla="*/ 61554 h 173"/>
              <a:gd name="T2" fmla="*/ 9963 w 58"/>
              <a:gd name="T3" fmla="*/ 61554 h 173"/>
              <a:gd name="T4" fmla="*/ 0 w 58"/>
              <a:gd name="T5" fmla="*/ 51176 h 173"/>
              <a:gd name="T6" fmla="*/ 0 w 58"/>
              <a:gd name="T7" fmla="*/ 10378 h 173"/>
              <a:gd name="T8" fmla="*/ 9963 w 58"/>
              <a:gd name="T9" fmla="*/ 0 h 173"/>
              <a:gd name="T10" fmla="*/ 20281 w 58"/>
              <a:gd name="T11" fmla="*/ 10378 h 173"/>
              <a:gd name="T12" fmla="*/ 20281 w 58"/>
              <a:gd name="T13" fmla="*/ 51176 h 173"/>
              <a:gd name="T14" fmla="*/ 9963 w 58"/>
              <a:gd name="T15" fmla="*/ 61554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73">
                <a:moveTo>
                  <a:pt x="28" y="172"/>
                </a:moveTo>
                <a:lnTo>
                  <a:pt x="28" y="172"/>
                </a:lnTo>
                <a:cubicBezTo>
                  <a:pt x="10" y="172"/>
                  <a:pt x="0" y="162"/>
                  <a:pt x="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62"/>
                  <a:pt x="48" y="172"/>
                  <a:pt x="2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80">
            <a:extLst>
              <a:ext uri="{FF2B5EF4-FFF2-40B4-BE49-F238E27FC236}">
                <a16:creationId xmlns:a16="http://schemas.microsoft.com/office/drawing/2014/main" id="{9F2C23FB-1CE1-C945-804E-6F0E15C1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987" y="4772929"/>
            <a:ext cx="52428" cy="157287"/>
          </a:xfrm>
          <a:custGeom>
            <a:avLst/>
            <a:gdLst>
              <a:gd name="T0" fmla="*/ 9963 w 58"/>
              <a:gd name="T1" fmla="*/ 61554 h 173"/>
              <a:gd name="T2" fmla="*/ 9963 w 58"/>
              <a:gd name="T3" fmla="*/ 61554 h 173"/>
              <a:gd name="T4" fmla="*/ 0 w 58"/>
              <a:gd name="T5" fmla="*/ 51176 h 173"/>
              <a:gd name="T6" fmla="*/ 0 w 58"/>
              <a:gd name="T7" fmla="*/ 10378 h 173"/>
              <a:gd name="T8" fmla="*/ 9963 w 58"/>
              <a:gd name="T9" fmla="*/ 0 h 173"/>
              <a:gd name="T10" fmla="*/ 20281 w 58"/>
              <a:gd name="T11" fmla="*/ 10378 h 173"/>
              <a:gd name="T12" fmla="*/ 20281 w 58"/>
              <a:gd name="T13" fmla="*/ 51176 h 173"/>
              <a:gd name="T14" fmla="*/ 9963 w 58"/>
              <a:gd name="T15" fmla="*/ 61554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73">
                <a:moveTo>
                  <a:pt x="28" y="172"/>
                </a:moveTo>
                <a:lnTo>
                  <a:pt x="28" y="172"/>
                </a:lnTo>
                <a:cubicBezTo>
                  <a:pt x="10" y="172"/>
                  <a:pt x="0" y="162"/>
                  <a:pt x="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62"/>
                  <a:pt x="48" y="172"/>
                  <a:pt x="2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81">
            <a:extLst>
              <a:ext uri="{FF2B5EF4-FFF2-40B4-BE49-F238E27FC236}">
                <a16:creationId xmlns:a16="http://schemas.microsoft.com/office/drawing/2014/main" id="{9AFEEE90-233B-F048-8227-ECA5011F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110" y="4772929"/>
            <a:ext cx="52428" cy="157287"/>
          </a:xfrm>
          <a:custGeom>
            <a:avLst/>
            <a:gdLst>
              <a:gd name="T0" fmla="*/ 9963 w 58"/>
              <a:gd name="T1" fmla="*/ 61554 h 173"/>
              <a:gd name="T2" fmla="*/ 9963 w 58"/>
              <a:gd name="T3" fmla="*/ 61554 h 173"/>
              <a:gd name="T4" fmla="*/ 0 w 58"/>
              <a:gd name="T5" fmla="*/ 51176 h 173"/>
              <a:gd name="T6" fmla="*/ 0 w 58"/>
              <a:gd name="T7" fmla="*/ 10378 h 173"/>
              <a:gd name="T8" fmla="*/ 9963 w 58"/>
              <a:gd name="T9" fmla="*/ 0 h 173"/>
              <a:gd name="T10" fmla="*/ 20281 w 58"/>
              <a:gd name="T11" fmla="*/ 10378 h 173"/>
              <a:gd name="T12" fmla="*/ 20281 w 58"/>
              <a:gd name="T13" fmla="*/ 51176 h 173"/>
              <a:gd name="T14" fmla="*/ 9963 w 58"/>
              <a:gd name="T15" fmla="*/ 61554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73">
                <a:moveTo>
                  <a:pt x="28" y="172"/>
                </a:moveTo>
                <a:lnTo>
                  <a:pt x="28" y="172"/>
                </a:lnTo>
                <a:cubicBezTo>
                  <a:pt x="10" y="172"/>
                  <a:pt x="0" y="162"/>
                  <a:pt x="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62"/>
                  <a:pt x="48" y="172"/>
                  <a:pt x="2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82">
            <a:extLst>
              <a:ext uri="{FF2B5EF4-FFF2-40B4-BE49-F238E27FC236}">
                <a16:creationId xmlns:a16="http://schemas.microsoft.com/office/drawing/2014/main" id="{FA419C60-ECB7-2448-9ED8-221B8615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64" y="4772929"/>
            <a:ext cx="52431" cy="157287"/>
          </a:xfrm>
          <a:custGeom>
            <a:avLst/>
            <a:gdLst>
              <a:gd name="T0" fmla="*/ 9963 w 58"/>
              <a:gd name="T1" fmla="*/ 61554 h 173"/>
              <a:gd name="T2" fmla="*/ 9963 w 58"/>
              <a:gd name="T3" fmla="*/ 61554 h 173"/>
              <a:gd name="T4" fmla="*/ 0 w 58"/>
              <a:gd name="T5" fmla="*/ 51176 h 173"/>
              <a:gd name="T6" fmla="*/ 0 w 58"/>
              <a:gd name="T7" fmla="*/ 10378 h 173"/>
              <a:gd name="T8" fmla="*/ 9963 w 58"/>
              <a:gd name="T9" fmla="*/ 0 h 173"/>
              <a:gd name="T10" fmla="*/ 9963 w 58"/>
              <a:gd name="T11" fmla="*/ 0 h 173"/>
              <a:gd name="T12" fmla="*/ 20282 w 58"/>
              <a:gd name="T13" fmla="*/ 10378 h 173"/>
              <a:gd name="T14" fmla="*/ 20282 w 58"/>
              <a:gd name="T15" fmla="*/ 51176 h 173"/>
              <a:gd name="T16" fmla="*/ 9963 w 58"/>
              <a:gd name="T17" fmla="*/ 61554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" h="173">
                <a:moveTo>
                  <a:pt x="28" y="172"/>
                </a:moveTo>
                <a:lnTo>
                  <a:pt x="28" y="172"/>
                </a:lnTo>
                <a:cubicBezTo>
                  <a:pt x="19" y="172"/>
                  <a:pt x="0" y="162"/>
                  <a:pt x="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62"/>
                  <a:pt x="48" y="172"/>
                  <a:pt x="28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83">
            <a:extLst>
              <a:ext uri="{FF2B5EF4-FFF2-40B4-BE49-F238E27FC236}">
                <a16:creationId xmlns:a16="http://schemas.microsoft.com/office/drawing/2014/main" id="{B96A7702-29C6-E94F-A737-CA1F87D9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128" y="4615640"/>
            <a:ext cx="746108" cy="201651"/>
          </a:xfrm>
          <a:custGeom>
            <a:avLst/>
            <a:gdLst>
              <a:gd name="T0" fmla="*/ 276454 w 818"/>
              <a:gd name="T1" fmla="*/ 79013 h 219"/>
              <a:gd name="T2" fmla="*/ 276454 w 818"/>
              <a:gd name="T3" fmla="*/ 79013 h 219"/>
              <a:gd name="T4" fmla="*/ 13643 w 818"/>
              <a:gd name="T5" fmla="*/ 79013 h 219"/>
              <a:gd name="T6" fmla="*/ 0 w 818"/>
              <a:gd name="T7" fmla="*/ 61615 h 219"/>
              <a:gd name="T8" fmla="*/ 0 w 818"/>
              <a:gd name="T9" fmla="*/ 17035 h 219"/>
              <a:gd name="T10" fmla="*/ 13643 w 818"/>
              <a:gd name="T11" fmla="*/ 0 h 219"/>
              <a:gd name="T12" fmla="*/ 276454 w 818"/>
              <a:gd name="T13" fmla="*/ 0 h 219"/>
              <a:gd name="T14" fmla="*/ 293328 w 818"/>
              <a:gd name="T15" fmla="*/ 17035 h 219"/>
              <a:gd name="T16" fmla="*/ 293328 w 818"/>
              <a:gd name="T17" fmla="*/ 61615 h 219"/>
              <a:gd name="T18" fmla="*/ 276454 w 818"/>
              <a:gd name="T19" fmla="*/ 79013 h 219"/>
              <a:gd name="T20" fmla="*/ 20465 w 818"/>
              <a:gd name="T21" fmla="*/ 55091 h 219"/>
              <a:gd name="T22" fmla="*/ 20465 w 818"/>
              <a:gd name="T23" fmla="*/ 55091 h 219"/>
              <a:gd name="T24" fmla="*/ 272863 w 818"/>
              <a:gd name="T25" fmla="*/ 55091 h 219"/>
              <a:gd name="T26" fmla="*/ 272863 w 818"/>
              <a:gd name="T27" fmla="*/ 20297 h 219"/>
              <a:gd name="T28" fmla="*/ 20465 w 818"/>
              <a:gd name="T29" fmla="*/ 20297 h 219"/>
              <a:gd name="T30" fmla="*/ 20465 w 818"/>
              <a:gd name="T31" fmla="*/ 55091 h 2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18" h="219">
                <a:moveTo>
                  <a:pt x="770" y="218"/>
                </a:moveTo>
                <a:lnTo>
                  <a:pt x="770" y="218"/>
                </a:lnTo>
                <a:cubicBezTo>
                  <a:pt x="38" y="218"/>
                  <a:pt x="38" y="218"/>
                  <a:pt x="38" y="218"/>
                </a:cubicBezTo>
                <a:cubicBezTo>
                  <a:pt x="19" y="218"/>
                  <a:pt x="0" y="190"/>
                  <a:pt x="0" y="17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8"/>
                  <a:pt x="19" y="0"/>
                  <a:pt x="38" y="0"/>
                </a:cubicBezTo>
                <a:cubicBezTo>
                  <a:pt x="770" y="0"/>
                  <a:pt x="770" y="0"/>
                  <a:pt x="770" y="0"/>
                </a:cubicBezTo>
                <a:cubicBezTo>
                  <a:pt x="798" y="0"/>
                  <a:pt x="817" y="18"/>
                  <a:pt x="817" y="47"/>
                </a:cubicBezTo>
                <a:cubicBezTo>
                  <a:pt x="817" y="170"/>
                  <a:pt x="817" y="170"/>
                  <a:pt x="817" y="170"/>
                </a:cubicBezTo>
                <a:cubicBezTo>
                  <a:pt x="817" y="190"/>
                  <a:pt x="798" y="218"/>
                  <a:pt x="770" y="218"/>
                </a:cubicBezTo>
                <a:close/>
                <a:moveTo>
                  <a:pt x="57" y="152"/>
                </a:moveTo>
                <a:lnTo>
                  <a:pt x="57" y="152"/>
                </a:lnTo>
                <a:cubicBezTo>
                  <a:pt x="760" y="152"/>
                  <a:pt x="760" y="152"/>
                  <a:pt x="760" y="152"/>
                </a:cubicBezTo>
                <a:cubicBezTo>
                  <a:pt x="760" y="56"/>
                  <a:pt x="760" y="56"/>
                  <a:pt x="760" y="56"/>
                </a:cubicBezTo>
                <a:cubicBezTo>
                  <a:pt x="57" y="56"/>
                  <a:pt x="57" y="56"/>
                  <a:pt x="57" y="56"/>
                </a:cubicBezTo>
                <a:lnTo>
                  <a:pt x="57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84">
            <a:extLst>
              <a:ext uri="{FF2B5EF4-FFF2-40B4-BE49-F238E27FC236}">
                <a16:creationId xmlns:a16="http://schemas.microsoft.com/office/drawing/2014/main" id="{0CC5BDF0-D073-344A-9BFD-90AE978D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283" y="4631772"/>
            <a:ext cx="52431" cy="165355"/>
          </a:xfrm>
          <a:custGeom>
            <a:avLst/>
            <a:gdLst>
              <a:gd name="T0" fmla="*/ 9963 w 58"/>
              <a:gd name="T1" fmla="*/ 64730 h 182"/>
              <a:gd name="T2" fmla="*/ 9963 w 58"/>
              <a:gd name="T3" fmla="*/ 64730 h 182"/>
              <a:gd name="T4" fmla="*/ 0 w 58"/>
              <a:gd name="T5" fmla="*/ 51141 h 182"/>
              <a:gd name="T6" fmla="*/ 0 w 58"/>
              <a:gd name="T7" fmla="*/ 10371 h 182"/>
              <a:gd name="T8" fmla="*/ 9963 w 58"/>
              <a:gd name="T9" fmla="*/ 0 h 182"/>
              <a:gd name="T10" fmla="*/ 20282 w 58"/>
              <a:gd name="T11" fmla="*/ 10371 h 182"/>
              <a:gd name="T12" fmla="*/ 20282 w 58"/>
              <a:gd name="T13" fmla="*/ 51141 h 182"/>
              <a:gd name="T14" fmla="*/ 9963 w 58"/>
              <a:gd name="T15" fmla="*/ 64730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62"/>
                  <a:pt x="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38" y="0"/>
                  <a:pt x="57" y="10"/>
                  <a:pt x="57" y="2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5">
            <a:extLst>
              <a:ext uri="{FF2B5EF4-FFF2-40B4-BE49-F238E27FC236}">
                <a16:creationId xmlns:a16="http://schemas.microsoft.com/office/drawing/2014/main" id="{ECC18247-70DB-A941-B185-F99396AC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8339" y="4631772"/>
            <a:ext cx="60497" cy="165355"/>
          </a:xfrm>
          <a:custGeom>
            <a:avLst/>
            <a:gdLst>
              <a:gd name="T0" fmla="*/ 13307 w 68"/>
              <a:gd name="T1" fmla="*/ 64730 h 182"/>
              <a:gd name="T2" fmla="*/ 13307 w 68"/>
              <a:gd name="T3" fmla="*/ 64730 h 182"/>
              <a:gd name="T4" fmla="*/ 3502 w 68"/>
              <a:gd name="T5" fmla="*/ 51141 h 182"/>
              <a:gd name="T6" fmla="*/ 0 w 68"/>
              <a:gd name="T7" fmla="*/ 10371 h 182"/>
              <a:gd name="T8" fmla="*/ 10156 w 68"/>
              <a:gd name="T9" fmla="*/ 0 h 182"/>
              <a:gd name="T10" fmla="*/ 23463 w 68"/>
              <a:gd name="T11" fmla="*/ 10371 h 182"/>
              <a:gd name="T12" fmla="*/ 23463 w 68"/>
              <a:gd name="T13" fmla="*/ 51141 h 182"/>
              <a:gd name="T14" fmla="*/ 13307 w 68"/>
              <a:gd name="T15" fmla="*/ 64730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" h="182">
                <a:moveTo>
                  <a:pt x="38" y="181"/>
                </a:moveTo>
                <a:lnTo>
                  <a:pt x="38" y="181"/>
                </a:lnTo>
                <a:cubicBezTo>
                  <a:pt x="20" y="181"/>
                  <a:pt x="10" y="162"/>
                  <a:pt x="10" y="1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20" y="0"/>
                  <a:pt x="29" y="0"/>
                </a:cubicBezTo>
                <a:cubicBezTo>
                  <a:pt x="48" y="0"/>
                  <a:pt x="67" y="10"/>
                  <a:pt x="67" y="29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7" y="162"/>
                  <a:pt x="48" y="181"/>
                  <a:pt x="3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6">
            <a:extLst>
              <a:ext uri="{FF2B5EF4-FFF2-40B4-BE49-F238E27FC236}">
                <a16:creationId xmlns:a16="http://schemas.microsoft.com/office/drawing/2014/main" id="{34E73A5A-7C19-1D4D-8048-9C55D66C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7562" y="4631772"/>
            <a:ext cx="52428" cy="165355"/>
          </a:xfrm>
          <a:custGeom>
            <a:avLst/>
            <a:gdLst>
              <a:gd name="T0" fmla="*/ 9963 w 58"/>
              <a:gd name="T1" fmla="*/ 64730 h 182"/>
              <a:gd name="T2" fmla="*/ 9963 w 58"/>
              <a:gd name="T3" fmla="*/ 64730 h 182"/>
              <a:gd name="T4" fmla="*/ 0 w 58"/>
              <a:gd name="T5" fmla="*/ 54359 h 182"/>
              <a:gd name="T6" fmla="*/ 0 w 58"/>
              <a:gd name="T7" fmla="*/ 10371 h 182"/>
              <a:gd name="T8" fmla="*/ 9963 w 58"/>
              <a:gd name="T9" fmla="*/ 0 h 182"/>
              <a:gd name="T10" fmla="*/ 9963 w 58"/>
              <a:gd name="T11" fmla="*/ 0 h 182"/>
              <a:gd name="T12" fmla="*/ 20281 w 58"/>
              <a:gd name="T13" fmla="*/ 10371 h 182"/>
              <a:gd name="T14" fmla="*/ 20281 w 58"/>
              <a:gd name="T15" fmla="*/ 54359 h 182"/>
              <a:gd name="T16" fmla="*/ 9963 w 58"/>
              <a:gd name="T17" fmla="*/ 64730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62"/>
                  <a:pt x="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38" y="0"/>
                  <a:pt x="57" y="10"/>
                  <a:pt x="57" y="29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7">
            <a:extLst>
              <a:ext uri="{FF2B5EF4-FFF2-40B4-BE49-F238E27FC236}">
                <a16:creationId xmlns:a16="http://schemas.microsoft.com/office/drawing/2014/main" id="{94F8441E-D19B-1C48-85BC-C222CB6A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685" y="4631772"/>
            <a:ext cx="52428" cy="165355"/>
          </a:xfrm>
          <a:custGeom>
            <a:avLst/>
            <a:gdLst>
              <a:gd name="T0" fmla="*/ 9963 w 58"/>
              <a:gd name="T1" fmla="*/ 64730 h 182"/>
              <a:gd name="T2" fmla="*/ 9963 w 58"/>
              <a:gd name="T3" fmla="*/ 64730 h 182"/>
              <a:gd name="T4" fmla="*/ 0 w 58"/>
              <a:gd name="T5" fmla="*/ 54359 h 182"/>
              <a:gd name="T6" fmla="*/ 0 w 58"/>
              <a:gd name="T7" fmla="*/ 10371 h 182"/>
              <a:gd name="T8" fmla="*/ 9963 w 58"/>
              <a:gd name="T9" fmla="*/ 0 h 182"/>
              <a:gd name="T10" fmla="*/ 9963 w 58"/>
              <a:gd name="T11" fmla="*/ 0 h 182"/>
              <a:gd name="T12" fmla="*/ 20281 w 58"/>
              <a:gd name="T13" fmla="*/ 10371 h 182"/>
              <a:gd name="T14" fmla="*/ 20281 w 58"/>
              <a:gd name="T15" fmla="*/ 54359 h 182"/>
              <a:gd name="T16" fmla="*/ 9963 w 58"/>
              <a:gd name="T17" fmla="*/ 64730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" h="182">
                <a:moveTo>
                  <a:pt x="28" y="181"/>
                </a:moveTo>
                <a:lnTo>
                  <a:pt x="28" y="181"/>
                </a:lnTo>
                <a:cubicBezTo>
                  <a:pt x="10" y="181"/>
                  <a:pt x="0" y="162"/>
                  <a:pt x="0" y="15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8" y="0"/>
                </a:cubicBezTo>
                <a:cubicBezTo>
                  <a:pt x="48" y="0"/>
                  <a:pt x="57" y="10"/>
                  <a:pt x="57" y="29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7" y="162"/>
                  <a:pt x="48" y="181"/>
                  <a:pt x="2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8">
            <a:extLst>
              <a:ext uri="{FF2B5EF4-FFF2-40B4-BE49-F238E27FC236}">
                <a16:creationId xmlns:a16="http://schemas.microsoft.com/office/drawing/2014/main" id="{BFB3D364-6D08-1D4B-A4C9-6B855E9F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839" y="1772361"/>
            <a:ext cx="782406" cy="782406"/>
          </a:xfrm>
          <a:custGeom>
            <a:avLst/>
            <a:gdLst>
              <a:gd name="T0" fmla="*/ 153628 w 856"/>
              <a:gd name="T1" fmla="*/ 307615 h 856"/>
              <a:gd name="T2" fmla="*/ 153628 w 856"/>
              <a:gd name="T3" fmla="*/ 307615 h 856"/>
              <a:gd name="T4" fmla="*/ 44253 w 856"/>
              <a:gd name="T5" fmla="*/ 263002 h 856"/>
              <a:gd name="T6" fmla="*/ 0 w 856"/>
              <a:gd name="T7" fmla="*/ 153628 h 856"/>
              <a:gd name="T8" fmla="*/ 44253 w 856"/>
              <a:gd name="T9" fmla="*/ 44253 h 856"/>
              <a:gd name="T10" fmla="*/ 153628 w 856"/>
              <a:gd name="T11" fmla="*/ 0 h 856"/>
              <a:gd name="T12" fmla="*/ 180971 w 856"/>
              <a:gd name="T13" fmla="*/ 3238 h 856"/>
              <a:gd name="T14" fmla="*/ 188167 w 856"/>
              <a:gd name="T15" fmla="*/ 13672 h 856"/>
              <a:gd name="T16" fmla="*/ 167300 w 856"/>
              <a:gd name="T17" fmla="*/ 143554 h 856"/>
              <a:gd name="T18" fmla="*/ 297541 w 856"/>
              <a:gd name="T19" fmla="*/ 143554 h 856"/>
              <a:gd name="T20" fmla="*/ 307615 w 856"/>
              <a:gd name="T21" fmla="*/ 153628 h 856"/>
              <a:gd name="T22" fmla="*/ 263002 w 856"/>
              <a:gd name="T23" fmla="*/ 263002 h 856"/>
              <a:gd name="T24" fmla="*/ 153628 w 856"/>
              <a:gd name="T25" fmla="*/ 307615 h 856"/>
              <a:gd name="T26" fmla="*/ 153628 w 856"/>
              <a:gd name="T27" fmla="*/ 20508 h 856"/>
              <a:gd name="T28" fmla="*/ 153628 w 856"/>
              <a:gd name="T29" fmla="*/ 20508 h 856"/>
              <a:gd name="T30" fmla="*/ 57925 w 856"/>
              <a:gd name="T31" fmla="*/ 61523 h 856"/>
              <a:gd name="T32" fmla="*/ 20508 w 856"/>
              <a:gd name="T33" fmla="*/ 153628 h 856"/>
              <a:gd name="T34" fmla="*/ 57925 w 856"/>
              <a:gd name="T35" fmla="*/ 246092 h 856"/>
              <a:gd name="T36" fmla="*/ 153628 w 856"/>
              <a:gd name="T37" fmla="*/ 287108 h 856"/>
              <a:gd name="T38" fmla="*/ 246092 w 856"/>
              <a:gd name="T39" fmla="*/ 246092 h 856"/>
              <a:gd name="T40" fmla="*/ 287108 w 856"/>
              <a:gd name="T41" fmla="*/ 164061 h 856"/>
              <a:gd name="T42" fmla="*/ 153628 w 856"/>
              <a:gd name="T43" fmla="*/ 164061 h 856"/>
              <a:gd name="T44" fmla="*/ 147152 w 856"/>
              <a:gd name="T45" fmla="*/ 160823 h 856"/>
              <a:gd name="T46" fmla="*/ 143554 w 856"/>
              <a:gd name="T47" fmla="*/ 150390 h 856"/>
              <a:gd name="T48" fmla="*/ 167300 w 856"/>
              <a:gd name="T49" fmla="*/ 20508 h 856"/>
              <a:gd name="T50" fmla="*/ 153628 w 856"/>
              <a:gd name="T51" fmla="*/ 20508 h 8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56" h="856">
                <a:moveTo>
                  <a:pt x="427" y="855"/>
                </a:moveTo>
                <a:lnTo>
                  <a:pt x="427" y="855"/>
                </a:lnTo>
                <a:cubicBezTo>
                  <a:pt x="313" y="855"/>
                  <a:pt x="209" y="807"/>
                  <a:pt x="123" y="731"/>
                </a:cubicBezTo>
                <a:cubicBezTo>
                  <a:pt x="38" y="646"/>
                  <a:pt x="0" y="541"/>
                  <a:pt x="0" y="427"/>
                </a:cubicBezTo>
                <a:cubicBezTo>
                  <a:pt x="0" y="313"/>
                  <a:pt x="38" y="209"/>
                  <a:pt x="123" y="123"/>
                </a:cubicBezTo>
                <a:cubicBezTo>
                  <a:pt x="209" y="47"/>
                  <a:pt x="313" y="0"/>
                  <a:pt x="427" y="0"/>
                </a:cubicBezTo>
                <a:cubicBezTo>
                  <a:pt x="456" y="0"/>
                  <a:pt x="475" y="0"/>
                  <a:pt x="503" y="9"/>
                </a:cubicBezTo>
                <a:cubicBezTo>
                  <a:pt x="513" y="9"/>
                  <a:pt x="532" y="19"/>
                  <a:pt x="523" y="38"/>
                </a:cubicBezTo>
                <a:cubicBezTo>
                  <a:pt x="465" y="399"/>
                  <a:pt x="465" y="399"/>
                  <a:pt x="465" y="399"/>
                </a:cubicBezTo>
                <a:cubicBezTo>
                  <a:pt x="827" y="399"/>
                  <a:pt x="827" y="399"/>
                  <a:pt x="827" y="399"/>
                </a:cubicBezTo>
                <a:cubicBezTo>
                  <a:pt x="845" y="399"/>
                  <a:pt x="855" y="409"/>
                  <a:pt x="855" y="427"/>
                </a:cubicBezTo>
                <a:cubicBezTo>
                  <a:pt x="855" y="541"/>
                  <a:pt x="807" y="646"/>
                  <a:pt x="731" y="731"/>
                </a:cubicBezTo>
                <a:cubicBezTo>
                  <a:pt x="646" y="807"/>
                  <a:pt x="541" y="855"/>
                  <a:pt x="427" y="855"/>
                </a:cubicBezTo>
                <a:close/>
                <a:moveTo>
                  <a:pt x="427" y="57"/>
                </a:moveTo>
                <a:lnTo>
                  <a:pt x="427" y="57"/>
                </a:lnTo>
                <a:cubicBezTo>
                  <a:pt x="333" y="57"/>
                  <a:pt x="237" y="95"/>
                  <a:pt x="161" y="171"/>
                </a:cubicBezTo>
                <a:cubicBezTo>
                  <a:pt x="95" y="237"/>
                  <a:pt x="57" y="333"/>
                  <a:pt x="57" y="427"/>
                </a:cubicBezTo>
                <a:cubicBezTo>
                  <a:pt x="57" y="523"/>
                  <a:pt x="95" y="617"/>
                  <a:pt x="161" y="684"/>
                </a:cubicBezTo>
                <a:cubicBezTo>
                  <a:pt x="237" y="760"/>
                  <a:pt x="333" y="798"/>
                  <a:pt x="427" y="798"/>
                </a:cubicBezTo>
                <a:cubicBezTo>
                  <a:pt x="523" y="798"/>
                  <a:pt x="617" y="760"/>
                  <a:pt x="684" y="684"/>
                </a:cubicBezTo>
                <a:cubicBezTo>
                  <a:pt x="751" y="627"/>
                  <a:pt x="789" y="541"/>
                  <a:pt x="798" y="456"/>
                </a:cubicBezTo>
                <a:cubicBezTo>
                  <a:pt x="427" y="456"/>
                  <a:pt x="427" y="456"/>
                  <a:pt x="427" y="456"/>
                </a:cubicBezTo>
                <a:cubicBezTo>
                  <a:pt x="418" y="456"/>
                  <a:pt x="409" y="456"/>
                  <a:pt x="409" y="447"/>
                </a:cubicBezTo>
                <a:cubicBezTo>
                  <a:pt x="399" y="437"/>
                  <a:pt x="399" y="427"/>
                  <a:pt x="399" y="418"/>
                </a:cubicBezTo>
                <a:cubicBezTo>
                  <a:pt x="465" y="57"/>
                  <a:pt x="465" y="57"/>
                  <a:pt x="465" y="57"/>
                </a:cubicBezTo>
                <a:cubicBezTo>
                  <a:pt x="447" y="57"/>
                  <a:pt x="437" y="57"/>
                  <a:pt x="427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9">
            <a:extLst>
              <a:ext uri="{FF2B5EF4-FFF2-40B4-BE49-F238E27FC236}">
                <a16:creationId xmlns:a16="http://schemas.microsoft.com/office/drawing/2014/main" id="{01BC83A6-094B-9242-BD41-7459D1E3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604" y="1695733"/>
            <a:ext cx="427500" cy="419434"/>
          </a:xfrm>
          <a:custGeom>
            <a:avLst/>
            <a:gdLst>
              <a:gd name="T0" fmla="*/ 157825 w 467"/>
              <a:gd name="T1" fmla="*/ 164739 h 457"/>
              <a:gd name="T2" fmla="*/ 157825 w 467"/>
              <a:gd name="T3" fmla="*/ 164739 h 457"/>
              <a:gd name="T4" fmla="*/ 10450 w 467"/>
              <a:gd name="T5" fmla="*/ 164739 h 457"/>
              <a:gd name="T6" fmla="*/ 3603 w 467"/>
              <a:gd name="T7" fmla="*/ 161126 h 457"/>
              <a:gd name="T8" fmla="*/ 0 w 467"/>
              <a:gd name="T9" fmla="*/ 151011 h 457"/>
              <a:gd name="T10" fmla="*/ 27385 w 467"/>
              <a:gd name="T11" fmla="*/ 6503 h 457"/>
              <a:gd name="T12" fmla="*/ 30989 w 467"/>
              <a:gd name="T13" fmla="*/ 0 h 457"/>
              <a:gd name="T14" fmla="*/ 37835 w 467"/>
              <a:gd name="T15" fmla="*/ 0 h 457"/>
              <a:gd name="T16" fmla="*/ 130440 w 467"/>
              <a:gd name="T17" fmla="*/ 51300 h 457"/>
              <a:gd name="T18" fmla="*/ 167915 w 467"/>
              <a:gd name="T19" fmla="*/ 154262 h 457"/>
              <a:gd name="T20" fmla="*/ 157825 w 467"/>
              <a:gd name="T21" fmla="*/ 164739 h 457"/>
              <a:gd name="T22" fmla="*/ 24142 w 467"/>
              <a:gd name="T23" fmla="*/ 143785 h 457"/>
              <a:gd name="T24" fmla="*/ 24142 w 467"/>
              <a:gd name="T25" fmla="*/ 143785 h 457"/>
              <a:gd name="T26" fmla="*/ 147376 w 467"/>
              <a:gd name="T27" fmla="*/ 143785 h 457"/>
              <a:gd name="T28" fmla="*/ 116748 w 467"/>
              <a:gd name="T29" fmla="*/ 65028 h 457"/>
              <a:gd name="T30" fmla="*/ 44681 w 467"/>
              <a:gd name="T31" fmla="*/ 23844 h 457"/>
              <a:gd name="T32" fmla="*/ 24142 w 467"/>
              <a:gd name="T33" fmla="*/ 143785 h 4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7" h="457">
                <a:moveTo>
                  <a:pt x="438" y="456"/>
                </a:moveTo>
                <a:lnTo>
                  <a:pt x="438" y="456"/>
                </a:lnTo>
                <a:cubicBezTo>
                  <a:pt x="29" y="456"/>
                  <a:pt x="29" y="456"/>
                  <a:pt x="29" y="456"/>
                </a:cubicBezTo>
                <a:cubicBezTo>
                  <a:pt x="29" y="456"/>
                  <a:pt x="20" y="446"/>
                  <a:pt x="10" y="446"/>
                </a:cubicBezTo>
                <a:cubicBezTo>
                  <a:pt x="0" y="436"/>
                  <a:pt x="0" y="427"/>
                  <a:pt x="0" y="418"/>
                </a:cubicBezTo>
                <a:cubicBezTo>
                  <a:pt x="76" y="18"/>
                  <a:pt x="76" y="18"/>
                  <a:pt x="76" y="18"/>
                </a:cubicBezTo>
                <a:cubicBezTo>
                  <a:pt x="76" y="18"/>
                  <a:pt x="76" y="9"/>
                  <a:pt x="86" y="0"/>
                </a:cubicBezTo>
                <a:cubicBezTo>
                  <a:pt x="96" y="0"/>
                  <a:pt x="105" y="0"/>
                  <a:pt x="105" y="0"/>
                </a:cubicBezTo>
                <a:cubicBezTo>
                  <a:pt x="210" y="18"/>
                  <a:pt x="304" y="66"/>
                  <a:pt x="362" y="142"/>
                </a:cubicBezTo>
                <a:cubicBezTo>
                  <a:pt x="428" y="228"/>
                  <a:pt x="466" y="322"/>
                  <a:pt x="466" y="427"/>
                </a:cubicBezTo>
                <a:cubicBezTo>
                  <a:pt x="466" y="436"/>
                  <a:pt x="456" y="456"/>
                  <a:pt x="438" y="456"/>
                </a:cubicBezTo>
                <a:close/>
                <a:moveTo>
                  <a:pt x="67" y="398"/>
                </a:moveTo>
                <a:lnTo>
                  <a:pt x="67" y="398"/>
                </a:lnTo>
                <a:cubicBezTo>
                  <a:pt x="409" y="398"/>
                  <a:pt x="409" y="398"/>
                  <a:pt x="409" y="398"/>
                </a:cubicBezTo>
                <a:cubicBezTo>
                  <a:pt x="400" y="313"/>
                  <a:pt x="371" y="246"/>
                  <a:pt x="324" y="180"/>
                </a:cubicBezTo>
                <a:cubicBezTo>
                  <a:pt x="266" y="123"/>
                  <a:pt x="200" y="85"/>
                  <a:pt x="124" y="66"/>
                </a:cubicBezTo>
                <a:lnTo>
                  <a:pt x="67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90">
            <a:extLst>
              <a:ext uri="{FF2B5EF4-FFF2-40B4-BE49-F238E27FC236}">
                <a16:creationId xmlns:a16="http://schemas.microsoft.com/office/drawing/2014/main" id="{34E2E73B-FB94-F746-9821-ACB1B339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698" y="2139365"/>
            <a:ext cx="314576" cy="314576"/>
          </a:xfrm>
          <a:custGeom>
            <a:avLst/>
            <a:gdLst>
              <a:gd name="T0" fmla="*/ 10469 w 343"/>
              <a:gd name="T1" fmla="*/ 123464 h 343"/>
              <a:gd name="T2" fmla="*/ 10469 w 343"/>
              <a:gd name="T3" fmla="*/ 123464 h 343"/>
              <a:gd name="T4" fmla="*/ 3249 w 343"/>
              <a:gd name="T5" fmla="*/ 119854 h 343"/>
              <a:gd name="T6" fmla="*/ 3249 w 343"/>
              <a:gd name="T7" fmla="*/ 106136 h 343"/>
              <a:gd name="T8" fmla="*/ 106497 w 343"/>
              <a:gd name="T9" fmla="*/ 3610 h 343"/>
              <a:gd name="T10" fmla="*/ 120215 w 343"/>
              <a:gd name="T11" fmla="*/ 3610 h 343"/>
              <a:gd name="T12" fmla="*/ 120215 w 343"/>
              <a:gd name="T13" fmla="*/ 17328 h 343"/>
              <a:gd name="T14" fmla="*/ 16967 w 343"/>
              <a:gd name="T15" fmla="*/ 119854 h 343"/>
              <a:gd name="T16" fmla="*/ 10469 w 343"/>
              <a:gd name="T17" fmla="*/ 123464 h 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3" h="343">
                <a:moveTo>
                  <a:pt x="29" y="342"/>
                </a:moveTo>
                <a:lnTo>
                  <a:pt x="29" y="342"/>
                </a:lnTo>
                <a:cubicBezTo>
                  <a:pt x="19" y="342"/>
                  <a:pt x="19" y="342"/>
                  <a:pt x="9" y="332"/>
                </a:cubicBezTo>
                <a:cubicBezTo>
                  <a:pt x="0" y="323"/>
                  <a:pt x="0" y="304"/>
                  <a:pt x="9" y="294"/>
                </a:cubicBezTo>
                <a:cubicBezTo>
                  <a:pt x="295" y="10"/>
                  <a:pt x="295" y="10"/>
                  <a:pt x="295" y="10"/>
                </a:cubicBezTo>
                <a:cubicBezTo>
                  <a:pt x="304" y="0"/>
                  <a:pt x="323" y="0"/>
                  <a:pt x="333" y="10"/>
                </a:cubicBezTo>
                <a:cubicBezTo>
                  <a:pt x="342" y="19"/>
                  <a:pt x="342" y="38"/>
                  <a:pt x="333" y="48"/>
                </a:cubicBezTo>
                <a:cubicBezTo>
                  <a:pt x="47" y="332"/>
                  <a:pt x="47" y="332"/>
                  <a:pt x="47" y="332"/>
                </a:cubicBezTo>
                <a:cubicBezTo>
                  <a:pt x="47" y="342"/>
                  <a:pt x="38" y="342"/>
                  <a:pt x="29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91">
            <a:extLst>
              <a:ext uri="{FF2B5EF4-FFF2-40B4-BE49-F238E27FC236}">
                <a16:creationId xmlns:a16="http://schemas.microsoft.com/office/drawing/2014/main" id="{4D1E18E5-1B48-1740-B4BF-48A8D6730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141" y="9306045"/>
            <a:ext cx="4032" cy="403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 w="126360" cap="flat">
            <a:solidFill>
              <a:srgbClr val="0A000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92">
            <a:extLst>
              <a:ext uri="{FF2B5EF4-FFF2-40B4-BE49-F238E27FC236}">
                <a16:creationId xmlns:a16="http://schemas.microsoft.com/office/drawing/2014/main" id="{5C487DFD-BB2B-0A49-9BB0-209A3C5E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26" y="7027387"/>
            <a:ext cx="209717" cy="1189743"/>
          </a:xfrm>
          <a:custGeom>
            <a:avLst/>
            <a:gdLst>
              <a:gd name="T0" fmla="*/ 82190 w 229"/>
              <a:gd name="T1" fmla="*/ 467954 h 1303"/>
              <a:gd name="T2" fmla="*/ 0 w 229"/>
              <a:gd name="T3" fmla="*/ 467954 h 1303"/>
              <a:gd name="T4" fmla="*/ 0 w 229"/>
              <a:gd name="T5" fmla="*/ 0 h 1303"/>
              <a:gd name="T6" fmla="*/ 82190 w 229"/>
              <a:gd name="T7" fmla="*/ 0 h 1303"/>
              <a:gd name="T8" fmla="*/ 82190 w 229"/>
              <a:gd name="T9" fmla="*/ 467954 h 1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1303">
                <a:moveTo>
                  <a:pt x="228" y="1302"/>
                </a:moveTo>
                <a:lnTo>
                  <a:pt x="0" y="1302"/>
                </a:lnTo>
                <a:lnTo>
                  <a:pt x="0" y="0"/>
                </a:lnTo>
                <a:lnTo>
                  <a:pt x="228" y="0"/>
                </a:lnTo>
                <a:lnTo>
                  <a:pt x="228" y="13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93">
            <a:extLst>
              <a:ext uri="{FF2B5EF4-FFF2-40B4-BE49-F238E27FC236}">
                <a16:creationId xmlns:a16="http://schemas.microsoft.com/office/drawing/2014/main" id="{FEAAEB0D-7374-194C-9496-89BEEFF0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26" y="8426847"/>
            <a:ext cx="209717" cy="1201840"/>
          </a:xfrm>
          <a:custGeom>
            <a:avLst/>
            <a:gdLst>
              <a:gd name="T0" fmla="*/ 82190 w 229"/>
              <a:gd name="T1" fmla="*/ 472714 h 1312"/>
              <a:gd name="T2" fmla="*/ 0 w 229"/>
              <a:gd name="T3" fmla="*/ 472714 h 1312"/>
              <a:gd name="T4" fmla="*/ 0 w 229"/>
              <a:gd name="T5" fmla="*/ 0 h 1312"/>
              <a:gd name="T6" fmla="*/ 82190 w 229"/>
              <a:gd name="T7" fmla="*/ 0 h 1312"/>
              <a:gd name="T8" fmla="*/ 82190 w 229"/>
              <a:gd name="T9" fmla="*/ 472714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1312">
                <a:moveTo>
                  <a:pt x="228" y="1311"/>
                </a:moveTo>
                <a:lnTo>
                  <a:pt x="0" y="1311"/>
                </a:lnTo>
                <a:lnTo>
                  <a:pt x="0" y="0"/>
                </a:lnTo>
                <a:lnTo>
                  <a:pt x="228" y="0"/>
                </a:lnTo>
                <a:lnTo>
                  <a:pt x="228" y="13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4">
            <a:extLst>
              <a:ext uri="{FF2B5EF4-FFF2-40B4-BE49-F238E27FC236}">
                <a16:creationId xmlns:a16="http://schemas.microsoft.com/office/drawing/2014/main" id="{C294B58A-1825-6F4C-A3EA-8E8AC0E1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26" y="9834370"/>
            <a:ext cx="209717" cy="1189743"/>
          </a:xfrm>
          <a:custGeom>
            <a:avLst/>
            <a:gdLst>
              <a:gd name="T0" fmla="*/ 82190 w 229"/>
              <a:gd name="T1" fmla="*/ 467953 h 1302"/>
              <a:gd name="T2" fmla="*/ 0 w 229"/>
              <a:gd name="T3" fmla="*/ 467953 h 1302"/>
              <a:gd name="T4" fmla="*/ 0 w 229"/>
              <a:gd name="T5" fmla="*/ 0 h 1302"/>
              <a:gd name="T6" fmla="*/ 82190 w 229"/>
              <a:gd name="T7" fmla="*/ 0 h 1302"/>
              <a:gd name="T8" fmla="*/ 82190 w 229"/>
              <a:gd name="T9" fmla="*/ 467953 h 1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1302">
                <a:moveTo>
                  <a:pt x="228" y="1301"/>
                </a:moveTo>
                <a:lnTo>
                  <a:pt x="0" y="1301"/>
                </a:lnTo>
                <a:lnTo>
                  <a:pt x="0" y="0"/>
                </a:lnTo>
                <a:lnTo>
                  <a:pt x="228" y="0"/>
                </a:lnTo>
                <a:lnTo>
                  <a:pt x="228" y="13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5">
            <a:extLst>
              <a:ext uri="{FF2B5EF4-FFF2-40B4-BE49-F238E27FC236}">
                <a16:creationId xmlns:a16="http://schemas.microsoft.com/office/drawing/2014/main" id="{0454DE5A-A885-8D48-BCC8-6952080D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26" y="11233829"/>
            <a:ext cx="209717" cy="1201840"/>
          </a:xfrm>
          <a:custGeom>
            <a:avLst/>
            <a:gdLst>
              <a:gd name="T0" fmla="*/ 82190 w 229"/>
              <a:gd name="T1" fmla="*/ 472714 h 1312"/>
              <a:gd name="T2" fmla="*/ 0 w 229"/>
              <a:gd name="T3" fmla="*/ 472714 h 1312"/>
              <a:gd name="T4" fmla="*/ 0 w 229"/>
              <a:gd name="T5" fmla="*/ 0 h 1312"/>
              <a:gd name="T6" fmla="*/ 82190 w 229"/>
              <a:gd name="T7" fmla="*/ 0 h 1312"/>
              <a:gd name="T8" fmla="*/ 82190 w 229"/>
              <a:gd name="T9" fmla="*/ 472714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9" h="1312">
                <a:moveTo>
                  <a:pt x="228" y="1311"/>
                </a:moveTo>
                <a:lnTo>
                  <a:pt x="0" y="1311"/>
                </a:lnTo>
                <a:lnTo>
                  <a:pt x="0" y="0"/>
                </a:lnTo>
                <a:lnTo>
                  <a:pt x="228" y="0"/>
                </a:lnTo>
                <a:lnTo>
                  <a:pt x="228" y="131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Line 499">
            <a:extLst>
              <a:ext uri="{FF2B5EF4-FFF2-40B4-BE49-F238E27FC236}">
                <a16:creationId xmlns:a16="http://schemas.microsoft.com/office/drawing/2014/main" id="{122536B8-0A0B-C14D-AB0E-92EA03E77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214529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" name="Line 500">
            <a:extLst>
              <a:ext uri="{FF2B5EF4-FFF2-40B4-BE49-F238E27FC236}">
                <a16:creationId xmlns:a16="http://schemas.microsoft.com/office/drawing/2014/main" id="{D42BC34C-717D-3E40-A6C3-F4436290D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86701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Line 501">
            <a:extLst>
              <a:ext uri="{FF2B5EF4-FFF2-40B4-BE49-F238E27FC236}">
                <a16:creationId xmlns:a16="http://schemas.microsoft.com/office/drawing/2014/main" id="{417A34C5-0E5C-CE42-89FB-F2B8D2E0AD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58873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1" name="Line 502">
            <a:extLst>
              <a:ext uri="{FF2B5EF4-FFF2-40B4-BE49-F238E27FC236}">
                <a16:creationId xmlns:a16="http://schemas.microsoft.com/office/drawing/2014/main" id="{CB7A4FA2-8BDB-4B45-BDF7-E193EFA2D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31045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2" name="Line 503">
            <a:extLst>
              <a:ext uri="{FF2B5EF4-FFF2-40B4-BE49-F238E27FC236}">
                <a16:creationId xmlns:a16="http://schemas.microsoft.com/office/drawing/2014/main" id="{38FC2400-C3FB-FB4F-ACB8-9BBB49BC0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1032178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Line 504">
            <a:extLst>
              <a:ext uri="{FF2B5EF4-FFF2-40B4-BE49-F238E27FC236}">
                <a16:creationId xmlns:a16="http://schemas.microsoft.com/office/drawing/2014/main" id="{3BA59CE2-23C8-8F4E-898B-CA127A39D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1075389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8" name="Line 509">
            <a:extLst>
              <a:ext uri="{FF2B5EF4-FFF2-40B4-BE49-F238E27FC236}">
                <a16:creationId xmlns:a16="http://schemas.microsoft.com/office/drawing/2014/main" id="{7DD2E1B3-963F-434E-952F-C233F12007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936653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9" name="Line 510">
            <a:extLst>
              <a:ext uri="{FF2B5EF4-FFF2-40B4-BE49-F238E27FC236}">
                <a16:creationId xmlns:a16="http://schemas.microsoft.com/office/drawing/2014/main" id="{AE400312-7856-8041-AF5B-67C377FE9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908826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0" name="Line 511">
            <a:extLst>
              <a:ext uri="{FF2B5EF4-FFF2-40B4-BE49-F238E27FC236}">
                <a16:creationId xmlns:a16="http://schemas.microsoft.com/office/drawing/2014/main" id="{5D3C733C-8045-9C40-8AA0-A32ED651AE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80998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1" name="Line 512">
            <a:extLst>
              <a:ext uri="{FF2B5EF4-FFF2-40B4-BE49-F238E27FC236}">
                <a16:creationId xmlns:a16="http://schemas.microsoft.com/office/drawing/2014/main" id="{516D3ECE-4808-0A43-83FB-C9A9AE959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53170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2" name="Line 513">
            <a:extLst>
              <a:ext uri="{FF2B5EF4-FFF2-40B4-BE49-F238E27FC236}">
                <a16:creationId xmlns:a16="http://schemas.microsoft.com/office/drawing/2014/main" id="{7856197C-6A24-3F42-87BD-5FECC7BF9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53671" y="825342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3" name="Freeform 514">
            <a:extLst>
              <a:ext uri="{FF2B5EF4-FFF2-40B4-BE49-F238E27FC236}">
                <a16:creationId xmlns:a16="http://schemas.microsoft.com/office/drawing/2014/main" id="{872DE067-5333-8143-9B69-AA9F8058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671" y="7975148"/>
            <a:ext cx="4034" cy="141154"/>
          </a:xfrm>
          <a:custGeom>
            <a:avLst/>
            <a:gdLst>
              <a:gd name="T0" fmla="*/ 0 w 1"/>
              <a:gd name="T1" fmla="*/ 55199 h 153"/>
              <a:gd name="T2" fmla="*/ 0 w 1"/>
              <a:gd name="T3" fmla="*/ 23968 h 153"/>
              <a:gd name="T4" fmla="*/ 0 w 1"/>
              <a:gd name="T5" fmla="*/ 0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53">
                <a:moveTo>
                  <a:pt x="0" y="152"/>
                </a:moveTo>
                <a:lnTo>
                  <a:pt x="0" y="66"/>
                </a:lnTo>
                <a:lnTo>
                  <a:pt x="0" y="0"/>
                </a:lnTo>
              </a:path>
            </a:pathLst>
          </a:custGeom>
          <a:noFill/>
          <a:ln w="10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9" name="Freeform 530">
            <a:extLst>
              <a:ext uri="{FF2B5EF4-FFF2-40B4-BE49-F238E27FC236}">
                <a16:creationId xmlns:a16="http://schemas.microsoft.com/office/drawing/2014/main" id="{50F9EB73-C483-C842-B948-DCBF5C52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937" y="5442411"/>
            <a:ext cx="4034" cy="141154"/>
          </a:xfrm>
          <a:custGeom>
            <a:avLst/>
            <a:gdLst>
              <a:gd name="T0" fmla="*/ 0 w 1"/>
              <a:gd name="T1" fmla="*/ 55199 h 153"/>
              <a:gd name="T2" fmla="*/ 0 w 1"/>
              <a:gd name="T3" fmla="*/ 3632 h 153"/>
              <a:gd name="T4" fmla="*/ 0 w 1"/>
              <a:gd name="T5" fmla="*/ 0 h 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53">
                <a:moveTo>
                  <a:pt x="0" y="152"/>
                </a:move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04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0" name="Line 531">
            <a:extLst>
              <a:ext uri="{FF2B5EF4-FFF2-40B4-BE49-F238E27FC236}">
                <a16:creationId xmlns:a16="http://schemas.microsoft.com/office/drawing/2014/main" id="{64F14E34-99D0-9741-9FC7-5D270E3F8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516009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1" name="Line 532">
            <a:extLst>
              <a:ext uri="{FF2B5EF4-FFF2-40B4-BE49-F238E27FC236}">
                <a16:creationId xmlns:a16="http://schemas.microsoft.com/office/drawing/2014/main" id="{2C65DA7F-1723-A14B-9657-4AA6CF42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4881820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2" name="Line 533">
            <a:extLst>
              <a:ext uri="{FF2B5EF4-FFF2-40B4-BE49-F238E27FC236}">
                <a16:creationId xmlns:a16="http://schemas.microsoft.com/office/drawing/2014/main" id="{8BFAB357-873C-084F-A991-A49B63420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460354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3" name="Line 534">
            <a:extLst>
              <a:ext uri="{FF2B5EF4-FFF2-40B4-BE49-F238E27FC236}">
                <a16:creationId xmlns:a16="http://schemas.microsoft.com/office/drawing/2014/main" id="{CD9F3CF8-D876-AF4E-A930-CD6B2AACE3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4325263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4" name="Line 535">
            <a:extLst>
              <a:ext uri="{FF2B5EF4-FFF2-40B4-BE49-F238E27FC236}">
                <a16:creationId xmlns:a16="http://schemas.microsoft.com/office/drawing/2014/main" id="{52559066-BFB9-4249-8550-C00C2AFD5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4046985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0" name="Line 541">
            <a:extLst>
              <a:ext uri="{FF2B5EF4-FFF2-40B4-BE49-F238E27FC236}">
                <a16:creationId xmlns:a16="http://schemas.microsoft.com/office/drawing/2014/main" id="{D6ECECE2-534E-C548-87FB-D8F7ADADE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2381346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" name="Line 542">
            <a:extLst>
              <a:ext uri="{FF2B5EF4-FFF2-40B4-BE49-F238E27FC236}">
                <a16:creationId xmlns:a16="http://schemas.microsoft.com/office/drawing/2014/main" id="{E3CFF9BD-CFF0-2747-8CC4-7896FB26EC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210306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" name="Line 543">
            <a:extLst>
              <a:ext uri="{FF2B5EF4-FFF2-40B4-BE49-F238E27FC236}">
                <a16:creationId xmlns:a16="http://schemas.microsoft.com/office/drawing/2014/main" id="{641C48B7-CAA3-3346-BD6B-BD2C6AFEB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1824789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3" name="Line 544">
            <a:extLst>
              <a:ext uri="{FF2B5EF4-FFF2-40B4-BE49-F238E27FC236}">
                <a16:creationId xmlns:a16="http://schemas.microsoft.com/office/drawing/2014/main" id="{B52CFB07-62AF-D844-BF91-8AA82BF1D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50937" y="1546512"/>
            <a:ext cx="4034" cy="145189"/>
          </a:xfrm>
          <a:prstGeom prst="line">
            <a:avLst/>
          </a:prstGeom>
          <a:noFill/>
          <a:ln w="104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7" name="Freeform 548">
            <a:extLst>
              <a:ext uri="{FF2B5EF4-FFF2-40B4-BE49-F238E27FC236}">
                <a16:creationId xmlns:a16="http://schemas.microsoft.com/office/drawing/2014/main" id="{45C48B49-FCE8-1D42-B9F0-B087AD43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978" y="10624842"/>
            <a:ext cx="1887454" cy="1714035"/>
          </a:xfrm>
          <a:custGeom>
            <a:avLst/>
            <a:gdLst>
              <a:gd name="T0" fmla="*/ 472492 w 2063"/>
              <a:gd name="T1" fmla="*/ 0 h 1873"/>
              <a:gd name="T2" fmla="*/ 472492 w 2063"/>
              <a:gd name="T3" fmla="*/ 0 h 1873"/>
              <a:gd name="T4" fmla="*/ 270458 w 2063"/>
              <a:gd name="T5" fmla="*/ 0 h 1873"/>
              <a:gd name="T6" fmla="*/ 130367 w 2063"/>
              <a:gd name="T7" fmla="*/ 82130 h 1873"/>
              <a:gd name="T8" fmla="*/ 30971 w 2063"/>
              <a:gd name="T9" fmla="*/ 256835 h 1873"/>
              <a:gd name="T10" fmla="*/ 30971 w 2063"/>
              <a:gd name="T11" fmla="*/ 417492 h 1873"/>
              <a:gd name="T12" fmla="*/ 130367 w 2063"/>
              <a:gd name="T13" fmla="*/ 592198 h 1873"/>
              <a:gd name="T14" fmla="*/ 270458 w 2063"/>
              <a:gd name="T15" fmla="*/ 674328 h 1873"/>
              <a:gd name="T16" fmla="*/ 472492 w 2063"/>
              <a:gd name="T17" fmla="*/ 674328 h 1873"/>
              <a:gd name="T18" fmla="*/ 612583 w 2063"/>
              <a:gd name="T19" fmla="*/ 592198 h 1873"/>
              <a:gd name="T20" fmla="*/ 711979 w 2063"/>
              <a:gd name="T21" fmla="*/ 417492 h 1873"/>
              <a:gd name="T22" fmla="*/ 711979 w 2063"/>
              <a:gd name="T23" fmla="*/ 256835 h 1873"/>
              <a:gd name="T24" fmla="*/ 612583 w 2063"/>
              <a:gd name="T25" fmla="*/ 82130 h 1873"/>
              <a:gd name="T26" fmla="*/ 472492 w 2063"/>
              <a:gd name="T27" fmla="*/ 0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63" h="1873">
                <a:moveTo>
                  <a:pt x="1312" y="0"/>
                </a:moveTo>
                <a:lnTo>
                  <a:pt x="1312" y="0"/>
                </a:lnTo>
                <a:cubicBezTo>
                  <a:pt x="751" y="0"/>
                  <a:pt x="751" y="0"/>
                  <a:pt x="751" y="0"/>
                </a:cubicBezTo>
                <a:cubicBezTo>
                  <a:pt x="590" y="0"/>
                  <a:pt x="438" y="86"/>
                  <a:pt x="362" y="228"/>
                </a:cubicBezTo>
                <a:cubicBezTo>
                  <a:pt x="86" y="713"/>
                  <a:pt x="86" y="713"/>
                  <a:pt x="86" y="713"/>
                </a:cubicBezTo>
                <a:cubicBezTo>
                  <a:pt x="0" y="846"/>
                  <a:pt x="0" y="1017"/>
                  <a:pt x="86" y="1159"/>
                </a:cubicBezTo>
                <a:cubicBezTo>
                  <a:pt x="362" y="1644"/>
                  <a:pt x="362" y="1644"/>
                  <a:pt x="362" y="1644"/>
                </a:cubicBezTo>
                <a:cubicBezTo>
                  <a:pt x="438" y="1786"/>
                  <a:pt x="590" y="1872"/>
                  <a:pt x="751" y="1872"/>
                </a:cubicBezTo>
                <a:cubicBezTo>
                  <a:pt x="1312" y="1872"/>
                  <a:pt x="1312" y="1872"/>
                  <a:pt x="1312" y="1872"/>
                </a:cubicBezTo>
                <a:cubicBezTo>
                  <a:pt x="1473" y="1872"/>
                  <a:pt x="1616" y="1786"/>
                  <a:pt x="1701" y="1644"/>
                </a:cubicBezTo>
                <a:cubicBezTo>
                  <a:pt x="1977" y="1159"/>
                  <a:pt x="1977" y="1159"/>
                  <a:pt x="1977" y="1159"/>
                </a:cubicBezTo>
                <a:cubicBezTo>
                  <a:pt x="2062" y="1017"/>
                  <a:pt x="2062" y="846"/>
                  <a:pt x="1977" y="713"/>
                </a:cubicBezTo>
                <a:cubicBezTo>
                  <a:pt x="1701" y="228"/>
                  <a:pt x="1701" y="228"/>
                  <a:pt x="1701" y="228"/>
                </a:cubicBezTo>
                <a:cubicBezTo>
                  <a:pt x="1616" y="86"/>
                  <a:pt x="1473" y="0"/>
                  <a:pt x="1312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9">
            <a:extLst>
              <a:ext uri="{FF2B5EF4-FFF2-40B4-BE49-F238E27FC236}">
                <a16:creationId xmlns:a16="http://schemas.microsoft.com/office/drawing/2014/main" id="{19FE019A-9C8D-E14A-BCA2-B1B79157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978" y="7898519"/>
            <a:ext cx="1887454" cy="1714035"/>
          </a:xfrm>
          <a:custGeom>
            <a:avLst/>
            <a:gdLst>
              <a:gd name="T0" fmla="*/ 472492 w 2063"/>
              <a:gd name="T1" fmla="*/ 0 h 1873"/>
              <a:gd name="T2" fmla="*/ 472492 w 2063"/>
              <a:gd name="T3" fmla="*/ 0 h 1873"/>
              <a:gd name="T4" fmla="*/ 270458 w 2063"/>
              <a:gd name="T5" fmla="*/ 0 h 1873"/>
              <a:gd name="T6" fmla="*/ 130367 w 2063"/>
              <a:gd name="T7" fmla="*/ 82130 h 1873"/>
              <a:gd name="T8" fmla="*/ 30971 w 2063"/>
              <a:gd name="T9" fmla="*/ 256835 h 1873"/>
              <a:gd name="T10" fmla="*/ 30971 w 2063"/>
              <a:gd name="T11" fmla="*/ 417492 h 1873"/>
              <a:gd name="T12" fmla="*/ 130367 w 2063"/>
              <a:gd name="T13" fmla="*/ 592198 h 1873"/>
              <a:gd name="T14" fmla="*/ 270458 w 2063"/>
              <a:gd name="T15" fmla="*/ 674328 h 1873"/>
              <a:gd name="T16" fmla="*/ 472492 w 2063"/>
              <a:gd name="T17" fmla="*/ 674328 h 1873"/>
              <a:gd name="T18" fmla="*/ 612583 w 2063"/>
              <a:gd name="T19" fmla="*/ 592198 h 1873"/>
              <a:gd name="T20" fmla="*/ 711979 w 2063"/>
              <a:gd name="T21" fmla="*/ 417492 h 1873"/>
              <a:gd name="T22" fmla="*/ 711979 w 2063"/>
              <a:gd name="T23" fmla="*/ 256835 h 1873"/>
              <a:gd name="T24" fmla="*/ 612583 w 2063"/>
              <a:gd name="T25" fmla="*/ 82130 h 1873"/>
              <a:gd name="T26" fmla="*/ 472492 w 2063"/>
              <a:gd name="T27" fmla="*/ 0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63" h="1873">
                <a:moveTo>
                  <a:pt x="1312" y="0"/>
                </a:moveTo>
                <a:lnTo>
                  <a:pt x="1312" y="0"/>
                </a:lnTo>
                <a:cubicBezTo>
                  <a:pt x="751" y="0"/>
                  <a:pt x="751" y="0"/>
                  <a:pt x="751" y="0"/>
                </a:cubicBezTo>
                <a:cubicBezTo>
                  <a:pt x="590" y="0"/>
                  <a:pt x="438" y="86"/>
                  <a:pt x="362" y="228"/>
                </a:cubicBezTo>
                <a:cubicBezTo>
                  <a:pt x="86" y="713"/>
                  <a:pt x="86" y="713"/>
                  <a:pt x="86" y="713"/>
                </a:cubicBezTo>
                <a:cubicBezTo>
                  <a:pt x="0" y="846"/>
                  <a:pt x="0" y="1017"/>
                  <a:pt x="86" y="1159"/>
                </a:cubicBezTo>
                <a:cubicBezTo>
                  <a:pt x="362" y="1644"/>
                  <a:pt x="362" y="1644"/>
                  <a:pt x="362" y="1644"/>
                </a:cubicBezTo>
                <a:cubicBezTo>
                  <a:pt x="438" y="1786"/>
                  <a:pt x="590" y="1872"/>
                  <a:pt x="751" y="1872"/>
                </a:cubicBezTo>
                <a:cubicBezTo>
                  <a:pt x="1312" y="1872"/>
                  <a:pt x="1312" y="1872"/>
                  <a:pt x="1312" y="1872"/>
                </a:cubicBezTo>
                <a:cubicBezTo>
                  <a:pt x="1473" y="1872"/>
                  <a:pt x="1616" y="1786"/>
                  <a:pt x="1701" y="1644"/>
                </a:cubicBezTo>
                <a:cubicBezTo>
                  <a:pt x="1977" y="1159"/>
                  <a:pt x="1977" y="1159"/>
                  <a:pt x="1977" y="1159"/>
                </a:cubicBezTo>
                <a:cubicBezTo>
                  <a:pt x="2062" y="1017"/>
                  <a:pt x="2062" y="846"/>
                  <a:pt x="1977" y="713"/>
                </a:cubicBezTo>
                <a:cubicBezTo>
                  <a:pt x="1701" y="228"/>
                  <a:pt x="1701" y="228"/>
                  <a:pt x="1701" y="228"/>
                </a:cubicBezTo>
                <a:cubicBezTo>
                  <a:pt x="1616" y="86"/>
                  <a:pt x="1473" y="0"/>
                  <a:pt x="1312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50">
            <a:extLst>
              <a:ext uri="{FF2B5EF4-FFF2-40B4-BE49-F238E27FC236}">
                <a16:creationId xmlns:a16="http://schemas.microsoft.com/office/drawing/2014/main" id="{89FAC0E9-878A-7F42-BFA1-57E74FB9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210" y="3998589"/>
            <a:ext cx="1887454" cy="1714033"/>
          </a:xfrm>
          <a:custGeom>
            <a:avLst/>
            <a:gdLst>
              <a:gd name="T0" fmla="*/ 472361 w 2062"/>
              <a:gd name="T1" fmla="*/ 0 h 1872"/>
              <a:gd name="T2" fmla="*/ 472361 w 2062"/>
              <a:gd name="T3" fmla="*/ 0 h 1872"/>
              <a:gd name="T4" fmla="*/ 273832 w 2062"/>
              <a:gd name="T5" fmla="*/ 0 h 1872"/>
              <a:gd name="T6" fmla="*/ 130070 w 2062"/>
              <a:gd name="T7" fmla="*/ 82173 h 1872"/>
              <a:gd name="T8" fmla="*/ 30626 w 2062"/>
              <a:gd name="T9" fmla="*/ 256972 h 1872"/>
              <a:gd name="T10" fmla="*/ 30626 w 2062"/>
              <a:gd name="T11" fmla="*/ 417715 h 1872"/>
              <a:gd name="T12" fmla="*/ 130070 w 2062"/>
              <a:gd name="T13" fmla="*/ 592153 h 1872"/>
              <a:gd name="T14" fmla="*/ 273832 w 2062"/>
              <a:gd name="T15" fmla="*/ 674327 h 1872"/>
              <a:gd name="T16" fmla="*/ 472361 w 2062"/>
              <a:gd name="T17" fmla="*/ 674327 h 1872"/>
              <a:gd name="T18" fmla="*/ 612519 w 2062"/>
              <a:gd name="T19" fmla="*/ 592153 h 1872"/>
              <a:gd name="T20" fmla="*/ 715206 w 2062"/>
              <a:gd name="T21" fmla="*/ 417715 h 1872"/>
              <a:gd name="T22" fmla="*/ 715206 w 2062"/>
              <a:gd name="T23" fmla="*/ 256972 h 1872"/>
              <a:gd name="T24" fmla="*/ 612519 w 2062"/>
              <a:gd name="T25" fmla="*/ 82173 h 1872"/>
              <a:gd name="T26" fmla="*/ 472361 w 2062"/>
              <a:gd name="T27" fmla="*/ 0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62" h="1872">
                <a:moveTo>
                  <a:pt x="1311" y="0"/>
                </a:moveTo>
                <a:lnTo>
                  <a:pt x="1311" y="0"/>
                </a:lnTo>
                <a:cubicBezTo>
                  <a:pt x="760" y="0"/>
                  <a:pt x="760" y="0"/>
                  <a:pt x="760" y="0"/>
                </a:cubicBezTo>
                <a:cubicBezTo>
                  <a:pt x="598" y="0"/>
                  <a:pt x="446" y="85"/>
                  <a:pt x="361" y="228"/>
                </a:cubicBezTo>
                <a:cubicBezTo>
                  <a:pt x="85" y="713"/>
                  <a:pt x="85" y="713"/>
                  <a:pt x="85" y="713"/>
                </a:cubicBezTo>
                <a:cubicBezTo>
                  <a:pt x="0" y="845"/>
                  <a:pt x="0" y="1026"/>
                  <a:pt x="85" y="1159"/>
                </a:cubicBezTo>
                <a:cubicBezTo>
                  <a:pt x="361" y="1643"/>
                  <a:pt x="361" y="1643"/>
                  <a:pt x="361" y="1643"/>
                </a:cubicBezTo>
                <a:cubicBezTo>
                  <a:pt x="446" y="1786"/>
                  <a:pt x="598" y="1871"/>
                  <a:pt x="760" y="1871"/>
                </a:cubicBezTo>
                <a:cubicBezTo>
                  <a:pt x="1311" y="1871"/>
                  <a:pt x="1311" y="1871"/>
                  <a:pt x="1311" y="1871"/>
                </a:cubicBezTo>
                <a:cubicBezTo>
                  <a:pt x="1472" y="1871"/>
                  <a:pt x="1624" y="1786"/>
                  <a:pt x="1700" y="1643"/>
                </a:cubicBezTo>
                <a:cubicBezTo>
                  <a:pt x="1985" y="1159"/>
                  <a:pt x="1985" y="1159"/>
                  <a:pt x="1985" y="1159"/>
                </a:cubicBezTo>
                <a:cubicBezTo>
                  <a:pt x="2061" y="1026"/>
                  <a:pt x="2061" y="845"/>
                  <a:pt x="1985" y="713"/>
                </a:cubicBezTo>
                <a:cubicBezTo>
                  <a:pt x="1700" y="228"/>
                  <a:pt x="1700" y="228"/>
                  <a:pt x="1700" y="228"/>
                </a:cubicBezTo>
                <a:cubicBezTo>
                  <a:pt x="1624" y="85"/>
                  <a:pt x="1472" y="0"/>
                  <a:pt x="1311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51">
            <a:extLst>
              <a:ext uri="{FF2B5EF4-FFF2-40B4-BE49-F238E27FC236}">
                <a16:creationId xmlns:a16="http://schemas.microsoft.com/office/drawing/2014/main" id="{926EF652-E619-B843-9E86-FC2D621C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210" y="1268233"/>
            <a:ext cx="1887454" cy="1714035"/>
          </a:xfrm>
          <a:custGeom>
            <a:avLst/>
            <a:gdLst>
              <a:gd name="T0" fmla="*/ 472361 w 2062"/>
              <a:gd name="T1" fmla="*/ 0 h 1873"/>
              <a:gd name="T2" fmla="*/ 472361 w 2062"/>
              <a:gd name="T3" fmla="*/ 0 h 1873"/>
              <a:gd name="T4" fmla="*/ 273832 w 2062"/>
              <a:gd name="T5" fmla="*/ 0 h 1873"/>
              <a:gd name="T6" fmla="*/ 130070 w 2062"/>
              <a:gd name="T7" fmla="*/ 82130 h 1873"/>
              <a:gd name="T8" fmla="*/ 30626 w 2062"/>
              <a:gd name="T9" fmla="*/ 256475 h 1873"/>
              <a:gd name="T10" fmla="*/ 30626 w 2062"/>
              <a:gd name="T11" fmla="*/ 417492 h 1873"/>
              <a:gd name="T12" fmla="*/ 130070 w 2062"/>
              <a:gd name="T13" fmla="*/ 592198 h 1873"/>
              <a:gd name="T14" fmla="*/ 273832 w 2062"/>
              <a:gd name="T15" fmla="*/ 674328 h 1873"/>
              <a:gd name="T16" fmla="*/ 472361 w 2062"/>
              <a:gd name="T17" fmla="*/ 674328 h 1873"/>
              <a:gd name="T18" fmla="*/ 612519 w 2062"/>
              <a:gd name="T19" fmla="*/ 592198 h 1873"/>
              <a:gd name="T20" fmla="*/ 715206 w 2062"/>
              <a:gd name="T21" fmla="*/ 417492 h 1873"/>
              <a:gd name="T22" fmla="*/ 715206 w 2062"/>
              <a:gd name="T23" fmla="*/ 256475 h 1873"/>
              <a:gd name="T24" fmla="*/ 612519 w 2062"/>
              <a:gd name="T25" fmla="*/ 82130 h 1873"/>
              <a:gd name="T26" fmla="*/ 472361 w 2062"/>
              <a:gd name="T27" fmla="*/ 0 h 18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62" h="1873">
                <a:moveTo>
                  <a:pt x="1311" y="0"/>
                </a:moveTo>
                <a:lnTo>
                  <a:pt x="1311" y="0"/>
                </a:lnTo>
                <a:cubicBezTo>
                  <a:pt x="760" y="0"/>
                  <a:pt x="760" y="0"/>
                  <a:pt x="760" y="0"/>
                </a:cubicBezTo>
                <a:cubicBezTo>
                  <a:pt x="598" y="0"/>
                  <a:pt x="446" y="86"/>
                  <a:pt x="361" y="228"/>
                </a:cubicBezTo>
                <a:cubicBezTo>
                  <a:pt x="85" y="712"/>
                  <a:pt x="85" y="712"/>
                  <a:pt x="85" y="712"/>
                </a:cubicBezTo>
                <a:cubicBezTo>
                  <a:pt x="0" y="846"/>
                  <a:pt x="0" y="1026"/>
                  <a:pt x="85" y="1159"/>
                </a:cubicBezTo>
                <a:cubicBezTo>
                  <a:pt x="361" y="1644"/>
                  <a:pt x="361" y="1644"/>
                  <a:pt x="361" y="1644"/>
                </a:cubicBezTo>
                <a:cubicBezTo>
                  <a:pt x="446" y="1786"/>
                  <a:pt x="598" y="1872"/>
                  <a:pt x="760" y="1872"/>
                </a:cubicBezTo>
                <a:cubicBezTo>
                  <a:pt x="1311" y="1872"/>
                  <a:pt x="1311" y="1872"/>
                  <a:pt x="1311" y="1872"/>
                </a:cubicBezTo>
                <a:cubicBezTo>
                  <a:pt x="1472" y="1872"/>
                  <a:pt x="1624" y="1786"/>
                  <a:pt x="1700" y="1644"/>
                </a:cubicBezTo>
                <a:cubicBezTo>
                  <a:pt x="1985" y="1159"/>
                  <a:pt x="1985" y="1159"/>
                  <a:pt x="1985" y="1159"/>
                </a:cubicBezTo>
                <a:cubicBezTo>
                  <a:pt x="2061" y="1026"/>
                  <a:pt x="2061" y="846"/>
                  <a:pt x="1985" y="712"/>
                </a:cubicBezTo>
                <a:cubicBezTo>
                  <a:pt x="1700" y="228"/>
                  <a:pt x="1700" y="228"/>
                  <a:pt x="1700" y="228"/>
                </a:cubicBezTo>
                <a:cubicBezTo>
                  <a:pt x="1624" y="86"/>
                  <a:pt x="1472" y="0"/>
                  <a:pt x="131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52">
            <a:extLst>
              <a:ext uri="{FF2B5EF4-FFF2-40B4-BE49-F238E27FC236}">
                <a16:creationId xmlns:a16="http://schemas.microsoft.com/office/drawing/2014/main" id="{478CAB80-732C-8746-ABA8-A9B49AB7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9899" y="1607006"/>
            <a:ext cx="746110" cy="1036488"/>
          </a:xfrm>
          <a:custGeom>
            <a:avLst/>
            <a:gdLst>
              <a:gd name="T0" fmla="*/ 279686 w 818"/>
              <a:gd name="T1" fmla="*/ 407628 h 1132"/>
              <a:gd name="T2" fmla="*/ 279686 w 818"/>
              <a:gd name="T3" fmla="*/ 407628 h 1132"/>
              <a:gd name="T4" fmla="*/ 10053 w 818"/>
              <a:gd name="T5" fmla="*/ 407628 h 1132"/>
              <a:gd name="T6" fmla="*/ 0 w 818"/>
              <a:gd name="T7" fmla="*/ 393932 h 1132"/>
              <a:gd name="T8" fmla="*/ 0 w 818"/>
              <a:gd name="T9" fmla="*/ 13696 h 1132"/>
              <a:gd name="T10" fmla="*/ 10053 w 818"/>
              <a:gd name="T11" fmla="*/ 0 h 1132"/>
              <a:gd name="T12" fmla="*/ 279686 w 818"/>
              <a:gd name="T13" fmla="*/ 0 h 1132"/>
              <a:gd name="T14" fmla="*/ 293329 w 818"/>
              <a:gd name="T15" fmla="*/ 13696 h 1132"/>
              <a:gd name="T16" fmla="*/ 293329 w 818"/>
              <a:gd name="T17" fmla="*/ 393932 h 1132"/>
              <a:gd name="T18" fmla="*/ 279686 w 818"/>
              <a:gd name="T19" fmla="*/ 407628 h 1132"/>
              <a:gd name="T20" fmla="*/ 13643 w 818"/>
              <a:gd name="T21" fmla="*/ 390688 h 1132"/>
              <a:gd name="T22" fmla="*/ 13643 w 818"/>
              <a:gd name="T23" fmla="*/ 390688 h 1132"/>
              <a:gd name="T24" fmla="*/ 276095 w 818"/>
              <a:gd name="T25" fmla="*/ 390688 h 1132"/>
              <a:gd name="T26" fmla="*/ 276095 w 818"/>
              <a:gd name="T27" fmla="*/ 17300 h 1132"/>
              <a:gd name="T28" fmla="*/ 13643 w 818"/>
              <a:gd name="T29" fmla="*/ 17300 h 1132"/>
              <a:gd name="T30" fmla="*/ 13643 w 818"/>
              <a:gd name="T31" fmla="*/ 390688 h 11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18" h="1132">
                <a:moveTo>
                  <a:pt x="779" y="1131"/>
                </a:moveTo>
                <a:lnTo>
                  <a:pt x="779" y="1131"/>
                </a:lnTo>
                <a:cubicBezTo>
                  <a:pt x="28" y="1131"/>
                  <a:pt x="28" y="1131"/>
                  <a:pt x="28" y="1131"/>
                </a:cubicBezTo>
                <a:cubicBezTo>
                  <a:pt x="9" y="1131"/>
                  <a:pt x="0" y="1112"/>
                  <a:pt x="0" y="109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0"/>
                  <a:pt x="9" y="0"/>
                  <a:pt x="28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798" y="0"/>
                  <a:pt x="817" y="20"/>
                  <a:pt x="817" y="38"/>
                </a:cubicBezTo>
                <a:cubicBezTo>
                  <a:pt x="817" y="1093"/>
                  <a:pt x="817" y="1093"/>
                  <a:pt x="817" y="1093"/>
                </a:cubicBezTo>
                <a:cubicBezTo>
                  <a:pt x="817" y="1112"/>
                  <a:pt x="798" y="1131"/>
                  <a:pt x="779" y="1131"/>
                </a:cubicBezTo>
                <a:close/>
                <a:moveTo>
                  <a:pt x="38" y="1084"/>
                </a:moveTo>
                <a:lnTo>
                  <a:pt x="38" y="1084"/>
                </a:lnTo>
                <a:cubicBezTo>
                  <a:pt x="769" y="1084"/>
                  <a:pt x="769" y="1084"/>
                  <a:pt x="769" y="1084"/>
                </a:cubicBezTo>
                <a:cubicBezTo>
                  <a:pt x="769" y="48"/>
                  <a:pt x="769" y="48"/>
                  <a:pt x="769" y="48"/>
                </a:cubicBezTo>
                <a:cubicBezTo>
                  <a:pt x="38" y="48"/>
                  <a:pt x="38" y="48"/>
                  <a:pt x="38" y="48"/>
                </a:cubicBezTo>
                <a:lnTo>
                  <a:pt x="38" y="10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53">
            <a:extLst>
              <a:ext uri="{FF2B5EF4-FFF2-40B4-BE49-F238E27FC236}">
                <a16:creationId xmlns:a16="http://schemas.microsoft.com/office/drawing/2014/main" id="{7E7E98B9-DE74-644E-900F-A803BDE6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597" y="2470073"/>
            <a:ext cx="44365" cy="44365"/>
          </a:xfrm>
          <a:custGeom>
            <a:avLst/>
            <a:gdLst>
              <a:gd name="T0" fmla="*/ 10187 w 48"/>
              <a:gd name="T1" fmla="*/ 17099 h 48"/>
              <a:gd name="T2" fmla="*/ 10187 w 48"/>
              <a:gd name="T3" fmla="*/ 17099 h 48"/>
              <a:gd name="T4" fmla="*/ 10187 w 48"/>
              <a:gd name="T5" fmla="*/ 17099 h 48"/>
              <a:gd name="T6" fmla="*/ 0 w 48"/>
              <a:gd name="T7" fmla="*/ 6912 h 48"/>
              <a:gd name="T8" fmla="*/ 10187 w 48"/>
              <a:gd name="T9" fmla="*/ 0 h 48"/>
              <a:gd name="T10" fmla="*/ 10187 w 48"/>
              <a:gd name="T11" fmla="*/ 0 h 48"/>
              <a:gd name="T12" fmla="*/ 17099 w 48"/>
              <a:gd name="T13" fmla="*/ 6912 h 48"/>
              <a:gd name="T14" fmla="*/ 10187 w 48"/>
              <a:gd name="T15" fmla="*/ 17099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9" y="47"/>
                  <a:pt x="0" y="3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38" y="0"/>
                  <a:pt x="47" y="9"/>
                  <a:pt x="47" y="19"/>
                </a:cubicBezTo>
                <a:cubicBezTo>
                  <a:pt x="47" y="38"/>
                  <a:pt x="38" y="47"/>
                  <a:pt x="28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4">
            <a:extLst>
              <a:ext uri="{FF2B5EF4-FFF2-40B4-BE49-F238E27FC236}">
                <a16:creationId xmlns:a16="http://schemas.microsoft.com/office/drawing/2014/main" id="{9AFCC286-B421-274B-A4F0-7FA2EB48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4028" y="2470073"/>
            <a:ext cx="44362" cy="44365"/>
          </a:xfrm>
          <a:custGeom>
            <a:avLst/>
            <a:gdLst>
              <a:gd name="T0" fmla="*/ 10186 w 48"/>
              <a:gd name="T1" fmla="*/ 17099 h 48"/>
              <a:gd name="T2" fmla="*/ 10186 w 48"/>
              <a:gd name="T3" fmla="*/ 17099 h 48"/>
              <a:gd name="T4" fmla="*/ 10186 w 48"/>
              <a:gd name="T5" fmla="*/ 17099 h 48"/>
              <a:gd name="T6" fmla="*/ 0 w 48"/>
              <a:gd name="T7" fmla="*/ 6912 h 48"/>
              <a:gd name="T8" fmla="*/ 10186 w 48"/>
              <a:gd name="T9" fmla="*/ 0 h 48"/>
              <a:gd name="T10" fmla="*/ 10186 w 48"/>
              <a:gd name="T11" fmla="*/ 0 h 48"/>
              <a:gd name="T12" fmla="*/ 17098 w 48"/>
              <a:gd name="T13" fmla="*/ 6912 h 48"/>
              <a:gd name="T14" fmla="*/ 10186 w 48"/>
              <a:gd name="T15" fmla="*/ 17099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" h="48">
                <a:moveTo>
                  <a:pt x="28" y="47"/>
                </a:moveTo>
                <a:lnTo>
                  <a:pt x="28" y="47"/>
                </a:lnTo>
                <a:cubicBezTo>
                  <a:pt x="9" y="47"/>
                  <a:pt x="0" y="3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38" y="0"/>
                  <a:pt x="47" y="9"/>
                  <a:pt x="47" y="19"/>
                </a:cubicBezTo>
                <a:cubicBezTo>
                  <a:pt x="47" y="38"/>
                  <a:pt x="38" y="47"/>
                  <a:pt x="28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5">
            <a:extLst>
              <a:ext uri="{FF2B5EF4-FFF2-40B4-BE49-F238E27FC236}">
                <a16:creationId xmlns:a16="http://schemas.microsoft.com/office/drawing/2014/main" id="{3CDF419E-9652-CA46-9F1A-41C4BB210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522" y="2470073"/>
            <a:ext cx="36298" cy="44365"/>
          </a:xfrm>
          <a:custGeom>
            <a:avLst/>
            <a:gdLst>
              <a:gd name="T0" fmla="*/ 6961 w 39"/>
              <a:gd name="T1" fmla="*/ 17099 h 48"/>
              <a:gd name="T2" fmla="*/ 6961 w 39"/>
              <a:gd name="T3" fmla="*/ 17099 h 48"/>
              <a:gd name="T4" fmla="*/ 6961 w 39"/>
              <a:gd name="T5" fmla="*/ 17099 h 48"/>
              <a:gd name="T6" fmla="*/ 0 w 39"/>
              <a:gd name="T7" fmla="*/ 6912 h 48"/>
              <a:gd name="T8" fmla="*/ 6961 w 39"/>
              <a:gd name="T9" fmla="*/ 0 h 48"/>
              <a:gd name="T10" fmla="*/ 6961 w 39"/>
              <a:gd name="T11" fmla="*/ 0 h 48"/>
              <a:gd name="T12" fmla="*/ 13922 w 39"/>
              <a:gd name="T13" fmla="*/ 6912 h 48"/>
              <a:gd name="T14" fmla="*/ 6961 w 39"/>
              <a:gd name="T15" fmla="*/ 17099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38" y="9"/>
                  <a:pt x="38" y="19"/>
                </a:cubicBezTo>
                <a:cubicBezTo>
                  <a:pt x="38" y="38"/>
                  <a:pt x="29" y="47"/>
                  <a:pt x="19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56">
            <a:extLst>
              <a:ext uri="{FF2B5EF4-FFF2-40B4-BE49-F238E27FC236}">
                <a16:creationId xmlns:a16="http://schemas.microsoft.com/office/drawing/2014/main" id="{D179EF6B-02A4-FE46-96DC-9CFCE1CE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87" y="1732031"/>
            <a:ext cx="237950" cy="60494"/>
          </a:xfrm>
          <a:custGeom>
            <a:avLst/>
            <a:gdLst>
              <a:gd name="T0" fmla="*/ 31221 w 258"/>
              <a:gd name="T1" fmla="*/ 23457 h 67"/>
              <a:gd name="T2" fmla="*/ 31221 w 258"/>
              <a:gd name="T3" fmla="*/ 23457 h 67"/>
              <a:gd name="T4" fmla="*/ 24323 w 258"/>
              <a:gd name="T5" fmla="*/ 19903 h 67"/>
              <a:gd name="T6" fmla="*/ 17426 w 258"/>
              <a:gd name="T7" fmla="*/ 13505 h 67"/>
              <a:gd name="T8" fmla="*/ 10528 w 258"/>
              <a:gd name="T9" fmla="*/ 19903 h 67"/>
              <a:gd name="T10" fmla="*/ 3630 w 258"/>
              <a:gd name="T11" fmla="*/ 19903 h 67"/>
              <a:gd name="T12" fmla="*/ 3630 w 258"/>
              <a:gd name="T13" fmla="*/ 13505 h 67"/>
              <a:gd name="T14" fmla="*/ 13795 w 258"/>
              <a:gd name="T15" fmla="*/ 3199 h 67"/>
              <a:gd name="T16" fmla="*/ 20693 w 258"/>
              <a:gd name="T17" fmla="*/ 3199 h 67"/>
              <a:gd name="T18" fmla="*/ 31221 w 258"/>
              <a:gd name="T19" fmla="*/ 9951 h 67"/>
              <a:gd name="T20" fmla="*/ 38119 w 258"/>
              <a:gd name="T21" fmla="*/ 3199 h 67"/>
              <a:gd name="T22" fmla="*/ 45016 w 258"/>
              <a:gd name="T23" fmla="*/ 3199 h 67"/>
              <a:gd name="T24" fmla="*/ 51914 w 258"/>
              <a:gd name="T25" fmla="*/ 9951 h 67"/>
              <a:gd name="T26" fmla="*/ 62079 w 258"/>
              <a:gd name="T27" fmla="*/ 3199 h 67"/>
              <a:gd name="T28" fmla="*/ 68977 w 258"/>
              <a:gd name="T29" fmla="*/ 3199 h 67"/>
              <a:gd name="T30" fmla="*/ 75874 w 258"/>
              <a:gd name="T31" fmla="*/ 9951 h 67"/>
              <a:gd name="T32" fmla="*/ 86402 w 258"/>
              <a:gd name="T33" fmla="*/ 3199 h 67"/>
              <a:gd name="T34" fmla="*/ 93300 w 258"/>
              <a:gd name="T35" fmla="*/ 3199 h 67"/>
              <a:gd name="T36" fmla="*/ 93300 w 258"/>
              <a:gd name="T37" fmla="*/ 9951 h 67"/>
              <a:gd name="T38" fmla="*/ 79505 w 258"/>
              <a:gd name="T39" fmla="*/ 19903 h 67"/>
              <a:gd name="T40" fmla="*/ 72607 w 258"/>
              <a:gd name="T41" fmla="*/ 19903 h 67"/>
              <a:gd name="T42" fmla="*/ 65709 w 258"/>
              <a:gd name="T43" fmla="*/ 13505 h 67"/>
              <a:gd name="T44" fmla="*/ 58812 w 258"/>
              <a:gd name="T45" fmla="*/ 19903 h 67"/>
              <a:gd name="T46" fmla="*/ 48284 w 258"/>
              <a:gd name="T47" fmla="*/ 19903 h 67"/>
              <a:gd name="T48" fmla="*/ 41386 w 258"/>
              <a:gd name="T49" fmla="*/ 13505 h 67"/>
              <a:gd name="T50" fmla="*/ 34488 w 258"/>
              <a:gd name="T51" fmla="*/ 19903 h 67"/>
              <a:gd name="T52" fmla="*/ 31221 w 258"/>
              <a:gd name="T53" fmla="*/ 23457 h 6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8" h="67">
                <a:moveTo>
                  <a:pt x="86" y="66"/>
                </a:moveTo>
                <a:lnTo>
                  <a:pt x="86" y="66"/>
                </a:lnTo>
                <a:cubicBezTo>
                  <a:pt x="76" y="66"/>
                  <a:pt x="76" y="56"/>
                  <a:pt x="67" y="56"/>
                </a:cubicBezTo>
                <a:cubicBezTo>
                  <a:pt x="48" y="38"/>
                  <a:pt x="48" y="38"/>
                  <a:pt x="48" y="38"/>
                </a:cubicBezTo>
                <a:cubicBezTo>
                  <a:pt x="29" y="56"/>
                  <a:pt x="29" y="56"/>
                  <a:pt x="29" y="56"/>
                </a:cubicBezTo>
                <a:cubicBezTo>
                  <a:pt x="19" y="66"/>
                  <a:pt x="10" y="66"/>
                  <a:pt x="10" y="56"/>
                </a:cubicBezTo>
                <a:cubicBezTo>
                  <a:pt x="0" y="56"/>
                  <a:pt x="0" y="47"/>
                  <a:pt x="10" y="38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0"/>
                  <a:pt x="57" y="0"/>
                  <a:pt x="57" y="9"/>
                </a:cubicBezTo>
                <a:cubicBezTo>
                  <a:pt x="86" y="28"/>
                  <a:pt x="86" y="28"/>
                  <a:pt x="86" y="28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0"/>
                  <a:pt x="114" y="0"/>
                  <a:pt x="124" y="9"/>
                </a:cubicBezTo>
                <a:cubicBezTo>
                  <a:pt x="143" y="28"/>
                  <a:pt x="143" y="28"/>
                  <a:pt x="143" y="28"/>
                </a:cubicBezTo>
                <a:cubicBezTo>
                  <a:pt x="171" y="9"/>
                  <a:pt x="171" y="9"/>
                  <a:pt x="171" y="9"/>
                </a:cubicBezTo>
                <a:cubicBezTo>
                  <a:pt x="171" y="0"/>
                  <a:pt x="181" y="0"/>
                  <a:pt x="190" y="9"/>
                </a:cubicBezTo>
                <a:cubicBezTo>
                  <a:pt x="209" y="28"/>
                  <a:pt x="209" y="28"/>
                  <a:pt x="209" y="28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0"/>
                  <a:pt x="247" y="0"/>
                  <a:pt x="257" y="9"/>
                </a:cubicBezTo>
                <a:cubicBezTo>
                  <a:pt x="257" y="9"/>
                  <a:pt x="257" y="18"/>
                  <a:pt x="257" y="28"/>
                </a:cubicBezTo>
                <a:cubicBezTo>
                  <a:pt x="219" y="56"/>
                  <a:pt x="219" y="56"/>
                  <a:pt x="219" y="56"/>
                </a:cubicBezTo>
                <a:cubicBezTo>
                  <a:pt x="219" y="66"/>
                  <a:pt x="209" y="66"/>
                  <a:pt x="200" y="56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2" y="66"/>
                  <a:pt x="143" y="66"/>
                  <a:pt x="133" y="56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95" y="56"/>
                  <a:pt x="95" y="56"/>
                  <a:pt x="95" y="56"/>
                </a:cubicBezTo>
                <a:cubicBezTo>
                  <a:pt x="86" y="56"/>
                  <a:pt x="86" y="66"/>
                  <a:pt x="86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57">
            <a:extLst>
              <a:ext uri="{FF2B5EF4-FFF2-40B4-BE49-F238E27FC236}">
                <a16:creationId xmlns:a16="http://schemas.microsoft.com/office/drawing/2014/main" id="{25DCF33B-75E0-CE4F-87C5-C21B9D2D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87" y="1897384"/>
            <a:ext cx="141157" cy="44365"/>
          </a:xfrm>
          <a:custGeom>
            <a:avLst/>
            <a:gdLst>
              <a:gd name="T0" fmla="*/ 6900 w 153"/>
              <a:gd name="T1" fmla="*/ 17107 h 49"/>
              <a:gd name="T2" fmla="*/ 6900 w 153"/>
              <a:gd name="T3" fmla="*/ 17107 h 49"/>
              <a:gd name="T4" fmla="*/ 0 w 153"/>
              <a:gd name="T5" fmla="*/ 9979 h 49"/>
              <a:gd name="T6" fmla="*/ 6900 w 153"/>
              <a:gd name="T7" fmla="*/ 0 h 49"/>
              <a:gd name="T8" fmla="*/ 48300 w 153"/>
              <a:gd name="T9" fmla="*/ 0 h 49"/>
              <a:gd name="T10" fmla="*/ 55200 w 153"/>
              <a:gd name="T11" fmla="*/ 6771 h 49"/>
              <a:gd name="T12" fmla="*/ 48300 w 153"/>
              <a:gd name="T13" fmla="*/ 17107 h 49"/>
              <a:gd name="T14" fmla="*/ 6900 w 153"/>
              <a:gd name="T15" fmla="*/ 17107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8"/>
                  <a:pt x="0" y="28"/>
                </a:cubicBezTo>
                <a:cubicBezTo>
                  <a:pt x="0" y="10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52" y="10"/>
                  <a:pt x="152" y="19"/>
                </a:cubicBezTo>
                <a:cubicBezTo>
                  <a:pt x="152" y="38"/>
                  <a:pt x="143" y="48"/>
                  <a:pt x="133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58">
            <a:extLst>
              <a:ext uri="{FF2B5EF4-FFF2-40B4-BE49-F238E27FC236}">
                <a16:creationId xmlns:a16="http://schemas.microsoft.com/office/drawing/2014/main" id="{C5C53D4E-77AC-0D4A-9C3C-5996872A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2103069"/>
            <a:ext cx="141157" cy="44362"/>
          </a:xfrm>
          <a:custGeom>
            <a:avLst/>
            <a:gdLst>
              <a:gd name="T0" fmla="*/ 6900 w 153"/>
              <a:gd name="T1" fmla="*/ 17106 h 49"/>
              <a:gd name="T2" fmla="*/ 6900 w 153"/>
              <a:gd name="T3" fmla="*/ 17106 h 49"/>
              <a:gd name="T4" fmla="*/ 0 w 153"/>
              <a:gd name="T5" fmla="*/ 9978 h 49"/>
              <a:gd name="T6" fmla="*/ 6900 w 153"/>
              <a:gd name="T7" fmla="*/ 0 h 49"/>
              <a:gd name="T8" fmla="*/ 48300 w 153"/>
              <a:gd name="T9" fmla="*/ 0 h 49"/>
              <a:gd name="T10" fmla="*/ 55200 w 153"/>
              <a:gd name="T11" fmla="*/ 6771 h 49"/>
              <a:gd name="T12" fmla="*/ 48300 w 153"/>
              <a:gd name="T13" fmla="*/ 17106 h 49"/>
              <a:gd name="T14" fmla="*/ 6900 w 153"/>
              <a:gd name="T15" fmla="*/ 17106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8"/>
                  <a:pt x="0" y="28"/>
                </a:cubicBezTo>
                <a:cubicBezTo>
                  <a:pt x="0" y="10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52" y="10"/>
                  <a:pt x="152" y="19"/>
                </a:cubicBezTo>
                <a:cubicBezTo>
                  <a:pt x="152" y="38"/>
                  <a:pt x="143" y="48"/>
                  <a:pt x="133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59">
            <a:extLst>
              <a:ext uri="{FF2B5EF4-FFF2-40B4-BE49-F238E27FC236}">
                <a16:creationId xmlns:a16="http://schemas.microsoft.com/office/drawing/2014/main" id="{14E63651-7F35-1F49-BC1C-81CA2970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2207928"/>
            <a:ext cx="141157" cy="44362"/>
          </a:xfrm>
          <a:custGeom>
            <a:avLst/>
            <a:gdLst>
              <a:gd name="T0" fmla="*/ 6900 w 153"/>
              <a:gd name="T1" fmla="*/ 17106 h 49"/>
              <a:gd name="T2" fmla="*/ 6900 w 153"/>
              <a:gd name="T3" fmla="*/ 17106 h 49"/>
              <a:gd name="T4" fmla="*/ 0 w 153"/>
              <a:gd name="T5" fmla="*/ 9978 h 49"/>
              <a:gd name="T6" fmla="*/ 6900 w 153"/>
              <a:gd name="T7" fmla="*/ 0 h 49"/>
              <a:gd name="T8" fmla="*/ 48300 w 153"/>
              <a:gd name="T9" fmla="*/ 0 h 49"/>
              <a:gd name="T10" fmla="*/ 48300 w 153"/>
              <a:gd name="T11" fmla="*/ 0 h 49"/>
              <a:gd name="T12" fmla="*/ 55200 w 153"/>
              <a:gd name="T13" fmla="*/ 6771 h 49"/>
              <a:gd name="T14" fmla="*/ 48300 w 153"/>
              <a:gd name="T15" fmla="*/ 17106 h 49"/>
              <a:gd name="T16" fmla="*/ 6900 w 153"/>
              <a:gd name="T17" fmla="*/ 17106 h 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8"/>
                  <a:pt x="0" y="28"/>
                </a:cubicBezTo>
                <a:cubicBezTo>
                  <a:pt x="0" y="10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52" y="10"/>
                  <a:pt x="152" y="19"/>
                </a:cubicBezTo>
                <a:cubicBezTo>
                  <a:pt x="152" y="38"/>
                  <a:pt x="143" y="48"/>
                  <a:pt x="133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60">
            <a:extLst>
              <a:ext uri="{FF2B5EF4-FFF2-40B4-BE49-F238E27FC236}">
                <a16:creationId xmlns:a16="http://schemas.microsoft.com/office/drawing/2014/main" id="{48B6030D-A05F-2141-B93A-FFABB9F8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2312786"/>
            <a:ext cx="141157" cy="44362"/>
          </a:xfrm>
          <a:custGeom>
            <a:avLst/>
            <a:gdLst>
              <a:gd name="T0" fmla="*/ 6900 w 153"/>
              <a:gd name="T1" fmla="*/ 17106 h 49"/>
              <a:gd name="T2" fmla="*/ 6900 w 153"/>
              <a:gd name="T3" fmla="*/ 17106 h 49"/>
              <a:gd name="T4" fmla="*/ 0 w 153"/>
              <a:gd name="T5" fmla="*/ 9978 h 49"/>
              <a:gd name="T6" fmla="*/ 6900 w 153"/>
              <a:gd name="T7" fmla="*/ 0 h 49"/>
              <a:gd name="T8" fmla="*/ 48300 w 153"/>
              <a:gd name="T9" fmla="*/ 0 h 49"/>
              <a:gd name="T10" fmla="*/ 55200 w 153"/>
              <a:gd name="T11" fmla="*/ 6771 h 49"/>
              <a:gd name="T12" fmla="*/ 48300 w 153"/>
              <a:gd name="T13" fmla="*/ 17106 h 49"/>
              <a:gd name="T14" fmla="*/ 6900 w 153"/>
              <a:gd name="T15" fmla="*/ 17106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49">
                <a:moveTo>
                  <a:pt x="19" y="48"/>
                </a:moveTo>
                <a:lnTo>
                  <a:pt x="19" y="48"/>
                </a:lnTo>
                <a:cubicBezTo>
                  <a:pt x="10" y="48"/>
                  <a:pt x="0" y="38"/>
                  <a:pt x="0" y="28"/>
                </a:cubicBezTo>
                <a:cubicBezTo>
                  <a:pt x="0" y="10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52" y="10"/>
                  <a:pt x="152" y="19"/>
                </a:cubicBezTo>
                <a:cubicBezTo>
                  <a:pt x="152" y="38"/>
                  <a:pt x="143" y="48"/>
                  <a:pt x="133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61">
            <a:extLst>
              <a:ext uri="{FF2B5EF4-FFF2-40B4-BE49-F238E27FC236}">
                <a16:creationId xmlns:a16="http://schemas.microsoft.com/office/drawing/2014/main" id="{B602A037-D444-6042-9B1F-97378D61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2103069"/>
            <a:ext cx="254082" cy="44362"/>
          </a:xfrm>
          <a:custGeom>
            <a:avLst/>
            <a:gdLst>
              <a:gd name="T0" fmla="*/ 92766 w 276"/>
              <a:gd name="T1" fmla="*/ 17106 h 49"/>
              <a:gd name="T2" fmla="*/ 92766 w 276"/>
              <a:gd name="T3" fmla="*/ 17106 h 49"/>
              <a:gd name="T4" fmla="*/ 10146 w 276"/>
              <a:gd name="T5" fmla="*/ 17106 h 49"/>
              <a:gd name="T6" fmla="*/ 0 w 276"/>
              <a:gd name="T7" fmla="*/ 6771 h 49"/>
              <a:gd name="T8" fmla="*/ 10146 w 276"/>
              <a:gd name="T9" fmla="*/ 0 h 49"/>
              <a:gd name="T10" fmla="*/ 92766 w 276"/>
              <a:gd name="T11" fmla="*/ 0 h 49"/>
              <a:gd name="T12" fmla="*/ 99651 w 276"/>
              <a:gd name="T13" fmla="*/ 6771 h 49"/>
              <a:gd name="T14" fmla="*/ 92766 w 276"/>
              <a:gd name="T15" fmla="*/ 17106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6" h="49">
                <a:moveTo>
                  <a:pt x="256" y="48"/>
                </a:moveTo>
                <a:lnTo>
                  <a:pt x="256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8"/>
                  <a:pt x="0" y="19"/>
                </a:cubicBezTo>
                <a:cubicBezTo>
                  <a:pt x="0" y="10"/>
                  <a:pt x="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10"/>
                  <a:pt x="275" y="19"/>
                </a:cubicBezTo>
                <a:cubicBezTo>
                  <a:pt x="275" y="38"/>
                  <a:pt x="266" y="48"/>
                  <a:pt x="25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62">
            <a:extLst>
              <a:ext uri="{FF2B5EF4-FFF2-40B4-BE49-F238E27FC236}">
                <a16:creationId xmlns:a16="http://schemas.microsoft.com/office/drawing/2014/main" id="{24FAC4ED-081D-C349-9174-7712FF50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2207928"/>
            <a:ext cx="254082" cy="44362"/>
          </a:xfrm>
          <a:custGeom>
            <a:avLst/>
            <a:gdLst>
              <a:gd name="T0" fmla="*/ 92766 w 276"/>
              <a:gd name="T1" fmla="*/ 17106 h 49"/>
              <a:gd name="T2" fmla="*/ 92766 w 276"/>
              <a:gd name="T3" fmla="*/ 17106 h 49"/>
              <a:gd name="T4" fmla="*/ 10146 w 276"/>
              <a:gd name="T5" fmla="*/ 17106 h 49"/>
              <a:gd name="T6" fmla="*/ 0 w 276"/>
              <a:gd name="T7" fmla="*/ 9978 h 49"/>
              <a:gd name="T8" fmla="*/ 10146 w 276"/>
              <a:gd name="T9" fmla="*/ 0 h 49"/>
              <a:gd name="T10" fmla="*/ 92766 w 276"/>
              <a:gd name="T11" fmla="*/ 0 h 49"/>
              <a:gd name="T12" fmla="*/ 99651 w 276"/>
              <a:gd name="T13" fmla="*/ 9978 h 49"/>
              <a:gd name="T14" fmla="*/ 92766 w 276"/>
              <a:gd name="T15" fmla="*/ 17106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6" h="49">
                <a:moveTo>
                  <a:pt x="256" y="48"/>
                </a:moveTo>
                <a:lnTo>
                  <a:pt x="256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8"/>
                  <a:pt x="0" y="28"/>
                </a:cubicBezTo>
                <a:cubicBezTo>
                  <a:pt x="0" y="10"/>
                  <a:pt x="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10"/>
                  <a:pt x="275" y="28"/>
                </a:cubicBezTo>
                <a:cubicBezTo>
                  <a:pt x="275" y="38"/>
                  <a:pt x="266" y="48"/>
                  <a:pt x="25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63">
            <a:extLst>
              <a:ext uri="{FF2B5EF4-FFF2-40B4-BE49-F238E27FC236}">
                <a16:creationId xmlns:a16="http://schemas.microsoft.com/office/drawing/2014/main" id="{5F00C4F2-1D23-7B45-BED0-99CE761A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2320852"/>
            <a:ext cx="254082" cy="36296"/>
          </a:xfrm>
          <a:custGeom>
            <a:avLst/>
            <a:gdLst>
              <a:gd name="T0" fmla="*/ 92766 w 276"/>
              <a:gd name="T1" fmla="*/ 13921 h 39"/>
              <a:gd name="T2" fmla="*/ 92766 w 276"/>
              <a:gd name="T3" fmla="*/ 13921 h 39"/>
              <a:gd name="T4" fmla="*/ 10146 w 276"/>
              <a:gd name="T5" fmla="*/ 13921 h 39"/>
              <a:gd name="T6" fmla="*/ 0 w 276"/>
              <a:gd name="T7" fmla="*/ 6594 h 39"/>
              <a:gd name="T8" fmla="*/ 10146 w 276"/>
              <a:gd name="T9" fmla="*/ 0 h 39"/>
              <a:gd name="T10" fmla="*/ 92766 w 276"/>
              <a:gd name="T11" fmla="*/ 0 h 39"/>
              <a:gd name="T12" fmla="*/ 99651 w 276"/>
              <a:gd name="T13" fmla="*/ 6594 h 39"/>
              <a:gd name="T14" fmla="*/ 92766 w 276"/>
              <a:gd name="T15" fmla="*/ 1392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6" h="39">
                <a:moveTo>
                  <a:pt x="256" y="38"/>
                </a:moveTo>
                <a:lnTo>
                  <a:pt x="256" y="38"/>
                </a:lnTo>
                <a:cubicBezTo>
                  <a:pt x="28" y="38"/>
                  <a:pt x="28" y="38"/>
                  <a:pt x="28" y="38"/>
                </a:cubicBezTo>
                <a:cubicBezTo>
                  <a:pt x="9" y="38"/>
                  <a:pt x="0" y="2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9"/>
                  <a:pt x="275" y="18"/>
                </a:cubicBezTo>
                <a:cubicBezTo>
                  <a:pt x="275" y="28"/>
                  <a:pt x="266" y="38"/>
                  <a:pt x="25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64">
            <a:extLst>
              <a:ext uri="{FF2B5EF4-FFF2-40B4-BE49-F238E27FC236}">
                <a16:creationId xmlns:a16="http://schemas.microsoft.com/office/drawing/2014/main" id="{D2CBA7CC-5B8E-E841-903F-BA86A37A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5087" y="2425711"/>
            <a:ext cx="133091" cy="129057"/>
          </a:xfrm>
          <a:custGeom>
            <a:avLst/>
            <a:gdLst>
              <a:gd name="T0" fmla="*/ 48386 w 144"/>
              <a:gd name="T1" fmla="*/ 50445 h 143"/>
              <a:gd name="T2" fmla="*/ 48386 w 144"/>
              <a:gd name="T3" fmla="*/ 50445 h 143"/>
              <a:gd name="T4" fmla="*/ 6912 w 144"/>
              <a:gd name="T5" fmla="*/ 50445 h 143"/>
              <a:gd name="T6" fmla="*/ 0 w 144"/>
              <a:gd name="T7" fmla="*/ 46892 h 143"/>
              <a:gd name="T8" fmla="*/ 0 w 144"/>
              <a:gd name="T9" fmla="*/ 3197 h 143"/>
              <a:gd name="T10" fmla="*/ 6912 w 144"/>
              <a:gd name="T11" fmla="*/ 0 h 143"/>
              <a:gd name="T12" fmla="*/ 48386 w 144"/>
              <a:gd name="T13" fmla="*/ 0 h 143"/>
              <a:gd name="T14" fmla="*/ 52024 w 144"/>
              <a:gd name="T15" fmla="*/ 3197 h 143"/>
              <a:gd name="T16" fmla="*/ 52024 w 144"/>
              <a:gd name="T17" fmla="*/ 46892 h 143"/>
              <a:gd name="T18" fmla="*/ 48386 w 144"/>
              <a:gd name="T19" fmla="*/ 50445 h 143"/>
              <a:gd name="T20" fmla="*/ 10550 w 144"/>
              <a:gd name="T21" fmla="*/ 40143 h 143"/>
              <a:gd name="T22" fmla="*/ 10550 w 144"/>
              <a:gd name="T23" fmla="*/ 40143 h 143"/>
              <a:gd name="T24" fmla="*/ 41474 w 144"/>
              <a:gd name="T25" fmla="*/ 40143 h 143"/>
              <a:gd name="T26" fmla="*/ 41474 w 144"/>
              <a:gd name="T27" fmla="*/ 9947 h 143"/>
              <a:gd name="T28" fmla="*/ 10550 w 144"/>
              <a:gd name="T29" fmla="*/ 9947 h 143"/>
              <a:gd name="T30" fmla="*/ 10550 w 144"/>
              <a:gd name="T31" fmla="*/ 40143 h 1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4" h="143">
                <a:moveTo>
                  <a:pt x="133" y="142"/>
                </a:moveTo>
                <a:lnTo>
                  <a:pt x="133" y="142"/>
                </a:lnTo>
                <a:cubicBezTo>
                  <a:pt x="19" y="142"/>
                  <a:pt x="19" y="142"/>
                  <a:pt x="19" y="142"/>
                </a:cubicBezTo>
                <a:cubicBezTo>
                  <a:pt x="10" y="142"/>
                  <a:pt x="0" y="132"/>
                  <a:pt x="0" y="13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43" y="9"/>
                  <a:pt x="143" y="9"/>
                </a:cubicBezTo>
                <a:cubicBezTo>
                  <a:pt x="143" y="132"/>
                  <a:pt x="143" y="132"/>
                  <a:pt x="143" y="132"/>
                </a:cubicBezTo>
                <a:cubicBezTo>
                  <a:pt x="143" y="132"/>
                  <a:pt x="143" y="142"/>
                  <a:pt x="133" y="142"/>
                </a:cubicBezTo>
                <a:close/>
                <a:moveTo>
                  <a:pt x="29" y="113"/>
                </a:moveTo>
                <a:lnTo>
                  <a:pt x="29" y="113"/>
                </a:lnTo>
                <a:cubicBezTo>
                  <a:pt x="114" y="113"/>
                  <a:pt x="114" y="113"/>
                  <a:pt x="114" y="113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29" y="28"/>
                  <a:pt x="29" y="28"/>
                  <a:pt x="29" y="28"/>
                </a:cubicBezTo>
                <a:lnTo>
                  <a:pt x="29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65">
            <a:extLst>
              <a:ext uri="{FF2B5EF4-FFF2-40B4-BE49-F238E27FC236}">
                <a16:creationId xmlns:a16="http://schemas.microsoft.com/office/drawing/2014/main" id="{0E4C4FE7-6C5B-9C47-817F-CC1EC77A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1687667"/>
            <a:ext cx="149223" cy="149223"/>
          </a:xfrm>
          <a:custGeom>
            <a:avLst/>
            <a:gdLst>
              <a:gd name="T0" fmla="*/ 27387 w 163"/>
              <a:gd name="T1" fmla="*/ 58378 h 163"/>
              <a:gd name="T2" fmla="*/ 27387 w 163"/>
              <a:gd name="T3" fmla="*/ 58378 h 163"/>
              <a:gd name="T4" fmla="*/ 0 w 163"/>
              <a:gd name="T5" fmla="*/ 27387 h 163"/>
              <a:gd name="T6" fmla="*/ 27387 w 163"/>
              <a:gd name="T7" fmla="*/ 0 h 163"/>
              <a:gd name="T8" fmla="*/ 58378 w 163"/>
              <a:gd name="T9" fmla="*/ 27387 h 163"/>
              <a:gd name="T10" fmla="*/ 27387 w 163"/>
              <a:gd name="T11" fmla="*/ 58378 h 163"/>
              <a:gd name="T12" fmla="*/ 27387 w 163"/>
              <a:gd name="T13" fmla="*/ 17297 h 163"/>
              <a:gd name="T14" fmla="*/ 27387 w 163"/>
              <a:gd name="T15" fmla="*/ 17297 h 163"/>
              <a:gd name="T16" fmla="*/ 13694 w 163"/>
              <a:gd name="T17" fmla="*/ 27387 h 163"/>
              <a:gd name="T18" fmla="*/ 27387 w 163"/>
              <a:gd name="T19" fmla="*/ 41081 h 163"/>
              <a:gd name="T20" fmla="*/ 41081 w 163"/>
              <a:gd name="T21" fmla="*/ 27387 h 163"/>
              <a:gd name="T22" fmla="*/ 27387 w 163"/>
              <a:gd name="T23" fmla="*/ 17297 h 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3" h="163">
                <a:moveTo>
                  <a:pt x="76" y="162"/>
                </a:moveTo>
                <a:lnTo>
                  <a:pt x="76" y="162"/>
                </a:lnTo>
                <a:cubicBezTo>
                  <a:pt x="29" y="162"/>
                  <a:pt x="0" y="124"/>
                  <a:pt x="0" y="76"/>
                </a:cubicBezTo>
                <a:cubicBezTo>
                  <a:pt x="0" y="38"/>
                  <a:pt x="29" y="0"/>
                  <a:pt x="76" y="0"/>
                </a:cubicBezTo>
                <a:cubicBezTo>
                  <a:pt x="124" y="0"/>
                  <a:pt x="162" y="38"/>
                  <a:pt x="162" y="76"/>
                </a:cubicBezTo>
                <a:cubicBezTo>
                  <a:pt x="162" y="124"/>
                  <a:pt x="124" y="162"/>
                  <a:pt x="76" y="162"/>
                </a:cubicBezTo>
                <a:close/>
                <a:moveTo>
                  <a:pt x="76" y="48"/>
                </a:moveTo>
                <a:lnTo>
                  <a:pt x="76" y="48"/>
                </a:lnTo>
                <a:cubicBezTo>
                  <a:pt x="57" y="48"/>
                  <a:pt x="38" y="57"/>
                  <a:pt x="38" y="76"/>
                </a:cubicBezTo>
                <a:cubicBezTo>
                  <a:pt x="38" y="95"/>
                  <a:pt x="57" y="114"/>
                  <a:pt x="76" y="114"/>
                </a:cubicBezTo>
                <a:cubicBezTo>
                  <a:pt x="95" y="114"/>
                  <a:pt x="114" y="95"/>
                  <a:pt x="114" y="76"/>
                </a:cubicBezTo>
                <a:cubicBezTo>
                  <a:pt x="114" y="57"/>
                  <a:pt x="95" y="48"/>
                  <a:pt x="76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66">
            <a:extLst>
              <a:ext uri="{FF2B5EF4-FFF2-40B4-BE49-F238E27FC236}">
                <a16:creationId xmlns:a16="http://schemas.microsoft.com/office/drawing/2014/main" id="{1B25E203-8017-CE4D-9CE1-184FAACF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2163" y="4337363"/>
            <a:ext cx="669482" cy="1036485"/>
          </a:xfrm>
          <a:custGeom>
            <a:avLst/>
            <a:gdLst>
              <a:gd name="T0" fmla="*/ 10080 w 732"/>
              <a:gd name="T1" fmla="*/ 407627 h 1132"/>
              <a:gd name="T2" fmla="*/ 0 w 732"/>
              <a:gd name="T3" fmla="*/ 400779 h 1132"/>
              <a:gd name="T4" fmla="*/ 0 w 732"/>
              <a:gd name="T5" fmla="*/ 10452 h 1132"/>
              <a:gd name="T6" fmla="*/ 253085 w 732"/>
              <a:gd name="T7" fmla="*/ 0 h 1132"/>
              <a:gd name="T8" fmla="*/ 263165 w 732"/>
              <a:gd name="T9" fmla="*/ 383839 h 1132"/>
              <a:gd name="T10" fmla="*/ 259925 w 732"/>
              <a:gd name="T11" fmla="*/ 407627 h 1132"/>
              <a:gd name="T12" fmla="*/ 235804 w 732"/>
              <a:gd name="T13" fmla="*/ 390327 h 1132"/>
              <a:gd name="T14" fmla="*/ 215284 w 732"/>
              <a:gd name="T15" fmla="*/ 407627 h 1132"/>
              <a:gd name="T16" fmla="*/ 208444 w 732"/>
              <a:gd name="T17" fmla="*/ 404022 h 1132"/>
              <a:gd name="T18" fmla="*/ 181083 w 732"/>
              <a:gd name="T19" fmla="*/ 404022 h 1132"/>
              <a:gd name="T20" fmla="*/ 174243 w 732"/>
              <a:gd name="T21" fmla="*/ 407627 h 1132"/>
              <a:gd name="T22" fmla="*/ 153723 w 732"/>
              <a:gd name="T23" fmla="*/ 390327 h 1132"/>
              <a:gd name="T24" fmla="*/ 133203 w 732"/>
              <a:gd name="T25" fmla="*/ 407627 h 1132"/>
              <a:gd name="T26" fmla="*/ 126362 w 732"/>
              <a:gd name="T27" fmla="*/ 404022 h 1132"/>
              <a:gd name="T28" fmla="*/ 99002 w 732"/>
              <a:gd name="T29" fmla="*/ 404022 h 1132"/>
              <a:gd name="T30" fmla="*/ 92162 w 732"/>
              <a:gd name="T31" fmla="*/ 407627 h 1132"/>
              <a:gd name="T32" fmla="*/ 71641 w 732"/>
              <a:gd name="T33" fmla="*/ 390327 h 1132"/>
              <a:gd name="T34" fmla="*/ 51121 w 732"/>
              <a:gd name="T35" fmla="*/ 407627 h 1132"/>
              <a:gd name="T36" fmla="*/ 44281 w 732"/>
              <a:gd name="T37" fmla="*/ 404022 h 1132"/>
              <a:gd name="T38" fmla="*/ 16920 w 732"/>
              <a:gd name="T39" fmla="*/ 404022 h 1132"/>
              <a:gd name="T40" fmla="*/ 194764 w 732"/>
              <a:gd name="T41" fmla="*/ 370144 h 1132"/>
              <a:gd name="T42" fmla="*/ 194764 w 732"/>
              <a:gd name="T43" fmla="*/ 370144 h 1132"/>
              <a:gd name="T44" fmla="*/ 215284 w 732"/>
              <a:gd name="T45" fmla="*/ 387083 h 1132"/>
              <a:gd name="T46" fmla="*/ 235804 w 732"/>
              <a:gd name="T47" fmla="*/ 370144 h 1132"/>
              <a:gd name="T48" fmla="*/ 239405 w 732"/>
              <a:gd name="T49" fmla="*/ 370144 h 1132"/>
              <a:gd name="T50" fmla="*/ 246245 w 732"/>
              <a:gd name="T51" fmla="*/ 13696 h 1132"/>
              <a:gd name="T52" fmla="*/ 16920 w 732"/>
              <a:gd name="T53" fmla="*/ 380235 h 1132"/>
              <a:gd name="T54" fmla="*/ 30601 w 732"/>
              <a:gd name="T55" fmla="*/ 370144 h 1132"/>
              <a:gd name="T56" fmla="*/ 37441 w 732"/>
              <a:gd name="T57" fmla="*/ 373387 h 1132"/>
              <a:gd name="T58" fmla="*/ 64801 w 732"/>
              <a:gd name="T59" fmla="*/ 370144 h 1132"/>
              <a:gd name="T60" fmla="*/ 71641 w 732"/>
              <a:gd name="T61" fmla="*/ 370144 h 1132"/>
              <a:gd name="T62" fmla="*/ 92162 w 732"/>
              <a:gd name="T63" fmla="*/ 387083 h 1132"/>
              <a:gd name="T64" fmla="*/ 112682 w 732"/>
              <a:gd name="T65" fmla="*/ 370144 h 1132"/>
              <a:gd name="T66" fmla="*/ 133203 w 732"/>
              <a:gd name="T67" fmla="*/ 387083 h 1132"/>
              <a:gd name="T68" fmla="*/ 153723 w 732"/>
              <a:gd name="T69" fmla="*/ 370144 h 1132"/>
              <a:gd name="T70" fmla="*/ 157323 w 732"/>
              <a:gd name="T71" fmla="*/ 370144 h 1132"/>
              <a:gd name="T72" fmla="*/ 187924 w 732"/>
              <a:gd name="T73" fmla="*/ 370144 h 11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32" h="1132">
                <a:moveTo>
                  <a:pt x="28" y="1131"/>
                </a:moveTo>
                <a:lnTo>
                  <a:pt x="28" y="1131"/>
                </a:lnTo>
                <a:cubicBezTo>
                  <a:pt x="19" y="1131"/>
                  <a:pt x="19" y="1131"/>
                  <a:pt x="19" y="1131"/>
                </a:cubicBezTo>
                <a:cubicBezTo>
                  <a:pt x="9" y="1131"/>
                  <a:pt x="0" y="1121"/>
                  <a:pt x="0" y="1112"/>
                </a:cubicBezTo>
                <a:cubicBezTo>
                  <a:pt x="0" y="1065"/>
                  <a:pt x="0" y="1065"/>
                  <a:pt x="0" y="106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38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722" y="0"/>
                  <a:pt x="731" y="10"/>
                  <a:pt x="731" y="29"/>
                </a:cubicBezTo>
                <a:cubicBezTo>
                  <a:pt x="731" y="1065"/>
                  <a:pt x="731" y="1065"/>
                  <a:pt x="731" y="1065"/>
                </a:cubicBezTo>
                <a:cubicBezTo>
                  <a:pt x="731" y="1112"/>
                  <a:pt x="731" y="1112"/>
                  <a:pt x="731" y="1112"/>
                </a:cubicBezTo>
                <a:cubicBezTo>
                  <a:pt x="731" y="1121"/>
                  <a:pt x="731" y="1131"/>
                  <a:pt x="722" y="1131"/>
                </a:cubicBezTo>
                <a:cubicBezTo>
                  <a:pt x="712" y="1131"/>
                  <a:pt x="703" y="1131"/>
                  <a:pt x="693" y="1121"/>
                </a:cubicBezTo>
                <a:cubicBezTo>
                  <a:pt x="655" y="1083"/>
                  <a:pt x="655" y="1083"/>
                  <a:pt x="655" y="1083"/>
                </a:cubicBezTo>
                <a:cubicBezTo>
                  <a:pt x="617" y="1121"/>
                  <a:pt x="617" y="1121"/>
                  <a:pt x="617" y="1121"/>
                </a:cubicBezTo>
                <a:cubicBezTo>
                  <a:pt x="608" y="1131"/>
                  <a:pt x="608" y="1131"/>
                  <a:pt x="598" y="1131"/>
                </a:cubicBezTo>
                <a:cubicBezTo>
                  <a:pt x="589" y="1131"/>
                  <a:pt x="589" y="1131"/>
                  <a:pt x="579" y="1121"/>
                </a:cubicBezTo>
                <a:cubicBezTo>
                  <a:pt x="541" y="1083"/>
                  <a:pt x="541" y="1083"/>
                  <a:pt x="541" y="1083"/>
                </a:cubicBezTo>
                <a:cubicBezTo>
                  <a:pt x="503" y="1121"/>
                  <a:pt x="503" y="1121"/>
                  <a:pt x="503" y="1121"/>
                </a:cubicBezTo>
                <a:cubicBezTo>
                  <a:pt x="494" y="1131"/>
                  <a:pt x="494" y="1131"/>
                  <a:pt x="484" y="1131"/>
                </a:cubicBezTo>
                <a:cubicBezTo>
                  <a:pt x="475" y="1131"/>
                  <a:pt x="475" y="1131"/>
                  <a:pt x="465" y="1121"/>
                </a:cubicBezTo>
                <a:cubicBezTo>
                  <a:pt x="427" y="1083"/>
                  <a:pt x="427" y="1083"/>
                  <a:pt x="427" y="1083"/>
                </a:cubicBezTo>
                <a:cubicBezTo>
                  <a:pt x="389" y="1121"/>
                  <a:pt x="389" y="1121"/>
                  <a:pt x="389" y="1121"/>
                </a:cubicBezTo>
                <a:cubicBezTo>
                  <a:pt x="380" y="1131"/>
                  <a:pt x="380" y="1131"/>
                  <a:pt x="370" y="1131"/>
                </a:cubicBezTo>
                <a:cubicBezTo>
                  <a:pt x="361" y="1131"/>
                  <a:pt x="361" y="1131"/>
                  <a:pt x="351" y="1121"/>
                </a:cubicBezTo>
                <a:cubicBezTo>
                  <a:pt x="313" y="1083"/>
                  <a:pt x="313" y="1083"/>
                  <a:pt x="313" y="1083"/>
                </a:cubicBezTo>
                <a:cubicBezTo>
                  <a:pt x="275" y="1121"/>
                  <a:pt x="275" y="1121"/>
                  <a:pt x="275" y="1121"/>
                </a:cubicBezTo>
                <a:cubicBezTo>
                  <a:pt x="266" y="1131"/>
                  <a:pt x="256" y="1131"/>
                  <a:pt x="256" y="1131"/>
                </a:cubicBezTo>
                <a:cubicBezTo>
                  <a:pt x="247" y="1131"/>
                  <a:pt x="237" y="1131"/>
                  <a:pt x="237" y="1121"/>
                </a:cubicBezTo>
                <a:cubicBezTo>
                  <a:pt x="199" y="1083"/>
                  <a:pt x="199" y="1083"/>
                  <a:pt x="199" y="1083"/>
                </a:cubicBezTo>
                <a:cubicBezTo>
                  <a:pt x="152" y="1121"/>
                  <a:pt x="152" y="1121"/>
                  <a:pt x="152" y="1121"/>
                </a:cubicBezTo>
                <a:cubicBezTo>
                  <a:pt x="152" y="1131"/>
                  <a:pt x="142" y="1131"/>
                  <a:pt x="142" y="1131"/>
                </a:cubicBezTo>
                <a:cubicBezTo>
                  <a:pt x="133" y="1131"/>
                  <a:pt x="123" y="1131"/>
                  <a:pt x="123" y="1121"/>
                </a:cubicBezTo>
                <a:cubicBezTo>
                  <a:pt x="85" y="1083"/>
                  <a:pt x="85" y="1083"/>
                  <a:pt x="85" y="1083"/>
                </a:cubicBezTo>
                <a:cubicBezTo>
                  <a:pt x="47" y="1121"/>
                  <a:pt x="47" y="1121"/>
                  <a:pt x="47" y="1121"/>
                </a:cubicBezTo>
                <a:cubicBezTo>
                  <a:pt x="38" y="1131"/>
                  <a:pt x="28" y="1131"/>
                  <a:pt x="28" y="1131"/>
                </a:cubicBezTo>
                <a:close/>
                <a:moveTo>
                  <a:pt x="541" y="1027"/>
                </a:moveTo>
                <a:lnTo>
                  <a:pt x="541" y="1027"/>
                </a:lnTo>
                <a:lnTo>
                  <a:pt x="551" y="1027"/>
                </a:lnTo>
                <a:cubicBezTo>
                  <a:pt x="598" y="1074"/>
                  <a:pt x="598" y="1074"/>
                  <a:pt x="598" y="1074"/>
                </a:cubicBezTo>
                <a:cubicBezTo>
                  <a:pt x="636" y="1027"/>
                  <a:pt x="636" y="1027"/>
                  <a:pt x="636" y="1027"/>
                </a:cubicBezTo>
                <a:cubicBezTo>
                  <a:pt x="636" y="1027"/>
                  <a:pt x="646" y="1027"/>
                  <a:pt x="655" y="1027"/>
                </a:cubicBezTo>
                <a:lnTo>
                  <a:pt x="665" y="1027"/>
                </a:lnTo>
                <a:cubicBezTo>
                  <a:pt x="684" y="1055"/>
                  <a:pt x="684" y="1055"/>
                  <a:pt x="684" y="1055"/>
                </a:cubicBezTo>
                <a:cubicBezTo>
                  <a:pt x="684" y="38"/>
                  <a:pt x="684" y="38"/>
                  <a:pt x="684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1055"/>
                  <a:pt x="47" y="1055"/>
                  <a:pt x="47" y="1055"/>
                </a:cubicBezTo>
                <a:cubicBezTo>
                  <a:pt x="66" y="1036"/>
                  <a:pt x="66" y="1036"/>
                  <a:pt x="66" y="1036"/>
                </a:cubicBezTo>
                <a:cubicBezTo>
                  <a:pt x="76" y="1027"/>
                  <a:pt x="76" y="1027"/>
                  <a:pt x="85" y="1027"/>
                </a:cubicBezTo>
                <a:cubicBezTo>
                  <a:pt x="95" y="1027"/>
                  <a:pt x="95" y="1027"/>
                  <a:pt x="104" y="1036"/>
                </a:cubicBezTo>
                <a:cubicBezTo>
                  <a:pt x="142" y="1074"/>
                  <a:pt x="142" y="1074"/>
                  <a:pt x="142" y="1074"/>
                </a:cubicBezTo>
                <a:cubicBezTo>
                  <a:pt x="180" y="1027"/>
                  <a:pt x="180" y="1027"/>
                  <a:pt x="180" y="1027"/>
                </a:cubicBezTo>
                <a:cubicBezTo>
                  <a:pt x="180" y="1027"/>
                  <a:pt x="190" y="1027"/>
                  <a:pt x="199" y="1027"/>
                </a:cubicBezTo>
                <a:lnTo>
                  <a:pt x="209" y="1027"/>
                </a:lnTo>
                <a:cubicBezTo>
                  <a:pt x="256" y="1074"/>
                  <a:pt x="256" y="1074"/>
                  <a:pt x="256" y="1074"/>
                </a:cubicBezTo>
                <a:cubicBezTo>
                  <a:pt x="294" y="1036"/>
                  <a:pt x="294" y="1036"/>
                  <a:pt x="294" y="1036"/>
                </a:cubicBezTo>
                <a:cubicBezTo>
                  <a:pt x="294" y="1027"/>
                  <a:pt x="304" y="1027"/>
                  <a:pt x="313" y="1027"/>
                </a:cubicBezTo>
                <a:lnTo>
                  <a:pt x="323" y="1027"/>
                </a:lnTo>
                <a:cubicBezTo>
                  <a:pt x="370" y="1074"/>
                  <a:pt x="370" y="1074"/>
                  <a:pt x="370" y="1074"/>
                </a:cubicBezTo>
                <a:cubicBezTo>
                  <a:pt x="408" y="1036"/>
                  <a:pt x="408" y="1036"/>
                  <a:pt x="408" y="1036"/>
                </a:cubicBezTo>
                <a:cubicBezTo>
                  <a:pt x="408" y="1027"/>
                  <a:pt x="418" y="1027"/>
                  <a:pt x="427" y="1027"/>
                </a:cubicBezTo>
                <a:lnTo>
                  <a:pt x="437" y="1027"/>
                </a:lnTo>
                <a:cubicBezTo>
                  <a:pt x="484" y="1074"/>
                  <a:pt x="484" y="1074"/>
                  <a:pt x="484" y="1074"/>
                </a:cubicBezTo>
                <a:cubicBezTo>
                  <a:pt x="522" y="1027"/>
                  <a:pt x="522" y="1027"/>
                  <a:pt x="522" y="1027"/>
                </a:cubicBezTo>
                <a:cubicBezTo>
                  <a:pt x="522" y="1027"/>
                  <a:pt x="532" y="1027"/>
                  <a:pt x="541" y="10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67">
            <a:extLst>
              <a:ext uri="{FF2B5EF4-FFF2-40B4-BE49-F238E27FC236}">
                <a16:creationId xmlns:a16="http://schemas.microsoft.com/office/drawing/2014/main" id="{BE73DE46-55AE-F84E-9ADC-E129CE79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4413989"/>
            <a:ext cx="149223" cy="149223"/>
          </a:xfrm>
          <a:custGeom>
            <a:avLst/>
            <a:gdLst>
              <a:gd name="T0" fmla="*/ 27556 w 162"/>
              <a:gd name="T1" fmla="*/ 58375 h 162"/>
              <a:gd name="T2" fmla="*/ 27556 w 162"/>
              <a:gd name="T3" fmla="*/ 58375 h 162"/>
              <a:gd name="T4" fmla="*/ 0 w 162"/>
              <a:gd name="T5" fmla="*/ 27556 h 162"/>
              <a:gd name="T6" fmla="*/ 27556 w 162"/>
              <a:gd name="T7" fmla="*/ 0 h 162"/>
              <a:gd name="T8" fmla="*/ 58375 w 162"/>
              <a:gd name="T9" fmla="*/ 27556 h 162"/>
              <a:gd name="T10" fmla="*/ 27556 w 162"/>
              <a:gd name="T11" fmla="*/ 58375 h 162"/>
              <a:gd name="T12" fmla="*/ 27556 w 162"/>
              <a:gd name="T13" fmla="*/ 17041 h 162"/>
              <a:gd name="T14" fmla="*/ 27556 w 162"/>
              <a:gd name="T15" fmla="*/ 17041 h 162"/>
              <a:gd name="T16" fmla="*/ 13778 w 162"/>
              <a:gd name="T17" fmla="*/ 27556 h 162"/>
              <a:gd name="T18" fmla="*/ 27556 w 162"/>
              <a:gd name="T19" fmla="*/ 41334 h 162"/>
              <a:gd name="T20" fmla="*/ 41334 w 162"/>
              <a:gd name="T21" fmla="*/ 27556 h 162"/>
              <a:gd name="T22" fmla="*/ 27556 w 162"/>
              <a:gd name="T23" fmla="*/ 17041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76" y="161"/>
                </a:moveTo>
                <a:lnTo>
                  <a:pt x="76" y="161"/>
                </a:lnTo>
                <a:cubicBezTo>
                  <a:pt x="38" y="161"/>
                  <a:pt x="0" y="123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123" y="0"/>
                  <a:pt x="161" y="38"/>
                  <a:pt x="161" y="76"/>
                </a:cubicBezTo>
                <a:cubicBezTo>
                  <a:pt x="161" y="123"/>
                  <a:pt x="123" y="161"/>
                  <a:pt x="76" y="161"/>
                </a:cubicBezTo>
                <a:close/>
                <a:moveTo>
                  <a:pt x="76" y="47"/>
                </a:moveTo>
                <a:lnTo>
                  <a:pt x="76" y="47"/>
                </a:lnTo>
                <a:cubicBezTo>
                  <a:pt x="57" y="47"/>
                  <a:pt x="38" y="57"/>
                  <a:pt x="38" y="76"/>
                </a:cubicBezTo>
                <a:cubicBezTo>
                  <a:pt x="38" y="95"/>
                  <a:pt x="57" y="114"/>
                  <a:pt x="76" y="114"/>
                </a:cubicBezTo>
                <a:cubicBezTo>
                  <a:pt x="95" y="114"/>
                  <a:pt x="114" y="95"/>
                  <a:pt x="114" y="76"/>
                </a:cubicBezTo>
                <a:cubicBezTo>
                  <a:pt x="114" y="57"/>
                  <a:pt x="95" y="47"/>
                  <a:pt x="76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68">
            <a:extLst>
              <a:ext uri="{FF2B5EF4-FFF2-40B4-BE49-F238E27FC236}">
                <a16:creationId xmlns:a16="http://schemas.microsoft.com/office/drawing/2014/main" id="{2E5E4467-EF47-C948-83DC-7F726504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739" y="4466420"/>
            <a:ext cx="254082" cy="44362"/>
          </a:xfrm>
          <a:custGeom>
            <a:avLst/>
            <a:gdLst>
              <a:gd name="T0" fmla="*/ 92766 w 276"/>
              <a:gd name="T1" fmla="*/ 17098 h 48"/>
              <a:gd name="T2" fmla="*/ 92766 w 276"/>
              <a:gd name="T3" fmla="*/ 17098 h 48"/>
              <a:gd name="T4" fmla="*/ 10146 w 276"/>
              <a:gd name="T5" fmla="*/ 17098 h 48"/>
              <a:gd name="T6" fmla="*/ 0 w 276"/>
              <a:gd name="T7" fmla="*/ 6912 h 48"/>
              <a:gd name="T8" fmla="*/ 10146 w 276"/>
              <a:gd name="T9" fmla="*/ 0 h 48"/>
              <a:gd name="T10" fmla="*/ 92766 w 276"/>
              <a:gd name="T11" fmla="*/ 0 h 48"/>
              <a:gd name="T12" fmla="*/ 99651 w 276"/>
              <a:gd name="T13" fmla="*/ 6912 h 48"/>
              <a:gd name="T14" fmla="*/ 92766 w 276"/>
              <a:gd name="T15" fmla="*/ 17098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6" h="48">
                <a:moveTo>
                  <a:pt x="256" y="47"/>
                </a:moveTo>
                <a:lnTo>
                  <a:pt x="256" y="47"/>
                </a:lnTo>
                <a:cubicBezTo>
                  <a:pt x="28" y="47"/>
                  <a:pt x="28" y="47"/>
                  <a:pt x="28" y="47"/>
                </a:cubicBezTo>
                <a:cubicBezTo>
                  <a:pt x="19" y="47"/>
                  <a:pt x="0" y="38"/>
                  <a:pt x="0" y="19"/>
                </a:cubicBezTo>
                <a:cubicBezTo>
                  <a:pt x="0" y="9"/>
                  <a:pt x="1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9"/>
                  <a:pt x="275" y="19"/>
                </a:cubicBezTo>
                <a:cubicBezTo>
                  <a:pt x="275" y="38"/>
                  <a:pt x="266" y="47"/>
                  <a:pt x="25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69">
            <a:extLst>
              <a:ext uri="{FF2B5EF4-FFF2-40B4-BE49-F238E27FC236}">
                <a16:creationId xmlns:a16="http://schemas.microsoft.com/office/drawing/2014/main" id="{24DF6791-917B-774F-AE33-59637872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4728565"/>
            <a:ext cx="254082" cy="44365"/>
          </a:xfrm>
          <a:custGeom>
            <a:avLst/>
            <a:gdLst>
              <a:gd name="T0" fmla="*/ 10146 w 276"/>
              <a:gd name="T1" fmla="*/ 17099 h 48"/>
              <a:gd name="T2" fmla="*/ 10146 w 276"/>
              <a:gd name="T3" fmla="*/ 17099 h 48"/>
              <a:gd name="T4" fmla="*/ 0 w 276"/>
              <a:gd name="T5" fmla="*/ 6912 h 48"/>
              <a:gd name="T6" fmla="*/ 10146 w 276"/>
              <a:gd name="T7" fmla="*/ 0 h 48"/>
              <a:gd name="T8" fmla="*/ 92766 w 276"/>
              <a:gd name="T9" fmla="*/ 0 h 48"/>
              <a:gd name="T10" fmla="*/ 92766 w 276"/>
              <a:gd name="T11" fmla="*/ 0 h 48"/>
              <a:gd name="T12" fmla="*/ 99651 w 276"/>
              <a:gd name="T13" fmla="*/ 6912 h 48"/>
              <a:gd name="T14" fmla="*/ 92766 w 276"/>
              <a:gd name="T15" fmla="*/ 17099 h 48"/>
              <a:gd name="T16" fmla="*/ 10146 w 276"/>
              <a:gd name="T17" fmla="*/ 17099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6" h="48">
                <a:moveTo>
                  <a:pt x="28" y="47"/>
                </a:moveTo>
                <a:lnTo>
                  <a:pt x="28" y="47"/>
                </a:lnTo>
                <a:cubicBezTo>
                  <a:pt x="9" y="47"/>
                  <a:pt x="0" y="3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9"/>
                  <a:pt x="275" y="19"/>
                </a:cubicBezTo>
                <a:cubicBezTo>
                  <a:pt x="275" y="38"/>
                  <a:pt x="266" y="47"/>
                  <a:pt x="256" y="47"/>
                </a:cubicBezTo>
                <a:cubicBezTo>
                  <a:pt x="28" y="47"/>
                  <a:pt x="28" y="47"/>
                  <a:pt x="28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70">
            <a:extLst>
              <a:ext uri="{FF2B5EF4-FFF2-40B4-BE49-F238E27FC236}">
                <a16:creationId xmlns:a16="http://schemas.microsoft.com/office/drawing/2014/main" id="{E44364C4-A459-1849-B35C-CC5B9A82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4728565"/>
            <a:ext cx="141157" cy="44365"/>
          </a:xfrm>
          <a:custGeom>
            <a:avLst/>
            <a:gdLst>
              <a:gd name="T0" fmla="*/ 48300 w 153"/>
              <a:gd name="T1" fmla="*/ 17099 h 48"/>
              <a:gd name="T2" fmla="*/ 48300 w 153"/>
              <a:gd name="T3" fmla="*/ 17099 h 48"/>
              <a:gd name="T4" fmla="*/ 48300 w 153"/>
              <a:gd name="T5" fmla="*/ 17099 h 48"/>
              <a:gd name="T6" fmla="*/ 6900 w 153"/>
              <a:gd name="T7" fmla="*/ 17099 h 48"/>
              <a:gd name="T8" fmla="*/ 0 w 153"/>
              <a:gd name="T9" fmla="*/ 6912 h 48"/>
              <a:gd name="T10" fmla="*/ 6900 w 153"/>
              <a:gd name="T11" fmla="*/ 0 h 48"/>
              <a:gd name="T12" fmla="*/ 48300 w 153"/>
              <a:gd name="T13" fmla="*/ 0 h 48"/>
              <a:gd name="T14" fmla="*/ 55200 w 153"/>
              <a:gd name="T15" fmla="*/ 6912 h 48"/>
              <a:gd name="T16" fmla="*/ 48300 w 153"/>
              <a:gd name="T17" fmla="*/ 17099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" h="48">
                <a:moveTo>
                  <a:pt x="133" y="47"/>
                </a:moveTo>
                <a:lnTo>
                  <a:pt x="133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2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3" y="0"/>
                  <a:pt x="152" y="9"/>
                  <a:pt x="152" y="19"/>
                </a:cubicBezTo>
                <a:cubicBezTo>
                  <a:pt x="152" y="38"/>
                  <a:pt x="143" y="47"/>
                  <a:pt x="133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71">
            <a:extLst>
              <a:ext uri="{FF2B5EF4-FFF2-40B4-BE49-F238E27FC236}">
                <a16:creationId xmlns:a16="http://schemas.microsoft.com/office/drawing/2014/main" id="{178134F0-CFE8-9144-B63E-A8FD56F2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4833423"/>
            <a:ext cx="141157" cy="44365"/>
          </a:xfrm>
          <a:custGeom>
            <a:avLst/>
            <a:gdLst>
              <a:gd name="T0" fmla="*/ 45031 w 153"/>
              <a:gd name="T1" fmla="*/ 17099 h 48"/>
              <a:gd name="T2" fmla="*/ 45031 w 153"/>
              <a:gd name="T3" fmla="*/ 17099 h 48"/>
              <a:gd name="T4" fmla="*/ 45031 w 153"/>
              <a:gd name="T5" fmla="*/ 17099 h 48"/>
              <a:gd name="T6" fmla="*/ 6900 w 153"/>
              <a:gd name="T7" fmla="*/ 17099 h 48"/>
              <a:gd name="T8" fmla="*/ 0 w 153"/>
              <a:gd name="T9" fmla="*/ 6912 h 48"/>
              <a:gd name="T10" fmla="*/ 6900 w 153"/>
              <a:gd name="T11" fmla="*/ 0 h 48"/>
              <a:gd name="T12" fmla="*/ 6900 w 153"/>
              <a:gd name="T13" fmla="*/ 0 h 48"/>
              <a:gd name="T14" fmla="*/ 45031 w 153"/>
              <a:gd name="T15" fmla="*/ 0 h 48"/>
              <a:gd name="T16" fmla="*/ 55200 w 153"/>
              <a:gd name="T17" fmla="*/ 6912 h 48"/>
              <a:gd name="T18" fmla="*/ 45031 w 153"/>
              <a:gd name="T19" fmla="*/ 17099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48">
                <a:moveTo>
                  <a:pt x="124" y="47"/>
                </a:moveTo>
                <a:lnTo>
                  <a:pt x="124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3" y="0"/>
                  <a:pt x="152" y="9"/>
                  <a:pt x="152" y="19"/>
                </a:cubicBezTo>
                <a:cubicBezTo>
                  <a:pt x="152" y="38"/>
                  <a:pt x="143" y="47"/>
                  <a:pt x="12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72">
            <a:extLst>
              <a:ext uri="{FF2B5EF4-FFF2-40B4-BE49-F238E27FC236}">
                <a16:creationId xmlns:a16="http://schemas.microsoft.com/office/drawing/2014/main" id="{C8EB8FAE-2340-0941-8FBE-833D7175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663" y="4938282"/>
            <a:ext cx="141157" cy="44365"/>
          </a:xfrm>
          <a:custGeom>
            <a:avLst/>
            <a:gdLst>
              <a:gd name="T0" fmla="*/ 45031 w 153"/>
              <a:gd name="T1" fmla="*/ 17099 h 48"/>
              <a:gd name="T2" fmla="*/ 45031 w 153"/>
              <a:gd name="T3" fmla="*/ 17099 h 48"/>
              <a:gd name="T4" fmla="*/ 45031 w 153"/>
              <a:gd name="T5" fmla="*/ 17099 h 48"/>
              <a:gd name="T6" fmla="*/ 6900 w 153"/>
              <a:gd name="T7" fmla="*/ 17099 h 48"/>
              <a:gd name="T8" fmla="*/ 0 w 153"/>
              <a:gd name="T9" fmla="*/ 10551 h 48"/>
              <a:gd name="T10" fmla="*/ 6900 w 153"/>
              <a:gd name="T11" fmla="*/ 0 h 48"/>
              <a:gd name="T12" fmla="*/ 6900 w 153"/>
              <a:gd name="T13" fmla="*/ 0 h 48"/>
              <a:gd name="T14" fmla="*/ 45031 w 153"/>
              <a:gd name="T15" fmla="*/ 0 h 48"/>
              <a:gd name="T16" fmla="*/ 55200 w 153"/>
              <a:gd name="T17" fmla="*/ 10551 h 48"/>
              <a:gd name="T18" fmla="*/ 45031 w 153"/>
              <a:gd name="T19" fmla="*/ 17099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48">
                <a:moveTo>
                  <a:pt x="124" y="47"/>
                </a:moveTo>
                <a:lnTo>
                  <a:pt x="124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8"/>
                  <a:pt x="0" y="29"/>
                </a:cubicBezTo>
                <a:cubicBezTo>
                  <a:pt x="0" y="9"/>
                  <a:pt x="10" y="0"/>
                  <a:pt x="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3" y="0"/>
                  <a:pt x="152" y="9"/>
                  <a:pt x="152" y="29"/>
                </a:cubicBezTo>
                <a:cubicBezTo>
                  <a:pt x="152" y="38"/>
                  <a:pt x="143" y="47"/>
                  <a:pt x="12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73">
            <a:extLst>
              <a:ext uri="{FF2B5EF4-FFF2-40B4-BE49-F238E27FC236}">
                <a16:creationId xmlns:a16="http://schemas.microsoft.com/office/drawing/2014/main" id="{8E3962E3-8A99-634A-ACDA-BA3E958D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4833423"/>
            <a:ext cx="149223" cy="44365"/>
          </a:xfrm>
          <a:custGeom>
            <a:avLst/>
            <a:gdLst>
              <a:gd name="T0" fmla="*/ 51486 w 162"/>
              <a:gd name="T1" fmla="*/ 17099 h 48"/>
              <a:gd name="T2" fmla="*/ 51486 w 162"/>
              <a:gd name="T3" fmla="*/ 17099 h 48"/>
              <a:gd name="T4" fmla="*/ 51486 w 162"/>
              <a:gd name="T5" fmla="*/ 17099 h 48"/>
              <a:gd name="T6" fmla="*/ 10152 w 162"/>
              <a:gd name="T7" fmla="*/ 17099 h 48"/>
              <a:gd name="T8" fmla="*/ 0 w 162"/>
              <a:gd name="T9" fmla="*/ 6912 h 48"/>
              <a:gd name="T10" fmla="*/ 10152 w 162"/>
              <a:gd name="T11" fmla="*/ 0 h 48"/>
              <a:gd name="T12" fmla="*/ 10152 w 162"/>
              <a:gd name="T13" fmla="*/ 0 h 48"/>
              <a:gd name="T14" fmla="*/ 51486 w 162"/>
              <a:gd name="T15" fmla="*/ 0 h 48"/>
              <a:gd name="T16" fmla="*/ 58375 w 162"/>
              <a:gd name="T17" fmla="*/ 6912 h 48"/>
              <a:gd name="T18" fmla="*/ 51486 w 162"/>
              <a:gd name="T19" fmla="*/ 17099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" h="48">
                <a:moveTo>
                  <a:pt x="142" y="47"/>
                </a:moveTo>
                <a:lnTo>
                  <a:pt x="142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2" y="0"/>
                  <a:pt x="161" y="9"/>
                  <a:pt x="161" y="19"/>
                </a:cubicBezTo>
                <a:cubicBezTo>
                  <a:pt x="161" y="38"/>
                  <a:pt x="152" y="47"/>
                  <a:pt x="142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74">
            <a:extLst>
              <a:ext uri="{FF2B5EF4-FFF2-40B4-BE49-F238E27FC236}">
                <a16:creationId xmlns:a16="http://schemas.microsoft.com/office/drawing/2014/main" id="{23573495-1130-DE4B-8FD4-5ABE52DD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4938282"/>
            <a:ext cx="254082" cy="44365"/>
          </a:xfrm>
          <a:custGeom>
            <a:avLst/>
            <a:gdLst>
              <a:gd name="T0" fmla="*/ 92766 w 276"/>
              <a:gd name="T1" fmla="*/ 17099 h 48"/>
              <a:gd name="T2" fmla="*/ 92766 w 276"/>
              <a:gd name="T3" fmla="*/ 17099 h 48"/>
              <a:gd name="T4" fmla="*/ 10146 w 276"/>
              <a:gd name="T5" fmla="*/ 17099 h 48"/>
              <a:gd name="T6" fmla="*/ 0 w 276"/>
              <a:gd name="T7" fmla="*/ 10551 h 48"/>
              <a:gd name="T8" fmla="*/ 10146 w 276"/>
              <a:gd name="T9" fmla="*/ 0 h 48"/>
              <a:gd name="T10" fmla="*/ 92766 w 276"/>
              <a:gd name="T11" fmla="*/ 0 h 48"/>
              <a:gd name="T12" fmla="*/ 99651 w 276"/>
              <a:gd name="T13" fmla="*/ 10551 h 48"/>
              <a:gd name="T14" fmla="*/ 92766 w 276"/>
              <a:gd name="T15" fmla="*/ 17099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6" h="48">
                <a:moveTo>
                  <a:pt x="256" y="47"/>
                </a:moveTo>
                <a:lnTo>
                  <a:pt x="256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29"/>
                </a:cubicBezTo>
                <a:cubicBezTo>
                  <a:pt x="0" y="9"/>
                  <a:pt x="9" y="0"/>
                  <a:pt x="28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6" y="0"/>
                  <a:pt x="275" y="9"/>
                  <a:pt x="275" y="29"/>
                </a:cubicBezTo>
                <a:cubicBezTo>
                  <a:pt x="275" y="38"/>
                  <a:pt x="266" y="47"/>
                  <a:pt x="256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75">
            <a:extLst>
              <a:ext uri="{FF2B5EF4-FFF2-40B4-BE49-F238E27FC236}">
                <a16:creationId xmlns:a16="http://schemas.microsoft.com/office/drawing/2014/main" id="{A6CEA4C0-3C07-9B4F-AFA9-623D995C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962" y="5067339"/>
            <a:ext cx="68560" cy="120991"/>
          </a:xfrm>
          <a:custGeom>
            <a:avLst/>
            <a:gdLst>
              <a:gd name="T0" fmla="*/ 13318 w 77"/>
              <a:gd name="T1" fmla="*/ 47267 h 133"/>
              <a:gd name="T2" fmla="*/ 13318 w 77"/>
              <a:gd name="T3" fmla="*/ 47267 h 133"/>
              <a:gd name="T4" fmla="*/ 0 w 77"/>
              <a:gd name="T5" fmla="*/ 47267 h 133"/>
              <a:gd name="T6" fmla="*/ 0 w 77"/>
              <a:gd name="T7" fmla="*/ 44044 h 133"/>
              <a:gd name="T8" fmla="*/ 3505 w 77"/>
              <a:gd name="T9" fmla="*/ 40821 h 133"/>
              <a:gd name="T10" fmla="*/ 19977 w 77"/>
              <a:gd name="T11" fmla="*/ 40821 h 133"/>
              <a:gd name="T12" fmla="*/ 23482 w 77"/>
              <a:gd name="T13" fmla="*/ 33660 h 133"/>
              <a:gd name="T14" fmla="*/ 13318 w 77"/>
              <a:gd name="T15" fmla="*/ 27214 h 133"/>
              <a:gd name="T16" fmla="*/ 3505 w 77"/>
              <a:gd name="T17" fmla="*/ 20053 h 133"/>
              <a:gd name="T18" fmla="*/ 0 w 77"/>
              <a:gd name="T19" fmla="*/ 13607 h 133"/>
              <a:gd name="T20" fmla="*/ 3505 w 77"/>
              <a:gd name="T21" fmla="*/ 3223 h 133"/>
              <a:gd name="T22" fmla="*/ 26637 w 77"/>
              <a:gd name="T23" fmla="*/ 3223 h 133"/>
              <a:gd name="T24" fmla="*/ 26637 w 77"/>
              <a:gd name="T25" fmla="*/ 6445 h 133"/>
              <a:gd name="T26" fmla="*/ 23482 w 77"/>
              <a:gd name="T27" fmla="*/ 6445 h 133"/>
              <a:gd name="T28" fmla="*/ 6659 w 77"/>
              <a:gd name="T29" fmla="*/ 6445 h 133"/>
              <a:gd name="T30" fmla="*/ 3505 w 77"/>
              <a:gd name="T31" fmla="*/ 13607 h 133"/>
              <a:gd name="T32" fmla="*/ 13318 w 77"/>
              <a:gd name="T33" fmla="*/ 20053 h 133"/>
              <a:gd name="T34" fmla="*/ 23482 w 77"/>
              <a:gd name="T35" fmla="*/ 27214 h 133"/>
              <a:gd name="T36" fmla="*/ 26637 w 77"/>
              <a:gd name="T37" fmla="*/ 33660 h 133"/>
              <a:gd name="T38" fmla="*/ 23482 w 77"/>
              <a:gd name="T39" fmla="*/ 47267 h 133"/>
              <a:gd name="T40" fmla="*/ 13318 w 77"/>
              <a:gd name="T41" fmla="*/ 47267 h 13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7" h="133">
                <a:moveTo>
                  <a:pt x="38" y="132"/>
                </a:moveTo>
                <a:lnTo>
                  <a:pt x="38" y="132"/>
                </a:lnTo>
                <a:cubicBezTo>
                  <a:pt x="19" y="132"/>
                  <a:pt x="10" y="132"/>
                  <a:pt x="0" y="13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14"/>
                  <a:pt x="0" y="114"/>
                  <a:pt x="10" y="114"/>
                </a:cubicBezTo>
                <a:cubicBezTo>
                  <a:pt x="29" y="123"/>
                  <a:pt x="48" y="123"/>
                  <a:pt x="57" y="114"/>
                </a:cubicBezTo>
                <a:cubicBezTo>
                  <a:pt x="57" y="114"/>
                  <a:pt x="67" y="104"/>
                  <a:pt x="67" y="94"/>
                </a:cubicBezTo>
                <a:cubicBezTo>
                  <a:pt x="67" y="85"/>
                  <a:pt x="48" y="85"/>
                  <a:pt x="38" y="76"/>
                </a:cubicBezTo>
                <a:cubicBezTo>
                  <a:pt x="29" y="66"/>
                  <a:pt x="19" y="66"/>
                  <a:pt x="10" y="56"/>
                </a:cubicBezTo>
                <a:cubicBezTo>
                  <a:pt x="0" y="56"/>
                  <a:pt x="0" y="47"/>
                  <a:pt x="0" y="38"/>
                </a:cubicBezTo>
                <a:cubicBezTo>
                  <a:pt x="0" y="28"/>
                  <a:pt x="0" y="18"/>
                  <a:pt x="10" y="9"/>
                </a:cubicBezTo>
                <a:cubicBezTo>
                  <a:pt x="29" y="0"/>
                  <a:pt x="48" y="0"/>
                  <a:pt x="76" y="9"/>
                </a:cubicBezTo>
                <a:cubicBezTo>
                  <a:pt x="76" y="9"/>
                  <a:pt x="76" y="9"/>
                  <a:pt x="76" y="18"/>
                </a:cubicBezTo>
                <a:cubicBezTo>
                  <a:pt x="76" y="18"/>
                  <a:pt x="76" y="18"/>
                  <a:pt x="67" y="18"/>
                </a:cubicBezTo>
                <a:cubicBezTo>
                  <a:pt x="48" y="9"/>
                  <a:pt x="29" y="9"/>
                  <a:pt x="19" y="18"/>
                </a:cubicBezTo>
                <a:cubicBezTo>
                  <a:pt x="19" y="28"/>
                  <a:pt x="10" y="28"/>
                  <a:pt x="10" y="38"/>
                </a:cubicBezTo>
                <a:cubicBezTo>
                  <a:pt x="10" y="47"/>
                  <a:pt x="29" y="56"/>
                  <a:pt x="38" y="56"/>
                </a:cubicBezTo>
                <a:cubicBezTo>
                  <a:pt x="48" y="66"/>
                  <a:pt x="57" y="66"/>
                  <a:pt x="67" y="76"/>
                </a:cubicBezTo>
                <a:cubicBezTo>
                  <a:pt x="76" y="85"/>
                  <a:pt x="76" y="94"/>
                  <a:pt x="76" y="94"/>
                </a:cubicBezTo>
                <a:cubicBezTo>
                  <a:pt x="76" y="114"/>
                  <a:pt x="76" y="123"/>
                  <a:pt x="67" y="132"/>
                </a:cubicBezTo>
                <a:cubicBezTo>
                  <a:pt x="57" y="132"/>
                  <a:pt x="48" y="132"/>
                  <a:pt x="38" y="1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76">
            <a:extLst>
              <a:ext uri="{FF2B5EF4-FFF2-40B4-BE49-F238E27FC236}">
                <a16:creationId xmlns:a16="http://schemas.microsoft.com/office/drawing/2014/main" id="{6795E033-9AD1-2C44-809F-2545E08F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160" y="5031043"/>
            <a:ext cx="20164" cy="28230"/>
          </a:xfrm>
          <a:custGeom>
            <a:avLst/>
            <a:gdLst>
              <a:gd name="T0" fmla="*/ 3572 w 20"/>
              <a:gd name="T1" fmla="*/ 10729 h 29"/>
              <a:gd name="T2" fmla="*/ 3572 w 20"/>
              <a:gd name="T3" fmla="*/ 10729 h 29"/>
              <a:gd name="T4" fmla="*/ 0 w 20"/>
              <a:gd name="T5" fmla="*/ 10729 h 29"/>
              <a:gd name="T6" fmla="*/ 0 w 20"/>
              <a:gd name="T7" fmla="*/ 3449 h 29"/>
              <a:gd name="T8" fmla="*/ 3572 w 20"/>
              <a:gd name="T9" fmla="*/ 0 h 29"/>
              <a:gd name="T10" fmla="*/ 7540 w 20"/>
              <a:gd name="T11" fmla="*/ 3449 h 29"/>
              <a:gd name="T12" fmla="*/ 7540 w 20"/>
              <a:gd name="T13" fmla="*/ 10729 h 29"/>
              <a:gd name="T14" fmla="*/ 3572 w 20"/>
              <a:gd name="T15" fmla="*/ 10729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9" y="9"/>
                </a:lnTo>
                <a:cubicBezTo>
                  <a:pt x="19" y="28"/>
                  <a:pt x="19" y="28"/>
                  <a:pt x="19" y="28"/>
                </a:cubicBezTo>
                <a:lnTo>
                  <a:pt x="9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77">
            <a:extLst>
              <a:ext uri="{FF2B5EF4-FFF2-40B4-BE49-F238E27FC236}">
                <a16:creationId xmlns:a16="http://schemas.microsoft.com/office/drawing/2014/main" id="{06B3939D-4E2C-5C46-AB34-14C4D06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160" y="5196395"/>
            <a:ext cx="20164" cy="28232"/>
          </a:xfrm>
          <a:custGeom>
            <a:avLst/>
            <a:gdLst>
              <a:gd name="T0" fmla="*/ 3572 w 20"/>
              <a:gd name="T1" fmla="*/ 10730 h 29"/>
              <a:gd name="T2" fmla="*/ 3572 w 20"/>
              <a:gd name="T3" fmla="*/ 10730 h 29"/>
              <a:gd name="T4" fmla="*/ 0 w 20"/>
              <a:gd name="T5" fmla="*/ 7281 h 29"/>
              <a:gd name="T6" fmla="*/ 0 w 20"/>
              <a:gd name="T7" fmla="*/ 3832 h 29"/>
              <a:gd name="T8" fmla="*/ 3572 w 20"/>
              <a:gd name="T9" fmla="*/ 0 h 29"/>
              <a:gd name="T10" fmla="*/ 7540 w 20"/>
              <a:gd name="T11" fmla="*/ 3832 h 29"/>
              <a:gd name="T12" fmla="*/ 7540 w 20"/>
              <a:gd name="T13" fmla="*/ 7281 h 29"/>
              <a:gd name="T14" fmla="*/ 3572 w 20"/>
              <a:gd name="T15" fmla="*/ 10730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9" y="0"/>
                  <a:pt x="19" y="10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8"/>
                  <a:pt x="9" y="28"/>
                  <a:pt x="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78">
            <a:extLst>
              <a:ext uri="{FF2B5EF4-FFF2-40B4-BE49-F238E27FC236}">
                <a16:creationId xmlns:a16="http://schemas.microsoft.com/office/drawing/2014/main" id="{27B1CDE0-88E3-FE48-8A1C-1934F602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7021" y="5143967"/>
            <a:ext cx="149223" cy="44362"/>
          </a:xfrm>
          <a:custGeom>
            <a:avLst/>
            <a:gdLst>
              <a:gd name="T0" fmla="*/ 48223 w 162"/>
              <a:gd name="T1" fmla="*/ 17098 h 48"/>
              <a:gd name="T2" fmla="*/ 48223 w 162"/>
              <a:gd name="T3" fmla="*/ 17098 h 48"/>
              <a:gd name="T4" fmla="*/ 6889 w 162"/>
              <a:gd name="T5" fmla="*/ 17098 h 48"/>
              <a:gd name="T6" fmla="*/ 0 w 162"/>
              <a:gd name="T7" fmla="*/ 6912 h 48"/>
              <a:gd name="T8" fmla="*/ 6889 w 162"/>
              <a:gd name="T9" fmla="*/ 0 h 48"/>
              <a:gd name="T10" fmla="*/ 48223 w 162"/>
              <a:gd name="T11" fmla="*/ 0 h 48"/>
              <a:gd name="T12" fmla="*/ 58375 w 162"/>
              <a:gd name="T13" fmla="*/ 6912 h 48"/>
              <a:gd name="T14" fmla="*/ 48223 w 162"/>
              <a:gd name="T15" fmla="*/ 17098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2" h="48">
                <a:moveTo>
                  <a:pt x="133" y="47"/>
                </a:moveTo>
                <a:lnTo>
                  <a:pt x="133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42" y="0"/>
                  <a:pt x="161" y="9"/>
                  <a:pt x="161" y="19"/>
                </a:cubicBezTo>
                <a:cubicBezTo>
                  <a:pt x="161" y="38"/>
                  <a:pt x="142" y="47"/>
                  <a:pt x="133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79">
            <a:extLst>
              <a:ext uri="{FF2B5EF4-FFF2-40B4-BE49-F238E27FC236}">
                <a16:creationId xmlns:a16="http://schemas.microsoft.com/office/drawing/2014/main" id="{7BA7CF8C-0279-684E-A8B1-FD1115DE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633" y="11104773"/>
            <a:ext cx="60497" cy="758208"/>
          </a:xfrm>
          <a:custGeom>
            <a:avLst/>
            <a:gdLst>
              <a:gd name="T0" fmla="*/ 10156 w 68"/>
              <a:gd name="T1" fmla="*/ 298089 h 827"/>
              <a:gd name="T2" fmla="*/ 10156 w 68"/>
              <a:gd name="T3" fmla="*/ 298089 h 827"/>
              <a:gd name="T4" fmla="*/ 10156 w 68"/>
              <a:gd name="T5" fmla="*/ 298089 h 827"/>
              <a:gd name="T6" fmla="*/ 0 w 68"/>
              <a:gd name="T7" fmla="*/ 284376 h 827"/>
              <a:gd name="T8" fmla="*/ 3502 w 68"/>
              <a:gd name="T9" fmla="*/ 10105 h 827"/>
              <a:gd name="T10" fmla="*/ 13307 w 68"/>
              <a:gd name="T11" fmla="*/ 0 h 827"/>
              <a:gd name="T12" fmla="*/ 13307 w 68"/>
              <a:gd name="T13" fmla="*/ 0 h 827"/>
              <a:gd name="T14" fmla="*/ 23463 w 68"/>
              <a:gd name="T15" fmla="*/ 10105 h 827"/>
              <a:gd name="T16" fmla="*/ 19961 w 68"/>
              <a:gd name="T17" fmla="*/ 284376 h 827"/>
              <a:gd name="T18" fmla="*/ 10156 w 68"/>
              <a:gd name="T19" fmla="*/ 298089 h 8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827">
                <a:moveTo>
                  <a:pt x="29" y="826"/>
                </a:moveTo>
                <a:lnTo>
                  <a:pt x="29" y="826"/>
                </a:lnTo>
                <a:cubicBezTo>
                  <a:pt x="19" y="826"/>
                  <a:pt x="0" y="807"/>
                  <a:pt x="0" y="78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19"/>
                  <a:pt x="19" y="0"/>
                  <a:pt x="38" y="0"/>
                </a:cubicBezTo>
                <a:cubicBezTo>
                  <a:pt x="48" y="0"/>
                  <a:pt x="67" y="19"/>
                  <a:pt x="67" y="28"/>
                </a:cubicBezTo>
                <a:cubicBezTo>
                  <a:pt x="57" y="788"/>
                  <a:pt x="57" y="788"/>
                  <a:pt x="57" y="788"/>
                </a:cubicBezTo>
                <a:cubicBezTo>
                  <a:pt x="57" y="807"/>
                  <a:pt x="48" y="826"/>
                  <a:pt x="29" y="8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80">
            <a:extLst>
              <a:ext uri="{FF2B5EF4-FFF2-40B4-BE49-F238E27FC236}">
                <a16:creationId xmlns:a16="http://schemas.microsoft.com/office/drawing/2014/main" id="{3EE54593-07F7-FC49-BE0A-848490CF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633" y="11798452"/>
            <a:ext cx="758208" cy="60494"/>
          </a:xfrm>
          <a:custGeom>
            <a:avLst/>
            <a:gdLst>
              <a:gd name="T0" fmla="*/ 10453 w 828"/>
              <a:gd name="T1" fmla="*/ 23457 h 67"/>
              <a:gd name="T2" fmla="*/ 10453 w 828"/>
              <a:gd name="T3" fmla="*/ 23457 h 67"/>
              <a:gd name="T4" fmla="*/ 0 w 828"/>
              <a:gd name="T5" fmla="*/ 9951 h 67"/>
              <a:gd name="T6" fmla="*/ 10453 w 828"/>
              <a:gd name="T7" fmla="*/ 0 h 67"/>
              <a:gd name="T8" fmla="*/ 284393 w 828"/>
              <a:gd name="T9" fmla="*/ 0 h 67"/>
              <a:gd name="T10" fmla="*/ 298090 w 828"/>
              <a:gd name="T11" fmla="*/ 9951 h 67"/>
              <a:gd name="T12" fmla="*/ 284393 w 828"/>
              <a:gd name="T13" fmla="*/ 23457 h 67"/>
              <a:gd name="T14" fmla="*/ 10453 w 828"/>
              <a:gd name="T15" fmla="*/ 23457 h 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8" h="67">
                <a:moveTo>
                  <a:pt x="29" y="66"/>
                </a:moveTo>
                <a:lnTo>
                  <a:pt x="29" y="66"/>
                </a:lnTo>
                <a:cubicBezTo>
                  <a:pt x="19" y="66"/>
                  <a:pt x="0" y="47"/>
                  <a:pt x="0" y="28"/>
                </a:cubicBezTo>
                <a:cubicBezTo>
                  <a:pt x="0" y="19"/>
                  <a:pt x="19" y="0"/>
                  <a:pt x="29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08" y="0"/>
                  <a:pt x="827" y="19"/>
                  <a:pt x="827" y="28"/>
                </a:cubicBezTo>
                <a:cubicBezTo>
                  <a:pt x="827" y="47"/>
                  <a:pt x="808" y="66"/>
                  <a:pt x="789" y="66"/>
                </a:cubicBezTo>
                <a:lnTo>
                  <a:pt x="29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81">
            <a:extLst>
              <a:ext uri="{FF2B5EF4-FFF2-40B4-BE49-F238E27FC236}">
                <a16:creationId xmlns:a16="http://schemas.microsoft.com/office/drawing/2014/main" id="{84DD4340-948E-5A45-BAA3-B4E9007C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756" y="11383050"/>
            <a:ext cx="193585" cy="479931"/>
          </a:xfrm>
          <a:custGeom>
            <a:avLst/>
            <a:gdLst>
              <a:gd name="T0" fmla="*/ 65677 w 210"/>
              <a:gd name="T1" fmla="*/ 188552 h 523"/>
              <a:gd name="T2" fmla="*/ 65677 w 210"/>
              <a:gd name="T3" fmla="*/ 188552 h 523"/>
              <a:gd name="T4" fmla="*/ 10523 w 210"/>
              <a:gd name="T5" fmla="*/ 188552 h 523"/>
              <a:gd name="T6" fmla="*/ 0 w 210"/>
              <a:gd name="T7" fmla="*/ 174826 h 523"/>
              <a:gd name="T8" fmla="*/ 0 w 210"/>
              <a:gd name="T9" fmla="*/ 10114 h 523"/>
              <a:gd name="T10" fmla="*/ 10523 w 210"/>
              <a:gd name="T11" fmla="*/ 0 h 523"/>
              <a:gd name="T12" fmla="*/ 65677 w 210"/>
              <a:gd name="T13" fmla="*/ 0 h 523"/>
              <a:gd name="T14" fmla="*/ 75837 w 210"/>
              <a:gd name="T15" fmla="*/ 10114 h 523"/>
              <a:gd name="T16" fmla="*/ 75837 w 210"/>
              <a:gd name="T17" fmla="*/ 174826 h 523"/>
              <a:gd name="T18" fmla="*/ 65677 w 210"/>
              <a:gd name="T19" fmla="*/ 188552 h 523"/>
              <a:gd name="T20" fmla="*/ 20683 w 210"/>
              <a:gd name="T21" fmla="*/ 164712 h 523"/>
              <a:gd name="T22" fmla="*/ 20683 w 210"/>
              <a:gd name="T23" fmla="*/ 164712 h 523"/>
              <a:gd name="T24" fmla="*/ 55154 w 210"/>
              <a:gd name="T25" fmla="*/ 164712 h 523"/>
              <a:gd name="T26" fmla="*/ 55154 w 210"/>
              <a:gd name="T27" fmla="*/ 23840 h 523"/>
              <a:gd name="T28" fmla="*/ 20683 w 210"/>
              <a:gd name="T29" fmla="*/ 23840 h 523"/>
              <a:gd name="T30" fmla="*/ 20683 w 210"/>
              <a:gd name="T31" fmla="*/ 164712 h 5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0" h="523">
                <a:moveTo>
                  <a:pt x="181" y="522"/>
                </a:moveTo>
                <a:lnTo>
                  <a:pt x="181" y="522"/>
                </a:lnTo>
                <a:cubicBezTo>
                  <a:pt x="29" y="522"/>
                  <a:pt x="29" y="522"/>
                  <a:pt x="29" y="522"/>
                </a:cubicBezTo>
                <a:cubicBezTo>
                  <a:pt x="19" y="522"/>
                  <a:pt x="0" y="503"/>
                  <a:pt x="0" y="48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0" y="0"/>
                  <a:pt x="209" y="19"/>
                  <a:pt x="209" y="28"/>
                </a:cubicBezTo>
                <a:cubicBezTo>
                  <a:pt x="209" y="484"/>
                  <a:pt x="209" y="484"/>
                  <a:pt x="209" y="484"/>
                </a:cubicBezTo>
                <a:cubicBezTo>
                  <a:pt x="209" y="503"/>
                  <a:pt x="200" y="522"/>
                  <a:pt x="181" y="522"/>
                </a:cubicBezTo>
                <a:close/>
                <a:moveTo>
                  <a:pt x="57" y="456"/>
                </a:moveTo>
                <a:lnTo>
                  <a:pt x="57" y="456"/>
                </a:lnTo>
                <a:cubicBezTo>
                  <a:pt x="152" y="456"/>
                  <a:pt x="152" y="456"/>
                  <a:pt x="152" y="456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4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82">
            <a:extLst>
              <a:ext uri="{FF2B5EF4-FFF2-40B4-BE49-F238E27FC236}">
                <a16:creationId xmlns:a16="http://schemas.microsoft.com/office/drawing/2014/main" id="{975FF51D-BFD8-2645-BFD3-C39619BD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913" y="11173333"/>
            <a:ext cx="193585" cy="685614"/>
          </a:xfrm>
          <a:custGeom>
            <a:avLst/>
            <a:gdLst>
              <a:gd name="T0" fmla="*/ 65677 w 210"/>
              <a:gd name="T1" fmla="*/ 269516 h 751"/>
              <a:gd name="T2" fmla="*/ 65677 w 210"/>
              <a:gd name="T3" fmla="*/ 269516 h 751"/>
              <a:gd name="T4" fmla="*/ 10523 w 210"/>
              <a:gd name="T5" fmla="*/ 269516 h 751"/>
              <a:gd name="T6" fmla="*/ 0 w 210"/>
              <a:gd name="T7" fmla="*/ 255860 h 751"/>
              <a:gd name="T8" fmla="*/ 0 w 210"/>
              <a:gd name="T9" fmla="*/ 10062 h 751"/>
              <a:gd name="T10" fmla="*/ 10523 w 210"/>
              <a:gd name="T11" fmla="*/ 0 h 751"/>
              <a:gd name="T12" fmla="*/ 65677 w 210"/>
              <a:gd name="T13" fmla="*/ 0 h 751"/>
              <a:gd name="T14" fmla="*/ 75837 w 210"/>
              <a:gd name="T15" fmla="*/ 10062 h 751"/>
              <a:gd name="T16" fmla="*/ 75837 w 210"/>
              <a:gd name="T17" fmla="*/ 255860 h 751"/>
              <a:gd name="T18" fmla="*/ 65677 w 210"/>
              <a:gd name="T19" fmla="*/ 269516 h 751"/>
              <a:gd name="T20" fmla="*/ 20683 w 210"/>
              <a:gd name="T21" fmla="*/ 245798 h 751"/>
              <a:gd name="T22" fmla="*/ 20683 w 210"/>
              <a:gd name="T23" fmla="*/ 245798 h 751"/>
              <a:gd name="T24" fmla="*/ 55154 w 210"/>
              <a:gd name="T25" fmla="*/ 245798 h 751"/>
              <a:gd name="T26" fmla="*/ 55154 w 210"/>
              <a:gd name="T27" fmla="*/ 20483 h 751"/>
              <a:gd name="T28" fmla="*/ 20683 w 210"/>
              <a:gd name="T29" fmla="*/ 20483 h 751"/>
              <a:gd name="T30" fmla="*/ 20683 w 210"/>
              <a:gd name="T31" fmla="*/ 245798 h 75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0" h="751">
                <a:moveTo>
                  <a:pt x="181" y="750"/>
                </a:moveTo>
                <a:lnTo>
                  <a:pt x="181" y="750"/>
                </a:lnTo>
                <a:cubicBezTo>
                  <a:pt x="29" y="750"/>
                  <a:pt x="29" y="750"/>
                  <a:pt x="29" y="750"/>
                </a:cubicBezTo>
                <a:cubicBezTo>
                  <a:pt x="19" y="750"/>
                  <a:pt x="0" y="731"/>
                  <a:pt x="0" y="71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0" y="0"/>
                  <a:pt x="209" y="9"/>
                  <a:pt x="209" y="28"/>
                </a:cubicBezTo>
                <a:cubicBezTo>
                  <a:pt x="209" y="712"/>
                  <a:pt x="209" y="712"/>
                  <a:pt x="209" y="712"/>
                </a:cubicBezTo>
                <a:cubicBezTo>
                  <a:pt x="209" y="731"/>
                  <a:pt x="200" y="750"/>
                  <a:pt x="181" y="750"/>
                </a:cubicBezTo>
                <a:close/>
                <a:moveTo>
                  <a:pt x="57" y="684"/>
                </a:moveTo>
                <a:lnTo>
                  <a:pt x="57" y="684"/>
                </a:lnTo>
                <a:cubicBezTo>
                  <a:pt x="152" y="684"/>
                  <a:pt x="152" y="684"/>
                  <a:pt x="152" y="684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57" y="57"/>
                  <a:pt x="57" y="57"/>
                  <a:pt x="57" y="57"/>
                </a:cubicBezTo>
                <a:lnTo>
                  <a:pt x="57" y="6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83">
            <a:extLst>
              <a:ext uri="{FF2B5EF4-FFF2-40B4-BE49-F238E27FC236}">
                <a16:creationId xmlns:a16="http://schemas.microsoft.com/office/drawing/2014/main" id="{64F7A92F-AA66-B740-BC3D-BAA38600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8036" y="11241895"/>
            <a:ext cx="193585" cy="617051"/>
          </a:xfrm>
          <a:custGeom>
            <a:avLst/>
            <a:gdLst>
              <a:gd name="T0" fmla="*/ 65677 w 210"/>
              <a:gd name="T1" fmla="*/ 242527 h 675"/>
              <a:gd name="T2" fmla="*/ 65677 w 210"/>
              <a:gd name="T3" fmla="*/ 242527 h 675"/>
              <a:gd name="T4" fmla="*/ 10523 w 210"/>
              <a:gd name="T5" fmla="*/ 242527 h 675"/>
              <a:gd name="T6" fmla="*/ 0 w 210"/>
              <a:gd name="T7" fmla="*/ 228854 h 675"/>
              <a:gd name="T8" fmla="*/ 0 w 210"/>
              <a:gd name="T9" fmla="*/ 10075 h 675"/>
              <a:gd name="T10" fmla="*/ 10523 w 210"/>
              <a:gd name="T11" fmla="*/ 0 h 675"/>
              <a:gd name="T12" fmla="*/ 65677 w 210"/>
              <a:gd name="T13" fmla="*/ 0 h 675"/>
              <a:gd name="T14" fmla="*/ 75837 w 210"/>
              <a:gd name="T15" fmla="*/ 10075 h 675"/>
              <a:gd name="T16" fmla="*/ 75837 w 210"/>
              <a:gd name="T17" fmla="*/ 228854 h 675"/>
              <a:gd name="T18" fmla="*/ 65677 w 210"/>
              <a:gd name="T19" fmla="*/ 242527 h 675"/>
              <a:gd name="T20" fmla="*/ 20683 w 210"/>
              <a:gd name="T21" fmla="*/ 218778 h 675"/>
              <a:gd name="T22" fmla="*/ 20683 w 210"/>
              <a:gd name="T23" fmla="*/ 218778 h 675"/>
              <a:gd name="T24" fmla="*/ 55154 w 210"/>
              <a:gd name="T25" fmla="*/ 218778 h 675"/>
              <a:gd name="T26" fmla="*/ 55154 w 210"/>
              <a:gd name="T27" fmla="*/ 20510 h 675"/>
              <a:gd name="T28" fmla="*/ 20683 w 210"/>
              <a:gd name="T29" fmla="*/ 20510 h 675"/>
              <a:gd name="T30" fmla="*/ 20683 w 210"/>
              <a:gd name="T31" fmla="*/ 218778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0" h="675">
                <a:moveTo>
                  <a:pt x="181" y="674"/>
                </a:moveTo>
                <a:lnTo>
                  <a:pt x="181" y="674"/>
                </a:lnTo>
                <a:cubicBezTo>
                  <a:pt x="29" y="674"/>
                  <a:pt x="29" y="674"/>
                  <a:pt x="29" y="674"/>
                </a:cubicBezTo>
                <a:cubicBezTo>
                  <a:pt x="19" y="674"/>
                  <a:pt x="0" y="655"/>
                  <a:pt x="0" y="6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0" y="0"/>
                  <a:pt x="209" y="9"/>
                  <a:pt x="209" y="28"/>
                </a:cubicBezTo>
                <a:cubicBezTo>
                  <a:pt x="209" y="636"/>
                  <a:pt x="209" y="636"/>
                  <a:pt x="209" y="636"/>
                </a:cubicBezTo>
                <a:cubicBezTo>
                  <a:pt x="209" y="655"/>
                  <a:pt x="200" y="674"/>
                  <a:pt x="181" y="674"/>
                </a:cubicBezTo>
                <a:close/>
                <a:moveTo>
                  <a:pt x="57" y="608"/>
                </a:moveTo>
                <a:lnTo>
                  <a:pt x="57" y="608"/>
                </a:lnTo>
                <a:cubicBezTo>
                  <a:pt x="152" y="608"/>
                  <a:pt x="152" y="608"/>
                  <a:pt x="152" y="608"/>
                </a:cubicBezTo>
                <a:cubicBezTo>
                  <a:pt x="152" y="57"/>
                  <a:pt x="152" y="57"/>
                  <a:pt x="152" y="57"/>
                </a:cubicBezTo>
                <a:cubicBezTo>
                  <a:pt x="57" y="57"/>
                  <a:pt x="57" y="57"/>
                  <a:pt x="57" y="57"/>
                </a:cubicBezTo>
                <a:lnTo>
                  <a:pt x="57" y="6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84">
            <a:extLst>
              <a:ext uri="{FF2B5EF4-FFF2-40B4-BE49-F238E27FC236}">
                <a16:creationId xmlns:a16="http://schemas.microsoft.com/office/drawing/2014/main" id="{893B0D50-8EDE-EA46-A986-E795057D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633" y="8374416"/>
            <a:ext cx="52431" cy="746110"/>
          </a:xfrm>
          <a:custGeom>
            <a:avLst/>
            <a:gdLst>
              <a:gd name="T0" fmla="*/ 10319 w 58"/>
              <a:gd name="T1" fmla="*/ 293329 h 818"/>
              <a:gd name="T2" fmla="*/ 10319 w 58"/>
              <a:gd name="T3" fmla="*/ 293329 h 818"/>
              <a:gd name="T4" fmla="*/ 0 w 58"/>
              <a:gd name="T5" fmla="*/ 282917 h 818"/>
              <a:gd name="T6" fmla="*/ 0 w 58"/>
              <a:gd name="T7" fmla="*/ 10053 h 818"/>
              <a:gd name="T8" fmla="*/ 10319 w 58"/>
              <a:gd name="T9" fmla="*/ 0 h 818"/>
              <a:gd name="T10" fmla="*/ 20282 w 58"/>
              <a:gd name="T11" fmla="*/ 10053 h 818"/>
              <a:gd name="T12" fmla="*/ 20282 w 58"/>
              <a:gd name="T13" fmla="*/ 282917 h 818"/>
              <a:gd name="T14" fmla="*/ 10319 w 58"/>
              <a:gd name="T15" fmla="*/ 293329 h 8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818">
                <a:moveTo>
                  <a:pt x="29" y="817"/>
                </a:moveTo>
                <a:lnTo>
                  <a:pt x="29" y="817"/>
                </a:lnTo>
                <a:cubicBezTo>
                  <a:pt x="10" y="817"/>
                  <a:pt x="0" y="807"/>
                  <a:pt x="0" y="78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0" y="0"/>
                  <a:pt x="29" y="0"/>
                </a:cubicBezTo>
                <a:cubicBezTo>
                  <a:pt x="48" y="0"/>
                  <a:pt x="57" y="19"/>
                  <a:pt x="57" y="28"/>
                </a:cubicBezTo>
                <a:cubicBezTo>
                  <a:pt x="57" y="788"/>
                  <a:pt x="57" y="788"/>
                  <a:pt x="57" y="788"/>
                </a:cubicBezTo>
                <a:cubicBezTo>
                  <a:pt x="57" y="807"/>
                  <a:pt x="48" y="817"/>
                  <a:pt x="29" y="8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85">
            <a:extLst>
              <a:ext uri="{FF2B5EF4-FFF2-40B4-BE49-F238E27FC236}">
                <a16:creationId xmlns:a16="http://schemas.microsoft.com/office/drawing/2014/main" id="{A74DC47B-4475-DF45-9A54-CDE6D8BC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2633" y="9072130"/>
            <a:ext cx="746110" cy="52428"/>
          </a:xfrm>
          <a:custGeom>
            <a:avLst/>
            <a:gdLst>
              <a:gd name="T0" fmla="*/ 283276 w 818"/>
              <a:gd name="T1" fmla="*/ 20281 h 58"/>
              <a:gd name="T2" fmla="*/ 283276 w 818"/>
              <a:gd name="T3" fmla="*/ 20281 h 58"/>
              <a:gd name="T4" fmla="*/ 10412 w 818"/>
              <a:gd name="T5" fmla="*/ 20281 h 58"/>
              <a:gd name="T6" fmla="*/ 0 w 818"/>
              <a:gd name="T7" fmla="*/ 9963 h 58"/>
              <a:gd name="T8" fmla="*/ 10412 w 818"/>
              <a:gd name="T9" fmla="*/ 0 h 58"/>
              <a:gd name="T10" fmla="*/ 283276 w 818"/>
              <a:gd name="T11" fmla="*/ 0 h 58"/>
              <a:gd name="T12" fmla="*/ 293329 w 818"/>
              <a:gd name="T13" fmla="*/ 9963 h 58"/>
              <a:gd name="T14" fmla="*/ 283276 w 818"/>
              <a:gd name="T15" fmla="*/ 20281 h 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8" h="58">
                <a:moveTo>
                  <a:pt x="789" y="57"/>
                </a:moveTo>
                <a:lnTo>
                  <a:pt x="789" y="57"/>
                </a:lnTo>
                <a:cubicBezTo>
                  <a:pt x="29" y="57"/>
                  <a:pt x="29" y="57"/>
                  <a:pt x="29" y="57"/>
                </a:cubicBezTo>
                <a:cubicBezTo>
                  <a:pt x="10" y="57"/>
                  <a:pt x="0" y="47"/>
                  <a:pt x="0" y="28"/>
                </a:cubicBezTo>
                <a:cubicBezTo>
                  <a:pt x="0" y="19"/>
                  <a:pt x="10" y="0"/>
                  <a:pt x="29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08" y="0"/>
                  <a:pt x="817" y="19"/>
                  <a:pt x="817" y="28"/>
                </a:cubicBezTo>
                <a:cubicBezTo>
                  <a:pt x="817" y="47"/>
                  <a:pt x="808" y="57"/>
                  <a:pt x="78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86">
            <a:extLst>
              <a:ext uri="{FF2B5EF4-FFF2-40B4-BE49-F238E27FC236}">
                <a16:creationId xmlns:a16="http://schemas.microsoft.com/office/drawing/2014/main" id="{CC3E2CA2-A34E-2443-BE86-359D20F5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394" y="8394582"/>
            <a:ext cx="487994" cy="645283"/>
          </a:xfrm>
          <a:custGeom>
            <a:avLst/>
            <a:gdLst>
              <a:gd name="T0" fmla="*/ 13695 w 533"/>
              <a:gd name="T1" fmla="*/ 253639 h 704"/>
              <a:gd name="T2" fmla="*/ 13695 w 533"/>
              <a:gd name="T3" fmla="*/ 253639 h 704"/>
              <a:gd name="T4" fmla="*/ 6847 w 533"/>
              <a:gd name="T5" fmla="*/ 253639 h 704"/>
              <a:gd name="T6" fmla="*/ 3243 w 533"/>
              <a:gd name="T7" fmla="*/ 239929 h 704"/>
              <a:gd name="T8" fmla="*/ 23786 w 533"/>
              <a:gd name="T9" fmla="*/ 198798 h 704"/>
              <a:gd name="T10" fmla="*/ 30633 w 533"/>
              <a:gd name="T11" fmla="*/ 191943 h 704"/>
              <a:gd name="T12" fmla="*/ 92259 w 533"/>
              <a:gd name="T13" fmla="*/ 164523 h 704"/>
              <a:gd name="T14" fmla="*/ 92259 w 533"/>
              <a:gd name="T15" fmla="*/ 164523 h 704"/>
              <a:gd name="T16" fmla="*/ 130100 w 533"/>
              <a:gd name="T17" fmla="*/ 150813 h 704"/>
              <a:gd name="T18" fmla="*/ 136948 w 533"/>
              <a:gd name="T19" fmla="*/ 102827 h 704"/>
              <a:gd name="T20" fmla="*/ 143795 w 533"/>
              <a:gd name="T21" fmla="*/ 54841 h 704"/>
              <a:gd name="T22" fmla="*/ 143795 w 533"/>
              <a:gd name="T23" fmla="*/ 51233 h 704"/>
              <a:gd name="T24" fmla="*/ 171184 w 533"/>
              <a:gd name="T25" fmla="*/ 6855 h 704"/>
              <a:gd name="T26" fmla="*/ 184879 w 533"/>
              <a:gd name="T27" fmla="*/ 3247 h 704"/>
              <a:gd name="T28" fmla="*/ 188123 w 533"/>
              <a:gd name="T29" fmla="*/ 16957 h 704"/>
              <a:gd name="T30" fmla="*/ 164337 w 533"/>
              <a:gd name="T31" fmla="*/ 58088 h 704"/>
              <a:gd name="T32" fmla="*/ 157490 w 533"/>
              <a:gd name="T33" fmla="*/ 106074 h 704"/>
              <a:gd name="T34" fmla="*/ 150642 w 533"/>
              <a:gd name="T35" fmla="*/ 160915 h 704"/>
              <a:gd name="T36" fmla="*/ 143795 w 533"/>
              <a:gd name="T37" fmla="*/ 171378 h 704"/>
              <a:gd name="T38" fmla="*/ 99107 w 533"/>
              <a:gd name="T39" fmla="*/ 185088 h 704"/>
              <a:gd name="T40" fmla="*/ 41084 w 533"/>
              <a:gd name="T41" fmla="*/ 208901 h 704"/>
              <a:gd name="T42" fmla="*/ 23786 w 533"/>
              <a:gd name="T43" fmla="*/ 250031 h 704"/>
              <a:gd name="T44" fmla="*/ 13695 w 533"/>
              <a:gd name="T45" fmla="*/ 253639 h 70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33" h="704">
                <a:moveTo>
                  <a:pt x="38" y="703"/>
                </a:moveTo>
                <a:lnTo>
                  <a:pt x="38" y="703"/>
                </a:lnTo>
                <a:cubicBezTo>
                  <a:pt x="28" y="703"/>
                  <a:pt x="28" y="703"/>
                  <a:pt x="19" y="703"/>
                </a:cubicBezTo>
                <a:cubicBezTo>
                  <a:pt x="9" y="693"/>
                  <a:pt x="0" y="674"/>
                  <a:pt x="9" y="665"/>
                </a:cubicBezTo>
                <a:cubicBezTo>
                  <a:pt x="66" y="551"/>
                  <a:pt x="66" y="551"/>
                  <a:pt x="66" y="551"/>
                </a:cubicBezTo>
                <a:cubicBezTo>
                  <a:pt x="76" y="541"/>
                  <a:pt x="76" y="532"/>
                  <a:pt x="85" y="532"/>
                </a:cubicBezTo>
                <a:cubicBezTo>
                  <a:pt x="256" y="456"/>
                  <a:pt x="256" y="456"/>
                  <a:pt x="256" y="456"/>
                </a:cubicBezTo>
                <a:cubicBezTo>
                  <a:pt x="361" y="418"/>
                  <a:pt x="361" y="418"/>
                  <a:pt x="361" y="418"/>
                </a:cubicBezTo>
                <a:cubicBezTo>
                  <a:pt x="380" y="285"/>
                  <a:pt x="380" y="285"/>
                  <a:pt x="380" y="285"/>
                </a:cubicBezTo>
                <a:cubicBezTo>
                  <a:pt x="399" y="152"/>
                  <a:pt x="399" y="152"/>
                  <a:pt x="399" y="152"/>
                </a:cubicBezTo>
                <a:lnTo>
                  <a:pt x="399" y="142"/>
                </a:lnTo>
                <a:cubicBezTo>
                  <a:pt x="475" y="19"/>
                  <a:pt x="475" y="19"/>
                  <a:pt x="475" y="19"/>
                </a:cubicBezTo>
                <a:cubicBezTo>
                  <a:pt x="484" y="9"/>
                  <a:pt x="503" y="0"/>
                  <a:pt x="513" y="9"/>
                </a:cubicBezTo>
                <a:cubicBezTo>
                  <a:pt x="532" y="19"/>
                  <a:pt x="532" y="38"/>
                  <a:pt x="522" y="47"/>
                </a:cubicBezTo>
                <a:cubicBezTo>
                  <a:pt x="456" y="161"/>
                  <a:pt x="456" y="161"/>
                  <a:pt x="456" y="161"/>
                </a:cubicBezTo>
                <a:cubicBezTo>
                  <a:pt x="437" y="294"/>
                  <a:pt x="437" y="294"/>
                  <a:pt x="437" y="294"/>
                </a:cubicBezTo>
                <a:cubicBezTo>
                  <a:pt x="418" y="446"/>
                  <a:pt x="418" y="446"/>
                  <a:pt x="418" y="446"/>
                </a:cubicBezTo>
                <a:cubicBezTo>
                  <a:pt x="418" y="456"/>
                  <a:pt x="408" y="465"/>
                  <a:pt x="399" y="475"/>
                </a:cubicBezTo>
                <a:cubicBezTo>
                  <a:pt x="275" y="513"/>
                  <a:pt x="275" y="513"/>
                  <a:pt x="275" y="513"/>
                </a:cubicBezTo>
                <a:cubicBezTo>
                  <a:pt x="114" y="579"/>
                  <a:pt x="114" y="579"/>
                  <a:pt x="114" y="579"/>
                </a:cubicBezTo>
                <a:cubicBezTo>
                  <a:pt x="66" y="693"/>
                  <a:pt x="66" y="693"/>
                  <a:pt x="66" y="693"/>
                </a:cubicBezTo>
                <a:cubicBezTo>
                  <a:pt x="57" y="703"/>
                  <a:pt x="47" y="703"/>
                  <a:pt x="38" y="7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87">
            <a:extLst>
              <a:ext uri="{FF2B5EF4-FFF2-40B4-BE49-F238E27FC236}">
                <a16:creationId xmlns:a16="http://schemas.microsoft.com/office/drawing/2014/main" id="{B32174D0-C078-7149-AA74-8DFE8A7F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696" y="8551869"/>
            <a:ext cx="262145" cy="165355"/>
          </a:xfrm>
          <a:custGeom>
            <a:avLst/>
            <a:gdLst>
              <a:gd name="T0" fmla="*/ 27420 w 286"/>
              <a:gd name="T1" fmla="*/ 64728 h 181"/>
              <a:gd name="T2" fmla="*/ 27420 w 286"/>
              <a:gd name="T3" fmla="*/ 64728 h 181"/>
              <a:gd name="T4" fmla="*/ 23812 w 286"/>
              <a:gd name="T5" fmla="*/ 61492 h 181"/>
              <a:gd name="T6" fmla="*/ 10102 w 286"/>
              <a:gd name="T7" fmla="*/ 57896 h 181"/>
              <a:gd name="T8" fmla="*/ 3247 w 286"/>
              <a:gd name="T9" fmla="*/ 44231 h 181"/>
              <a:gd name="T10" fmla="*/ 16957 w 286"/>
              <a:gd name="T11" fmla="*/ 37399 h 181"/>
              <a:gd name="T12" fmla="*/ 27420 w 286"/>
              <a:gd name="T13" fmla="*/ 40995 h 181"/>
              <a:gd name="T14" fmla="*/ 85508 w 286"/>
              <a:gd name="T15" fmla="*/ 3236 h 181"/>
              <a:gd name="T16" fmla="*/ 99218 w 286"/>
              <a:gd name="T17" fmla="*/ 3236 h 181"/>
              <a:gd name="T18" fmla="*/ 95971 w 286"/>
              <a:gd name="T19" fmla="*/ 20497 h 181"/>
              <a:gd name="T20" fmla="*/ 34275 w 286"/>
              <a:gd name="T21" fmla="*/ 61492 h 181"/>
              <a:gd name="T22" fmla="*/ 27420 w 286"/>
              <a:gd name="T23" fmla="*/ 64728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6" h="181">
                <a:moveTo>
                  <a:pt x="76" y="180"/>
                </a:moveTo>
                <a:lnTo>
                  <a:pt x="76" y="180"/>
                </a:lnTo>
                <a:cubicBezTo>
                  <a:pt x="76" y="180"/>
                  <a:pt x="76" y="171"/>
                  <a:pt x="66" y="17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9" y="161"/>
                  <a:pt x="0" y="142"/>
                  <a:pt x="9" y="123"/>
                </a:cubicBezTo>
                <a:cubicBezTo>
                  <a:pt x="9" y="114"/>
                  <a:pt x="28" y="104"/>
                  <a:pt x="47" y="104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237" y="9"/>
                  <a:pt x="237" y="9"/>
                  <a:pt x="237" y="9"/>
                </a:cubicBezTo>
                <a:cubicBezTo>
                  <a:pt x="247" y="0"/>
                  <a:pt x="266" y="0"/>
                  <a:pt x="275" y="9"/>
                </a:cubicBezTo>
                <a:cubicBezTo>
                  <a:pt x="285" y="28"/>
                  <a:pt x="285" y="47"/>
                  <a:pt x="266" y="57"/>
                </a:cubicBezTo>
                <a:cubicBezTo>
                  <a:pt x="95" y="171"/>
                  <a:pt x="95" y="171"/>
                  <a:pt x="95" y="171"/>
                </a:cubicBezTo>
                <a:cubicBezTo>
                  <a:pt x="85" y="171"/>
                  <a:pt x="85" y="180"/>
                  <a:pt x="76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88">
            <a:extLst>
              <a:ext uri="{FF2B5EF4-FFF2-40B4-BE49-F238E27FC236}">
                <a16:creationId xmlns:a16="http://schemas.microsoft.com/office/drawing/2014/main" id="{AC09DCF6-3D0E-3642-9D3E-74C8D25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394" y="8576067"/>
            <a:ext cx="338774" cy="270214"/>
          </a:xfrm>
          <a:custGeom>
            <a:avLst/>
            <a:gdLst>
              <a:gd name="T0" fmla="*/ 13658 w 371"/>
              <a:gd name="T1" fmla="*/ 106004 h 296"/>
              <a:gd name="T2" fmla="*/ 13658 w 371"/>
              <a:gd name="T3" fmla="*/ 106004 h 296"/>
              <a:gd name="T4" fmla="*/ 6829 w 371"/>
              <a:gd name="T5" fmla="*/ 102410 h 296"/>
              <a:gd name="T6" fmla="*/ 6829 w 371"/>
              <a:gd name="T7" fmla="*/ 88756 h 296"/>
              <a:gd name="T8" fmla="*/ 44210 w 371"/>
              <a:gd name="T9" fmla="*/ 47791 h 296"/>
              <a:gd name="T10" fmla="*/ 64698 w 371"/>
              <a:gd name="T11" fmla="*/ 6827 h 296"/>
              <a:gd name="T12" fmla="*/ 78357 w 371"/>
              <a:gd name="T13" fmla="*/ 0 h 296"/>
              <a:gd name="T14" fmla="*/ 122926 w 371"/>
              <a:gd name="T15" fmla="*/ 13655 h 296"/>
              <a:gd name="T16" fmla="*/ 132991 w 371"/>
              <a:gd name="T17" fmla="*/ 27309 h 296"/>
              <a:gd name="T18" fmla="*/ 119332 w 371"/>
              <a:gd name="T19" fmla="*/ 34137 h 296"/>
              <a:gd name="T20" fmla="*/ 81951 w 371"/>
              <a:gd name="T21" fmla="*/ 24075 h 296"/>
              <a:gd name="T22" fmla="*/ 61463 w 371"/>
              <a:gd name="T23" fmla="*/ 61446 h 296"/>
              <a:gd name="T24" fmla="*/ 61463 w 371"/>
              <a:gd name="T25" fmla="*/ 61446 h 296"/>
              <a:gd name="T26" fmla="*/ 20488 w 371"/>
              <a:gd name="T27" fmla="*/ 102410 h 296"/>
              <a:gd name="T28" fmla="*/ 13658 w 371"/>
              <a:gd name="T29" fmla="*/ 106004 h 2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71" h="296">
                <a:moveTo>
                  <a:pt x="38" y="295"/>
                </a:moveTo>
                <a:lnTo>
                  <a:pt x="38" y="295"/>
                </a:lnTo>
                <a:cubicBezTo>
                  <a:pt x="28" y="295"/>
                  <a:pt x="19" y="295"/>
                  <a:pt x="19" y="285"/>
                </a:cubicBezTo>
                <a:cubicBezTo>
                  <a:pt x="0" y="276"/>
                  <a:pt x="0" y="257"/>
                  <a:pt x="19" y="247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90" y="10"/>
                  <a:pt x="199" y="0"/>
                  <a:pt x="218" y="0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61" y="48"/>
                  <a:pt x="370" y="57"/>
                  <a:pt x="370" y="76"/>
                </a:cubicBezTo>
                <a:cubicBezTo>
                  <a:pt x="361" y="95"/>
                  <a:pt x="342" y="105"/>
                  <a:pt x="332" y="95"/>
                </a:cubicBezTo>
                <a:cubicBezTo>
                  <a:pt x="228" y="67"/>
                  <a:pt x="228" y="67"/>
                  <a:pt x="228" y="67"/>
                </a:cubicBezTo>
                <a:cubicBezTo>
                  <a:pt x="171" y="171"/>
                  <a:pt x="171" y="171"/>
                  <a:pt x="171" y="171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47" y="295"/>
                  <a:pt x="47" y="295"/>
                  <a:pt x="38" y="2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89">
            <a:extLst>
              <a:ext uri="{FF2B5EF4-FFF2-40B4-BE49-F238E27FC236}">
                <a16:creationId xmlns:a16="http://schemas.microsoft.com/office/drawing/2014/main" id="{E489A679-B98F-C54B-9119-1366B9BF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407" y="8785784"/>
            <a:ext cx="338774" cy="246016"/>
          </a:xfrm>
          <a:custGeom>
            <a:avLst/>
            <a:gdLst>
              <a:gd name="T0" fmla="*/ 13658 w 371"/>
              <a:gd name="T1" fmla="*/ 96475 h 267"/>
              <a:gd name="T2" fmla="*/ 13658 w 371"/>
              <a:gd name="T3" fmla="*/ 96475 h 267"/>
              <a:gd name="T4" fmla="*/ 3235 w 371"/>
              <a:gd name="T5" fmla="*/ 89584 h 267"/>
              <a:gd name="T6" fmla="*/ 10064 w 371"/>
              <a:gd name="T7" fmla="*/ 75802 h 267"/>
              <a:gd name="T8" fmla="*/ 61463 w 371"/>
              <a:gd name="T9" fmla="*/ 55129 h 267"/>
              <a:gd name="T10" fmla="*/ 112503 w 371"/>
              <a:gd name="T11" fmla="*/ 6891 h 267"/>
              <a:gd name="T12" fmla="*/ 129756 w 371"/>
              <a:gd name="T13" fmla="*/ 6891 h 267"/>
              <a:gd name="T14" fmla="*/ 129756 w 371"/>
              <a:gd name="T15" fmla="*/ 20673 h 267"/>
              <a:gd name="T16" fmla="*/ 75122 w 371"/>
              <a:gd name="T17" fmla="*/ 72538 h 267"/>
              <a:gd name="T18" fmla="*/ 71527 w 371"/>
              <a:gd name="T19" fmla="*/ 75802 h 267"/>
              <a:gd name="T20" fmla="*/ 16893 w 371"/>
              <a:gd name="T21" fmla="*/ 96475 h 267"/>
              <a:gd name="T22" fmla="*/ 13658 w 371"/>
              <a:gd name="T23" fmla="*/ 96475 h 2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1" h="267">
                <a:moveTo>
                  <a:pt x="38" y="266"/>
                </a:moveTo>
                <a:lnTo>
                  <a:pt x="38" y="266"/>
                </a:lnTo>
                <a:cubicBezTo>
                  <a:pt x="28" y="266"/>
                  <a:pt x="9" y="257"/>
                  <a:pt x="9" y="247"/>
                </a:cubicBezTo>
                <a:cubicBezTo>
                  <a:pt x="0" y="228"/>
                  <a:pt x="9" y="219"/>
                  <a:pt x="28" y="209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313" y="19"/>
                  <a:pt x="313" y="19"/>
                  <a:pt x="313" y="19"/>
                </a:cubicBezTo>
                <a:cubicBezTo>
                  <a:pt x="323" y="0"/>
                  <a:pt x="342" y="0"/>
                  <a:pt x="361" y="19"/>
                </a:cubicBezTo>
                <a:cubicBezTo>
                  <a:pt x="370" y="29"/>
                  <a:pt x="370" y="48"/>
                  <a:pt x="361" y="57"/>
                </a:cubicBezTo>
                <a:cubicBezTo>
                  <a:pt x="209" y="200"/>
                  <a:pt x="209" y="200"/>
                  <a:pt x="209" y="200"/>
                </a:cubicBezTo>
                <a:cubicBezTo>
                  <a:pt x="209" y="209"/>
                  <a:pt x="199" y="209"/>
                  <a:pt x="199" y="209"/>
                </a:cubicBezTo>
                <a:cubicBezTo>
                  <a:pt x="47" y="266"/>
                  <a:pt x="47" y="266"/>
                  <a:pt x="47" y="266"/>
                </a:cubicBezTo>
                <a:lnTo>
                  <a:pt x="38" y="2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90">
            <a:extLst>
              <a:ext uri="{FF2B5EF4-FFF2-40B4-BE49-F238E27FC236}">
                <a16:creationId xmlns:a16="http://schemas.microsoft.com/office/drawing/2014/main" id="{1498B0B3-C95C-5E42-BF14-8D72A592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115" y="8539771"/>
            <a:ext cx="88726" cy="165353"/>
          </a:xfrm>
          <a:custGeom>
            <a:avLst/>
            <a:gdLst>
              <a:gd name="T0" fmla="*/ 13824 w 96"/>
              <a:gd name="T1" fmla="*/ 64729 h 182"/>
              <a:gd name="T2" fmla="*/ 13824 w 96"/>
              <a:gd name="T3" fmla="*/ 64729 h 182"/>
              <a:gd name="T4" fmla="*/ 10186 w 96"/>
              <a:gd name="T5" fmla="*/ 61153 h 182"/>
              <a:gd name="T6" fmla="*/ 3274 w 96"/>
              <a:gd name="T7" fmla="*/ 51140 h 182"/>
              <a:gd name="T8" fmla="*/ 10186 w 96"/>
              <a:gd name="T9" fmla="*/ 10371 h 182"/>
              <a:gd name="T10" fmla="*/ 24011 w 96"/>
              <a:gd name="T11" fmla="*/ 3576 h 182"/>
              <a:gd name="T12" fmla="*/ 30923 w 96"/>
              <a:gd name="T13" fmla="*/ 17166 h 182"/>
              <a:gd name="T14" fmla="*/ 24011 w 96"/>
              <a:gd name="T15" fmla="*/ 54358 h 182"/>
              <a:gd name="T16" fmla="*/ 13824 w 96"/>
              <a:gd name="T17" fmla="*/ 64729 h 1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6" h="182">
                <a:moveTo>
                  <a:pt x="38" y="181"/>
                </a:moveTo>
                <a:lnTo>
                  <a:pt x="38" y="181"/>
                </a:lnTo>
                <a:cubicBezTo>
                  <a:pt x="38" y="181"/>
                  <a:pt x="28" y="181"/>
                  <a:pt x="28" y="171"/>
                </a:cubicBezTo>
                <a:cubicBezTo>
                  <a:pt x="19" y="171"/>
                  <a:pt x="0" y="152"/>
                  <a:pt x="9" y="143"/>
                </a:cubicBezTo>
                <a:cubicBezTo>
                  <a:pt x="28" y="29"/>
                  <a:pt x="28" y="29"/>
                  <a:pt x="28" y="29"/>
                </a:cubicBezTo>
                <a:cubicBezTo>
                  <a:pt x="38" y="19"/>
                  <a:pt x="47" y="0"/>
                  <a:pt x="66" y="10"/>
                </a:cubicBezTo>
                <a:cubicBezTo>
                  <a:pt x="85" y="10"/>
                  <a:pt x="95" y="29"/>
                  <a:pt x="85" y="48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66" y="171"/>
                  <a:pt x="47" y="181"/>
                  <a:pt x="38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91">
            <a:extLst>
              <a:ext uri="{FF2B5EF4-FFF2-40B4-BE49-F238E27FC236}">
                <a16:creationId xmlns:a16="http://schemas.microsoft.com/office/drawing/2014/main" id="{EE2E6A13-1392-C046-9EB7-C31DB188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454" y="8523639"/>
            <a:ext cx="165355" cy="80660"/>
          </a:xfrm>
          <a:custGeom>
            <a:avLst/>
            <a:gdLst>
              <a:gd name="T0" fmla="*/ 51141 w 182"/>
              <a:gd name="T1" fmla="*/ 31385 h 87"/>
              <a:gd name="T2" fmla="*/ 51141 w 182"/>
              <a:gd name="T3" fmla="*/ 31385 h 87"/>
              <a:gd name="T4" fmla="*/ 51141 w 182"/>
              <a:gd name="T5" fmla="*/ 31385 h 87"/>
              <a:gd name="T6" fmla="*/ 10371 w 182"/>
              <a:gd name="T7" fmla="*/ 24451 h 87"/>
              <a:gd name="T8" fmla="*/ 3576 w 182"/>
              <a:gd name="T9" fmla="*/ 10583 h 87"/>
              <a:gd name="T10" fmla="*/ 13590 w 182"/>
              <a:gd name="T11" fmla="*/ 0 h 87"/>
              <a:gd name="T12" fmla="*/ 54359 w 182"/>
              <a:gd name="T13" fmla="*/ 10583 h 87"/>
              <a:gd name="T14" fmla="*/ 61154 w 182"/>
              <a:gd name="T15" fmla="*/ 24451 h 87"/>
              <a:gd name="T16" fmla="*/ 51141 w 182"/>
              <a:gd name="T17" fmla="*/ 31385 h 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2" h="87">
                <a:moveTo>
                  <a:pt x="143" y="86"/>
                </a:moveTo>
                <a:lnTo>
                  <a:pt x="143" y="86"/>
                </a:lnTo>
                <a:cubicBezTo>
                  <a:pt x="29" y="67"/>
                  <a:pt x="29" y="67"/>
                  <a:pt x="29" y="67"/>
                </a:cubicBezTo>
                <a:cubicBezTo>
                  <a:pt x="10" y="57"/>
                  <a:pt x="0" y="48"/>
                  <a:pt x="10" y="29"/>
                </a:cubicBezTo>
                <a:cubicBezTo>
                  <a:pt x="10" y="10"/>
                  <a:pt x="29" y="0"/>
                  <a:pt x="38" y="0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71" y="29"/>
                  <a:pt x="181" y="48"/>
                  <a:pt x="171" y="67"/>
                </a:cubicBezTo>
                <a:cubicBezTo>
                  <a:pt x="171" y="76"/>
                  <a:pt x="162" y="86"/>
                  <a:pt x="143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4EC1D15-152C-814E-8C3D-6DE9690DC76F}"/>
              </a:ext>
            </a:extLst>
          </p:cNvPr>
          <p:cNvSpPr/>
          <p:nvPr/>
        </p:nvSpPr>
        <p:spPr>
          <a:xfrm flipH="1">
            <a:off x="2644293" y="7214728"/>
            <a:ext cx="3565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8065C41-7751-E645-8EC5-046FB8268E14}"/>
              </a:ext>
            </a:extLst>
          </p:cNvPr>
          <p:cNvSpPr/>
          <p:nvPr/>
        </p:nvSpPr>
        <p:spPr>
          <a:xfrm flipH="1">
            <a:off x="2644293" y="8586328"/>
            <a:ext cx="3565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1E1BA28-A196-8E4B-A12A-CD627BE5E9D6}"/>
              </a:ext>
            </a:extLst>
          </p:cNvPr>
          <p:cNvSpPr/>
          <p:nvPr/>
        </p:nvSpPr>
        <p:spPr>
          <a:xfrm flipH="1">
            <a:off x="2644293" y="10008728"/>
            <a:ext cx="3565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5D98DCE-3680-6148-B98C-2DCDD236427D}"/>
              </a:ext>
            </a:extLst>
          </p:cNvPr>
          <p:cNvSpPr/>
          <p:nvPr/>
        </p:nvSpPr>
        <p:spPr>
          <a:xfrm flipH="1">
            <a:off x="2644293" y="11481928"/>
            <a:ext cx="3565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A1B89A6-2A79-2140-89B8-02E46D2CC946}"/>
              </a:ext>
            </a:extLst>
          </p:cNvPr>
          <p:cNvGrpSpPr/>
          <p:nvPr/>
        </p:nvGrpSpPr>
        <p:grpSpPr>
          <a:xfrm>
            <a:off x="17447445" y="8045725"/>
            <a:ext cx="3565726" cy="1477328"/>
            <a:chOff x="5150379" y="11069053"/>
            <a:chExt cx="3565726" cy="147732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D9F0DD38-BD60-714C-87EB-68182ACC513D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92138EB-9B1A-0F45-B455-FAC1AC99A984}"/>
                </a:ext>
              </a:extLst>
            </p:cNvPr>
            <p:cNvSpPr/>
            <p:nvPr/>
          </p:nvSpPr>
          <p:spPr>
            <a:xfrm flipH="1">
              <a:off x="5150379" y="11715384"/>
              <a:ext cx="3565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DF77CA4-5A68-C444-A452-6E057A67BC08}"/>
              </a:ext>
            </a:extLst>
          </p:cNvPr>
          <p:cNvGrpSpPr/>
          <p:nvPr/>
        </p:nvGrpSpPr>
        <p:grpSpPr>
          <a:xfrm>
            <a:off x="17447445" y="10661925"/>
            <a:ext cx="3565726" cy="1477328"/>
            <a:chOff x="5150379" y="11069053"/>
            <a:chExt cx="3565726" cy="1477328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1071FA20-5FBE-7F4C-8579-571890A99B39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2785C27-077D-3A4A-8063-C555550D1A14}"/>
                </a:ext>
              </a:extLst>
            </p:cNvPr>
            <p:cNvSpPr/>
            <p:nvPr/>
          </p:nvSpPr>
          <p:spPr>
            <a:xfrm flipH="1">
              <a:off x="5150379" y="11715384"/>
              <a:ext cx="3565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16E689E-54E7-6E41-BEBC-E7CD5171579B}"/>
              </a:ext>
            </a:extLst>
          </p:cNvPr>
          <p:cNvGrpSpPr/>
          <p:nvPr/>
        </p:nvGrpSpPr>
        <p:grpSpPr>
          <a:xfrm>
            <a:off x="20003094" y="1191837"/>
            <a:ext cx="2745555" cy="1846660"/>
            <a:chOff x="5150379" y="11069053"/>
            <a:chExt cx="2745555" cy="1846660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F2CA6C59-79BD-544B-A14F-5A368FDD60A0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79918F6-9DFC-564B-9AB2-6E5FE3C59499}"/>
                </a:ext>
              </a:extLst>
            </p:cNvPr>
            <p:cNvSpPr/>
            <p:nvPr/>
          </p:nvSpPr>
          <p:spPr>
            <a:xfrm flipH="1">
              <a:off x="5150379" y="11715384"/>
              <a:ext cx="27455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71B9BFF-442B-0F4E-876C-FD1FFF064C24}"/>
              </a:ext>
            </a:extLst>
          </p:cNvPr>
          <p:cNvGrpSpPr/>
          <p:nvPr/>
        </p:nvGrpSpPr>
        <p:grpSpPr>
          <a:xfrm>
            <a:off x="20003094" y="3985837"/>
            <a:ext cx="2745555" cy="1846660"/>
            <a:chOff x="5150379" y="11069053"/>
            <a:chExt cx="2745555" cy="1846660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E8AD4A91-E4BD-E84D-85A2-FE4AD4149DD3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8EE7653-A8E5-CA47-B4E5-BAD03B9D625C}"/>
                </a:ext>
              </a:extLst>
            </p:cNvPr>
            <p:cNvSpPr/>
            <p:nvPr/>
          </p:nvSpPr>
          <p:spPr>
            <a:xfrm flipH="1">
              <a:off x="5150379" y="11715384"/>
              <a:ext cx="27455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2D571C0-F894-6C4E-92E5-6F551D3777A0}"/>
              </a:ext>
            </a:extLst>
          </p:cNvPr>
          <p:cNvGrpSpPr/>
          <p:nvPr/>
        </p:nvGrpSpPr>
        <p:grpSpPr>
          <a:xfrm flipH="1">
            <a:off x="9692878" y="1191837"/>
            <a:ext cx="2745555" cy="1846660"/>
            <a:chOff x="5150379" y="11069053"/>
            <a:chExt cx="2745555" cy="1846660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B2C723B6-3394-3544-9A61-2E239E378B8C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517FD6-3AA4-814F-B843-AD8B576E13DA}"/>
                </a:ext>
              </a:extLst>
            </p:cNvPr>
            <p:cNvSpPr/>
            <p:nvPr/>
          </p:nvSpPr>
          <p:spPr>
            <a:xfrm flipH="1">
              <a:off x="5150379" y="11715384"/>
              <a:ext cx="27455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F16F681-FE38-D940-AE65-160A08A02A5E}"/>
              </a:ext>
            </a:extLst>
          </p:cNvPr>
          <p:cNvGrpSpPr/>
          <p:nvPr/>
        </p:nvGrpSpPr>
        <p:grpSpPr>
          <a:xfrm flipH="1">
            <a:off x="9692878" y="3985837"/>
            <a:ext cx="2745555" cy="1846660"/>
            <a:chOff x="5150379" y="11069053"/>
            <a:chExt cx="2745555" cy="1846660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C448090F-086A-FE41-B801-F311E3F67CBC}"/>
                </a:ext>
              </a:extLst>
            </p:cNvPr>
            <p:cNvSpPr txBox="1"/>
            <p:nvPr/>
          </p:nvSpPr>
          <p:spPr>
            <a:xfrm>
              <a:off x="520793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329C00F-ADF6-AA41-BF42-3B387DD30F88}"/>
                </a:ext>
              </a:extLst>
            </p:cNvPr>
            <p:cNvSpPr/>
            <p:nvPr/>
          </p:nvSpPr>
          <p:spPr>
            <a:xfrm flipH="1">
              <a:off x="5150379" y="11715384"/>
              <a:ext cx="27455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5" name="Group 71">
            <a:extLst>
              <a:ext uri="{FF2B5EF4-FFF2-40B4-BE49-F238E27FC236}">
                <a16:creationId xmlns:a16="http://schemas.microsoft.com/office/drawing/2014/main" id="{9B7B6F90-F27D-114B-BB29-58442B446C79}"/>
              </a:ext>
            </a:extLst>
          </p:cNvPr>
          <p:cNvGrpSpPr/>
          <p:nvPr/>
        </p:nvGrpSpPr>
        <p:grpSpPr>
          <a:xfrm>
            <a:off x="1934326" y="1157394"/>
            <a:ext cx="5982437" cy="4555228"/>
            <a:chOff x="2232442" y="4934489"/>
            <a:chExt cx="5982437" cy="4555228"/>
          </a:xfrm>
        </p:grpSpPr>
        <p:sp>
          <p:nvSpPr>
            <p:cNvPr id="146" name="CuadroTexto 598">
              <a:extLst>
                <a:ext uri="{FF2B5EF4-FFF2-40B4-BE49-F238E27FC236}">
                  <a16:creationId xmlns:a16="http://schemas.microsoft.com/office/drawing/2014/main" id="{7FAA5E82-B906-5349-A622-F8AB1CAF9DFE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48" name="CuadroTexto 599">
              <a:extLst>
                <a:ext uri="{FF2B5EF4-FFF2-40B4-BE49-F238E27FC236}">
                  <a16:creationId xmlns:a16="http://schemas.microsoft.com/office/drawing/2014/main" id="{1740803B-8182-E04C-B9D1-E23130EBC2A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2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BF7FD15-1E53-1749-8E0A-ECA118519A98}"/>
              </a:ext>
            </a:extLst>
          </p:cNvPr>
          <p:cNvGrpSpPr/>
          <p:nvPr/>
        </p:nvGrpSpPr>
        <p:grpSpPr>
          <a:xfrm>
            <a:off x="1662218" y="6206580"/>
            <a:ext cx="21053214" cy="4871191"/>
            <a:chOff x="1662218" y="6206580"/>
            <a:chExt cx="21053214" cy="4871191"/>
          </a:xfrm>
        </p:grpSpPr>
        <p:sp>
          <p:nvSpPr>
            <p:cNvPr id="648" name="Freeform 381">
              <a:extLst>
                <a:ext uri="{FF2B5EF4-FFF2-40B4-BE49-F238E27FC236}">
                  <a16:creationId xmlns:a16="http://schemas.microsoft.com/office/drawing/2014/main" id="{3B77E1ED-077F-0044-9BDD-63A865A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218" y="6206580"/>
              <a:ext cx="14973701" cy="2435596"/>
            </a:xfrm>
            <a:custGeom>
              <a:avLst/>
              <a:gdLst>
                <a:gd name="T0" fmla="*/ 0 w 13935"/>
                <a:gd name="T1" fmla="*/ 0 h 2265"/>
                <a:gd name="T2" fmla="*/ 0 w 13935"/>
                <a:gd name="T3" fmla="*/ 0 h 2265"/>
                <a:gd name="T4" fmla="*/ 4608268 w 13935"/>
                <a:gd name="T5" fmla="*/ 0 h 2265"/>
                <a:gd name="T6" fmla="*/ 5016140 w 13935"/>
                <a:gd name="T7" fmla="*/ 407807 h 2265"/>
                <a:gd name="T8" fmla="*/ 5016140 w 13935"/>
                <a:gd name="T9" fmla="*/ 407807 h 2265"/>
                <a:gd name="T10" fmla="*/ 4608268 w 13935"/>
                <a:gd name="T11" fmla="*/ 815615 h 2265"/>
                <a:gd name="T12" fmla="*/ 3259015 w 13935"/>
                <a:gd name="T13" fmla="*/ 815615 h 2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35" h="2265">
                  <a:moveTo>
                    <a:pt x="0" y="0"/>
                  </a:moveTo>
                  <a:lnTo>
                    <a:pt x="0" y="0"/>
                  </a:lnTo>
                  <a:cubicBezTo>
                    <a:pt x="12801" y="0"/>
                    <a:pt x="12801" y="0"/>
                    <a:pt x="12801" y="0"/>
                  </a:cubicBezTo>
                  <a:cubicBezTo>
                    <a:pt x="13421" y="0"/>
                    <a:pt x="13934" y="513"/>
                    <a:pt x="13934" y="1132"/>
                  </a:cubicBezTo>
                  <a:cubicBezTo>
                    <a:pt x="13934" y="1759"/>
                    <a:pt x="13421" y="2264"/>
                    <a:pt x="12801" y="2264"/>
                  </a:cubicBezTo>
                  <a:cubicBezTo>
                    <a:pt x="9053" y="2264"/>
                    <a:pt x="9053" y="2264"/>
                    <a:pt x="9053" y="2264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1" name="Freeform 494">
              <a:extLst>
                <a:ext uri="{FF2B5EF4-FFF2-40B4-BE49-F238E27FC236}">
                  <a16:creationId xmlns:a16="http://schemas.microsoft.com/office/drawing/2014/main" id="{E074CA45-F98F-BD4B-9005-E982E838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731" y="8642175"/>
              <a:ext cx="14973701" cy="2435596"/>
            </a:xfrm>
            <a:custGeom>
              <a:avLst/>
              <a:gdLst>
                <a:gd name="T0" fmla="*/ 5016140 w 13935"/>
                <a:gd name="T1" fmla="*/ 815615 h 2266"/>
                <a:gd name="T2" fmla="*/ 5016140 w 13935"/>
                <a:gd name="T3" fmla="*/ 815615 h 2266"/>
                <a:gd name="T4" fmla="*/ 407872 w 13935"/>
                <a:gd name="T5" fmla="*/ 815615 h 2266"/>
                <a:gd name="T6" fmla="*/ 0 w 13935"/>
                <a:gd name="T7" fmla="*/ 407988 h 2266"/>
                <a:gd name="T8" fmla="*/ 0 w 13935"/>
                <a:gd name="T9" fmla="*/ 407988 h 2266"/>
                <a:gd name="T10" fmla="*/ 407872 w 13935"/>
                <a:gd name="T11" fmla="*/ 0 h 2266"/>
                <a:gd name="T12" fmla="*/ 1550489 w 13935"/>
                <a:gd name="T13" fmla="*/ 0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35" h="2266">
                  <a:moveTo>
                    <a:pt x="13934" y="2265"/>
                  </a:moveTo>
                  <a:lnTo>
                    <a:pt x="13934" y="2265"/>
                  </a:lnTo>
                  <a:cubicBezTo>
                    <a:pt x="1133" y="2265"/>
                    <a:pt x="1133" y="2265"/>
                    <a:pt x="1133" y="2265"/>
                  </a:cubicBezTo>
                  <a:cubicBezTo>
                    <a:pt x="513" y="2265"/>
                    <a:pt x="0" y="1753"/>
                    <a:pt x="0" y="1133"/>
                  </a:cubicBezTo>
                  <a:cubicBezTo>
                    <a:pt x="0" y="505"/>
                    <a:pt x="513" y="0"/>
                    <a:pt x="1133" y="0"/>
                  </a:cubicBezTo>
                  <a:cubicBezTo>
                    <a:pt x="4307" y="0"/>
                    <a:pt x="4307" y="0"/>
                    <a:pt x="4307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EB89AA92-DA8C-314C-A3CE-9DAE31D5BDAD}"/>
              </a:ext>
            </a:extLst>
          </p:cNvPr>
          <p:cNvGrpSpPr/>
          <p:nvPr/>
        </p:nvGrpSpPr>
        <p:grpSpPr>
          <a:xfrm>
            <a:off x="1626678" y="6181999"/>
            <a:ext cx="21053214" cy="4871191"/>
            <a:chOff x="1662218" y="6206580"/>
            <a:chExt cx="21053214" cy="4871191"/>
          </a:xfrm>
        </p:grpSpPr>
        <p:sp>
          <p:nvSpPr>
            <p:cNvPr id="432" name="Freeform 381">
              <a:extLst>
                <a:ext uri="{FF2B5EF4-FFF2-40B4-BE49-F238E27FC236}">
                  <a16:creationId xmlns:a16="http://schemas.microsoft.com/office/drawing/2014/main" id="{529A1580-44EB-D64B-BD29-3C3BDACB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218" y="6206580"/>
              <a:ext cx="14973701" cy="2435596"/>
            </a:xfrm>
            <a:custGeom>
              <a:avLst/>
              <a:gdLst>
                <a:gd name="T0" fmla="*/ 0 w 13935"/>
                <a:gd name="T1" fmla="*/ 0 h 2265"/>
                <a:gd name="T2" fmla="*/ 0 w 13935"/>
                <a:gd name="T3" fmla="*/ 0 h 2265"/>
                <a:gd name="T4" fmla="*/ 4608268 w 13935"/>
                <a:gd name="T5" fmla="*/ 0 h 2265"/>
                <a:gd name="T6" fmla="*/ 5016140 w 13935"/>
                <a:gd name="T7" fmla="*/ 407807 h 2265"/>
                <a:gd name="T8" fmla="*/ 5016140 w 13935"/>
                <a:gd name="T9" fmla="*/ 407807 h 2265"/>
                <a:gd name="T10" fmla="*/ 4608268 w 13935"/>
                <a:gd name="T11" fmla="*/ 815615 h 2265"/>
                <a:gd name="T12" fmla="*/ 3259015 w 13935"/>
                <a:gd name="T13" fmla="*/ 815615 h 2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35" h="2265">
                  <a:moveTo>
                    <a:pt x="0" y="0"/>
                  </a:moveTo>
                  <a:lnTo>
                    <a:pt x="0" y="0"/>
                  </a:lnTo>
                  <a:cubicBezTo>
                    <a:pt x="12801" y="0"/>
                    <a:pt x="12801" y="0"/>
                    <a:pt x="12801" y="0"/>
                  </a:cubicBezTo>
                  <a:cubicBezTo>
                    <a:pt x="13421" y="0"/>
                    <a:pt x="13934" y="513"/>
                    <a:pt x="13934" y="1132"/>
                  </a:cubicBezTo>
                  <a:cubicBezTo>
                    <a:pt x="13934" y="1759"/>
                    <a:pt x="13421" y="2264"/>
                    <a:pt x="12801" y="2264"/>
                  </a:cubicBezTo>
                  <a:cubicBezTo>
                    <a:pt x="9053" y="2264"/>
                    <a:pt x="9053" y="2264"/>
                    <a:pt x="9053" y="226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3" name="Freeform 494">
              <a:extLst>
                <a:ext uri="{FF2B5EF4-FFF2-40B4-BE49-F238E27FC236}">
                  <a16:creationId xmlns:a16="http://schemas.microsoft.com/office/drawing/2014/main" id="{76C017C2-9332-7B4C-A103-29D0E6562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731" y="8642175"/>
              <a:ext cx="14973701" cy="2435596"/>
            </a:xfrm>
            <a:custGeom>
              <a:avLst/>
              <a:gdLst>
                <a:gd name="T0" fmla="*/ 5016140 w 13935"/>
                <a:gd name="T1" fmla="*/ 815615 h 2266"/>
                <a:gd name="T2" fmla="*/ 5016140 w 13935"/>
                <a:gd name="T3" fmla="*/ 815615 h 2266"/>
                <a:gd name="T4" fmla="*/ 407872 w 13935"/>
                <a:gd name="T5" fmla="*/ 815615 h 2266"/>
                <a:gd name="T6" fmla="*/ 0 w 13935"/>
                <a:gd name="T7" fmla="*/ 407988 h 2266"/>
                <a:gd name="T8" fmla="*/ 0 w 13935"/>
                <a:gd name="T9" fmla="*/ 407988 h 2266"/>
                <a:gd name="T10" fmla="*/ 407872 w 13935"/>
                <a:gd name="T11" fmla="*/ 0 h 2266"/>
                <a:gd name="T12" fmla="*/ 1550489 w 13935"/>
                <a:gd name="T13" fmla="*/ 0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935" h="2266">
                  <a:moveTo>
                    <a:pt x="13934" y="2265"/>
                  </a:moveTo>
                  <a:lnTo>
                    <a:pt x="13934" y="2265"/>
                  </a:lnTo>
                  <a:cubicBezTo>
                    <a:pt x="1133" y="2265"/>
                    <a:pt x="1133" y="2265"/>
                    <a:pt x="1133" y="2265"/>
                  </a:cubicBezTo>
                  <a:cubicBezTo>
                    <a:pt x="513" y="2265"/>
                    <a:pt x="0" y="1753"/>
                    <a:pt x="0" y="1133"/>
                  </a:cubicBezTo>
                  <a:cubicBezTo>
                    <a:pt x="0" y="505"/>
                    <a:pt x="513" y="0"/>
                    <a:pt x="1133" y="0"/>
                  </a:cubicBezTo>
                  <a:cubicBezTo>
                    <a:pt x="4307" y="0"/>
                    <a:pt x="4307" y="0"/>
                    <a:pt x="4307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33" name="Freeform 466">
            <a:extLst>
              <a:ext uri="{FF2B5EF4-FFF2-40B4-BE49-F238E27FC236}">
                <a16:creationId xmlns:a16="http://schemas.microsoft.com/office/drawing/2014/main" id="{B4085093-D59B-0C4C-BAB7-3B3499B2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829" y="4202187"/>
            <a:ext cx="1293615" cy="2032823"/>
          </a:xfrm>
          <a:custGeom>
            <a:avLst/>
            <a:gdLst>
              <a:gd name="T0" fmla="*/ 220477 w 1203"/>
              <a:gd name="T1" fmla="*/ 680678 h 1891"/>
              <a:gd name="T2" fmla="*/ 220477 w 1203"/>
              <a:gd name="T3" fmla="*/ 680678 h 1891"/>
              <a:gd name="T4" fmla="*/ 201383 w 1203"/>
              <a:gd name="T5" fmla="*/ 672394 h 1891"/>
              <a:gd name="T6" fmla="*/ 101952 w 1203"/>
              <a:gd name="T7" fmla="*/ 496283 h 1891"/>
              <a:gd name="T8" fmla="*/ 0 w 1203"/>
              <a:gd name="T9" fmla="*/ 215008 h 1891"/>
              <a:gd name="T10" fmla="*/ 215073 w 1203"/>
              <a:gd name="T11" fmla="*/ 0 h 1891"/>
              <a:gd name="T12" fmla="*/ 433028 w 1203"/>
              <a:gd name="T13" fmla="*/ 215008 h 1891"/>
              <a:gd name="T14" fmla="*/ 333597 w 1203"/>
              <a:gd name="T15" fmla="*/ 493401 h 1891"/>
              <a:gd name="T16" fmla="*/ 237048 w 1203"/>
              <a:gd name="T17" fmla="*/ 672394 h 1891"/>
              <a:gd name="T18" fmla="*/ 220477 w 1203"/>
              <a:gd name="T19" fmla="*/ 680678 h 18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03" h="1891">
                <a:moveTo>
                  <a:pt x="612" y="1890"/>
                </a:moveTo>
                <a:lnTo>
                  <a:pt x="612" y="1890"/>
                </a:lnTo>
                <a:cubicBezTo>
                  <a:pt x="589" y="1890"/>
                  <a:pt x="567" y="1883"/>
                  <a:pt x="559" y="1867"/>
                </a:cubicBezTo>
                <a:cubicBezTo>
                  <a:pt x="559" y="1860"/>
                  <a:pt x="414" y="1638"/>
                  <a:pt x="283" y="1378"/>
                </a:cubicBezTo>
                <a:cubicBezTo>
                  <a:pt x="92" y="1010"/>
                  <a:pt x="0" y="750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34" y="0"/>
                  <a:pt x="1202" y="268"/>
                  <a:pt x="1202" y="597"/>
                </a:cubicBezTo>
                <a:cubicBezTo>
                  <a:pt x="1202" y="750"/>
                  <a:pt x="1110" y="1010"/>
                  <a:pt x="926" y="1370"/>
                </a:cubicBezTo>
                <a:cubicBezTo>
                  <a:pt x="796" y="1638"/>
                  <a:pt x="666" y="1860"/>
                  <a:pt x="658" y="1867"/>
                </a:cubicBezTo>
                <a:cubicBezTo>
                  <a:pt x="651" y="1883"/>
                  <a:pt x="628" y="1890"/>
                  <a:pt x="612" y="189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467">
            <a:extLst>
              <a:ext uri="{FF2B5EF4-FFF2-40B4-BE49-F238E27FC236}">
                <a16:creationId xmlns:a16="http://schemas.microsoft.com/office/drawing/2014/main" id="{E15CD748-DA2A-094E-824C-F609FF5C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716" y="4202187"/>
            <a:ext cx="1293615" cy="2032823"/>
          </a:xfrm>
          <a:custGeom>
            <a:avLst/>
            <a:gdLst>
              <a:gd name="T0" fmla="*/ 220300 w 1202"/>
              <a:gd name="T1" fmla="*/ 680678 h 1891"/>
              <a:gd name="T2" fmla="*/ 220300 w 1202"/>
              <a:gd name="T3" fmla="*/ 680678 h 1891"/>
              <a:gd name="T4" fmla="*/ 201190 w 1202"/>
              <a:gd name="T5" fmla="*/ 672394 h 1891"/>
              <a:gd name="T6" fmla="*/ 101677 w 1202"/>
              <a:gd name="T7" fmla="*/ 496283 h 1891"/>
              <a:gd name="T8" fmla="*/ 0 w 1202"/>
              <a:gd name="T9" fmla="*/ 215008 h 1891"/>
              <a:gd name="T10" fmla="*/ 217776 w 1202"/>
              <a:gd name="T11" fmla="*/ 0 h 1891"/>
              <a:gd name="T12" fmla="*/ 433027 w 1202"/>
              <a:gd name="T13" fmla="*/ 215008 h 1891"/>
              <a:gd name="T14" fmla="*/ 336399 w 1202"/>
              <a:gd name="T15" fmla="*/ 493401 h 1891"/>
              <a:gd name="T16" fmla="*/ 239770 w 1202"/>
              <a:gd name="T17" fmla="*/ 672394 h 1891"/>
              <a:gd name="T18" fmla="*/ 220300 w 1202"/>
              <a:gd name="T19" fmla="*/ 680678 h 18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02" h="1891">
                <a:moveTo>
                  <a:pt x="611" y="1890"/>
                </a:moveTo>
                <a:lnTo>
                  <a:pt x="611" y="1890"/>
                </a:lnTo>
                <a:cubicBezTo>
                  <a:pt x="588" y="1890"/>
                  <a:pt x="565" y="1883"/>
                  <a:pt x="558" y="1867"/>
                </a:cubicBezTo>
                <a:cubicBezTo>
                  <a:pt x="558" y="1860"/>
                  <a:pt x="420" y="1638"/>
                  <a:pt x="282" y="1378"/>
                </a:cubicBezTo>
                <a:cubicBezTo>
                  <a:pt x="99" y="1010"/>
                  <a:pt x="0" y="750"/>
                  <a:pt x="0" y="597"/>
                </a:cubicBezTo>
                <a:cubicBezTo>
                  <a:pt x="0" y="268"/>
                  <a:pt x="275" y="0"/>
                  <a:pt x="604" y="0"/>
                </a:cubicBezTo>
                <a:cubicBezTo>
                  <a:pt x="933" y="0"/>
                  <a:pt x="1201" y="268"/>
                  <a:pt x="1201" y="597"/>
                </a:cubicBezTo>
                <a:cubicBezTo>
                  <a:pt x="1201" y="750"/>
                  <a:pt x="1109" y="1010"/>
                  <a:pt x="933" y="1370"/>
                </a:cubicBezTo>
                <a:cubicBezTo>
                  <a:pt x="795" y="1638"/>
                  <a:pt x="665" y="1860"/>
                  <a:pt x="665" y="1867"/>
                </a:cubicBezTo>
                <a:cubicBezTo>
                  <a:pt x="650" y="1883"/>
                  <a:pt x="634" y="1890"/>
                  <a:pt x="611" y="189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468">
            <a:extLst>
              <a:ext uri="{FF2B5EF4-FFF2-40B4-BE49-F238E27FC236}">
                <a16:creationId xmlns:a16="http://schemas.microsoft.com/office/drawing/2014/main" id="{2AEC94FF-C375-6E46-B3E9-5AB83AD8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02" y="6609352"/>
            <a:ext cx="1293613" cy="2032823"/>
          </a:xfrm>
          <a:custGeom>
            <a:avLst/>
            <a:gdLst>
              <a:gd name="T0" fmla="*/ 217775 w 1202"/>
              <a:gd name="T1" fmla="*/ 680678 h 1890"/>
              <a:gd name="T2" fmla="*/ 217775 w 1202"/>
              <a:gd name="T3" fmla="*/ 680678 h 1890"/>
              <a:gd name="T4" fmla="*/ 201190 w 1202"/>
              <a:gd name="T5" fmla="*/ 669868 h 1890"/>
              <a:gd name="T6" fmla="*/ 102037 w 1202"/>
              <a:gd name="T7" fmla="*/ 493302 h 1890"/>
              <a:gd name="T8" fmla="*/ 0 w 1202"/>
              <a:gd name="T9" fmla="*/ 215122 h 1890"/>
              <a:gd name="T10" fmla="*/ 215251 w 1202"/>
              <a:gd name="T11" fmla="*/ 0 h 1890"/>
              <a:gd name="T12" fmla="*/ 433026 w 1202"/>
              <a:gd name="T13" fmla="*/ 215122 h 1890"/>
              <a:gd name="T14" fmla="*/ 333874 w 1202"/>
              <a:gd name="T15" fmla="*/ 493302 h 1890"/>
              <a:gd name="T16" fmla="*/ 237245 w 1202"/>
              <a:gd name="T17" fmla="*/ 669868 h 1890"/>
              <a:gd name="T18" fmla="*/ 217775 w 1202"/>
              <a:gd name="T19" fmla="*/ 680678 h 18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02" h="1890">
                <a:moveTo>
                  <a:pt x="604" y="1889"/>
                </a:moveTo>
                <a:lnTo>
                  <a:pt x="604" y="1889"/>
                </a:lnTo>
                <a:cubicBezTo>
                  <a:pt x="589" y="1889"/>
                  <a:pt x="566" y="1882"/>
                  <a:pt x="558" y="1859"/>
                </a:cubicBezTo>
                <a:cubicBezTo>
                  <a:pt x="551" y="1859"/>
                  <a:pt x="413" y="1637"/>
                  <a:pt x="283" y="1369"/>
                </a:cubicBezTo>
                <a:cubicBezTo>
                  <a:pt x="91" y="1009"/>
                  <a:pt x="0" y="749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6" y="0"/>
                  <a:pt x="1201" y="268"/>
                  <a:pt x="1201" y="597"/>
                </a:cubicBezTo>
                <a:cubicBezTo>
                  <a:pt x="1201" y="749"/>
                  <a:pt x="1109" y="1009"/>
                  <a:pt x="926" y="1369"/>
                </a:cubicBezTo>
                <a:cubicBezTo>
                  <a:pt x="795" y="1637"/>
                  <a:pt x="658" y="1859"/>
                  <a:pt x="658" y="1859"/>
                </a:cubicBezTo>
                <a:cubicBezTo>
                  <a:pt x="650" y="1882"/>
                  <a:pt x="627" y="1889"/>
                  <a:pt x="604" y="188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469">
            <a:extLst>
              <a:ext uri="{FF2B5EF4-FFF2-40B4-BE49-F238E27FC236}">
                <a16:creationId xmlns:a16="http://schemas.microsoft.com/office/drawing/2014/main" id="{54AAD3C4-F782-AC48-BA51-5F6DC05C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764" y="7647088"/>
            <a:ext cx="800810" cy="52122"/>
          </a:xfrm>
          <a:custGeom>
            <a:avLst/>
            <a:gdLst>
              <a:gd name="T0" fmla="*/ 256749 w 744"/>
              <a:gd name="T1" fmla="*/ 17090 h 47"/>
              <a:gd name="T2" fmla="*/ 256749 w 744"/>
              <a:gd name="T3" fmla="*/ 17090 h 47"/>
              <a:gd name="T4" fmla="*/ 8294 w 744"/>
              <a:gd name="T5" fmla="*/ 17090 h 47"/>
              <a:gd name="T6" fmla="*/ 0 w 744"/>
              <a:gd name="T7" fmla="*/ 8545 h 47"/>
              <a:gd name="T8" fmla="*/ 8294 w 744"/>
              <a:gd name="T9" fmla="*/ 0 h 47"/>
              <a:gd name="T10" fmla="*/ 256749 w 744"/>
              <a:gd name="T11" fmla="*/ 0 h 47"/>
              <a:gd name="T12" fmla="*/ 267927 w 744"/>
              <a:gd name="T13" fmla="*/ 8545 h 47"/>
              <a:gd name="T14" fmla="*/ 256749 w 744"/>
              <a:gd name="T15" fmla="*/ 1709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4" h="47">
                <a:moveTo>
                  <a:pt x="712" y="46"/>
                </a:moveTo>
                <a:lnTo>
                  <a:pt x="712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27" y="0"/>
                  <a:pt x="743" y="8"/>
                  <a:pt x="743" y="23"/>
                </a:cubicBezTo>
                <a:cubicBezTo>
                  <a:pt x="743" y="39"/>
                  <a:pt x="727" y="46"/>
                  <a:pt x="712" y="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470">
            <a:extLst>
              <a:ext uri="{FF2B5EF4-FFF2-40B4-BE49-F238E27FC236}">
                <a16:creationId xmlns:a16="http://schemas.microsoft.com/office/drawing/2014/main" id="{F222ACAB-CB63-C744-B966-8BA4B01B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057" y="7547578"/>
            <a:ext cx="616007" cy="47385"/>
          </a:xfrm>
          <a:custGeom>
            <a:avLst/>
            <a:gdLst>
              <a:gd name="T0" fmla="*/ 197761 w 575"/>
              <a:gd name="T1" fmla="*/ 15530 h 46"/>
              <a:gd name="T2" fmla="*/ 197761 w 575"/>
              <a:gd name="T3" fmla="*/ 15530 h 46"/>
              <a:gd name="T4" fmla="*/ 10767 w 575"/>
              <a:gd name="T5" fmla="*/ 15530 h 46"/>
              <a:gd name="T6" fmla="*/ 0 w 575"/>
              <a:gd name="T7" fmla="*/ 7938 h 46"/>
              <a:gd name="T8" fmla="*/ 10767 w 575"/>
              <a:gd name="T9" fmla="*/ 0 h 46"/>
              <a:gd name="T10" fmla="*/ 197761 w 575"/>
              <a:gd name="T11" fmla="*/ 0 h 46"/>
              <a:gd name="T12" fmla="*/ 206016 w 575"/>
              <a:gd name="T13" fmla="*/ 7938 h 46"/>
              <a:gd name="T14" fmla="*/ 197761 w 575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5" h="46">
                <a:moveTo>
                  <a:pt x="551" y="45"/>
                </a:moveTo>
                <a:lnTo>
                  <a:pt x="551" y="45"/>
                </a:lnTo>
                <a:cubicBezTo>
                  <a:pt x="30" y="45"/>
                  <a:pt x="30" y="45"/>
                  <a:pt x="30" y="45"/>
                </a:cubicBezTo>
                <a:cubicBezTo>
                  <a:pt x="15" y="45"/>
                  <a:pt x="0" y="38"/>
                  <a:pt x="0" y="23"/>
                </a:cubicBezTo>
                <a:cubicBezTo>
                  <a:pt x="0" y="15"/>
                  <a:pt x="15" y="0"/>
                  <a:pt x="30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66" y="0"/>
                  <a:pt x="574" y="15"/>
                  <a:pt x="574" y="23"/>
                </a:cubicBezTo>
                <a:cubicBezTo>
                  <a:pt x="574" y="38"/>
                  <a:pt x="566" y="45"/>
                  <a:pt x="551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471">
            <a:extLst>
              <a:ext uri="{FF2B5EF4-FFF2-40B4-BE49-F238E27FC236}">
                <a16:creationId xmlns:a16="http://schemas.microsoft.com/office/drawing/2014/main" id="{B95D34A2-205B-BA44-8048-DFF7B33E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534" y="7078466"/>
            <a:ext cx="611270" cy="56862"/>
          </a:xfrm>
          <a:custGeom>
            <a:avLst/>
            <a:gdLst>
              <a:gd name="T0" fmla="*/ 196120 w 567"/>
              <a:gd name="T1" fmla="*/ 18697 h 54"/>
              <a:gd name="T2" fmla="*/ 196120 w 567"/>
              <a:gd name="T3" fmla="*/ 18697 h 54"/>
              <a:gd name="T4" fmla="*/ 7946 w 567"/>
              <a:gd name="T5" fmla="*/ 18697 h 54"/>
              <a:gd name="T6" fmla="*/ 0 w 567"/>
              <a:gd name="T7" fmla="*/ 7761 h 54"/>
              <a:gd name="T8" fmla="*/ 7946 w 567"/>
              <a:gd name="T9" fmla="*/ 0 h 54"/>
              <a:gd name="T10" fmla="*/ 196120 w 567"/>
              <a:gd name="T11" fmla="*/ 0 h 54"/>
              <a:gd name="T12" fmla="*/ 204427 w 567"/>
              <a:gd name="T13" fmla="*/ 7761 h 54"/>
              <a:gd name="T14" fmla="*/ 196120 w 567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7" h="54">
                <a:moveTo>
                  <a:pt x="543" y="53"/>
                </a:moveTo>
                <a:lnTo>
                  <a:pt x="543" y="53"/>
                </a:lnTo>
                <a:cubicBezTo>
                  <a:pt x="22" y="53"/>
                  <a:pt x="22" y="53"/>
                  <a:pt x="22" y="53"/>
                </a:cubicBezTo>
                <a:cubicBezTo>
                  <a:pt x="7" y="53"/>
                  <a:pt x="0" y="38"/>
                  <a:pt x="0" y="22"/>
                </a:cubicBezTo>
                <a:cubicBezTo>
                  <a:pt x="0" y="15"/>
                  <a:pt x="7" y="0"/>
                  <a:pt x="22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58" y="0"/>
                  <a:pt x="566" y="15"/>
                  <a:pt x="566" y="22"/>
                </a:cubicBezTo>
                <a:cubicBezTo>
                  <a:pt x="566" y="38"/>
                  <a:pt x="558" y="53"/>
                  <a:pt x="543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472">
            <a:extLst>
              <a:ext uri="{FF2B5EF4-FFF2-40B4-BE49-F238E27FC236}">
                <a16:creationId xmlns:a16="http://schemas.microsoft.com/office/drawing/2014/main" id="{70611DC3-55EE-D84E-83D3-C7720920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568" y="7177974"/>
            <a:ext cx="52122" cy="326959"/>
          </a:xfrm>
          <a:custGeom>
            <a:avLst/>
            <a:gdLst>
              <a:gd name="T0" fmla="*/ 8545 w 47"/>
              <a:gd name="T1" fmla="*/ 109180 h 306"/>
              <a:gd name="T2" fmla="*/ 8545 w 47"/>
              <a:gd name="T3" fmla="*/ 109180 h 306"/>
              <a:gd name="T4" fmla="*/ 8545 w 47"/>
              <a:gd name="T5" fmla="*/ 109180 h 306"/>
              <a:gd name="T6" fmla="*/ 0 w 47"/>
              <a:gd name="T7" fmla="*/ 100947 h 306"/>
              <a:gd name="T8" fmla="*/ 0 w 47"/>
              <a:gd name="T9" fmla="*/ 8233 h 306"/>
              <a:gd name="T10" fmla="*/ 8545 w 47"/>
              <a:gd name="T11" fmla="*/ 0 h 306"/>
              <a:gd name="T12" fmla="*/ 8545 w 47"/>
              <a:gd name="T13" fmla="*/ 0 h 306"/>
              <a:gd name="T14" fmla="*/ 17090 w 47"/>
              <a:gd name="T15" fmla="*/ 8233 h 306"/>
              <a:gd name="T16" fmla="*/ 17090 w 47"/>
              <a:gd name="T17" fmla="*/ 100947 h 306"/>
              <a:gd name="T18" fmla="*/ 8545 w 47"/>
              <a:gd name="T19" fmla="*/ 109180 h 3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306">
                <a:moveTo>
                  <a:pt x="23" y="305"/>
                </a:moveTo>
                <a:lnTo>
                  <a:pt x="23" y="305"/>
                </a:lnTo>
                <a:cubicBezTo>
                  <a:pt x="7" y="305"/>
                  <a:pt x="0" y="298"/>
                  <a:pt x="0" y="2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282"/>
                  <a:pt x="46" y="282"/>
                  <a:pt x="46" y="282"/>
                </a:cubicBezTo>
                <a:cubicBezTo>
                  <a:pt x="46" y="298"/>
                  <a:pt x="38" y="305"/>
                  <a:pt x="23" y="3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473">
            <a:extLst>
              <a:ext uri="{FF2B5EF4-FFF2-40B4-BE49-F238E27FC236}">
                <a16:creationId xmlns:a16="http://schemas.microsoft.com/office/drawing/2014/main" id="{C982D6E6-802F-7C4A-B7EB-90C2BD19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108" y="7177974"/>
            <a:ext cx="52122" cy="326959"/>
          </a:xfrm>
          <a:custGeom>
            <a:avLst/>
            <a:gdLst>
              <a:gd name="T0" fmla="*/ 8545 w 47"/>
              <a:gd name="T1" fmla="*/ 109180 h 306"/>
              <a:gd name="T2" fmla="*/ 8545 w 47"/>
              <a:gd name="T3" fmla="*/ 109180 h 306"/>
              <a:gd name="T4" fmla="*/ 8545 w 47"/>
              <a:gd name="T5" fmla="*/ 109180 h 306"/>
              <a:gd name="T6" fmla="*/ 0 w 47"/>
              <a:gd name="T7" fmla="*/ 100947 h 306"/>
              <a:gd name="T8" fmla="*/ 0 w 47"/>
              <a:gd name="T9" fmla="*/ 8233 h 306"/>
              <a:gd name="T10" fmla="*/ 8545 w 47"/>
              <a:gd name="T11" fmla="*/ 0 h 306"/>
              <a:gd name="T12" fmla="*/ 8545 w 47"/>
              <a:gd name="T13" fmla="*/ 0 h 306"/>
              <a:gd name="T14" fmla="*/ 17090 w 47"/>
              <a:gd name="T15" fmla="*/ 8233 h 306"/>
              <a:gd name="T16" fmla="*/ 17090 w 47"/>
              <a:gd name="T17" fmla="*/ 100947 h 306"/>
              <a:gd name="T18" fmla="*/ 8545 w 47"/>
              <a:gd name="T19" fmla="*/ 109180 h 3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306">
                <a:moveTo>
                  <a:pt x="23" y="305"/>
                </a:moveTo>
                <a:lnTo>
                  <a:pt x="23" y="305"/>
                </a:lnTo>
                <a:cubicBezTo>
                  <a:pt x="7" y="305"/>
                  <a:pt x="0" y="298"/>
                  <a:pt x="0" y="2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282"/>
                  <a:pt x="46" y="282"/>
                  <a:pt x="46" y="282"/>
                </a:cubicBezTo>
                <a:cubicBezTo>
                  <a:pt x="46" y="298"/>
                  <a:pt x="30" y="305"/>
                  <a:pt x="23" y="3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474">
            <a:extLst>
              <a:ext uri="{FF2B5EF4-FFF2-40B4-BE49-F238E27FC236}">
                <a16:creationId xmlns:a16="http://schemas.microsoft.com/office/drawing/2014/main" id="{A722CD41-C84F-2A4B-B099-FB2C5C53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172" y="7177974"/>
            <a:ext cx="56862" cy="326959"/>
          </a:xfrm>
          <a:custGeom>
            <a:avLst/>
            <a:gdLst>
              <a:gd name="T0" fmla="*/ 10936 w 54"/>
              <a:gd name="T1" fmla="*/ 109180 h 306"/>
              <a:gd name="T2" fmla="*/ 10936 w 54"/>
              <a:gd name="T3" fmla="*/ 109180 h 306"/>
              <a:gd name="T4" fmla="*/ 10936 w 54"/>
              <a:gd name="T5" fmla="*/ 109180 h 306"/>
              <a:gd name="T6" fmla="*/ 0 w 54"/>
              <a:gd name="T7" fmla="*/ 100947 h 306"/>
              <a:gd name="T8" fmla="*/ 2822 w 54"/>
              <a:gd name="T9" fmla="*/ 8233 h 306"/>
              <a:gd name="T10" fmla="*/ 10936 w 54"/>
              <a:gd name="T11" fmla="*/ 0 h 306"/>
              <a:gd name="T12" fmla="*/ 10936 w 54"/>
              <a:gd name="T13" fmla="*/ 0 h 306"/>
              <a:gd name="T14" fmla="*/ 18697 w 54"/>
              <a:gd name="T15" fmla="*/ 8233 h 306"/>
              <a:gd name="T16" fmla="*/ 18697 w 54"/>
              <a:gd name="T17" fmla="*/ 100947 h 306"/>
              <a:gd name="T18" fmla="*/ 10936 w 54"/>
              <a:gd name="T19" fmla="*/ 109180 h 3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06">
                <a:moveTo>
                  <a:pt x="31" y="305"/>
                </a:moveTo>
                <a:lnTo>
                  <a:pt x="31" y="305"/>
                </a:lnTo>
                <a:cubicBezTo>
                  <a:pt x="15" y="305"/>
                  <a:pt x="0" y="298"/>
                  <a:pt x="0" y="282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8"/>
                  <a:pt x="15" y="0"/>
                  <a:pt x="31" y="0"/>
                </a:cubicBezTo>
                <a:cubicBezTo>
                  <a:pt x="38" y="0"/>
                  <a:pt x="53" y="8"/>
                  <a:pt x="53" y="23"/>
                </a:cubicBezTo>
                <a:cubicBezTo>
                  <a:pt x="53" y="282"/>
                  <a:pt x="53" y="282"/>
                  <a:pt x="53" y="282"/>
                </a:cubicBezTo>
                <a:cubicBezTo>
                  <a:pt x="53" y="298"/>
                  <a:pt x="38" y="305"/>
                  <a:pt x="31" y="3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475">
            <a:extLst>
              <a:ext uri="{FF2B5EF4-FFF2-40B4-BE49-F238E27FC236}">
                <a16:creationId xmlns:a16="http://schemas.microsoft.com/office/drawing/2014/main" id="{C833F20D-D08A-254F-A757-B932ADBA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027" y="6922094"/>
            <a:ext cx="805547" cy="165849"/>
          </a:xfrm>
          <a:custGeom>
            <a:avLst/>
            <a:gdLst>
              <a:gd name="T0" fmla="*/ 8265 w 751"/>
              <a:gd name="T1" fmla="*/ 55202 h 154"/>
              <a:gd name="T2" fmla="*/ 8265 w 751"/>
              <a:gd name="T3" fmla="*/ 55202 h 154"/>
              <a:gd name="T4" fmla="*/ 0 w 751"/>
              <a:gd name="T5" fmla="*/ 46904 h 154"/>
              <a:gd name="T6" fmla="*/ 5390 w 751"/>
              <a:gd name="T7" fmla="*/ 38605 h 154"/>
              <a:gd name="T8" fmla="*/ 131883 w 751"/>
              <a:gd name="T9" fmla="*/ 0 h 154"/>
              <a:gd name="T10" fmla="*/ 137273 w 751"/>
              <a:gd name="T11" fmla="*/ 0 h 154"/>
              <a:gd name="T12" fmla="*/ 261250 w 751"/>
              <a:gd name="T13" fmla="*/ 35719 h 154"/>
              <a:gd name="T14" fmla="*/ 266641 w 751"/>
              <a:gd name="T15" fmla="*/ 46904 h 154"/>
              <a:gd name="T16" fmla="*/ 255501 w 751"/>
              <a:gd name="T17" fmla="*/ 52677 h 154"/>
              <a:gd name="T18" fmla="*/ 134758 w 751"/>
              <a:gd name="T19" fmla="*/ 16597 h 154"/>
              <a:gd name="T20" fmla="*/ 10781 w 751"/>
              <a:gd name="T21" fmla="*/ 55202 h 154"/>
              <a:gd name="T22" fmla="*/ 8265 w 751"/>
              <a:gd name="T23" fmla="*/ 55202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1" h="154">
                <a:moveTo>
                  <a:pt x="23" y="153"/>
                </a:moveTo>
                <a:lnTo>
                  <a:pt x="23" y="153"/>
                </a:lnTo>
                <a:cubicBezTo>
                  <a:pt x="15" y="153"/>
                  <a:pt x="7" y="146"/>
                  <a:pt x="0" y="130"/>
                </a:cubicBezTo>
                <a:cubicBezTo>
                  <a:pt x="0" y="123"/>
                  <a:pt x="7" y="107"/>
                  <a:pt x="15" y="107"/>
                </a:cubicBezTo>
                <a:cubicBezTo>
                  <a:pt x="367" y="0"/>
                  <a:pt x="367" y="0"/>
                  <a:pt x="367" y="0"/>
                </a:cubicBezTo>
                <a:cubicBezTo>
                  <a:pt x="375" y="0"/>
                  <a:pt x="375" y="0"/>
                  <a:pt x="382" y="0"/>
                </a:cubicBezTo>
                <a:cubicBezTo>
                  <a:pt x="727" y="99"/>
                  <a:pt x="727" y="99"/>
                  <a:pt x="727" y="99"/>
                </a:cubicBezTo>
                <a:cubicBezTo>
                  <a:pt x="742" y="107"/>
                  <a:pt x="750" y="123"/>
                  <a:pt x="742" y="130"/>
                </a:cubicBezTo>
                <a:cubicBezTo>
                  <a:pt x="742" y="146"/>
                  <a:pt x="727" y="153"/>
                  <a:pt x="711" y="146"/>
                </a:cubicBezTo>
                <a:cubicBezTo>
                  <a:pt x="375" y="46"/>
                  <a:pt x="375" y="46"/>
                  <a:pt x="375" y="46"/>
                </a:cubicBezTo>
                <a:cubicBezTo>
                  <a:pt x="30" y="153"/>
                  <a:pt x="30" y="153"/>
                  <a:pt x="30" y="153"/>
                </a:cubicBezTo>
                <a:cubicBezTo>
                  <a:pt x="30" y="153"/>
                  <a:pt x="30" y="153"/>
                  <a:pt x="23" y="1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476">
            <a:extLst>
              <a:ext uri="{FF2B5EF4-FFF2-40B4-BE49-F238E27FC236}">
                <a16:creationId xmlns:a16="http://schemas.microsoft.com/office/drawing/2014/main" id="{6F1DACC2-E53F-C74D-92BB-CB075C01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971" y="4642871"/>
            <a:ext cx="791330" cy="601790"/>
          </a:xfrm>
          <a:custGeom>
            <a:avLst/>
            <a:gdLst>
              <a:gd name="T0" fmla="*/ 248182 w 736"/>
              <a:gd name="T1" fmla="*/ 201252 h 560"/>
              <a:gd name="T2" fmla="*/ 248182 w 736"/>
              <a:gd name="T3" fmla="*/ 201252 h 560"/>
              <a:gd name="T4" fmla="*/ 19091 w 736"/>
              <a:gd name="T5" fmla="*/ 201252 h 560"/>
              <a:gd name="T6" fmla="*/ 0 w 736"/>
              <a:gd name="T7" fmla="*/ 181811 h 560"/>
              <a:gd name="T8" fmla="*/ 0 w 736"/>
              <a:gd name="T9" fmla="*/ 19441 h 560"/>
              <a:gd name="T10" fmla="*/ 19091 w 736"/>
              <a:gd name="T11" fmla="*/ 0 h 560"/>
              <a:gd name="T12" fmla="*/ 248182 w 736"/>
              <a:gd name="T13" fmla="*/ 0 h 560"/>
              <a:gd name="T14" fmla="*/ 264752 w 736"/>
              <a:gd name="T15" fmla="*/ 19441 h 560"/>
              <a:gd name="T16" fmla="*/ 264752 w 736"/>
              <a:gd name="T17" fmla="*/ 181811 h 560"/>
              <a:gd name="T18" fmla="*/ 248182 w 736"/>
              <a:gd name="T19" fmla="*/ 201252 h 560"/>
              <a:gd name="T20" fmla="*/ 19091 w 736"/>
              <a:gd name="T21" fmla="*/ 11161 h 560"/>
              <a:gd name="T22" fmla="*/ 19091 w 736"/>
              <a:gd name="T23" fmla="*/ 11161 h 560"/>
              <a:gd name="T24" fmla="*/ 13688 w 736"/>
              <a:gd name="T25" fmla="*/ 19441 h 560"/>
              <a:gd name="T26" fmla="*/ 13688 w 736"/>
              <a:gd name="T27" fmla="*/ 181811 h 560"/>
              <a:gd name="T28" fmla="*/ 19091 w 736"/>
              <a:gd name="T29" fmla="*/ 187571 h 560"/>
              <a:gd name="T30" fmla="*/ 248182 w 736"/>
              <a:gd name="T31" fmla="*/ 187571 h 560"/>
              <a:gd name="T32" fmla="*/ 253585 w 736"/>
              <a:gd name="T33" fmla="*/ 181811 h 560"/>
              <a:gd name="T34" fmla="*/ 253585 w 736"/>
              <a:gd name="T35" fmla="*/ 19441 h 560"/>
              <a:gd name="T36" fmla="*/ 248182 w 736"/>
              <a:gd name="T37" fmla="*/ 11161 h 560"/>
              <a:gd name="T38" fmla="*/ 19091 w 736"/>
              <a:gd name="T39" fmla="*/ 11161 h 5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36" h="560">
                <a:moveTo>
                  <a:pt x="689" y="559"/>
                </a:moveTo>
                <a:lnTo>
                  <a:pt x="689" y="559"/>
                </a:lnTo>
                <a:cubicBezTo>
                  <a:pt x="53" y="559"/>
                  <a:pt x="53" y="559"/>
                  <a:pt x="53" y="559"/>
                </a:cubicBezTo>
                <a:cubicBezTo>
                  <a:pt x="23" y="559"/>
                  <a:pt x="0" y="536"/>
                  <a:pt x="0" y="50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12" y="0"/>
                  <a:pt x="735" y="23"/>
                  <a:pt x="735" y="54"/>
                </a:cubicBezTo>
                <a:cubicBezTo>
                  <a:pt x="735" y="505"/>
                  <a:pt x="735" y="505"/>
                  <a:pt x="735" y="505"/>
                </a:cubicBezTo>
                <a:cubicBezTo>
                  <a:pt x="735" y="536"/>
                  <a:pt x="712" y="559"/>
                  <a:pt x="689" y="559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46" y="31"/>
                  <a:pt x="38" y="39"/>
                  <a:pt x="38" y="54"/>
                </a:cubicBezTo>
                <a:cubicBezTo>
                  <a:pt x="38" y="505"/>
                  <a:pt x="38" y="505"/>
                  <a:pt x="38" y="505"/>
                </a:cubicBezTo>
                <a:cubicBezTo>
                  <a:pt x="38" y="513"/>
                  <a:pt x="46" y="521"/>
                  <a:pt x="53" y="521"/>
                </a:cubicBezTo>
                <a:cubicBezTo>
                  <a:pt x="689" y="521"/>
                  <a:pt x="689" y="521"/>
                  <a:pt x="689" y="521"/>
                </a:cubicBezTo>
                <a:cubicBezTo>
                  <a:pt x="696" y="521"/>
                  <a:pt x="704" y="513"/>
                  <a:pt x="704" y="505"/>
                </a:cubicBezTo>
                <a:cubicBezTo>
                  <a:pt x="704" y="54"/>
                  <a:pt x="704" y="54"/>
                  <a:pt x="704" y="54"/>
                </a:cubicBezTo>
                <a:cubicBezTo>
                  <a:pt x="704" y="39"/>
                  <a:pt x="696" y="31"/>
                  <a:pt x="689" y="31"/>
                </a:cubicBezTo>
                <a:lnTo>
                  <a:pt x="53" y="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477">
            <a:extLst>
              <a:ext uri="{FF2B5EF4-FFF2-40B4-BE49-F238E27FC236}">
                <a16:creationId xmlns:a16="http://schemas.microsoft.com/office/drawing/2014/main" id="{8D6532E2-A2A3-3148-A7CE-BA19B052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68" y="5021952"/>
            <a:ext cx="180063" cy="123201"/>
          </a:xfrm>
          <a:custGeom>
            <a:avLst/>
            <a:gdLst>
              <a:gd name="T0" fmla="*/ 51758 w 169"/>
              <a:gd name="T1" fmla="*/ 40919 h 116"/>
              <a:gd name="T2" fmla="*/ 51758 w 169"/>
              <a:gd name="T3" fmla="*/ 40919 h 116"/>
              <a:gd name="T4" fmla="*/ 5354 w 169"/>
              <a:gd name="T5" fmla="*/ 40919 h 116"/>
              <a:gd name="T6" fmla="*/ 0 w 169"/>
              <a:gd name="T7" fmla="*/ 35582 h 116"/>
              <a:gd name="T8" fmla="*/ 0 w 169"/>
              <a:gd name="T9" fmla="*/ 5693 h 116"/>
              <a:gd name="T10" fmla="*/ 5354 w 169"/>
              <a:gd name="T11" fmla="*/ 0 h 116"/>
              <a:gd name="T12" fmla="*/ 51758 w 169"/>
              <a:gd name="T13" fmla="*/ 0 h 116"/>
              <a:gd name="T14" fmla="*/ 59968 w 169"/>
              <a:gd name="T15" fmla="*/ 5693 h 116"/>
              <a:gd name="T16" fmla="*/ 59968 w 169"/>
              <a:gd name="T17" fmla="*/ 35582 h 116"/>
              <a:gd name="T18" fmla="*/ 51758 w 169"/>
              <a:gd name="T19" fmla="*/ 40919 h 116"/>
              <a:gd name="T20" fmla="*/ 13564 w 169"/>
              <a:gd name="T21" fmla="*/ 30245 h 116"/>
              <a:gd name="T22" fmla="*/ 13564 w 169"/>
              <a:gd name="T23" fmla="*/ 30245 h 116"/>
              <a:gd name="T24" fmla="*/ 46404 w 169"/>
              <a:gd name="T25" fmla="*/ 30245 h 116"/>
              <a:gd name="T26" fmla="*/ 46404 w 169"/>
              <a:gd name="T27" fmla="*/ 11030 h 116"/>
              <a:gd name="T28" fmla="*/ 13564 w 169"/>
              <a:gd name="T29" fmla="*/ 11030 h 116"/>
              <a:gd name="T30" fmla="*/ 13564 w 169"/>
              <a:gd name="T31" fmla="*/ 30245 h 1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9" h="116">
                <a:moveTo>
                  <a:pt x="145" y="115"/>
                </a:moveTo>
                <a:lnTo>
                  <a:pt x="145" y="115"/>
                </a:lnTo>
                <a:cubicBezTo>
                  <a:pt x="15" y="115"/>
                  <a:pt x="15" y="115"/>
                  <a:pt x="15" y="115"/>
                </a:cubicBezTo>
                <a:cubicBezTo>
                  <a:pt x="8" y="115"/>
                  <a:pt x="0" y="108"/>
                  <a:pt x="0" y="10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1" y="0"/>
                  <a:pt x="168" y="8"/>
                  <a:pt x="168" y="16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68" y="108"/>
                  <a:pt x="161" y="115"/>
                  <a:pt x="145" y="115"/>
                </a:cubicBezTo>
                <a:close/>
                <a:moveTo>
                  <a:pt x="38" y="85"/>
                </a:moveTo>
                <a:lnTo>
                  <a:pt x="38" y="85"/>
                </a:lnTo>
                <a:cubicBezTo>
                  <a:pt x="130" y="85"/>
                  <a:pt x="130" y="85"/>
                  <a:pt x="130" y="85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38" y="31"/>
                  <a:pt x="38" y="31"/>
                  <a:pt x="38" y="31"/>
                </a:cubicBezTo>
                <a:lnTo>
                  <a:pt x="38" y="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478">
            <a:extLst>
              <a:ext uri="{FF2B5EF4-FFF2-40B4-BE49-F238E27FC236}">
                <a16:creationId xmlns:a16="http://schemas.microsoft.com/office/drawing/2014/main" id="{C764B46C-2924-4B48-9FAB-1C6B96EC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742" y="4453330"/>
            <a:ext cx="616007" cy="184801"/>
          </a:xfrm>
          <a:custGeom>
            <a:avLst/>
            <a:gdLst>
              <a:gd name="T0" fmla="*/ 5384 w 575"/>
              <a:gd name="T1" fmla="*/ 61548 h 170"/>
              <a:gd name="T2" fmla="*/ 5384 w 575"/>
              <a:gd name="T3" fmla="*/ 61548 h 170"/>
              <a:gd name="T4" fmla="*/ 0 w 575"/>
              <a:gd name="T5" fmla="*/ 55721 h 170"/>
              <a:gd name="T6" fmla="*/ 5384 w 575"/>
              <a:gd name="T7" fmla="*/ 50258 h 170"/>
              <a:gd name="T8" fmla="*/ 181251 w 575"/>
              <a:gd name="T9" fmla="*/ 0 h 170"/>
              <a:gd name="T10" fmla="*/ 192018 w 575"/>
              <a:gd name="T11" fmla="*/ 8376 h 170"/>
              <a:gd name="T12" fmla="*/ 206016 w 575"/>
              <a:gd name="T13" fmla="*/ 53171 h 170"/>
              <a:gd name="T14" fmla="*/ 200273 w 575"/>
              <a:gd name="T15" fmla="*/ 61548 h 170"/>
              <a:gd name="T16" fmla="*/ 194890 w 575"/>
              <a:gd name="T17" fmla="*/ 55721 h 170"/>
              <a:gd name="T18" fmla="*/ 181251 w 575"/>
              <a:gd name="T19" fmla="*/ 14203 h 170"/>
              <a:gd name="T20" fmla="*/ 8255 w 575"/>
              <a:gd name="T21" fmla="*/ 61548 h 170"/>
              <a:gd name="T22" fmla="*/ 5384 w 575"/>
              <a:gd name="T23" fmla="*/ 61548 h 1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75" h="170">
                <a:moveTo>
                  <a:pt x="15" y="169"/>
                </a:moveTo>
                <a:lnTo>
                  <a:pt x="15" y="169"/>
                </a:lnTo>
                <a:cubicBezTo>
                  <a:pt x="7" y="169"/>
                  <a:pt x="0" y="161"/>
                  <a:pt x="0" y="153"/>
                </a:cubicBezTo>
                <a:cubicBezTo>
                  <a:pt x="0" y="146"/>
                  <a:pt x="0" y="138"/>
                  <a:pt x="15" y="138"/>
                </a:cubicBezTo>
                <a:cubicBezTo>
                  <a:pt x="505" y="0"/>
                  <a:pt x="505" y="0"/>
                  <a:pt x="505" y="0"/>
                </a:cubicBezTo>
                <a:cubicBezTo>
                  <a:pt x="520" y="0"/>
                  <a:pt x="535" y="8"/>
                  <a:pt x="535" y="23"/>
                </a:cubicBezTo>
                <a:cubicBezTo>
                  <a:pt x="574" y="146"/>
                  <a:pt x="574" y="146"/>
                  <a:pt x="574" y="146"/>
                </a:cubicBezTo>
                <a:cubicBezTo>
                  <a:pt x="574" y="153"/>
                  <a:pt x="566" y="161"/>
                  <a:pt x="558" y="169"/>
                </a:cubicBezTo>
                <a:cubicBezTo>
                  <a:pt x="551" y="169"/>
                  <a:pt x="543" y="161"/>
                  <a:pt x="543" y="153"/>
                </a:cubicBezTo>
                <a:cubicBezTo>
                  <a:pt x="505" y="39"/>
                  <a:pt x="505" y="39"/>
                  <a:pt x="505" y="39"/>
                </a:cubicBezTo>
                <a:cubicBezTo>
                  <a:pt x="23" y="169"/>
                  <a:pt x="23" y="169"/>
                  <a:pt x="23" y="169"/>
                </a:cubicBezTo>
                <a:lnTo>
                  <a:pt x="15" y="1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479">
            <a:extLst>
              <a:ext uri="{FF2B5EF4-FFF2-40B4-BE49-F238E27FC236}">
                <a16:creationId xmlns:a16="http://schemas.microsoft.com/office/drawing/2014/main" id="{F988C2B6-6609-2A4F-B08F-06B81EE1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144" y="4548100"/>
            <a:ext cx="298525" cy="90030"/>
          </a:xfrm>
          <a:custGeom>
            <a:avLst/>
            <a:gdLst>
              <a:gd name="T0" fmla="*/ 8304 w 277"/>
              <a:gd name="T1" fmla="*/ 29807 h 85"/>
              <a:gd name="T2" fmla="*/ 8304 w 277"/>
              <a:gd name="T3" fmla="*/ 29807 h 85"/>
              <a:gd name="T4" fmla="*/ 2888 w 277"/>
              <a:gd name="T5" fmla="*/ 24130 h 85"/>
              <a:gd name="T6" fmla="*/ 5777 w 277"/>
              <a:gd name="T7" fmla="*/ 18807 h 85"/>
              <a:gd name="T8" fmla="*/ 74738 w 277"/>
              <a:gd name="T9" fmla="*/ 0 h 85"/>
              <a:gd name="T10" fmla="*/ 80154 w 277"/>
              <a:gd name="T11" fmla="*/ 0 h 85"/>
              <a:gd name="T12" fmla="*/ 83042 w 277"/>
              <a:gd name="T13" fmla="*/ 2484 h 85"/>
              <a:gd name="T14" fmla="*/ 88458 w 277"/>
              <a:gd name="T15" fmla="*/ 7807 h 85"/>
              <a:gd name="T16" fmla="*/ 96763 w 277"/>
              <a:gd name="T17" fmla="*/ 10645 h 85"/>
              <a:gd name="T18" fmla="*/ 99651 w 277"/>
              <a:gd name="T19" fmla="*/ 21646 h 85"/>
              <a:gd name="T20" fmla="*/ 96763 w 277"/>
              <a:gd name="T21" fmla="*/ 29807 h 85"/>
              <a:gd name="T22" fmla="*/ 88458 w 277"/>
              <a:gd name="T23" fmla="*/ 24130 h 85"/>
              <a:gd name="T24" fmla="*/ 85931 w 277"/>
              <a:gd name="T25" fmla="*/ 18807 h 85"/>
              <a:gd name="T26" fmla="*/ 74738 w 277"/>
              <a:gd name="T27" fmla="*/ 13484 h 85"/>
              <a:gd name="T28" fmla="*/ 8304 w 277"/>
              <a:gd name="T29" fmla="*/ 29807 h 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7" h="85">
                <a:moveTo>
                  <a:pt x="23" y="84"/>
                </a:moveTo>
                <a:lnTo>
                  <a:pt x="23" y="84"/>
                </a:lnTo>
                <a:cubicBezTo>
                  <a:pt x="16" y="84"/>
                  <a:pt x="8" y="76"/>
                  <a:pt x="8" y="68"/>
                </a:cubicBezTo>
                <a:cubicBezTo>
                  <a:pt x="0" y="61"/>
                  <a:pt x="8" y="53"/>
                  <a:pt x="16" y="53"/>
                </a:cubicBezTo>
                <a:cubicBezTo>
                  <a:pt x="207" y="0"/>
                  <a:pt x="207" y="0"/>
                  <a:pt x="207" y="0"/>
                </a:cubicBezTo>
                <a:cubicBezTo>
                  <a:pt x="214" y="0"/>
                  <a:pt x="222" y="0"/>
                  <a:pt x="222" y="0"/>
                </a:cubicBezTo>
                <a:cubicBezTo>
                  <a:pt x="230" y="0"/>
                  <a:pt x="230" y="7"/>
                  <a:pt x="230" y="7"/>
                </a:cubicBezTo>
                <a:cubicBezTo>
                  <a:pt x="230" y="22"/>
                  <a:pt x="238" y="22"/>
                  <a:pt x="245" y="22"/>
                </a:cubicBezTo>
                <a:cubicBezTo>
                  <a:pt x="261" y="22"/>
                  <a:pt x="268" y="22"/>
                  <a:pt x="268" y="30"/>
                </a:cubicBezTo>
                <a:cubicBezTo>
                  <a:pt x="276" y="61"/>
                  <a:pt x="276" y="61"/>
                  <a:pt x="276" y="61"/>
                </a:cubicBezTo>
                <a:cubicBezTo>
                  <a:pt x="276" y="68"/>
                  <a:pt x="276" y="76"/>
                  <a:pt x="268" y="84"/>
                </a:cubicBezTo>
                <a:cubicBezTo>
                  <a:pt x="253" y="84"/>
                  <a:pt x="245" y="76"/>
                  <a:pt x="245" y="68"/>
                </a:cubicBezTo>
                <a:cubicBezTo>
                  <a:pt x="238" y="53"/>
                  <a:pt x="238" y="53"/>
                  <a:pt x="238" y="53"/>
                </a:cubicBezTo>
                <a:cubicBezTo>
                  <a:pt x="222" y="53"/>
                  <a:pt x="214" y="45"/>
                  <a:pt x="207" y="38"/>
                </a:cubicBezTo>
                <a:cubicBezTo>
                  <a:pt x="23" y="84"/>
                  <a:pt x="23" y="84"/>
                  <a:pt x="23" y="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480">
            <a:extLst>
              <a:ext uri="{FF2B5EF4-FFF2-40B4-BE49-F238E27FC236}">
                <a16:creationId xmlns:a16="http://schemas.microsoft.com/office/drawing/2014/main" id="{1C4C037C-9668-FF43-ABA8-7D86F914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219" y="4642871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BE63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EA3C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481">
            <a:extLst>
              <a:ext uri="{FF2B5EF4-FFF2-40B4-BE49-F238E27FC236}">
                <a16:creationId xmlns:a16="http://schemas.microsoft.com/office/drawing/2014/main" id="{560194E8-BDBF-BD4B-BBDC-CEDD2DF7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219" y="4642871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BE63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EA3C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482">
            <a:extLst>
              <a:ext uri="{FF2B5EF4-FFF2-40B4-BE49-F238E27FC236}">
                <a16:creationId xmlns:a16="http://schemas.microsoft.com/office/drawing/2014/main" id="{0AF5BD86-2EC1-0C4C-AB1E-57BF3F91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63" y="4642871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BE63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EA3C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483">
            <a:extLst>
              <a:ext uri="{FF2B5EF4-FFF2-40B4-BE49-F238E27FC236}">
                <a16:creationId xmlns:a16="http://schemas.microsoft.com/office/drawing/2014/main" id="{1A39B822-4D65-D049-A558-85412A1E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63" y="4642871"/>
            <a:ext cx="4737" cy="47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BE63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EA3C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484">
            <a:extLst>
              <a:ext uri="{FF2B5EF4-FFF2-40B4-BE49-F238E27FC236}">
                <a16:creationId xmlns:a16="http://schemas.microsoft.com/office/drawing/2014/main" id="{D3CD48A9-C05B-9340-B54C-03E4C189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785026"/>
            <a:ext cx="478588" cy="175323"/>
          </a:xfrm>
          <a:custGeom>
            <a:avLst/>
            <a:gdLst>
              <a:gd name="T0" fmla="*/ 79988 w 445"/>
              <a:gd name="T1" fmla="*/ 58372 h 161"/>
              <a:gd name="T2" fmla="*/ 79988 w 445"/>
              <a:gd name="T3" fmla="*/ 58372 h 161"/>
              <a:gd name="T4" fmla="*/ 27744 w 445"/>
              <a:gd name="T5" fmla="*/ 55818 h 161"/>
              <a:gd name="T6" fmla="*/ 11170 w 445"/>
              <a:gd name="T7" fmla="*/ 49981 h 161"/>
              <a:gd name="T8" fmla="*/ 0 w 445"/>
              <a:gd name="T9" fmla="*/ 36118 h 161"/>
              <a:gd name="T10" fmla="*/ 0 w 445"/>
              <a:gd name="T11" fmla="*/ 5472 h 161"/>
              <a:gd name="T12" fmla="*/ 8287 w 445"/>
              <a:gd name="T13" fmla="*/ 0 h 161"/>
              <a:gd name="T14" fmla="*/ 8287 w 445"/>
              <a:gd name="T15" fmla="*/ 0 h 161"/>
              <a:gd name="T16" fmla="*/ 14052 w 445"/>
              <a:gd name="T17" fmla="*/ 5472 h 161"/>
              <a:gd name="T18" fmla="*/ 33148 w 445"/>
              <a:gd name="T19" fmla="*/ 10945 h 161"/>
              <a:gd name="T20" fmla="*/ 74584 w 445"/>
              <a:gd name="T21" fmla="*/ 13863 h 161"/>
              <a:gd name="T22" fmla="*/ 85753 w 445"/>
              <a:gd name="T23" fmla="*/ 13863 h 161"/>
              <a:gd name="T24" fmla="*/ 126828 w 445"/>
              <a:gd name="T25" fmla="*/ 10945 h 161"/>
              <a:gd name="T26" fmla="*/ 146285 w 445"/>
              <a:gd name="T27" fmla="*/ 5472 h 161"/>
              <a:gd name="T28" fmla="*/ 154572 w 445"/>
              <a:gd name="T29" fmla="*/ 0 h 161"/>
              <a:gd name="T30" fmla="*/ 154572 w 445"/>
              <a:gd name="T31" fmla="*/ 0 h 161"/>
              <a:gd name="T32" fmla="*/ 159977 w 445"/>
              <a:gd name="T33" fmla="*/ 5472 h 161"/>
              <a:gd name="T34" fmla="*/ 159977 w 445"/>
              <a:gd name="T35" fmla="*/ 5472 h 161"/>
              <a:gd name="T36" fmla="*/ 159977 w 445"/>
              <a:gd name="T37" fmla="*/ 5472 h 161"/>
              <a:gd name="T38" fmla="*/ 159977 w 445"/>
              <a:gd name="T39" fmla="*/ 5472 h 161"/>
              <a:gd name="T40" fmla="*/ 159977 w 445"/>
              <a:gd name="T41" fmla="*/ 36118 h 161"/>
              <a:gd name="T42" fmla="*/ 132593 w 445"/>
              <a:gd name="T43" fmla="*/ 55818 h 161"/>
              <a:gd name="T44" fmla="*/ 79988 w 445"/>
              <a:gd name="T45" fmla="*/ 58372 h 161"/>
              <a:gd name="T46" fmla="*/ 14052 w 445"/>
              <a:gd name="T47" fmla="*/ 36118 h 161"/>
              <a:gd name="T48" fmla="*/ 14052 w 445"/>
              <a:gd name="T49" fmla="*/ 36118 h 161"/>
              <a:gd name="T50" fmla="*/ 36031 w 445"/>
              <a:gd name="T51" fmla="*/ 41590 h 161"/>
              <a:gd name="T52" fmla="*/ 79988 w 445"/>
              <a:gd name="T53" fmla="*/ 44509 h 161"/>
              <a:gd name="T54" fmla="*/ 126828 w 445"/>
              <a:gd name="T55" fmla="*/ 41590 h 161"/>
              <a:gd name="T56" fmla="*/ 146285 w 445"/>
              <a:gd name="T57" fmla="*/ 36118 h 161"/>
              <a:gd name="T58" fmla="*/ 146285 w 445"/>
              <a:gd name="T59" fmla="*/ 22254 h 161"/>
              <a:gd name="T60" fmla="*/ 135115 w 445"/>
              <a:gd name="T61" fmla="*/ 24808 h 161"/>
              <a:gd name="T62" fmla="*/ 85753 w 445"/>
              <a:gd name="T63" fmla="*/ 27727 h 161"/>
              <a:gd name="T64" fmla="*/ 74584 w 445"/>
              <a:gd name="T65" fmla="*/ 27727 h 161"/>
              <a:gd name="T66" fmla="*/ 24861 w 445"/>
              <a:gd name="T67" fmla="*/ 24808 h 161"/>
              <a:gd name="T68" fmla="*/ 14052 w 445"/>
              <a:gd name="T69" fmla="*/ 22254 h 161"/>
              <a:gd name="T70" fmla="*/ 14052 w 445"/>
              <a:gd name="T71" fmla="*/ 36118 h 161"/>
              <a:gd name="T72" fmla="*/ 146285 w 445"/>
              <a:gd name="T73" fmla="*/ 36118 h 161"/>
              <a:gd name="T74" fmla="*/ 146285 w 445"/>
              <a:gd name="T75" fmla="*/ 36118 h 161"/>
              <a:gd name="T76" fmla="*/ 14052 w 445"/>
              <a:gd name="T77" fmla="*/ 5472 h 161"/>
              <a:gd name="T78" fmla="*/ 14052 w 445"/>
              <a:gd name="T79" fmla="*/ 5472 h 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1">
                <a:moveTo>
                  <a:pt x="222" y="160"/>
                </a:moveTo>
                <a:lnTo>
                  <a:pt x="222" y="160"/>
                </a:lnTo>
                <a:cubicBezTo>
                  <a:pt x="169" y="160"/>
                  <a:pt x="115" y="160"/>
                  <a:pt x="77" y="153"/>
                </a:cubicBezTo>
                <a:cubicBezTo>
                  <a:pt x="54" y="145"/>
                  <a:pt x="39" y="145"/>
                  <a:pt x="31" y="137"/>
                </a:cubicBezTo>
                <a:cubicBezTo>
                  <a:pt x="8" y="130"/>
                  <a:pt x="0" y="114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46" y="15"/>
                  <a:pt x="54" y="23"/>
                  <a:pt x="92" y="30"/>
                </a:cubicBezTo>
                <a:cubicBezTo>
                  <a:pt x="123" y="38"/>
                  <a:pt x="169" y="38"/>
                  <a:pt x="207" y="38"/>
                </a:cubicBezTo>
                <a:cubicBezTo>
                  <a:pt x="215" y="38"/>
                  <a:pt x="230" y="38"/>
                  <a:pt x="238" y="38"/>
                </a:cubicBezTo>
                <a:cubicBezTo>
                  <a:pt x="284" y="38"/>
                  <a:pt x="322" y="38"/>
                  <a:pt x="352" y="30"/>
                </a:cubicBezTo>
                <a:cubicBezTo>
                  <a:pt x="391" y="23"/>
                  <a:pt x="406" y="15"/>
                  <a:pt x="406" y="15"/>
                </a:cubicBezTo>
                <a:cubicBezTo>
                  <a:pt x="406" y="7"/>
                  <a:pt x="414" y="0"/>
                  <a:pt x="429" y="0"/>
                </a:cubicBezTo>
                <a:cubicBezTo>
                  <a:pt x="437" y="0"/>
                  <a:pt x="444" y="7"/>
                  <a:pt x="444" y="15"/>
                </a:cubicBezTo>
                <a:cubicBezTo>
                  <a:pt x="444" y="99"/>
                  <a:pt x="444" y="99"/>
                  <a:pt x="444" y="99"/>
                </a:cubicBezTo>
                <a:cubicBezTo>
                  <a:pt x="444" y="130"/>
                  <a:pt x="406" y="145"/>
                  <a:pt x="368" y="153"/>
                </a:cubicBezTo>
                <a:cubicBezTo>
                  <a:pt x="329" y="160"/>
                  <a:pt x="276" y="160"/>
                  <a:pt x="222" y="160"/>
                </a:cubicBezTo>
                <a:close/>
                <a:moveTo>
                  <a:pt x="39" y="99"/>
                </a:moveTo>
                <a:lnTo>
                  <a:pt x="39" y="99"/>
                </a:lnTo>
                <a:cubicBezTo>
                  <a:pt x="46" y="99"/>
                  <a:pt x="62" y="107"/>
                  <a:pt x="100" y="114"/>
                </a:cubicBezTo>
                <a:cubicBezTo>
                  <a:pt x="131" y="122"/>
                  <a:pt x="176" y="122"/>
                  <a:pt x="222" y="122"/>
                </a:cubicBezTo>
                <a:cubicBezTo>
                  <a:pt x="268" y="122"/>
                  <a:pt x="314" y="122"/>
                  <a:pt x="352" y="114"/>
                </a:cubicBezTo>
                <a:cubicBezTo>
                  <a:pt x="391" y="107"/>
                  <a:pt x="398" y="99"/>
                  <a:pt x="406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8" y="61"/>
                  <a:pt x="383" y="61"/>
                  <a:pt x="375" y="68"/>
                </a:cubicBezTo>
                <a:cubicBezTo>
                  <a:pt x="337" y="76"/>
                  <a:pt x="291" y="76"/>
                  <a:pt x="238" y="76"/>
                </a:cubicBezTo>
                <a:cubicBezTo>
                  <a:pt x="230" y="76"/>
                  <a:pt x="215" y="76"/>
                  <a:pt x="207" y="76"/>
                </a:cubicBezTo>
                <a:cubicBezTo>
                  <a:pt x="154" y="76"/>
                  <a:pt x="107" y="76"/>
                  <a:pt x="69" y="68"/>
                </a:cubicBezTo>
                <a:cubicBezTo>
                  <a:pt x="62" y="61"/>
                  <a:pt x="54" y="61"/>
                  <a:pt x="39" y="61"/>
                </a:cubicBezTo>
                <a:lnTo>
                  <a:pt x="39" y="99"/>
                </a:lnTo>
                <a:close/>
                <a:moveTo>
                  <a:pt x="406" y="99"/>
                </a:moveTo>
                <a:lnTo>
                  <a:pt x="406" y="99"/>
                </a:lnTo>
                <a:close/>
                <a:moveTo>
                  <a:pt x="39" y="15"/>
                </a:moveTo>
                <a:lnTo>
                  <a:pt x="39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485">
            <a:extLst>
              <a:ext uri="{FF2B5EF4-FFF2-40B4-BE49-F238E27FC236}">
                <a16:creationId xmlns:a16="http://schemas.microsoft.com/office/drawing/2014/main" id="{ADEB9AB7-6C1F-1D4B-A84E-7F41EB5F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875056"/>
            <a:ext cx="478588" cy="175326"/>
          </a:xfrm>
          <a:custGeom>
            <a:avLst/>
            <a:gdLst>
              <a:gd name="T0" fmla="*/ 79988 w 445"/>
              <a:gd name="T1" fmla="*/ 58373 h 161"/>
              <a:gd name="T2" fmla="*/ 79988 w 445"/>
              <a:gd name="T3" fmla="*/ 58373 h 161"/>
              <a:gd name="T4" fmla="*/ 27744 w 445"/>
              <a:gd name="T5" fmla="*/ 55819 h 161"/>
              <a:gd name="T6" fmla="*/ 11170 w 445"/>
              <a:gd name="T7" fmla="*/ 49982 h 161"/>
              <a:gd name="T8" fmla="*/ 0 w 445"/>
              <a:gd name="T9" fmla="*/ 36118 h 161"/>
              <a:gd name="T10" fmla="*/ 0 w 445"/>
              <a:gd name="T11" fmla="*/ 5472 h 161"/>
              <a:gd name="T12" fmla="*/ 8287 w 445"/>
              <a:gd name="T13" fmla="*/ 0 h 161"/>
              <a:gd name="T14" fmla="*/ 8287 w 445"/>
              <a:gd name="T15" fmla="*/ 0 h 161"/>
              <a:gd name="T16" fmla="*/ 14052 w 445"/>
              <a:gd name="T17" fmla="*/ 5472 h 161"/>
              <a:gd name="T18" fmla="*/ 33148 w 445"/>
              <a:gd name="T19" fmla="*/ 10945 h 161"/>
              <a:gd name="T20" fmla="*/ 74584 w 445"/>
              <a:gd name="T21" fmla="*/ 13864 h 161"/>
              <a:gd name="T22" fmla="*/ 85753 w 445"/>
              <a:gd name="T23" fmla="*/ 13864 h 161"/>
              <a:gd name="T24" fmla="*/ 126828 w 445"/>
              <a:gd name="T25" fmla="*/ 10945 h 161"/>
              <a:gd name="T26" fmla="*/ 146285 w 445"/>
              <a:gd name="T27" fmla="*/ 5472 h 161"/>
              <a:gd name="T28" fmla="*/ 154572 w 445"/>
              <a:gd name="T29" fmla="*/ 0 h 161"/>
              <a:gd name="T30" fmla="*/ 154572 w 445"/>
              <a:gd name="T31" fmla="*/ 0 h 161"/>
              <a:gd name="T32" fmla="*/ 159977 w 445"/>
              <a:gd name="T33" fmla="*/ 5472 h 161"/>
              <a:gd name="T34" fmla="*/ 159977 w 445"/>
              <a:gd name="T35" fmla="*/ 5472 h 161"/>
              <a:gd name="T36" fmla="*/ 159977 w 445"/>
              <a:gd name="T37" fmla="*/ 5472 h 161"/>
              <a:gd name="T38" fmla="*/ 159977 w 445"/>
              <a:gd name="T39" fmla="*/ 5472 h 161"/>
              <a:gd name="T40" fmla="*/ 159977 w 445"/>
              <a:gd name="T41" fmla="*/ 36118 h 161"/>
              <a:gd name="T42" fmla="*/ 132593 w 445"/>
              <a:gd name="T43" fmla="*/ 55819 h 161"/>
              <a:gd name="T44" fmla="*/ 79988 w 445"/>
              <a:gd name="T45" fmla="*/ 58373 h 161"/>
              <a:gd name="T46" fmla="*/ 14052 w 445"/>
              <a:gd name="T47" fmla="*/ 36118 h 161"/>
              <a:gd name="T48" fmla="*/ 14052 w 445"/>
              <a:gd name="T49" fmla="*/ 36118 h 161"/>
              <a:gd name="T50" fmla="*/ 36031 w 445"/>
              <a:gd name="T51" fmla="*/ 41591 h 161"/>
              <a:gd name="T52" fmla="*/ 79988 w 445"/>
              <a:gd name="T53" fmla="*/ 44510 h 161"/>
              <a:gd name="T54" fmla="*/ 126828 w 445"/>
              <a:gd name="T55" fmla="*/ 41591 h 161"/>
              <a:gd name="T56" fmla="*/ 146285 w 445"/>
              <a:gd name="T57" fmla="*/ 36118 h 161"/>
              <a:gd name="T58" fmla="*/ 146285 w 445"/>
              <a:gd name="T59" fmla="*/ 22255 h 161"/>
              <a:gd name="T60" fmla="*/ 135115 w 445"/>
              <a:gd name="T61" fmla="*/ 25173 h 161"/>
              <a:gd name="T62" fmla="*/ 85753 w 445"/>
              <a:gd name="T63" fmla="*/ 27727 h 161"/>
              <a:gd name="T64" fmla="*/ 74584 w 445"/>
              <a:gd name="T65" fmla="*/ 27727 h 161"/>
              <a:gd name="T66" fmla="*/ 24861 w 445"/>
              <a:gd name="T67" fmla="*/ 25173 h 161"/>
              <a:gd name="T68" fmla="*/ 14052 w 445"/>
              <a:gd name="T69" fmla="*/ 22255 h 161"/>
              <a:gd name="T70" fmla="*/ 14052 w 445"/>
              <a:gd name="T71" fmla="*/ 36118 h 161"/>
              <a:gd name="T72" fmla="*/ 146285 w 445"/>
              <a:gd name="T73" fmla="*/ 36118 h 161"/>
              <a:gd name="T74" fmla="*/ 146285 w 445"/>
              <a:gd name="T75" fmla="*/ 36118 h 161"/>
              <a:gd name="T76" fmla="*/ 14052 w 445"/>
              <a:gd name="T77" fmla="*/ 5472 h 161"/>
              <a:gd name="T78" fmla="*/ 14052 w 445"/>
              <a:gd name="T79" fmla="*/ 5472 h 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1">
                <a:moveTo>
                  <a:pt x="222" y="160"/>
                </a:moveTo>
                <a:lnTo>
                  <a:pt x="222" y="160"/>
                </a:lnTo>
                <a:cubicBezTo>
                  <a:pt x="169" y="160"/>
                  <a:pt x="115" y="160"/>
                  <a:pt x="77" y="153"/>
                </a:cubicBezTo>
                <a:cubicBezTo>
                  <a:pt x="54" y="145"/>
                  <a:pt x="39" y="137"/>
                  <a:pt x="31" y="137"/>
                </a:cubicBezTo>
                <a:cubicBezTo>
                  <a:pt x="8" y="130"/>
                  <a:pt x="0" y="114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46" y="15"/>
                  <a:pt x="54" y="23"/>
                  <a:pt x="92" y="30"/>
                </a:cubicBezTo>
                <a:cubicBezTo>
                  <a:pt x="123" y="38"/>
                  <a:pt x="169" y="38"/>
                  <a:pt x="207" y="38"/>
                </a:cubicBezTo>
                <a:cubicBezTo>
                  <a:pt x="215" y="38"/>
                  <a:pt x="230" y="38"/>
                  <a:pt x="238" y="38"/>
                </a:cubicBezTo>
                <a:cubicBezTo>
                  <a:pt x="284" y="38"/>
                  <a:pt x="322" y="38"/>
                  <a:pt x="352" y="30"/>
                </a:cubicBezTo>
                <a:cubicBezTo>
                  <a:pt x="391" y="23"/>
                  <a:pt x="406" y="15"/>
                  <a:pt x="406" y="15"/>
                </a:cubicBezTo>
                <a:cubicBezTo>
                  <a:pt x="406" y="7"/>
                  <a:pt x="414" y="0"/>
                  <a:pt x="429" y="0"/>
                </a:cubicBezTo>
                <a:cubicBezTo>
                  <a:pt x="437" y="0"/>
                  <a:pt x="444" y="7"/>
                  <a:pt x="444" y="15"/>
                </a:cubicBezTo>
                <a:cubicBezTo>
                  <a:pt x="444" y="99"/>
                  <a:pt x="444" y="99"/>
                  <a:pt x="444" y="99"/>
                </a:cubicBezTo>
                <a:cubicBezTo>
                  <a:pt x="444" y="130"/>
                  <a:pt x="406" y="145"/>
                  <a:pt x="368" y="153"/>
                </a:cubicBezTo>
                <a:cubicBezTo>
                  <a:pt x="329" y="160"/>
                  <a:pt x="276" y="160"/>
                  <a:pt x="222" y="160"/>
                </a:cubicBezTo>
                <a:close/>
                <a:moveTo>
                  <a:pt x="39" y="99"/>
                </a:moveTo>
                <a:lnTo>
                  <a:pt x="39" y="99"/>
                </a:lnTo>
                <a:cubicBezTo>
                  <a:pt x="46" y="99"/>
                  <a:pt x="62" y="107"/>
                  <a:pt x="100" y="114"/>
                </a:cubicBezTo>
                <a:cubicBezTo>
                  <a:pt x="131" y="122"/>
                  <a:pt x="176" y="122"/>
                  <a:pt x="222" y="122"/>
                </a:cubicBezTo>
                <a:cubicBezTo>
                  <a:pt x="268" y="122"/>
                  <a:pt x="314" y="122"/>
                  <a:pt x="352" y="114"/>
                </a:cubicBezTo>
                <a:cubicBezTo>
                  <a:pt x="391" y="107"/>
                  <a:pt x="398" y="99"/>
                  <a:pt x="406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8" y="61"/>
                  <a:pt x="383" y="61"/>
                  <a:pt x="375" y="69"/>
                </a:cubicBezTo>
                <a:cubicBezTo>
                  <a:pt x="337" y="76"/>
                  <a:pt x="291" y="76"/>
                  <a:pt x="238" y="76"/>
                </a:cubicBezTo>
                <a:cubicBezTo>
                  <a:pt x="230" y="76"/>
                  <a:pt x="215" y="76"/>
                  <a:pt x="207" y="76"/>
                </a:cubicBezTo>
                <a:cubicBezTo>
                  <a:pt x="154" y="76"/>
                  <a:pt x="107" y="76"/>
                  <a:pt x="69" y="69"/>
                </a:cubicBezTo>
                <a:cubicBezTo>
                  <a:pt x="62" y="61"/>
                  <a:pt x="54" y="61"/>
                  <a:pt x="39" y="61"/>
                </a:cubicBezTo>
                <a:lnTo>
                  <a:pt x="39" y="99"/>
                </a:lnTo>
                <a:close/>
                <a:moveTo>
                  <a:pt x="406" y="99"/>
                </a:moveTo>
                <a:lnTo>
                  <a:pt x="406" y="99"/>
                </a:lnTo>
                <a:close/>
                <a:moveTo>
                  <a:pt x="39" y="15"/>
                </a:moveTo>
                <a:lnTo>
                  <a:pt x="39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486">
            <a:extLst>
              <a:ext uri="{FF2B5EF4-FFF2-40B4-BE49-F238E27FC236}">
                <a16:creationId xmlns:a16="http://schemas.microsoft.com/office/drawing/2014/main" id="{1F82E7FD-2B69-7445-8430-07815953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965090"/>
            <a:ext cx="478588" cy="175323"/>
          </a:xfrm>
          <a:custGeom>
            <a:avLst/>
            <a:gdLst>
              <a:gd name="T0" fmla="*/ 79988 w 445"/>
              <a:gd name="T1" fmla="*/ 58374 h 162"/>
              <a:gd name="T2" fmla="*/ 79988 w 445"/>
              <a:gd name="T3" fmla="*/ 58374 h 162"/>
              <a:gd name="T4" fmla="*/ 27744 w 445"/>
              <a:gd name="T5" fmla="*/ 55474 h 162"/>
              <a:gd name="T6" fmla="*/ 11170 w 445"/>
              <a:gd name="T7" fmla="*/ 50035 h 162"/>
              <a:gd name="T8" fmla="*/ 0 w 445"/>
              <a:gd name="T9" fmla="*/ 35895 h 162"/>
              <a:gd name="T10" fmla="*/ 0 w 445"/>
              <a:gd name="T11" fmla="*/ 5439 h 162"/>
              <a:gd name="T12" fmla="*/ 8287 w 445"/>
              <a:gd name="T13" fmla="*/ 0 h 162"/>
              <a:gd name="T14" fmla="*/ 8287 w 445"/>
              <a:gd name="T15" fmla="*/ 0 h 162"/>
              <a:gd name="T16" fmla="*/ 14052 w 445"/>
              <a:gd name="T17" fmla="*/ 5439 h 162"/>
              <a:gd name="T18" fmla="*/ 33148 w 445"/>
              <a:gd name="T19" fmla="*/ 10877 h 162"/>
              <a:gd name="T20" fmla="*/ 74584 w 445"/>
              <a:gd name="T21" fmla="*/ 13778 h 162"/>
              <a:gd name="T22" fmla="*/ 85753 w 445"/>
              <a:gd name="T23" fmla="*/ 13778 h 162"/>
              <a:gd name="T24" fmla="*/ 126828 w 445"/>
              <a:gd name="T25" fmla="*/ 10877 h 162"/>
              <a:gd name="T26" fmla="*/ 146285 w 445"/>
              <a:gd name="T27" fmla="*/ 5439 h 162"/>
              <a:gd name="T28" fmla="*/ 154572 w 445"/>
              <a:gd name="T29" fmla="*/ 0 h 162"/>
              <a:gd name="T30" fmla="*/ 154572 w 445"/>
              <a:gd name="T31" fmla="*/ 0 h 162"/>
              <a:gd name="T32" fmla="*/ 159977 w 445"/>
              <a:gd name="T33" fmla="*/ 5439 h 162"/>
              <a:gd name="T34" fmla="*/ 159977 w 445"/>
              <a:gd name="T35" fmla="*/ 5439 h 162"/>
              <a:gd name="T36" fmla="*/ 159977 w 445"/>
              <a:gd name="T37" fmla="*/ 5439 h 162"/>
              <a:gd name="T38" fmla="*/ 159977 w 445"/>
              <a:gd name="T39" fmla="*/ 5439 h 162"/>
              <a:gd name="T40" fmla="*/ 159977 w 445"/>
              <a:gd name="T41" fmla="*/ 35895 h 162"/>
              <a:gd name="T42" fmla="*/ 132593 w 445"/>
              <a:gd name="T43" fmla="*/ 55474 h 162"/>
              <a:gd name="T44" fmla="*/ 79988 w 445"/>
              <a:gd name="T45" fmla="*/ 58374 h 162"/>
              <a:gd name="T46" fmla="*/ 14052 w 445"/>
              <a:gd name="T47" fmla="*/ 35895 h 162"/>
              <a:gd name="T48" fmla="*/ 14052 w 445"/>
              <a:gd name="T49" fmla="*/ 35895 h 162"/>
              <a:gd name="T50" fmla="*/ 36031 w 445"/>
              <a:gd name="T51" fmla="*/ 41696 h 162"/>
              <a:gd name="T52" fmla="*/ 79988 w 445"/>
              <a:gd name="T53" fmla="*/ 44234 h 162"/>
              <a:gd name="T54" fmla="*/ 126828 w 445"/>
              <a:gd name="T55" fmla="*/ 41696 h 162"/>
              <a:gd name="T56" fmla="*/ 146285 w 445"/>
              <a:gd name="T57" fmla="*/ 35895 h 162"/>
              <a:gd name="T58" fmla="*/ 146285 w 445"/>
              <a:gd name="T59" fmla="*/ 22117 h 162"/>
              <a:gd name="T60" fmla="*/ 135115 w 445"/>
              <a:gd name="T61" fmla="*/ 25018 h 162"/>
              <a:gd name="T62" fmla="*/ 85753 w 445"/>
              <a:gd name="T63" fmla="*/ 27556 h 162"/>
              <a:gd name="T64" fmla="*/ 74584 w 445"/>
              <a:gd name="T65" fmla="*/ 27556 h 162"/>
              <a:gd name="T66" fmla="*/ 24861 w 445"/>
              <a:gd name="T67" fmla="*/ 25018 h 162"/>
              <a:gd name="T68" fmla="*/ 14052 w 445"/>
              <a:gd name="T69" fmla="*/ 22117 h 162"/>
              <a:gd name="T70" fmla="*/ 14052 w 445"/>
              <a:gd name="T71" fmla="*/ 35895 h 162"/>
              <a:gd name="T72" fmla="*/ 146285 w 445"/>
              <a:gd name="T73" fmla="*/ 35895 h 162"/>
              <a:gd name="T74" fmla="*/ 146285 w 445"/>
              <a:gd name="T75" fmla="*/ 35895 h 162"/>
              <a:gd name="T76" fmla="*/ 14052 w 445"/>
              <a:gd name="T77" fmla="*/ 5439 h 162"/>
              <a:gd name="T78" fmla="*/ 14052 w 445"/>
              <a:gd name="T79" fmla="*/ 54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2">
                <a:moveTo>
                  <a:pt x="222" y="161"/>
                </a:moveTo>
                <a:lnTo>
                  <a:pt x="222" y="161"/>
                </a:lnTo>
                <a:cubicBezTo>
                  <a:pt x="169" y="161"/>
                  <a:pt x="115" y="161"/>
                  <a:pt x="77" y="153"/>
                </a:cubicBezTo>
                <a:cubicBezTo>
                  <a:pt x="54" y="145"/>
                  <a:pt x="39" y="138"/>
                  <a:pt x="31" y="138"/>
                </a:cubicBezTo>
                <a:cubicBezTo>
                  <a:pt x="8" y="130"/>
                  <a:pt x="0" y="115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46" y="15"/>
                  <a:pt x="54" y="23"/>
                  <a:pt x="92" y="30"/>
                </a:cubicBezTo>
                <a:cubicBezTo>
                  <a:pt x="123" y="38"/>
                  <a:pt x="169" y="38"/>
                  <a:pt x="207" y="38"/>
                </a:cubicBezTo>
                <a:cubicBezTo>
                  <a:pt x="222" y="38"/>
                  <a:pt x="230" y="38"/>
                  <a:pt x="238" y="38"/>
                </a:cubicBezTo>
                <a:cubicBezTo>
                  <a:pt x="284" y="38"/>
                  <a:pt x="322" y="38"/>
                  <a:pt x="352" y="30"/>
                </a:cubicBezTo>
                <a:cubicBezTo>
                  <a:pt x="391" y="23"/>
                  <a:pt x="406" y="15"/>
                  <a:pt x="406" y="15"/>
                </a:cubicBezTo>
                <a:cubicBezTo>
                  <a:pt x="406" y="8"/>
                  <a:pt x="414" y="0"/>
                  <a:pt x="429" y="0"/>
                </a:cubicBezTo>
                <a:cubicBezTo>
                  <a:pt x="437" y="0"/>
                  <a:pt x="444" y="8"/>
                  <a:pt x="444" y="15"/>
                </a:cubicBezTo>
                <a:cubicBezTo>
                  <a:pt x="444" y="99"/>
                  <a:pt x="444" y="99"/>
                  <a:pt x="444" y="99"/>
                </a:cubicBezTo>
                <a:cubicBezTo>
                  <a:pt x="444" y="130"/>
                  <a:pt x="406" y="145"/>
                  <a:pt x="368" y="153"/>
                </a:cubicBezTo>
                <a:cubicBezTo>
                  <a:pt x="329" y="161"/>
                  <a:pt x="276" y="161"/>
                  <a:pt x="222" y="161"/>
                </a:cubicBezTo>
                <a:close/>
                <a:moveTo>
                  <a:pt x="39" y="99"/>
                </a:moveTo>
                <a:lnTo>
                  <a:pt x="39" y="99"/>
                </a:lnTo>
                <a:cubicBezTo>
                  <a:pt x="46" y="99"/>
                  <a:pt x="62" y="107"/>
                  <a:pt x="100" y="115"/>
                </a:cubicBezTo>
                <a:cubicBezTo>
                  <a:pt x="131" y="122"/>
                  <a:pt x="176" y="122"/>
                  <a:pt x="222" y="122"/>
                </a:cubicBezTo>
                <a:cubicBezTo>
                  <a:pt x="268" y="122"/>
                  <a:pt x="314" y="122"/>
                  <a:pt x="352" y="115"/>
                </a:cubicBezTo>
                <a:cubicBezTo>
                  <a:pt x="391" y="107"/>
                  <a:pt x="398" y="99"/>
                  <a:pt x="406" y="99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8" y="61"/>
                  <a:pt x="383" y="61"/>
                  <a:pt x="375" y="69"/>
                </a:cubicBezTo>
                <a:cubicBezTo>
                  <a:pt x="337" y="76"/>
                  <a:pt x="291" y="76"/>
                  <a:pt x="238" y="76"/>
                </a:cubicBezTo>
                <a:cubicBezTo>
                  <a:pt x="230" y="76"/>
                  <a:pt x="215" y="76"/>
                  <a:pt x="207" y="76"/>
                </a:cubicBezTo>
                <a:cubicBezTo>
                  <a:pt x="154" y="76"/>
                  <a:pt x="107" y="76"/>
                  <a:pt x="69" y="69"/>
                </a:cubicBezTo>
                <a:cubicBezTo>
                  <a:pt x="62" y="61"/>
                  <a:pt x="54" y="61"/>
                  <a:pt x="39" y="61"/>
                </a:cubicBezTo>
                <a:lnTo>
                  <a:pt x="39" y="99"/>
                </a:lnTo>
                <a:close/>
                <a:moveTo>
                  <a:pt x="406" y="99"/>
                </a:moveTo>
                <a:lnTo>
                  <a:pt x="406" y="99"/>
                </a:lnTo>
                <a:close/>
                <a:moveTo>
                  <a:pt x="39" y="15"/>
                </a:moveTo>
                <a:lnTo>
                  <a:pt x="39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487">
            <a:extLst>
              <a:ext uri="{FF2B5EF4-FFF2-40B4-BE49-F238E27FC236}">
                <a16:creationId xmlns:a16="http://schemas.microsoft.com/office/drawing/2014/main" id="{3D403FAA-7821-E843-842B-C8789716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694993"/>
            <a:ext cx="478588" cy="175326"/>
          </a:xfrm>
          <a:custGeom>
            <a:avLst/>
            <a:gdLst>
              <a:gd name="T0" fmla="*/ 79988 w 445"/>
              <a:gd name="T1" fmla="*/ 58375 h 162"/>
              <a:gd name="T2" fmla="*/ 79988 w 445"/>
              <a:gd name="T3" fmla="*/ 58375 h 162"/>
              <a:gd name="T4" fmla="*/ 27744 w 445"/>
              <a:gd name="T5" fmla="*/ 55475 h 162"/>
              <a:gd name="T6" fmla="*/ 11170 w 445"/>
              <a:gd name="T7" fmla="*/ 50036 h 162"/>
              <a:gd name="T8" fmla="*/ 0 w 445"/>
              <a:gd name="T9" fmla="*/ 36258 h 162"/>
              <a:gd name="T10" fmla="*/ 0 w 445"/>
              <a:gd name="T11" fmla="*/ 8339 h 162"/>
              <a:gd name="T12" fmla="*/ 8287 w 445"/>
              <a:gd name="T13" fmla="*/ 0 h 162"/>
              <a:gd name="T14" fmla="*/ 8287 w 445"/>
              <a:gd name="T15" fmla="*/ 0 h 162"/>
              <a:gd name="T16" fmla="*/ 14052 w 445"/>
              <a:gd name="T17" fmla="*/ 5801 h 162"/>
              <a:gd name="T18" fmla="*/ 33148 w 445"/>
              <a:gd name="T19" fmla="*/ 11240 h 162"/>
              <a:gd name="T20" fmla="*/ 74584 w 445"/>
              <a:gd name="T21" fmla="*/ 13778 h 162"/>
              <a:gd name="T22" fmla="*/ 85753 w 445"/>
              <a:gd name="T23" fmla="*/ 13778 h 162"/>
              <a:gd name="T24" fmla="*/ 126828 w 445"/>
              <a:gd name="T25" fmla="*/ 11240 h 162"/>
              <a:gd name="T26" fmla="*/ 146285 w 445"/>
              <a:gd name="T27" fmla="*/ 5801 h 162"/>
              <a:gd name="T28" fmla="*/ 154572 w 445"/>
              <a:gd name="T29" fmla="*/ 0 h 162"/>
              <a:gd name="T30" fmla="*/ 154572 w 445"/>
              <a:gd name="T31" fmla="*/ 0 h 162"/>
              <a:gd name="T32" fmla="*/ 159977 w 445"/>
              <a:gd name="T33" fmla="*/ 8339 h 162"/>
              <a:gd name="T34" fmla="*/ 159977 w 445"/>
              <a:gd name="T35" fmla="*/ 8339 h 162"/>
              <a:gd name="T36" fmla="*/ 159977 w 445"/>
              <a:gd name="T37" fmla="*/ 8339 h 162"/>
              <a:gd name="T38" fmla="*/ 159977 w 445"/>
              <a:gd name="T39" fmla="*/ 8339 h 162"/>
              <a:gd name="T40" fmla="*/ 159977 w 445"/>
              <a:gd name="T41" fmla="*/ 36258 h 162"/>
              <a:gd name="T42" fmla="*/ 132593 w 445"/>
              <a:gd name="T43" fmla="*/ 55475 h 162"/>
              <a:gd name="T44" fmla="*/ 79988 w 445"/>
              <a:gd name="T45" fmla="*/ 58375 h 162"/>
              <a:gd name="T46" fmla="*/ 14052 w 445"/>
              <a:gd name="T47" fmla="*/ 36258 h 162"/>
              <a:gd name="T48" fmla="*/ 14052 w 445"/>
              <a:gd name="T49" fmla="*/ 36258 h 162"/>
              <a:gd name="T50" fmla="*/ 36031 w 445"/>
              <a:gd name="T51" fmla="*/ 41697 h 162"/>
              <a:gd name="T52" fmla="*/ 79988 w 445"/>
              <a:gd name="T53" fmla="*/ 44597 h 162"/>
              <a:gd name="T54" fmla="*/ 126828 w 445"/>
              <a:gd name="T55" fmla="*/ 41697 h 162"/>
              <a:gd name="T56" fmla="*/ 146285 w 445"/>
              <a:gd name="T57" fmla="*/ 36258 h 162"/>
              <a:gd name="T58" fmla="*/ 146285 w 445"/>
              <a:gd name="T59" fmla="*/ 22117 h 162"/>
              <a:gd name="T60" fmla="*/ 135115 w 445"/>
              <a:gd name="T61" fmla="*/ 25018 h 162"/>
              <a:gd name="T62" fmla="*/ 85753 w 445"/>
              <a:gd name="T63" fmla="*/ 30819 h 162"/>
              <a:gd name="T64" fmla="*/ 74584 w 445"/>
              <a:gd name="T65" fmla="*/ 30819 h 162"/>
              <a:gd name="T66" fmla="*/ 24861 w 445"/>
              <a:gd name="T67" fmla="*/ 25018 h 162"/>
              <a:gd name="T68" fmla="*/ 14052 w 445"/>
              <a:gd name="T69" fmla="*/ 22117 h 162"/>
              <a:gd name="T70" fmla="*/ 14052 w 445"/>
              <a:gd name="T71" fmla="*/ 36258 h 162"/>
              <a:gd name="T72" fmla="*/ 146285 w 445"/>
              <a:gd name="T73" fmla="*/ 36258 h 162"/>
              <a:gd name="T74" fmla="*/ 146285 w 445"/>
              <a:gd name="T75" fmla="*/ 36258 h 162"/>
              <a:gd name="T76" fmla="*/ 14052 w 445"/>
              <a:gd name="T77" fmla="*/ 8339 h 162"/>
              <a:gd name="T78" fmla="*/ 14052 w 445"/>
              <a:gd name="T79" fmla="*/ 83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5" h="162">
                <a:moveTo>
                  <a:pt x="222" y="161"/>
                </a:moveTo>
                <a:lnTo>
                  <a:pt x="222" y="161"/>
                </a:lnTo>
                <a:cubicBezTo>
                  <a:pt x="169" y="161"/>
                  <a:pt x="115" y="161"/>
                  <a:pt x="77" y="153"/>
                </a:cubicBezTo>
                <a:cubicBezTo>
                  <a:pt x="54" y="146"/>
                  <a:pt x="39" y="146"/>
                  <a:pt x="31" y="138"/>
                </a:cubicBezTo>
                <a:cubicBezTo>
                  <a:pt x="8" y="130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46" y="16"/>
                  <a:pt x="54" y="23"/>
                  <a:pt x="92" y="31"/>
                </a:cubicBezTo>
                <a:cubicBezTo>
                  <a:pt x="123" y="38"/>
                  <a:pt x="169" y="38"/>
                  <a:pt x="207" y="38"/>
                </a:cubicBezTo>
                <a:cubicBezTo>
                  <a:pt x="222" y="38"/>
                  <a:pt x="230" y="38"/>
                  <a:pt x="238" y="38"/>
                </a:cubicBezTo>
                <a:cubicBezTo>
                  <a:pt x="284" y="38"/>
                  <a:pt x="322" y="38"/>
                  <a:pt x="352" y="31"/>
                </a:cubicBezTo>
                <a:cubicBezTo>
                  <a:pt x="391" y="23"/>
                  <a:pt x="406" y="16"/>
                  <a:pt x="406" y="16"/>
                </a:cubicBezTo>
                <a:cubicBezTo>
                  <a:pt x="406" y="8"/>
                  <a:pt x="414" y="0"/>
                  <a:pt x="429" y="0"/>
                </a:cubicBezTo>
                <a:cubicBezTo>
                  <a:pt x="437" y="0"/>
                  <a:pt x="444" y="8"/>
                  <a:pt x="444" y="23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44" y="130"/>
                  <a:pt x="406" y="146"/>
                  <a:pt x="368" y="153"/>
                </a:cubicBezTo>
                <a:cubicBezTo>
                  <a:pt x="329" y="161"/>
                  <a:pt x="276" y="161"/>
                  <a:pt x="222" y="161"/>
                </a:cubicBezTo>
                <a:close/>
                <a:moveTo>
                  <a:pt x="39" y="100"/>
                </a:moveTo>
                <a:lnTo>
                  <a:pt x="39" y="100"/>
                </a:lnTo>
                <a:cubicBezTo>
                  <a:pt x="46" y="100"/>
                  <a:pt x="62" y="108"/>
                  <a:pt x="100" y="115"/>
                </a:cubicBezTo>
                <a:cubicBezTo>
                  <a:pt x="131" y="123"/>
                  <a:pt x="176" y="123"/>
                  <a:pt x="222" y="123"/>
                </a:cubicBezTo>
                <a:cubicBezTo>
                  <a:pt x="268" y="123"/>
                  <a:pt x="314" y="123"/>
                  <a:pt x="352" y="115"/>
                </a:cubicBezTo>
                <a:cubicBezTo>
                  <a:pt x="391" y="108"/>
                  <a:pt x="398" y="100"/>
                  <a:pt x="406" y="100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8" y="61"/>
                  <a:pt x="383" y="69"/>
                  <a:pt x="375" y="69"/>
                </a:cubicBezTo>
                <a:cubicBezTo>
                  <a:pt x="337" y="77"/>
                  <a:pt x="291" y="77"/>
                  <a:pt x="238" y="85"/>
                </a:cubicBezTo>
                <a:cubicBezTo>
                  <a:pt x="230" y="85"/>
                  <a:pt x="215" y="85"/>
                  <a:pt x="207" y="85"/>
                </a:cubicBezTo>
                <a:cubicBezTo>
                  <a:pt x="154" y="77"/>
                  <a:pt x="107" y="77"/>
                  <a:pt x="69" y="69"/>
                </a:cubicBezTo>
                <a:cubicBezTo>
                  <a:pt x="62" y="61"/>
                  <a:pt x="54" y="61"/>
                  <a:pt x="39" y="61"/>
                </a:cubicBezTo>
                <a:lnTo>
                  <a:pt x="39" y="100"/>
                </a:lnTo>
                <a:close/>
                <a:moveTo>
                  <a:pt x="406" y="100"/>
                </a:moveTo>
                <a:lnTo>
                  <a:pt x="406" y="100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488">
            <a:extLst>
              <a:ext uri="{FF2B5EF4-FFF2-40B4-BE49-F238E27FC236}">
                <a16:creationId xmlns:a16="http://schemas.microsoft.com/office/drawing/2014/main" id="{629636C1-0BDF-1A4F-9A92-9B8A011A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562314"/>
            <a:ext cx="478588" cy="132678"/>
          </a:xfrm>
          <a:custGeom>
            <a:avLst/>
            <a:gdLst>
              <a:gd name="T0" fmla="*/ 79988 w 445"/>
              <a:gd name="T1" fmla="*/ 44089 h 123"/>
              <a:gd name="T2" fmla="*/ 79988 w 445"/>
              <a:gd name="T3" fmla="*/ 44089 h 123"/>
              <a:gd name="T4" fmla="*/ 74584 w 445"/>
              <a:gd name="T5" fmla="*/ 44089 h 123"/>
              <a:gd name="T6" fmla="*/ 24861 w 445"/>
              <a:gd name="T7" fmla="*/ 38668 h 123"/>
              <a:gd name="T8" fmla="*/ 0 w 445"/>
              <a:gd name="T9" fmla="*/ 22044 h 123"/>
              <a:gd name="T10" fmla="*/ 27744 w 445"/>
              <a:gd name="T11" fmla="*/ 2530 h 123"/>
              <a:gd name="T12" fmla="*/ 79988 w 445"/>
              <a:gd name="T13" fmla="*/ 0 h 123"/>
              <a:gd name="T14" fmla="*/ 132593 w 445"/>
              <a:gd name="T15" fmla="*/ 2530 h 123"/>
              <a:gd name="T16" fmla="*/ 151690 w 445"/>
              <a:gd name="T17" fmla="*/ 8312 h 123"/>
              <a:gd name="T18" fmla="*/ 159977 w 445"/>
              <a:gd name="T19" fmla="*/ 22044 h 123"/>
              <a:gd name="T20" fmla="*/ 135115 w 445"/>
              <a:gd name="T21" fmla="*/ 38668 h 123"/>
              <a:gd name="T22" fmla="*/ 85753 w 445"/>
              <a:gd name="T23" fmla="*/ 44089 h 123"/>
              <a:gd name="T24" fmla="*/ 79988 w 445"/>
              <a:gd name="T25" fmla="*/ 44089 h 123"/>
              <a:gd name="T26" fmla="*/ 16574 w 445"/>
              <a:gd name="T27" fmla="*/ 22044 h 123"/>
              <a:gd name="T28" fmla="*/ 16574 w 445"/>
              <a:gd name="T29" fmla="*/ 22044 h 123"/>
              <a:gd name="T30" fmla="*/ 33148 w 445"/>
              <a:gd name="T31" fmla="*/ 24935 h 123"/>
              <a:gd name="T32" fmla="*/ 74584 w 445"/>
              <a:gd name="T33" fmla="*/ 27465 h 123"/>
              <a:gd name="T34" fmla="*/ 85753 w 445"/>
              <a:gd name="T35" fmla="*/ 27465 h 123"/>
              <a:gd name="T36" fmla="*/ 126828 w 445"/>
              <a:gd name="T37" fmla="*/ 24935 h 123"/>
              <a:gd name="T38" fmla="*/ 143403 w 445"/>
              <a:gd name="T39" fmla="*/ 22044 h 123"/>
              <a:gd name="T40" fmla="*/ 126828 w 445"/>
              <a:gd name="T41" fmla="*/ 16624 h 123"/>
              <a:gd name="T42" fmla="*/ 79988 w 445"/>
              <a:gd name="T43" fmla="*/ 13733 h 123"/>
              <a:gd name="T44" fmla="*/ 36031 w 445"/>
              <a:gd name="T45" fmla="*/ 16624 h 123"/>
              <a:gd name="T46" fmla="*/ 16574 w 445"/>
              <a:gd name="T47" fmla="*/ 22044 h 123"/>
              <a:gd name="T48" fmla="*/ 146285 w 445"/>
              <a:gd name="T49" fmla="*/ 22044 h 123"/>
              <a:gd name="T50" fmla="*/ 146285 w 445"/>
              <a:gd name="T51" fmla="*/ 22044 h 12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45" h="123">
                <a:moveTo>
                  <a:pt x="222" y="122"/>
                </a:moveTo>
                <a:lnTo>
                  <a:pt x="222" y="122"/>
                </a:lnTo>
                <a:cubicBezTo>
                  <a:pt x="222" y="122"/>
                  <a:pt x="215" y="122"/>
                  <a:pt x="207" y="122"/>
                </a:cubicBezTo>
                <a:cubicBezTo>
                  <a:pt x="154" y="122"/>
                  <a:pt x="107" y="115"/>
                  <a:pt x="69" y="107"/>
                </a:cubicBezTo>
                <a:cubicBezTo>
                  <a:pt x="39" y="99"/>
                  <a:pt x="0" y="84"/>
                  <a:pt x="0" y="61"/>
                </a:cubicBezTo>
                <a:cubicBezTo>
                  <a:pt x="0" y="30"/>
                  <a:pt x="46" y="15"/>
                  <a:pt x="77" y="7"/>
                </a:cubicBezTo>
                <a:cubicBezTo>
                  <a:pt x="115" y="0"/>
                  <a:pt x="169" y="0"/>
                  <a:pt x="222" y="0"/>
                </a:cubicBezTo>
                <a:cubicBezTo>
                  <a:pt x="276" y="0"/>
                  <a:pt x="329" y="0"/>
                  <a:pt x="368" y="7"/>
                </a:cubicBezTo>
                <a:cubicBezTo>
                  <a:pt x="391" y="15"/>
                  <a:pt x="406" y="15"/>
                  <a:pt x="421" y="23"/>
                </a:cubicBezTo>
                <a:cubicBezTo>
                  <a:pt x="437" y="30"/>
                  <a:pt x="444" y="46"/>
                  <a:pt x="444" y="61"/>
                </a:cubicBezTo>
                <a:cubicBezTo>
                  <a:pt x="444" y="84"/>
                  <a:pt x="406" y="99"/>
                  <a:pt x="375" y="107"/>
                </a:cubicBezTo>
                <a:cubicBezTo>
                  <a:pt x="337" y="115"/>
                  <a:pt x="291" y="122"/>
                  <a:pt x="238" y="122"/>
                </a:cubicBezTo>
                <a:cubicBezTo>
                  <a:pt x="230" y="122"/>
                  <a:pt x="230" y="122"/>
                  <a:pt x="222" y="122"/>
                </a:cubicBezTo>
                <a:close/>
                <a:moveTo>
                  <a:pt x="46" y="61"/>
                </a:moveTo>
                <a:lnTo>
                  <a:pt x="46" y="61"/>
                </a:lnTo>
                <a:cubicBezTo>
                  <a:pt x="54" y="61"/>
                  <a:pt x="69" y="69"/>
                  <a:pt x="92" y="69"/>
                </a:cubicBezTo>
                <a:cubicBezTo>
                  <a:pt x="123" y="76"/>
                  <a:pt x="169" y="76"/>
                  <a:pt x="207" y="76"/>
                </a:cubicBezTo>
                <a:cubicBezTo>
                  <a:pt x="215" y="76"/>
                  <a:pt x="230" y="76"/>
                  <a:pt x="238" y="76"/>
                </a:cubicBezTo>
                <a:cubicBezTo>
                  <a:pt x="284" y="76"/>
                  <a:pt x="322" y="76"/>
                  <a:pt x="352" y="69"/>
                </a:cubicBezTo>
                <a:cubicBezTo>
                  <a:pt x="375" y="69"/>
                  <a:pt x="391" y="61"/>
                  <a:pt x="398" y="61"/>
                </a:cubicBezTo>
                <a:cubicBezTo>
                  <a:pt x="391" y="53"/>
                  <a:pt x="375" y="53"/>
                  <a:pt x="352" y="46"/>
                </a:cubicBezTo>
                <a:cubicBezTo>
                  <a:pt x="314" y="38"/>
                  <a:pt x="268" y="38"/>
                  <a:pt x="222" y="38"/>
                </a:cubicBezTo>
                <a:cubicBezTo>
                  <a:pt x="176" y="38"/>
                  <a:pt x="131" y="38"/>
                  <a:pt x="100" y="46"/>
                </a:cubicBezTo>
                <a:cubicBezTo>
                  <a:pt x="69" y="53"/>
                  <a:pt x="54" y="53"/>
                  <a:pt x="46" y="61"/>
                </a:cubicBezTo>
                <a:close/>
                <a:moveTo>
                  <a:pt x="406" y="61"/>
                </a:moveTo>
                <a:lnTo>
                  <a:pt x="406" y="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489">
            <a:extLst>
              <a:ext uri="{FF2B5EF4-FFF2-40B4-BE49-F238E27FC236}">
                <a16:creationId xmlns:a16="http://schemas.microsoft.com/office/drawing/2014/main" id="{97A03DFD-8ECC-2249-9B22-26CA29CB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325" y="4604963"/>
            <a:ext cx="478588" cy="184801"/>
          </a:xfrm>
          <a:custGeom>
            <a:avLst/>
            <a:gdLst>
              <a:gd name="T0" fmla="*/ 79988 w 445"/>
              <a:gd name="T1" fmla="*/ 61548 h 170"/>
              <a:gd name="T2" fmla="*/ 79988 w 445"/>
              <a:gd name="T3" fmla="*/ 61548 h 170"/>
              <a:gd name="T4" fmla="*/ 27744 w 445"/>
              <a:gd name="T5" fmla="*/ 55721 h 170"/>
              <a:gd name="T6" fmla="*/ 11170 w 445"/>
              <a:gd name="T7" fmla="*/ 50258 h 170"/>
              <a:gd name="T8" fmla="*/ 0 w 445"/>
              <a:gd name="T9" fmla="*/ 38968 h 170"/>
              <a:gd name="T10" fmla="*/ 0 w 445"/>
              <a:gd name="T11" fmla="*/ 8376 h 170"/>
              <a:gd name="T12" fmla="*/ 8287 w 445"/>
              <a:gd name="T13" fmla="*/ 0 h 170"/>
              <a:gd name="T14" fmla="*/ 8287 w 445"/>
              <a:gd name="T15" fmla="*/ 0 h 170"/>
              <a:gd name="T16" fmla="*/ 14052 w 445"/>
              <a:gd name="T17" fmla="*/ 5463 h 170"/>
              <a:gd name="T18" fmla="*/ 33148 w 445"/>
              <a:gd name="T19" fmla="*/ 11290 h 170"/>
              <a:gd name="T20" fmla="*/ 74584 w 445"/>
              <a:gd name="T21" fmla="*/ 13839 h 170"/>
              <a:gd name="T22" fmla="*/ 85753 w 445"/>
              <a:gd name="T23" fmla="*/ 13839 h 170"/>
              <a:gd name="T24" fmla="*/ 126828 w 445"/>
              <a:gd name="T25" fmla="*/ 11290 h 170"/>
              <a:gd name="T26" fmla="*/ 146285 w 445"/>
              <a:gd name="T27" fmla="*/ 5463 h 170"/>
              <a:gd name="T28" fmla="*/ 154572 w 445"/>
              <a:gd name="T29" fmla="*/ 0 h 170"/>
              <a:gd name="T30" fmla="*/ 154572 w 445"/>
              <a:gd name="T31" fmla="*/ 0 h 170"/>
              <a:gd name="T32" fmla="*/ 159977 w 445"/>
              <a:gd name="T33" fmla="*/ 8376 h 170"/>
              <a:gd name="T34" fmla="*/ 159977 w 445"/>
              <a:gd name="T35" fmla="*/ 8376 h 170"/>
              <a:gd name="T36" fmla="*/ 159977 w 445"/>
              <a:gd name="T37" fmla="*/ 8376 h 170"/>
              <a:gd name="T38" fmla="*/ 159977 w 445"/>
              <a:gd name="T39" fmla="*/ 8376 h 170"/>
              <a:gd name="T40" fmla="*/ 159977 w 445"/>
              <a:gd name="T41" fmla="*/ 38968 h 170"/>
              <a:gd name="T42" fmla="*/ 132593 w 445"/>
              <a:gd name="T43" fmla="*/ 55721 h 170"/>
              <a:gd name="T44" fmla="*/ 79988 w 445"/>
              <a:gd name="T45" fmla="*/ 61548 h 170"/>
              <a:gd name="T46" fmla="*/ 14052 w 445"/>
              <a:gd name="T47" fmla="*/ 36419 h 170"/>
              <a:gd name="T48" fmla="*/ 14052 w 445"/>
              <a:gd name="T49" fmla="*/ 36419 h 170"/>
              <a:gd name="T50" fmla="*/ 36031 w 445"/>
              <a:gd name="T51" fmla="*/ 41882 h 170"/>
              <a:gd name="T52" fmla="*/ 79988 w 445"/>
              <a:gd name="T53" fmla="*/ 44431 h 170"/>
              <a:gd name="T54" fmla="*/ 126828 w 445"/>
              <a:gd name="T55" fmla="*/ 41882 h 170"/>
              <a:gd name="T56" fmla="*/ 146285 w 445"/>
              <a:gd name="T57" fmla="*/ 36419 h 170"/>
              <a:gd name="T58" fmla="*/ 146285 w 445"/>
              <a:gd name="T59" fmla="*/ 22215 h 170"/>
              <a:gd name="T60" fmla="*/ 135115 w 445"/>
              <a:gd name="T61" fmla="*/ 25129 h 170"/>
              <a:gd name="T62" fmla="*/ 85753 w 445"/>
              <a:gd name="T63" fmla="*/ 30592 h 170"/>
              <a:gd name="T64" fmla="*/ 74584 w 445"/>
              <a:gd name="T65" fmla="*/ 30592 h 170"/>
              <a:gd name="T66" fmla="*/ 24861 w 445"/>
              <a:gd name="T67" fmla="*/ 25129 h 170"/>
              <a:gd name="T68" fmla="*/ 14052 w 445"/>
              <a:gd name="T69" fmla="*/ 22215 h 170"/>
              <a:gd name="T70" fmla="*/ 14052 w 445"/>
              <a:gd name="T71" fmla="*/ 36419 h 170"/>
              <a:gd name="T72" fmla="*/ 146285 w 445"/>
              <a:gd name="T73" fmla="*/ 36419 h 170"/>
              <a:gd name="T74" fmla="*/ 146285 w 445"/>
              <a:gd name="T75" fmla="*/ 36419 h 170"/>
              <a:gd name="T76" fmla="*/ 146285 w 445"/>
              <a:gd name="T77" fmla="*/ 38968 h 170"/>
              <a:gd name="T78" fmla="*/ 146285 w 445"/>
              <a:gd name="T79" fmla="*/ 36419 h 170"/>
              <a:gd name="T80" fmla="*/ 14052 w 445"/>
              <a:gd name="T81" fmla="*/ 8376 h 170"/>
              <a:gd name="T82" fmla="*/ 14052 w 445"/>
              <a:gd name="T83" fmla="*/ 8376 h 17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45" h="170">
                <a:moveTo>
                  <a:pt x="222" y="169"/>
                </a:moveTo>
                <a:lnTo>
                  <a:pt x="222" y="169"/>
                </a:lnTo>
                <a:cubicBezTo>
                  <a:pt x="169" y="169"/>
                  <a:pt x="115" y="161"/>
                  <a:pt x="77" y="153"/>
                </a:cubicBezTo>
                <a:cubicBezTo>
                  <a:pt x="54" y="145"/>
                  <a:pt x="39" y="145"/>
                  <a:pt x="31" y="138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46" y="15"/>
                  <a:pt x="54" y="23"/>
                  <a:pt x="92" y="31"/>
                </a:cubicBezTo>
                <a:cubicBezTo>
                  <a:pt x="123" y="38"/>
                  <a:pt x="169" y="38"/>
                  <a:pt x="207" y="38"/>
                </a:cubicBezTo>
                <a:cubicBezTo>
                  <a:pt x="215" y="38"/>
                  <a:pt x="230" y="38"/>
                  <a:pt x="238" y="38"/>
                </a:cubicBezTo>
                <a:cubicBezTo>
                  <a:pt x="284" y="38"/>
                  <a:pt x="322" y="38"/>
                  <a:pt x="352" y="31"/>
                </a:cubicBezTo>
                <a:cubicBezTo>
                  <a:pt x="391" y="23"/>
                  <a:pt x="406" y="15"/>
                  <a:pt x="406" y="15"/>
                </a:cubicBezTo>
                <a:cubicBezTo>
                  <a:pt x="406" y="8"/>
                  <a:pt x="414" y="0"/>
                  <a:pt x="429" y="0"/>
                </a:cubicBezTo>
                <a:cubicBezTo>
                  <a:pt x="437" y="0"/>
                  <a:pt x="444" y="8"/>
                  <a:pt x="444" y="23"/>
                </a:cubicBezTo>
                <a:cubicBezTo>
                  <a:pt x="444" y="107"/>
                  <a:pt x="444" y="107"/>
                  <a:pt x="444" y="107"/>
                </a:cubicBezTo>
                <a:cubicBezTo>
                  <a:pt x="444" y="130"/>
                  <a:pt x="406" y="145"/>
                  <a:pt x="368" y="153"/>
                </a:cubicBezTo>
                <a:cubicBezTo>
                  <a:pt x="329" y="161"/>
                  <a:pt x="276" y="169"/>
                  <a:pt x="222" y="169"/>
                </a:cubicBezTo>
                <a:close/>
                <a:moveTo>
                  <a:pt x="39" y="100"/>
                </a:moveTo>
                <a:lnTo>
                  <a:pt x="39" y="100"/>
                </a:lnTo>
                <a:cubicBezTo>
                  <a:pt x="46" y="100"/>
                  <a:pt x="62" y="107"/>
                  <a:pt x="100" y="115"/>
                </a:cubicBezTo>
                <a:cubicBezTo>
                  <a:pt x="131" y="122"/>
                  <a:pt x="176" y="122"/>
                  <a:pt x="222" y="122"/>
                </a:cubicBezTo>
                <a:cubicBezTo>
                  <a:pt x="268" y="122"/>
                  <a:pt x="314" y="122"/>
                  <a:pt x="352" y="115"/>
                </a:cubicBezTo>
                <a:cubicBezTo>
                  <a:pt x="391" y="107"/>
                  <a:pt x="398" y="100"/>
                  <a:pt x="406" y="100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398" y="61"/>
                  <a:pt x="383" y="69"/>
                  <a:pt x="375" y="69"/>
                </a:cubicBezTo>
                <a:cubicBezTo>
                  <a:pt x="337" y="77"/>
                  <a:pt x="291" y="84"/>
                  <a:pt x="238" y="84"/>
                </a:cubicBezTo>
                <a:cubicBezTo>
                  <a:pt x="230" y="84"/>
                  <a:pt x="215" y="84"/>
                  <a:pt x="207" y="84"/>
                </a:cubicBezTo>
                <a:cubicBezTo>
                  <a:pt x="154" y="84"/>
                  <a:pt x="107" y="77"/>
                  <a:pt x="69" y="69"/>
                </a:cubicBezTo>
                <a:cubicBezTo>
                  <a:pt x="62" y="69"/>
                  <a:pt x="54" y="61"/>
                  <a:pt x="39" y="61"/>
                </a:cubicBezTo>
                <a:lnTo>
                  <a:pt x="39" y="100"/>
                </a:lnTo>
                <a:close/>
                <a:moveTo>
                  <a:pt x="406" y="100"/>
                </a:moveTo>
                <a:lnTo>
                  <a:pt x="406" y="100"/>
                </a:lnTo>
                <a:cubicBezTo>
                  <a:pt x="406" y="107"/>
                  <a:pt x="406" y="107"/>
                  <a:pt x="406" y="107"/>
                </a:cubicBezTo>
                <a:lnTo>
                  <a:pt x="406" y="100"/>
                </a:lnTo>
                <a:close/>
                <a:moveTo>
                  <a:pt x="39" y="23"/>
                </a:moveTo>
                <a:lnTo>
                  <a:pt x="39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490">
            <a:extLst>
              <a:ext uri="{FF2B5EF4-FFF2-40B4-BE49-F238E27FC236}">
                <a16:creationId xmlns:a16="http://schemas.microsoft.com/office/drawing/2014/main" id="{AF7AA109-EB83-0544-AB21-E36D2891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658" y="4965090"/>
            <a:ext cx="478588" cy="175323"/>
          </a:xfrm>
          <a:custGeom>
            <a:avLst/>
            <a:gdLst>
              <a:gd name="T0" fmla="*/ 80169 w 444"/>
              <a:gd name="T1" fmla="*/ 58374 h 162"/>
              <a:gd name="T2" fmla="*/ 80169 w 444"/>
              <a:gd name="T3" fmla="*/ 58374 h 162"/>
              <a:gd name="T4" fmla="*/ 27445 w 444"/>
              <a:gd name="T5" fmla="*/ 55474 h 162"/>
              <a:gd name="T6" fmla="*/ 10834 w 444"/>
              <a:gd name="T7" fmla="*/ 50035 h 162"/>
              <a:gd name="T8" fmla="*/ 0 w 444"/>
              <a:gd name="T9" fmla="*/ 35895 h 162"/>
              <a:gd name="T10" fmla="*/ 0 w 444"/>
              <a:gd name="T11" fmla="*/ 5439 h 162"/>
              <a:gd name="T12" fmla="*/ 8306 w 444"/>
              <a:gd name="T13" fmla="*/ 0 h 162"/>
              <a:gd name="T14" fmla="*/ 8306 w 444"/>
              <a:gd name="T15" fmla="*/ 0 h 162"/>
              <a:gd name="T16" fmla="*/ 16611 w 444"/>
              <a:gd name="T17" fmla="*/ 5439 h 162"/>
              <a:gd name="T18" fmla="*/ 33223 w 444"/>
              <a:gd name="T19" fmla="*/ 10877 h 162"/>
              <a:gd name="T20" fmla="*/ 77280 w 444"/>
              <a:gd name="T21" fmla="*/ 13778 h 162"/>
              <a:gd name="T22" fmla="*/ 85585 w 444"/>
              <a:gd name="T23" fmla="*/ 13778 h 162"/>
              <a:gd name="T24" fmla="*/ 129642 w 444"/>
              <a:gd name="T25" fmla="*/ 10877 h 162"/>
              <a:gd name="T26" fmla="*/ 146253 w 444"/>
              <a:gd name="T27" fmla="*/ 5439 h 162"/>
              <a:gd name="T28" fmla="*/ 154559 w 444"/>
              <a:gd name="T29" fmla="*/ 0 h 162"/>
              <a:gd name="T30" fmla="*/ 154559 w 444"/>
              <a:gd name="T31" fmla="*/ 0 h 162"/>
              <a:gd name="T32" fmla="*/ 159976 w 444"/>
              <a:gd name="T33" fmla="*/ 5439 h 162"/>
              <a:gd name="T34" fmla="*/ 159976 w 444"/>
              <a:gd name="T35" fmla="*/ 5439 h 162"/>
              <a:gd name="T36" fmla="*/ 159976 w 444"/>
              <a:gd name="T37" fmla="*/ 5439 h 162"/>
              <a:gd name="T38" fmla="*/ 159976 w 444"/>
              <a:gd name="T39" fmla="*/ 5439 h 162"/>
              <a:gd name="T40" fmla="*/ 159976 w 444"/>
              <a:gd name="T41" fmla="*/ 35895 h 162"/>
              <a:gd name="T42" fmla="*/ 135420 w 444"/>
              <a:gd name="T43" fmla="*/ 55474 h 162"/>
              <a:gd name="T44" fmla="*/ 80169 w 444"/>
              <a:gd name="T45" fmla="*/ 58374 h 162"/>
              <a:gd name="T46" fmla="*/ 16611 w 444"/>
              <a:gd name="T47" fmla="*/ 35895 h 162"/>
              <a:gd name="T48" fmla="*/ 16611 w 444"/>
              <a:gd name="T49" fmla="*/ 35895 h 162"/>
              <a:gd name="T50" fmla="*/ 35751 w 444"/>
              <a:gd name="T51" fmla="*/ 41696 h 162"/>
              <a:gd name="T52" fmla="*/ 80169 w 444"/>
              <a:gd name="T53" fmla="*/ 44234 h 162"/>
              <a:gd name="T54" fmla="*/ 127114 w 444"/>
              <a:gd name="T55" fmla="*/ 41696 h 162"/>
              <a:gd name="T56" fmla="*/ 146253 w 444"/>
              <a:gd name="T57" fmla="*/ 35895 h 162"/>
              <a:gd name="T58" fmla="*/ 146253 w 444"/>
              <a:gd name="T59" fmla="*/ 19216 h 162"/>
              <a:gd name="T60" fmla="*/ 135420 w 444"/>
              <a:gd name="T61" fmla="*/ 25018 h 162"/>
              <a:gd name="T62" fmla="*/ 85585 w 444"/>
              <a:gd name="T63" fmla="*/ 27556 h 162"/>
              <a:gd name="T64" fmla="*/ 74391 w 444"/>
              <a:gd name="T65" fmla="*/ 27556 h 162"/>
              <a:gd name="T66" fmla="*/ 27445 w 444"/>
              <a:gd name="T67" fmla="*/ 25018 h 162"/>
              <a:gd name="T68" fmla="*/ 16611 w 444"/>
              <a:gd name="T69" fmla="*/ 19216 h 162"/>
              <a:gd name="T70" fmla="*/ 16611 w 444"/>
              <a:gd name="T71" fmla="*/ 35895 h 162"/>
              <a:gd name="T72" fmla="*/ 146253 w 444"/>
              <a:gd name="T73" fmla="*/ 35895 h 162"/>
              <a:gd name="T74" fmla="*/ 146253 w 444"/>
              <a:gd name="T75" fmla="*/ 35895 h 162"/>
              <a:gd name="T76" fmla="*/ 16611 w 444"/>
              <a:gd name="T77" fmla="*/ 5439 h 162"/>
              <a:gd name="T78" fmla="*/ 16611 w 444"/>
              <a:gd name="T79" fmla="*/ 5439 h 16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4" h="162">
                <a:moveTo>
                  <a:pt x="222" y="161"/>
                </a:moveTo>
                <a:lnTo>
                  <a:pt x="222" y="161"/>
                </a:lnTo>
                <a:cubicBezTo>
                  <a:pt x="168" y="161"/>
                  <a:pt x="115" y="161"/>
                  <a:pt x="76" y="153"/>
                </a:cubicBezTo>
                <a:cubicBezTo>
                  <a:pt x="61" y="145"/>
                  <a:pt x="38" y="138"/>
                  <a:pt x="30" y="138"/>
                </a:cubicBezTo>
                <a:cubicBezTo>
                  <a:pt x="15" y="122"/>
                  <a:pt x="0" y="115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30" y="0"/>
                  <a:pt x="38" y="8"/>
                  <a:pt x="46" y="15"/>
                </a:cubicBezTo>
                <a:cubicBezTo>
                  <a:pt x="46" y="15"/>
                  <a:pt x="61" y="23"/>
                  <a:pt x="92" y="30"/>
                </a:cubicBezTo>
                <a:cubicBezTo>
                  <a:pt x="122" y="38"/>
                  <a:pt x="168" y="38"/>
                  <a:pt x="214" y="38"/>
                </a:cubicBezTo>
                <a:cubicBezTo>
                  <a:pt x="222" y="38"/>
                  <a:pt x="229" y="38"/>
                  <a:pt x="237" y="38"/>
                </a:cubicBezTo>
                <a:cubicBezTo>
                  <a:pt x="283" y="38"/>
                  <a:pt x="321" y="38"/>
                  <a:pt x="359" y="30"/>
                </a:cubicBezTo>
                <a:cubicBezTo>
                  <a:pt x="390" y="23"/>
                  <a:pt x="405" y="15"/>
                  <a:pt x="405" y="15"/>
                </a:cubicBezTo>
                <a:cubicBezTo>
                  <a:pt x="413" y="8"/>
                  <a:pt x="421" y="0"/>
                  <a:pt x="428" y="0"/>
                </a:cubicBezTo>
                <a:cubicBezTo>
                  <a:pt x="436" y="0"/>
                  <a:pt x="443" y="8"/>
                  <a:pt x="443" y="15"/>
                </a:cubicBezTo>
                <a:cubicBezTo>
                  <a:pt x="443" y="99"/>
                  <a:pt x="443" y="99"/>
                  <a:pt x="443" y="99"/>
                </a:cubicBezTo>
                <a:cubicBezTo>
                  <a:pt x="443" y="130"/>
                  <a:pt x="405" y="145"/>
                  <a:pt x="375" y="153"/>
                </a:cubicBezTo>
                <a:cubicBezTo>
                  <a:pt x="329" y="161"/>
                  <a:pt x="283" y="161"/>
                  <a:pt x="222" y="161"/>
                </a:cubicBezTo>
                <a:close/>
                <a:moveTo>
                  <a:pt x="46" y="99"/>
                </a:moveTo>
                <a:lnTo>
                  <a:pt x="46" y="99"/>
                </a:lnTo>
                <a:cubicBezTo>
                  <a:pt x="46" y="99"/>
                  <a:pt x="61" y="107"/>
                  <a:pt x="99" y="115"/>
                </a:cubicBezTo>
                <a:cubicBezTo>
                  <a:pt x="130" y="122"/>
                  <a:pt x="176" y="122"/>
                  <a:pt x="222" y="122"/>
                </a:cubicBezTo>
                <a:cubicBezTo>
                  <a:pt x="268" y="122"/>
                  <a:pt x="313" y="122"/>
                  <a:pt x="352" y="115"/>
                </a:cubicBezTo>
                <a:cubicBezTo>
                  <a:pt x="390" y="107"/>
                  <a:pt x="405" y="99"/>
                  <a:pt x="405" y="99"/>
                </a:cubicBezTo>
                <a:cubicBezTo>
                  <a:pt x="405" y="53"/>
                  <a:pt x="405" y="53"/>
                  <a:pt x="405" y="53"/>
                </a:cubicBezTo>
                <a:cubicBezTo>
                  <a:pt x="398" y="61"/>
                  <a:pt x="390" y="61"/>
                  <a:pt x="375" y="69"/>
                </a:cubicBezTo>
                <a:cubicBezTo>
                  <a:pt x="344" y="76"/>
                  <a:pt x="290" y="76"/>
                  <a:pt x="237" y="76"/>
                </a:cubicBezTo>
                <a:cubicBezTo>
                  <a:pt x="229" y="76"/>
                  <a:pt x="222" y="76"/>
                  <a:pt x="206" y="76"/>
                </a:cubicBezTo>
                <a:cubicBezTo>
                  <a:pt x="160" y="76"/>
                  <a:pt x="107" y="76"/>
                  <a:pt x="76" y="69"/>
                </a:cubicBezTo>
                <a:cubicBezTo>
                  <a:pt x="61" y="61"/>
                  <a:pt x="53" y="61"/>
                  <a:pt x="46" y="53"/>
                </a:cubicBezTo>
                <a:lnTo>
                  <a:pt x="4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46" y="15"/>
                </a:moveTo>
                <a:lnTo>
                  <a:pt x="4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491">
            <a:extLst>
              <a:ext uri="{FF2B5EF4-FFF2-40B4-BE49-F238E27FC236}">
                <a16:creationId xmlns:a16="http://schemas.microsoft.com/office/drawing/2014/main" id="{6609CEB3-EF71-554F-A8B5-1ED03653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658" y="4875056"/>
            <a:ext cx="478588" cy="175326"/>
          </a:xfrm>
          <a:custGeom>
            <a:avLst/>
            <a:gdLst>
              <a:gd name="T0" fmla="*/ 80169 w 444"/>
              <a:gd name="T1" fmla="*/ 58373 h 161"/>
              <a:gd name="T2" fmla="*/ 80169 w 444"/>
              <a:gd name="T3" fmla="*/ 58373 h 161"/>
              <a:gd name="T4" fmla="*/ 27445 w 444"/>
              <a:gd name="T5" fmla="*/ 55819 h 161"/>
              <a:gd name="T6" fmla="*/ 10834 w 444"/>
              <a:gd name="T7" fmla="*/ 49982 h 161"/>
              <a:gd name="T8" fmla="*/ 0 w 444"/>
              <a:gd name="T9" fmla="*/ 36118 h 161"/>
              <a:gd name="T10" fmla="*/ 0 w 444"/>
              <a:gd name="T11" fmla="*/ 5472 h 161"/>
              <a:gd name="T12" fmla="*/ 8306 w 444"/>
              <a:gd name="T13" fmla="*/ 0 h 161"/>
              <a:gd name="T14" fmla="*/ 8306 w 444"/>
              <a:gd name="T15" fmla="*/ 0 h 161"/>
              <a:gd name="T16" fmla="*/ 16611 w 444"/>
              <a:gd name="T17" fmla="*/ 5472 h 161"/>
              <a:gd name="T18" fmla="*/ 33223 w 444"/>
              <a:gd name="T19" fmla="*/ 10945 h 161"/>
              <a:gd name="T20" fmla="*/ 77280 w 444"/>
              <a:gd name="T21" fmla="*/ 13864 h 161"/>
              <a:gd name="T22" fmla="*/ 85585 w 444"/>
              <a:gd name="T23" fmla="*/ 13864 h 161"/>
              <a:gd name="T24" fmla="*/ 129642 w 444"/>
              <a:gd name="T25" fmla="*/ 10945 h 161"/>
              <a:gd name="T26" fmla="*/ 146253 w 444"/>
              <a:gd name="T27" fmla="*/ 5472 h 161"/>
              <a:gd name="T28" fmla="*/ 154559 w 444"/>
              <a:gd name="T29" fmla="*/ 0 h 161"/>
              <a:gd name="T30" fmla="*/ 154559 w 444"/>
              <a:gd name="T31" fmla="*/ 0 h 161"/>
              <a:gd name="T32" fmla="*/ 159976 w 444"/>
              <a:gd name="T33" fmla="*/ 5472 h 161"/>
              <a:gd name="T34" fmla="*/ 159976 w 444"/>
              <a:gd name="T35" fmla="*/ 5472 h 161"/>
              <a:gd name="T36" fmla="*/ 159976 w 444"/>
              <a:gd name="T37" fmla="*/ 5472 h 161"/>
              <a:gd name="T38" fmla="*/ 159976 w 444"/>
              <a:gd name="T39" fmla="*/ 5472 h 161"/>
              <a:gd name="T40" fmla="*/ 159976 w 444"/>
              <a:gd name="T41" fmla="*/ 36118 h 161"/>
              <a:gd name="T42" fmla="*/ 135420 w 444"/>
              <a:gd name="T43" fmla="*/ 55819 h 161"/>
              <a:gd name="T44" fmla="*/ 80169 w 444"/>
              <a:gd name="T45" fmla="*/ 58373 h 161"/>
              <a:gd name="T46" fmla="*/ 16611 w 444"/>
              <a:gd name="T47" fmla="*/ 36118 h 161"/>
              <a:gd name="T48" fmla="*/ 16611 w 444"/>
              <a:gd name="T49" fmla="*/ 36118 h 161"/>
              <a:gd name="T50" fmla="*/ 35751 w 444"/>
              <a:gd name="T51" fmla="*/ 41591 h 161"/>
              <a:gd name="T52" fmla="*/ 80169 w 444"/>
              <a:gd name="T53" fmla="*/ 44510 h 161"/>
              <a:gd name="T54" fmla="*/ 127114 w 444"/>
              <a:gd name="T55" fmla="*/ 41591 h 161"/>
              <a:gd name="T56" fmla="*/ 146253 w 444"/>
              <a:gd name="T57" fmla="*/ 36118 h 161"/>
              <a:gd name="T58" fmla="*/ 146253 w 444"/>
              <a:gd name="T59" fmla="*/ 19336 h 161"/>
              <a:gd name="T60" fmla="*/ 135420 w 444"/>
              <a:gd name="T61" fmla="*/ 25173 h 161"/>
              <a:gd name="T62" fmla="*/ 85585 w 444"/>
              <a:gd name="T63" fmla="*/ 27727 h 161"/>
              <a:gd name="T64" fmla="*/ 74391 w 444"/>
              <a:gd name="T65" fmla="*/ 27727 h 161"/>
              <a:gd name="T66" fmla="*/ 27445 w 444"/>
              <a:gd name="T67" fmla="*/ 25173 h 161"/>
              <a:gd name="T68" fmla="*/ 16611 w 444"/>
              <a:gd name="T69" fmla="*/ 19336 h 161"/>
              <a:gd name="T70" fmla="*/ 16611 w 444"/>
              <a:gd name="T71" fmla="*/ 36118 h 161"/>
              <a:gd name="T72" fmla="*/ 146253 w 444"/>
              <a:gd name="T73" fmla="*/ 36118 h 161"/>
              <a:gd name="T74" fmla="*/ 146253 w 444"/>
              <a:gd name="T75" fmla="*/ 36118 h 161"/>
              <a:gd name="T76" fmla="*/ 16611 w 444"/>
              <a:gd name="T77" fmla="*/ 5472 h 161"/>
              <a:gd name="T78" fmla="*/ 16611 w 444"/>
              <a:gd name="T79" fmla="*/ 5472 h 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4" h="161">
                <a:moveTo>
                  <a:pt x="222" y="160"/>
                </a:moveTo>
                <a:lnTo>
                  <a:pt x="222" y="160"/>
                </a:lnTo>
                <a:cubicBezTo>
                  <a:pt x="168" y="160"/>
                  <a:pt x="115" y="160"/>
                  <a:pt x="76" y="153"/>
                </a:cubicBezTo>
                <a:cubicBezTo>
                  <a:pt x="61" y="145"/>
                  <a:pt x="38" y="137"/>
                  <a:pt x="30" y="137"/>
                </a:cubicBezTo>
                <a:cubicBezTo>
                  <a:pt x="15" y="130"/>
                  <a:pt x="0" y="114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15" y="0"/>
                  <a:pt x="23" y="0"/>
                </a:cubicBezTo>
                <a:cubicBezTo>
                  <a:pt x="30" y="0"/>
                  <a:pt x="38" y="7"/>
                  <a:pt x="46" y="15"/>
                </a:cubicBezTo>
                <a:cubicBezTo>
                  <a:pt x="46" y="15"/>
                  <a:pt x="61" y="23"/>
                  <a:pt x="92" y="30"/>
                </a:cubicBezTo>
                <a:cubicBezTo>
                  <a:pt x="122" y="38"/>
                  <a:pt x="168" y="38"/>
                  <a:pt x="214" y="38"/>
                </a:cubicBezTo>
                <a:cubicBezTo>
                  <a:pt x="222" y="38"/>
                  <a:pt x="229" y="38"/>
                  <a:pt x="237" y="38"/>
                </a:cubicBezTo>
                <a:cubicBezTo>
                  <a:pt x="283" y="38"/>
                  <a:pt x="321" y="38"/>
                  <a:pt x="359" y="30"/>
                </a:cubicBezTo>
                <a:cubicBezTo>
                  <a:pt x="390" y="23"/>
                  <a:pt x="405" y="15"/>
                  <a:pt x="405" y="15"/>
                </a:cubicBezTo>
                <a:cubicBezTo>
                  <a:pt x="413" y="7"/>
                  <a:pt x="421" y="0"/>
                  <a:pt x="428" y="0"/>
                </a:cubicBezTo>
                <a:cubicBezTo>
                  <a:pt x="436" y="0"/>
                  <a:pt x="443" y="7"/>
                  <a:pt x="443" y="15"/>
                </a:cubicBezTo>
                <a:cubicBezTo>
                  <a:pt x="443" y="99"/>
                  <a:pt x="443" y="99"/>
                  <a:pt x="443" y="99"/>
                </a:cubicBezTo>
                <a:cubicBezTo>
                  <a:pt x="443" y="130"/>
                  <a:pt x="405" y="145"/>
                  <a:pt x="375" y="153"/>
                </a:cubicBezTo>
                <a:cubicBezTo>
                  <a:pt x="329" y="160"/>
                  <a:pt x="283" y="160"/>
                  <a:pt x="222" y="160"/>
                </a:cubicBezTo>
                <a:close/>
                <a:moveTo>
                  <a:pt x="46" y="99"/>
                </a:moveTo>
                <a:lnTo>
                  <a:pt x="46" y="99"/>
                </a:lnTo>
                <a:cubicBezTo>
                  <a:pt x="46" y="99"/>
                  <a:pt x="61" y="107"/>
                  <a:pt x="99" y="114"/>
                </a:cubicBezTo>
                <a:cubicBezTo>
                  <a:pt x="130" y="122"/>
                  <a:pt x="176" y="122"/>
                  <a:pt x="222" y="122"/>
                </a:cubicBezTo>
                <a:cubicBezTo>
                  <a:pt x="268" y="122"/>
                  <a:pt x="313" y="122"/>
                  <a:pt x="352" y="114"/>
                </a:cubicBezTo>
                <a:cubicBezTo>
                  <a:pt x="390" y="107"/>
                  <a:pt x="405" y="99"/>
                  <a:pt x="405" y="99"/>
                </a:cubicBezTo>
                <a:cubicBezTo>
                  <a:pt x="405" y="53"/>
                  <a:pt x="405" y="53"/>
                  <a:pt x="405" y="53"/>
                </a:cubicBezTo>
                <a:cubicBezTo>
                  <a:pt x="398" y="61"/>
                  <a:pt x="390" y="61"/>
                  <a:pt x="375" y="69"/>
                </a:cubicBezTo>
                <a:cubicBezTo>
                  <a:pt x="344" y="76"/>
                  <a:pt x="290" y="76"/>
                  <a:pt x="237" y="76"/>
                </a:cubicBezTo>
                <a:cubicBezTo>
                  <a:pt x="229" y="76"/>
                  <a:pt x="222" y="76"/>
                  <a:pt x="206" y="76"/>
                </a:cubicBezTo>
                <a:cubicBezTo>
                  <a:pt x="160" y="76"/>
                  <a:pt x="107" y="76"/>
                  <a:pt x="76" y="69"/>
                </a:cubicBezTo>
                <a:cubicBezTo>
                  <a:pt x="61" y="61"/>
                  <a:pt x="53" y="61"/>
                  <a:pt x="46" y="53"/>
                </a:cubicBezTo>
                <a:lnTo>
                  <a:pt x="4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46" y="15"/>
                </a:moveTo>
                <a:lnTo>
                  <a:pt x="4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492">
            <a:extLst>
              <a:ext uri="{FF2B5EF4-FFF2-40B4-BE49-F238E27FC236}">
                <a16:creationId xmlns:a16="http://schemas.microsoft.com/office/drawing/2014/main" id="{FFF42E54-3B43-9D4A-B638-3DAD0735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658" y="4732901"/>
            <a:ext cx="478588" cy="132678"/>
          </a:xfrm>
          <a:custGeom>
            <a:avLst/>
            <a:gdLst>
              <a:gd name="T0" fmla="*/ 80169 w 444"/>
              <a:gd name="T1" fmla="*/ 44092 h 124"/>
              <a:gd name="T2" fmla="*/ 80169 w 444"/>
              <a:gd name="T3" fmla="*/ 44092 h 124"/>
              <a:gd name="T4" fmla="*/ 74391 w 444"/>
              <a:gd name="T5" fmla="*/ 44092 h 124"/>
              <a:gd name="T6" fmla="*/ 27445 w 444"/>
              <a:gd name="T7" fmla="*/ 41224 h 124"/>
              <a:gd name="T8" fmla="*/ 0 w 444"/>
              <a:gd name="T9" fmla="*/ 22225 h 124"/>
              <a:gd name="T10" fmla="*/ 27445 w 444"/>
              <a:gd name="T11" fmla="*/ 5735 h 124"/>
              <a:gd name="T12" fmla="*/ 80169 w 444"/>
              <a:gd name="T13" fmla="*/ 0 h 124"/>
              <a:gd name="T14" fmla="*/ 135420 w 444"/>
              <a:gd name="T15" fmla="*/ 5735 h 124"/>
              <a:gd name="T16" fmla="*/ 152031 w 444"/>
              <a:gd name="T17" fmla="*/ 11113 h 124"/>
              <a:gd name="T18" fmla="*/ 159976 w 444"/>
              <a:gd name="T19" fmla="*/ 22225 h 124"/>
              <a:gd name="T20" fmla="*/ 135420 w 444"/>
              <a:gd name="T21" fmla="*/ 41224 h 124"/>
              <a:gd name="T22" fmla="*/ 85585 w 444"/>
              <a:gd name="T23" fmla="*/ 44092 h 124"/>
              <a:gd name="T24" fmla="*/ 80169 w 444"/>
              <a:gd name="T25" fmla="*/ 44092 h 124"/>
              <a:gd name="T26" fmla="*/ 19139 w 444"/>
              <a:gd name="T27" fmla="*/ 22225 h 124"/>
              <a:gd name="T28" fmla="*/ 19139 w 444"/>
              <a:gd name="T29" fmla="*/ 22225 h 124"/>
              <a:gd name="T30" fmla="*/ 33223 w 444"/>
              <a:gd name="T31" fmla="*/ 27602 h 124"/>
              <a:gd name="T32" fmla="*/ 77280 w 444"/>
              <a:gd name="T33" fmla="*/ 30470 h 124"/>
              <a:gd name="T34" fmla="*/ 85585 w 444"/>
              <a:gd name="T35" fmla="*/ 30470 h 124"/>
              <a:gd name="T36" fmla="*/ 129642 w 444"/>
              <a:gd name="T37" fmla="*/ 27602 h 124"/>
              <a:gd name="T38" fmla="*/ 143726 w 444"/>
              <a:gd name="T39" fmla="*/ 22225 h 124"/>
              <a:gd name="T40" fmla="*/ 127114 w 444"/>
              <a:gd name="T41" fmla="*/ 19357 h 124"/>
              <a:gd name="T42" fmla="*/ 80169 w 444"/>
              <a:gd name="T43" fmla="*/ 16848 h 124"/>
              <a:gd name="T44" fmla="*/ 35751 w 444"/>
              <a:gd name="T45" fmla="*/ 19357 h 124"/>
              <a:gd name="T46" fmla="*/ 19139 w 444"/>
              <a:gd name="T47" fmla="*/ 22225 h 124"/>
              <a:gd name="T48" fmla="*/ 146253 w 444"/>
              <a:gd name="T49" fmla="*/ 25093 h 124"/>
              <a:gd name="T50" fmla="*/ 146253 w 444"/>
              <a:gd name="T51" fmla="*/ 25093 h 1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44" h="124">
                <a:moveTo>
                  <a:pt x="222" y="123"/>
                </a:moveTo>
                <a:lnTo>
                  <a:pt x="222" y="123"/>
                </a:lnTo>
                <a:cubicBezTo>
                  <a:pt x="222" y="123"/>
                  <a:pt x="214" y="123"/>
                  <a:pt x="206" y="123"/>
                </a:cubicBezTo>
                <a:cubicBezTo>
                  <a:pt x="160" y="123"/>
                  <a:pt x="107" y="123"/>
                  <a:pt x="76" y="115"/>
                </a:cubicBezTo>
                <a:cubicBezTo>
                  <a:pt x="46" y="108"/>
                  <a:pt x="0" y="92"/>
                  <a:pt x="0" y="62"/>
                </a:cubicBezTo>
                <a:cubicBezTo>
                  <a:pt x="0" y="39"/>
                  <a:pt x="46" y="23"/>
                  <a:pt x="76" y="16"/>
                </a:cubicBezTo>
                <a:cubicBezTo>
                  <a:pt x="115" y="8"/>
                  <a:pt x="168" y="0"/>
                  <a:pt x="222" y="0"/>
                </a:cubicBezTo>
                <a:cubicBezTo>
                  <a:pt x="283" y="0"/>
                  <a:pt x="329" y="8"/>
                  <a:pt x="375" y="16"/>
                </a:cubicBezTo>
                <a:cubicBezTo>
                  <a:pt x="390" y="23"/>
                  <a:pt x="405" y="23"/>
                  <a:pt x="421" y="31"/>
                </a:cubicBezTo>
                <a:cubicBezTo>
                  <a:pt x="436" y="39"/>
                  <a:pt x="443" y="54"/>
                  <a:pt x="443" y="62"/>
                </a:cubicBezTo>
                <a:cubicBezTo>
                  <a:pt x="443" y="92"/>
                  <a:pt x="405" y="108"/>
                  <a:pt x="375" y="115"/>
                </a:cubicBezTo>
                <a:cubicBezTo>
                  <a:pt x="344" y="123"/>
                  <a:pt x="290" y="123"/>
                  <a:pt x="237" y="123"/>
                </a:cubicBezTo>
                <a:cubicBezTo>
                  <a:pt x="237" y="123"/>
                  <a:pt x="229" y="123"/>
                  <a:pt x="222" y="123"/>
                </a:cubicBezTo>
                <a:close/>
                <a:moveTo>
                  <a:pt x="53" y="62"/>
                </a:moveTo>
                <a:lnTo>
                  <a:pt x="53" y="62"/>
                </a:lnTo>
                <a:cubicBezTo>
                  <a:pt x="61" y="70"/>
                  <a:pt x="69" y="70"/>
                  <a:pt x="92" y="77"/>
                </a:cubicBezTo>
                <a:cubicBezTo>
                  <a:pt x="122" y="85"/>
                  <a:pt x="168" y="85"/>
                  <a:pt x="214" y="85"/>
                </a:cubicBezTo>
                <a:cubicBezTo>
                  <a:pt x="222" y="85"/>
                  <a:pt x="229" y="85"/>
                  <a:pt x="237" y="85"/>
                </a:cubicBezTo>
                <a:cubicBezTo>
                  <a:pt x="283" y="85"/>
                  <a:pt x="321" y="85"/>
                  <a:pt x="359" y="77"/>
                </a:cubicBezTo>
                <a:cubicBezTo>
                  <a:pt x="375" y="70"/>
                  <a:pt x="390" y="70"/>
                  <a:pt x="398" y="62"/>
                </a:cubicBezTo>
                <a:cubicBezTo>
                  <a:pt x="390" y="62"/>
                  <a:pt x="375" y="54"/>
                  <a:pt x="352" y="54"/>
                </a:cubicBezTo>
                <a:cubicBezTo>
                  <a:pt x="313" y="47"/>
                  <a:pt x="268" y="47"/>
                  <a:pt x="222" y="47"/>
                </a:cubicBezTo>
                <a:cubicBezTo>
                  <a:pt x="176" y="47"/>
                  <a:pt x="130" y="47"/>
                  <a:pt x="99" y="54"/>
                </a:cubicBezTo>
                <a:cubicBezTo>
                  <a:pt x="76" y="54"/>
                  <a:pt x="61" y="62"/>
                  <a:pt x="53" y="62"/>
                </a:cubicBezTo>
                <a:close/>
                <a:moveTo>
                  <a:pt x="405" y="70"/>
                </a:moveTo>
                <a:lnTo>
                  <a:pt x="405" y="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493">
            <a:extLst>
              <a:ext uri="{FF2B5EF4-FFF2-40B4-BE49-F238E27FC236}">
                <a16:creationId xmlns:a16="http://schemas.microsoft.com/office/drawing/2014/main" id="{9480B2E7-8554-034A-8C4A-BAF7909D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9658" y="4785026"/>
            <a:ext cx="478588" cy="175323"/>
          </a:xfrm>
          <a:custGeom>
            <a:avLst/>
            <a:gdLst>
              <a:gd name="T0" fmla="*/ 80169 w 444"/>
              <a:gd name="T1" fmla="*/ 58372 h 161"/>
              <a:gd name="T2" fmla="*/ 80169 w 444"/>
              <a:gd name="T3" fmla="*/ 58372 h 161"/>
              <a:gd name="T4" fmla="*/ 27445 w 444"/>
              <a:gd name="T5" fmla="*/ 55818 h 161"/>
              <a:gd name="T6" fmla="*/ 10834 w 444"/>
              <a:gd name="T7" fmla="*/ 49981 h 161"/>
              <a:gd name="T8" fmla="*/ 0 w 444"/>
              <a:gd name="T9" fmla="*/ 36118 h 161"/>
              <a:gd name="T10" fmla="*/ 0 w 444"/>
              <a:gd name="T11" fmla="*/ 5472 h 161"/>
              <a:gd name="T12" fmla="*/ 8306 w 444"/>
              <a:gd name="T13" fmla="*/ 0 h 161"/>
              <a:gd name="T14" fmla="*/ 8306 w 444"/>
              <a:gd name="T15" fmla="*/ 0 h 161"/>
              <a:gd name="T16" fmla="*/ 16611 w 444"/>
              <a:gd name="T17" fmla="*/ 5472 h 161"/>
              <a:gd name="T18" fmla="*/ 33223 w 444"/>
              <a:gd name="T19" fmla="*/ 10945 h 161"/>
              <a:gd name="T20" fmla="*/ 77280 w 444"/>
              <a:gd name="T21" fmla="*/ 13863 h 161"/>
              <a:gd name="T22" fmla="*/ 85585 w 444"/>
              <a:gd name="T23" fmla="*/ 13863 h 161"/>
              <a:gd name="T24" fmla="*/ 129642 w 444"/>
              <a:gd name="T25" fmla="*/ 10945 h 161"/>
              <a:gd name="T26" fmla="*/ 146253 w 444"/>
              <a:gd name="T27" fmla="*/ 5472 h 161"/>
              <a:gd name="T28" fmla="*/ 154559 w 444"/>
              <a:gd name="T29" fmla="*/ 0 h 161"/>
              <a:gd name="T30" fmla="*/ 154559 w 444"/>
              <a:gd name="T31" fmla="*/ 0 h 161"/>
              <a:gd name="T32" fmla="*/ 159976 w 444"/>
              <a:gd name="T33" fmla="*/ 5472 h 161"/>
              <a:gd name="T34" fmla="*/ 159976 w 444"/>
              <a:gd name="T35" fmla="*/ 5472 h 161"/>
              <a:gd name="T36" fmla="*/ 159976 w 444"/>
              <a:gd name="T37" fmla="*/ 5472 h 161"/>
              <a:gd name="T38" fmla="*/ 159976 w 444"/>
              <a:gd name="T39" fmla="*/ 5472 h 161"/>
              <a:gd name="T40" fmla="*/ 159976 w 444"/>
              <a:gd name="T41" fmla="*/ 36118 h 161"/>
              <a:gd name="T42" fmla="*/ 135420 w 444"/>
              <a:gd name="T43" fmla="*/ 55818 h 161"/>
              <a:gd name="T44" fmla="*/ 80169 w 444"/>
              <a:gd name="T45" fmla="*/ 58372 h 161"/>
              <a:gd name="T46" fmla="*/ 16611 w 444"/>
              <a:gd name="T47" fmla="*/ 36118 h 161"/>
              <a:gd name="T48" fmla="*/ 16611 w 444"/>
              <a:gd name="T49" fmla="*/ 36118 h 161"/>
              <a:gd name="T50" fmla="*/ 35751 w 444"/>
              <a:gd name="T51" fmla="*/ 41590 h 161"/>
              <a:gd name="T52" fmla="*/ 80169 w 444"/>
              <a:gd name="T53" fmla="*/ 44509 h 161"/>
              <a:gd name="T54" fmla="*/ 127114 w 444"/>
              <a:gd name="T55" fmla="*/ 41590 h 161"/>
              <a:gd name="T56" fmla="*/ 146253 w 444"/>
              <a:gd name="T57" fmla="*/ 36118 h 161"/>
              <a:gd name="T58" fmla="*/ 146253 w 444"/>
              <a:gd name="T59" fmla="*/ 22254 h 161"/>
              <a:gd name="T60" fmla="*/ 135420 w 444"/>
              <a:gd name="T61" fmla="*/ 24808 h 161"/>
              <a:gd name="T62" fmla="*/ 85585 w 444"/>
              <a:gd name="T63" fmla="*/ 27727 h 161"/>
              <a:gd name="T64" fmla="*/ 74391 w 444"/>
              <a:gd name="T65" fmla="*/ 27727 h 161"/>
              <a:gd name="T66" fmla="*/ 27445 w 444"/>
              <a:gd name="T67" fmla="*/ 24808 h 161"/>
              <a:gd name="T68" fmla="*/ 16611 w 444"/>
              <a:gd name="T69" fmla="*/ 22254 h 161"/>
              <a:gd name="T70" fmla="*/ 16611 w 444"/>
              <a:gd name="T71" fmla="*/ 36118 h 161"/>
              <a:gd name="T72" fmla="*/ 146253 w 444"/>
              <a:gd name="T73" fmla="*/ 36118 h 161"/>
              <a:gd name="T74" fmla="*/ 146253 w 444"/>
              <a:gd name="T75" fmla="*/ 36118 h 161"/>
              <a:gd name="T76" fmla="*/ 16611 w 444"/>
              <a:gd name="T77" fmla="*/ 5472 h 161"/>
              <a:gd name="T78" fmla="*/ 16611 w 444"/>
              <a:gd name="T79" fmla="*/ 5472 h 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4" h="161">
                <a:moveTo>
                  <a:pt x="222" y="160"/>
                </a:moveTo>
                <a:lnTo>
                  <a:pt x="222" y="160"/>
                </a:lnTo>
                <a:cubicBezTo>
                  <a:pt x="168" y="160"/>
                  <a:pt x="115" y="160"/>
                  <a:pt x="76" y="153"/>
                </a:cubicBezTo>
                <a:cubicBezTo>
                  <a:pt x="61" y="145"/>
                  <a:pt x="38" y="145"/>
                  <a:pt x="30" y="137"/>
                </a:cubicBezTo>
                <a:cubicBezTo>
                  <a:pt x="15" y="130"/>
                  <a:pt x="0" y="114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15" y="0"/>
                  <a:pt x="23" y="0"/>
                </a:cubicBezTo>
                <a:cubicBezTo>
                  <a:pt x="30" y="0"/>
                  <a:pt x="38" y="7"/>
                  <a:pt x="46" y="15"/>
                </a:cubicBezTo>
                <a:cubicBezTo>
                  <a:pt x="46" y="15"/>
                  <a:pt x="61" y="23"/>
                  <a:pt x="92" y="30"/>
                </a:cubicBezTo>
                <a:cubicBezTo>
                  <a:pt x="122" y="38"/>
                  <a:pt x="168" y="38"/>
                  <a:pt x="214" y="38"/>
                </a:cubicBezTo>
                <a:cubicBezTo>
                  <a:pt x="222" y="38"/>
                  <a:pt x="229" y="38"/>
                  <a:pt x="237" y="38"/>
                </a:cubicBezTo>
                <a:cubicBezTo>
                  <a:pt x="283" y="38"/>
                  <a:pt x="321" y="38"/>
                  <a:pt x="359" y="30"/>
                </a:cubicBezTo>
                <a:cubicBezTo>
                  <a:pt x="390" y="23"/>
                  <a:pt x="405" y="15"/>
                  <a:pt x="405" y="15"/>
                </a:cubicBezTo>
                <a:cubicBezTo>
                  <a:pt x="413" y="7"/>
                  <a:pt x="421" y="0"/>
                  <a:pt x="428" y="0"/>
                </a:cubicBezTo>
                <a:cubicBezTo>
                  <a:pt x="436" y="0"/>
                  <a:pt x="443" y="7"/>
                  <a:pt x="443" y="15"/>
                </a:cubicBezTo>
                <a:cubicBezTo>
                  <a:pt x="443" y="99"/>
                  <a:pt x="443" y="99"/>
                  <a:pt x="443" y="99"/>
                </a:cubicBezTo>
                <a:cubicBezTo>
                  <a:pt x="443" y="130"/>
                  <a:pt x="405" y="145"/>
                  <a:pt x="375" y="153"/>
                </a:cubicBezTo>
                <a:cubicBezTo>
                  <a:pt x="329" y="160"/>
                  <a:pt x="283" y="160"/>
                  <a:pt x="222" y="160"/>
                </a:cubicBezTo>
                <a:close/>
                <a:moveTo>
                  <a:pt x="46" y="99"/>
                </a:moveTo>
                <a:lnTo>
                  <a:pt x="46" y="99"/>
                </a:lnTo>
                <a:cubicBezTo>
                  <a:pt x="46" y="99"/>
                  <a:pt x="61" y="107"/>
                  <a:pt x="99" y="114"/>
                </a:cubicBezTo>
                <a:cubicBezTo>
                  <a:pt x="130" y="122"/>
                  <a:pt x="176" y="122"/>
                  <a:pt x="222" y="122"/>
                </a:cubicBezTo>
                <a:cubicBezTo>
                  <a:pt x="268" y="122"/>
                  <a:pt x="313" y="122"/>
                  <a:pt x="352" y="114"/>
                </a:cubicBezTo>
                <a:cubicBezTo>
                  <a:pt x="390" y="107"/>
                  <a:pt x="405" y="99"/>
                  <a:pt x="405" y="99"/>
                </a:cubicBezTo>
                <a:cubicBezTo>
                  <a:pt x="405" y="61"/>
                  <a:pt x="405" y="61"/>
                  <a:pt x="405" y="61"/>
                </a:cubicBezTo>
                <a:cubicBezTo>
                  <a:pt x="398" y="61"/>
                  <a:pt x="390" y="61"/>
                  <a:pt x="375" y="68"/>
                </a:cubicBezTo>
                <a:cubicBezTo>
                  <a:pt x="344" y="76"/>
                  <a:pt x="290" y="76"/>
                  <a:pt x="237" y="76"/>
                </a:cubicBezTo>
                <a:cubicBezTo>
                  <a:pt x="229" y="76"/>
                  <a:pt x="222" y="76"/>
                  <a:pt x="206" y="76"/>
                </a:cubicBezTo>
                <a:cubicBezTo>
                  <a:pt x="160" y="76"/>
                  <a:pt x="107" y="76"/>
                  <a:pt x="76" y="68"/>
                </a:cubicBezTo>
                <a:cubicBezTo>
                  <a:pt x="61" y="61"/>
                  <a:pt x="53" y="61"/>
                  <a:pt x="46" y="61"/>
                </a:cubicBezTo>
                <a:lnTo>
                  <a:pt x="4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46" y="15"/>
                </a:moveTo>
                <a:lnTo>
                  <a:pt x="4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73">
            <a:extLst>
              <a:ext uri="{FF2B5EF4-FFF2-40B4-BE49-F238E27FC236}">
                <a16:creationId xmlns:a16="http://schemas.microsoft.com/office/drawing/2014/main" id="{33729905-E04F-6149-9FAF-DA44FD78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0894" y="9002302"/>
            <a:ext cx="1284135" cy="2032821"/>
          </a:xfrm>
          <a:custGeom>
            <a:avLst/>
            <a:gdLst>
              <a:gd name="T0" fmla="*/ 217446 w 1195"/>
              <a:gd name="T1" fmla="*/ 680677 h 1891"/>
              <a:gd name="T2" fmla="*/ 217446 w 1195"/>
              <a:gd name="T3" fmla="*/ 680677 h 1891"/>
              <a:gd name="T4" fmla="*/ 198366 w 1195"/>
              <a:gd name="T5" fmla="*/ 669872 h 1891"/>
              <a:gd name="T6" fmla="*/ 99003 w 1195"/>
              <a:gd name="T7" fmla="*/ 493401 h 1891"/>
              <a:gd name="T8" fmla="*/ 0 w 1195"/>
              <a:gd name="T9" fmla="*/ 215007 h 1891"/>
              <a:gd name="T10" fmla="*/ 214926 w 1195"/>
              <a:gd name="T11" fmla="*/ 0 h 1891"/>
              <a:gd name="T12" fmla="*/ 429852 w 1195"/>
              <a:gd name="T13" fmla="*/ 215007 h 1891"/>
              <a:gd name="T14" fmla="*/ 333369 w 1195"/>
              <a:gd name="T15" fmla="*/ 493401 h 1891"/>
              <a:gd name="T16" fmla="*/ 236887 w 1195"/>
              <a:gd name="T17" fmla="*/ 669872 h 1891"/>
              <a:gd name="T18" fmla="*/ 217446 w 1195"/>
              <a:gd name="T19" fmla="*/ 680677 h 18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5" h="1891">
                <a:moveTo>
                  <a:pt x="604" y="1890"/>
                </a:moveTo>
                <a:lnTo>
                  <a:pt x="604" y="1890"/>
                </a:lnTo>
                <a:cubicBezTo>
                  <a:pt x="581" y="1890"/>
                  <a:pt x="566" y="1883"/>
                  <a:pt x="551" y="1860"/>
                </a:cubicBezTo>
                <a:cubicBezTo>
                  <a:pt x="551" y="1860"/>
                  <a:pt x="413" y="1638"/>
                  <a:pt x="275" y="1370"/>
                </a:cubicBezTo>
                <a:cubicBezTo>
                  <a:pt x="92" y="1010"/>
                  <a:pt x="0" y="750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6" y="0"/>
                  <a:pt x="1194" y="268"/>
                  <a:pt x="1194" y="597"/>
                </a:cubicBezTo>
                <a:cubicBezTo>
                  <a:pt x="1194" y="750"/>
                  <a:pt x="1102" y="1010"/>
                  <a:pt x="926" y="1370"/>
                </a:cubicBezTo>
                <a:cubicBezTo>
                  <a:pt x="796" y="1638"/>
                  <a:pt x="658" y="1860"/>
                  <a:pt x="658" y="1860"/>
                </a:cubicBezTo>
                <a:cubicBezTo>
                  <a:pt x="650" y="1883"/>
                  <a:pt x="627" y="1890"/>
                  <a:pt x="604" y="189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74">
            <a:extLst>
              <a:ext uri="{FF2B5EF4-FFF2-40B4-BE49-F238E27FC236}">
                <a16:creationId xmlns:a16="http://schemas.microsoft.com/office/drawing/2014/main" id="{9CDB4352-BB0C-144C-8706-7C65105B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709" y="9002302"/>
            <a:ext cx="1284138" cy="2032821"/>
          </a:xfrm>
          <a:custGeom>
            <a:avLst/>
            <a:gdLst>
              <a:gd name="T0" fmla="*/ 217629 w 1194"/>
              <a:gd name="T1" fmla="*/ 680677 h 1891"/>
              <a:gd name="T2" fmla="*/ 217629 w 1194"/>
              <a:gd name="T3" fmla="*/ 680677 h 1891"/>
              <a:gd name="T4" fmla="*/ 198532 w 1194"/>
              <a:gd name="T5" fmla="*/ 669872 h 1891"/>
              <a:gd name="T6" fmla="*/ 99086 w 1194"/>
              <a:gd name="T7" fmla="*/ 493401 h 1891"/>
              <a:gd name="T8" fmla="*/ 0 w 1194"/>
              <a:gd name="T9" fmla="*/ 215007 h 1891"/>
              <a:gd name="T10" fmla="*/ 215107 w 1194"/>
              <a:gd name="T11" fmla="*/ 0 h 1891"/>
              <a:gd name="T12" fmla="*/ 429853 w 1194"/>
              <a:gd name="T13" fmla="*/ 215007 h 1891"/>
              <a:gd name="T14" fmla="*/ 333649 w 1194"/>
              <a:gd name="T15" fmla="*/ 493401 h 1891"/>
              <a:gd name="T16" fmla="*/ 237086 w 1194"/>
              <a:gd name="T17" fmla="*/ 669872 h 1891"/>
              <a:gd name="T18" fmla="*/ 217629 w 1194"/>
              <a:gd name="T19" fmla="*/ 680677 h 18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4" h="1891">
                <a:moveTo>
                  <a:pt x="604" y="1890"/>
                </a:moveTo>
                <a:lnTo>
                  <a:pt x="604" y="1890"/>
                </a:lnTo>
                <a:cubicBezTo>
                  <a:pt x="581" y="1890"/>
                  <a:pt x="566" y="1883"/>
                  <a:pt x="551" y="1860"/>
                </a:cubicBezTo>
                <a:cubicBezTo>
                  <a:pt x="551" y="1860"/>
                  <a:pt x="413" y="1638"/>
                  <a:pt x="275" y="1370"/>
                </a:cubicBezTo>
                <a:cubicBezTo>
                  <a:pt x="91" y="1010"/>
                  <a:pt x="0" y="750"/>
                  <a:pt x="0" y="597"/>
                </a:cubicBezTo>
                <a:cubicBezTo>
                  <a:pt x="0" y="268"/>
                  <a:pt x="268" y="0"/>
                  <a:pt x="597" y="0"/>
                </a:cubicBezTo>
                <a:cubicBezTo>
                  <a:pt x="926" y="0"/>
                  <a:pt x="1193" y="268"/>
                  <a:pt x="1193" y="597"/>
                </a:cubicBezTo>
                <a:cubicBezTo>
                  <a:pt x="1193" y="750"/>
                  <a:pt x="1102" y="1010"/>
                  <a:pt x="926" y="1370"/>
                </a:cubicBezTo>
                <a:cubicBezTo>
                  <a:pt x="795" y="1638"/>
                  <a:pt x="658" y="1860"/>
                  <a:pt x="658" y="1860"/>
                </a:cubicBezTo>
                <a:cubicBezTo>
                  <a:pt x="650" y="1883"/>
                  <a:pt x="627" y="1890"/>
                  <a:pt x="604" y="189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75">
            <a:extLst>
              <a:ext uri="{FF2B5EF4-FFF2-40B4-BE49-F238E27FC236}">
                <a16:creationId xmlns:a16="http://schemas.microsoft.com/office/drawing/2014/main" id="{7DA60774-B1F0-CB40-85E7-0FE937CD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511" y="9291350"/>
            <a:ext cx="758162" cy="881363"/>
          </a:xfrm>
          <a:custGeom>
            <a:avLst/>
            <a:gdLst>
              <a:gd name="T0" fmla="*/ 126820 w 705"/>
              <a:gd name="T1" fmla="*/ 294915 h 820"/>
              <a:gd name="T2" fmla="*/ 126820 w 705"/>
              <a:gd name="T3" fmla="*/ 294915 h 820"/>
              <a:gd name="T4" fmla="*/ 123938 w 705"/>
              <a:gd name="T5" fmla="*/ 292034 h 820"/>
              <a:gd name="T6" fmla="*/ 52241 w 705"/>
              <a:gd name="T7" fmla="*/ 236940 h 820"/>
              <a:gd name="T8" fmla="*/ 0 w 705"/>
              <a:gd name="T9" fmla="*/ 63376 h 820"/>
              <a:gd name="T10" fmla="*/ 5404 w 705"/>
              <a:gd name="T11" fmla="*/ 46812 h 820"/>
              <a:gd name="T12" fmla="*/ 21977 w 705"/>
              <a:gd name="T13" fmla="*/ 38530 h 820"/>
              <a:gd name="T14" fmla="*/ 112769 w 705"/>
              <a:gd name="T15" fmla="*/ 8282 h 820"/>
              <a:gd name="T16" fmla="*/ 140511 w 705"/>
              <a:gd name="T17" fmla="*/ 8282 h 820"/>
              <a:gd name="T18" fmla="*/ 231662 w 705"/>
              <a:gd name="T19" fmla="*/ 38530 h 820"/>
              <a:gd name="T20" fmla="*/ 247875 w 705"/>
              <a:gd name="T21" fmla="*/ 46812 h 820"/>
              <a:gd name="T22" fmla="*/ 253640 w 705"/>
              <a:gd name="T23" fmla="*/ 63376 h 820"/>
              <a:gd name="T24" fmla="*/ 201038 w 705"/>
              <a:gd name="T25" fmla="*/ 236940 h 820"/>
              <a:gd name="T26" fmla="*/ 129342 w 705"/>
              <a:gd name="T27" fmla="*/ 292034 h 820"/>
              <a:gd name="T28" fmla="*/ 126820 w 705"/>
              <a:gd name="T29" fmla="*/ 294915 h 820"/>
              <a:gd name="T30" fmla="*/ 123938 w 705"/>
              <a:gd name="T31" fmla="*/ 278351 h 820"/>
              <a:gd name="T32" fmla="*/ 123938 w 705"/>
              <a:gd name="T33" fmla="*/ 278351 h 820"/>
              <a:gd name="T34" fmla="*/ 126820 w 705"/>
              <a:gd name="T35" fmla="*/ 19445 h 820"/>
              <a:gd name="T36" fmla="*/ 126820 w 705"/>
              <a:gd name="T37" fmla="*/ 19445 h 820"/>
              <a:gd name="T38" fmla="*/ 121055 w 705"/>
              <a:gd name="T39" fmla="*/ 19445 h 820"/>
              <a:gd name="T40" fmla="*/ 21977 w 705"/>
              <a:gd name="T41" fmla="*/ 55094 h 820"/>
              <a:gd name="T42" fmla="*/ 19095 w 705"/>
              <a:gd name="T43" fmla="*/ 57975 h 820"/>
              <a:gd name="T44" fmla="*/ 16573 w 705"/>
              <a:gd name="T45" fmla="*/ 63376 h 820"/>
              <a:gd name="T46" fmla="*/ 65932 w 705"/>
              <a:gd name="T47" fmla="*/ 228658 h 820"/>
              <a:gd name="T48" fmla="*/ 126820 w 705"/>
              <a:gd name="T49" fmla="*/ 278351 h 820"/>
              <a:gd name="T50" fmla="*/ 187348 w 705"/>
              <a:gd name="T51" fmla="*/ 228658 h 820"/>
              <a:gd name="T52" fmla="*/ 237067 w 705"/>
              <a:gd name="T53" fmla="*/ 63376 h 820"/>
              <a:gd name="T54" fmla="*/ 237067 w 705"/>
              <a:gd name="T55" fmla="*/ 57975 h 820"/>
              <a:gd name="T56" fmla="*/ 231662 w 705"/>
              <a:gd name="T57" fmla="*/ 55094 h 820"/>
              <a:gd name="T58" fmla="*/ 132224 w 705"/>
              <a:gd name="T59" fmla="*/ 19445 h 820"/>
              <a:gd name="T60" fmla="*/ 126820 w 705"/>
              <a:gd name="T61" fmla="*/ 19445 h 8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05" h="820">
                <a:moveTo>
                  <a:pt x="352" y="819"/>
                </a:moveTo>
                <a:lnTo>
                  <a:pt x="352" y="819"/>
                </a:lnTo>
                <a:cubicBezTo>
                  <a:pt x="352" y="819"/>
                  <a:pt x="344" y="819"/>
                  <a:pt x="344" y="811"/>
                </a:cubicBezTo>
                <a:cubicBezTo>
                  <a:pt x="336" y="811"/>
                  <a:pt x="206" y="750"/>
                  <a:pt x="145" y="658"/>
                </a:cubicBezTo>
                <a:cubicBezTo>
                  <a:pt x="46" y="513"/>
                  <a:pt x="15" y="275"/>
                  <a:pt x="0" y="176"/>
                </a:cubicBezTo>
                <a:cubicBezTo>
                  <a:pt x="0" y="161"/>
                  <a:pt x="7" y="145"/>
                  <a:pt x="15" y="130"/>
                </a:cubicBezTo>
                <a:cubicBezTo>
                  <a:pt x="30" y="115"/>
                  <a:pt x="46" y="107"/>
                  <a:pt x="61" y="107"/>
                </a:cubicBezTo>
                <a:cubicBezTo>
                  <a:pt x="191" y="99"/>
                  <a:pt x="275" y="46"/>
                  <a:pt x="313" y="23"/>
                </a:cubicBezTo>
                <a:cubicBezTo>
                  <a:pt x="336" y="0"/>
                  <a:pt x="367" y="0"/>
                  <a:pt x="390" y="23"/>
                </a:cubicBezTo>
                <a:cubicBezTo>
                  <a:pt x="428" y="46"/>
                  <a:pt x="512" y="99"/>
                  <a:pt x="643" y="107"/>
                </a:cubicBezTo>
                <a:cubicBezTo>
                  <a:pt x="658" y="107"/>
                  <a:pt x="673" y="115"/>
                  <a:pt x="688" y="130"/>
                </a:cubicBezTo>
                <a:cubicBezTo>
                  <a:pt x="696" y="145"/>
                  <a:pt x="704" y="161"/>
                  <a:pt x="704" y="176"/>
                </a:cubicBezTo>
                <a:cubicBezTo>
                  <a:pt x="696" y="275"/>
                  <a:pt x="658" y="513"/>
                  <a:pt x="558" y="658"/>
                </a:cubicBezTo>
                <a:cubicBezTo>
                  <a:pt x="497" y="750"/>
                  <a:pt x="367" y="811"/>
                  <a:pt x="359" y="811"/>
                </a:cubicBezTo>
                <a:cubicBezTo>
                  <a:pt x="359" y="819"/>
                  <a:pt x="352" y="819"/>
                  <a:pt x="352" y="819"/>
                </a:cubicBezTo>
                <a:close/>
                <a:moveTo>
                  <a:pt x="344" y="773"/>
                </a:moveTo>
                <a:lnTo>
                  <a:pt x="344" y="773"/>
                </a:lnTo>
                <a:close/>
                <a:moveTo>
                  <a:pt x="352" y="54"/>
                </a:moveTo>
                <a:lnTo>
                  <a:pt x="352" y="54"/>
                </a:lnTo>
                <a:cubicBezTo>
                  <a:pt x="352" y="54"/>
                  <a:pt x="344" y="54"/>
                  <a:pt x="336" y="54"/>
                </a:cubicBezTo>
                <a:cubicBezTo>
                  <a:pt x="298" y="84"/>
                  <a:pt x="206" y="138"/>
                  <a:pt x="61" y="153"/>
                </a:cubicBezTo>
                <a:cubicBezTo>
                  <a:pt x="61" y="153"/>
                  <a:pt x="53" y="153"/>
                  <a:pt x="53" y="161"/>
                </a:cubicBezTo>
                <a:cubicBezTo>
                  <a:pt x="46" y="161"/>
                  <a:pt x="46" y="168"/>
                  <a:pt x="46" y="176"/>
                </a:cubicBezTo>
                <a:cubicBezTo>
                  <a:pt x="53" y="268"/>
                  <a:pt x="84" y="497"/>
                  <a:pt x="183" y="635"/>
                </a:cubicBezTo>
                <a:cubicBezTo>
                  <a:pt x="229" y="704"/>
                  <a:pt x="321" y="758"/>
                  <a:pt x="352" y="773"/>
                </a:cubicBezTo>
                <a:cubicBezTo>
                  <a:pt x="382" y="758"/>
                  <a:pt x="474" y="704"/>
                  <a:pt x="520" y="635"/>
                </a:cubicBezTo>
                <a:cubicBezTo>
                  <a:pt x="620" y="497"/>
                  <a:pt x="650" y="268"/>
                  <a:pt x="658" y="176"/>
                </a:cubicBezTo>
                <a:cubicBezTo>
                  <a:pt x="658" y="168"/>
                  <a:pt x="658" y="161"/>
                  <a:pt x="658" y="161"/>
                </a:cubicBezTo>
                <a:cubicBezTo>
                  <a:pt x="650" y="153"/>
                  <a:pt x="643" y="153"/>
                  <a:pt x="643" y="153"/>
                </a:cubicBezTo>
                <a:cubicBezTo>
                  <a:pt x="497" y="138"/>
                  <a:pt x="405" y="84"/>
                  <a:pt x="367" y="54"/>
                </a:cubicBezTo>
                <a:cubicBezTo>
                  <a:pt x="359" y="54"/>
                  <a:pt x="359" y="54"/>
                  <a:pt x="352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76">
            <a:extLst>
              <a:ext uri="{FF2B5EF4-FFF2-40B4-BE49-F238E27FC236}">
                <a16:creationId xmlns:a16="http://schemas.microsoft.com/office/drawing/2014/main" id="{24F5960E-BE02-224D-A5F9-081113C8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177" y="9708339"/>
            <a:ext cx="279571" cy="208495"/>
          </a:xfrm>
          <a:custGeom>
            <a:avLst/>
            <a:gdLst>
              <a:gd name="T0" fmla="*/ 82179 w 261"/>
              <a:gd name="T1" fmla="*/ 69486 h 192"/>
              <a:gd name="T2" fmla="*/ 82179 w 261"/>
              <a:gd name="T3" fmla="*/ 69486 h 192"/>
              <a:gd name="T4" fmla="*/ 10766 w 261"/>
              <a:gd name="T5" fmla="*/ 69486 h 192"/>
              <a:gd name="T6" fmla="*/ 0 w 261"/>
              <a:gd name="T7" fmla="*/ 58572 h 192"/>
              <a:gd name="T8" fmla="*/ 0 w 261"/>
              <a:gd name="T9" fmla="*/ 11278 h 192"/>
              <a:gd name="T10" fmla="*/ 10766 w 261"/>
              <a:gd name="T11" fmla="*/ 0 h 192"/>
              <a:gd name="T12" fmla="*/ 82179 w 261"/>
              <a:gd name="T13" fmla="*/ 0 h 192"/>
              <a:gd name="T14" fmla="*/ 93303 w 261"/>
              <a:gd name="T15" fmla="*/ 11278 h 192"/>
              <a:gd name="T16" fmla="*/ 93303 w 261"/>
              <a:gd name="T17" fmla="*/ 58572 h 192"/>
              <a:gd name="T18" fmla="*/ 82179 w 261"/>
              <a:gd name="T19" fmla="*/ 69486 h 192"/>
              <a:gd name="T20" fmla="*/ 13637 w 261"/>
              <a:gd name="T21" fmla="*/ 52751 h 192"/>
              <a:gd name="T22" fmla="*/ 13637 w 261"/>
              <a:gd name="T23" fmla="*/ 52751 h 192"/>
              <a:gd name="T24" fmla="*/ 79308 w 261"/>
              <a:gd name="T25" fmla="*/ 52751 h 192"/>
              <a:gd name="T26" fmla="*/ 79308 w 261"/>
              <a:gd name="T27" fmla="*/ 16735 h 192"/>
              <a:gd name="T28" fmla="*/ 13637 w 261"/>
              <a:gd name="T29" fmla="*/ 16735 h 192"/>
              <a:gd name="T30" fmla="*/ 13637 w 261"/>
              <a:gd name="T31" fmla="*/ 52751 h 1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1" h="192">
                <a:moveTo>
                  <a:pt x="229" y="191"/>
                </a:moveTo>
                <a:lnTo>
                  <a:pt x="229" y="191"/>
                </a:lnTo>
                <a:cubicBezTo>
                  <a:pt x="30" y="191"/>
                  <a:pt x="30" y="191"/>
                  <a:pt x="30" y="191"/>
                </a:cubicBezTo>
                <a:cubicBezTo>
                  <a:pt x="15" y="191"/>
                  <a:pt x="0" y="176"/>
                  <a:pt x="0" y="16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44" y="0"/>
                  <a:pt x="260" y="15"/>
                  <a:pt x="260" y="31"/>
                </a:cubicBezTo>
                <a:cubicBezTo>
                  <a:pt x="260" y="161"/>
                  <a:pt x="260" y="161"/>
                  <a:pt x="260" y="161"/>
                </a:cubicBezTo>
                <a:cubicBezTo>
                  <a:pt x="260" y="176"/>
                  <a:pt x="244" y="191"/>
                  <a:pt x="229" y="191"/>
                </a:cubicBezTo>
                <a:close/>
                <a:moveTo>
                  <a:pt x="38" y="145"/>
                </a:moveTo>
                <a:lnTo>
                  <a:pt x="38" y="145"/>
                </a:lnTo>
                <a:cubicBezTo>
                  <a:pt x="221" y="145"/>
                  <a:pt x="221" y="145"/>
                  <a:pt x="221" y="145"/>
                </a:cubicBezTo>
                <a:cubicBezTo>
                  <a:pt x="221" y="46"/>
                  <a:pt x="221" y="46"/>
                  <a:pt x="221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77">
            <a:extLst>
              <a:ext uri="{FF2B5EF4-FFF2-40B4-BE49-F238E27FC236}">
                <a16:creationId xmlns:a16="http://schemas.microsoft.com/office/drawing/2014/main" id="{E5F15547-A5ED-434C-B696-22A47920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391" y="9551970"/>
            <a:ext cx="246403" cy="208495"/>
          </a:xfrm>
          <a:custGeom>
            <a:avLst/>
            <a:gdLst>
              <a:gd name="T0" fmla="*/ 73936 w 230"/>
              <a:gd name="T1" fmla="*/ 69486 h 192"/>
              <a:gd name="T2" fmla="*/ 73936 w 230"/>
              <a:gd name="T3" fmla="*/ 69486 h 192"/>
              <a:gd name="T4" fmla="*/ 65681 w 230"/>
              <a:gd name="T5" fmla="*/ 61119 h 192"/>
              <a:gd name="T6" fmla="*/ 65681 w 230"/>
              <a:gd name="T7" fmla="*/ 38927 h 192"/>
              <a:gd name="T8" fmla="*/ 41275 w 230"/>
              <a:gd name="T9" fmla="*/ 13824 h 192"/>
              <a:gd name="T10" fmla="*/ 16510 w 230"/>
              <a:gd name="T11" fmla="*/ 38927 h 192"/>
              <a:gd name="T12" fmla="*/ 16510 w 230"/>
              <a:gd name="T13" fmla="*/ 61119 h 192"/>
              <a:gd name="T14" fmla="*/ 8255 w 230"/>
              <a:gd name="T15" fmla="*/ 69486 h 192"/>
              <a:gd name="T16" fmla="*/ 8255 w 230"/>
              <a:gd name="T17" fmla="*/ 69486 h 192"/>
              <a:gd name="T18" fmla="*/ 0 w 230"/>
              <a:gd name="T19" fmla="*/ 61119 h 192"/>
              <a:gd name="T20" fmla="*/ 0 w 230"/>
              <a:gd name="T21" fmla="*/ 38927 h 192"/>
              <a:gd name="T22" fmla="*/ 41275 w 230"/>
              <a:gd name="T23" fmla="*/ 0 h 192"/>
              <a:gd name="T24" fmla="*/ 82191 w 230"/>
              <a:gd name="T25" fmla="*/ 38927 h 192"/>
              <a:gd name="T26" fmla="*/ 82191 w 230"/>
              <a:gd name="T27" fmla="*/ 61119 h 192"/>
              <a:gd name="T28" fmla="*/ 73936 w 230"/>
              <a:gd name="T29" fmla="*/ 69486 h 1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0" h="192">
                <a:moveTo>
                  <a:pt x="206" y="191"/>
                </a:moveTo>
                <a:lnTo>
                  <a:pt x="206" y="191"/>
                </a:lnTo>
                <a:cubicBezTo>
                  <a:pt x="191" y="191"/>
                  <a:pt x="183" y="176"/>
                  <a:pt x="183" y="168"/>
                </a:cubicBezTo>
                <a:cubicBezTo>
                  <a:pt x="183" y="107"/>
                  <a:pt x="183" y="107"/>
                  <a:pt x="183" y="107"/>
                </a:cubicBezTo>
                <a:cubicBezTo>
                  <a:pt x="183" y="69"/>
                  <a:pt x="153" y="38"/>
                  <a:pt x="115" y="38"/>
                </a:cubicBezTo>
                <a:cubicBezTo>
                  <a:pt x="76" y="38"/>
                  <a:pt x="46" y="69"/>
                  <a:pt x="46" y="107"/>
                </a:cubicBezTo>
                <a:cubicBezTo>
                  <a:pt x="46" y="168"/>
                  <a:pt x="46" y="168"/>
                  <a:pt x="46" y="168"/>
                </a:cubicBezTo>
                <a:cubicBezTo>
                  <a:pt x="46" y="176"/>
                  <a:pt x="38" y="191"/>
                  <a:pt x="23" y="191"/>
                </a:cubicBezTo>
                <a:cubicBezTo>
                  <a:pt x="15" y="191"/>
                  <a:pt x="0" y="176"/>
                  <a:pt x="0" y="16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3" y="0"/>
                  <a:pt x="115" y="0"/>
                </a:cubicBezTo>
                <a:cubicBezTo>
                  <a:pt x="176" y="0"/>
                  <a:pt x="229" y="46"/>
                  <a:pt x="229" y="107"/>
                </a:cubicBezTo>
                <a:cubicBezTo>
                  <a:pt x="229" y="168"/>
                  <a:pt x="229" y="168"/>
                  <a:pt x="229" y="168"/>
                </a:cubicBezTo>
                <a:cubicBezTo>
                  <a:pt x="229" y="176"/>
                  <a:pt x="214" y="191"/>
                  <a:pt x="206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78">
            <a:extLst>
              <a:ext uri="{FF2B5EF4-FFF2-40B4-BE49-F238E27FC236}">
                <a16:creationId xmlns:a16="http://schemas.microsoft.com/office/drawing/2014/main" id="{5F3A835F-DDBA-004B-9BAD-D84BA45F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851" y="9357689"/>
            <a:ext cx="762899" cy="521236"/>
          </a:xfrm>
          <a:custGeom>
            <a:avLst/>
            <a:gdLst>
              <a:gd name="T0" fmla="*/ 244459 w 712"/>
              <a:gd name="T1" fmla="*/ 174263 h 483"/>
              <a:gd name="T2" fmla="*/ 244459 w 712"/>
              <a:gd name="T3" fmla="*/ 174263 h 483"/>
              <a:gd name="T4" fmla="*/ 13641 w 712"/>
              <a:gd name="T5" fmla="*/ 174263 h 483"/>
              <a:gd name="T6" fmla="*/ 0 w 712"/>
              <a:gd name="T7" fmla="*/ 163417 h 483"/>
              <a:gd name="T8" fmla="*/ 0 w 712"/>
              <a:gd name="T9" fmla="*/ 13739 h 483"/>
              <a:gd name="T10" fmla="*/ 13641 w 712"/>
              <a:gd name="T11" fmla="*/ 0 h 483"/>
              <a:gd name="T12" fmla="*/ 244459 w 712"/>
              <a:gd name="T13" fmla="*/ 0 h 483"/>
              <a:gd name="T14" fmla="*/ 255228 w 712"/>
              <a:gd name="T15" fmla="*/ 13739 h 483"/>
              <a:gd name="T16" fmla="*/ 255228 w 712"/>
              <a:gd name="T17" fmla="*/ 163417 h 483"/>
              <a:gd name="T18" fmla="*/ 244459 w 712"/>
              <a:gd name="T19" fmla="*/ 174263 h 483"/>
              <a:gd name="T20" fmla="*/ 16513 w 712"/>
              <a:gd name="T21" fmla="*/ 157633 h 483"/>
              <a:gd name="T22" fmla="*/ 16513 w 712"/>
              <a:gd name="T23" fmla="*/ 157633 h 483"/>
              <a:gd name="T24" fmla="*/ 239074 w 712"/>
              <a:gd name="T25" fmla="*/ 157633 h 483"/>
              <a:gd name="T26" fmla="*/ 239074 w 712"/>
              <a:gd name="T27" fmla="*/ 16631 h 483"/>
              <a:gd name="T28" fmla="*/ 16513 w 712"/>
              <a:gd name="T29" fmla="*/ 16631 h 483"/>
              <a:gd name="T30" fmla="*/ 16513 w 712"/>
              <a:gd name="T31" fmla="*/ 157633 h 4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12" h="483">
                <a:moveTo>
                  <a:pt x="681" y="482"/>
                </a:moveTo>
                <a:lnTo>
                  <a:pt x="681" y="482"/>
                </a:lnTo>
                <a:cubicBezTo>
                  <a:pt x="38" y="482"/>
                  <a:pt x="38" y="482"/>
                  <a:pt x="38" y="482"/>
                </a:cubicBezTo>
                <a:cubicBezTo>
                  <a:pt x="15" y="482"/>
                  <a:pt x="0" y="467"/>
                  <a:pt x="0" y="45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681" y="0"/>
                  <a:pt x="681" y="0"/>
                  <a:pt x="681" y="0"/>
                </a:cubicBezTo>
                <a:cubicBezTo>
                  <a:pt x="696" y="0"/>
                  <a:pt x="711" y="15"/>
                  <a:pt x="711" y="38"/>
                </a:cubicBezTo>
                <a:cubicBezTo>
                  <a:pt x="711" y="452"/>
                  <a:pt x="711" y="452"/>
                  <a:pt x="711" y="452"/>
                </a:cubicBezTo>
                <a:cubicBezTo>
                  <a:pt x="711" y="467"/>
                  <a:pt x="696" y="482"/>
                  <a:pt x="681" y="482"/>
                </a:cubicBezTo>
                <a:close/>
                <a:moveTo>
                  <a:pt x="46" y="436"/>
                </a:moveTo>
                <a:lnTo>
                  <a:pt x="46" y="436"/>
                </a:lnTo>
                <a:cubicBezTo>
                  <a:pt x="666" y="436"/>
                  <a:pt x="666" y="436"/>
                  <a:pt x="666" y="436"/>
                </a:cubicBezTo>
                <a:cubicBezTo>
                  <a:pt x="666" y="46"/>
                  <a:pt x="666" y="46"/>
                  <a:pt x="666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79">
            <a:extLst>
              <a:ext uri="{FF2B5EF4-FFF2-40B4-BE49-F238E27FC236}">
                <a16:creationId xmlns:a16="http://schemas.microsoft.com/office/drawing/2014/main" id="{4D25829C-2D4A-4746-8AC7-7F3C76FF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127" y="9912097"/>
            <a:ext cx="1004565" cy="33168"/>
          </a:xfrm>
          <a:custGeom>
            <a:avLst/>
            <a:gdLst>
              <a:gd name="T0" fmla="*/ 330785 w 934"/>
              <a:gd name="T1" fmla="*/ 10765 h 32"/>
              <a:gd name="T2" fmla="*/ 330785 w 934"/>
              <a:gd name="T3" fmla="*/ 10765 h 32"/>
              <a:gd name="T4" fmla="*/ 5405 w 934"/>
              <a:gd name="T5" fmla="*/ 10765 h 32"/>
              <a:gd name="T6" fmla="*/ 0 w 934"/>
              <a:gd name="T7" fmla="*/ 5556 h 32"/>
              <a:gd name="T8" fmla="*/ 5405 w 934"/>
              <a:gd name="T9" fmla="*/ 0 h 32"/>
              <a:gd name="T10" fmla="*/ 330785 w 934"/>
              <a:gd name="T11" fmla="*/ 0 h 32"/>
              <a:gd name="T12" fmla="*/ 336190 w 934"/>
              <a:gd name="T13" fmla="*/ 5556 h 32"/>
              <a:gd name="T14" fmla="*/ 330785 w 934"/>
              <a:gd name="T15" fmla="*/ 10765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34" h="32">
                <a:moveTo>
                  <a:pt x="918" y="31"/>
                </a:moveTo>
                <a:lnTo>
                  <a:pt x="918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926" y="0"/>
                  <a:pt x="933" y="8"/>
                  <a:pt x="933" y="16"/>
                </a:cubicBezTo>
                <a:cubicBezTo>
                  <a:pt x="933" y="23"/>
                  <a:pt x="926" y="31"/>
                  <a:pt x="918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80">
            <a:extLst>
              <a:ext uri="{FF2B5EF4-FFF2-40B4-BE49-F238E27FC236}">
                <a16:creationId xmlns:a16="http://schemas.microsoft.com/office/drawing/2014/main" id="{61EC80E7-B6DD-444D-A06A-166135F1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4779" y="9675171"/>
            <a:ext cx="90033" cy="99507"/>
          </a:xfrm>
          <a:custGeom>
            <a:avLst/>
            <a:gdLst>
              <a:gd name="T0" fmla="*/ 11001 w 85"/>
              <a:gd name="T1" fmla="*/ 32975 h 92"/>
              <a:gd name="T2" fmla="*/ 11001 w 85"/>
              <a:gd name="T3" fmla="*/ 32975 h 92"/>
              <a:gd name="T4" fmla="*/ 11001 w 85"/>
              <a:gd name="T5" fmla="*/ 32975 h 92"/>
              <a:gd name="T6" fmla="*/ 11001 w 85"/>
              <a:gd name="T7" fmla="*/ 30438 h 92"/>
              <a:gd name="T8" fmla="*/ 0 w 85"/>
              <a:gd name="T9" fmla="*/ 2537 h 92"/>
              <a:gd name="T10" fmla="*/ 0 w 85"/>
              <a:gd name="T11" fmla="*/ 0 h 92"/>
              <a:gd name="T12" fmla="*/ 2839 w 85"/>
              <a:gd name="T13" fmla="*/ 0 h 92"/>
              <a:gd name="T14" fmla="*/ 29808 w 85"/>
              <a:gd name="T15" fmla="*/ 13770 h 92"/>
              <a:gd name="T16" fmla="*/ 29808 w 85"/>
              <a:gd name="T17" fmla="*/ 16306 h 92"/>
              <a:gd name="T18" fmla="*/ 29808 w 85"/>
              <a:gd name="T19" fmla="*/ 19205 h 92"/>
              <a:gd name="T20" fmla="*/ 18808 w 85"/>
              <a:gd name="T21" fmla="*/ 19205 h 92"/>
              <a:gd name="T22" fmla="*/ 13485 w 85"/>
              <a:gd name="T23" fmla="*/ 30438 h 92"/>
              <a:gd name="T24" fmla="*/ 11001 w 85"/>
              <a:gd name="T25" fmla="*/ 32975 h 92"/>
              <a:gd name="T26" fmla="*/ 5323 w 85"/>
              <a:gd name="T27" fmla="*/ 5435 h 92"/>
              <a:gd name="T28" fmla="*/ 5323 w 85"/>
              <a:gd name="T29" fmla="*/ 5435 h 92"/>
              <a:gd name="T30" fmla="*/ 11001 w 85"/>
              <a:gd name="T31" fmla="*/ 24640 h 92"/>
              <a:gd name="T32" fmla="*/ 13485 w 85"/>
              <a:gd name="T33" fmla="*/ 16306 h 92"/>
              <a:gd name="T34" fmla="*/ 16324 w 85"/>
              <a:gd name="T35" fmla="*/ 16306 h 92"/>
              <a:gd name="T36" fmla="*/ 21646 w 85"/>
              <a:gd name="T37" fmla="*/ 13770 h 92"/>
              <a:gd name="T38" fmla="*/ 5323 w 85"/>
              <a:gd name="T39" fmla="*/ 5435 h 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5" h="92">
                <a:moveTo>
                  <a:pt x="31" y="91"/>
                </a:moveTo>
                <a:lnTo>
                  <a:pt x="31" y="91"/>
                </a:lnTo>
                <a:cubicBezTo>
                  <a:pt x="31" y="91"/>
                  <a:pt x="31" y="91"/>
                  <a:pt x="31" y="84"/>
                </a:cubicBezTo>
                <a:cubicBezTo>
                  <a:pt x="0" y="7"/>
                  <a:pt x="0" y="7"/>
                  <a:pt x="0" y="7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84" y="38"/>
                  <a:pt x="84" y="38"/>
                  <a:pt x="84" y="38"/>
                </a:cubicBezTo>
                <a:lnTo>
                  <a:pt x="84" y="45"/>
                </a:lnTo>
                <a:lnTo>
                  <a:pt x="84" y="53"/>
                </a:lnTo>
                <a:cubicBezTo>
                  <a:pt x="53" y="53"/>
                  <a:pt x="53" y="53"/>
                  <a:pt x="53" y="53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91"/>
                  <a:pt x="38" y="91"/>
                  <a:pt x="31" y="91"/>
                </a:cubicBezTo>
                <a:close/>
                <a:moveTo>
                  <a:pt x="15" y="15"/>
                </a:moveTo>
                <a:lnTo>
                  <a:pt x="15" y="15"/>
                </a:lnTo>
                <a:cubicBezTo>
                  <a:pt x="31" y="68"/>
                  <a:pt x="31" y="68"/>
                  <a:pt x="31" y="68"/>
                </a:cubicBezTo>
                <a:cubicBezTo>
                  <a:pt x="38" y="45"/>
                  <a:pt x="38" y="45"/>
                  <a:pt x="38" y="45"/>
                </a:cubicBezTo>
                <a:lnTo>
                  <a:pt x="46" y="45"/>
                </a:lnTo>
                <a:cubicBezTo>
                  <a:pt x="61" y="38"/>
                  <a:pt x="61" y="38"/>
                  <a:pt x="61" y="38"/>
                </a:cubicBezTo>
                <a:lnTo>
                  <a:pt x="15" y="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81">
            <a:extLst>
              <a:ext uri="{FF2B5EF4-FFF2-40B4-BE49-F238E27FC236}">
                <a16:creationId xmlns:a16="http://schemas.microsoft.com/office/drawing/2014/main" id="{4F23E631-D789-3948-A815-238C5EF96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2687" y="9727293"/>
            <a:ext cx="52125" cy="52125"/>
          </a:xfrm>
          <a:custGeom>
            <a:avLst/>
            <a:gdLst>
              <a:gd name="T0" fmla="*/ 14119 w 47"/>
              <a:gd name="T1" fmla="*/ 17091 h 47"/>
              <a:gd name="T2" fmla="*/ 14119 w 47"/>
              <a:gd name="T3" fmla="*/ 17091 h 47"/>
              <a:gd name="T4" fmla="*/ 11518 w 47"/>
              <a:gd name="T5" fmla="*/ 14491 h 47"/>
              <a:gd name="T6" fmla="*/ 2972 w 47"/>
              <a:gd name="T7" fmla="*/ 2972 h 47"/>
              <a:gd name="T8" fmla="*/ 2972 w 47"/>
              <a:gd name="T9" fmla="*/ 0 h 47"/>
              <a:gd name="T10" fmla="*/ 5573 w 47"/>
              <a:gd name="T11" fmla="*/ 0 h 47"/>
              <a:gd name="T12" fmla="*/ 14119 w 47"/>
              <a:gd name="T13" fmla="*/ 11518 h 47"/>
              <a:gd name="T14" fmla="*/ 14119 w 47"/>
              <a:gd name="T15" fmla="*/ 14491 h 47"/>
              <a:gd name="T16" fmla="*/ 14119 w 47"/>
              <a:gd name="T17" fmla="*/ 17091 h 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47">
                <a:moveTo>
                  <a:pt x="38" y="46"/>
                </a:moveTo>
                <a:lnTo>
                  <a:pt x="38" y="46"/>
                </a:lnTo>
                <a:cubicBezTo>
                  <a:pt x="31" y="46"/>
                  <a:pt x="31" y="46"/>
                  <a:pt x="31" y="39"/>
                </a:cubicBezTo>
                <a:cubicBezTo>
                  <a:pt x="8" y="8"/>
                  <a:pt x="8" y="8"/>
                  <a:pt x="8" y="8"/>
                </a:cubicBezTo>
                <a:cubicBezTo>
                  <a:pt x="0" y="8"/>
                  <a:pt x="0" y="0"/>
                  <a:pt x="8" y="0"/>
                </a:cubicBezTo>
                <a:cubicBezTo>
                  <a:pt x="8" y="0"/>
                  <a:pt x="8" y="0"/>
                  <a:pt x="15" y="0"/>
                </a:cubicBezTo>
                <a:cubicBezTo>
                  <a:pt x="38" y="31"/>
                  <a:pt x="38" y="31"/>
                  <a:pt x="38" y="31"/>
                </a:cubicBezTo>
                <a:cubicBezTo>
                  <a:pt x="46" y="39"/>
                  <a:pt x="38" y="39"/>
                  <a:pt x="38" y="39"/>
                </a:cubicBezTo>
                <a:cubicBezTo>
                  <a:pt x="38" y="46"/>
                  <a:pt x="38" y="46"/>
                  <a:pt x="38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82">
            <a:extLst>
              <a:ext uri="{FF2B5EF4-FFF2-40B4-BE49-F238E27FC236}">
                <a16:creationId xmlns:a16="http://schemas.microsoft.com/office/drawing/2014/main" id="{C9301900-187A-8C48-8D86-27E61308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560" y="9428769"/>
            <a:ext cx="322219" cy="369604"/>
          </a:xfrm>
          <a:custGeom>
            <a:avLst/>
            <a:gdLst>
              <a:gd name="T0" fmla="*/ 55239 w 299"/>
              <a:gd name="T1" fmla="*/ 123466 h 345"/>
              <a:gd name="T2" fmla="*/ 55239 w 299"/>
              <a:gd name="T3" fmla="*/ 123466 h 345"/>
              <a:gd name="T4" fmla="*/ 52350 w 299"/>
              <a:gd name="T5" fmla="*/ 123466 h 345"/>
              <a:gd name="T6" fmla="*/ 22023 w 299"/>
              <a:gd name="T7" fmla="*/ 98701 h 345"/>
              <a:gd name="T8" fmla="*/ 0 w 299"/>
              <a:gd name="T9" fmla="*/ 27636 h 345"/>
              <a:gd name="T10" fmla="*/ 2527 w 299"/>
              <a:gd name="T11" fmla="*/ 19381 h 345"/>
              <a:gd name="T12" fmla="*/ 10831 w 299"/>
              <a:gd name="T13" fmla="*/ 16510 h 345"/>
              <a:gd name="T14" fmla="*/ 46935 w 299"/>
              <a:gd name="T15" fmla="*/ 2871 h 345"/>
              <a:gd name="T16" fmla="*/ 60654 w 299"/>
              <a:gd name="T17" fmla="*/ 2871 h 345"/>
              <a:gd name="T18" fmla="*/ 96397 w 299"/>
              <a:gd name="T19" fmla="*/ 16510 h 345"/>
              <a:gd name="T20" fmla="*/ 104701 w 299"/>
              <a:gd name="T21" fmla="*/ 19381 h 345"/>
              <a:gd name="T22" fmla="*/ 107589 w 299"/>
              <a:gd name="T23" fmla="*/ 27636 h 345"/>
              <a:gd name="T24" fmla="*/ 85566 w 299"/>
              <a:gd name="T25" fmla="*/ 98701 h 345"/>
              <a:gd name="T26" fmla="*/ 55239 w 299"/>
              <a:gd name="T27" fmla="*/ 123466 h 345"/>
              <a:gd name="T28" fmla="*/ 55239 w 299"/>
              <a:gd name="T29" fmla="*/ 11126 h 345"/>
              <a:gd name="T30" fmla="*/ 55239 w 299"/>
              <a:gd name="T31" fmla="*/ 11126 h 345"/>
              <a:gd name="T32" fmla="*/ 52350 w 299"/>
              <a:gd name="T33" fmla="*/ 11126 h 345"/>
              <a:gd name="T34" fmla="*/ 10831 w 299"/>
              <a:gd name="T35" fmla="*/ 24765 h 345"/>
              <a:gd name="T36" fmla="*/ 10831 w 299"/>
              <a:gd name="T37" fmla="*/ 24765 h 345"/>
              <a:gd name="T38" fmla="*/ 10831 w 299"/>
              <a:gd name="T39" fmla="*/ 27636 h 345"/>
              <a:gd name="T40" fmla="*/ 30327 w 299"/>
              <a:gd name="T41" fmla="*/ 93317 h 345"/>
              <a:gd name="T42" fmla="*/ 55239 w 299"/>
              <a:gd name="T43" fmla="*/ 112699 h 345"/>
              <a:gd name="T44" fmla="*/ 77262 w 299"/>
              <a:gd name="T45" fmla="*/ 93317 h 345"/>
              <a:gd name="T46" fmla="*/ 99285 w 299"/>
              <a:gd name="T47" fmla="*/ 27636 h 345"/>
              <a:gd name="T48" fmla="*/ 96397 w 299"/>
              <a:gd name="T49" fmla="*/ 24765 h 345"/>
              <a:gd name="T50" fmla="*/ 96397 w 299"/>
              <a:gd name="T51" fmla="*/ 24765 h 345"/>
              <a:gd name="T52" fmla="*/ 55239 w 299"/>
              <a:gd name="T53" fmla="*/ 11126 h 3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9" h="345">
                <a:moveTo>
                  <a:pt x="153" y="344"/>
                </a:moveTo>
                <a:lnTo>
                  <a:pt x="153" y="344"/>
                </a:lnTo>
                <a:cubicBezTo>
                  <a:pt x="145" y="344"/>
                  <a:pt x="145" y="344"/>
                  <a:pt x="145" y="344"/>
                </a:cubicBezTo>
                <a:cubicBezTo>
                  <a:pt x="145" y="344"/>
                  <a:pt x="84" y="314"/>
                  <a:pt x="61" y="275"/>
                </a:cubicBezTo>
                <a:cubicBezTo>
                  <a:pt x="23" y="214"/>
                  <a:pt x="7" y="115"/>
                  <a:pt x="0" y="77"/>
                </a:cubicBezTo>
                <a:cubicBezTo>
                  <a:pt x="0" y="69"/>
                  <a:pt x="0" y="61"/>
                  <a:pt x="7" y="54"/>
                </a:cubicBezTo>
                <a:cubicBezTo>
                  <a:pt x="15" y="46"/>
                  <a:pt x="23" y="46"/>
                  <a:pt x="30" y="46"/>
                </a:cubicBezTo>
                <a:cubicBezTo>
                  <a:pt x="84" y="38"/>
                  <a:pt x="114" y="23"/>
                  <a:pt x="130" y="8"/>
                </a:cubicBezTo>
                <a:cubicBezTo>
                  <a:pt x="145" y="0"/>
                  <a:pt x="160" y="0"/>
                  <a:pt x="168" y="8"/>
                </a:cubicBezTo>
                <a:cubicBezTo>
                  <a:pt x="183" y="23"/>
                  <a:pt x="221" y="38"/>
                  <a:pt x="267" y="46"/>
                </a:cubicBezTo>
                <a:cubicBezTo>
                  <a:pt x="283" y="46"/>
                  <a:pt x="290" y="46"/>
                  <a:pt x="290" y="54"/>
                </a:cubicBezTo>
                <a:cubicBezTo>
                  <a:pt x="298" y="61"/>
                  <a:pt x="298" y="69"/>
                  <a:pt x="298" y="77"/>
                </a:cubicBezTo>
                <a:cubicBezTo>
                  <a:pt x="298" y="115"/>
                  <a:pt x="283" y="214"/>
                  <a:pt x="237" y="275"/>
                </a:cubicBezTo>
                <a:cubicBezTo>
                  <a:pt x="214" y="314"/>
                  <a:pt x="160" y="344"/>
                  <a:pt x="153" y="344"/>
                </a:cubicBezTo>
                <a:close/>
                <a:moveTo>
                  <a:pt x="153" y="31"/>
                </a:moveTo>
                <a:lnTo>
                  <a:pt x="153" y="31"/>
                </a:lnTo>
                <a:cubicBezTo>
                  <a:pt x="153" y="31"/>
                  <a:pt x="153" y="31"/>
                  <a:pt x="145" y="31"/>
                </a:cubicBezTo>
                <a:cubicBezTo>
                  <a:pt x="130" y="46"/>
                  <a:pt x="91" y="69"/>
                  <a:pt x="30" y="69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115"/>
                  <a:pt x="45" y="207"/>
                  <a:pt x="84" y="260"/>
                </a:cubicBezTo>
                <a:cubicBezTo>
                  <a:pt x="99" y="291"/>
                  <a:pt x="137" y="306"/>
                  <a:pt x="153" y="314"/>
                </a:cubicBezTo>
                <a:cubicBezTo>
                  <a:pt x="168" y="306"/>
                  <a:pt x="198" y="291"/>
                  <a:pt x="214" y="260"/>
                </a:cubicBezTo>
                <a:cubicBezTo>
                  <a:pt x="252" y="207"/>
                  <a:pt x="267" y="115"/>
                  <a:pt x="275" y="77"/>
                </a:cubicBezTo>
                <a:cubicBezTo>
                  <a:pt x="275" y="77"/>
                  <a:pt x="275" y="69"/>
                  <a:pt x="267" y="69"/>
                </a:cubicBezTo>
                <a:cubicBezTo>
                  <a:pt x="206" y="69"/>
                  <a:pt x="168" y="46"/>
                  <a:pt x="153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83">
            <a:extLst>
              <a:ext uri="{FF2B5EF4-FFF2-40B4-BE49-F238E27FC236}">
                <a16:creationId xmlns:a16="http://schemas.microsoft.com/office/drawing/2014/main" id="{65424F50-E2CB-CE45-9B08-3D7DA1DF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070" y="9604092"/>
            <a:ext cx="123201" cy="90033"/>
          </a:xfrm>
          <a:custGeom>
            <a:avLst/>
            <a:gdLst>
              <a:gd name="T0" fmla="*/ 32735 w 116"/>
              <a:gd name="T1" fmla="*/ 29808 h 85"/>
              <a:gd name="T2" fmla="*/ 32735 w 116"/>
              <a:gd name="T3" fmla="*/ 29808 h 85"/>
              <a:gd name="T4" fmla="*/ 8184 w 116"/>
              <a:gd name="T5" fmla="*/ 29808 h 85"/>
              <a:gd name="T6" fmla="*/ 0 w 116"/>
              <a:gd name="T7" fmla="*/ 21646 h 85"/>
              <a:gd name="T8" fmla="*/ 0 w 116"/>
              <a:gd name="T9" fmla="*/ 8162 h 85"/>
              <a:gd name="T10" fmla="*/ 8184 w 116"/>
              <a:gd name="T11" fmla="*/ 0 h 85"/>
              <a:gd name="T12" fmla="*/ 32735 w 116"/>
              <a:gd name="T13" fmla="*/ 0 h 85"/>
              <a:gd name="T14" fmla="*/ 40919 w 116"/>
              <a:gd name="T15" fmla="*/ 8162 h 85"/>
              <a:gd name="T16" fmla="*/ 40919 w 116"/>
              <a:gd name="T17" fmla="*/ 21646 h 85"/>
              <a:gd name="T18" fmla="*/ 32735 w 116"/>
              <a:gd name="T19" fmla="*/ 29808 h 85"/>
              <a:gd name="T20" fmla="*/ 11030 w 116"/>
              <a:gd name="T21" fmla="*/ 21646 h 85"/>
              <a:gd name="T22" fmla="*/ 11030 w 116"/>
              <a:gd name="T23" fmla="*/ 21646 h 85"/>
              <a:gd name="T24" fmla="*/ 32735 w 116"/>
              <a:gd name="T25" fmla="*/ 21646 h 85"/>
              <a:gd name="T26" fmla="*/ 32735 w 116"/>
              <a:gd name="T27" fmla="*/ 8162 h 85"/>
              <a:gd name="T28" fmla="*/ 11030 w 116"/>
              <a:gd name="T29" fmla="*/ 8162 h 85"/>
              <a:gd name="T30" fmla="*/ 11030 w 116"/>
              <a:gd name="T31" fmla="*/ 21646 h 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85">
                <a:moveTo>
                  <a:pt x="92" y="84"/>
                </a:moveTo>
                <a:lnTo>
                  <a:pt x="92" y="84"/>
                </a:lnTo>
                <a:cubicBezTo>
                  <a:pt x="23" y="84"/>
                  <a:pt x="23" y="84"/>
                  <a:pt x="23" y="84"/>
                </a:cubicBezTo>
                <a:cubicBezTo>
                  <a:pt x="8" y="84"/>
                  <a:pt x="0" y="76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7" y="0"/>
                  <a:pt x="115" y="7"/>
                  <a:pt x="115" y="23"/>
                </a:cubicBezTo>
                <a:cubicBezTo>
                  <a:pt x="115" y="61"/>
                  <a:pt x="115" y="61"/>
                  <a:pt x="115" y="61"/>
                </a:cubicBezTo>
                <a:cubicBezTo>
                  <a:pt x="115" y="76"/>
                  <a:pt x="107" y="84"/>
                  <a:pt x="92" y="84"/>
                </a:cubicBezTo>
                <a:close/>
                <a:moveTo>
                  <a:pt x="31" y="61"/>
                </a:moveTo>
                <a:lnTo>
                  <a:pt x="31" y="61"/>
                </a:lnTo>
                <a:cubicBezTo>
                  <a:pt x="92" y="61"/>
                  <a:pt x="92" y="61"/>
                  <a:pt x="92" y="61"/>
                </a:cubicBezTo>
                <a:cubicBezTo>
                  <a:pt x="92" y="23"/>
                  <a:pt x="92" y="23"/>
                  <a:pt x="92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84">
            <a:extLst>
              <a:ext uri="{FF2B5EF4-FFF2-40B4-BE49-F238E27FC236}">
                <a16:creationId xmlns:a16="http://schemas.microsoft.com/office/drawing/2014/main" id="{A51AECB3-5D3C-2343-A15A-FFF6A1DA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547" y="9537753"/>
            <a:ext cx="108984" cy="94770"/>
          </a:xfrm>
          <a:custGeom>
            <a:avLst/>
            <a:gdLst>
              <a:gd name="T0" fmla="*/ 33591 w 100"/>
              <a:gd name="T1" fmla="*/ 31381 h 86"/>
              <a:gd name="T2" fmla="*/ 33591 w 100"/>
              <a:gd name="T3" fmla="*/ 31381 h 86"/>
              <a:gd name="T4" fmla="*/ 28114 w 100"/>
              <a:gd name="T5" fmla="*/ 28427 h 86"/>
              <a:gd name="T6" fmla="*/ 28114 w 100"/>
              <a:gd name="T7" fmla="*/ 19936 h 86"/>
              <a:gd name="T8" fmla="*/ 19716 w 100"/>
              <a:gd name="T9" fmla="*/ 11445 h 86"/>
              <a:gd name="T10" fmla="*/ 11319 w 100"/>
              <a:gd name="T11" fmla="*/ 19936 h 86"/>
              <a:gd name="T12" fmla="*/ 11319 w 100"/>
              <a:gd name="T13" fmla="*/ 28427 h 86"/>
              <a:gd name="T14" fmla="*/ 5477 w 100"/>
              <a:gd name="T15" fmla="*/ 31381 h 86"/>
              <a:gd name="T16" fmla="*/ 5477 w 100"/>
              <a:gd name="T17" fmla="*/ 31381 h 86"/>
              <a:gd name="T18" fmla="*/ 0 w 100"/>
              <a:gd name="T19" fmla="*/ 28427 h 86"/>
              <a:gd name="T20" fmla="*/ 0 w 100"/>
              <a:gd name="T21" fmla="*/ 19936 h 86"/>
              <a:gd name="T22" fmla="*/ 19716 w 100"/>
              <a:gd name="T23" fmla="*/ 0 h 86"/>
              <a:gd name="T24" fmla="*/ 36147 w 100"/>
              <a:gd name="T25" fmla="*/ 19936 h 86"/>
              <a:gd name="T26" fmla="*/ 36147 w 100"/>
              <a:gd name="T27" fmla="*/ 28427 h 86"/>
              <a:gd name="T28" fmla="*/ 33591 w 100"/>
              <a:gd name="T29" fmla="*/ 31381 h 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" h="86">
                <a:moveTo>
                  <a:pt x="92" y="85"/>
                </a:moveTo>
                <a:lnTo>
                  <a:pt x="92" y="85"/>
                </a:lnTo>
                <a:cubicBezTo>
                  <a:pt x="84" y="85"/>
                  <a:pt x="77" y="85"/>
                  <a:pt x="77" y="77"/>
                </a:cubicBezTo>
                <a:cubicBezTo>
                  <a:pt x="77" y="54"/>
                  <a:pt x="77" y="54"/>
                  <a:pt x="77" y="54"/>
                </a:cubicBezTo>
                <a:cubicBezTo>
                  <a:pt x="77" y="39"/>
                  <a:pt x="61" y="31"/>
                  <a:pt x="54" y="31"/>
                </a:cubicBezTo>
                <a:cubicBezTo>
                  <a:pt x="38" y="31"/>
                  <a:pt x="31" y="39"/>
                  <a:pt x="31" y="54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85"/>
                  <a:pt x="23" y="85"/>
                  <a:pt x="15" y="85"/>
                </a:cubicBezTo>
                <a:cubicBezTo>
                  <a:pt x="8" y="85"/>
                  <a:pt x="0" y="85"/>
                  <a:pt x="0" y="7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99" y="23"/>
                  <a:pt x="99" y="54"/>
                </a:cubicBezTo>
                <a:cubicBezTo>
                  <a:pt x="99" y="77"/>
                  <a:pt x="99" y="77"/>
                  <a:pt x="99" y="77"/>
                </a:cubicBezTo>
                <a:cubicBezTo>
                  <a:pt x="99" y="85"/>
                  <a:pt x="99" y="85"/>
                  <a:pt x="92" y="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172732-3499-C941-9A2D-8FAF98F59CDE}"/>
              </a:ext>
            </a:extLst>
          </p:cNvPr>
          <p:cNvGrpSpPr/>
          <p:nvPr/>
        </p:nvGrpSpPr>
        <p:grpSpPr>
          <a:xfrm>
            <a:off x="1478030" y="6648155"/>
            <a:ext cx="3647430" cy="1477328"/>
            <a:chOff x="5532065" y="11069053"/>
            <a:chExt cx="3647430" cy="147732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D5F10695-C0E8-CB4A-B903-4B3AEA847BE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9EC09C-3588-F044-A64B-83B44723A33E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42F900-AF69-7948-A05D-4819C50A7704}"/>
              </a:ext>
            </a:extLst>
          </p:cNvPr>
          <p:cNvGrpSpPr/>
          <p:nvPr/>
        </p:nvGrpSpPr>
        <p:grpSpPr>
          <a:xfrm>
            <a:off x="11130030" y="6648155"/>
            <a:ext cx="3647430" cy="1477328"/>
            <a:chOff x="5532065" y="11069053"/>
            <a:chExt cx="3647430" cy="147732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0B712B46-2CCE-8C43-8174-D822592759E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A14867-3606-FD40-8BB0-2CEDAC6603C3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2630C9-B7ED-6441-A7F9-F51EEAD02BE0}"/>
              </a:ext>
            </a:extLst>
          </p:cNvPr>
          <p:cNvGrpSpPr/>
          <p:nvPr/>
        </p:nvGrpSpPr>
        <p:grpSpPr>
          <a:xfrm>
            <a:off x="8056630" y="9010355"/>
            <a:ext cx="3647430" cy="1477328"/>
            <a:chOff x="5532065" y="11069053"/>
            <a:chExt cx="3647430" cy="147732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2CD7F64E-A8E2-D444-B35A-B8D14A45CE5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580886-03F7-0341-9BB1-D7CA71217614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90660E-FE73-D542-B0E0-6D152E21F29C}"/>
              </a:ext>
            </a:extLst>
          </p:cNvPr>
          <p:cNvGrpSpPr/>
          <p:nvPr/>
        </p:nvGrpSpPr>
        <p:grpSpPr>
          <a:xfrm>
            <a:off x="11638030" y="11448755"/>
            <a:ext cx="3647430" cy="1477328"/>
            <a:chOff x="5532065" y="11069053"/>
            <a:chExt cx="3647430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212A501B-9783-9C40-8F70-15153EF536F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49FC03-5601-AB48-A97B-3A09288E12F0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248AC3C-B847-854F-80D6-E51522F5C2EA}"/>
              </a:ext>
            </a:extLst>
          </p:cNvPr>
          <p:cNvGrpSpPr/>
          <p:nvPr/>
        </p:nvGrpSpPr>
        <p:grpSpPr>
          <a:xfrm>
            <a:off x="17505430" y="11448755"/>
            <a:ext cx="3647430" cy="1477328"/>
            <a:chOff x="5532065" y="11069053"/>
            <a:chExt cx="3647430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0D7DCC2E-37AF-BC45-A691-A05FD142FB6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8DAEBA6-EE49-B04B-AFE1-295AFA97C82F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58A0F111-B53F-4446-8037-0FB9F5BE2F40}"/>
              </a:ext>
            </a:extLst>
          </p:cNvPr>
          <p:cNvGrpSpPr/>
          <p:nvPr/>
        </p:nvGrpSpPr>
        <p:grpSpPr>
          <a:xfrm>
            <a:off x="2668308" y="483940"/>
            <a:ext cx="19041035" cy="2561450"/>
            <a:chOff x="2668308" y="861425"/>
            <a:chExt cx="19041035" cy="2561450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B06F9685-8D84-D147-9514-15FEDC22AF1B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DC7F729-F6DE-A345-B29B-C2E8582334B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5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Line 374">
            <a:extLst>
              <a:ext uri="{FF2B5EF4-FFF2-40B4-BE49-F238E27FC236}">
                <a16:creationId xmlns:a16="http://schemas.microsoft.com/office/drawing/2014/main" id="{7FD3E9F8-AA5C-EE46-B686-B229D535E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022" y="8714132"/>
            <a:ext cx="4437" cy="3963787"/>
          </a:xfrm>
          <a:prstGeom prst="line">
            <a:avLst/>
          </a:prstGeom>
          <a:noFill/>
          <a:ln w="21204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375">
            <a:extLst>
              <a:ext uri="{FF2B5EF4-FFF2-40B4-BE49-F238E27FC236}">
                <a16:creationId xmlns:a16="http://schemas.microsoft.com/office/drawing/2014/main" id="{3C28E2B6-E3A6-CF4F-A7F3-2F3377CBD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216" y="8714132"/>
            <a:ext cx="4440" cy="3963787"/>
          </a:xfrm>
          <a:prstGeom prst="line">
            <a:avLst/>
          </a:prstGeom>
          <a:noFill/>
          <a:ln w="21204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376">
            <a:extLst>
              <a:ext uri="{FF2B5EF4-FFF2-40B4-BE49-F238E27FC236}">
                <a16:creationId xmlns:a16="http://schemas.microsoft.com/office/drawing/2014/main" id="{2207EAD6-FC36-3348-AFBB-574B527BC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9973" y="8714132"/>
            <a:ext cx="4440" cy="3963787"/>
          </a:xfrm>
          <a:prstGeom prst="line">
            <a:avLst/>
          </a:prstGeom>
          <a:noFill/>
          <a:ln w="21204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77">
            <a:extLst>
              <a:ext uri="{FF2B5EF4-FFF2-40B4-BE49-F238E27FC236}">
                <a16:creationId xmlns:a16="http://schemas.microsoft.com/office/drawing/2014/main" id="{1BA766C5-56D7-3E44-9C4D-FE898D321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9169" y="8714132"/>
            <a:ext cx="4437" cy="3963787"/>
          </a:xfrm>
          <a:prstGeom prst="line">
            <a:avLst/>
          </a:prstGeom>
          <a:noFill/>
          <a:ln w="21204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378">
            <a:extLst>
              <a:ext uri="{FF2B5EF4-FFF2-40B4-BE49-F238E27FC236}">
                <a16:creationId xmlns:a16="http://schemas.microsoft.com/office/drawing/2014/main" id="{7BE776BA-B781-7B4B-B2D4-DF48012F2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8363" y="8714132"/>
            <a:ext cx="4440" cy="3963787"/>
          </a:xfrm>
          <a:prstGeom prst="line">
            <a:avLst/>
          </a:prstGeom>
          <a:noFill/>
          <a:ln w="21204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54">
            <a:extLst>
              <a:ext uri="{FF2B5EF4-FFF2-40B4-BE49-F238E27FC236}">
                <a16:creationId xmlns:a16="http://schemas.microsoft.com/office/drawing/2014/main" id="{99CAFBF4-36D0-374A-B07B-4D712FB1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820" y="5904413"/>
            <a:ext cx="2805279" cy="2814157"/>
          </a:xfrm>
          <a:custGeom>
            <a:avLst/>
            <a:gdLst>
              <a:gd name="T0" fmla="*/ 361051203 w 2787"/>
              <a:gd name="T1" fmla="*/ 181150010 h 2794"/>
              <a:gd name="T2" fmla="*/ 361051203 w 2787"/>
              <a:gd name="T3" fmla="*/ 181150010 h 2794"/>
              <a:gd name="T4" fmla="*/ 179877614 w 2787"/>
              <a:gd name="T5" fmla="*/ 362430063 h 2794"/>
              <a:gd name="T6" fmla="*/ 0 w 2787"/>
              <a:gd name="T7" fmla="*/ 181150010 h 2794"/>
              <a:gd name="T8" fmla="*/ 179877614 w 2787"/>
              <a:gd name="T9" fmla="*/ 0 h 2794"/>
              <a:gd name="T10" fmla="*/ 361051203 w 2787"/>
              <a:gd name="T11" fmla="*/ 181150010 h 27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87" h="2794">
                <a:moveTo>
                  <a:pt x="2786" y="1396"/>
                </a:moveTo>
                <a:lnTo>
                  <a:pt x="2786" y="1396"/>
                </a:lnTo>
                <a:cubicBezTo>
                  <a:pt x="2786" y="2169"/>
                  <a:pt x="2162" y="2793"/>
                  <a:pt x="1388" y="2793"/>
                </a:cubicBezTo>
                <a:cubicBezTo>
                  <a:pt x="624" y="2793"/>
                  <a:pt x="0" y="2169"/>
                  <a:pt x="0" y="1396"/>
                </a:cubicBezTo>
                <a:cubicBezTo>
                  <a:pt x="0" y="624"/>
                  <a:pt x="624" y="0"/>
                  <a:pt x="1388" y="0"/>
                </a:cubicBezTo>
                <a:cubicBezTo>
                  <a:pt x="2162" y="0"/>
                  <a:pt x="2786" y="624"/>
                  <a:pt x="2786" y="1396"/>
                </a:cubicBezTo>
              </a:path>
            </a:pathLst>
          </a:custGeom>
          <a:noFill/>
          <a:ln w="2120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5">
            <a:extLst>
              <a:ext uri="{FF2B5EF4-FFF2-40B4-BE49-F238E27FC236}">
                <a16:creationId xmlns:a16="http://schemas.microsoft.com/office/drawing/2014/main" id="{65EE0ADC-CE77-5444-9C37-0DD0DF65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016" y="5904413"/>
            <a:ext cx="2805279" cy="2814157"/>
          </a:xfrm>
          <a:custGeom>
            <a:avLst/>
            <a:gdLst>
              <a:gd name="T0" fmla="*/ 361051203 w 2787"/>
              <a:gd name="T1" fmla="*/ 181150010 h 2794"/>
              <a:gd name="T2" fmla="*/ 361051203 w 2787"/>
              <a:gd name="T3" fmla="*/ 181150010 h 2794"/>
              <a:gd name="T4" fmla="*/ 180007212 w 2787"/>
              <a:gd name="T5" fmla="*/ 362430063 h 2794"/>
              <a:gd name="T6" fmla="*/ 0 w 2787"/>
              <a:gd name="T7" fmla="*/ 181150010 h 2794"/>
              <a:gd name="T8" fmla="*/ 180007212 w 2787"/>
              <a:gd name="T9" fmla="*/ 0 h 2794"/>
              <a:gd name="T10" fmla="*/ 361051203 w 2787"/>
              <a:gd name="T11" fmla="*/ 181150010 h 27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87" h="2794">
                <a:moveTo>
                  <a:pt x="2786" y="1396"/>
                </a:moveTo>
                <a:lnTo>
                  <a:pt x="2786" y="1396"/>
                </a:lnTo>
                <a:cubicBezTo>
                  <a:pt x="2786" y="2169"/>
                  <a:pt x="2162" y="2793"/>
                  <a:pt x="1389" y="2793"/>
                </a:cubicBezTo>
                <a:cubicBezTo>
                  <a:pt x="624" y="2793"/>
                  <a:pt x="0" y="2169"/>
                  <a:pt x="0" y="1396"/>
                </a:cubicBezTo>
                <a:cubicBezTo>
                  <a:pt x="0" y="624"/>
                  <a:pt x="624" y="0"/>
                  <a:pt x="1389" y="0"/>
                </a:cubicBezTo>
                <a:cubicBezTo>
                  <a:pt x="2162" y="0"/>
                  <a:pt x="2786" y="624"/>
                  <a:pt x="2786" y="1396"/>
                </a:cubicBezTo>
              </a:path>
            </a:pathLst>
          </a:custGeom>
          <a:noFill/>
          <a:ln w="2120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6">
            <a:extLst>
              <a:ext uri="{FF2B5EF4-FFF2-40B4-BE49-F238E27FC236}">
                <a16:creationId xmlns:a16="http://schemas.microsoft.com/office/drawing/2014/main" id="{7AD1BC97-BB99-9543-A4B1-E4E23D32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210" y="5904413"/>
            <a:ext cx="2805279" cy="2814157"/>
          </a:xfrm>
          <a:custGeom>
            <a:avLst/>
            <a:gdLst>
              <a:gd name="T0" fmla="*/ 361180798 w 2786"/>
              <a:gd name="T1" fmla="*/ 181150010 h 2794"/>
              <a:gd name="T2" fmla="*/ 361180798 w 2786"/>
              <a:gd name="T3" fmla="*/ 181150010 h 2794"/>
              <a:gd name="T4" fmla="*/ 180006641 w 2786"/>
              <a:gd name="T5" fmla="*/ 362430063 h 2794"/>
              <a:gd name="T6" fmla="*/ 0 w 2786"/>
              <a:gd name="T7" fmla="*/ 181150010 h 2794"/>
              <a:gd name="T8" fmla="*/ 180006641 w 2786"/>
              <a:gd name="T9" fmla="*/ 0 h 2794"/>
              <a:gd name="T10" fmla="*/ 361180798 w 2786"/>
              <a:gd name="T11" fmla="*/ 181150010 h 27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86" h="2794">
                <a:moveTo>
                  <a:pt x="2785" y="1396"/>
                </a:moveTo>
                <a:lnTo>
                  <a:pt x="2785" y="1396"/>
                </a:lnTo>
                <a:cubicBezTo>
                  <a:pt x="2785" y="2169"/>
                  <a:pt x="2161" y="2793"/>
                  <a:pt x="1388" y="2793"/>
                </a:cubicBezTo>
                <a:cubicBezTo>
                  <a:pt x="624" y="2793"/>
                  <a:pt x="0" y="2169"/>
                  <a:pt x="0" y="1396"/>
                </a:cubicBezTo>
                <a:cubicBezTo>
                  <a:pt x="0" y="624"/>
                  <a:pt x="624" y="0"/>
                  <a:pt x="1388" y="0"/>
                </a:cubicBezTo>
                <a:cubicBezTo>
                  <a:pt x="2161" y="0"/>
                  <a:pt x="2785" y="624"/>
                  <a:pt x="2785" y="1396"/>
                </a:cubicBezTo>
              </a:path>
            </a:pathLst>
          </a:custGeom>
          <a:noFill/>
          <a:ln w="2120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7">
            <a:extLst>
              <a:ext uri="{FF2B5EF4-FFF2-40B4-BE49-F238E27FC236}">
                <a16:creationId xmlns:a16="http://schemas.microsoft.com/office/drawing/2014/main" id="{4810C0D9-C04B-4243-9637-A63CAF28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090" y="5904413"/>
            <a:ext cx="2814157" cy="2814157"/>
          </a:xfrm>
          <a:custGeom>
            <a:avLst/>
            <a:gdLst>
              <a:gd name="T0" fmla="*/ 362300392 w 2795"/>
              <a:gd name="T1" fmla="*/ 181150010 h 2794"/>
              <a:gd name="T2" fmla="*/ 362300392 w 2795"/>
              <a:gd name="T3" fmla="*/ 181150010 h 2794"/>
              <a:gd name="T4" fmla="*/ 181150016 w 2795"/>
              <a:gd name="T5" fmla="*/ 362430063 h 2794"/>
              <a:gd name="T6" fmla="*/ 0 w 2795"/>
              <a:gd name="T7" fmla="*/ 181150010 h 2794"/>
              <a:gd name="T8" fmla="*/ 181150016 w 2795"/>
              <a:gd name="T9" fmla="*/ 0 h 2794"/>
              <a:gd name="T10" fmla="*/ 362300392 w 2795"/>
              <a:gd name="T11" fmla="*/ 181150010 h 27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95" h="2794">
                <a:moveTo>
                  <a:pt x="2794" y="1396"/>
                </a:moveTo>
                <a:lnTo>
                  <a:pt x="2794" y="1396"/>
                </a:lnTo>
                <a:cubicBezTo>
                  <a:pt x="2794" y="2169"/>
                  <a:pt x="2170" y="2793"/>
                  <a:pt x="1397" y="2793"/>
                </a:cubicBezTo>
                <a:cubicBezTo>
                  <a:pt x="632" y="2793"/>
                  <a:pt x="0" y="2169"/>
                  <a:pt x="0" y="1396"/>
                </a:cubicBezTo>
                <a:cubicBezTo>
                  <a:pt x="0" y="624"/>
                  <a:pt x="632" y="0"/>
                  <a:pt x="1397" y="0"/>
                </a:cubicBezTo>
                <a:cubicBezTo>
                  <a:pt x="2170" y="0"/>
                  <a:pt x="2794" y="624"/>
                  <a:pt x="2794" y="1396"/>
                </a:cubicBezTo>
              </a:path>
            </a:pathLst>
          </a:custGeom>
          <a:noFill/>
          <a:ln w="2120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8">
            <a:extLst>
              <a:ext uri="{FF2B5EF4-FFF2-40B4-BE49-F238E27FC236}">
                <a16:creationId xmlns:a16="http://schemas.microsoft.com/office/drawing/2014/main" id="{46226351-B5AA-7A47-B32B-05B312DC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1286" y="5904413"/>
            <a:ext cx="2814157" cy="2814157"/>
          </a:xfrm>
          <a:custGeom>
            <a:avLst/>
            <a:gdLst>
              <a:gd name="T0" fmla="*/ 362170814 w 2796"/>
              <a:gd name="T1" fmla="*/ 181150010 h 2794"/>
              <a:gd name="T2" fmla="*/ 362170814 w 2796"/>
              <a:gd name="T3" fmla="*/ 181150010 h 2794"/>
              <a:gd name="T4" fmla="*/ 181150381 w 2796"/>
              <a:gd name="T5" fmla="*/ 362430063 h 2794"/>
              <a:gd name="T6" fmla="*/ 0 w 2796"/>
              <a:gd name="T7" fmla="*/ 181150010 h 2794"/>
              <a:gd name="T8" fmla="*/ 181150381 w 2796"/>
              <a:gd name="T9" fmla="*/ 0 h 2794"/>
              <a:gd name="T10" fmla="*/ 362170814 w 2796"/>
              <a:gd name="T11" fmla="*/ 181150010 h 27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96" h="2794">
                <a:moveTo>
                  <a:pt x="2795" y="1396"/>
                </a:moveTo>
                <a:lnTo>
                  <a:pt x="2795" y="1396"/>
                </a:lnTo>
                <a:cubicBezTo>
                  <a:pt x="2795" y="2169"/>
                  <a:pt x="2171" y="2793"/>
                  <a:pt x="1398" y="2793"/>
                </a:cubicBezTo>
                <a:cubicBezTo>
                  <a:pt x="633" y="2793"/>
                  <a:pt x="0" y="2169"/>
                  <a:pt x="0" y="1396"/>
                </a:cubicBezTo>
                <a:cubicBezTo>
                  <a:pt x="0" y="624"/>
                  <a:pt x="633" y="0"/>
                  <a:pt x="1398" y="0"/>
                </a:cubicBezTo>
                <a:cubicBezTo>
                  <a:pt x="2171" y="0"/>
                  <a:pt x="2795" y="624"/>
                  <a:pt x="2795" y="1396"/>
                </a:cubicBezTo>
              </a:path>
            </a:pathLst>
          </a:custGeom>
          <a:noFill/>
          <a:ln w="21204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34">
            <a:extLst>
              <a:ext uri="{FF2B5EF4-FFF2-40B4-BE49-F238E27FC236}">
                <a16:creationId xmlns:a16="http://schemas.microsoft.com/office/drawing/2014/main" id="{952798BC-7CA9-6342-BB58-4D7657F0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275" y="6867619"/>
            <a:ext cx="998713" cy="767899"/>
          </a:xfrm>
          <a:custGeom>
            <a:avLst/>
            <a:gdLst>
              <a:gd name="T0" fmla="*/ 116966333 w 993"/>
              <a:gd name="T1" fmla="*/ 98595402 h 764"/>
              <a:gd name="T2" fmla="*/ 116966333 w 993"/>
              <a:gd name="T3" fmla="*/ 98595402 h 764"/>
              <a:gd name="T4" fmla="*/ 11386100 w 993"/>
              <a:gd name="T5" fmla="*/ 98595402 h 764"/>
              <a:gd name="T6" fmla="*/ 0 w 993"/>
              <a:gd name="T7" fmla="*/ 87223848 h 764"/>
              <a:gd name="T8" fmla="*/ 0 w 993"/>
              <a:gd name="T9" fmla="*/ 11242143 h 764"/>
              <a:gd name="T10" fmla="*/ 11386100 w 993"/>
              <a:gd name="T11" fmla="*/ 0 h 764"/>
              <a:gd name="T12" fmla="*/ 116966333 w 993"/>
              <a:gd name="T13" fmla="*/ 0 h 764"/>
              <a:gd name="T14" fmla="*/ 128352433 w 993"/>
              <a:gd name="T15" fmla="*/ 11242143 h 764"/>
              <a:gd name="T16" fmla="*/ 128352433 w 993"/>
              <a:gd name="T17" fmla="*/ 87223848 h 764"/>
              <a:gd name="T18" fmla="*/ 116966333 w 993"/>
              <a:gd name="T19" fmla="*/ 98595402 h 764"/>
              <a:gd name="T20" fmla="*/ 11386100 w 993"/>
              <a:gd name="T21" fmla="*/ 7753103 h 764"/>
              <a:gd name="T22" fmla="*/ 11386100 w 993"/>
              <a:gd name="T23" fmla="*/ 7753103 h 764"/>
              <a:gd name="T24" fmla="*/ 6857415 w 993"/>
              <a:gd name="T25" fmla="*/ 11242143 h 764"/>
              <a:gd name="T26" fmla="*/ 6857415 w 993"/>
              <a:gd name="T27" fmla="*/ 87223848 h 764"/>
              <a:gd name="T28" fmla="*/ 11386100 w 993"/>
              <a:gd name="T29" fmla="*/ 90712889 h 764"/>
              <a:gd name="T30" fmla="*/ 116966333 w 993"/>
              <a:gd name="T31" fmla="*/ 90712889 h 764"/>
              <a:gd name="T32" fmla="*/ 121624512 w 993"/>
              <a:gd name="T33" fmla="*/ 87223848 h 764"/>
              <a:gd name="T34" fmla="*/ 121624512 w 993"/>
              <a:gd name="T35" fmla="*/ 11242143 h 764"/>
              <a:gd name="T36" fmla="*/ 116966333 w 993"/>
              <a:gd name="T37" fmla="*/ 7753103 h 764"/>
              <a:gd name="T38" fmla="*/ 11386100 w 993"/>
              <a:gd name="T39" fmla="*/ 7753103 h 7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93" h="764">
                <a:moveTo>
                  <a:pt x="904" y="763"/>
                </a:moveTo>
                <a:lnTo>
                  <a:pt x="904" y="763"/>
                </a:lnTo>
                <a:cubicBezTo>
                  <a:pt x="88" y="763"/>
                  <a:pt x="88" y="763"/>
                  <a:pt x="88" y="763"/>
                </a:cubicBezTo>
                <a:cubicBezTo>
                  <a:pt x="35" y="763"/>
                  <a:pt x="0" y="719"/>
                  <a:pt x="0" y="675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3"/>
                  <a:pt x="35" y="0"/>
                  <a:pt x="88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57" y="0"/>
                  <a:pt x="992" y="43"/>
                  <a:pt x="992" y="87"/>
                </a:cubicBezTo>
                <a:cubicBezTo>
                  <a:pt x="992" y="675"/>
                  <a:pt x="992" y="675"/>
                  <a:pt x="992" y="675"/>
                </a:cubicBezTo>
                <a:cubicBezTo>
                  <a:pt x="992" y="719"/>
                  <a:pt x="957" y="763"/>
                  <a:pt x="904" y="763"/>
                </a:cubicBezTo>
                <a:close/>
                <a:moveTo>
                  <a:pt x="88" y="60"/>
                </a:moveTo>
                <a:lnTo>
                  <a:pt x="88" y="60"/>
                </a:lnTo>
                <a:cubicBezTo>
                  <a:pt x="71" y="60"/>
                  <a:pt x="53" y="69"/>
                  <a:pt x="53" y="87"/>
                </a:cubicBezTo>
                <a:cubicBezTo>
                  <a:pt x="53" y="675"/>
                  <a:pt x="53" y="675"/>
                  <a:pt x="53" y="675"/>
                </a:cubicBezTo>
                <a:cubicBezTo>
                  <a:pt x="53" y="693"/>
                  <a:pt x="71" y="702"/>
                  <a:pt x="88" y="702"/>
                </a:cubicBezTo>
                <a:cubicBezTo>
                  <a:pt x="904" y="702"/>
                  <a:pt x="904" y="702"/>
                  <a:pt x="904" y="702"/>
                </a:cubicBezTo>
                <a:cubicBezTo>
                  <a:pt x="922" y="702"/>
                  <a:pt x="940" y="693"/>
                  <a:pt x="940" y="675"/>
                </a:cubicBezTo>
                <a:cubicBezTo>
                  <a:pt x="940" y="87"/>
                  <a:pt x="940" y="87"/>
                  <a:pt x="940" y="87"/>
                </a:cubicBezTo>
                <a:cubicBezTo>
                  <a:pt x="940" y="69"/>
                  <a:pt x="922" y="60"/>
                  <a:pt x="904" y="60"/>
                </a:cubicBezTo>
                <a:lnTo>
                  <a:pt x="88" y="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35">
            <a:extLst>
              <a:ext uri="{FF2B5EF4-FFF2-40B4-BE49-F238E27FC236}">
                <a16:creationId xmlns:a16="http://schemas.microsoft.com/office/drawing/2014/main" id="{C1A6270E-193B-7649-B18E-ECFD6A21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868" y="6752212"/>
            <a:ext cx="1229528" cy="998713"/>
          </a:xfrm>
          <a:custGeom>
            <a:avLst/>
            <a:gdLst>
              <a:gd name="T0" fmla="*/ 146714544 w 1222"/>
              <a:gd name="T1" fmla="*/ 128352433 h 993"/>
              <a:gd name="T2" fmla="*/ 146714544 w 1222"/>
              <a:gd name="T3" fmla="*/ 128352433 h 993"/>
              <a:gd name="T4" fmla="*/ 10229823 w 1222"/>
              <a:gd name="T5" fmla="*/ 128352433 h 993"/>
              <a:gd name="T6" fmla="*/ 0 w 1222"/>
              <a:gd name="T7" fmla="*/ 116966333 h 993"/>
              <a:gd name="T8" fmla="*/ 0 w 1222"/>
              <a:gd name="T9" fmla="*/ 11256606 h 993"/>
              <a:gd name="T10" fmla="*/ 10229823 w 1222"/>
              <a:gd name="T11" fmla="*/ 0 h 993"/>
              <a:gd name="T12" fmla="*/ 146714544 w 1222"/>
              <a:gd name="T13" fmla="*/ 0 h 993"/>
              <a:gd name="T14" fmla="*/ 158109921 w 1222"/>
              <a:gd name="T15" fmla="*/ 11256606 h 993"/>
              <a:gd name="T16" fmla="*/ 158109921 w 1222"/>
              <a:gd name="T17" fmla="*/ 116966333 h 993"/>
              <a:gd name="T18" fmla="*/ 146714544 w 1222"/>
              <a:gd name="T19" fmla="*/ 128352433 h 993"/>
              <a:gd name="T20" fmla="*/ 10229823 w 1222"/>
              <a:gd name="T21" fmla="*/ 6728281 h 993"/>
              <a:gd name="T22" fmla="*/ 10229823 w 1222"/>
              <a:gd name="T23" fmla="*/ 6728281 h 993"/>
              <a:gd name="T24" fmla="*/ 6863064 w 1222"/>
              <a:gd name="T25" fmla="*/ 11256606 h 993"/>
              <a:gd name="T26" fmla="*/ 6863064 w 1222"/>
              <a:gd name="T27" fmla="*/ 116966333 h 993"/>
              <a:gd name="T28" fmla="*/ 10229823 w 1222"/>
              <a:gd name="T29" fmla="*/ 121495018 h 993"/>
              <a:gd name="T30" fmla="*/ 146714544 w 1222"/>
              <a:gd name="T31" fmla="*/ 121495018 h 993"/>
              <a:gd name="T32" fmla="*/ 151246857 w 1222"/>
              <a:gd name="T33" fmla="*/ 116966333 h 993"/>
              <a:gd name="T34" fmla="*/ 151246857 w 1222"/>
              <a:gd name="T35" fmla="*/ 11256606 h 993"/>
              <a:gd name="T36" fmla="*/ 146714544 w 1222"/>
              <a:gd name="T37" fmla="*/ 6728281 h 993"/>
              <a:gd name="T38" fmla="*/ 10229823 w 1222"/>
              <a:gd name="T39" fmla="*/ 6728281 h 99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22" h="993">
                <a:moveTo>
                  <a:pt x="1133" y="992"/>
                </a:moveTo>
                <a:lnTo>
                  <a:pt x="1133" y="992"/>
                </a:lnTo>
                <a:cubicBezTo>
                  <a:pt x="79" y="992"/>
                  <a:pt x="79" y="992"/>
                  <a:pt x="79" y="992"/>
                </a:cubicBezTo>
                <a:cubicBezTo>
                  <a:pt x="35" y="992"/>
                  <a:pt x="0" y="956"/>
                  <a:pt x="0" y="904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5" y="0"/>
                  <a:pt x="79" y="0"/>
                </a:cubicBezTo>
                <a:cubicBezTo>
                  <a:pt x="1133" y="0"/>
                  <a:pt x="1133" y="0"/>
                  <a:pt x="1133" y="0"/>
                </a:cubicBezTo>
                <a:cubicBezTo>
                  <a:pt x="1186" y="0"/>
                  <a:pt x="1221" y="35"/>
                  <a:pt x="1221" y="87"/>
                </a:cubicBezTo>
                <a:cubicBezTo>
                  <a:pt x="1221" y="904"/>
                  <a:pt x="1221" y="904"/>
                  <a:pt x="1221" y="904"/>
                </a:cubicBezTo>
                <a:cubicBezTo>
                  <a:pt x="1221" y="956"/>
                  <a:pt x="1186" y="992"/>
                  <a:pt x="1133" y="992"/>
                </a:cubicBezTo>
                <a:close/>
                <a:moveTo>
                  <a:pt x="79" y="52"/>
                </a:moveTo>
                <a:lnTo>
                  <a:pt x="79" y="52"/>
                </a:lnTo>
                <a:cubicBezTo>
                  <a:pt x="70" y="52"/>
                  <a:pt x="53" y="70"/>
                  <a:pt x="53" y="87"/>
                </a:cubicBezTo>
                <a:cubicBezTo>
                  <a:pt x="53" y="904"/>
                  <a:pt x="53" y="904"/>
                  <a:pt x="53" y="904"/>
                </a:cubicBezTo>
                <a:cubicBezTo>
                  <a:pt x="53" y="921"/>
                  <a:pt x="70" y="939"/>
                  <a:pt x="79" y="939"/>
                </a:cubicBezTo>
                <a:cubicBezTo>
                  <a:pt x="1133" y="939"/>
                  <a:pt x="1133" y="939"/>
                  <a:pt x="1133" y="939"/>
                </a:cubicBezTo>
                <a:cubicBezTo>
                  <a:pt x="1150" y="939"/>
                  <a:pt x="1168" y="921"/>
                  <a:pt x="1168" y="904"/>
                </a:cubicBezTo>
                <a:cubicBezTo>
                  <a:pt x="1168" y="87"/>
                  <a:pt x="1168" y="87"/>
                  <a:pt x="1168" y="87"/>
                </a:cubicBezTo>
                <a:cubicBezTo>
                  <a:pt x="1168" y="70"/>
                  <a:pt x="1150" y="52"/>
                  <a:pt x="1133" y="52"/>
                </a:cubicBezTo>
                <a:lnTo>
                  <a:pt x="79" y="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36">
            <a:extLst>
              <a:ext uri="{FF2B5EF4-FFF2-40B4-BE49-F238E27FC236}">
                <a16:creationId xmlns:a16="http://schemas.microsoft.com/office/drawing/2014/main" id="{C4D3BCC3-BE2D-0043-8A3C-A7DB87C8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53" y="7169453"/>
            <a:ext cx="177549" cy="177549"/>
          </a:xfrm>
          <a:custGeom>
            <a:avLst/>
            <a:gdLst>
              <a:gd name="T0" fmla="*/ 11326319 w 177"/>
              <a:gd name="T1" fmla="*/ 22652280 h 177"/>
              <a:gd name="T2" fmla="*/ 11326319 w 177"/>
              <a:gd name="T3" fmla="*/ 22652280 h 177"/>
              <a:gd name="T4" fmla="*/ 0 w 177"/>
              <a:gd name="T5" fmla="*/ 11326319 h 177"/>
              <a:gd name="T6" fmla="*/ 11326319 w 177"/>
              <a:gd name="T7" fmla="*/ 0 h 177"/>
              <a:gd name="T8" fmla="*/ 22652280 w 177"/>
              <a:gd name="T9" fmla="*/ 11326319 h 177"/>
              <a:gd name="T10" fmla="*/ 11326319 w 177"/>
              <a:gd name="T11" fmla="*/ 22652280 h 177"/>
              <a:gd name="T12" fmla="*/ 11326319 w 177"/>
              <a:gd name="T13" fmla="*/ 6821407 h 177"/>
              <a:gd name="T14" fmla="*/ 11326319 w 177"/>
              <a:gd name="T15" fmla="*/ 6821407 h 177"/>
              <a:gd name="T16" fmla="*/ 7979833 w 177"/>
              <a:gd name="T17" fmla="*/ 11326319 h 177"/>
              <a:gd name="T18" fmla="*/ 11326319 w 177"/>
              <a:gd name="T19" fmla="*/ 14801240 h 177"/>
              <a:gd name="T20" fmla="*/ 15959667 w 177"/>
              <a:gd name="T21" fmla="*/ 11326319 h 177"/>
              <a:gd name="T22" fmla="*/ 11326319 w 177"/>
              <a:gd name="T23" fmla="*/ 6821407 h 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7" h="177">
                <a:moveTo>
                  <a:pt x="88" y="176"/>
                </a:moveTo>
                <a:lnTo>
                  <a:pt x="88" y="176"/>
                </a:lnTo>
                <a:cubicBezTo>
                  <a:pt x="44" y="176"/>
                  <a:pt x="0" y="132"/>
                  <a:pt x="0" y="88"/>
                </a:cubicBezTo>
                <a:cubicBezTo>
                  <a:pt x="0" y="36"/>
                  <a:pt x="44" y="0"/>
                  <a:pt x="88" y="0"/>
                </a:cubicBezTo>
                <a:cubicBezTo>
                  <a:pt x="141" y="0"/>
                  <a:pt x="176" y="36"/>
                  <a:pt x="176" y="88"/>
                </a:cubicBezTo>
                <a:cubicBezTo>
                  <a:pt x="176" y="132"/>
                  <a:pt x="141" y="176"/>
                  <a:pt x="88" y="176"/>
                </a:cubicBezTo>
                <a:close/>
                <a:moveTo>
                  <a:pt x="88" y="53"/>
                </a:moveTo>
                <a:lnTo>
                  <a:pt x="88" y="53"/>
                </a:lnTo>
                <a:cubicBezTo>
                  <a:pt x="71" y="53"/>
                  <a:pt x="62" y="71"/>
                  <a:pt x="62" y="88"/>
                </a:cubicBezTo>
                <a:cubicBezTo>
                  <a:pt x="62" y="106"/>
                  <a:pt x="71" y="115"/>
                  <a:pt x="88" y="115"/>
                </a:cubicBezTo>
                <a:cubicBezTo>
                  <a:pt x="106" y="115"/>
                  <a:pt x="124" y="106"/>
                  <a:pt x="124" y="88"/>
                </a:cubicBezTo>
                <a:cubicBezTo>
                  <a:pt x="124" y="71"/>
                  <a:pt x="106" y="53"/>
                  <a:pt x="88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37">
            <a:extLst>
              <a:ext uri="{FF2B5EF4-FFF2-40B4-BE49-F238E27FC236}">
                <a16:creationId xmlns:a16="http://schemas.microsoft.com/office/drawing/2014/main" id="{6A0F2BA3-C4A2-BA44-8981-15B45F8B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804" y="6991904"/>
            <a:ext cx="532648" cy="523770"/>
          </a:xfrm>
          <a:custGeom>
            <a:avLst/>
            <a:gdLst>
              <a:gd name="T0" fmla="*/ 34365549 w 527"/>
              <a:gd name="T1" fmla="*/ 67481756 h 519"/>
              <a:gd name="T2" fmla="*/ 34365549 w 527"/>
              <a:gd name="T3" fmla="*/ 67481756 h 519"/>
              <a:gd name="T4" fmla="*/ 0 w 527"/>
              <a:gd name="T5" fmla="*/ 34262067 h 519"/>
              <a:gd name="T6" fmla="*/ 34365549 w 527"/>
              <a:gd name="T7" fmla="*/ 0 h 519"/>
              <a:gd name="T8" fmla="*/ 68731460 w 527"/>
              <a:gd name="T9" fmla="*/ 34262067 h 519"/>
              <a:gd name="T10" fmla="*/ 34365549 w 527"/>
              <a:gd name="T11" fmla="*/ 67481756 h 519"/>
              <a:gd name="T12" fmla="*/ 34365549 w 527"/>
              <a:gd name="T13" fmla="*/ 6904677 h 519"/>
              <a:gd name="T14" fmla="*/ 34365549 w 527"/>
              <a:gd name="T15" fmla="*/ 6904677 h 519"/>
              <a:gd name="T16" fmla="*/ 7970636 w 527"/>
              <a:gd name="T17" fmla="*/ 34262067 h 519"/>
              <a:gd name="T18" fmla="*/ 34365549 w 527"/>
              <a:gd name="T19" fmla="*/ 60707376 h 519"/>
              <a:gd name="T20" fmla="*/ 60629969 w 527"/>
              <a:gd name="T21" fmla="*/ 34262067 h 519"/>
              <a:gd name="T22" fmla="*/ 34365549 w 527"/>
              <a:gd name="T23" fmla="*/ 6904677 h 5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7" h="519">
                <a:moveTo>
                  <a:pt x="263" y="518"/>
                </a:moveTo>
                <a:lnTo>
                  <a:pt x="263" y="518"/>
                </a:lnTo>
                <a:cubicBezTo>
                  <a:pt x="114" y="518"/>
                  <a:pt x="0" y="404"/>
                  <a:pt x="0" y="263"/>
                </a:cubicBezTo>
                <a:cubicBezTo>
                  <a:pt x="0" y="114"/>
                  <a:pt x="114" y="0"/>
                  <a:pt x="263" y="0"/>
                </a:cubicBezTo>
                <a:cubicBezTo>
                  <a:pt x="403" y="0"/>
                  <a:pt x="526" y="114"/>
                  <a:pt x="526" y="263"/>
                </a:cubicBezTo>
                <a:cubicBezTo>
                  <a:pt x="526" y="404"/>
                  <a:pt x="403" y="518"/>
                  <a:pt x="263" y="518"/>
                </a:cubicBezTo>
                <a:close/>
                <a:moveTo>
                  <a:pt x="263" y="53"/>
                </a:moveTo>
                <a:lnTo>
                  <a:pt x="263" y="53"/>
                </a:lnTo>
                <a:cubicBezTo>
                  <a:pt x="149" y="53"/>
                  <a:pt x="61" y="149"/>
                  <a:pt x="61" y="263"/>
                </a:cubicBezTo>
                <a:cubicBezTo>
                  <a:pt x="61" y="369"/>
                  <a:pt x="149" y="466"/>
                  <a:pt x="263" y="466"/>
                </a:cubicBezTo>
                <a:cubicBezTo>
                  <a:pt x="378" y="466"/>
                  <a:pt x="464" y="369"/>
                  <a:pt x="464" y="263"/>
                </a:cubicBezTo>
                <a:cubicBezTo>
                  <a:pt x="464" y="149"/>
                  <a:pt x="378" y="53"/>
                  <a:pt x="263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38">
            <a:extLst>
              <a:ext uri="{FF2B5EF4-FFF2-40B4-BE49-F238E27FC236}">
                <a16:creationId xmlns:a16="http://schemas.microsoft.com/office/drawing/2014/main" id="{EDEFE8B7-6909-864A-9588-BEA43BFC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496" y="7062923"/>
            <a:ext cx="53265" cy="88775"/>
          </a:xfrm>
          <a:custGeom>
            <a:avLst/>
            <a:gdLst>
              <a:gd name="T0" fmla="*/ 3235678 w 54"/>
              <a:gd name="T1" fmla="*/ 11199188 h 89"/>
              <a:gd name="T2" fmla="*/ 3235678 w 54"/>
              <a:gd name="T3" fmla="*/ 11199188 h 89"/>
              <a:gd name="T4" fmla="*/ 0 w 54"/>
              <a:gd name="T5" fmla="*/ 7890410 h 89"/>
              <a:gd name="T6" fmla="*/ 0 w 54"/>
              <a:gd name="T7" fmla="*/ 4454275 h 89"/>
              <a:gd name="T8" fmla="*/ 3235678 w 54"/>
              <a:gd name="T9" fmla="*/ 0 h 89"/>
              <a:gd name="T10" fmla="*/ 6595886 w 54"/>
              <a:gd name="T11" fmla="*/ 4454275 h 89"/>
              <a:gd name="T12" fmla="*/ 6595886 w 54"/>
              <a:gd name="T13" fmla="*/ 7890410 h 89"/>
              <a:gd name="T14" fmla="*/ 3235678 w 54"/>
              <a:gd name="T15" fmla="*/ 11199188 h 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89">
                <a:moveTo>
                  <a:pt x="26" y="88"/>
                </a:moveTo>
                <a:lnTo>
                  <a:pt x="26" y="88"/>
                </a:lnTo>
                <a:cubicBezTo>
                  <a:pt x="9" y="88"/>
                  <a:pt x="0" y="79"/>
                  <a:pt x="0" y="6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53" y="18"/>
                  <a:pt x="53" y="35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79"/>
                  <a:pt x="44" y="88"/>
                  <a:pt x="26" y="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39">
            <a:extLst>
              <a:ext uri="{FF2B5EF4-FFF2-40B4-BE49-F238E27FC236}">
                <a16:creationId xmlns:a16="http://schemas.microsoft.com/office/drawing/2014/main" id="{23CD293C-AE28-4249-9BC8-030C0B62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270" y="7107311"/>
            <a:ext cx="79897" cy="79897"/>
          </a:xfrm>
          <a:custGeom>
            <a:avLst/>
            <a:gdLst>
              <a:gd name="T0" fmla="*/ 3401510 w 79"/>
              <a:gd name="T1" fmla="*/ 10079117 h 80"/>
              <a:gd name="T2" fmla="*/ 3401510 w 79"/>
              <a:gd name="T3" fmla="*/ 10079117 h 80"/>
              <a:gd name="T4" fmla="*/ 1177362 w 79"/>
              <a:gd name="T5" fmla="*/ 8930759 h 80"/>
              <a:gd name="T6" fmla="*/ 1177362 w 79"/>
              <a:gd name="T7" fmla="*/ 4465558 h 80"/>
              <a:gd name="T8" fmla="*/ 3401510 w 79"/>
              <a:gd name="T9" fmla="*/ 2296358 h 80"/>
              <a:gd name="T10" fmla="*/ 9027530 w 79"/>
              <a:gd name="T11" fmla="*/ 2296358 h 80"/>
              <a:gd name="T12" fmla="*/ 9027530 w 79"/>
              <a:gd name="T13" fmla="*/ 6761917 h 80"/>
              <a:gd name="T14" fmla="*/ 6934321 w 79"/>
              <a:gd name="T15" fmla="*/ 8930759 h 80"/>
              <a:gd name="T16" fmla="*/ 3401510 w 79"/>
              <a:gd name="T17" fmla="*/ 1007911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" h="80">
                <a:moveTo>
                  <a:pt x="26" y="79"/>
                </a:moveTo>
                <a:lnTo>
                  <a:pt x="26" y="79"/>
                </a:lnTo>
                <a:cubicBezTo>
                  <a:pt x="26" y="79"/>
                  <a:pt x="17" y="79"/>
                  <a:pt x="9" y="70"/>
                </a:cubicBezTo>
                <a:cubicBezTo>
                  <a:pt x="0" y="61"/>
                  <a:pt x="0" y="44"/>
                  <a:pt x="9" y="35"/>
                </a:cubicBezTo>
                <a:cubicBezTo>
                  <a:pt x="26" y="18"/>
                  <a:pt x="26" y="18"/>
                  <a:pt x="26" y="18"/>
                </a:cubicBezTo>
                <a:cubicBezTo>
                  <a:pt x="44" y="0"/>
                  <a:pt x="61" y="0"/>
                  <a:pt x="69" y="18"/>
                </a:cubicBezTo>
                <a:cubicBezTo>
                  <a:pt x="78" y="26"/>
                  <a:pt x="78" y="44"/>
                  <a:pt x="69" y="53"/>
                </a:cubicBezTo>
                <a:cubicBezTo>
                  <a:pt x="53" y="70"/>
                  <a:pt x="53" y="70"/>
                  <a:pt x="53" y="70"/>
                </a:cubicBezTo>
                <a:cubicBezTo>
                  <a:pt x="44" y="79"/>
                  <a:pt x="35" y="79"/>
                  <a:pt x="26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40">
            <a:extLst>
              <a:ext uri="{FF2B5EF4-FFF2-40B4-BE49-F238E27FC236}">
                <a16:creationId xmlns:a16="http://schemas.microsoft.com/office/drawing/2014/main" id="{168A8E39-F1B7-1442-9170-9846A77FC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658" y="7222718"/>
            <a:ext cx="79897" cy="62142"/>
          </a:xfrm>
          <a:custGeom>
            <a:avLst/>
            <a:gdLst>
              <a:gd name="T0" fmla="*/ 6803382 w 79"/>
              <a:gd name="T1" fmla="*/ 7715956 h 63"/>
              <a:gd name="T2" fmla="*/ 6803382 w 79"/>
              <a:gd name="T3" fmla="*/ 7715956 h 63"/>
              <a:gd name="T4" fmla="*/ 3270933 w 79"/>
              <a:gd name="T5" fmla="*/ 7715956 h 63"/>
              <a:gd name="T6" fmla="*/ 0 w 79"/>
              <a:gd name="T7" fmla="*/ 4355747 h 63"/>
              <a:gd name="T8" fmla="*/ 3270933 w 79"/>
              <a:gd name="T9" fmla="*/ 0 h 63"/>
              <a:gd name="T10" fmla="*/ 6803382 w 79"/>
              <a:gd name="T11" fmla="*/ 0 h 63"/>
              <a:gd name="T12" fmla="*/ 10204892 w 79"/>
              <a:gd name="T13" fmla="*/ 4355747 h 63"/>
              <a:gd name="T14" fmla="*/ 6803382 w 79"/>
              <a:gd name="T15" fmla="*/ 7715956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" h="63">
                <a:moveTo>
                  <a:pt x="52" y="62"/>
                </a:moveTo>
                <a:lnTo>
                  <a:pt x="52" y="62"/>
                </a:lnTo>
                <a:cubicBezTo>
                  <a:pt x="25" y="62"/>
                  <a:pt x="25" y="62"/>
                  <a:pt x="25" y="62"/>
                </a:cubicBezTo>
                <a:cubicBezTo>
                  <a:pt x="9" y="62"/>
                  <a:pt x="0" y="44"/>
                  <a:pt x="0" y="35"/>
                </a:cubicBezTo>
                <a:cubicBezTo>
                  <a:pt x="0" y="18"/>
                  <a:pt x="9" y="0"/>
                  <a:pt x="2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9" y="0"/>
                  <a:pt x="78" y="18"/>
                  <a:pt x="78" y="35"/>
                </a:cubicBezTo>
                <a:cubicBezTo>
                  <a:pt x="78" y="44"/>
                  <a:pt x="69" y="62"/>
                  <a:pt x="52" y="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41">
            <a:extLst>
              <a:ext uri="{FF2B5EF4-FFF2-40B4-BE49-F238E27FC236}">
                <a16:creationId xmlns:a16="http://schemas.microsoft.com/office/drawing/2014/main" id="{510B7D2B-6CAB-CB49-988B-4E2B74C9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270" y="7320370"/>
            <a:ext cx="88775" cy="79897"/>
          </a:xfrm>
          <a:custGeom>
            <a:avLst/>
            <a:gdLst>
              <a:gd name="T0" fmla="*/ 6899131 w 88"/>
              <a:gd name="T1" fmla="*/ 10079117 h 80"/>
              <a:gd name="T2" fmla="*/ 6899131 w 88"/>
              <a:gd name="T3" fmla="*/ 10079117 h 80"/>
              <a:gd name="T4" fmla="*/ 4556125 w 88"/>
              <a:gd name="T5" fmla="*/ 8930759 h 80"/>
              <a:gd name="T6" fmla="*/ 1171503 w 88"/>
              <a:gd name="T7" fmla="*/ 5613559 h 80"/>
              <a:gd name="T8" fmla="*/ 1171503 w 88"/>
              <a:gd name="T9" fmla="*/ 1148358 h 80"/>
              <a:gd name="T10" fmla="*/ 6899131 w 88"/>
              <a:gd name="T11" fmla="*/ 1148358 h 80"/>
              <a:gd name="T12" fmla="*/ 8982003 w 88"/>
              <a:gd name="T13" fmla="*/ 3317200 h 80"/>
              <a:gd name="T14" fmla="*/ 8982003 w 88"/>
              <a:gd name="T15" fmla="*/ 8930759 h 80"/>
              <a:gd name="T16" fmla="*/ 6899131 w 88"/>
              <a:gd name="T17" fmla="*/ 1007911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" h="80">
                <a:moveTo>
                  <a:pt x="53" y="79"/>
                </a:moveTo>
                <a:lnTo>
                  <a:pt x="53" y="79"/>
                </a:lnTo>
                <a:cubicBezTo>
                  <a:pt x="44" y="79"/>
                  <a:pt x="35" y="70"/>
                  <a:pt x="35" y="70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5"/>
                  <a:pt x="0" y="17"/>
                  <a:pt x="9" y="9"/>
                </a:cubicBezTo>
                <a:cubicBezTo>
                  <a:pt x="26" y="0"/>
                  <a:pt x="44" y="0"/>
                  <a:pt x="53" y="9"/>
                </a:cubicBezTo>
                <a:cubicBezTo>
                  <a:pt x="69" y="26"/>
                  <a:pt x="69" y="26"/>
                  <a:pt x="69" y="26"/>
                </a:cubicBezTo>
                <a:cubicBezTo>
                  <a:pt x="87" y="35"/>
                  <a:pt x="87" y="53"/>
                  <a:pt x="69" y="70"/>
                </a:cubicBezTo>
                <a:cubicBezTo>
                  <a:pt x="69" y="70"/>
                  <a:pt x="61" y="79"/>
                  <a:pt x="53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42">
            <a:extLst>
              <a:ext uri="{FF2B5EF4-FFF2-40B4-BE49-F238E27FC236}">
                <a16:creationId xmlns:a16="http://schemas.microsoft.com/office/drawing/2014/main" id="{906864DA-2BBF-3E44-B92F-CB6E8C44E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496" y="7351439"/>
            <a:ext cx="62142" cy="88775"/>
          </a:xfrm>
          <a:custGeom>
            <a:avLst/>
            <a:gdLst>
              <a:gd name="T0" fmla="*/ 3235678 w 63"/>
              <a:gd name="T1" fmla="*/ 11199188 h 89"/>
              <a:gd name="T2" fmla="*/ 3235678 w 63"/>
              <a:gd name="T3" fmla="*/ 11199188 h 89"/>
              <a:gd name="T4" fmla="*/ 0 w 63"/>
              <a:gd name="T5" fmla="*/ 7890410 h 89"/>
              <a:gd name="T6" fmla="*/ 0 w 63"/>
              <a:gd name="T7" fmla="*/ 4454275 h 89"/>
              <a:gd name="T8" fmla="*/ 3235678 w 63"/>
              <a:gd name="T9" fmla="*/ 0 h 89"/>
              <a:gd name="T10" fmla="*/ 7715956 w 63"/>
              <a:gd name="T11" fmla="*/ 4454275 h 89"/>
              <a:gd name="T12" fmla="*/ 7715956 w 63"/>
              <a:gd name="T13" fmla="*/ 7890410 h 89"/>
              <a:gd name="T14" fmla="*/ 3235678 w 63"/>
              <a:gd name="T15" fmla="*/ 11199188 h 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89">
                <a:moveTo>
                  <a:pt x="26" y="88"/>
                </a:moveTo>
                <a:lnTo>
                  <a:pt x="26" y="88"/>
                </a:lnTo>
                <a:cubicBezTo>
                  <a:pt x="17" y="88"/>
                  <a:pt x="0" y="79"/>
                  <a:pt x="0" y="6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44" y="0"/>
                  <a:pt x="62" y="18"/>
                  <a:pt x="62" y="35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79"/>
                  <a:pt x="44" y="88"/>
                  <a:pt x="26" y="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43">
            <a:extLst>
              <a:ext uri="{FF2B5EF4-FFF2-40B4-BE49-F238E27FC236}">
                <a16:creationId xmlns:a16="http://schemas.microsoft.com/office/drawing/2014/main" id="{07C37C48-67F5-9C48-A9BC-54910DCD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089" y="7320370"/>
            <a:ext cx="79897" cy="79897"/>
          </a:xfrm>
          <a:custGeom>
            <a:avLst/>
            <a:gdLst>
              <a:gd name="T0" fmla="*/ 3317200 w 80"/>
              <a:gd name="T1" fmla="*/ 10079117 h 80"/>
              <a:gd name="T2" fmla="*/ 3317200 w 80"/>
              <a:gd name="T3" fmla="*/ 10079117 h 80"/>
              <a:gd name="T4" fmla="*/ 1148358 w 80"/>
              <a:gd name="T5" fmla="*/ 8930759 h 80"/>
              <a:gd name="T6" fmla="*/ 1148358 w 80"/>
              <a:gd name="T7" fmla="*/ 3317200 h 80"/>
              <a:gd name="T8" fmla="*/ 3317200 w 80"/>
              <a:gd name="T9" fmla="*/ 1148358 h 80"/>
              <a:gd name="T10" fmla="*/ 8930759 w 80"/>
              <a:gd name="T11" fmla="*/ 1148358 h 80"/>
              <a:gd name="T12" fmla="*/ 8930759 w 80"/>
              <a:gd name="T13" fmla="*/ 6761917 h 80"/>
              <a:gd name="T14" fmla="*/ 6634401 w 80"/>
              <a:gd name="T15" fmla="*/ 8930759 h 80"/>
              <a:gd name="T16" fmla="*/ 3317200 w 80"/>
              <a:gd name="T17" fmla="*/ 1007911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0" h="80">
                <a:moveTo>
                  <a:pt x="26" y="79"/>
                </a:moveTo>
                <a:lnTo>
                  <a:pt x="26" y="79"/>
                </a:lnTo>
                <a:cubicBezTo>
                  <a:pt x="26" y="79"/>
                  <a:pt x="17" y="79"/>
                  <a:pt x="9" y="70"/>
                </a:cubicBezTo>
                <a:cubicBezTo>
                  <a:pt x="0" y="61"/>
                  <a:pt x="0" y="44"/>
                  <a:pt x="9" y="26"/>
                </a:cubicBezTo>
                <a:cubicBezTo>
                  <a:pt x="26" y="9"/>
                  <a:pt x="26" y="9"/>
                  <a:pt x="26" y="9"/>
                </a:cubicBezTo>
                <a:cubicBezTo>
                  <a:pt x="44" y="0"/>
                  <a:pt x="61" y="0"/>
                  <a:pt x="70" y="9"/>
                </a:cubicBezTo>
                <a:cubicBezTo>
                  <a:pt x="79" y="17"/>
                  <a:pt x="79" y="35"/>
                  <a:pt x="70" y="53"/>
                </a:cubicBezTo>
                <a:cubicBezTo>
                  <a:pt x="52" y="70"/>
                  <a:pt x="52" y="70"/>
                  <a:pt x="52" y="70"/>
                </a:cubicBezTo>
                <a:cubicBezTo>
                  <a:pt x="44" y="79"/>
                  <a:pt x="35" y="79"/>
                  <a:pt x="26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644">
            <a:extLst>
              <a:ext uri="{FF2B5EF4-FFF2-40B4-BE49-F238E27FC236}">
                <a16:creationId xmlns:a16="http://schemas.microsoft.com/office/drawing/2014/main" id="{0C01B478-527A-CD43-A691-EF025D2A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701" y="7231595"/>
            <a:ext cx="79897" cy="53265"/>
          </a:xfrm>
          <a:custGeom>
            <a:avLst/>
            <a:gdLst>
              <a:gd name="T0" fmla="*/ 6761917 w 80"/>
              <a:gd name="T1" fmla="*/ 6595886 h 54"/>
              <a:gd name="T2" fmla="*/ 6761917 w 80"/>
              <a:gd name="T3" fmla="*/ 6595886 h 54"/>
              <a:gd name="T4" fmla="*/ 3317200 w 80"/>
              <a:gd name="T5" fmla="*/ 6595886 h 54"/>
              <a:gd name="T6" fmla="*/ 0 w 80"/>
              <a:gd name="T7" fmla="*/ 3235678 h 54"/>
              <a:gd name="T8" fmla="*/ 3317200 w 80"/>
              <a:gd name="T9" fmla="*/ 0 h 54"/>
              <a:gd name="T10" fmla="*/ 6761917 w 80"/>
              <a:gd name="T11" fmla="*/ 0 h 54"/>
              <a:gd name="T12" fmla="*/ 10079117 w 80"/>
              <a:gd name="T13" fmla="*/ 3235678 h 54"/>
              <a:gd name="T14" fmla="*/ 6761917 w 80"/>
              <a:gd name="T15" fmla="*/ 659588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" h="54">
                <a:moveTo>
                  <a:pt x="53" y="53"/>
                </a:moveTo>
                <a:lnTo>
                  <a:pt x="53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70" y="0"/>
                  <a:pt x="79" y="9"/>
                  <a:pt x="79" y="26"/>
                </a:cubicBezTo>
                <a:cubicBezTo>
                  <a:pt x="79" y="44"/>
                  <a:pt x="70" y="53"/>
                  <a:pt x="53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45">
            <a:extLst>
              <a:ext uri="{FF2B5EF4-FFF2-40B4-BE49-F238E27FC236}">
                <a16:creationId xmlns:a16="http://schemas.microsoft.com/office/drawing/2014/main" id="{5F0B8690-F793-5A40-9064-260B8F55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8089" y="7116188"/>
            <a:ext cx="79897" cy="79897"/>
          </a:xfrm>
          <a:custGeom>
            <a:avLst/>
            <a:gdLst>
              <a:gd name="T0" fmla="*/ 5613559 w 80"/>
              <a:gd name="T1" fmla="*/ 10079117 h 80"/>
              <a:gd name="T2" fmla="*/ 5613559 w 80"/>
              <a:gd name="T3" fmla="*/ 10079117 h 80"/>
              <a:gd name="T4" fmla="*/ 3317200 w 80"/>
              <a:gd name="T5" fmla="*/ 8930759 h 80"/>
              <a:gd name="T6" fmla="*/ 1148358 w 80"/>
              <a:gd name="T7" fmla="*/ 5613559 h 80"/>
              <a:gd name="T8" fmla="*/ 1148358 w 80"/>
              <a:gd name="T9" fmla="*/ 1148358 h 80"/>
              <a:gd name="T10" fmla="*/ 5613559 w 80"/>
              <a:gd name="T11" fmla="*/ 1148358 h 80"/>
              <a:gd name="T12" fmla="*/ 8930759 w 80"/>
              <a:gd name="T13" fmla="*/ 3317200 h 80"/>
              <a:gd name="T14" fmla="*/ 8930759 w 80"/>
              <a:gd name="T15" fmla="*/ 8930759 h 80"/>
              <a:gd name="T16" fmla="*/ 5613559 w 80"/>
              <a:gd name="T17" fmla="*/ 1007911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0" h="80">
                <a:moveTo>
                  <a:pt x="44" y="79"/>
                </a:moveTo>
                <a:lnTo>
                  <a:pt x="44" y="79"/>
                </a:lnTo>
                <a:cubicBezTo>
                  <a:pt x="44" y="79"/>
                  <a:pt x="35" y="70"/>
                  <a:pt x="26" y="70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5"/>
                  <a:pt x="0" y="17"/>
                  <a:pt x="9" y="9"/>
                </a:cubicBezTo>
                <a:cubicBezTo>
                  <a:pt x="17" y="0"/>
                  <a:pt x="35" y="0"/>
                  <a:pt x="44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9" y="35"/>
                  <a:pt x="79" y="52"/>
                  <a:pt x="70" y="70"/>
                </a:cubicBezTo>
                <a:cubicBezTo>
                  <a:pt x="61" y="70"/>
                  <a:pt x="52" y="79"/>
                  <a:pt x="44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46">
            <a:extLst>
              <a:ext uri="{FF2B5EF4-FFF2-40B4-BE49-F238E27FC236}">
                <a16:creationId xmlns:a16="http://schemas.microsoft.com/office/drawing/2014/main" id="{14B899B4-0A86-0B49-A7F7-BE266FA2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522" y="7222718"/>
            <a:ext cx="248569" cy="62142"/>
          </a:xfrm>
          <a:custGeom>
            <a:avLst/>
            <a:gdLst>
              <a:gd name="T0" fmla="*/ 28499109 w 247"/>
              <a:gd name="T1" fmla="*/ 7715956 h 63"/>
              <a:gd name="T2" fmla="*/ 28499109 w 247"/>
              <a:gd name="T3" fmla="*/ 7715956 h 63"/>
              <a:gd name="T4" fmla="*/ 3497693 w 247"/>
              <a:gd name="T5" fmla="*/ 7715956 h 63"/>
              <a:gd name="T6" fmla="*/ 0 w 247"/>
              <a:gd name="T7" fmla="*/ 3360208 h 63"/>
              <a:gd name="T8" fmla="*/ 3497693 w 247"/>
              <a:gd name="T9" fmla="*/ 0 h 63"/>
              <a:gd name="T10" fmla="*/ 28499109 w 247"/>
              <a:gd name="T11" fmla="*/ 0 h 63"/>
              <a:gd name="T12" fmla="*/ 31867231 w 247"/>
              <a:gd name="T13" fmla="*/ 3360208 h 63"/>
              <a:gd name="T14" fmla="*/ 28499109 w 247"/>
              <a:gd name="T15" fmla="*/ 7715956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" h="63">
                <a:moveTo>
                  <a:pt x="220" y="62"/>
                </a:moveTo>
                <a:lnTo>
                  <a:pt x="220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7" y="0"/>
                  <a:pt x="246" y="18"/>
                  <a:pt x="246" y="27"/>
                </a:cubicBezTo>
                <a:cubicBezTo>
                  <a:pt x="246" y="44"/>
                  <a:pt x="237" y="62"/>
                  <a:pt x="220" y="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47">
            <a:extLst>
              <a:ext uri="{FF2B5EF4-FFF2-40B4-BE49-F238E27FC236}">
                <a16:creationId xmlns:a16="http://schemas.microsoft.com/office/drawing/2014/main" id="{F55A03C0-C590-9A45-B615-2C1F2769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275" y="7697661"/>
            <a:ext cx="417241" cy="168672"/>
          </a:xfrm>
          <a:custGeom>
            <a:avLst/>
            <a:gdLst>
              <a:gd name="T0" fmla="*/ 31960823 w 414"/>
              <a:gd name="T1" fmla="*/ 21532434 h 168"/>
              <a:gd name="T2" fmla="*/ 31960823 w 414"/>
              <a:gd name="T3" fmla="*/ 21532434 h 168"/>
              <a:gd name="T4" fmla="*/ 21697099 w 414"/>
              <a:gd name="T5" fmla="*/ 21532434 h 168"/>
              <a:gd name="T6" fmla="*/ 14811122 w 414"/>
              <a:gd name="T7" fmla="*/ 19211717 h 168"/>
              <a:gd name="T8" fmla="*/ 1169290 w 414"/>
              <a:gd name="T9" fmla="*/ 5673064 h 168"/>
              <a:gd name="T10" fmla="*/ 0 w 414"/>
              <a:gd name="T11" fmla="*/ 2191808 h 168"/>
              <a:gd name="T12" fmla="*/ 3507869 w 414"/>
              <a:gd name="T13" fmla="*/ 0 h 168"/>
              <a:gd name="T14" fmla="*/ 49110524 w 414"/>
              <a:gd name="T15" fmla="*/ 0 h 168"/>
              <a:gd name="T16" fmla="*/ 52618393 w 414"/>
              <a:gd name="T17" fmla="*/ 2191808 h 168"/>
              <a:gd name="T18" fmla="*/ 51449103 w 414"/>
              <a:gd name="T19" fmla="*/ 5673064 h 168"/>
              <a:gd name="T20" fmla="*/ 37677510 w 414"/>
              <a:gd name="T21" fmla="*/ 19211717 h 168"/>
              <a:gd name="T22" fmla="*/ 31960823 w 414"/>
              <a:gd name="T23" fmla="*/ 21532434 h 168"/>
              <a:gd name="T24" fmla="*/ 12602304 w 414"/>
              <a:gd name="T25" fmla="*/ 6833602 h 168"/>
              <a:gd name="T26" fmla="*/ 12602304 w 414"/>
              <a:gd name="T27" fmla="*/ 6833602 h 168"/>
              <a:gd name="T28" fmla="*/ 19488280 w 414"/>
              <a:gd name="T29" fmla="*/ 13538294 h 168"/>
              <a:gd name="T30" fmla="*/ 21697099 w 414"/>
              <a:gd name="T31" fmla="*/ 14698833 h 168"/>
              <a:gd name="T32" fmla="*/ 31960823 w 414"/>
              <a:gd name="T33" fmla="*/ 14698833 h 168"/>
              <a:gd name="T34" fmla="*/ 33130113 w 414"/>
              <a:gd name="T35" fmla="*/ 13538294 h 168"/>
              <a:gd name="T36" fmla="*/ 40016089 w 414"/>
              <a:gd name="T37" fmla="*/ 6833602 h 168"/>
              <a:gd name="T38" fmla="*/ 12602304 w 414"/>
              <a:gd name="T39" fmla="*/ 6833602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4" h="168">
                <a:moveTo>
                  <a:pt x="246" y="167"/>
                </a:moveTo>
                <a:lnTo>
                  <a:pt x="246" y="167"/>
                </a:lnTo>
                <a:cubicBezTo>
                  <a:pt x="167" y="167"/>
                  <a:pt x="167" y="167"/>
                  <a:pt x="167" y="167"/>
                </a:cubicBezTo>
                <a:cubicBezTo>
                  <a:pt x="141" y="167"/>
                  <a:pt x="123" y="158"/>
                  <a:pt x="114" y="149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5"/>
                  <a:pt x="0" y="26"/>
                  <a:pt x="0" y="17"/>
                </a:cubicBezTo>
                <a:cubicBezTo>
                  <a:pt x="9" y="0"/>
                  <a:pt x="18" y="0"/>
                  <a:pt x="27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87" y="0"/>
                  <a:pt x="405" y="0"/>
                  <a:pt x="405" y="17"/>
                </a:cubicBezTo>
                <a:cubicBezTo>
                  <a:pt x="413" y="26"/>
                  <a:pt x="405" y="35"/>
                  <a:pt x="396" y="44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81" y="158"/>
                  <a:pt x="264" y="167"/>
                  <a:pt x="246" y="167"/>
                </a:cubicBezTo>
                <a:close/>
                <a:moveTo>
                  <a:pt x="97" y="53"/>
                </a:moveTo>
                <a:lnTo>
                  <a:pt x="97" y="53"/>
                </a:lnTo>
                <a:cubicBezTo>
                  <a:pt x="150" y="105"/>
                  <a:pt x="150" y="105"/>
                  <a:pt x="150" y="105"/>
                </a:cubicBezTo>
                <a:cubicBezTo>
                  <a:pt x="159" y="105"/>
                  <a:pt x="159" y="114"/>
                  <a:pt x="167" y="114"/>
                </a:cubicBezTo>
                <a:cubicBezTo>
                  <a:pt x="246" y="114"/>
                  <a:pt x="246" y="114"/>
                  <a:pt x="246" y="114"/>
                </a:cubicBezTo>
                <a:lnTo>
                  <a:pt x="255" y="105"/>
                </a:lnTo>
                <a:cubicBezTo>
                  <a:pt x="308" y="53"/>
                  <a:pt x="308" y="53"/>
                  <a:pt x="308" y="53"/>
                </a:cubicBezTo>
                <a:lnTo>
                  <a:pt x="97" y="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48">
            <a:extLst>
              <a:ext uri="{FF2B5EF4-FFF2-40B4-BE49-F238E27FC236}">
                <a16:creationId xmlns:a16="http://schemas.microsoft.com/office/drawing/2014/main" id="{44673020-5070-F242-B743-F8E0DC15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747" y="7697661"/>
            <a:ext cx="417241" cy="168672"/>
          </a:xfrm>
          <a:custGeom>
            <a:avLst/>
            <a:gdLst>
              <a:gd name="T0" fmla="*/ 31960823 w 414"/>
              <a:gd name="T1" fmla="*/ 21532434 h 168"/>
              <a:gd name="T2" fmla="*/ 31960823 w 414"/>
              <a:gd name="T3" fmla="*/ 21532434 h 168"/>
              <a:gd name="T4" fmla="*/ 21697099 w 414"/>
              <a:gd name="T5" fmla="*/ 21532434 h 168"/>
              <a:gd name="T6" fmla="*/ 15980412 w 414"/>
              <a:gd name="T7" fmla="*/ 19211717 h 168"/>
              <a:gd name="T8" fmla="*/ 2338579 w 414"/>
              <a:gd name="T9" fmla="*/ 5673064 h 168"/>
              <a:gd name="T10" fmla="*/ 1169290 w 414"/>
              <a:gd name="T11" fmla="*/ 2191808 h 168"/>
              <a:gd name="T12" fmla="*/ 4677158 w 414"/>
              <a:gd name="T13" fmla="*/ 0 h 168"/>
              <a:gd name="T14" fmla="*/ 50279814 w 414"/>
              <a:gd name="T15" fmla="*/ 0 h 168"/>
              <a:gd name="T16" fmla="*/ 53657922 w 414"/>
              <a:gd name="T17" fmla="*/ 2191808 h 168"/>
              <a:gd name="T18" fmla="*/ 52618393 w 414"/>
              <a:gd name="T19" fmla="*/ 5673064 h 168"/>
              <a:gd name="T20" fmla="*/ 38846800 w 414"/>
              <a:gd name="T21" fmla="*/ 19211717 h 168"/>
              <a:gd name="T22" fmla="*/ 31960823 w 414"/>
              <a:gd name="T23" fmla="*/ 21532434 h 168"/>
              <a:gd name="T24" fmla="*/ 13771593 w 414"/>
              <a:gd name="T25" fmla="*/ 6833602 h 168"/>
              <a:gd name="T26" fmla="*/ 13771593 w 414"/>
              <a:gd name="T27" fmla="*/ 6833602 h 168"/>
              <a:gd name="T28" fmla="*/ 20527809 w 414"/>
              <a:gd name="T29" fmla="*/ 13538294 h 168"/>
              <a:gd name="T30" fmla="*/ 21697099 w 414"/>
              <a:gd name="T31" fmla="*/ 14698833 h 168"/>
              <a:gd name="T32" fmla="*/ 31960823 w 414"/>
              <a:gd name="T33" fmla="*/ 14698833 h 168"/>
              <a:gd name="T34" fmla="*/ 34299402 w 414"/>
              <a:gd name="T35" fmla="*/ 13538294 h 168"/>
              <a:gd name="T36" fmla="*/ 41185379 w 414"/>
              <a:gd name="T37" fmla="*/ 6833602 h 168"/>
              <a:gd name="T38" fmla="*/ 13771593 w 414"/>
              <a:gd name="T39" fmla="*/ 6833602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4" h="168">
                <a:moveTo>
                  <a:pt x="246" y="167"/>
                </a:moveTo>
                <a:lnTo>
                  <a:pt x="246" y="167"/>
                </a:lnTo>
                <a:cubicBezTo>
                  <a:pt x="167" y="167"/>
                  <a:pt x="167" y="167"/>
                  <a:pt x="167" y="167"/>
                </a:cubicBezTo>
                <a:cubicBezTo>
                  <a:pt x="150" y="167"/>
                  <a:pt x="132" y="158"/>
                  <a:pt x="123" y="149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35"/>
                  <a:pt x="0" y="26"/>
                  <a:pt x="9" y="17"/>
                </a:cubicBezTo>
                <a:cubicBezTo>
                  <a:pt x="9" y="0"/>
                  <a:pt x="18" y="0"/>
                  <a:pt x="36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405" y="0"/>
                  <a:pt x="413" y="17"/>
                </a:cubicBezTo>
                <a:cubicBezTo>
                  <a:pt x="413" y="26"/>
                  <a:pt x="413" y="35"/>
                  <a:pt x="405" y="44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0" y="158"/>
                  <a:pt x="273" y="167"/>
                  <a:pt x="246" y="167"/>
                </a:cubicBezTo>
                <a:close/>
                <a:moveTo>
                  <a:pt x="106" y="53"/>
                </a:moveTo>
                <a:lnTo>
                  <a:pt x="106" y="53"/>
                </a:lnTo>
                <a:cubicBezTo>
                  <a:pt x="158" y="105"/>
                  <a:pt x="158" y="105"/>
                  <a:pt x="158" y="105"/>
                </a:cubicBezTo>
                <a:lnTo>
                  <a:pt x="167" y="114"/>
                </a:lnTo>
                <a:cubicBezTo>
                  <a:pt x="246" y="114"/>
                  <a:pt x="246" y="114"/>
                  <a:pt x="246" y="114"/>
                </a:cubicBezTo>
                <a:cubicBezTo>
                  <a:pt x="255" y="114"/>
                  <a:pt x="255" y="105"/>
                  <a:pt x="264" y="105"/>
                </a:cubicBezTo>
                <a:cubicBezTo>
                  <a:pt x="317" y="53"/>
                  <a:pt x="317" y="53"/>
                  <a:pt x="317" y="53"/>
                </a:cubicBezTo>
                <a:lnTo>
                  <a:pt x="106" y="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49">
            <a:extLst>
              <a:ext uri="{FF2B5EF4-FFF2-40B4-BE49-F238E27FC236}">
                <a16:creationId xmlns:a16="http://schemas.microsoft.com/office/drawing/2014/main" id="{81450612-8A63-734B-BEF8-D81847E7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433" y="7484601"/>
            <a:ext cx="701320" cy="62142"/>
          </a:xfrm>
          <a:custGeom>
            <a:avLst/>
            <a:gdLst>
              <a:gd name="T0" fmla="*/ 85833759 w 695"/>
              <a:gd name="T1" fmla="*/ 7838614 h 62"/>
              <a:gd name="T2" fmla="*/ 85833759 w 695"/>
              <a:gd name="T3" fmla="*/ 7838614 h 62"/>
              <a:gd name="T4" fmla="*/ 85833759 w 695"/>
              <a:gd name="T5" fmla="*/ 7838614 h 62"/>
              <a:gd name="T6" fmla="*/ 3386318 w 695"/>
              <a:gd name="T7" fmla="*/ 7838614 h 62"/>
              <a:gd name="T8" fmla="*/ 0 w 695"/>
              <a:gd name="T9" fmla="*/ 3340919 h 62"/>
              <a:gd name="T10" fmla="*/ 3386318 w 695"/>
              <a:gd name="T11" fmla="*/ 0 h 62"/>
              <a:gd name="T12" fmla="*/ 3386318 w 695"/>
              <a:gd name="T13" fmla="*/ 0 h 62"/>
              <a:gd name="T14" fmla="*/ 85833759 w 695"/>
              <a:gd name="T15" fmla="*/ 1156417 h 62"/>
              <a:gd name="T16" fmla="*/ 90392277 w 695"/>
              <a:gd name="T17" fmla="*/ 4497336 h 62"/>
              <a:gd name="T18" fmla="*/ 85833759 w 695"/>
              <a:gd name="T19" fmla="*/ 7838614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5" h="62">
                <a:moveTo>
                  <a:pt x="659" y="61"/>
                </a:moveTo>
                <a:lnTo>
                  <a:pt x="659" y="61"/>
                </a:lnTo>
                <a:cubicBezTo>
                  <a:pt x="26" y="61"/>
                  <a:pt x="26" y="61"/>
                  <a:pt x="26" y="61"/>
                </a:cubicBezTo>
                <a:cubicBezTo>
                  <a:pt x="17" y="61"/>
                  <a:pt x="0" y="44"/>
                  <a:pt x="0" y="26"/>
                </a:cubicBezTo>
                <a:cubicBezTo>
                  <a:pt x="0" y="18"/>
                  <a:pt x="17" y="0"/>
                  <a:pt x="26" y="0"/>
                </a:cubicBezTo>
                <a:cubicBezTo>
                  <a:pt x="659" y="9"/>
                  <a:pt x="659" y="9"/>
                  <a:pt x="659" y="9"/>
                </a:cubicBezTo>
                <a:cubicBezTo>
                  <a:pt x="677" y="9"/>
                  <a:pt x="694" y="18"/>
                  <a:pt x="694" y="35"/>
                </a:cubicBezTo>
                <a:cubicBezTo>
                  <a:pt x="694" y="53"/>
                  <a:pt x="677" y="61"/>
                  <a:pt x="659" y="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50">
            <a:extLst>
              <a:ext uri="{FF2B5EF4-FFF2-40B4-BE49-F238E27FC236}">
                <a16:creationId xmlns:a16="http://schemas.microsoft.com/office/drawing/2014/main" id="{72B3F497-F921-E046-B41A-3BC97BD1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610" y="6983026"/>
            <a:ext cx="1620139" cy="568158"/>
          </a:xfrm>
          <a:custGeom>
            <a:avLst/>
            <a:gdLst>
              <a:gd name="T0" fmla="*/ 195959521 w 1609"/>
              <a:gd name="T1" fmla="*/ 73209387 h 563"/>
              <a:gd name="T2" fmla="*/ 195959521 w 1609"/>
              <a:gd name="T3" fmla="*/ 73209387 h 563"/>
              <a:gd name="T4" fmla="*/ 190253372 w 1609"/>
              <a:gd name="T5" fmla="*/ 73209387 h 563"/>
              <a:gd name="T6" fmla="*/ 186881179 w 1609"/>
              <a:gd name="T7" fmla="*/ 69822480 h 563"/>
              <a:gd name="T8" fmla="*/ 190253372 w 1609"/>
              <a:gd name="T9" fmla="*/ 66435572 h 563"/>
              <a:gd name="T10" fmla="*/ 190253372 w 1609"/>
              <a:gd name="T11" fmla="*/ 66435572 h 563"/>
              <a:gd name="T12" fmla="*/ 195959521 w 1609"/>
              <a:gd name="T13" fmla="*/ 66435572 h 563"/>
              <a:gd name="T14" fmla="*/ 195959521 w 1609"/>
              <a:gd name="T15" fmla="*/ 66435572 h 563"/>
              <a:gd name="T16" fmla="*/ 199460998 w 1609"/>
              <a:gd name="T17" fmla="*/ 64090652 h 563"/>
              <a:gd name="T18" fmla="*/ 201665671 w 1609"/>
              <a:gd name="T19" fmla="*/ 60703744 h 563"/>
              <a:gd name="T20" fmla="*/ 194792363 w 1609"/>
              <a:gd name="T21" fmla="*/ 42336341 h 563"/>
              <a:gd name="T22" fmla="*/ 186881179 w 1609"/>
              <a:gd name="T23" fmla="*/ 40121714 h 563"/>
              <a:gd name="T24" fmla="*/ 172096687 w 1609"/>
              <a:gd name="T25" fmla="*/ 30873046 h 563"/>
              <a:gd name="T26" fmla="*/ 150438887 w 1609"/>
              <a:gd name="T27" fmla="*/ 13677923 h 563"/>
              <a:gd name="T28" fmla="*/ 123074576 w 1609"/>
              <a:gd name="T29" fmla="*/ 8076388 h 563"/>
              <a:gd name="T30" fmla="*/ 121907417 w 1609"/>
              <a:gd name="T31" fmla="*/ 8076388 h 563"/>
              <a:gd name="T32" fmla="*/ 104788247 w 1609"/>
              <a:gd name="T33" fmla="*/ 8076388 h 563"/>
              <a:gd name="T34" fmla="*/ 101416415 w 1609"/>
              <a:gd name="T35" fmla="*/ 8076388 h 563"/>
              <a:gd name="T36" fmla="*/ 14784492 w 1609"/>
              <a:gd name="T37" fmla="*/ 8076388 h 563"/>
              <a:gd name="T38" fmla="*/ 11283016 w 1609"/>
              <a:gd name="T39" fmla="*/ 11463295 h 563"/>
              <a:gd name="T40" fmla="*/ 11283016 w 1609"/>
              <a:gd name="T41" fmla="*/ 11463295 h 563"/>
              <a:gd name="T42" fmla="*/ 6743664 w 1609"/>
              <a:gd name="T43" fmla="*/ 61876385 h 563"/>
              <a:gd name="T44" fmla="*/ 11283016 w 1609"/>
              <a:gd name="T45" fmla="*/ 65263292 h 563"/>
              <a:gd name="T46" fmla="*/ 22695675 w 1609"/>
              <a:gd name="T47" fmla="*/ 65263292 h 563"/>
              <a:gd name="T48" fmla="*/ 26197152 w 1609"/>
              <a:gd name="T49" fmla="*/ 68650200 h 563"/>
              <a:gd name="T50" fmla="*/ 22695675 w 1609"/>
              <a:gd name="T51" fmla="*/ 72167400 h 563"/>
              <a:gd name="T52" fmla="*/ 11283016 w 1609"/>
              <a:gd name="T53" fmla="*/ 72167400 h 563"/>
              <a:gd name="T54" fmla="*/ 0 w 1609"/>
              <a:gd name="T55" fmla="*/ 61876385 h 563"/>
              <a:gd name="T56" fmla="*/ 0 w 1609"/>
              <a:gd name="T57" fmla="*/ 60703744 h 563"/>
              <a:gd name="T58" fmla="*/ 3371832 w 1609"/>
              <a:gd name="T59" fmla="*/ 11463295 h 563"/>
              <a:gd name="T60" fmla="*/ 14784492 w 1609"/>
              <a:gd name="T61" fmla="*/ 0 h 563"/>
              <a:gd name="T62" fmla="*/ 101416415 w 1609"/>
              <a:gd name="T63" fmla="*/ 0 h 563"/>
              <a:gd name="T64" fmla="*/ 104788247 w 1609"/>
              <a:gd name="T65" fmla="*/ 0 h 563"/>
              <a:gd name="T66" fmla="*/ 121907417 w 1609"/>
              <a:gd name="T67" fmla="*/ 0 h 563"/>
              <a:gd name="T68" fmla="*/ 123074576 w 1609"/>
              <a:gd name="T69" fmla="*/ 0 h 563"/>
              <a:gd name="T70" fmla="*/ 153810719 w 1609"/>
              <a:gd name="T71" fmla="*/ 6904108 h 563"/>
              <a:gd name="T72" fmla="*/ 176636038 w 1609"/>
              <a:gd name="T73" fmla="*/ 26313859 h 563"/>
              <a:gd name="T74" fmla="*/ 188048338 w 1609"/>
              <a:gd name="T75" fmla="*/ 32045326 h 563"/>
              <a:gd name="T76" fmla="*/ 198293839 w 1609"/>
              <a:gd name="T77" fmla="*/ 35432233 h 563"/>
              <a:gd name="T78" fmla="*/ 208539340 w 1609"/>
              <a:gd name="T79" fmla="*/ 59531464 h 563"/>
              <a:gd name="T80" fmla="*/ 205167508 w 1609"/>
              <a:gd name="T81" fmla="*/ 68650200 h 563"/>
              <a:gd name="T82" fmla="*/ 197126680 w 1609"/>
              <a:gd name="T83" fmla="*/ 73209387 h 563"/>
              <a:gd name="T84" fmla="*/ 195959521 w 1609"/>
              <a:gd name="T85" fmla="*/ 73209387 h 56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609" h="563">
                <a:moveTo>
                  <a:pt x="1511" y="562"/>
                </a:moveTo>
                <a:lnTo>
                  <a:pt x="1511" y="562"/>
                </a:lnTo>
                <a:cubicBezTo>
                  <a:pt x="1467" y="562"/>
                  <a:pt x="1467" y="562"/>
                  <a:pt x="1467" y="562"/>
                </a:cubicBezTo>
                <a:cubicBezTo>
                  <a:pt x="1450" y="562"/>
                  <a:pt x="1441" y="554"/>
                  <a:pt x="1441" y="536"/>
                </a:cubicBezTo>
                <a:cubicBezTo>
                  <a:pt x="1441" y="519"/>
                  <a:pt x="1450" y="510"/>
                  <a:pt x="1467" y="510"/>
                </a:cubicBezTo>
                <a:cubicBezTo>
                  <a:pt x="1511" y="510"/>
                  <a:pt x="1511" y="510"/>
                  <a:pt x="1511" y="510"/>
                </a:cubicBezTo>
                <a:cubicBezTo>
                  <a:pt x="1529" y="510"/>
                  <a:pt x="1538" y="501"/>
                  <a:pt x="1538" y="492"/>
                </a:cubicBezTo>
                <a:cubicBezTo>
                  <a:pt x="1546" y="483"/>
                  <a:pt x="1555" y="475"/>
                  <a:pt x="1555" y="466"/>
                </a:cubicBezTo>
                <a:cubicBezTo>
                  <a:pt x="1538" y="351"/>
                  <a:pt x="1511" y="325"/>
                  <a:pt x="1502" y="325"/>
                </a:cubicBezTo>
                <a:cubicBezTo>
                  <a:pt x="1476" y="316"/>
                  <a:pt x="1458" y="308"/>
                  <a:pt x="1441" y="308"/>
                </a:cubicBezTo>
                <a:cubicBezTo>
                  <a:pt x="1406" y="299"/>
                  <a:pt x="1371" y="290"/>
                  <a:pt x="1327" y="237"/>
                </a:cubicBezTo>
                <a:cubicBezTo>
                  <a:pt x="1265" y="167"/>
                  <a:pt x="1212" y="132"/>
                  <a:pt x="1160" y="105"/>
                </a:cubicBezTo>
                <a:cubicBezTo>
                  <a:pt x="1098" y="70"/>
                  <a:pt x="1028" y="62"/>
                  <a:pt x="949" y="62"/>
                </a:cubicBezTo>
                <a:cubicBezTo>
                  <a:pt x="940" y="62"/>
                  <a:pt x="940" y="62"/>
                  <a:pt x="940" y="62"/>
                </a:cubicBezTo>
                <a:cubicBezTo>
                  <a:pt x="922" y="62"/>
                  <a:pt x="843" y="62"/>
                  <a:pt x="808" y="62"/>
                </a:cubicBezTo>
                <a:cubicBezTo>
                  <a:pt x="782" y="62"/>
                  <a:pt x="782" y="62"/>
                  <a:pt x="782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96" y="62"/>
                  <a:pt x="87" y="70"/>
                  <a:pt x="87" y="88"/>
                </a:cubicBezTo>
                <a:cubicBezTo>
                  <a:pt x="52" y="475"/>
                  <a:pt x="52" y="475"/>
                  <a:pt x="52" y="475"/>
                </a:cubicBezTo>
                <a:cubicBezTo>
                  <a:pt x="52" y="483"/>
                  <a:pt x="70" y="501"/>
                  <a:pt x="87" y="501"/>
                </a:cubicBezTo>
                <a:cubicBezTo>
                  <a:pt x="175" y="501"/>
                  <a:pt x="175" y="501"/>
                  <a:pt x="175" y="501"/>
                </a:cubicBezTo>
                <a:cubicBezTo>
                  <a:pt x="193" y="501"/>
                  <a:pt x="202" y="510"/>
                  <a:pt x="202" y="527"/>
                </a:cubicBezTo>
                <a:cubicBezTo>
                  <a:pt x="202" y="545"/>
                  <a:pt x="193" y="554"/>
                  <a:pt x="175" y="554"/>
                </a:cubicBezTo>
                <a:cubicBezTo>
                  <a:pt x="87" y="554"/>
                  <a:pt x="87" y="554"/>
                  <a:pt x="87" y="554"/>
                </a:cubicBezTo>
                <a:cubicBezTo>
                  <a:pt x="35" y="554"/>
                  <a:pt x="0" y="519"/>
                  <a:pt x="0" y="475"/>
                </a:cubicBezTo>
                <a:lnTo>
                  <a:pt x="0" y="466"/>
                </a:lnTo>
                <a:cubicBezTo>
                  <a:pt x="26" y="88"/>
                  <a:pt x="26" y="88"/>
                  <a:pt x="26" y="88"/>
                </a:cubicBezTo>
                <a:cubicBezTo>
                  <a:pt x="26" y="44"/>
                  <a:pt x="61" y="0"/>
                  <a:pt x="114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43" y="0"/>
                  <a:pt x="922" y="0"/>
                  <a:pt x="940" y="0"/>
                </a:cubicBezTo>
                <a:cubicBezTo>
                  <a:pt x="940" y="0"/>
                  <a:pt x="940" y="0"/>
                  <a:pt x="949" y="0"/>
                </a:cubicBezTo>
                <a:cubicBezTo>
                  <a:pt x="1036" y="0"/>
                  <a:pt x="1116" y="18"/>
                  <a:pt x="1186" y="53"/>
                </a:cubicBezTo>
                <a:cubicBezTo>
                  <a:pt x="1247" y="79"/>
                  <a:pt x="1300" y="123"/>
                  <a:pt x="1362" y="202"/>
                </a:cubicBezTo>
                <a:cubicBezTo>
                  <a:pt x="1397" y="237"/>
                  <a:pt x="1414" y="246"/>
                  <a:pt x="1450" y="246"/>
                </a:cubicBezTo>
                <a:cubicBezTo>
                  <a:pt x="1467" y="255"/>
                  <a:pt x="1493" y="255"/>
                  <a:pt x="1529" y="272"/>
                </a:cubicBezTo>
                <a:cubicBezTo>
                  <a:pt x="1573" y="290"/>
                  <a:pt x="1599" y="351"/>
                  <a:pt x="1608" y="457"/>
                </a:cubicBezTo>
                <a:cubicBezTo>
                  <a:pt x="1608" y="483"/>
                  <a:pt x="1599" y="510"/>
                  <a:pt x="1582" y="527"/>
                </a:cubicBezTo>
                <a:cubicBezTo>
                  <a:pt x="1564" y="554"/>
                  <a:pt x="1546" y="562"/>
                  <a:pt x="1520" y="562"/>
                </a:cubicBezTo>
                <a:cubicBezTo>
                  <a:pt x="1511" y="562"/>
                  <a:pt x="1511" y="562"/>
                  <a:pt x="1511" y="5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51">
            <a:extLst>
              <a:ext uri="{FF2B5EF4-FFF2-40B4-BE49-F238E27FC236}">
                <a16:creationId xmlns:a16="http://schemas.microsoft.com/office/drawing/2014/main" id="{5E1885BB-B78E-CC4F-815D-281F0697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694" y="7062923"/>
            <a:ext cx="328466" cy="213059"/>
          </a:xfrm>
          <a:custGeom>
            <a:avLst/>
            <a:gdLst>
              <a:gd name="T0" fmla="*/ 39750738 w 327"/>
              <a:gd name="T1" fmla="*/ 27259831 h 212"/>
              <a:gd name="T2" fmla="*/ 39750738 w 327"/>
              <a:gd name="T3" fmla="*/ 27259831 h 212"/>
              <a:gd name="T4" fmla="*/ 39750738 w 327"/>
              <a:gd name="T5" fmla="*/ 27259831 h 212"/>
              <a:gd name="T6" fmla="*/ 20520763 w 327"/>
              <a:gd name="T7" fmla="*/ 26097062 h 212"/>
              <a:gd name="T8" fmla="*/ 2323275 w 327"/>
              <a:gd name="T9" fmla="*/ 23900561 h 212"/>
              <a:gd name="T10" fmla="*/ 0 w 327"/>
              <a:gd name="T11" fmla="*/ 21575024 h 212"/>
              <a:gd name="T12" fmla="*/ 0 w 327"/>
              <a:gd name="T13" fmla="*/ 2325538 h 212"/>
              <a:gd name="T14" fmla="*/ 2323275 w 327"/>
              <a:gd name="T15" fmla="*/ 0 h 212"/>
              <a:gd name="T16" fmla="*/ 2323275 w 327"/>
              <a:gd name="T17" fmla="*/ 0 h 212"/>
              <a:gd name="T18" fmla="*/ 17036031 w 327"/>
              <a:gd name="T19" fmla="*/ 3358910 h 212"/>
              <a:gd name="T20" fmla="*/ 32910603 w 327"/>
              <a:gd name="T21" fmla="*/ 14727807 h 212"/>
              <a:gd name="T22" fmla="*/ 40912196 w 327"/>
              <a:gd name="T23" fmla="*/ 23900561 h 212"/>
              <a:gd name="T24" fmla="*/ 40912196 w 327"/>
              <a:gd name="T25" fmla="*/ 26097062 h 212"/>
              <a:gd name="T26" fmla="*/ 39750738 w 327"/>
              <a:gd name="T27" fmla="*/ 27259831 h 212"/>
              <a:gd name="T28" fmla="*/ 4517219 w 327"/>
              <a:gd name="T29" fmla="*/ 19378882 h 212"/>
              <a:gd name="T30" fmla="*/ 4517219 w 327"/>
              <a:gd name="T31" fmla="*/ 19378882 h 212"/>
              <a:gd name="T32" fmla="*/ 20520763 w 327"/>
              <a:gd name="T33" fmla="*/ 20412614 h 212"/>
              <a:gd name="T34" fmla="*/ 34072061 w 327"/>
              <a:gd name="T35" fmla="*/ 22737792 h 212"/>
              <a:gd name="T36" fmla="*/ 14842086 w 327"/>
              <a:gd name="T37" fmla="*/ 8009986 h 212"/>
              <a:gd name="T38" fmla="*/ 4517219 w 327"/>
              <a:gd name="T39" fmla="*/ 4521679 h 212"/>
              <a:gd name="T40" fmla="*/ 4517219 w 327"/>
              <a:gd name="T41" fmla="*/ 19378882 h 2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27" h="212">
                <a:moveTo>
                  <a:pt x="308" y="211"/>
                </a:moveTo>
                <a:lnTo>
                  <a:pt x="308" y="211"/>
                </a:lnTo>
                <a:cubicBezTo>
                  <a:pt x="264" y="211"/>
                  <a:pt x="211" y="202"/>
                  <a:pt x="159" y="202"/>
                </a:cubicBezTo>
                <a:cubicBezTo>
                  <a:pt x="106" y="193"/>
                  <a:pt x="53" y="185"/>
                  <a:pt x="18" y="185"/>
                </a:cubicBezTo>
                <a:cubicBezTo>
                  <a:pt x="0" y="185"/>
                  <a:pt x="0" y="176"/>
                  <a:pt x="0" y="16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53" y="0"/>
                  <a:pt x="97" y="9"/>
                  <a:pt x="132" y="26"/>
                </a:cubicBezTo>
                <a:cubicBezTo>
                  <a:pt x="176" y="53"/>
                  <a:pt x="229" y="88"/>
                  <a:pt x="255" y="114"/>
                </a:cubicBezTo>
                <a:cubicBezTo>
                  <a:pt x="264" y="123"/>
                  <a:pt x="308" y="167"/>
                  <a:pt x="317" y="185"/>
                </a:cubicBezTo>
                <a:cubicBezTo>
                  <a:pt x="326" y="193"/>
                  <a:pt x="326" y="193"/>
                  <a:pt x="317" y="202"/>
                </a:cubicBezTo>
                <a:cubicBezTo>
                  <a:pt x="317" y="211"/>
                  <a:pt x="308" y="211"/>
                  <a:pt x="308" y="211"/>
                </a:cubicBezTo>
                <a:close/>
                <a:moveTo>
                  <a:pt x="35" y="150"/>
                </a:moveTo>
                <a:lnTo>
                  <a:pt x="35" y="150"/>
                </a:lnTo>
                <a:cubicBezTo>
                  <a:pt x="70" y="150"/>
                  <a:pt x="115" y="158"/>
                  <a:pt x="159" y="158"/>
                </a:cubicBezTo>
                <a:cubicBezTo>
                  <a:pt x="194" y="167"/>
                  <a:pt x="229" y="167"/>
                  <a:pt x="264" y="176"/>
                </a:cubicBezTo>
                <a:cubicBezTo>
                  <a:pt x="229" y="141"/>
                  <a:pt x="167" y="88"/>
                  <a:pt x="115" y="62"/>
                </a:cubicBezTo>
                <a:cubicBezTo>
                  <a:pt x="88" y="44"/>
                  <a:pt x="62" y="35"/>
                  <a:pt x="35" y="35"/>
                </a:cubicBezTo>
                <a:lnTo>
                  <a:pt x="35" y="1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52">
            <a:extLst>
              <a:ext uri="{FF2B5EF4-FFF2-40B4-BE49-F238E27FC236}">
                <a16:creationId xmlns:a16="http://schemas.microsoft.com/office/drawing/2014/main" id="{07BA0166-5B23-DC49-BE5D-EA5D7963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694" y="7284860"/>
            <a:ext cx="97652" cy="35510"/>
          </a:xfrm>
          <a:custGeom>
            <a:avLst/>
            <a:gdLst>
              <a:gd name="T0" fmla="*/ 10033454 w 98"/>
              <a:gd name="T1" fmla="*/ 4355747 h 36"/>
              <a:gd name="T2" fmla="*/ 10033454 w 98"/>
              <a:gd name="T3" fmla="*/ 4355747 h 36"/>
              <a:gd name="T4" fmla="*/ 2286162 w 98"/>
              <a:gd name="T5" fmla="*/ 4355747 h 36"/>
              <a:gd name="T6" fmla="*/ 0 w 98"/>
              <a:gd name="T7" fmla="*/ 2115608 h 36"/>
              <a:gd name="T8" fmla="*/ 2286162 w 98"/>
              <a:gd name="T9" fmla="*/ 0 h 36"/>
              <a:gd name="T10" fmla="*/ 10033454 w 98"/>
              <a:gd name="T11" fmla="*/ 0 h 36"/>
              <a:gd name="T12" fmla="*/ 12319616 w 98"/>
              <a:gd name="T13" fmla="*/ 2115608 h 36"/>
              <a:gd name="T14" fmla="*/ 10033454 w 98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8" h="36">
                <a:moveTo>
                  <a:pt x="79" y="35"/>
                </a:moveTo>
                <a:lnTo>
                  <a:pt x="7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7" y="9"/>
                  <a:pt x="97" y="17"/>
                </a:cubicBezTo>
                <a:cubicBezTo>
                  <a:pt x="97" y="26"/>
                  <a:pt x="88" y="35"/>
                  <a:pt x="79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53">
            <a:extLst>
              <a:ext uri="{FF2B5EF4-FFF2-40B4-BE49-F238E27FC236}">
                <a16:creationId xmlns:a16="http://schemas.microsoft.com/office/drawing/2014/main" id="{45F1DC33-C310-A14F-8DDE-D01834A4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630" y="7386949"/>
            <a:ext cx="239692" cy="248569"/>
          </a:xfrm>
          <a:custGeom>
            <a:avLst/>
            <a:gdLst>
              <a:gd name="T0" fmla="*/ 15957457 w 238"/>
              <a:gd name="T1" fmla="*/ 31867231 h 247"/>
              <a:gd name="T2" fmla="*/ 15957457 w 238"/>
              <a:gd name="T3" fmla="*/ 31867231 h 247"/>
              <a:gd name="T4" fmla="*/ 0 w 238"/>
              <a:gd name="T5" fmla="*/ 15933615 h 247"/>
              <a:gd name="T6" fmla="*/ 15957457 w 238"/>
              <a:gd name="T7" fmla="*/ 0 h 247"/>
              <a:gd name="T8" fmla="*/ 30747540 w 238"/>
              <a:gd name="T9" fmla="*/ 15933615 h 247"/>
              <a:gd name="T10" fmla="*/ 15957457 w 238"/>
              <a:gd name="T11" fmla="*/ 31867231 h 247"/>
              <a:gd name="T12" fmla="*/ 15957457 w 238"/>
              <a:gd name="T13" fmla="*/ 8031593 h 247"/>
              <a:gd name="T14" fmla="*/ 15957457 w 238"/>
              <a:gd name="T15" fmla="*/ 8031593 h 247"/>
              <a:gd name="T16" fmla="*/ 6876009 w 238"/>
              <a:gd name="T17" fmla="*/ 15933615 h 247"/>
              <a:gd name="T18" fmla="*/ 15957457 w 238"/>
              <a:gd name="T19" fmla="*/ 23965209 h 247"/>
              <a:gd name="T20" fmla="*/ 24001199 w 238"/>
              <a:gd name="T21" fmla="*/ 15933615 h 247"/>
              <a:gd name="T22" fmla="*/ 15957457 w 238"/>
              <a:gd name="T23" fmla="*/ 8031593 h 2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8" h="247">
                <a:moveTo>
                  <a:pt x="123" y="246"/>
                </a:moveTo>
                <a:lnTo>
                  <a:pt x="123" y="246"/>
                </a:lnTo>
                <a:cubicBezTo>
                  <a:pt x="53" y="246"/>
                  <a:pt x="0" y="194"/>
                  <a:pt x="0" y="123"/>
                </a:cubicBezTo>
                <a:cubicBezTo>
                  <a:pt x="0" y="62"/>
                  <a:pt x="53" y="0"/>
                  <a:pt x="123" y="0"/>
                </a:cubicBezTo>
                <a:cubicBezTo>
                  <a:pt x="185" y="0"/>
                  <a:pt x="237" y="62"/>
                  <a:pt x="237" y="123"/>
                </a:cubicBezTo>
                <a:cubicBezTo>
                  <a:pt x="237" y="194"/>
                  <a:pt x="185" y="246"/>
                  <a:pt x="123" y="246"/>
                </a:cubicBezTo>
                <a:close/>
                <a:moveTo>
                  <a:pt x="123" y="62"/>
                </a:moveTo>
                <a:lnTo>
                  <a:pt x="123" y="62"/>
                </a:lnTo>
                <a:cubicBezTo>
                  <a:pt x="88" y="62"/>
                  <a:pt x="53" y="88"/>
                  <a:pt x="53" y="123"/>
                </a:cubicBezTo>
                <a:cubicBezTo>
                  <a:pt x="53" y="158"/>
                  <a:pt x="88" y="185"/>
                  <a:pt x="123" y="185"/>
                </a:cubicBezTo>
                <a:cubicBezTo>
                  <a:pt x="158" y="185"/>
                  <a:pt x="185" y="158"/>
                  <a:pt x="185" y="123"/>
                </a:cubicBezTo>
                <a:cubicBezTo>
                  <a:pt x="185" y="88"/>
                  <a:pt x="158" y="62"/>
                  <a:pt x="123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54">
            <a:extLst>
              <a:ext uri="{FF2B5EF4-FFF2-40B4-BE49-F238E27FC236}">
                <a16:creationId xmlns:a16="http://schemas.microsoft.com/office/drawing/2014/main" id="{08E84089-A371-C840-AC27-697A9252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87" y="7386949"/>
            <a:ext cx="239692" cy="248569"/>
          </a:xfrm>
          <a:custGeom>
            <a:avLst/>
            <a:gdLst>
              <a:gd name="T0" fmla="*/ 14790084 w 238"/>
              <a:gd name="T1" fmla="*/ 31867231 h 247"/>
              <a:gd name="T2" fmla="*/ 14790084 w 238"/>
              <a:gd name="T3" fmla="*/ 31867231 h 247"/>
              <a:gd name="T4" fmla="*/ 0 w 238"/>
              <a:gd name="T5" fmla="*/ 15933615 h 247"/>
              <a:gd name="T6" fmla="*/ 14790084 w 238"/>
              <a:gd name="T7" fmla="*/ 0 h 247"/>
              <a:gd name="T8" fmla="*/ 30747540 w 238"/>
              <a:gd name="T9" fmla="*/ 15933615 h 247"/>
              <a:gd name="T10" fmla="*/ 14790084 w 238"/>
              <a:gd name="T11" fmla="*/ 31867231 h 247"/>
              <a:gd name="T12" fmla="*/ 14790084 w 238"/>
              <a:gd name="T13" fmla="*/ 8031593 h 247"/>
              <a:gd name="T14" fmla="*/ 14790084 w 238"/>
              <a:gd name="T15" fmla="*/ 8031593 h 247"/>
              <a:gd name="T16" fmla="*/ 6876009 w 238"/>
              <a:gd name="T17" fmla="*/ 15933615 h 247"/>
              <a:gd name="T18" fmla="*/ 14790084 w 238"/>
              <a:gd name="T19" fmla="*/ 23965209 h 247"/>
              <a:gd name="T20" fmla="*/ 24001199 w 238"/>
              <a:gd name="T21" fmla="*/ 15933615 h 247"/>
              <a:gd name="T22" fmla="*/ 14790084 w 238"/>
              <a:gd name="T23" fmla="*/ 8031593 h 2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8" h="247">
                <a:moveTo>
                  <a:pt x="114" y="246"/>
                </a:moveTo>
                <a:lnTo>
                  <a:pt x="114" y="246"/>
                </a:lnTo>
                <a:cubicBezTo>
                  <a:pt x="53" y="246"/>
                  <a:pt x="0" y="194"/>
                  <a:pt x="0" y="123"/>
                </a:cubicBezTo>
                <a:cubicBezTo>
                  <a:pt x="0" y="62"/>
                  <a:pt x="53" y="0"/>
                  <a:pt x="114" y="0"/>
                </a:cubicBezTo>
                <a:cubicBezTo>
                  <a:pt x="185" y="0"/>
                  <a:pt x="237" y="62"/>
                  <a:pt x="237" y="123"/>
                </a:cubicBezTo>
                <a:cubicBezTo>
                  <a:pt x="237" y="194"/>
                  <a:pt x="185" y="246"/>
                  <a:pt x="114" y="246"/>
                </a:cubicBezTo>
                <a:close/>
                <a:moveTo>
                  <a:pt x="114" y="62"/>
                </a:moveTo>
                <a:lnTo>
                  <a:pt x="114" y="62"/>
                </a:lnTo>
                <a:cubicBezTo>
                  <a:pt x="88" y="62"/>
                  <a:pt x="53" y="88"/>
                  <a:pt x="53" y="123"/>
                </a:cubicBezTo>
                <a:cubicBezTo>
                  <a:pt x="53" y="158"/>
                  <a:pt x="88" y="185"/>
                  <a:pt x="114" y="185"/>
                </a:cubicBezTo>
                <a:cubicBezTo>
                  <a:pt x="150" y="185"/>
                  <a:pt x="185" y="158"/>
                  <a:pt x="185" y="123"/>
                </a:cubicBezTo>
                <a:cubicBezTo>
                  <a:pt x="185" y="88"/>
                  <a:pt x="150" y="62"/>
                  <a:pt x="114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55">
            <a:extLst>
              <a:ext uri="{FF2B5EF4-FFF2-40B4-BE49-F238E27FC236}">
                <a16:creationId xmlns:a16="http://schemas.microsoft.com/office/drawing/2014/main" id="{3FCE8B28-55AF-9745-8CF6-6377097F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759" y="7426899"/>
            <a:ext cx="159794" cy="35510"/>
          </a:xfrm>
          <a:custGeom>
            <a:avLst/>
            <a:gdLst>
              <a:gd name="T0" fmla="*/ 18216113 w 159"/>
              <a:gd name="T1" fmla="*/ 4355747 h 36"/>
              <a:gd name="T2" fmla="*/ 18216113 w 159"/>
              <a:gd name="T3" fmla="*/ 4355747 h 36"/>
              <a:gd name="T4" fmla="*/ 18216113 w 159"/>
              <a:gd name="T5" fmla="*/ 4355747 h 36"/>
              <a:gd name="T6" fmla="*/ 2325538 w 159"/>
              <a:gd name="T7" fmla="*/ 4355747 h 36"/>
              <a:gd name="T8" fmla="*/ 0 w 159"/>
              <a:gd name="T9" fmla="*/ 2115608 h 36"/>
              <a:gd name="T10" fmla="*/ 2325538 w 159"/>
              <a:gd name="T11" fmla="*/ 0 h 36"/>
              <a:gd name="T12" fmla="*/ 18216113 w 159"/>
              <a:gd name="T13" fmla="*/ 0 h 36"/>
              <a:gd name="T14" fmla="*/ 20412614 w 159"/>
              <a:gd name="T15" fmla="*/ 2115608 h 36"/>
              <a:gd name="T16" fmla="*/ 18216113 w 159"/>
              <a:gd name="T17" fmla="*/ 4355747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9" h="36">
                <a:moveTo>
                  <a:pt x="141" y="35"/>
                </a:moveTo>
                <a:lnTo>
                  <a:pt x="141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0" y="0"/>
                  <a:pt x="158" y="8"/>
                  <a:pt x="158" y="17"/>
                </a:cubicBezTo>
                <a:cubicBezTo>
                  <a:pt x="158" y="26"/>
                  <a:pt x="150" y="35"/>
                  <a:pt x="141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56">
            <a:extLst>
              <a:ext uri="{FF2B5EF4-FFF2-40B4-BE49-F238E27FC236}">
                <a16:creationId xmlns:a16="http://schemas.microsoft.com/office/drawing/2014/main" id="{CB6AA9FF-838D-A346-97C9-CEC2BCDF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433" y="7395827"/>
            <a:ext cx="683565" cy="53265"/>
          </a:xfrm>
          <a:custGeom>
            <a:avLst/>
            <a:gdLst>
              <a:gd name="T0" fmla="*/ 85683079 w 678"/>
              <a:gd name="T1" fmla="*/ 6595886 h 54"/>
              <a:gd name="T2" fmla="*/ 85683079 w 678"/>
              <a:gd name="T3" fmla="*/ 6595886 h 54"/>
              <a:gd name="T4" fmla="*/ 85683079 w 678"/>
              <a:gd name="T5" fmla="*/ 6595886 h 54"/>
              <a:gd name="T6" fmla="*/ 2210371 w 678"/>
              <a:gd name="T7" fmla="*/ 4355747 h 54"/>
              <a:gd name="T8" fmla="*/ 0 w 678"/>
              <a:gd name="T9" fmla="*/ 2240139 h 54"/>
              <a:gd name="T10" fmla="*/ 2210371 w 678"/>
              <a:gd name="T11" fmla="*/ 0 h 54"/>
              <a:gd name="T12" fmla="*/ 2210371 w 678"/>
              <a:gd name="T13" fmla="*/ 0 h 54"/>
              <a:gd name="T14" fmla="*/ 85683079 w 678"/>
              <a:gd name="T15" fmla="*/ 2240139 h 54"/>
              <a:gd name="T16" fmla="*/ 88023260 w 678"/>
              <a:gd name="T17" fmla="*/ 4355747 h 54"/>
              <a:gd name="T18" fmla="*/ 85683079 w 678"/>
              <a:gd name="T19" fmla="*/ 659588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8" h="54">
                <a:moveTo>
                  <a:pt x="659" y="53"/>
                </a:moveTo>
                <a:lnTo>
                  <a:pt x="659" y="53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659" y="18"/>
                  <a:pt x="659" y="18"/>
                  <a:pt x="659" y="18"/>
                </a:cubicBezTo>
                <a:cubicBezTo>
                  <a:pt x="677" y="18"/>
                  <a:pt x="677" y="27"/>
                  <a:pt x="677" y="35"/>
                </a:cubicBezTo>
                <a:cubicBezTo>
                  <a:pt x="677" y="44"/>
                  <a:pt x="668" y="53"/>
                  <a:pt x="659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57">
            <a:extLst>
              <a:ext uri="{FF2B5EF4-FFF2-40B4-BE49-F238E27FC236}">
                <a16:creationId xmlns:a16="http://schemas.microsoft.com/office/drawing/2014/main" id="{65ED5B31-8E4E-D34B-AF86-315BB634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120" y="7378072"/>
            <a:ext cx="186427" cy="44387"/>
          </a:xfrm>
          <a:custGeom>
            <a:avLst/>
            <a:gdLst>
              <a:gd name="T0" fmla="*/ 21692081 w 185"/>
              <a:gd name="T1" fmla="*/ 5359538 h 46"/>
              <a:gd name="T2" fmla="*/ 21692081 w 185"/>
              <a:gd name="T3" fmla="*/ 5359538 h 46"/>
              <a:gd name="T4" fmla="*/ 21692081 w 185"/>
              <a:gd name="T5" fmla="*/ 5359538 h 46"/>
              <a:gd name="T6" fmla="*/ 2208204 w 185"/>
              <a:gd name="T7" fmla="*/ 4287630 h 46"/>
              <a:gd name="T8" fmla="*/ 0 w 185"/>
              <a:gd name="T9" fmla="*/ 2143815 h 46"/>
              <a:gd name="T10" fmla="*/ 2208204 w 185"/>
              <a:gd name="T11" fmla="*/ 0 h 46"/>
              <a:gd name="T12" fmla="*/ 2208204 w 185"/>
              <a:gd name="T13" fmla="*/ 0 h 46"/>
              <a:gd name="T14" fmla="*/ 21692081 w 185"/>
              <a:gd name="T15" fmla="*/ 1071908 h 46"/>
              <a:gd name="T16" fmla="*/ 23900284 w 185"/>
              <a:gd name="T17" fmla="*/ 3215723 h 46"/>
              <a:gd name="T18" fmla="*/ 21692081 w 185"/>
              <a:gd name="T19" fmla="*/ 5359538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5" h="46">
                <a:moveTo>
                  <a:pt x="167" y="45"/>
                </a:moveTo>
                <a:lnTo>
                  <a:pt x="167" y="45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67" y="9"/>
                  <a:pt x="167" y="9"/>
                  <a:pt x="167" y="9"/>
                </a:cubicBezTo>
                <a:cubicBezTo>
                  <a:pt x="176" y="9"/>
                  <a:pt x="184" y="18"/>
                  <a:pt x="184" y="27"/>
                </a:cubicBezTo>
                <a:cubicBezTo>
                  <a:pt x="184" y="36"/>
                  <a:pt x="176" y="45"/>
                  <a:pt x="167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58">
            <a:extLst>
              <a:ext uri="{FF2B5EF4-FFF2-40B4-BE49-F238E27FC236}">
                <a16:creationId xmlns:a16="http://schemas.microsoft.com/office/drawing/2014/main" id="{CC7B1C35-8071-DE45-8AD6-41AD219E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465" y="7449092"/>
            <a:ext cx="239692" cy="399486"/>
          </a:xfrm>
          <a:custGeom>
            <a:avLst/>
            <a:gdLst>
              <a:gd name="T0" fmla="*/ 26206637 w 238"/>
              <a:gd name="T1" fmla="*/ 51418403 h 396"/>
              <a:gd name="T2" fmla="*/ 26206637 w 238"/>
              <a:gd name="T3" fmla="*/ 51418403 h 396"/>
              <a:gd name="T4" fmla="*/ 4540904 w 238"/>
              <a:gd name="T5" fmla="*/ 51418403 h 396"/>
              <a:gd name="T6" fmla="*/ 0 w 238"/>
              <a:gd name="T7" fmla="*/ 46862278 h 396"/>
              <a:gd name="T8" fmla="*/ 0 w 238"/>
              <a:gd name="T9" fmla="*/ 3384622 h 396"/>
              <a:gd name="T10" fmla="*/ 4540904 w 238"/>
              <a:gd name="T11" fmla="*/ 0 h 396"/>
              <a:gd name="T12" fmla="*/ 26206637 w 238"/>
              <a:gd name="T13" fmla="*/ 0 h 396"/>
              <a:gd name="T14" fmla="*/ 30747540 w 238"/>
              <a:gd name="T15" fmla="*/ 3384622 h 396"/>
              <a:gd name="T16" fmla="*/ 30747540 w 238"/>
              <a:gd name="T17" fmla="*/ 46862278 h 396"/>
              <a:gd name="T18" fmla="*/ 26206637 w 238"/>
              <a:gd name="T19" fmla="*/ 51418403 h 396"/>
              <a:gd name="T20" fmla="*/ 9081447 w 238"/>
              <a:gd name="T21" fmla="*/ 42306514 h 396"/>
              <a:gd name="T22" fmla="*/ 9081447 w 238"/>
              <a:gd name="T23" fmla="*/ 42306514 h 396"/>
              <a:gd name="T24" fmla="*/ 21666093 w 238"/>
              <a:gd name="T25" fmla="*/ 42306514 h 396"/>
              <a:gd name="T26" fmla="*/ 21666093 w 238"/>
              <a:gd name="T27" fmla="*/ 7940747 h 396"/>
              <a:gd name="T28" fmla="*/ 9081447 w 238"/>
              <a:gd name="T29" fmla="*/ 7940747 h 396"/>
              <a:gd name="T30" fmla="*/ 9081447 w 238"/>
              <a:gd name="T31" fmla="*/ 42306514 h 3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396">
                <a:moveTo>
                  <a:pt x="202" y="395"/>
                </a:moveTo>
                <a:lnTo>
                  <a:pt x="202" y="395"/>
                </a:lnTo>
                <a:cubicBezTo>
                  <a:pt x="35" y="395"/>
                  <a:pt x="35" y="395"/>
                  <a:pt x="35" y="395"/>
                </a:cubicBezTo>
                <a:cubicBezTo>
                  <a:pt x="17" y="395"/>
                  <a:pt x="0" y="378"/>
                  <a:pt x="0" y="3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9" y="0"/>
                  <a:pt x="237" y="9"/>
                  <a:pt x="237" y="26"/>
                </a:cubicBezTo>
                <a:cubicBezTo>
                  <a:pt x="237" y="360"/>
                  <a:pt x="237" y="360"/>
                  <a:pt x="237" y="360"/>
                </a:cubicBezTo>
                <a:cubicBezTo>
                  <a:pt x="237" y="378"/>
                  <a:pt x="219" y="395"/>
                  <a:pt x="202" y="395"/>
                </a:cubicBezTo>
                <a:close/>
                <a:moveTo>
                  <a:pt x="70" y="325"/>
                </a:moveTo>
                <a:lnTo>
                  <a:pt x="70" y="325"/>
                </a:lnTo>
                <a:cubicBezTo>
                  <a:pt x="167" y="325"/>
                  <a:pt x="167" y="325"/>
                  <a:pt x="167" y="325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70" y="61"/>
                  <a:pt x="70" y="61"/>
                  <a:pt x="70" y="61"/>
                </a:cubicBezTo>
                <a:lnTo>
                  <a:pt x="70" y="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59">
            <a:extLst>
              <a:ext uri="{FF2B5EF4-FFF2-40B4-BE49-F238E27FC236}">
                <a16:creationId xmlns:a16="http://schemas.microsoft.com/office/drawing/2014/main" id="{9DBE7ACE-834B-164E-B886-EFE48ACA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809" y="7107311"/>
            <a:ext cx="239692" cy="745707"/>
          </a:xfrm>
          <a:custGeom>
            <a:avLst/>
            <a:gdLst>
              <a:gd name="T0" fmla="*/ 26206637 w 238"/>
              <a:gd name="T1" fmla="*/ 96119907 h 739"/>
              <a:gd name="T2" fmla="*/ 26206637 w 238"/>
              <a:gd name="T3" fmla="*/ 96119907 h 739"/>
              <a:gd name="T4" fmla="*/ 4540904 w 238"/>
              <a:gd name="T5" fmla="*/ 96119907 h 739"/>
              <a:gd name="T6" fmla="*/ 0 w 238"/>
              <a:gd name="T7" fmla="*/ 91561466 h 739"/>
              <a:gd name="T8" fmla="*/ 0 w 238"/>
              <a:gd name="T9" fmla="*/ 4558441 h 739"/>
              <a:gd name="T10" fmla="*/ 4540904 w 238"/>
              <a:gd name="T11" fmla="*/ 0 h 739"/>
              <a:gd name="T12" fmla="*/ 26206637 w 238"/>
              <a:gd name="T13" fmla="*/ 0 h 739"/>
              <a:gd name="T14" fmla="*/ 30747540 w 238"/>
              <a:gd name="T15" fmla="*/ 4558441 h 739"/>
              <a:gd name="T16" fmla="*/ 30747540 w 238"/>
              <a:gd name="T17" fmla="*/ 91561466 h 739"/>
              <a:gd name="T18" fmla="*/ 26206637 w 238"/>
              <a:gd name="T19" fmla="*/ 96119907 h 739"/>
              <a:gd name="T20" fmla="*/ 9081447 w 238"/>
              <a:gd name="T21" fmla="*/ 87003026 h 739"/>
              <a:gd name="T22" fmla="*/ 9081447 w 238"/>
              <a:gd name="T23" fmla="*/ 87003026 h 739"/>
              <a:gd name="T24" fmla="*/ 21536065 w 238"/>
              <a:gd name="T25" fmla="*/ 87003026 h 739"/>
              <a:gd name="T26" fmla="*/ 21536065 w 238"/>
              <a:gd name="T27" fmla="*/ 9117242 h 739"/>
              <a:gd name="T28" fmla="*/ 9081447 w 238"/>
              <a:gd name="T29" fmla="*/ 9117242 h 739"/>
              <a:gd name="T30" fmla="*/ 9081447 w 238"/>
              <a:gd name="T31" fmla="*/ 87003026 h 7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739">
                <a:moveTo>
                  <a:pt x="202" y="738"/>
                </a:moveTo>
                <a:lnTo>
                  <a:pt x="202" y="738"/>
                </a:lnTo>
                <a:cubicBezTo>
                  <a:pt x="35" y="738"/>
                  <a:pt x="35" y="738"/>
                  <a:pt x="35" y="738"/>
                </a:cubicBezTo>
                <a:cubicBezTo>
                  <a:pt x="17" y="738"/>
                  <a:pt x="0" y="721"/>
                  <a:pt x="0" y="7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9" y="0"/>
                  <a:pt x="237" y="18"/>
                  <a:pt x="237" y="35"/>
                </a:cubicBezTo>
                <a:cubicBezTo>
                  <a:pt x="237" y="703"/>
                  <a:pt x="237" y="703"/>
                  <a:pt x="237" y="703"/>
                </a:cubicBezTo>
                <a:cubicBezTo>
                  <a:pt x="237" y="721"/>
                  <a:pt x="219" y="738"/>
                  <a:pt x="202" y="738"/>
                </a:cubicBezTo>
                <a:close/>
                <a:moveTo>
                  <a:pt x="70" y="668"/>
                </a:moveTo>
                <a:lnTo>
                  <a:pt x="70" y="668"/>
                </a:lnTo>
                <a:cubicBezTo>
                  <a:pt x="166" y="668"/>
                  <a:pt x="166" y="668"/>
                  <a:pt x="166" y="668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70" y="70"/>
                  <a:pt x="70" y="70"/>
                  <a:pt x="70" y="70"/>
                </a:cubicBezTo>
                <a:lnTo>
                  <a:pt x="70" y="6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60">
            <a:extLst>
              <a:ext uri="{FF2B5EF4-FFF2-40B4-BE49-F238E27FC236}">
                <a16:creationId xmlns:a16="http://schemas.microsoft.com/office/drawing/2014/main" id="{B44BD654-7965-894D-9510-A168EFCD0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153" y="6769967"/>
            <a:ext cx="239692" cy="1078611"/>
          </a:xfrm>
          <a:custGeom>
            <a:avLst/>
            <a:gdLst>
              <a:gd name="T0" fmla="*/ 26206637 w 238"/>
              <a:gd name="T1" fmla="*/ 138687916 h 1072"/>
              <a:gd name="T2" fmla="*/ 26206637 w 238"/>
              <a:gd name="T3" fmla="*/ 138687916 h 1072"/>
              <a:gd name="T4" fmla="*/ 3373171 w 238"/>
              <a:gd name="T5" fmla="*/ 138687916 h 1072"/>
              <a:gd name="T6" fmla="*/ 0 w 238"/>
              <a:gd name="T7" fmla="*/ 134155573 h 1072"/>
              <a:gd name="T8" fmla="*/ 0 w 238"/>
              <a:gd name="T9" fmla="*/ 4532344 h 1072"/>
              <a:gd name="T10" fmla="*/ 3373171 w 238"/>
              <a:gd name="T11" fmla="*/ 0 h 1072"/>
              <a:gd name="T12" fmla="*/ 26206637 w 238"/>
              <a:gd name="T13" fmla="*/ 0 h 1072"/>
              <a:gd name="T14" fmla="*/ 30747540 w 238"/>
              <a:gd name="T15" fmla="*/ 4532344 h 1072"/>
              <a:gd name="T16" fmla="*/ 30747540 w 238"/>
              <a:gd name="T17" fmla="*/ 134155573 h 1072"/>
              <a:gd name="T18" fmla="*/ 26206637 w 238"/>
              <a:gd name="T19" fmla="*/ 138687916 h 1072"/>
              <a:gd name="T20" fmla="*/ 7914074 w 238"/>
              <a:gd name="T21" fmla="*/ 129623229 h 1072"/>
              <a:gd name="T22" fmla="*/ 7914074 w 238"/>
              <a:gd name="T23" fmla="*/ 129623229 h 1072"/>
              <a:gd name="T24" fmla="*/ 21666093 w 238"/>
              <a:gd name="T25" fmla="*/ 129623229 h 1072"/>
              <a:gd name="T26" fmla="*/ 21666093 w 238"/>
              <a:gd name="T27" fmla="*/ 9064687 h 1072"/>
              <a:gd name="T28" fmla="*/ 7914074 w 238"/>
              <a:gd name="T29" fmla="*/ 9064687 h 1072"/>
              <a:gd name="T30" fmla="*/ 7914074 w 238"/>
              <a:gd name="T31" fmla="*/ 129623229 h 10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8" h="1072">
                <a:moveTo>
                  <a:pt x="202" y="1071"/>
                </a:moveTo>
                <a:lnTo>
                  <a:pt x="202" y="1071"/>
                </a:lnTo>
                <a:cubicBezTo>
                  <a:pt x="26" y="1071"/>
                  <a:pt x="26" y="1071"/>
                  <a:pt x="26" y="1071"/>
                </a:cubicBezTo>
                <a:cubicBezTo>
                  <a:pt x="8" y="1071"/>
                  <a:pt x="0" y="1054"/>
                  <a:pt x="0" y="103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8" y="0"/>
                  <a:pt x="2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9" y="0"/>
                  <a:pt x="237" y="18"/>
                  <a:pt x="237" y="35"/>
                </a:cubicBezTo>
                <a:cubicBezTo>
                  <a:pt x="237" y="1036"/>
                  <a:pt x="237" y="1036"/>
                  <a:pt x="237" y="1036"/>
                </a:cubicBezTo>
                <a:cubicBezTo>
                  <a:pt x="237" y="1054"/>
                  <a:pt x="219" y="1071"/>
                  <a:pt x="202" y="1071"/>
                </a:cubicBezTo>
                <a:close/>
                <a:moveTo>
                  <a:pt x="61" y="1001"/>
                </a:moveTo>
                <a:lnTo>
                  <a:pt x="61" y="1001"/>
                </a:lnTo>
                <a:cubicBezTo>
                  <a:pt x="167" y="1001"/>
                  <a:pt x="167" y="1001"/>
                  <a:pt x="167" y="1001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61" y="70"/>
                  <a:pt x="61" y="70"/>
                  <a:pt x="61" y="70"/>
                </a:cubicBezTo>
                <a:lnTo>
                  <a:pt x="61" y="1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61">
            <a:extLst>
              <a:ext uri="{FF2B5EF4-FFF2-40B4-BE49-F238E27FC236}">
                <a16:creationId xmlns:a16="http://schemas.microsoft.com/office/drawing/2014/main" id="{850155A8-C21A-A148-A3A9-44F2E70D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664" y="6858742"/>
            <a:ext cx="71020" cy="901061"/>
          </a:xfrm>
          <a:custGeom>
            <a:avLst/>
            <a:gdLst>
              <a:gd name="T0" fmla="*/ 4479344 w 71"/>
              <a:gd name="T1" fmla="*/ 115777659 h 896"/>
              <a:gd name="T2" fmla="*/ 4479344 w 71"/>
              <a:gd name="T3" fmla="*/ 115777659 h 896"/>
              <a:gd name="T4" fmla="*/ 0 w 71"/>
              <a:gd name="T5" fmla="*/ 111250165 h 896"/>
              <a:gd name="T6" fmla="*/ 0 w 71"/>
              <a:gd name="T7" fmla="*/ 4398373 h 896"/>
              <a:gd name="T8" fmla="*/ 4479344 w 71"/>
              <a:gd name="T9" fmla="*/ 0 h 896"/>
              <a:gd name="T10" fmla="*/ 8958687 w 71"/>
              <a:gd name="T11" fmla="*/ 4398373 h 896"/>
              <a:gd name="T12" fmla="*/ 8958687 w 71"/>
              <a:gd name="T13" fmla="*/ 111250165 h 896"/>
              <a:gd name="T14" fmla="*/ 4479344 w 71"/>
              <a:gd name="T15" fmla="*/ 115777659 h 8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896">
                <a:moveTo>
                  <a:pt x="35" y="895"/>
                </a:moveTo>
                <a:lnTo>
                  <a:pt x="35" y="895"/>
                </a:lnTo>
                <a:cubicBezTo>
                  <a:pt x="18" y="895"/>
                  <a:pt x="0" y="878"/>
                  <a:pt x="0" y="86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70" y="18"/>
                  <a:pt x="70" y="34"/>
                </a:cubicBezTo>
                <a:cubicBezTo>
                  <a:pt x="70" y="860"/>
                  <a:pt x="70" y="860"/>
                  <a:pt x="70" y="860"/>
                </a:cubicBezTo>
                <a:cubicBezTo>
                  <a:pt x="70" y="878"/>
                  <a:pt x="53" y="895"/>
                  <a:pt x="35" y="8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62">
            <a:extLst>
              <a:ext uri="{FF2B5EF4-FFF2-40B4-BE49-F238E27FC236}">
                <a16:creationId xmlns:a16="http://schemas.microsoft.com/office/drawing/2014/main" id="{6E3B15AC-6C47-BF45-8B50-B59E82E5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664" y="7697661"/>
            <a:ext cx="905501" cy="62142"/>
          </a:xfrm>
          <a:custGeom>
            <a:avLst/>
            <a:gdLst>
              <a:gd name="T0" fmla="*/ 111979612 w 898"/>
              <a:gd name="T1" fmla="*/ 7838614 h 62"/>
              <a:gd name="T2" fmla="*/ 111979612 w 898"/>
              <a:gd name="T3" fmla="*/ 7838614 h 62"/>
              <a:gd name="T4" fmla="*/ 4551932 w 898"/>
              <a:gd name="T5" fmla="*/ 7838614 h 62"/>
              <a:gd name="T6" fmla="*/ 0 w 898"/>
              <a:gd name="T7" fmla="*/ 3340919 h 62"/>
              <a:gd name="T8" fmla="*/ 4551932 w 898"/>
              <a:gd name="T9" fmla="*/ 0 h 62"/>
              <a:gd name="T10" fmla="*/ 111979612 w 898"/>
              <a:gd name="T11" fmla="*/ 0 h 62"/>
              <a:gd name="T12" fmla="*/ 116661373 w 898"/>
              <a:gd name="T13" fmla="*/ 3340919 h 62"/>
              <a:gd name="T14" fmla="*/ 111979612 w 898"/>
              <a:gd name="T15" fmla="*/ 7838614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98" h="62">
                <a:moveTo>
                  <a:pt x="861" y="61"/>
                </a:moveTo>
                <a:lnTo>
                  <a:pt x="861" y="61"/>
                </a:lnTo>
                <a:cubicBezTo>
                  <a:pt x="35" y="61"/>
                  <a:pt x="35" y="61"/>
                  <a:pt x="35" y="61"/>
                </a:cubicBezTo>
                <a:cubicBezTo>
                  <a:pt x="18" y="61"/>
                  <a:pt x="0" y="44"/>
                  <a:pt x="0" y="26"/>
                </a:cubicBezTo>
                <a:cubicBezTo>
                  <a:pt x="0" y="8"/>
                  <a:pt x="18" y="0"/>
                  <a:pt x="35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79" y="0"/>
                  <a:pt x="897" y="8"/>
                  <a:pt x="897" y="26"/>
                </a:cubicBezTo>
                <a:cubicBezTo>
                  <a:pt x="897" y="44"/>
                  <a:pt x="879" y="61"/>
                  <a:pt x="861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63">
            <a:extLst>
              <a:ext uri="{FF2B5EF4-FFF2-40B4-BE49-F238E27FC236}">
                <a16:creationId xmlns:a16="http://schemas.microsoft.com/office/drawing/2014/main" id="{FAC2F0D6-61D2-0D47-9987-1689A256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948" y="7027413"/>
            <a:ext cx="790094" cy="639178"/>
          </a:xfrm>
          <a:custGeom>
            <a:avLst/>
            <a:gdLst>
              <a:gd name="T0" fmla="*/ 53789216 w 783"/>
              <a:gd name="T1" fmla="*/ 81125597 h 634"/>
              <a:gd name="T2" fmla="*/ 53789216 w 783"/>
              <a:gd name="T3" fmla="*/ 81125597 h 634"/>
              <a:gd name="T4" fmla="*/ 50403007 w 783"/>
              <a:gd name="T5" fmla="*/ 79955554 h 634"/>
              <a:gd name="T6" fmla="*/ 30866717 w 783"/>
              <a:gd name="T7" fmla="*/ 54864000 h 634"/>
              <a:gd name="T8" fmla="*/ 6902697 w 783"/>
              <a:gd name="T9" fmla="*/ 79955554 h 634"/>
              <a:gd name="T10" fmla="*/ 1172163 w 783"/>
              <a:gd name="T11" fmla="*/ 79955554 h 634"/>
              <a:gd name="T12" fmla="*/ 1172163 w 783"/>
              <a:gd name="T13" fmla="*/ 74235146 h 634"/>
              <a:gd name="T14" fmla="*/ 28652672 w 783"/>
              <a:gd name="T15" fmla="*/ 45633103 h 634"/>
              <a:gd name="T16" fmla="*/ 32038880 w 783"/>
              <a:gd name="T17" fmla="*/ 43423183 h 634"/>
              <a:gd name="T18" fmla="*/ 35555369 w 783"/>
              <a:gd name="T19" fmla="*/ 45633103 h 634"/>
              <a:gd name="T20" fmla="*/ 53789216 w 783"/>
              <a:gd name="T21" fmla="*/ 69684780 h 634"/>
              <a:gd name="T22" fmla="*/ 93902957 w 783"/>
              <a:gd name="T23" fmla="*/ 2340085 h 634"/>
              <a:gd name="T24" fmla="*/ 99633491 w 783"/>
              <a:gd name="T25" fmla="*/ 1170043 h 634"/>
              <a:gd name="T26" fmla="*/ 100805654 w 783"/>
              <a:gd name="T27" fmla="*/ 6890451 h 634"/>
              <a:gd name="T28" fmla="*/ 57305705 w 783"/>
              <a:gd name="T29" fmla="*/ 78785512 h 634"/>
              <a:gd name="T30" fmla="*/ 53789216 w 783"/>
              <a:gd name="T31" fmla="*/ 81125597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83" h="634">
                <a:moveTo>
                  <a:pt x="413" y="624"/>
                </a:moveTo>
                <a:lnTo>
                  <a:pt x="413" y="624"/>
                </a:lnTo>
                <a:cubicBezTo>
                  <a:pt x="404" y="624"/>
                  <a:pt x="396" y="624"/>
                  <a:pt x="387" y="615"/>
                </a:cubicBezTo>
                <a:cubicBezTo>
                  <a:pt x="237" y="422"/>
                  <a:pt x="237" y="422"/>
                  <a:pt x="237" y="422"/>
                </a:cubicBezTo>
                <a:cubicBezTo>
                  <a:pt x="53" y="615"/>
                  <a:pt x="53" y="615"/>
                  <a:pt x="53" y="615"/>
                </a:cubicBezTo>
                <a:cubicBezTo>
                  <a:pt x="44" y="633"/>
                  <a:pt x="26" y="633"/>
                  <a:pt x="9" y="615"/>
                </a:cubicBezTo>
                <a:cubicBezTo>
                  <a:pt x="0" y="606"/>
                  <a:pt x="0" y="580"/>
                  <a:pt x="9" y="571"/>
                </a:cubicBezTo>
                <a:cubicBezTo>
                  <a:pt x="220" y="351"/>
                  <a:pt x="220" y="351"/>
                  <a:pt x="220" y="351"/>
                </a:cubicBezTo>
                <a:cubicBezTo>
                  <a:pt x="229" y="343"/>
                  <a:pt x="237" y="334"/>
                  <a:pt x="246" y="334"/>
                </a:cubicBezTo>
                <a:cubicBezTo>
                  <a:pt x="255" y="334"/>
                  <a:pt x="264" y="343"/>
                  <a:pt x="273" y="351"/>
                </a:cubicBezTo>
                <a:cubicBezTo>
                  <a:pt x="413" y="536"/>
                  <a:pt x="413" y="536"/>
                  <a:pt x="413" y="536"/>
                </a:cubicBezTo>
                <a:cubicBezTo>
                  <a:pt x="721" y="18"/>
                  <a:pt x="721" y="18"/>
                  <a:pt x="721" y="18"/>
                </a:cubicBezTo>
                <a:cubicBezTo>
                  <a:pt x="730" y="0"/>
                  <a:pt x="747" y="0"/>
                  <a:pt x="765" y="9"/>
                </a:cubicBezTo>
                <a:cubicBezTo>
                  <a:pt x="774" y="18"/>
                  <a:pt x="782" y="35"/>
                  <a:pt x="774" y="53"/>
                </a:cubicBezTo>
                <a:cubicBezTo>
                  <a:pt x="440" y="606"/>
                  <a:pt x="440" y="606"/>
                  <a:pt x="440" y="606"/>
                </a:cubicBezTo>
                <a:cubicBezTo>
                  <a:pt x="440" y="615"/>
                  <a:pt x="422" y="624"/>
                  <a:pt x="413" y="6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64">
            <a:extLst>
              <a:ext uri="{FF2B5EF4-FFF2-40B4-BE49-F238E27FC236}">
                <a16:creationId xmlns:a16="http://schemas.microsoft.com/office/drawing/2014/main" id="{8945C04B-E72E-C645-9C42-4878B9F8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023" y="7027413"/>
            <a:ext cx="106530" cy="186427"/>
          </a:xfrm>
          <a:custGeom>
            <a:avLst/>
            <a:gdLst>
              <a:gd name="T0" fmla="*/ 8875164 w 107"/>
              <a:gd name="T1" fmla="*/ 23772505 h 186"/>
              <a:gd name="T2" fmla="*/ 8875164 w 107"/>
              <a:gd name="T3" fmla="*/ 23772505 h 186"/>
              <a:gd name="T4" fmla="*/ 4437760 w 107"/>
              <a:gd name="T5" fmla="*/ 20302896 h 186"/>
              <a:gd name="T6" fmla="*/ 0 w 107"/>
              <a:gd name="T7" fmla="*/ 5654112 h 186"/>
              <a:gd name="T8" fmla="*/ 3296540 w 107"/>
              <a:gd name="T9" fmla="*/ 0 h 186"/>
              <a:gd name="T10" fmla="*/ 7861063 w 107"/>
              <a:gd name="T11" fmla="*/ 3340919 h 186"/>
              <a:gd name="T12" fmla="*/ 12298466 w 107"/>
              <a:gd name="T13" fmla="*/ 17989704 h 186"/>
              <a:gd name="T14" fmla="*/ 10016383 w 107"/>
              <a:gd name="T15" fmla="*/ 23772505 h 186"/>
              <a:gd name="T16" fmla="*/ 8875164 w 107"/>
              <a:gd name="T17" fmla="*/ 23772505 h 1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" h="186">
                <a:moveTo>
                  <a:pt x="70" y="185"/>
                </a:moveTo>
                <a:lnTo>
                  <a:pt x="70" y="185"/>
                </a:lnTo>
                <a:cubicBezTo>
                  <a:pt x="53" y="185"/>
                  <a:pt x="44" y="176"/>
                  <a:pt x="35" y="15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6"/>
                  <a:pt x="9" y="9"/>
                  <a:pt x="26" y="0"/>
                </a:cubicBezTo>
                <a:cubicBezTo>
                  <a:pt x="44" y="0"/>
                  <a:pt x="62" y="9"/>
                  <a:pt x="62" y="26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106" y="158"/>
                  <a:pt x="97" y="176"/>
                  <a:pt x="79" y="185"/>
                </a:cubicBezTo>
                <a:cubicBezTo>
                  <a:pt x="70" y="185"/>
                  <a:pt x="70" y="185"/>
                  <a:pt x="70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65">
            <a:extLst>
              <a:ext uri="{FF2B5EF4-FFF2-40B4-BE49-F238E27FC236}">
                <a16:creationId xmlns:a16="http://schemas.microsoft.com/office/drawing/2014/main" id="{4995764C-9D81-BB43-A268-6624F92F5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738" y="7027413"/>
            <a:ext cx="195304" cy="106530"/>
          </a:xfrm>
          <a:custGeom>
            <a:avLst/>
            <a:gdLst>
              <a:gd name="T0" fmla="*/ 4537370 w 194"/>
              <a:gd name="T1" fmla="*/ 13565397 h 106"/>
              <a:gd name="T2" fmla="*/ 4537370 w 194"/>
              <a:gd name="T3" fmla="*/ 13565397 h 106"/>
              <a:gd name="T4" fmla="*/ 1166567 w 194"/>
              <a:gd name="T5" fmla="*/ 10206127 h 106"/>
              <a:gd name="T6" fmla="*/ 3370443 w 194"/>
              <a:gd name="T7" fmla="*/ 4521679 h 106"/>
              <a:gd name="T8" fmla="*/ 19316045 w 194"/>
              <a:gd name="T9" fmla="*/ 0 h 106"/>
              <a:gd name="T10" fmla="*/ 23983034 w 194"/>
              <a:gd name="T11" fmla="*/ 3358910 h 106"/>
              <a:gd name="T12" fmla="*/ 21649539 w 194"/>
              <a:gd name="T13" fmla="*/ 7880590 h 106"/>
              <a:gd name="T14" fmla="*/ 5703937 w 194"/>
              <a:gd name="T15" fmla="*/ 12531665 h 106"/>
              <a:gd name="T16" fmla="*/ 4537370 w 194"/>
              <a:gd name="T17" fmla="*/ 13565397 h 1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4" h="106">
                <a:moveTo>
                  <a:pt x="35" y="105"/>
                </a:moveTo>
                <a:lnTo>
                  <a:pt x="35" y="105"/>
                </a:lnTo>
                <a:cubicBezTo>
                  <a:pt x="26" y="105"/>
                  <a:pt x="9" y="97"/>
                  <a:pt x="9" y="79"/>
                </a:cubicBezTo>
                <a:cubicBezTo>
                  <a:pt x="0" y="61"/>
                  <a:pt x="9" y="44"/>
                  <a:pt x="26" y="35"/>
                </a:cubicBezTo>
                <a:cubicBezTo>
                  <a:pt x="149" y="0"/>
                  <a:pt x="149" y="0"/>
                  <a:pt x="149" y="0"/>
                </a:cubicBezTo>
                <a:cubicBezTo>
                  <a:pt x="167" y="0"/>
                  <a:pt x="185" y="9"/>
                  <a:pt x="185" y="26"/>
                </a:cubicBezTo>
                <a:cubicBezTo>
                  <a:pt x="193" y="44"/>
                  <a:pt x="185" y="61"/>
                  <a:pt x="167" y="61"/>
                </a:cubicBezTo>
                <a:cubicBezTo>
                  <a:pt x="44" y="97"/>
                  <a:pt x="44" y="97"/>
                  <a:pt x="44" y="97"/>
                </a:cubicBezTo>
                <a:cubicBezTo>
                  <a:pt x="44" y="105"/>
                  <a:pt x="44" y="105"/>
                  <a:pt x="35" y="1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66">
            <a:extLst>
              <a:ext uri="{FF2B5EF4-FFF2-40B4-BE49-F238E27FC236}">
                <a16:creationId xmlns:a16="http://schemas.microsoft.com/office/drawing/2014/main" id="{C41EEBE6-1CAD-5041-8D5F-AD48B393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715" y="6858742"/>
            <a:ext cx="1074173" cy="732390"/>
          </a:xfrm>
          <a:custGeom>
            <a:avLst/>
            <a:gdLst>
              <a:gd name="T0" fmla="*/ 131555949 w 1065"/>
              <a:gd name="T1" fmla="*/ 93987595 h 729"/>
              <a:gd name="T2" fmla="*/ 131555949 w 1065"/>
              <a:gd name="T3" fmla="*/ 93987595 h 729"/>
              <a:gd name="T4" fmla="*/ 5725470 w 1065"/>
              <a:gd name="T5" fmla="*/ 93987595 h 729"/>
              <a:gd name="T6" fmla="*/ 0 w 1065"/>
              <a:gd name="T7" fmla="*/ 87274246 h 729"/>
              <a:gd name="T8" fmla="*/ 0 w 1065"/>
              <a:gd name="T9" fmla="*/ 6713348 h 729"/>
              <a:gd name="T10" fmla="*/ 5725470 w 1065"/>
              <a:gd name="T11" fmla="*/ 0 h 729"/>
              <a:gd name="T12" fmla="*/ 131555949 w 1065"/>
              <a:gd name="T13" fmla="*/ 0 h 729"/>
              <a:gd name="T14" fmla="*/ 138452341 w 1065"/>
              <a:gd name="T15" fmla="*/ 6713348 h 729"/>
              <a:gd name="T16" fmla="*/ 138452341 w 1065"/>
              <a:gd name="T17" fmla="*/ 87274246 h 729"/>
              <a:gd name="T18" fmla="*/ 131555949 w 1065"/>
              <a:gd name="T19" fmla="*/ 93987595 h 729"/>
              <a:gd name="T20" fmla="*/ 8067675 w 1065"/>
              <a:gd name="T21" fmla="*/ 84950229 h 729"/>
              <a:gd name="T22" fmla="*/ 8067675 w 1065"/>
              <a:gd name="T23" fmla="*/ 84950229 h 729"/>
              <a:gd name="T24" fmla="*/ 130384666 w 1065"/>
              <a:gd name="T25" fmla="*/ 84950229 h 729"/>
              <a:gd name="T26" fmla="*/ 130384666 w 1065"/>
              <a:gd name="T27" fmla="*/ 7746365 h 729"/>
              <a:gd name="T28" fmla="*/ 8067675 w 1065"/>
              <a:gd name="T29" fmla="*/ 7746365 h 729"/>
              <a:gd name="T30" fmla="*/ 8067675 w 1065"/>
              <a:gd name="T31" fmla="*/ 84950229 h 7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65" h="729">
                <a:moveTo>
                  <a:pt x="1011" y="728"/>
                </a:moveTo>
                <a:lnTo>
                  <a:pt x="1011" y="728"/>
                </a:lnTo>
                <a:cubicBezTo>
                  <a:pt x="44" y="728"/>
                  <a:pt x="44" y="728"/>
                  <a:pt x="44" y="728"/>
                </a:cubicBezTo>
                <a:cubicBezTo>
                  <a:pt x="18" y="728"/>
                  <a:pt x="0" y="702"/>
                  <a:pt x="0" y="6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5"/>
                  <a:pt x="18" y="0"/>
                  <a:pt x="44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37" y="0"/>
                  <a:pt x="1064" y="25"/>
                  <a:pt x="1064" y="52"/>
                </a:cubicBezTo>
                <a:cubicBezTo>
                  <a:pt x="1064" y="676"/>
                  <a:pt x="1064" y="676"/>
                  <a:pt x="1064" y="676"/>
                </a:cubicBezTo>
                <a:cubicBezTo>
                  <a:pt x="1064" y="702"/>
                  <a:pt x="1037" y="728"/>
                  <a:pt x="1011" y="728"/>
                </a:cubicBezTo>
                <a:close/>
                <a:moveTo>
                  <a:pt x="62" y="658"/>
                </a:moveTo>
                <a:lnTo>
                  <a:pt x="62" y="658"/>
                </a:lnTo>
                <a:cubicBezTo>
                  <a:pt x="1002" y="658"/>
                  <a:pt x="1002" y="658"/>
                  <a:pt x="1002" y="658"/>
                </a:cubicBezTo>
                <a:cubicBezTo>
                  <a:pt x="1002" y="60"/>
                  <a:pt x="1002" y="60"/>
                  <a:pt x="1002" y="60"/>
                </a:cubicBezTo>
                <a:cubicBezTo>
                  <a:pt x="62" y="60"/>
                  <a:pt x="62" y="60"/>
                  <a:pt x="62" y="60"/>
                </a:cubicBezTo>
                <a:lnTo>
                  <a:pt x="62" y="6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67">
            <a:extLst>
              <a:ext uri="{FF2B5EF4-FFF2-40B4-BE49-F238E27FC236}">
                <a16:creationId xmlns:a16="http://schemas.microsoft.com/office/drawing/2014/main" id="{7E0AA496-8C52-4A4A-BED2-B8C7805B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715" y="7418022"/>
            <a:ext cx="1074173" cy="71020"/>
          </a:xfrm>
          <a:custGeom>
            <a:avLst/>
            <a:gdLst>
              <a:gd name="T0" fmla="*/ 133767931 w 1065"/>
              <a:gd name="T1" fmla="*/ 8958687 h 71"/>
              <a:gd name="T2" fmla="*/ 133767931 w 1065"/>
              <a:gd name="T3" fmla="*/ 8958687 h 71"/>
              <a:gd name="T4" fmla="*/ 4554187 w 1065"/>
              <a:gd name="T5" fmla="*/ 8958687 h 71"/>
              <a:gd name="T6" fmla="*/ 0 w 1065"/>
              <a:gd name="T7" fmla="*/ 4479344 h 71"/>
              <a:gd name="T8" fmla="*/ 4554187 w 1065"/>
              <a:gd name="T9" fmla="*/ 0 h 71"/>
              <a:gd name="T10" fmla="*/ 133767931 w 1065"/>
              <a:gd name="T11" fmla="*/ 0 h 71"/>
              <a:gd name="T12" fmla="*/ 138452341 w 1065"/>
              <a:gd name="T13" fmla="*/ 4479344 h 71"/>
              <a:gd name="T14" fmla="*/ 133767931 w 1065"/>
              <a:gd name="T15" fmla="*/ 8958687 h 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5" h="71">
                <a:moveTo>
                  <a:pt x="1028" y="70"/>
                </a:moveTo>
                <a:lnTo>
                  <a:pt x="1028" y="70"/>
                </a:lnTo>
                <a:cubicBezTo>
                  <a:pt x="35" y="70"/>
                  <a:pt x="35" y="70"/>
                  <a:pt x="35" y="70"/>
                </a:cubicBezTo>
                <a:cubicBezTo>
                  <a:pt x="18" y="70"/>
                  <a:pt x="0" y="52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1028" y="0"/>
                  <a:pt x="1028" y="0"/>
                  <a:pt x="1028" y="0"/>
                </a:cubicBezTo>
                <a:cubicBezTo>
                  <a:pt x="1046" y="0"/>
                  <a:pt x="1064" y="17"/>
                  <a:pt x="1064" y="35"/>
                </a:cubicBezTo>
                <a:cubicBezTo>
                  <a:pt x="1064" y="52"/>
                  <a:pt x="1046" y="70"/>
                  <a:pt x="1028" y="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68">
            <a:extLst>
              <a:ext uri="{FF2B5EF4-FFF2-40B4-BE49-F238E27FC236}">
                <a16:creationId xmlns:a16="http://schemas.microsoft.com/office/drawing/2014/main" id="{2F3B940C-06EB-5D41-AB2A-90A49F67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162" y="7706538"/>
            <a:ext cx="559280" cy="53265"/>
          </a:xfrm>
          <a:custGeom>
            <a:avLst/>
            <a:gdLst>
              <a:gd name="T0" fmla="*/ 68453240 w 555"/>
              <a:gd name="T1" fmla="*/ 6595886 h 54"/>
              <a:gd name="T2" fmla="*/ 68453240 w 555"/>
              <a:gd name="T3" fmla="*/ 6595886 h 54"/>
              <a:gd name="T4" fmla="*/ 3507105 w 555"/>
              <a:gd name="T5" fmla="*/ 6595886 h 54"/>
              <a:gd name="T6" fmla="*/ 0 w 555"/>
              <a:gd name="T7" fmla="*/ 3360208 h 54"/>
              <a:gd name="T8" fmla="*/ 3507105 w 555"/>
              <a:gd name="T9" fmla="*/ 0 h 54"/>
              <a:gd name="T10" fmla="*/ 68453240 w 555"/>
              <a:gd name="T11" fmla="*/ 0 h 54"/>
              <a:gd name="T12" fmla="*/ 71960345 w 555"/>
              <a:gd name="T13" fmla="*/ 3360208 h 54"/>
              <a:gd name="T14" fmla="*/ 68453240 w 555"/>
              <a:gd name="T15" fmla="*/ 659588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5" h="54">
                <a:moveTo>
                  <a:pt x="527" y="53"/>
                </a:moveTo>
                <a:lnTo>
                  <a:pt x="527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45" y="0"/>
                  <a:pt x="554" y="18"/>
                  <a:pt x="554" y="27"/>
                </a:cubicBezTo>
                <a:cubicBezTo>
                  <a:pt x="554" y="45"/>
                  <a:pt x="545" y="53"/>
                  <a:pt x="527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69">
            <a:extLst>
              <a:ext uri="{FF2B5EF4-FFF2-40B4-BE49-F238E27FC236}">
                <a16:creationId xmlns:a16="http://schemas.microsoft.com/office/drawing/2014/main" id="{1F8D14A1-C988-F745-90F4-98A45F83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059" y="7528989"/>
            <a:ext cx="390608" cy="230814"/>
          </a:xfrm>
          <a:custGeom>
            <a:avLst/>
            <a:gdLst>
              <a:gd name="T0" fmla="*/ 47836088 w 388"/>
              <a:gd name="T1" fmla="*/ 29627880 h 229"/>
              <a:gd name="T2" fmla="*/ 47836088 w 388"/>
              <a:gd name="T3" fmla="*/ 29627880 h 229"/>
              <a:gd name="T4" fmla="*/ 3500061 w 388"/>
              <a:gd name="T5" fmla="*/ 29627880 h 229"/>
              <a:gd name="T6" fmla="*/ 1166567 w 388"/>
              <a:gd name="T7" fmla="*/ 28588255 h 229"/>
              <a:gd name="T8" fmla="*/ 1166567 w 388"/>
              <a:gd name="T9" fmla="*/ 25079699 h 229"/>
              <a:gd name="T10" fmla="*/ 9074739 w 388"/>
              <a:gd name="T11" fmla="*/ 2209024 h 229"/>
              <a:gd name="T12" fmla="*/ 12574800 w 388"/>
              <a:gd name="T13" fmla="*/ 0 h 229"/>
              <a:gd name="T14" fmla="*/ 38761349 w 388"/>
              <a:gd name="T15" fmla="*/ 0 h 229"/>
              <a:gd name="T16" fmla="*/ 42132152 w 388"/>
              <a:gd name="T17" fmla="*/ 2209024 h 229"/>
              <a:gd name="T18" fmla="*/ 50169582 w 388"/>
              <a:gd name="T19" fmla="*/ 25079699 h 229"/>
              <a:gd name="T20" fmla="*/ 50169582 w 388"/>
              <a:gd name="T21" fmla="*/ 28588255 h 229"/>
              <a:gd name="T22" fmla="*/ 47836088 w 388"/>
              <a:gd name="T23" fmla="*/ 29627880 h 229"/>
              <a:gd name="T24" fmla="*/ 8037431 w 388"/>
              <a:gd name="T25" fmla="*/ 22740542 h 229"/>
              <a:gd name="T26" fmla="*/ 8037431 w 388"/>
              <a:gd name="T27" fmla="*/ 22740542 h 229"/>
              <a:gd name="T28" fmla="*/ 43298719 w 388"/>
              <a:gd name="T29" fmla="*/ 22740542 h 229"/>
              <a:gd name="T30" fmla="*/ 36427855 w 388"/>
              <a:gd name="T31" fmla="*/ 6886977 h 229"/>
              <a:gd name="T32" fmla="*/ 14778676 w 388"/>
              <a:gd name="T33" fmla="*/ 6886977 h 229"/>
              <a:gd name="T34" fmla="*/ 8037431 w 388"/>
              <a:gd name="T35" fmla="*/ 22740542 h 2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88" h="229">
                <a:moveTo>
                  <a:pt x="369" y="228"/>
                </a:moveTo>
                <a:lnTo>
                  <a:pt x="369" y="228"/>
                </a:lnTo>
                <a:cubicBezTo>
                  <a:pt x="27" y="228"/>
                  <a:pt x="27" y="228"/>
                  <a:pt x="27" y="228"/>
                </a:cubicBezTo>
                <a:cubicBezTo>
                  <a:pt x="18" y="228"/>
                  <a:pt x="9" y="220"/>
                  <a:pt x="9" y="220"/>
                </a:cubicBezTo>
                <a:cubicBezTo>
                  <a:pt x="0" y="211"/>
                  <a:pt x="0" y="202"/>
                  <a:pt x="9" y="193"/>
                </a:cubicBezTo>
                <a:cubicBezTo>
                  <a:pt x="70" y="17"/>
                  <a:pt x="70" y="17"/>
                  <a:pt x="70" y="17"/>
                </a:cubicBezTo>
                <a:cubicBezTo>
                  <a:pt x="79" y="9"/>
                  <a:pt x="88" y="0"/>
                  <a:pt x="97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6" y="9"/>
                  <a:pt x="325" y="17"/>
                </a:cubicBezTo>
                <a:cubicBezTo>
                  <a:pt x="387" y="193"/>
                  <a:pt x="387" y="193"/>
                  <a:pt x="387" y="193"/>
                </a:cubicBezTo>
                <a:cubicBezTo>
                  <a:pt x="387" y="202"/>
                  <a:pt x="387" y="211"/>
                  <a:pt x="387" y="220"/>
                </a:cubicBezTo>
                <a:cubicBezTo>
                  <a:pt x="378" y="220"/>
                  <a:pt x="369" y="228"/>
                  <a:pt x="369" y="228"/>
                </a:cubicBezTo>
                <a:close/>
                <a:moveTo>
                  <a:pt x="62" y="175"/>
                </a:moveTo>
                <a:lnTo>
                  <a:pt x="62" y="175"/>
                </a:lnTo>
                <a:cubicBezTo>
                  <a:pt x="334" y="175"/>
                  <a:pt x="334" y="175"/>
                  <a:pt x="334" y="175"/>
                </a:cubicBezTo>
                <a:cubicBezTo>
                  <a:pt x="281" y="53"/>
                  <a:pt x="281" y="53"/>
                  <a:pt x="281" y="53"/>
                </a:cubicBezTo>
                <a:cubicBezTo>
                  <a:pt x="114" y="53"/>
                  <a:pt x="114" y="53"/>
                  <a:pt x="114" y="53"/>
                </a:cubicBezTo>
                <a:lnTo>
                  <a:pt x="62" y="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70">
            <a:extLst>
              <a:ext uri="{FF2B5EF4-FFF2-40B4-BE49-F238E27FC236}">
                <a16:creationId xmlns:a16="http://schemas.microsoft.com/office/drawing/2014/main" id="{C0F11ECA-D479-F646-BD88-6761595D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691" y="7231595"/>
            <a:ext cx="88775" cy="150917"/>
          </a:xfrm>
          <a:custGeom>
            <a:avLst/>
            <a:gdLst>
              <a:gd name="T0" fmla="*/ 10283753 w 88"/>
              <a:gd name="T1" fmla="*/ 19292464 h 150"/>
              <a:gd name="T2" fmla="*/ 10283753 w 88"/>
              <a:gd name="T3" fmla="*/ 19292464 h 150"/>
              <a:gd name="T4" fmla="*/ 2213119 w 88"/>
              <a:gd name="T5" fmla="*/ 19292464 h 150"/>
              <a:gd name="T6" fmla="*/ 0 w 88"/>
              <a:gd name="T7" fmla="*/ 17091364 h 150"/>
              <a:gd name="T8" fmla="*/ 0 w 88"/>
              <a:gd name="T9" fmla="*/ 1165500 h 150"/>
              <a:gd name="T10" fmla="*/ 2213119 w 88"/>
              <a:gd name="T11" fmla="*/ 0 h 150"/>
              <a:gd name="T12" fmla="*/ 10283753 w 88"/>
              <a:gd name="T13" fmla="*/ 0 h 150"/>
              <a:gd name="T14" fmla="*/ 11325009 w 88"/>
              <a:gd name="T15" fmla="*/ 1165500 h 150"/>
              <a:gd name="T16" fmla="*/ 11325009 w 88"/>
              <a:gd name="T17" fmla="*/ 17091364 h 150"/>
              <a:gd name="T18" fmla="*/ 10283753 w 88"/>
              <a:gd name="T19" fmla="*/ 19292464 h 150"/>
              <a:gd name="T20" fmla="*/ 3384622 w 88"/>
              <a:gd name="T21" fmla="*/ 15926223 h 150"/>
              <a:gd name="T22" fmla="*/ 3384622 w 88"/>
              <a:gd name="T23" fmla="*/ 15926223 h 150"/>
              <a:gd name="T24" fmla="*/ 9112250 w 88"/>
              <a:gd name="T25" fmla="*/ 15926223 h 150"/>
              <a:gd name="T26" fmla="*/ 9112250 w 88"/>
              <a:gd name="T27" fmla="*/ 2330641 h 150"/>
              <a:gd name="T28" fmla="*/ 3384622 w 88"/>
              <a:gd name="T29" fmla="*/ 2330641 h 150"/>
              <a:gd name="T30" fmla="*/ 3384622 w 88"/>
              <a:gd name="T31" fmla="*/ 15926223 h 1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8" h="150">
                <a:moveTo>
                  <a:pt x="79" y="149"/>
                </a:moveTo>
                <a:lnTo>
                  <a:pt x="79" y="149"/>
                </a:lnTo>
                <a:cubicBezTo>
                  <a:pt x="17" y="149"/>
                  <a:pt x="17" y="149"/>
                  <a:pt x="17" y="149"/>
                </a:cubicBezTo>
                <a:cubicBezTo>
                  <a:pt x="8" y="149"/>
                  <a:pt x="0" y="141"/>
                  <a:pt x="0" y="13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87" y="0"/>
                  <a:pt x="87" y="9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7" y="141"/>
                  <a:pt x="87" y="149"/>
                  <a:pt x="79" y="149"/>
                </a:cubicBezTo>
                <a:close/>
                <a:moveTo>
                  <a:pt x="26" y="123"/>
                </a:moveTo>
                <a:lnTo>
                  <a:pt x="26" y="123"/>
                </a:lnTo>
                <a:cubicBezTo>
                  <a:pt x="70" y="123"/>
                  <a:pt x="70" y="123"/>
                  <a:pt x="70" y="123"/>
                </a:cubicBezTo>
                <a:cubicBezTo>
                  <a:pt x="70" y="18"/>
                  <a:pt x="70" y="18"/>
                  <a:pt x="70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71">
            <a:extLst>
              <a:ext uri="{FF2B5EF4-FFF2-40B4-BE49-F238E27FC236}">
                <a16:creationId xmlns:a16="http://schemas.microsoft.com/office/drawing/2014/main" id="{70C4C0C4-8E3F-0B47-9ADF-802A2651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853" y="7098433"/>
            <a:ext cx="88775" cy="284079"/>
          </a:xfrm>
          <a:custGeom>
            <a:avLst/>
            <a:gdLst>
              <a:gd name="T0" fmla="*/ 9035907 w 89"/>
              <a:gd name="T1" fmla="*/ 36475121 h 282"/>
              <a:gd name="T2" fmla="*/ 9035907 w 89"/>
              <a:gd name="T3" fmla="*/ 36475121 h 282"/>
              <a:gd name="T4" fmla="*/ 1145497 w 89"/>
              <a:gd name="T5" fmla="*/ 36475121 h 282"/>
              <a:gd name="T6" fmla="*/ 0 w 89"/>
              <a:gd name="T7" fmla="*/ 34268383 h 282"/>
              <a:gd name="T8" fmla="*/ 0 w 89"/>
              <a:gd name="T9" fmla="*/ 1168400 h 282"/>
              <a:gd name="T10" fmla="*/ 1145497 w 89"/>
              <a:gd name="T11" fmla="*/ 0 h 282"/>
              <a:gd name="T12" fmla="*/ 9035907 w 89"/>
              <a:gd name="T13" fmla="*/ 0 h 282"/>
              <a:gd name="T14" fmla="*/ 11199188 w 89"/>
              <a:gd name="T15" fmla="*/ 1168400 h 282"/>
              <a:gd name="T16" fmla="*/ 11199188 w 89"/>
              <a:gd name="T17" fmla="*/ 34268383 h 282"/>
              <a:gd name="T18" fmla="*/ 9035907 w 89"/>
              <a:gd name="T19" fmla="*/ 36475121 h 282"/>
              <a:gd name="T20" fmla="*/ 2290638 w 89"/>
              <a:gd name="T21" fmla="*/ 33099983 h 282"/>
              <a:gd name="T22" fmla="*/ 2290638 w 89"/>
              <a:gd name="T23" fmla="*/ 33099983 h 282"/>
              <a:gd name="T24" fmla="*/ 7890410 w 89"/>
              <a:gd name="T25" fmla="*/ 33099983 h 282"/>
              <a:gd name="T26" fmla="*/ 7890410 w 89"/>
              <a:gd name="T27" fmla="*/ 3504840 h 282"/>
              <a:gd name="T28" fmla="*/ 2290638 w 89"/>
              <a:gd name="T29" fmla="*/ 3504840 h 282"/>
              <a:gd name="T30" fmla="*/ 2290638 w 89"/>
              <a:gd name="T31" fmla="*/ 33099983 h 2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282">
                <a:moveTo>
                  <a:pt x="71" y="281"/>
                </a:moveTo>
                <a:lnTo>
                  <a:pt x="71" y="281"/>
                </a:lnTo>
                <a:cubicBezTo>
                  <a:pt x="9" y="281"/>
                  <a:pt x="9" y="281"/>
                  <a:pt x="9" y="281"/>
                </a:cubicBezTo>
                <a:cubicBezTo>
                  <a:pt x="0" y="281"/>
                  <a:pt x="0" y="273"/>
                  <a:pt x="0" y="264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9" y="0"/>
                  <a:pt x="88" y="9"/>
                  <a:pt x="88" y="9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88" y="273"/>
                  <a:pt x="79" y="281"/>
                  <a:pt x="71" y="281"/>
                </a:cubicBezTo>
                <a:close/>
                <a:moveTo>
                  <a:pt x="18" y="255"/>
                </a:moveTo>
                <a:lnTo>
                  <a:pt x="18" y="255"/>
                </a:lnTo>
                <a:cubicBezTo>
                  <a:pt x="62" y="255"/>
                  <a:pt x="62" y="255"/>
                  <a:pt x="62" y="255"/>
                </a:cubicBezTo>
                <a:cubicBezTo>
                  <a:pt x="62" y="27"/>
                  <a:pt x="62" y="27"/>
                  <a:pt x="62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2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72">
            <a:extLst>
              <a:ext uri="{FF2B5EF4-FFF2-40B4-BE49-F238E27FC236}">
                <a16:creationId xmlns:a16="http://schemas.microsoft.com/office/drawing/2014/main" id="{296C24E3-D6CD-6A43-ACC1-01FF42B6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7138" y="6974149"/>
            <a:ext cx="88775" cy="408363"/>
          </a:xfrm>
          <a:custGeom>
            <a:avLst/>
            <a:gdLst>
              <a:gd name="T0" fmla="*/ 10054048 w 89"/>
              <a:gd name="T1" fmla="*/ 52537971 h 405"/>
              <a:gd name="T2" fmla="*/ 10054048 w 89"/>
              <a:gd name="T3" fmla="*/ 52537971 h 405"/>
              <a:gd name="T4" fmla="*/ 1145497 w 89"/>
              <a:gd name="T5" fmla="*/ 52537971 h 405"/>
              <a:gd name="T6" fmla="*/ 0 w 89"/>
              <a:gd name="T7" fmla="*/ 50327388 h 405"/>
              <a:gd name="T8" fmla="*/ 0 w 89"/>
              <a:gd name="T9" fmla="*/ 1170564 h 405"/>
              <a:gd name="T10" fmla="*/ 1145497 w 89"/>
              <a:gd name="T11" fmla="*/ 0 h 405"/>
              <a:gd name="T12" fmla="*/ 10054048 w 89"/>
              <a:gd name="T13" fmla="*/ 0 h 405"/>
              <a:gd name="T14" fmla="*/ 11199188 w 89"/>
              <a:gd name="T15" fmla="*/ 1170564 h 405"/>
              <a:gd name="T16" fmla="*/ 11199188 w 89"/>
              <a:gd name="T17" fmla="*/ 50327388 h 405"/>
              <a:gd name="T18" fmla="*/ 10054048 w 89"/>
              <a:gd name="T19" fmla="*/ 52537971 h 405"/>
              <a:gd name="T20" fmla="*/ 3436135 w 89"/>
              <a:gd name="T21" fmla="*/ 49156824 h 405"/>
              <a:gd name="T22" fmla="*/ 3436135 w 89"/>
              <a:gd name="T23" fmla="*/ 49156824 h 405"/>
              <a:gd name="T24" fmla="*/ 7890410 w 89"/>
              <a:gd name="T25" fmla="*/ 49156824 h 405"/>
              <a:gd name="T26" fmla="*/ 7890410 w 89"/>
              <a:gd name="T27" fmla="*/ 3511330 h 405"/>
              <a:gd name="T28" fmla="*/ 3436135 w 89"/>
              <a:gd name="T29" fmla="*/ 3511330 h 405"/>
              <a:gd name="T30" fmla="*/ 3436135 w 89"/>
              <a:gd name="T31" fmla="*/ 49156824 h 4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405">
                <a:moveTo>
                  <a:pt x="79" y="404"/>
                </a:moveTo>
                <a:lnTo>
                  <a:pt x="79" y="404"/>
                </a:lnTo>
                <a:cubicBezTo>
                  <a:pt x="9" y="404"/>
                  <a:pt x="9" y="404"/>
                  <a:pt x="9" y="404"/>
                </a:cubicBezTo>
                <a:cubicBezTo>
                  <a:pt x="0" y="404"/>
                  <a:pt x="0" y="396"/>
                  <a:pt x="0" y="38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88" y="0"/>
                  <a:pt x="88" y="9"/>
                </a:cubicBezTo>
                <a:cubicBezTo>
                  <a:pt x="88" y="387"/>
                  <a:pt x="88" y="387"/>
                  <a:pt x="88" y="387"/>
                </a:cubicBezTo>
                <a:cubicBezTo>
                  <a:pt x="88" y="396"/>
                  <a:pt x="79" y="404"/>
                  <a:pt x="79" y="404"/>
                </a:cubicBezTo>
                <a:close/>
                <a:moveTo>
                  <a:pt x="27" y="378"/>
                </a:moveTo>
                <a:lnTo>
                  <a:pt x="27" y="378"/>
                </a:lnTo>
                <a:cubicBezTo>
                  <a:pt x="62" y="378"/>
                  <a:pt x="62" y="378"/>
                  <a:pt x="62" y="378"/>
                </a:cubicBezTo>
                <a:cubicBezTo>
                  <a:pt x="62" y="27"/>
                  <a:pt x="62" y="27"/>
                  <a:pt x="6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5FE1B42-B880-354F-B128-C55F28468EE0}"/>
              </a:ext>
            </a:extLst>
          </p:cNvPr>
          <p:cNvGrpSpPr/>
          <p:nvPr/>
        </p:nvGrpSpPr>
        <p:grpSpPr>
          <a:xfrm>
            <a:off x="2594504" y="5899972"/>
            <a:ext cx="2805279" cy="6773506"/>
            <a:chOff x="4023777" y="5779384"/>
            <a:chExt cx="2805279" cy="6773506"/>
          </a:xfrm>
        </p:grpSpPr>
        <p:sp>
          <p:nvSpPr>
            <p:cNvPr id="819" name="Line 374">
              <a:extLst>
                <a:ext uri="{FF2B5EF4-FFF2-40B4-BE49-F238E27FC236}">
                  <a16:creationId xmlns:a16="http://schemas.microsoft.com/office/drawing/2014/main" id="{D64EC25F-FFA1-F340-BEDA-E0CF1D69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79" y="8589103"/>
              <a:ext cx="4437" cy="39637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0" name="Freeform 454">
              <a:extLst>
                <a:ext uri="{FF2B5EF4-FFF2-40B4-BE49-F238E27FC236}">
                  <a16:creationId xmlns:a16="http://schemas.microsoft.com/office/drawing/2014/main" id="{9364832A-7D79-1C43-8907-DFA3FEF1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777" y="5779384"/>
              <a:ext cx="2805279" cy="2814157"/>
            </a:xfrm>
            <a:custGeom>
              <a:avLst/>
              <a:gdLst>
                <a:gd name="T0" fmla="*/ 361051203 w 2787"/>
                <a:gd name="T1" fmla="*/ 181150010 h 2794"/>
                <a:gd name="T2" fmla="*/ 361051203 w 2787"/>
                <a:gd name="T3" fmla="*/ 181150010 h 2794"/>
                <a:gd name="T4" fmla="*/ 179877614 w 2787"/>
                <a:gd name="T5" fmla="*/ 362430063 h 2794"/>
                <a:gd name="T6" fmla="*/ 0 w 2787"/>
                <a:gd name="T7" fmla="*/ 181150010 h 2794"/>
                <a:gd name="T8" fmla="*/ 179877614 w 2787"/>
                <a:gd name="T9" fmla="*/ 0 h 2794"/>
                <a:gd name="T10" fmla="*/ 361051203 w 2787"/>
                <a:gd name="T11" fmla="*/ 181150010 h 27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7" h="2794">
                  <a:moveTo>
                    <a:pt x="2786" y="1396"/>
                  </a:moveTo>
                  <a:lnTo>
                    <a:pt x="2786" y="1396"/>
                  </a:lnTo>
                  <a:cubicBezTo>
                    <a:pt x="2786" y="2169"/>
                    <a:pt x="2162" y="2793"/>
                    <a:pt x="1388" y="2793"/>
                  </a:cubicBezTo>
                  <a:cubicBezTo>
                    <a:pt x="624" y="2793"/>
                    <a:pt x="0" y="2169"/>
                    <a:pt x="0" y="1396"/>
                  </a:cubicBezTo>
                  <a:cubicBezTo>
                    <a:pt x="0" y="624"/>
                    <a:pt x="624" y="0"/>
                    <a:pt x="1388" y="0"/>
                  </a:cubicBezTo>
                  <a:cubicBezTo>
                    <a:pt x="2162" y="0"/>
                    <a:pt x="2786" y="624"/>
                    <a:pt x="2786" y="13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1" name="Grupo 820">
            <a:extLst>
              <a:ext uri="{FF2B5EF4-FFF2-40B4-BE49-F238E27FC236}">
                <a16:creationId xmlns:a16="http://schemas.microsoft.com/office/drawing/2014/main" id="{3917A314-DB51-4548-99E0-27E829E34490}"/>
              </a:ext>
            </a:extLst>
          </p:cNvPr>
          <p:cNvGrpSpPr/>
          <p:nvPr/>
        </p:nvGrpSpPr>
        <p:grpSpPr>
          <a:xfrm>
            <a:off x="6698388" y="5899973"/>
            <a:ext cx="2805279" cy="6773506"/>
            <a:chOff x="4023777" y="5779384"/>
            <a:chExt cx="2805279" cy="6773506"/>
          </a:xfrm>
        </p:grpSpPr>
        <p:sp>
          <p:nvSpPr>
            <p:cNvPr id="822" name="Line 374">
              <a:extLst>
                <a:ext uri="{FF2B5EF4-FFF2-40B4-BE49-F238E27FC236}">
                  <a16:creationId xmlns:a16="http://schemas.microsoft.com/office/drawing/2014/main" id="{8D60D75D-8CCA-4F4F-998F-4095C0C31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79" y="8589103"/>
              <a:ext cx="4437" cy="39637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3" name="Freeform 454">
              <a:extLst>
                <a:ext uri="{FF2B5EF4-FFF2-40B4-BE49-F238E27FC236}">
                  <a16:creationId xmlns:a16="http://schemas.microsoft.com/office/drawing/2014/main" id="{443997DE-385F-5A45-ADA1-7508768F7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777" y="5779384"/>
              <a:ext cx="2805279" cy="2814157"/>
            </a:xfrm>
            <a:custGeom>
              <a:avLst/>
              <a:gdLst>
                <a:gd name="T0" fmla="*/ 361051203 w 2787"/>
                <a:gd name="T1" fmla="*/ 181150010 h 2794"/>
                <a:gd name="T2" fmla="*/ 361051203 w 2787"/>
                <a:gd name="T3" fmla="*/ 181150010 h 2794"/>
                <a:gd name="T4" fmla="*/ 179877614 w 2787"/>
                <a:gd name="T5" fmla="*/ 362430063 h 2794"/>
                <a:gd name="T6" fmla="*/ 0 w 2787"/>
                <a:gd name="T7" fmla="*/ 181150010 h 2794"/>
                <a:gd name="T8" fmla="*/ 179877614 w 2787"/>
                <a:gd name="T9" fmla="*/ 0 h 2794"/>
                <a:gd name="T10" fmla="*/ 361051203 w 2787"/>
                <a:gd name="T11" fmla="*/ 181150010 h 27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7" h="2794">
                  <a:moveTo>
                    <a:pt x="2786" y="1396"/>
                  </a:moveTo>
                  <a:lnTo>
                    <a:pt x="2786" y="1396"/>
                  </a:lnTo>
                  <a:cubicBezTo>
                    <a:pt x="2786" y="2169"/>
                    <a:pt x="2162" y="2793"/>
                    <a:pt x="1388" y="2793"/>
                  </a:cubicBezTo>
                  <a:cubicBezTo>
                    <a:pt x="624" y="2793"/>
                    <a:pt x="0" y="2169"/>
                    <a:pt x="0" y="1396"/>
                  </a:cubicBezTo>
                  <a:cubicBezTo>
                    <a:pt x="0" y="624"/>
                    <a:pt x="624" y="0"/>
                    <a:pt x="1388" y="0"/>
                  </a:cubicBezTo>
                  <a:cubicBezTo>
                    <a:pt x="2162" y="0"/>
                    <a:pt x="2786" y="624"/>
                    <a:pt x="2786" y="13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4" name="Grupo 823">
            <a:extLst>
              <a:ext uri="{FF2B5EF4-FFF2-40B4-BE49-F238E27FC236}">
                <a16:creationId xmlns:a16="http://schemas.microsoft.com/office/drawing/2014/main" id="{4B505F1D-3680-3A43-A0A2-EC306ED09B66}"/>
              </a:ext>
            </a:extLst>
          </p:cNvPr>
          <p:cNvGrpSpPr/>
          <p:nvPr/>
        </p:nvGrpSpPr>
        <p:grpSpPr>
          <a:xfrm>
            <a:off x="10777031" y="5899972"/>
            <a:ext cx="2805279" cy="6773506"/>
            <a:chOff x="4023777" y="5779384"/>
            <a:chExt cx="2805279" cy="6773506"/>
          </a:xfrm>
        </p:grpSpPr>
        <p:sp>
          <p:nvSpPr>
            <p:cNvPr id="825" name="Line 374">
              <a:extLst>
                <a:ext uri="{FF2B5EF4-FFF2-40B4-BE49-F238E27FC236}">
                  <a16:creationId xmlns:a16="http://schemas.microsoft.com/office/drawing/2014/main" id="{180521E7-3DBF-9B47-9111-9A87B0F0C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79" y="8589103"/>
              <a:ext cx="4437" cy="39637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6" name="Freeform 454">
              <a:extLst>
                <a:ext uri="{FF2B5EF4-FFF2-40B4-BE49-F238E27FC236}">
                  <a16:creationId xmlns:a16="http://schemas.microsoft.com/office/drawing/2014/main" id="{752D910C-D948-AB46-A5F7-50A07F2A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777" y="5779384"/>
              <a:ext cx="2805279" cy="2814157"/>
            </a:xfrm>
            <a:custGeom>
              <a:avLst/>
              <a:gdLst>
                <a:gd name="T0" fmla="*/ 361051203 w 2787"/>
                <a:gd name="T1" fmla="*/ 181150010 h 2794"/>
                <a:gd name="T2" fmla="*/ 361051203 w 2787"/>
                <a:gd name="T3" fmla="*/ 181150010 h 2794"/>
                <a:gd name="T4" fmla="*/ 179877614 w 2787"/>
                <a:gd name="T5" fmla="*/ 362430063 h 2794"/>
                <a:gd name="T6" fmla="*/ 0 w 2787"/>
                <a:gd name="T7" fmla="*/ 181150010 h 2794"/>
                <a:gd name="T8" fmla="*/ 179877614 w 2787"/>
                <a:gd name="T9" fmla="*/ 0 h 2794"/>
                <a:gd name="T10" fmla="*/ 361051203 w 2787"/>
                <a:gd name="T11" fmla="*/ 181150010 h 27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7" h="2794">
                  <a:moveTo>
                    <a:pt x="2786" y="1396"/>
                  </a:moveTo>
                  <a:lnTo>
                    <a:pt x="2786" y="1396"/>
                  </a:lnTo>
                  <a:cubicBezTo>
                    <a:pt x="2786" y="2169"/>
                    <a:pt x="2162" y="2793"/>
                    <a:pt x="1388" y="2793"/>
                  </a:cubicBezTo>
                  <a:cubicBezTo>
                    <a:pt x="624" y="2793"/>
                    <a:pt x="0" y="2169"/>
                    <a:pt x="0" y="1396"/>
                  </a:cubicBezTo>
                  <a:cubicBezTo>
                    <a:pt x="0" y="624"/>
                    <a:pt x="624" y="0"/>
                    <a:pt x="1388" y="0"/>
                  </a:cubicBezTo>
                  <a:cubicBezTo>
                    <a:pt x="2162" y="0"/>
                    <a:pt x="2786" y="624"/>
                    <a:pt x="2786" y="13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7" name="Grupo 826">
            <a:extLst>
              <a:ext uri="{FF2B5EF4-FFF2-40B4-BE49-F238E27FC236}">
                <a16:creationId xmlns:a16="http://schemas.microsoft.com/office/drawing/2014/main" id="{B299EDE9-2A86-3447-AF97-80B7931AD854}"/>
              </a:ext>
            </a:extLst>
          </p:cNvPr>
          <p:cNvGrpSpPr/>
          <p:nvPr/>
        </p:nvGrpSpPr>
        <p:grpSpPr>
          <a:xfrm>
            <a:off x="14844206" y="5909497"/>
            <a:ext cx="2805279" cy="6773506"/>
            <a:chOff x="4023777" y="5779384"/>
            <a:chExt cx="2805279" cy="6773506"/>
          </a:xfrm>
        </p:grpSpPr>
        <p:sp>
          <p:nvSpPr>
            <p:cNvPr id="828" name="Line 374">
              <a:extLst>
                <a:ext uri="{FF2B5EF4-FFF2-40B4-BE49-F238E27FC236}">
                  <a16:creationId xmlns:a16="http://schemas.microsoft.com/office/drawing/2014/main" id="{B60E7D16-983B-3348-B773-0BD0BB700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79" y="8589103"/>
              <a:ext cx="4437" cy="39637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9" name="Freeform 454">
              <a:extLst>
                <a:ext uri="{FF2B5EF4-FFF2-40B4-BE49-F238E27FC236}">
                  <a16:creationId xmlns:a16="http://schemas.microsoft.com/office/drawing/2014/main" id="{458066CF-6996-1647-85F0-7D83865F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777" y="5779384"/>
              <a:ext cx="2805279" cy="2814157"/>
            </a:xfrm>
            <a:custGeom>
              <a:avLst/>
              <a:gdLst>
                <a:gd name="T0" fmla="*/ 361051203 w 2787"/>
                <a:gd name="T1" fmla="*/ 181150010 h 2794"/>
                <a:gd name="T2" fmla="*/ 361051203 w 2787"/>
                <a:gd name="T3" fmla="*/ 181150010 h 2794"/>
                <a:gd name="T4" fmla="*/ 179877614 w 2787"/>
                <a:gd name="T5" fmla="*/ 362430063 h 2794"/>
                <a:gd name="T6" fmla="*/ 0 w 2787"/>
                <a:gd name="T7" fmla="*/ 181150010 h 2794"/>
                <a:gd name="T8" fmla="*/ 179877614 w 2787"/>
                <a:gd name="T9" fmla="*/ 0 h 2794"/>
                <a:gd name="T10" fmla="*/ 361051203 w 2787"/>
                <a:gd name="T11" fmla="*/ 181150010 h 27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7" h="2794">
                  <a:moveTo>
                    <a:pt x="2786" y="1396"/>
                  </a:moveTo>
                  <a:lnTo>
                    <a:pt x="2786" y="1396"/>
                  </a:lnTo>
                  <a:cubicBezTo>
                    <a:pt x="2786" y="2169"/>
                    <a:pt x="2162" y="2793"/>
                    <a:pt x="1388" y="2793"/>
                  </a:cubicBezTo>
                  <a:cubicBezTo>
                    <a:pt x="624" y="2793"/>
                    <a:pt x="0" y="2169"/>
                    <a:pt x="0" y="1396"/>
                  </a:cubicBezTo>
                  <a:cubicBezTo>
                    <a:pt x="0" y="624"/>
                    <a:pt x="624" y="0"/>
                    <a:pt x="1388" y="0"/>
                  </a:cubicBezTo>
                  <a:cubicBezTo>
                    <a:pt x="2162" y="0"/>
                    <a:pt x="2786" y="624"/>
                    <a:pt x="2786" y="13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30" name="Grupo 829">
            <a:extLst>
              <a:ext uri="{FF2B5EF4-FFF2-40B4-BE49-F238E27FC236}">
                <a16:creationId xmlns:a16="http://schemas.microsoft.com/office/drawing/2014/main" id="{31392985-5E30-0A49-9276-7421386C0B4B}"/>
              </a:ext>
            </a:extLst>
          </p:cNvPr>
          <p:cNvGrpSpPr/>
          <p:nvPr/>
        </p:nvGrpSpPr>
        <p:grpSpPr>
          <a:xfrm>
            <a:off x="18911381" y="5919022"/>
            <a:ext cx="2805279" cy="6773506"/>
            <a:chOff x="4023777" y="5779384"/>
            <a:chExt cx="2805279" cy="6773506"/>
          </a:xfrm>
        </p:grpSpPr>
        <p:sp>
          <p:nvSpPr>
            <p:cNvPr id="831" name="Line 374">
              <a:extLst>
                <a:ext uri="{FF2B5EF4-FFF2-40B4-BE49-F238E27FC236}">
                  <a16:creationId xmlns:a16="http://schemas.microsoft.com/office/drawing/2014/main" id="{5B97EC96-0E9D-FD41-A631-D951F3A02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979" y="8589103"/>
              <a:ext cx="4437" cy="39637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32" name="Freeform 454">
              <a:extLst>
                <a:ext uri="{FF2B5EF4-FFF2-40B4-BE49-F238E27FC236}">
                  <a16:creationId xmlns:a16="http://schemas.microsoft.com/office/drawing/2014/main" id="{0A92DF1E-D5A4-2246-9244-E9E89058C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777" y="5779384"/>
              <a:ext cx="2805279" cy="2814157"/>
            </a:xfrm>
            <a:custGeom>
              <a:avLst/>
              <a:gdLst>
                <a:gd name="T0" fmla="*/ 361051203 w 2787"/>
                <a:gd name="T1" fmla="*/ 181150010 h 2794"/>
                <a:gd name="T2" fmla="*/ 361051203 w 2787"/>
                <a:gd name="T3" fmla="*/ 181150010 h 2794"/>
                <a:gd name="T4" fmla="*/ 179877614 w 2787"/>
                <a:gd name="T5" fmla="*/ 362430063 h 2794"/>
                <a:gd name="T6" fmla="*/ 0 w 2787"/>
                <a:gd name="T7" fmla="*/ 181150010 h 2794"/>
                <a:gd name="T8" fmla="*/ 179877614 w 2787"/>
                <a:gd name="T9" fmla="*/ 0 h 2794"/>
                <a:gd name="T10" fmla="*/ 361051203 w 2787"/>
                <a:gd name="T11" fmla="*/ 181150010 h 27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87" h="2794">
                  <a:moveTo>
                    <a:pt x="2786" y="1396"/>
                  </a:moveTo>
                  <a:lnTo>
                    <a:pt x="2786" y="1396"/>
                  </a:lnTo>
                  <a:cubicBezTo>
                    <a:pt x="2786" y="2169"/>
                    <a:pt x="2162" y="2793"/>
                    <a:pt x="1388" y="2793"/>
                  </a:cubicBezTo>
                  <a:cubicBezTo>
                    <a:pt x="624" y="2793"/>
                    <a:pt x="0" y="2169"/>
                    <a:pt x="0" y="1396"/>
                  </a:cubicBezTo>
                  <a:cubicBezTo>
                    <a:pt x="0" y="624"/>
                    <a:pt x="624" y="0"/>
                    <a:pt x="1388" y="0"/>
                  </a:cubicBezTo>
                  <a:cubicBezTo>
                    <a:pt x="2162" y="0"/>
                    <a:pt x="2786" y="624"/>
                    <a:pt x="2786" y="13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3027E0-9B05-9343-AF8A-37ECAE15E56A}"/>
              </a:ext>
            </a:extLst>
          </p:cNvPr>
          <p:cNvGrpSpPr/>
          <p:nvPr/>
        </p:nvGrpSpPr>
        <p:grpSpPr>
          <a:xfrm>
            <a:off x="2168991" y="4082697"/>
            <a:ext cx="3647430" cy="1477328"/>
            <a:chOff x="5532065" y="11069053"/>
            <a:chExt cx="3647430" cy="147732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5AA4024D-96E9-D643-8C2A-CEAD3E4953E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CB535BE-C056-5C4C-8E9D-A8205D2138B0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07327D0-E144-9843-910E-A384EA48C550}"/>
              </a:ext>
            </a:extLst>
          </p:cNvPr>
          <p:cNvGrpSpPr/>
          <p:nvPr/>
        </p:nvGrpSpPr>
        <p:grpSpPr>
          <a:xfrm>
            <a:off x="6359991" y="4082697"/>
            <a:ext cx="3647430" cy="1477328"/>
            <a:chOff x="5532065" y="11069053"/>
            <a:chExt cx="3647430" cy="147732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3255B62-3725-2846-9135-6E72846748B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82ADFEB-D7E0-4F48-85D2-C96359786CC5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CE93F3-93E4-514E-B0F0-6810A829D200}"/>
              </a:ext>
            </a:extLst>
          </p:cNvPr>
          <p:cNvGrpSpPr/>
          <p:nvPr/>
        </p:nvGrpSpPr>
        <p:grpSpPr>
          <a:xfrm>
            <a:off x="10398591" y="4082697"/>
            <a:ext cx="3647430" cy="1477328"/>
            <a:chOff x="5532065" y="11069053"/>
            <a:chExt cx="3647430" cy="147732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396FB792-894B-4D40-849C-E103EB9CE76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9F74E09-326A-C244-BBE5-642CD352682B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8A1A96-C841-624A-84CF-F3E7E8F0EF15}"/>
              </a:ext>
            </a:extLst>
          </p:cNvPr>
          <p:cNvGrpSpPr/>
          <p:nvPr/>
        </p:nvGrpSpPr>
        <p:grpSpPr>
          <a:xfrm>
            <a:off x="14411791" y="4082697"/>
            <a:ext cx="3647430" cy="1477328"/>
            <a:chOff x="5532065" y="11069053"/>
            <a:chExt cx="3647430" cy="147732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A29283E5-DE16-0A4B-8735-4F14ACFD442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104C797-7266-EB49-AF17-5E67B1F2F14A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C0FFC2-BBDA-1745-9ADF-DD48A5A457E0}"/>
              </a:ext>
            </a:extLst>
          </p:cNvPr>
          <p:cNvGrpSpPr/>
          <p:nvPr/>
        </p:nvGrpSpPr>
        <p:grpSpPr>
          <a:xfrm>
            <a:off x="18374191" y="4082697"/>
            <a:ext cx="3647430" cy="1477328"/>
            <a:chOff x="5532065" y="11069053"/>
            <a:chExt cx="3647430" cy="147732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229AD6BD-1160-E04D-8DBC-766544E5F4A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EA35EF-8FC0-E640-AB3F-C27B11399B55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B637AF00-7C5A-B546-B599-BF5CA0C8EC97}"/>
              </a:ext>
            </a:extLst>
          </p:cNvPr>
          <p:cNvGrpSpPr/>
          <p:nvPr/>
        </p:nvGrpSpPr>
        <p:grpSpPr>
          <a:xfrm>
            <a:off x="2668308" y="403258"/>
            <a:ext cx="19041035" cy="2561450"/>
            <a:chOff x="2668308" y="861425"/>
            <a:chExt cx="19041035" cy="2561450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8F64855E-5B7F-7749-B3CC-C80E5DEF425B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88D90366-3AE7-4342-BD2E-12EC8B4DEA2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8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3">
      <a:dk1>
        <a:srgbClr val="9A989A"/>
      </a:dk1>
      <a:lt1>
        <a:srgbClr val="FFFFFF"/>
      </a:lt1>
      <a:dk2>
        <a:srgbClr val="353E49"/>
      </a:dk2>
      <a:lt2>
        <a:srgbClr val="FDFFFE"/>
      </a:lt2>
      <a:accent1>
        <a:srgbClr val="BD635E"/>
      </a:accent1>
      <a:accent2>
        <a:srgbClr val="9BC992"/>
      </a:accent2>
      <a:accent3>
        <a:srgbClr val="7DA3CE"/>
      </a:accent3>
      <a:accent4>
        <a:srgbClr val="E5CA4D"/>
      </a:accent4>
      <a:accent5>
        <a:srgbClr val="909190"/>
      </a:accent5>
      <a:accent6>
        <a:srgbClr val="5F605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92101</TotalTime>
  <Words>626</Words>
  <Application>Microsoft Macintosh PowerPoint</Application>
  <PresentationFormat>Personalizado</PresentationFormat>
  <Paragraphs>106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16398</cp:revision>
  <dcterms:created xsi:type="dcterms:W3CDTF">2014-11-12T21:47:38Z</dcterms:created>
  <dcterms:modified xsi:type="dcterms:W3CDTF">2019-10-02T14:08:45Z</dcterms:modified>
  <cp:category/>
</cp:coreProperties>
</file>