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3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0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9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7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reeform 160">
            <a:extLst>
              <a:ext uri="{FF2B5EF4-FFF2-40B4-BE49-F238E27FC236}">
                <a16:creationId xmlns:a16="http://schemas.microsoft.com/office/drawing/2014/main" id="{4325852F-5811-A647-AC73-9DA3A468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346" y="1865731"/>
            <a:ext cx="18679836" cy="10393895"/>
          </a:xfrm>
          <a:custGeom>
            <a:avLst/>
            <a:gdLst>
              <a:gd name="T0" fmla="*/ 2147483646 w 17506"/>
              <a:gd name="T1" fmla="*/ 3110425 h 9741"/>
              <a:gd name="T2" fmla="*/ 2147483646 w 17506"/>
              <a:gd name="T3" fmla="*/ 3110425 h 9741"/>
              <a:gd name="T4" fmla="*/ 1306586813 w 17506"/>
              <a:gd name="T5" fmla="*/ 59616836 h 9741"/>
              <a:gd name="T6" fmla="*/ 1284553341 w 17506"/>
              <a:gd name="T7" fmla="*/ 69078072 h 9741"/>
              <a:gd name="T8" fmla="*/ 1250077125 w 17506"/>
              <a:gd name="T9" fmla="*/ 174833236 h 9741"/>
              <a:gd name="T10" fmla="*/ 1697098255 w 17506"/>
              <a:gd name="T11" fmla="*/ 297307294 h 9741"/>
              <a:gd name="T12" fmla="*/ 1746349375 w 17506"/>
              <a:gd name="T13" fmla="*/ 309878594 h 9741"/>
              <a:gd name="T14" fmla="*/ 1726389934 w 17506"/>
              <a:gd name="T15" fmla="*/ 382066731 h 9741"/>
              <a:gd name="T16" fmla="*/ 796835343 w 17506"/>
              <a:gd name="T17" fmla="*/ 534997392 h 9741"/>
              <a:gd name="T18" fmla="*/ 124554169 w 17506"/>
              <a:gd name="T19" fmla="*/ 1043555812 h 9741"/>
              <a:gd name="T20" fmla="*/ 232518252 w 17506"/>
              <a:gd name="T21" fmla="*/ 1262324159 h 9741"/>
              <a:gd name="T22" fmla="*/ 2147483646 w 17506"/>
              <a:gd name="T23" fmla="*/ 1262324159 h 9741"/>
              <a:gd name="T24" fmla="*/ 1113988163 w 17506"/>
              <a:gd name="T25" fmla="*/ 694926149 h 9741"/>
              <a:gd name="T26" fmla="*/ 1231154520 w 17506"/>
              <a:gd name="T27" fmla="*/ 646843805 h 9741"/>
              <a:gd name="T28" fmla="*/ 1652124081 w 17506"/>
              <a:gd name="T29" fmla="*/ 538107817 h 9741"/>
              <a:gd name="T30" fmla="*/ 1874014410 w 17506"/>
              <a:gd name="T31" fmla="*/ 477324571 h 9741"/>
              <a:gd name="T32" fmla="*/ 1945299002 w 17506"/>
              <a:gd name="T33" fmla="*/ 271127525 h 9741"/>
              <a:gd name="T34" fmla="*/ 1797674526 w 17506"/>
              <a:gd name="T35" fmla="*/ 239634113 h 9741"/>
              <a:gd name="T36" fmla="*/ 1421679499 w 17506"/>
              <a:gd name="T37" fmla="*/ 60653644 h 9741"/>
              <a:gd name="T38" fmla="*/ 1529643582 w 17506"/>
              <a:gd name="T39" fmla="*/ 41861494 h 9741"/>
              <a:gd name="T40" fmla="*/ 1872977215 w 17506"/>
              <a:gd name="T41" fmla="*/ 16718533 h 9741"/>
              <a:gd name="T42" fmla="*/ 2147483646 w 17506"/>
              <a:gd name="T43" fmla="*/ 3110425 h 97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7506" h="9741">
                <a:moveTo>
                  <a:pt x="17505" y="24"/>
                </a:moveTo>
                <a:lnTo>
                  <a:pt x="17505" y="24"/>
                </a:lnTo>
                <a:cubicBezTo>
                  <a:pt x="17505" y="24"/>
                  <a:pt x="11236" y="0"/>
                  <a:pt x="10081" y="460"/>
                </a:cubicBezTo>
                <a:cubicBezTo>
                  <a:pt x="10024" y="484"/>
                  <a:pt x="9968" y="509"/>
                  <a:pt x="9911" y="533"/>
                </a:cubicBezTo>
                <a:cubicBezTo>
                  <a:pt x="9701" y="622"/>
                  <a:pt x="9265" y="864"/>
                  <a:pt x="9645" y="1349"/>
                </a:cubicBezTo>
                <a:cubicBezTo>
                  <a:pt x="10065" y="1898"/>
                  <a:pt x="12512" y="2221"/>
                  <a:pt x="13094" y="2294"/>
                </a:cubicBezTo>
                <a:cubicBezTo>
                  <a:pt x="13223" y="2302"/>
                  <a:pt x="13353" y="2342"/>
                  <a:pt x="13474" y="2391"/>
                </a:cubicBezTo>
                <a:cubicBezTo>
                  <a:pt x="13724" y="2496"/>
                  <a:pt x="13975" y="2698"/>
                  <a:pt x="13320" y="2948"/>
                </a:cubicBezTo>
                <a:cubicBezTo>
                  <a:pt x="12327" y="3328"/>
                  <a:pt x="6148" y="4128"/>
                  <a:pt x="6148" y="4128"/>
                </a:cubicBezTo>
                <a:cubicBezTo>
                  <a:pt x="6148" y="4128"/>
                  <a:pt x="0" y="5015"/>
                  <a:pt x="961" y="8052"/>
                </a:cubicBezTo>
                <a:cubicBezTo>
                  <a:pt x="961" y="8052"/>
                  <a:pt x="1325" y="9272"/>
                  <a:pt x="1794" y="9740"/>
                </a:cubicBezTo>
                <a:cubicBezTo>
                  <a:pt x="17505" y="9740"/>
                  <a:pt x="17505" y="9740"/>
                  <a:pt x="17505" y="9740"/>
                </a:cubicBezTo>
                <a:cubicBezTo>
                  <a:pt x="17505" y="9740"/>
                  <a:pt x="4508" y="7681"/>
                  <a:pt x="8595" y="5362"/>
                </a:cubicBezTo>
                <a:cubicBezTo>
                  <a:pt x="8877" y="5201"/>
                  <a:pt x="9184" y="5080"/>
                  <a:pt x="9499" y="4991"/>
                </a:cubicBezTo>
                <a:cubicBezTo>
                  <a:pt x="10162" y="4805"/>
                  <a:pt x="11713" y="4386"/>
                  <a:pt x="12747" y="4152"/>
                </a:cubicBezTo>
                <a:cubicBezTo>
                  <a:pt x="13151" y="4063"/>
                  <a:pt x="14088" y="3788"/>
                  <a:pt x="14459" y="3683"/>
                </a:cubicBezTo>
                <a:cubicBezTo>
                  <a:pt x="15590" y="3344"/>
                  <a:pt x="17263" y="2738"/>
                  <a:pt x="15009" y="2092"/>
                </a:cubicBezTo>
                <a:cubicBezTo>
                  <a:pt x="14629" y="1979"/>
                  <a:pt x="14249" y="1906"/>
                  <a:pt x="13870" y="1849"/>
                </a:cubicBezTo>
                <a:cubicBezTo>
                  <a:pt x="12601" y="1688"/>
                  <a:pt x="8554" y="1074"/>
                  <a:pt x="10969" y="468"/>
                </a:cubicBezTo>
                <a:cubicBezTo>
                  <a:pt x="11244" y="403"/>
                  <a:pt x="11519" y="355"/>
                  <a:pt x="11802" y="323"/>
                </a:cubicBezTo>
                <a:cubicBezTo>
                  <a:pt x="12238" y="274"/>
                  <a:pt x="13110" y="194"/>
                  <a:pt x="14451" y="129"/>
                </a:cubicBezTo>
                <a:lnTo>
                  <a:pt x="17505" y="2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26" name="Freeform 161">
            <a:extLst>
              <a:ext uri="{FF2B5EF4-FFF2-40B4-BE49-F238E27FC236}">
                <a16:creationId xmlns:a16="http://schemas.microsoft.com/office/drawing/2014/main" id="{E643C5B5-72E6-3C43-9B14-81E0894D5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8025" y="1884552"/>
            <a:ext cx="141157" cy="9410"/>
          </a:xfrm>
          <a:custGeom>
            <a:avLst/>
            <a:gdLst>
              <a:gd name="T0" fmla="*/ 17181719 w 131"/>
              <a:gd name="T1" fmla="*/ 995539 h 9"/>
              <a:gd name="T2" fmla="*/ 0 w 131"/>
              <a:gd name="T3" fmla="*/ 0 h 9"/>
              <a:gd name="T4" fmla="*/ 0 w 131"/>
              <a:gd name="T5" fmla="*/ 0 h 9"/>
              <a:gd name="T6" fmla="*/ 17181719 w 131"/>
              <a:gd name="T7" fmla="*/ 995539 h 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1" h="9">
                <a:moveTo>
                  <a:pt x="130" y="8"/>
                </a:moveTo>
                <a:lnTo>
                  <a:pt x="0" y="0"/>
                </a:lnTo>
                <a:lnTo>
                  <a:pt x="13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2">
            <a:extLst>
              <a:ext uri="{FF2B5EF4-FFF2-40B4-BE49-F238E27FC236}">
                <a16:creationId xmlns:a16="http://schemas.microsoft.com/office/drawing/2014/main" id="{68A367A5-18A4-0F4C-9BF6-15D90CA06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120" y="1884552"/>
            <a:ext cx="136454" cy="4707"/>
          </a:xfrm>
          <a:custGeom>
            <a:avLst/>
            <a:gdLst>
              <a:gd name="T0" fmla="*/ 16178461 w 130"/>
              <a:gd name="T1" fmla="*/ 0 h 1"/>
              <a:gd name="T2" fmla="*/ 0 w 130"/>
              <a:gd name="T3" fmla="*/ 0 h 1"/>
              <a:gd name="T4" fmla="*/ 0 w 130"/>
              <a:gd name="T5" fmla="*/ 0 h 1"/>
              <a:gd name="T6" fmla="*/ 16178461 w 130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0" h="1">
                <a:moveTo>
                  <a:pt x="129" y="0"/>
                </a:moveTo>
                <a:lnTo>
                  <a:pt x="0" y="0"/>
                </a:lnTo>
                <a:lnTo>
                  <a:pt x="12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5">
            <a:extLst>
              <a:ext uri="{FF2B5EF4-FFF2-40B4-BE49-F238E27FC236}">
                <a16:creationId xmlns:a16="http://schemas.microsoft.com/office/drawing/2014/main" id="{59DA87EA-31B3-534D-BD28-F57BFDD8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9721" y="1955132"/>
            <a:ext cx="141157" cy="18821"/>
          </a:xfrm>
          <a:custGeom>
            <a:avLst/>
            <a:gdLst>
              <a:gd name="T0" fmla="*/ 17181719 w 131"/>
              <a:gd name="T1" fmla="*/ 1120069 h 18"/>
              <a:gd name="T2" fmla="*/ 0 w 131"/>
              <a:gd name="T3" fmla="*/ 2115608 h 18"/>
              <a:gd name="T4" fmla="*/ 0 w 131"/>
              <a:gd name="T5" fmla="*/ 1120069 h 18"/>
              <a:gd name="T6" fmla="*/ 17181719 w 131"/>
              <a:gd name="T7" fmla="*/ 0 h 18"/>
              <a:gd name="T8" fmla="*/ 17181719 w 131"/>
              <a:gd name="T9" fmla="*/ 1120069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" h="18">
                <a:moveTo>
                  <a:pt x="130" y="9"/>
                </a:moveTo>
                <a:lnTo>
                  <a:pt x="0" y="17"/>
                </a:lnTo>
                <a:lnTo>
                  <a:pt x="0" y="9"/>
                </a:lnTo>
                <a:lnTo>
                  <a:pt x="130" y="0"/>
                </a:lnTo>
                <a:lnTo>
                  <a:pt x="130" y="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6">
            <a:extLst>
              <a:ext uri="{FF2B5EF4-FFF2-40B4-BE49-F238E27FC236}">
                <a16:creationId xmlns:a16="http://schemas.microsoft.com/office/drawing/2014/main" id="{4474A2B1-7577-744C-BB5D-1F99F050F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113" y="1969246"/>
            <a:ext cx="136451" cy="18821"/>
          </a:xfrm>
          <a:custGeom>
            <a:avLst/>
            <a:gdLst>
              <a:gd name="T0" fmla="*/ 16177756 w 130"/>
              <a:gd name="T1" fmla="*/ 1116106 h 17"/>
              <a:gd name="T2" fmla="*/ 0 w 130"/>
              <a:gd name="T3" fmla="*/ 2232212 h 17"/>
              <a:gd name="T4" fmla="*/ 0 w 130"/>
              <a:gd name="T5" fmla="*/ 0 h 17"/>
              <a:gd name="T6" fmla="*/ 16177756 w 130"/>
              <a:gd name="T7" fmla="*/ 0 h 17"/>
              <a:gd name="T8" fmla="*/ 16177756 w 130"/>
              <a:gd name="T9" fmla="*/ 111610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17">
                <a:moveTo>
                  <a:pt x="129" y="8"/>
                </a:moveTo>
                <a:lnTo>
                  <a:pt x="0" y="16"/>
                </a:lnTo>
                <a:lnTo>
                  <a:pt x="0" y="0"/>
                </a:lnTo>
                <a:lnTo>
                  <a:pt x="129" y="0"/>
                </a:lnTo>
                <a:lnTo>
                  <a:pt x="129" y="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7">
            <a:extLst>
              <a:ext uri="{FF2B5EF4-FFF2-40B4-BE49-F238E27FC236}">
                <a16:creationId xmlns:a16="http://schemas.microsoft.com/office/drawing/2014/main" id="{C2883289-B5DA-894F-96E0-9ECDA0A8B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502" y="1978657"/>
            <a:ext cx="141157" cy="28231"/>
          </a:xfrm>
          <a:custGeom>
            <a:avLst/>
            <a:gdLst>
              <a:gd name="T0" fmla="*/ 17181719 w 131"/>
              <a:gd name="T1" fmla="*/ 2322576 h 25"/>
              <a:gd name="T2" fmla="*/ 0 w 131"/>
              <a:gd name="T3" fmla="*/ 3483864 h 25"/>
              <a:gd name="T4" fmla="*/ 0 w 131"/>
              <a:gd name="T5" fmla="*/ 1161288 h 25"/>
              <a:gd name="T6" fmla="*/ 17181719 w 131"/>
              <a:gd name="T7" fmla="*/ 0 h 25"/>
              <a:gd name="T8" fmla="*/ 17181719 w 131"/>
              <a:gd name="T9" fmla="*/ 2322576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" h="25">
                <a:moveTo>
                  <a:pt x="130" y="16"/>
                </a:moveTo>
                <a:lnTo>
                  <a:pt x="0" y="24"/>
                </a:lnTo>
                <a:lnTo>
                  <a:pt x="0" y="8"/>
                </a:lnTo>
                <a:lnTo>
                  <a:pt x="130" y="0"/>
                </a:lnTo>
                <a:lnTo>
                  <a:pt x="130" y="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8">
            <a:extLst>
              <a:ext uri="{FF2B5EF4-FFF2-40B4-BE49-F238E27FC236}">
                <a16:creationId xmlns:a16="http://schemas.microsoft.com/office/drawing/2014/main" id="{19CC853A-DCB7-F142-9F1C-82D441FC3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597" y="1997478"/>
            <a:ext cx="136454" cy="28231"/>
          </a:xfrm>
          <a:custGeom>
            <a:avLst/>
            <a:gdLst>
              <a:gd name="T0" fmla="*/ 16178461 w 130"/>
              <a:gd name="T1" fmla="*/ 2322576 h 25"/>
              <a:gd name="T2" fmla="*/ 0 w 130"/>
              <a:gd name="T3" fmla="*/ 3483864 h 25"/>
              <a:gd name="T4" fmla="*/ 0 w 130"/>
              <a:gd name="T5" fmla="*/ 2322576 h 25"/>
              <a:gd name="T6" fmla="*/ 16178461 w 130"/>
              <a:gd name="T7" fmla="*/ 0 h 25"/>
              <a:gd name="T8" fmla="*/ 16178461 w 130"/>
              <a:gd name="T9" fmla="*/ 2322576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25">
                <a:moveTo>
                  <a:pt x="129" y="16"/>
                </a:moveTo>
                <a:lnTo>
                  <a:pt x="0" y="24"/>
                </a:lnTo>
                <a:lnTo>
                  <a:pt x="0" y="16"/>
                </a:lnTo>
                <a:lnTo>
                  <a:pt x="129" y="0"/>
                </a:lnTo>
                <a:lnTo>
                  <a:pt x="129" y="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9">
            <a:extLst>
              <a:ext uri="{FF2B5EF4-FFF2-40B4-BE49-F238E27FC236}">
                <a16:creationId xmlns:a16="http://schemas.microsoft.com/office/drawing/2014/main" id="{64539E39-1395-AE47-A5EA-24A2EB13D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989" y="2021005"/>
            <a:ext cx="141157" cy="18821"/>
          </a:xfrm>
          <a:custGeom>
            <a:avLst/>
            <a:gdLst>
              <a:gd name="T0" fmla="*/ 17181719 w 131"/>
              <a:gd name="T1" fmla="*/ 1116106 h 17"/>
              <a:gd name="T2" fmla="*/ 1189534 w 131"/>
              <a:gd name="T3" fmla="*/ 2232212 h 17"/>
              <a:gd name="T4" fmla="*/ 0 w 131"/>
              <a:gd name="T5" fmla="*/ 1116106 h 17"/>
              <a:gd name="T6" fmla="*/ 17181719 w 131"/>
              <a:gd name="T7" fmla="*/ 0 h 17"/>
              <a:gd name="T8" fmla="*/ 17181719 w 131"/>
              <a:gd name="T9" fmla="*/ 111610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" h="17">
                <a:moveTo>
                  <a:pt x="130" y="8"/>
                </a:moveTo>
                <a:lnTo>
                  <a:pt x="9" y="16"/>
                </a:lnTo>
                <a:lnTo>
                  <a:pt x="0" y="8"/>
                </a:lnTo>
                <a:lnTo>
                  <a:pt x="130" y="0"/>
                </a:lnTo>
                <a:lnTo>
                  <a:pt x="13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0">
            <a:extLst>
              <a:ext uri="{FF2B5EF4-FFF2-40B4-BE49-F238E27FC236}">
                <a16:creationId xmlns:a16="http://schemas.microsoft.com/office/drawing/2014/main" id="{A92702D3-81F3-2C41-95A5-39532407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1085" y="2039826"/>
            <a:ext cx="145861" cy="28231"/>
          </a:xfrm>
          <a:custGeom>
            <a:avLst/>
            <a:gdLst>
              <a:gd name="T0" fmla="*/ 17422118 w 138"/>
              <a:gd name="T1" fmla="*/ 2147521 h 26"/>
              <a:gd name="T2" fmla="*/ 1017405 w 138"/>
              <a:gd name="T3" fmla="*/ 3355364 h 26"/>
              <a:gd name="T4" fmla="*/ 0 w 138"/>
              <a:gd name="T5" fmla="*/ 2147521 h 26"/>
              <a:gd name="T6" fmla="*/ 16405070 w 138"/>
              <a:gd name="T7" fmla="*/ 0 h 26"/>
              <a:gd name="T8" fmla="*/ 17422118 w 138"/>
              <a:gd name="T9" fmla="*/ 2147521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26">
                <a:moveTo>
                  <a:pt x="137" y="16"/>
                </a:moveTo>
                <a:lnTo>
                  <a:pt x="8" y="25"/>
                </a:lnTo>
                <a:lnTo>
                  <a:pt x="0" y="16"/>
                </a:lnTo>
                <a:lnTo>
                  <a:pt x="129" y="0"/>
                </a:lnTo>
                <a:lnTo>
                  <a:pt x="137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1">
            <a:extLst>
              <a:ext uri="{FF2B5EF4-FFF2-40B4-BE49-F238E27FC236}">
                <a16:creationId xmlns:a16="http://schemas.microsoft.com/office/drawing/2014/main" id="{0C450F2C-E84D-8B40-AC34-4AEAB8EED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2884" y="2068058"/>
            <a:ext cx="136454" cy="28231"/>
          </a:xfrm>
          <a:custGeom>
            <a:avLst/>
            <a:gdLst>
              <a:gd name="T0" fmla="*/ 16178461 w 130"/>
              <a:gd name="T1" fmla="*/ 2322576 h 25"/>
              <a:gd name="T2" fmla="*/ 0 w 130"/>
              <a:gd name="T3" fmla="*/ 3483864 h 25"/>
              <a:gd name="T4" fmla="*/ 0 w 130"/>
              <a:gd name="T5" fmla="*/ 2322576 h 25"/>
              <a:gd name="T6" fmla="*/ 16178461 w 130"/>
              <a:gd name="T7" fmla="*/ 0 h 25"/>
              <a:gd name="T8" fmla="*/ 16178461 w 130"/>
              <a:gd name="T9" fmla="*/ 2322576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25">
                <a:moveTo>
                  <a:pt x="129" y="16"/>
                </a:moveTo>
                <a:lnTo>
                  <a:pt x="0" y="24"/>
                </a:lnTo>
                <a:lnTo>
                  <a:pt x="0" y="16"/>
                </a:lnTo>
                <a:lnTo>
                  <a:pt x="129" y="0"/>
                </a:lnTo>
                <a:lnTo>
                  <a:pt x="129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2">
            <a:extLst>
              <a:ext uri="{FF2B5EF4-FFF2-40B4-BE49-F238E27FC236}">
                <a16:creationId xmlns:a16="http://schemas.microsoft.com/office/drawing/2014/main" id="{892A7858-7F7C-6B42-8CA5-27014903A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5276" y="2091583"/>
            <a:ext cx="136451" cy="32938"/>
          </a:xfrm>
          <a:custGeom>
            <a:avLst/>
            <a:gdLst>
              <a:gd name="T0" fmla="*/ 16177756 w 130"/>
              <a:gd name="T1" fmla="*/ 1814450 h 33"/>
              <a:gd name="T2" fmla="*/ 0 w 130"/>
              <a:gd name="T3" fmla="*/ 3628900 h 33"/>
              <a:gd name="T4" fmla="*/ 0 w 130"/>
              <a:gd name="T5" fmla="*/ 1814450 h 33"/>
              <a:gd name="T6" fmla="*/ 16177756 w 130"/>
              <a:gd name="T7" fmla="*/ 0 h 33"/>
              <a:gd name="T8" fmla="*/ 16177756 w 130"/>
              <a:gd name="T9" fmla="*/ 1814450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33">
                <a:moveTo>
                  <a:pt x="129" y="16"/>
                </a:moveTo>
                <a:lnTo>
                  <a:pt x="0" y="32"/>
                </a:lnTo>
                <a:lnTo>
                  <a:pt x="0" y="16"/>
                </a:lnTo>
                <a:lnTo>
                  <a:pt x="129" y="0"/>
                </a:lnTo>
                <a:lnTo>
                  <a:pt x="129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83">
            <a:extLst>
              <a:ext uri="{FF2B5EF4-FFF2-40B4-BE49-F238E27FC236}">
                <a16:creationId xmlns:a16="http://schemas.microsoft.com/office/drawing/2014/main" id="{AB2AAEFA-4F94-1B4A-A3D1-B77E8D113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2371" y="2124521"/>
            <a:ext cx="136451" cy="32935"/>
          </a:xfrm>
          <a:custGeom>
            <a:avLst/>
            <a:gdLst>
              <a:gd name="T0" fmla="*/ 16177756 w 130"/>
              <a:gd name="T1" fmla="*/ 1814287 h 33"/>
              <a:gd name="T2" fmla="*/ 0 w 130"/>
              <a:gd name="T3" fmla="*/ 3628236 h 33"/>
              <a:gd name="T4" fmla="*/ 0 w 130"/>
              <a:gd name="T5" fmla="*/ 1814287 h 33"/>
              <a:gd name="T6" fmla="*/ 16177756 w 130"/>
              <a:gd name="T7" fmla="*/ 0 h 33"/>
              <a:gd name="T8" fmla="*/ 16177756 w 130"/>
              <a:gd name="T9" fmla="*/ 1814287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33">
                <a:moveTo>
                  <a:pt x="129" y="16"/>
                </a:moveTo>
                <a:lnTo>
                  <a:pt x="0" y="32"/>
                </a:lnTo>
                <a:lnTo>
                  <a:pt x="0" y="16"/>
                </a:lnTo>
                <a:lnTo>
                  <a:pt x="129" y="0"/>
                </a:lnTo>
                <a:lnTo>
                  <a:pt x="129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84">
            <a:extLst>
              <a:ext uri="{FF2B5EF4-FFF2-40B4-BE49-F238E27FC236}">
                <a16:creationId xmlns:a16="http://schemas.microsoft.com/office/drawing/2014/main" id="{4ED39BBF-BCD3-BB48-BF69-BD7B32B8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4760" y="2162163"/>
            <a:ext cx="136454" cy="37642"/>
          </a:xfrm>
          <a:custGeom>
            <a:avLst/>
            <a:gdLst>
              <a:gd name="T0" fmla="*/ 16178461 w 130"/>
              <a:gd name="T1" fmla="*/ 2232212 h 34"/>
              <a:gd name="T2" fmla="*/ 1003274 w 130"/>
              <a:gd name="T3" fmla="*/ 4604124 h 34"/>
              <a:gd name="T4" fmla="*/ 0 w 130"/>
              <a:gd name="T5" fmla="*/ 3488018 h 34"/>
              <a:gd name="T6" fmla="*/ 16178461 w 130"/>
              <a:gd name="T7" fmla="*/ 0 h 34"/>
              <a:gd name="T8" fmla="*/ 16178461 w 130"/>
              <a:gd name="T9" fmla="*/ 2232212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34">
                <a:moveTo>
                  <a:pt x="129" y="16"/>
                </a:moveTo>
                <a:lnTo>
                  <a:pt x="8" y="33"/>
                </a:lnTo>
                <a:lnTo>
                  <a:pt x="0" y="25"/>
                </a:lnTo>
                <a:lnTo>
                  <a:pt x="129" y="0"/>
                </a:lnTo>
                <a:lnTo>
                  <a:pt x="129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85">
            <a:extLst>
              <a:ext uri="{FF2B5EF4-FFF2-40B4-BE49-F238E27FC236}">
                <a16:creationId xmlns:a16="http://schemas.microsoft.com/office/drawing/2014/main" id="{EA8F5DC9-F86C-204B-9643-34F03B225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563" y="2204508"/>
            <a:ext cx="136451" cy="42349"/>
          </a:xfrm>
          <a:custGeom>
            <a:avLst/>
            <a:gdLst>
              <a:gd name="T0" fmla="*/ 16177756 w 130"/>
              <a:gd name="T1" fmla="*/ 1943168 h 41"/>
              <a:gd name="T2" fmla="*/ 0 w 130"/>
              <a:gd name="T3" fmla="*/ 4857920 h 41"/>
              <a:gd name="T4" fmla="*/ 0 w 130"/>
              <a:gd name="T5" fmla="*/ 2914752 h 41"/>
              <a:gd name="T6" fmla="*/ 15174503 w 130"/>
              <a:gd name="T7" fmla="*/ 0 h 41"/>
              <a:gd name="T8" fmla="*/ 16177756 w 130"/>
              <a:gd name="T9" fmla="*/ 1943168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41">
                <a:moveTo>
                  <a:pt x="129" y="16"/>
                </a:moveTo>
                <a:lnTo>
                  <a:pt x="0" y="40"/>
                </a:lnTo>
                <a:lnTo>
                  <a:pt x="0" y="24"/>
                </a:lnTo>
                <a:lnTo>
                  <a:pt x="121" y="0"/>
                </a:lnTo>
                <a:lnTo>
                  <a:pt x="129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86">
            <a:extLst>
              <a:ext uri="{FF2B5EF4-FFF2-40B4-BE49-F238E27FC236}">
                <a16:creationId xmlns:a16="http://schemas.microsoft.com/office/drawing/2014/main" id="{992FDA02-A64C-EA43-8B61-054DF912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3658" y="2256268"/>
            <a:ext cx="136451" cy="42346"/>
          </a:xfrm>
          <a:custGeom>
            <a:avLst/>
            <a:gdLst>
              <a:gd name="T0" fmla="*/ 16177756 w 130"/>
              <a:gd name="T1" fmla="*/ 1942684 h 41"/>
              <a:gd name="T2" fmla="*/ 1003252 w 130"/>
              <a:gd name="T3" fmla="*/ 4857232 h 41"/>
              <a:gd name="T4" fmla="*/ 0 w 130"/>
              <a:gd name="T5" fmla="*/ 2914200 h 41"/>
              <a:gd name="T6" fmla="*/ 16177756 w 130"/>
              <a:gd name="T7" fmla="*/ 0 h 41"/>
              <a:gd name="T8" fmla="*/ 16177756 w 130"/>
              <a:gd name="T9" fmla="*/ 1942684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41">
                <a:moveTo>
                  <a:pt x="129" y="16"/>
                </a:moveTo>
                <a:lnTo>
                  <a:pt x="8" y="40"/>
                </a:lnTo>
                <a:lnTo>
                  <a:pt x="0" y="24"/>
                </a:lnTo>
                <a:lnTo>
                  <a:pt x="129" y="0"/>
                </a:lnTo>
                <a:lnTo>
                  <a:pt x="129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87">
            <a:extLst>
              <a:ext uri="{FF2B5EF4-FFF2-40B4-BE49-F238E27FC236}">
                <a16:creationId xmlns:a16="http://schemas.microsoft.com/office/drawing/2014/main" id="{1FA0E4DF-D17D-4F4C-B094-3A5F86D3E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5458" y="2308024"/>
            <a:ext cx="136454" cy="51759"/>
          </a:xfrm>
          <a:custGeom>
            <a:avLst/>
            <a:gdLst>
              <a:gd name="T0" fmla="*/ 16178461 w 130"/>
              <a:gd name="T1" fmla="*/ 2032123 h 49"/>
              <a:gd name="T2" fmla="*/ 1003274 w 130"/>
              <a:gd name="T3" fmla="*/ 6096725 h 49"/>
              <a:gd name="T4" fmla="*/ 0 w 130"/>
              <a:gd name="T5" fmla="*/ 4064246 h 49"/>
              <a:gd name="T6" fmla="*/ 16178461 w 130"/>
              <a:gd name="T7" fmla="*/ 0 h 49"/>
              <a:gd name="T8" fmla="*/ 16178461 w 130"/>
              <a:gd name="T9" fmla="*/ 2032123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49">
                <a:moveTo>
                  <a:pt x="129" y="16"/>
                </a:moveTo>
                <a:lnTo>
                  <a:pt x="8" y="48"/>
                </a:lnTo>
                <a:lnTo>
                  <a:pt x="0" y="32"/>
                </a:lnTo>
                <a:lnTo>
                  <a:pt x="129" y="0"/>
                </a:lnTo>
                <a:lnTo>
                  <a:pt x="129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88">
            <a:extLst>
              <a:ext uri="{FF2B5EF4-FFF2-40B4-BE49-F238E27FC236}">
                <a16:creationId xmlns:a16="http://schemas.microsoft.com/office/drawing/2014/main" id="{2E8D93DD-437D-DB40-8184-5660A9BD6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260" y="2373897"/>
            <a:ext cx="136451" cy="61170"/>
          </a:xfrm>
          <a:custGeom>
            <a:avLst/>
            <a:gdLst>
              <a:gd name="T0" fmla="*/ 16177756 w 130"/>
              <a:gd name="T1" fmla="*/ 2025726 h 58"/>
              <a:gd name="T2" fmla="*/ 1003252 w 130"/>
              <a:gd name="T3" fmla="*/ 7216895 h 58"/>
              <a:gd name="T4" fmla="*/ 0 w 130"/>
              <a:gd name="T5" fmla="*/ 5191169 h 58"/>
              <a:gd name="T6" fmla="*/ 16177756 w 130"/>
              <a:gd name="T7" fmla="*/ 0 h 58"/>
              <a:gd name="T8" fmla="*/ 16177756 w 130"/>
              <a:gd name="T9" fmla="*/ 2025726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58">
                <a:moveTo>
                  <a:pt x="129" y="16"/>
                </a:moveTo>
                <a:lnTo>
                  <a:pt x="8" y="57"/>
                </a:lnTo>
                <a:lnTo>
                  <a:pt x="0" y="41"/>
                </a:lnTo>
                <a:lnTo>
                  <a:pt x="129" y="0"/>
                </a:lnTo>
                <a:lnTo>
                  <a:pt x="129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89">
            <a:extLst>
              <a:ext uri="{FF2B5EF4-FFF2-40B4-BE49-F238E27FC236}">
                <a16:creationId xmlns:a16="http://schemas.microsoft.com/office/drawing/2014/main" id="{13C10477-B177-B749-9DAE-8F865DADF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470" y="2463299"/>
            <a:ext cx="136454" cy="79988"/>
          </a:xfrm>
          <a:custGeom>
            <a:avLst/>
            <a:gdLst>
              <a:gd name="T0" fmla="*/ 16178461 w 130"/>
              <a:gd name="T1" fmla="*/ 3192124 h 74"/>
              <a:gd name="T2" fmla="*/ 16178461 w 130"/>
              <a:gd name="T3" fmla="*/ 3192124 h 74"/>
              <a:gd name="T4" fmla="*/ 1003274 w 130"/>
              <a:gd name="T5" fmla="*/ 9708756 h 74"/>
              <a:gd name="T6" fmla="*/ 0 w 130"/>
              <a:gd name="T7" fmla="*/ 7580794 h 74"/>
              <a:gd name="T8" fmla="*/ 15175187 w 130"/>
              <a:gd name="T9" fmla="*/ 0 h 74"/>
              <a:gd name="T10" fmla="*/ 16178461 w 130"/>
              <a:gd name="T11" fmla="*/ 3192124 h 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0" h="74">
                <a:moveTo>
                  <a:pt x="129" y="24"/>
                </a:moveTo>
                <a:lnTo>
                  <a:pt x="129" y="24"/>
                </a:lnTo>
                <a:cubicBezTo>
                  <a:pt x="89" y="40"/>
                  <a:pt x="48" y="57"/>
                  <a:pt x="8" y="73"/>
                </a:cubicBezTo>
                <a:cubicBezTo>
                  <a:pt x="0" y="57"/>
                  <a:pt x="0" y="57"/>
                  <a:pt x="0" y="57"/>
                </a:cubicBezTo>
                <a:cubicBezTo>
                  <a:pt x="40" y="40"/>
                  <a:pt x="81" y="16"/>
                  <a:pt x="121" y="0"/>
                </a:cubicBezTo>
                <a:lnTo>
                  <a:pt x="129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90">
            <a:extLst>
              <a:ext uri="{FF2B5EF4-FFF2-40B4-BE49-F238E27FC236}">
                <a16:creationId xmlns:a16="http://schemas.microsoft.com/office/drawing/2014/main" id="{512CAF6B-F9E6-1D4C-A7E2-5C0634FD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2618" y="2590339"/>
            <a:ext cx="122336" cy="103515"/>
          </a:xfrm>
          <a:custGeom>
            <a:avLst/>
            <a:gdLst>
              <a:gd name="T0" fmla="*/ 14813018 w 114"/>
              <a:gd name="T1" fmla="*/ 2032065 h 98"/>
              <a:gd name="T2" fmla="*/ 14813018 w 114"/>
              <a:gd name="T3" fmla="*/ 2032065 h 98"/>
              <a:gd name="T4" fmla="*/ 1048530 w 114"/>
              <a:gd name="T5" fmla="*/ 12319616 h 98"/>
              <a:gd name="T6" fmla="*/ 0 w 114"/>
              <a:gd name="T7" fmla="*/ 10287551 h 98"/>
              <a:gd name="T8" fmla="*/ 12715596 w 114"/>
              <a:gd name="T9" fmla="*/ 0 h 98"/>
              <a:gd name="T10" fmla="*/ 14813018 w 114"/>
              <a:gd name="T11" fmla="*/ 2032065 h 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4" h="98">
                <a:moveTo>
                  <a:pt x="113" y="16"/>
                </a:moveTo>
                <a:lnTo>
                  <a:pt x="113" y="16"/>
                </a:lnTo>
                <a:cubicBezTo>
                  <a:pt x="73" y="41"/>
                  <a:pt x="40" y="65"/>
                  <a:pt x="8" y="97"/>
                </a:cubicBezTo>
                <a:cubicBezTo>
                  <a:pt x="0" y="81"/>
                  <a:pt x="0" y="81"/>
                  <a:pt x="0" y="81"/>
                </a:cubicBezTo>
                <a:cubicBezTo>
                  <a:pt x="24" y="49"/>
                  <a:pt x="64" y="25"/>
                  <a:pt x="97" y="0"/>
                </a:cubicBezTo>
                <a:lnTo>
                  <a:pt x="113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1">
            <a:extLst>
              <a:ext uri="{FF2B5EF4-FFF2-40B4-BE49-F238E27FC236}">
                <a16:creationId xmlns:a16="http://schemas.microsoft.com/office/drawing/2014/main" id="{13C1FCE3-313F-844C-948B-EE2B8037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8513" y="2797370"/>
            <a:ext cx="32938" cy="136454"/>
          </a:xfrm>
          <a:custGeom>
            <a:avLst/>
            <a:gdLst>
              <a:gd name="T0" fmla="*/ 3628900 w 33"/>
              <a:gd name="T1" fmla="*/ 1003274 h 130"/>
              <a:gd name="T2" fmla="*/ 3628900 w 33"/>
              <a:gd name="T3" fmla="*/ 1003274 h 130"/>
              <a:gd name="T4" fmla="*/ 2721675 w 33"/>
              <a:gd name="T5" fmla="*/ 16178461 h 130"/>
              <a:gd name="T6" fmla="*/ 907225 w 33"/>
              <a:gd name="T7" fmla="*/ 16178461 h 130"/>
              <a:gd name="T8" fmla="*/ 0 w 33"/>
              <a:gd name="T9" fmla="*/ 8151913 h 130"/>
              <a:gd name="T10" fmla="*/ 1814450 w 33"/>
              <a:gd name="T11" fmla="*/ 0 h 130"/>
              <a:gd name="T12" fmla="*/ 3628900 w 33"/>
              <a:gd name="T13" fmla="*/ 1003274 h 1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3" h="130">
                <a:moveTo>
                  <a:pt x="32" y="8"/>
                </a:moveTo>
                <a:lnTo>
                  <a:pt x="32" y="8"/>
                </a:lnTo>
                <a:cubicBezTo>
                  <a:pt x="16" y="40"/>
                  <a:pt x="16" y="89"/>
                  <a:pt x="24" y="129"/>
                </a:cubicBezTo>
                <a:cubicBezTo>
                  <a:pt x="8" y="129"/>
                  <a:pt x="8" y="129"/>
                  <a:pt x="8" y="129"/>
                </a:cubicBezTo>
                <a:cubicBezTo>
                  <a:pt x="0" y="113"/>
                  <a:pt x="0" y="89"/>
                  <a:pt x="0" y="65"/>
                </a:cubicBezTo>
                <a:cubicBezTo>
                  <a:pt x="0" y="40"/>
                  <a:pt x="8" y="16"/>
                  <a:pt x="16" y="0"/>
                </a:cubicBezTo>
                <a:lnTo>
                  <a:pt x="32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92">
            <a:extLst>
              <a:ext uri="{FF2B5EF4-FFF2-40B4-BE49-F238E27FC236}">
                <a16:creationId xmlns:a16="http://schemas.microsoft.com/office/drawing/2014/main" id="{9E887427-DC0A-9C4D-9DBC-BE4223208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9093" y="3046749"/>
            <a:ext cx="112926" cy="122336"/>
          </a:xfrm>
          <a:custGeom>
            <a:avLst/>
            <a:gdLst>
              <a:gd name="T0" fmla="*/ 2067105 w 106"/>
              <a:gd name="T1" fmla="*/ 0 h 115"/>
              <a:gd name="T2" fmla="*/ 2067105 w 106"/>
              <a:gd name="T3" fmla="*/ 0 h 115"/>
              <a:gd name="T4" fmla="*/ 13565397 w 106"/>
              <a:gd name="T5" fmla="*/ 12495558 h 115"/>
              <a:gd name="T6" fmla="*/ 11368896 w 106"/>
              <a:gd name="T7" fmla="*/ 14685286 h 115"/>
              <a:gd name="T8" fmla="*/ 0 w 106"/>
              <a:gd name="T9" fmla="*/ 2190087 h 115"/>
              <a:gd name="T10" fmla="*/ 2067105 w 106"/>
              <a:gd name="T11" fmla="*/ 0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6" h="115">
                <a:moveTo>
                  <a:pt x="16" y="0"/>
                </a:moveTo>
                <a:lnTo>
                  <a:pt x="16" y="0"/>
                </a:lnTo>
                <a:cubicBezTo>
                  <a:pt x="40" y="41"/>
                  <a:pt x="72" y="65"/>
                  <a:pt x="105" y="97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56" y="81"/>
                  <a:pt x="32" y="49"/>
                  <a:pt x="0" y="17"/>
                </a:cubicBezTo>
                <a:lnTo>
                  <a:pt x="1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93">
            <a:extLst>
              <a:ext uri="{FF2B5EF4-FFF2-40B4-BE49-F238E27FC236}">
                <a16:creationId xmlns:a16="http://schemas.microsoft.com/office/drawing/2014/main" id="{1B6A1F12-0D1B-AB4B-843A-BA915AC8E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714" y="3239663"/>
            <a:ext cx="131747" cy="103515"/>
          </a:xfrm>
          <a:custGeom>
            <a:avLst/>
            <a:gdLst>
              <a:gd name="T0" fmla="*/ 2219970 w 123"/>
              <a:gd name="T1" fmla="*/ 0 h 98"/>
              <a:gd name="T2" fmla="*/ 5354599 w 123"/>
              <a:gd name="T3" fmla="*/ 3048097 h 98"/>
              <a:gd name="T4" fmla="*/ 9533622 w 123"/>
              <a:gd name="T5" fmla="*/ 5080162 h 98"/>
              <a:gd name="T6" fmla="*/ 15932976 w 123"/>
              <a:gd name="T7" fmla="*/ 9271518 h 98"/>
              <a:gd name="T8" fmla="*/ 14888220 w 123"/>
              <a:gd name="T9" fmla="*/ 12319616 h 98"/>
              <a:gd name="T10" fmla="*/ 7444110 w 123"/>
              <a:gd name="T11" fmla="*/ 7112227 h 98"/>
              <a:gd name="T12" fmla="*/ 4309843 w 123"/>
              <a:gd name="T13" fmla="*/ 5080162 h 98"/>
              <a:gd name="T14" fmla="*/ 0 w 123"/>
              <a:gd name="T15" fmla="*/ 2032065 h 98"/>
              <a:gd name="T16" fmla="*/ 2219970 w 123"/>
              <a:gd name="T17" fmla="*/ 0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3" h="98">
                <a:moveTo>
                  <a:pt x="17" y="0"/>
                </a:moveTo>
                <a:lnTo>
                  <a:pt x="41" y="24"/>
                </a:lnTo>
                <a:lnTo>
                  <a:pt x="73" y="40"/>
                </a:lnTo>
                <a:lnTo>
                  <a:pt x="122" y="73"/>
                </a:lnTo>
                <a:lnTo>
                  <a:pt x="114" y="97"/>
                </a:lnTo>
                <a:lnTo>
                  <a:pt x="57" y="56"/>
                </a:lnTo>
                <a:lnTo>
                  <a:pt x="33" y="40"/>
                </a:lnTo>
                <a:lnTo>
                  <a:pt x="0" y="16"/>
                </a:lnTo>
                <a:lnTo>
                  <a:pt x="1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94">
            <a:extLst>
              <a:ext uri="{FF2B5EF4-FFF2-40B4-BE49-F238E27FC236}">
                <a16:creationId xmlns:a16="http://schemas.microsoft.com/office/drawing/2014/main" id="{056150FF-A8B9-E14B-BF8F-0B600A56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680" y="3385527"/>
            <a:ext cx="131747" cy="89398"/>
          </a:xfrm>
          <a:custGeom>
            <a:avLst/>
            <a:gdLst>
              <a:gd name="T0" fmla="*/ 1062064 w 122"/>
              <a:gd name="T1" fmla="*/ 0 h 82"/>
              <a:gd name="T2" fmla="*/ 1062064 w 122"/>
              <a:gd name="T3" fmla="*/ 0 h 82"/>
              <a:gd name="T4" fmla="*/ 16062481 w 122"/>
              <a:gd name="T5" fmla="*/ 7711908 h 82"/>
              <a:gd name="T6" fmla="*/ 15000418 w 122"/>
              <a:gd name="T7" fmla="*/ 10959105 h 82"/>
              <a:gd name="T8" fmla="*/ 0 w 122"/>
              <a:gd name="T9" fmla="*/ 3382558 h 82"/>
              <a:gd name="T10" fmla="*/ 1062064 w 122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" h="82">
                <a:moveTo>
                  <a:pt x="8" y="0"/>
                </a:moveTo>
                <a:lnTo>
                  <a:pt x="8" y="0"/>
                </a:lnTo>
                <a:cubicBezTo>
                  <a:pt x="48" y="25"/>
                  <a:pt x="80" y="41"/>
                  <a:pt x="121" y="57"/>
                </a:cubicBezTo>
                <a:cubicBezTo>
                  <a:pt x="113" y="81"/>
                  <a:pt x="113" y="81"/>
                  <a:pt x="113" y="81"/>
                </a:cubicBezTo>
                <a:cubicBezTo>
                  <a:pt x="72" y="65"/>
                  <a:pt x="32" y="41"/>
                  <a:pt x="0" y="25"/>
                </a:cubicBezTo>
                <a:lnTo>
                  <a:pt x="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95">
            <a:extLst>
              <a:ext uri="{FF2B5EF4-FFF2-40B4-BE49-F238E27FC236}">
                <a16:creationId xmlns:a16="http://schemas.microsoft.com/office/drawing/2014/main" id="{B065EF55-4B30-2745-8E1B-630D0CDB9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059" y="3493747"/>
            <a:ext cx="136451" cy="70580"/>
          </a:xfrm>
          <a:custGeom>
            <a:avLst/>
            <a:gdLst>
              <a:gd name="T0" fmla="*/ 1003252 w 130"/>
              <a:gd name="T1" fmla="*/ 0 h 66"/>
              <a:gd name="T2" fmla="*/ 1003252 w 130"/>
              <a:gd name="T3" fmla="*/ 0 h 66"/>
              <a:gd name="T4" fmla="*/ 16177756 w 130"/>
              <a:gd name="T5" fmla="*/ 5337359 h 66"/>
              <a:gd name="T6" fmla="*/ 15174503 w 130"/>
              <a:gd name="T7" fmla="*/ 8461553 h 66"/>
              <a:gd name="T8" fmla="*/ 0 w 130"/>
              <a:gd name="T9" fmla="*/ 3254443 h 66"/>
              <a:gd name="T10" fmla="*/ 1003252 w 130"/>
              <a:gd name="T11" fmla="*/ 0 h 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0" h="66">
                <a:moveTo>
                  <a:pt x="8" y="0"/>
                </a:moveTo>
                <a:lnTo>
                  <a:pt x="8" y="0"/>
                </a:lnTo>
                <a:cubicBezTo>
                  <a:pt x="48" y="17"/>
                  <a:pt x="89" y="33"/>
                  <a:pt x="129" y="41"/>
                </a:cubicBezTo>
                <a:cubicBezTo>
                  <a:pt x="121" y="65"/>
                  <a:pt x="121" y="65"/>
                  <a:pt x="121" y="65"/>
                </a:cubicBezTo>
                <a:cubicBezTo>
                  <a:pt x="81" y="49"/>
                  <a:pt x="40" y="41"/>
                  <a:pt x="0" y="25"/>
                </a:cubicBezTo>
                <a:lnTo>
                  <a:pt x="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96">
            <a:extLst>
              <a:ext uri="{FF2B5EF4-FFF2-40B4-BE49-F238E27FC236}">
                <a16:creationId xmlns:a16="http://schemas.microsoft.com/office/drawing/2014/main" id="{47AEF653-4BF5-A74A-AEF0-8FF7A2C44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4257" y="3573737"/>
            <a:ext cx="136454" cy="47052"/>
          </a:xfrm>
          <a:custGeom>
            <a:avLst/>
            <a:gdLst>
              <a:gd name="T0" fmla="*/ 1128639 w 130"/>
              <a:gd name="T1" fmla="*/ 0 h 42"/>
              <a:gd name="T2" fmla="*/ 1128639 w 130"/>
              <a:gd name="T3" fmla="*/ 0 h 42"/>
              <a:gd name="T4" fmla="*/ 8151913 w 130"/>
              <a:gd name="T5" fmla="*/ 1143000 h 42"/>
              <a:gd name="T6" fmla="*/ 16178461 w 130"/>
              <a:gd name="T7" fmla="*/ 2286000 h 42"/>
              <a:gd name="T8" fmla="*/ 16178461 w 130"/>
              <a:gd name="T9" fmla="*/ 5857497 h 42"/>
              <a:gd name="T10" fmla="*/ 8151913 w 130"/>
              <a:gd name="T11" fmla="*/ 4571622 h 42"/>
              <a:gd name="T12" fmla="*/ 0 w 130"/>
              <a:gd name="T13" fmla="*/ 3428622 h 42"/>
              <a:gd name="T14" fmla="*/ 1128639 w 130"/>
              <a:gd name="T15" fmla="*/ 0 h 4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0" h="42">
                <a:moveTo>
                  <a:pt x="9" y="0"/>
                </a:moveTo>
                <a:lnTo>
                  <a:pt x="9" y="0"/>
                </a:lnTo>
                <a:cubicBezTo>
                  <a:pt x="65" y="8"/>
                  <a:pt x="65" y="8"/>
                  <a:pt x="65" y="8"/>
                </a:cubicBezTo>
                <a:cubicBezTo>
                  <a:pt x="89" y="8"/>
                  <a:pt x="113" y="16"/>
                  <a:pt x="129" y="16"/>
                </a:cubicBezTo>
                <a:cubicBezTo>
                  <a:pt x="129" y="41"/>
                  <a:pt x="129" y="41"/>
                  <a:pt x="129" y="41"/>
                </a:cubicBezTo>
                <a:cubicBezTo>
                  <a:pt x="105" y="41"/>
                  <a:pt x="89" y="32"/>
                  <a:pt x="65" y="32"/>
                </a:cubicBezTo>
                <a:cubicBezTo>
                  <a:pt x="0" y="24"/>
                  <a:pt x="0" y="24"/>
                  <a:pt x="0" y="24"/>
                </a:cubicBezTo>
                <a:lnTo>
                  <a:pt x="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97">
            <a:extLst>
              <a:ext uri="{FF2B5EF4-FFF2-40B4-BE49-F238E27FC236}">
                <a16:creationId xmlns:a16="http://schemas.microsoft.com/office/drawing/2014/main" id="{4BEDA616-3CCE-AC45-9583-DE1D8AB5C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868" y="3606672"/>
            <a:ext cx="136451" cy="51759"/>
          </a:xfrm>
          <a:custGeom>
            <a:avLst/>
            <a:gdLst>
              <a:gd name="T0" fmla="*/ 0 w 130"/>
              <a:gd name="T1" fmla="*/ 0 h 50"/>
              <a:gd name="T2" fmla="*/ 16177756 w 130"/>
              <a:gd name="T3" fmla="*/ 3049738 h 50"/>
              <a:gd name="T4" fmla="*/ 16177756 w 130"/>
              <a:gd name="T5" fmla="*/ 5977236 h 50"/>
              <a:gd name="T6" fmla="*/ 0 w 130"/>
              <a:gd name="T7" fmla="*/ 3049738 h 50"/>
              <a:gd name="T8" fmla="*/ 0 w 130"/>
              <a:gd name="T9" fmla="*/ 0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50">
                <a:moveTo>
                  <a:pt x="0" y="0"/>
                </a:moveTo>
                <a:lnTo>
                  <a:pt x="129" y="25"/>
                </a:lnTo>
                <a:lnTo>
                  <a:pt x="129" y="49"/>
                </a:lnTo>
                <a:lnTo>
                  <a:pt x="0" y="2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98">
            <a:extLst>
              <a:ext uri="{FF2B5EF4-FFF2-40B4-BE49-F238E27FC236}">
                <a16:creationId xmlns:a16="http://schemas.microsoft.com/office/drawing/2014/main" id="{E8BDB16E-D1DD-B146-8FAB-50C95A8D1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0066" y="3653725"/>
            <a:ext cx="150568" cy="42349"/>
          </a:xfrm>
          <a:custGeom>
            <a:avLst/>
            <a:gdLst>
              <a:gd name="T0" fmla="*/ 1068627 w 139"/>
              <a:gd name="T1" fmla="*/ 0 h 41"/>
              <a:gd name="T2" fmla="*/ 18432360 w 139"/>
              <a:gd name="T3" fmla="*/ 1943168 h 41"/>
              <a:gd name="T4" fmla="*/ 17229971 w 139"/>
              <a:gd name="T5" fmla="*/ 4857920 h 41"/>
              <a:gd name="T6" fmla="*/ 0 w 139"/>
              <a:gd name="T7" fmla="*/ 2914752 h 41"/>
              <a:gd name="T8" fmla="*/ 1068627 w 139"/>
              <a:gd name="T9" fmla="*/ 0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" h="41">
                <a:moveTo>
                  <a:pt x="8" y="0"/>
                </a:moveTo>
                <a:lnTo>
                  <a:pt x="138" y="16"/>
                </a:lnTo>
                <a:lnTo>
                  <a:pt x="129" y="40"/>
                </a:lnTo>
                <a:lnTo>
                  <a:pt x="0" y="24"/>
                </a:lnTo>
                <a:lnTo>
                  <a:pt x="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99">
            <a:extLst>
              <a:ext uri="{FF2B5EF4-FFF2-40B4-BE49-F238E27FC236}">
                <a16:creationId xmlns:a16="http://schemas.microsoft.com/office/drawing/2014/main" id="{D8489F33-6E94-4342-9EB7-63AE67D1F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2970" y="3696074"/>
            <a:ext cx="136454" cy="47052"/>
          </a:xfrm>
          <a:custGeom>
            <a:avLst/>
            <a:gdLst>
              <a:gd name="T0" fmla="*/ 1003274 w 130"/>
              <a:gd name="T1" fmla="*/ 0 h 42"/>
              <a:gd name="T2" fmla="*/ 16178461 w 130"/>
              <a:gd name="T3" fmla="*/ 2286000 h 42"/>
              <a:gd name="T4" fmla="*/ 16178461 w 130"/>
              <a:gd name="T5" fmla="*/ 5857497 h 42"/>
              <a:gd name="T6" fmla="*/ 0 w 130"/>
              <a:gd name="T7" fmla="*/ 3428622 h 42"/>
              <a:gd name="T8" fmla="*/ 1003274 w 130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42">
                <a:moveTo>
                  <a:pt x="8" y="0"/>
                </a:moveTo>
                <a:lnTo>
                  <a:pt x="129" y="16"/>
                </a:lnTo>
                <a:lnTo>
                  <a:pt x="129" y="41"/>
                </a:lnTo>
                <a:lnTo>
                  <a:pt x="0" y="24"/>
                </a:lnTo>
                <a:lnTo>
                  <a:pt x="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0">
            <a:extLst>
              <a:ext uri="{FF2B5EF4-FFF2-40B4-BE49-F238E27FC236}">
                <a16:creationId xmlns:a16="http://schemas.microsoft.com/office/drawing/2014/main" id="{F1EBC809-F141-BC48-AD22-28AE649A1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0581" y="3738419"/>
            <a:ext cx="141157" cy="51759"/>
          </a:xfrm>
          <a:custGeom>
            <a:avLst/>
            <a:gdLst>
              <a:gd name="T0" fmla="*/ 0 w 131"/>
              <a:gd name="T1" fmla="*/ 0 h 49"/>
              <a:gd name="T2" fmla="*/ 17181719 w 131"/>
              <a:gd name="T3" fmla="*/ 2032123 h 49"/>
              <a:gd name="T4" fmla="*/ 15992548 w 131"/>
              <a:gd name="T5" fmla="*/ 6096725 h 49"/>
              <a:gd name="T6" fmla="*/ 0 w 131"/>
              <a:gd name="T7" fmla="*/ 3048184 h 49"/>
              <a:gd name="T8" fmla="*/ 0 w 131"/>
              <a:gd name="T9" fmla="*/ 0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" h="49">
                <a:moveTo>
                  <a:pt x="0" y="0"/>
                </a:moveTo>
                <a:lnTo>
                  <a:pt x="130" y="16"/>
                </a:lnTo>
                <a:lnTo>
                  <a:pt x="121" y="48"/>
                </a:lnTo>
                <a:lnTo>
                  <a:pt x="0" y="2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1">
            <a:extLst>
              <a:ext uri="{FF2B5EF4-FFF2-40B4-BE49-F238E27FC236}">
                <a16:creationId xmlns:a16="http://schemas.microsoft.com/office/drawing/2014/main" id="{A212F566-3BE3-BF43-97E0-38EB3DCE9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8779" y="3780768"/>
            <a:ext cx="145864" cy="51756"/>
          </a:xfrm>
          <a:custGeom>
            <a:avLst/>
            <a:gdLst>
              <a:gd name="T0" fmla="*/ 1017425 w 138"/>
              <a:gd name="T1" fmla="*/ 0 h 49"/>
              <a:gd name="T2" fmla="*/ 17422828 w 138"/>
              <a:gd name="T3" fmla="*/ 3048010 h 49"/>
              <a:gd name="T4" fmla="*/ 16405403 w 138"/>
              <a:gd name="T5" fmla="*/ 6096020 h 49"/>
              <a:gd name="T6" fmla="*/ 0 w 138"/>
              <a:gd name="T7" fmla="*/ 3048010 h 49"/>
              <a:gd name="T8" fmla="*/ 1017425 w 138"/>
              <a:gd name="T9" fmla="*/ 0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49">
                <a:moveTo>
                  <a:pt x="8" y="0"/>
                </a:moveTo>
                <a:lnTo>
                  <a:pt x="137" y="24"/>
                </a:lnTo>
                <a:lnTo>
                  <a:pt x="129" y="48"/>
                </a:lnTo>
                <a:lnTo>
                  <a:pt x="0" y="24"/>
                </a:lnTo>
                <a:lnTo>
                  <a:pt x="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2">
            <a:extLst>
              <a:ext uri="{FF2B5EF4-FFF2-40B4-BE49-F238E27FC236}">
                <a16:creationId xmlns:a16="http://schemas.microsoft.com/office/drawing/2014/main" id="{51F58A92-6CA0-CF44-A26E-6FAE0274B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1683" y="3832524"/>
            <a:ext cx="136454" cy="51759"/>
          </a:xfrm>
          <a:custGeom>
            <a:avLst/>
            <a:gdLst>
              <a:gd name="T0" fmla="*/ 0 w 130"/>
              <a:gd name="T1" fmla="*/ 0 h 50"/>
              <a:gd name="T2" fmla="*/ 16178461 w 130"/>
              <a:gd name="T3" fmla="*/ 3049738 h 50"/>
              <a:gd name="T4" fmla="*/ 15175187 w 130"/>
              <a:gd name="T5" fmla="*/ 5977236 h 50"/>
              <a:gd name="T6" fmla="*/ 0 w 130"/>
              <a:gd name="T7" fmla="*/ 3049738 h 50"/>
              <a:gd name="T8" fmla="*/ 0 w 130"/>
              <a:gd name="T9" fmla="*/ 0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50">
                <a:moveTo>
                  <a:pt x="0" y="0"/>
                </a:moveTo>
                <a:lnTo>
                  <a:pt x="129" y="25"/>
                </a:lnTo>
                <a:lnTo>
                  <a:pt x="121" y="49"/>
                </a:lnTo>
                <a:lnTo>
                  <a:pt x="0" y="2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3">
            <a:extLst>
              <a:ext uri="{FF2B5EF4-FFF2-40B4-BE49-F238E27FC236}">
                <a16:creationId xmlns:a16="http://schemas.microsoft.com/office/drawing/2014/main" id="{31C8601C-823C-7842-825E-B2C10294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9884" y="3884284"/>
            <a:ext cx="141157" cy="51756"/>
          </a:xfrm>
          <a:custGeom>
            <a:avLst/>
            <a:gdLst>
              <a:gd name="T0" fmla="*/ 1189534 w 131"/>
              <a:gd name="T1" fmla="*/ 0 h 49"/>
              <a:gd name="T2" fmla="*/ 17181719 w 131"/>
              <a:gd name="T3" fmla="*/ 3048010 h 49"/>
              <a:gd name="T4" fmla="*/ 17181719 w 131"/>
              <a:gd name="T5" fmla="*/ 6096020 h 49"/>
              <a:gd name="T6" fmla="*/ 0 w 131"/>
              <a:gd name="T7" fmla="*/ 3048010 h 49"/>
              <a:gd name="T8" fmla="*/ 1189534 w 131"/>
              <a:gd name="T9" fmla="*/ 0 h 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" h="49">
                <a:moveTo>
                  <a:pt x="9" y="0"/>
                </a:moveTo>
                <a:lnTo>
                  <a:pt x="130" y="24"/>
                </a:lnTo>
                <a:lnTo>
                  <a:pt x="130" y="48"/>
                </a:lnTo>
                <a:lnTo>
                  <a:pt x="0" y="24"/>
                </a:lnTo>
                <a:lnTo>
                  <a:pt x="9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04">
            <a:extLst>
              <a:ext uri="{FF2B5EF4-FFF2-40B4-BE49-F238E27FC236}">
                <a16:creationId xmlns:a16="http://schemas.microsoft.com/office/drawing/2014/main" id="{88A8775B-7829-9648-BB35-066F61CCD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8082" y="3936040"/>
            <a:ext cx="145864" cy="61170"/>
          </a:xfrm>
          <a:custGeom>
            <a:avLst/>
            <a:gdLst>
              <a:gd name="T0" fmla="*/ 1017425 w 138"/>
              <a:gd name="T1" fmla="*/ 0 h 58"/>
              <a:gd name="T2" fmla="*/ 17422828 w 138"/>
              <a:gd name="T3" fmla="*/ 3165442 h 58"/>
              <a:gd name="T4" fmla="*/ 16405403 w 138"/>
              <a:gd name="T5" fmla="*/ 7216895 h 58"/>
              <a:gd name="T6" fmla="*/ 0 w 138"/>
              <a:gd name="T7" fmla="*/ 3165442 h 58"/>
              <a:gd name="T8" fmla="*/ 1017425 w 138"/>
              <a:gd name="T9" fmla="*/ 0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58">
                <a:moveTo>
                  <a:pt x="8" y="0"/>
                </a:moveTo>
                <a:lnTo>
                  <a:pt x="137" y="25"/>
                </a:lnTo>
                <a:lnTo>
                  <a:pt x="129" y="57"/>
                </a:lnTo>
                <a:lnTo>
                  <a:pt x="0" y="25"/>
                </a:lnTo>
                <a:lnTo>
                  <a:pt x="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05">
            <a:extLst>
              <a:ext uri="{FF2B5EF4-FFF2-40B4-BE49-F238E27FC236}">
                <a16:creationId xmlns:a16="http://schemas.microsoft.com/office/drawing/2014/main" id="{7564FA93-BD33-E849-962D-6779C36B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0986" y="3997210"/>
            <a:ext cx="141157" cy="61167"/>
          </a:xfrm>
          <a:custGeom>
            <a:avLst/>
            <a:gdLst>
              <a:gd name="T0" fmla="*/ 0 w 131"/>
              <a:gd name="T1" fmla="*/ 0 h 57"/>
              <a:gd name="T2" fmla="*/ 17181719 w 131"/>
              <a:gd name="T3" fmla="*/ 3145875 h 57"/>
              <a:gd name="T4" fmla="*/ 16124516 w 131"/>
              <a:gd name="T5" fmla="*/ 7340617 h 57"/>
              <a:gd name="T6" fmla="*/ 0 w 131"/>
              <a:gd name="T7" fmla="*/ 3145875 h 57"/>
              <a:gd name="T8" fmla="*/ 0 w 131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" h="57">
                <a:moveTo>
                  <a:pt x="0" y="0"/>
                </a:moveTo>
                <a:lnTo>
                  <a:pt x="130" y="24"/>
                </a:lnTo>
                <a:lnTo>
                  <a:pt x="122" y="56"/>
                </a:lnTo>
                <a:lnTo>
                  <a:pt x="0" y="2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6">
            <a:extLst>
              <a:ext uri="{FF2B5EF4-FFF2-40B4-BE49-F238E27FC236}">
                <a16:creationId xmlns:a16="http://schemas.microsoft.com/office/drawing/2014/main" id="{0CA6FACB-85FB-CD47-8261-F5C4C4FE9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9187" y="4058376"/>
            <a:ext cx="136451" cy="61170"/>
          </a:xfrm>
          <a:custGeom>
            <a:avLst/>
            <a:gdLst>
              <a:gd name="T0" fmla="*/ 1003252 w 130"/>
              <a:gd name="T1" fmla="*/ 0 h 58"/>
              <a:gd name="T2" fmla="*/ 16177756 w 130"/>
              <a:gd name="T3" fmla="*/ 4178128 h 58"/>
              <a:gd name="T4" fmla="*/ 15174503 w 130"/>
              <a:gd name="T5" fmla="*/ 7216895 h 58"/>
              <a:gd name="T6" fmla="*/ 0 w 130"/>
              <a:gd name="T7" fmla="*/ 4178128 h 58"/>
              <a:gd name="T8" fmla="*/ 1003252 w 130"/>
              <a:gd name="T9" fmla="*/ 0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58">
                <a:moveTo>
                  <a:pt x="8" y="0"/>
                </a:moveTo>
                <a:lnTo>
                  <a:pt x="129" y="33"/>
                </a:lnTo>
                <a:lnTo>
                  <a:pt x="121" y="57"/>
                </a:lnTo>
                <a:lnTo>
                  <a:pt x="0" y="33"/>
                </a:lnTo>
                <a:lnTo>
                  <a:pt x="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7">
            <a:extLst>
              <a:ext uri="{FF2B5EF4-FFF2-40B4-BE49-F238E27FC236}">
                <a16:creationId xmlns:a16="http://schemas.microsoft.com/office/drawing/2014/main" id="{C6121C75-5988-794D-945A-EFA739EC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7384" y="4124250"/>
            <a:ext cx="141157" cy="70580"/>
          </a:xfrm>
          <a:custGeom>
            <a:avLst/>
            <a:gdLst>
              <a:gd name="T0" fmla="*/ 1057202 w 131"/>
              <a:gd name="T1" fmla="*/ 0 h 66"/>
              <a:gd name="T2" fmla="*/ 17181719 w 131"/>
              <a:gd name="T3" fmla="*/ 4165832 h 66"/>
              <a:gd name="T4" fmla="*/ 16124516 w 131"/>
              <a:gd name="T5" fmla="*/ 8461553 h 66"/>
              <a:gd name="T6" fmla="*/ 0 w 131"/>
              <a:gd name="T7" fmla="*/ 3124193 h 66"/>
              <a:gd name="T8" fmla="*/ 1057202 w 131"/>
              <a:gd name="T9" fmla="*/ 0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" h="66">
                <a:moveTo>
                  <a:pt x="8" y="0"/>
                </a:moveTo>
                <a:lnTo>
                  <a:pt x="130" y="32"/>
                </a:lnTo>
                <a:lnTo>
                  <a:pt x="122" y="65"/>
                </a:lnTo>
                <a:lnTo>
                  <a:pt x="0" y="24"/>
                </a:lnTo>
                <a:lnTo>
                  <a:pt x="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8">
            <a:extLst>
              <a:ext uri="{FF2B5EF4-FFF2-40B4-BE49-F238E27FC236}">
                <a16:creationId xmlns:a16="http://schemas.microsoft.com/office/drawing/2014/main" id="{EF11204E-4A20-7847-A629-7B3E52C2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6175" y="4204240"/>
            <a:ext cx="145861" cy="70577"/>
          </a:xfrm>
          <a:custGeom>
            <a:avLst/>
            <a:gdLst>
              <a:gd name="T0" fmla="*/ 2034809 w 138"/>
              <a:gd name="T1" fmla="*/ 0 h 65"/>
              <a:gd name="T2" fmla="*/ 17422118 w 138"/>
              <a:gd name="T3" fmla="*/ 4294586 h 65"/>
              <a:gd name="T4" fmla="*/ 16405070 w 138"/>
              <a:gd name="T5" fmla="*/ 8589172 h 65"/>
              <a:gd name="T6" fmla="*/ 0 w 138"/>
              <a:gd name="T7" fmla="*/ 3220848 h 65"/>
              <a:gd name="T8" fmla="*/ 2034809 w 138"/>
              <a:gd name="T9" fmla="*/ 0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65">
                <a:moveTo>
                  <a:pt x="16" y="0"/>
                </a:moveTo>
                <a:lnTo>
                  <a:pt x="137" y="32"/>
                </a:lnTo>
                <a:lnTo>
                  <a:pt x="129" y="64"/>
                </a:lnTo>
                <a:lnTo>
                  <a:pt x="0" y="24"/>
                </a:lnTo>
                <a:lnTo>
                  <a:pt x="1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9">
            <a:extLst>
              <a:ext uri="{FF2B5EF4-FFF2-40B4-BE49-F238E27FC236}">
                <a16:creationId xmlns:a16="http://schemas.microsoft.com/office/drawing/2014/main" id="{3CEAC774-009E-3B4E-AE07-783DDA85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4372" y="4279524"/>
            <a:ext cx="136454" cy="89398"/>
          </a:xfrm>
          <a:custGeom>
            <a:avLst/>
            <a:gdLst>
              <a:gd name="T0" fmla="*/ 1003274 w 130"/>
              <a:gd name="T1" fmla="*/ 0 h 82"/>
              <a:gd name="T2" fmla="*/ 16178461 w 130"/>
              <a:gd name="T3" fmla="*/ 6629755 h 82"/>
              <a:gd name="T4" fmla="*/ 15175187 w 130"/>
              <a:gd name="T5" fmla="*/ 10959105 h 82"/>
              <a:gd name="T6" fmla="*/ 0 w 130"/>
              <a:gd name="T7" fmla="*/ 4464712 h 82"/>
              <a:gd name="T8" fmla="*/ 1003274 w 130"/>
              <a:gd name="T9" fmla="*/ 0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82">
                <a:moveTo>
                  <a:pt x="8" y="0"/>
                </a:moveTo>
                <a:lnTo>
                  <a:pt x="129" y="49"/>
                </a:lnTo>
                <a:lnTo>
                  <a:pt x="121" y="81"/>
                </a:lnTo>
                <a:lnTo>
                  <a:pt x="0" y="33"/>
                </a:lnTo>
                <a:lnTo>
                  <a:pt x="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0">
            <a:extLst>
              <a:ext uri="{FF2B5EF4-FFF2-40B4-BE49-F238E27FC236}">
                <a16:creationId xmlns:a16="http://schemas.microsoft.com/office/drawing/2014/main" id="{573051C1-B611-684A-A2AB-5C9C1A079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162" y="4383040"/>
            <a:ext cx="136451" cy="89398"/>
          </a:xfrm>
          <a:custGeom>
            <a:avLst/>
            <a:gdLst>
              <a:gd name="T0" fmla="*/ 1003252 w 130"/>
              <a:gd name="T1" fmla="*/ 0 h 82"/>
              <a:gd name="T2" fmla="*/ 16177756 w 130"/>
              <a:gd name="T3" fmla="*/ 7711908 h 82"/>
              <a:gd name="T4" fmla="*/ 14171251 w 130"/>
              <a:gd name="T5" fmla="*/ 10959105 h 82"/>
              <a:gd name="T6" fmla="*/ 0 w 130"/>
              <a:gd name="T7" fmla="*/ 4464712 h 82"/>
              <a:gd name="T8" fmla="*/ 1003252 w 130"/>
              <a:gd name="T9" fmla="*/ 0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82">
                <a:moveTo>
                  <a:pt x="8" y="0"/>
                </a:moveTo>
                <a:lnTo>
                  <a:pt x="129" y="57"/>
                </a:lnTo>
                <a:lnTo>
                  <a:pt x="113" y="81"/>
                </a:lnTo>
                <a:lnTo>
                  <a:pt x="0" y="33"/>
                </a:lnTo>
                <a:lnTo>
                  <a:pt x="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1">
            <a:extLst>
              <a:ext uri="{FF2B5EF4-FFF2-40B4-BE49-F238E27FC236}">
                <a16:creationId xmlns:a16="http://schemas.microsoft.com/office/drawing/2014/main" id="{DA1DA2D4-5F08-B448-ACBC-40665589F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3129" y="4505376"/>
            <a:ext cx="136454" cy="103515"/>
          </a:xfrm>
          <a:custGeom>
            <a:avLst/>
            <a:gdLst>
              <a:gd name="T0" fmla="*/ 2006549 w 130"/>
              <a:gd name="T1" fmla="*/ 0 h 98"/>
              <a:gd name="T2" fmla="*/ 2006549 w 130"/>
              <a:gd name="T3" fmla="*/ 0 h 98"/>
              <a:gd name="T4" fmla="*/ 16178461 w 130"/>
              <a:gd name="T5" fmla="*/ 9271518 h 98"/>
              <a:gd name="T6" fmla="*/ 13168639 w 130"/>
              <a:gd name="T7" fmla="*/ 12319616 h 98"/>
              <a:gd name="T8" fmla="*/ 0 w 130"/>
              <a:gd name="T9" fmla="*/ 4191000 h 98"/>
              <a:gd name="T10" fmla="*/ 2006549 w 130"/>
              <a:gd name="T11" fmla="*/ 0 h 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0" h="98">
                <a:moveTo>
                  <a:pt x="16" y="0"/>
                </a:moveTo>
                <a:lnTo>
                  <a:pt x="16" y="0"/>
                </a:lnTo>
                <a:cubicBezTo>
                  <a:pt x="56" y="25"/>
                  <a:pt x="89" y="49"/>
                  <a:pt x="129" y="73"/>
                </a:cubicBezTo>
                <a:cubicBezTo>
                  <a:pt x="105" y="97"/>
                  <a:pt x="105" y="97"/>
                  <a:pt x="105" y="97"/>
                </a:cubicBezTo>
                <a:cubicBezTo>
                  <a:pt x="72" y="73"/>
                  <a:pt x="40" y="49"/>
                  <a:pt x="0" y="33"/>
                </a:cubicBezTo>
                <a:lnTo>
                  <a:pt x="1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2">
            <a:extLst>
              <a:ext uri="{FF2B5EF4-FFF2-40B4-BE49-F238E27FC236}">
                <a16:creationId xmlns:a16="http://schemas.microsoft.com/office/drawing/2014/main" id="{BCC9FBCA-B0A0-E841-B099-BCAA0ADA4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0160" y="4679469"/>
            <a:ext cx="94105" cy="136454"/>
          </a:xfrm>
          <a:custGeom>
            <a:avLst/>
            <a:gdLst>
              <a:gd name="T0" fmla="*/ 4072562 w 89"/>
              <a:gd name="T1" fmla="*/ 0 h 130"/>
              <a:gd name="T2" fmla="*/ 4072562 w 89"/>
              <a:gd name="T3" fmla="*/ 0 h 130"/>
              <a:gd name="T4" fmla="*/ 8144767 w 89"/>
              <a:gd name="T5" fmla="*/ 8151913 h 130"/>
              <a:gd name="T6" fmla="*/ 11199188 w 89"/>
              <a:gd name="T7" fmla="*/ 16178461 h 130"/>
              <a:gd name="T8" fmla="*/ 6108843 w 89"/>
              <a:gd name="T9" fmla="*/ 16178461 h 130"/>
              <a:gd name="T10" fmla="*/ 0 w 89"/>
              <a:gd name="T11" fmla="*/ 3009823 h 130"/>
              <a:gd name="T12" fmla="*/ 4072562 w 89"/>
              <a:gd name="T13" fmla="*/ 0 h 1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9" h="130">
                <a:moveTo>
                  <a:pt x="32" y="0"/>
                </a:moveTo>
                <a:lnTo>
                  <a:pt x="32" y="0"/>
                </a:lnTo>
                <a:cubicBezTo>
                  <a:pt x="40" y="24"/>
                  <a:pt x="56" y="41"/>
                  <a:pt x="64" y="65"/>
                </a:cubicBezTo>
                <a:cubicBezTo>
                  <a:pt x="72" y="81"/>
                  <a:pt x="80" y="105"/>
                  <a:pt x="88" y="129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48" y="97"/>
                  <a:pt x="24" y="57"/>
                  <a:pt x="0" y="24"/>
                </a:cubicBezTo>
                <a:lnTo>
                  <a:pt x="3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3">
            <a:extLst>
              <a:ext uri="{FF2B5EF4-FFF2-40B4-BE49-F238E27FC236}">
                <a16:creationId xmlns:a16="http://schemas.microsoft.com/office/drawing/2014/main" id="{6101FBFB-DCCD-214E-A11A-25470BCFE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8993" y="4933552"/>
            <a:ext cx="122336" cy="131747"/>
          </a:xfrm>
          <a:custGeom>
            <a:avLst/>
            <a:gdLst>
              <a:gd name="T0" fmla="*/ 14813018 w 114"/>
              <a:gd name="T1" fmla="*/ 2089511 h 123"/>
              <a:gd name="T2" fmla="*/ 14813018 w 114"/>
              <a:gd name="T3" fmla="*/ 2089511 h 123"/>
              <a:gd name="T4" fmla="*/ 3145952 w 114"/>
              <a:gd name="T5" fmla="*/ 15932976 h 123"/>
              <a:gd name="T6" fmla="*/ 0 w 114"/>
              <a:gd name="T7" fmla="*/ 12667889 h 123"/>
              <a:gd name="T8" fmla="*/ 10618175 w 114"/>
              <a:gd name="T9" fmla="*/ 0 h 123"/>
              <a:gd name="T10" fmla="*/ 14813018 w 114"/>
              <a:gd name="T11" fmla="*/ 2089511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4" h="123">
                <a:moveTo>
                  <a:pt x="113" y="16"/>
                </a:moveTo>
                <a:lnTo>
                  <a:pt x="113" y="16"/>
                </a:lnTo>
                <a:cubicBezTo>
                  <a:pt x="89" y="57"/>
                  <a:pt x="57" y="89"/>
                  <a:pt x="24" y="122"/>
                </a:cubicBezTo>
                <a:cubicBezTo>
                  <a:pt x="0" y="97"/>
                  <a:pt x="0" y="97"/>
                  <a:pt x="0" y="97"/>
                </a:cubicBezTo>
                <a:cubicBezTo>
                  <a:pt x="32" y="65"/>
                  <a:pt x="65" y="41"/>
                  <a:pt x="81" y="0"/>
                </a:cubicBezTo>
                <a:lnTo>
                  <a:pt x="113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4">
            <a:extLst>
              <a:ext uri="{FF2B5EF4-FFF2-40B4-BE49-F238E27FC236}">
                <a16:creationId xmlns:a16="http://schemas.microsoft.com/office/drawing/2014/main" id="{D459A2C0-9F06-CD4E-8B41-A23550BFF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8434" y="5117059"/>
            <a:ext cx="145864" cy="94105"/>
          </a:xfrm>
          <a:custGeom>
            <a:avLst/>
            <a:gdLst>
              <a:gd name="T0" fmla="*/ 17422828 w 138"/>
              <a:gd name="T1" fmla="*/ 2986969 h 90"/>
              <a:gd name="T2" fmla="*/ 17422828 w 138"/>
              <a:gd name="T3" fmla="*/ 2986969 h 90"/>
              <a:gd name="T4" fmla="*/ 2034851 w 138"/>
              <a:gd name="T5" fmla="*/ 11076164 h 90"/>
              <a:gd name="T6" fmla="*/ 0 w 138"/>
              <a:gd name="T7" fmla="*/ 7093656 h 90"/>
              <a:gd name="T8" fmla="*/ 14370909 w 138"/>
              <a:gd name="T9" fmla="*/ 0 h 90"/>
              <a:gd name="T10" fmla="*/ 17422828 w 138"/>
              <a:gd name="T11" fmla="*/ 2986969 h 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8" h="90">
                <a:moveTo>
                  <a:pt x="137" y="24"/>
                </a:moveTo>
                <a:lnTo>
                  <a:pt x="137" y="24"/>
                </a:lnTo>
                <a:cubicBezTo>
                  <a:pt x="97" y="49"/>
                  <a:pt x="57" y="73"/>
                  <a:pt x="16" y="89"/>
                </a:cubicBezTo>
                <a:cubicBezTo>
                  <a:pt x="0" y="57"/>
                  <a:pt x="0" y="57"/>
                  <a:pt x="0" y="57"/>
                </a:cubicBezTo>
                <a:cubicBezTo>
                  <a:pt x="40" y="40"/>
                  <a:pt x="81" y="24"/>
                  <a:pt x="113" y="0"/>
                </a:cubicBezTo>
                <a:lnTo>
                  <a:pt x="137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5">
            <a:extLst>
              <a:ext uri="{FF2B5EF4-FFF2-40B4-BE49-F238E27FC236}">
                <a16:creationId xmlns:a16="http://schemas.microsoft.com/office/drawing/2014/main" id="{E6253C46-2317-7C4A-8C4B-4B9C2A907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9057" y="5239395"/>
            <a:ext cx="145861" cy="89398"/>
          </a:xfrm>
          <a:custGeom>
            <a:avLst/>
            <a:gdLst>
              <a:gd name="T0" fmla="*/ 17422118 w 138"/>
              <a:gd name="T1" fmla="*/ 4464712 h 82"/>
              <a:gd name="T2" fmla="*/ 2034809 w 138"/>
              <a:gd name="T3" fmla="*/ 10959105 h 82"/>
              <a:gd name="T4" fmla="*/ 0 w 138"/>
              <a:gd name="T5" fmla="*/ 6629755 h 82"/>
              <a:gd name="T6" fmla="*/ 15387665 w 138"/>
              <a:gd name="T7" fmla="*/ 0 h 82"/>
              <a:gd name="T8" fmla="*/ 17422118 w 138"/>
              <a:gd name="T9" fmla="*/ 4464712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82">
                <a:moveTo>
                  <a:pt x="137" y="33"/>
                </a:moveTo>
                <a:lnTo>
                  <a:pt x="16" y="81"/>
                </a:lnTo>
                <a:lnTo>
                  <a:pt x="0" y="49"/>
                </a:lnTo>
                <a:lnTo>
                  <a:pt x="121" y="0"/>
                </a:lnTo>
                <a:lnTo>
                  <a:pt x="137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6">
            <a:extLst>
              <a:ext uri="{FF2B5EF4-FFF2-40B4-BE49-F238E27FC236}">
                <a16:creationId xmlns:a16="http://schemas.microsoft.com/office/drawing/2014/main" id="{0C9E38B2-7B72-E246-A428-7C5798647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267" y="5333500"/>
            <a:ext cx="150568" cy="79988"/>
          </a:xfrm>
          <a:custGeom>
            <a:avLst/>
            <a:gdLst>
              <a:gd name="T0" fmla="*/ 18432360 w 139"/>
              <a:gd name="T1" fmla="*/ 4255923 h 74"/>
              <a:gd name="T2" fmla="*/ 1202023 w 139"/>
              <a:gd name="T3" fmla="*/ 9708756 h 74"/>
              <a:gd name="T4" fmla="*/ 0 w 139"/>
              <a:gd name="T5" fmla="*/ 5320086 h 74"/>
              <a:gd name="T6" fmla="*/ 16161709 w 139"/>
              <a:gd name="T7" fmla="*/ 0 h 74"/>
              <a:gd name="T8" fmla="*/ 18432360 w 139"/>
              <a:gd name="T9" fmla="*/ 4255923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" h="74">
                <a:moveTo>
                  <a:pt x="138" y="32"/>
                </a:moveTo>
                <a:lnTo>
                  <a:pt x="9" y="73"/>
                </a:lnTo>
                <a:lnTo>
                  <a:pt x="0" y="40"/>
                </a:lnTo>
                <a:lnTo>
                  <a:pt x="121" y="0"/>
                </a:lnTo>
                <a:lnTo>
                  <a:pt x="138" y="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7">
            <a:extLst>
              <a:ext uri="{FF2B5EF4-FFF2-40B4-BE49-F238E27FC236}">
                <a16:creationId xmlns:a16="http://schemas.microsoft.com/office/drawing/2014/main" id="{291C7266-6C6F-6745-A4A6-2C606B875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2070" y="5418195"/>
            <a:ext cx="145861" cy="70577"/>
          </a:xfrm>
          <a:custGeom>
            <a:avLst/>
            <a:gdLst>
              <a:gd name="T0" fmla="*/ 17422118 w 138"/>
              <a:gd name="T1" fmla="*/ 4294586 h 65"/>
              <a:gd name="T2" fmla="*/ 2034809 w 138"/>
              <a:gd name="T3" fmla="*/ 8589172 h 65"/>
              <a:gd name="T4" fmla="*/ 0 w 138"/>
              <a:gd name="T5" fmla="*/ 4294586 h 65"/>
              <a:gd name="T6" fmla="*/ 16405070 w 138"/>
              <a:gd name="T7" fmla="*/ 0 h 65"/>
              <a:gd name="T8" fmla="*/ 17422118 w 138"/>
              <a:gd name="T9" fmla="*/ 429458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65">
                <a:moveTo>
                  <a:pt x="137" y="32"/>
                </a:moveTo>
                <a:lnTo>
                  <a:pt x="16" y="64"/>
                </a:lnTo>
                <a:lnTo>
                  <a:pt x="0" y="32"/>
                </a:lnTo>
                <a:lnTo>
                  <a:pt x="129" y="0"/>
                </a:lnTo>
                <a:lnTo>
                  <a:pt x="137" y="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8">
            <a:extLst>
              <a:ext uri="{FF2B5EF4-FFF2-40B4-BE49-F238E27FC236}">
                <a16:creationId xmlns:a16="http://schemas.microsoft.com/office/drawing/2014/main" id="{D0F80747-EE65-F644-89C6-1C3CE966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3869" y="5488772"/>
            <a:ext cx="145864" cy="70580"/>
          </a:xfrm>
          <a:custGeom>
            <a:avLst/>
            <a:gdLst>
              <a:gd name="T0" fmla="*/ 17422828 w 138"/>
              <a:gd name="T1" fmla="*/ 4296082 h 66"/>
              <a:gd name="T2" fmla="*/ 1017425 w 138"/>
              <a:gd name="T3" fmla="*/ 8461553 h 66"/>
              <a:gd name="T4" fmla="*/ 0 w 138"/>
              <a:gd name="T5" fmla="*/ 4296082 h 66"/>
              <a:gd name="T6" fmla="*/ 16405403 w 138"/>
              <a:gd name="T7" fmla="*/ 0 h 66"/>
              <a:gd name="T8" fmla="*/ 17422828 w 138"/>
              <a:gd name="T9" fmla="*/ 4296082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66">
                <a:moveTo>
                  <a:pt x="137" y="33"/>
                </a:moveTo>
                <a:lnTo>
                  <a:pt x="8" y="65"/>
                </a:lnTo>
                <a:lnTo>
                  <a:pt x="0" y="33"/>
                </a:lnTo>
                <a:lnTo>
                  <a:pt x="129" y="0"/>
                </a:lnTo>
                <a:lnTo>
                  <a:pt x="137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9">
            <a:extLst>
              <a:ext uri="{FF2B5EF4-FFF2-40B4-BE49-F238E27FC236}">
                <a16:creationId xmlns:a16="http://schemas.microsoft.com/office/drawing/2014/main" id="{26BD8FEB-CD70-2941-A6F0-814E2EB42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671" y="5549941"/>
            <a:ext cx="145861" cy="70577"/>
          </a:xfrm>
          <a:custGeom>
            <a:avLst/>
            <a:gdLst>
              <a:gd name="T0" fmla="*/ 17422118 w 138"/>
              <a:gd name="T1" fmla="*/ 5206891 h 66"/>
              <a:gd name="T2" fmla="*/ 1017405 w 138"/>
              <a:gd name="T3" fmla="*/ 8460837 h 66"/>
              <a:gd name="T4" fmla="*/ 0 w 138"/>
              <a:gd name="T5" fmla="*/ 3124062 h 66"/>
              <a:gd name="T6" fmla="*/ 16405070 w 138"/>
              <a:gd name="T7" fmla="*/ 0 h 66"/>
              <a:gd name="T8" fmla="*/ 17422118 w 138"/>
              <a:gd name="T9" fmla="*/ 520689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66">
                <a:moveTo>
                  <a:pt x="137" y="40"/>
                </a:moveTo>
                <a:lnTo>
                  <a:pt x="8" y="65"/>
                </a:lnTo>
                <a:lnTo>
                  <a:pt x="0" y="24"/>
                </a:lnTo>
                <a:lnTo>
                  <a:pt x="129" y="0"/>
                </a:lnTo>
                <a:lnTo>
                  <a:pt x="137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0">
            <a:extLst>
              <a:ext uri="{FF2B5EF4-FFF2-40B4-BE49-F238E27FC236}">
                <a16:creationId xmlns:a16="http://schemas.microsoft.com/office/drawing/2014/main" id="{6790361C-F33F-B04B-ADF1-F4DB70150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2177" y="5596994"/>
            <a:ext cx="136451" cy="61167"/>
          </a:xfrm>
          <a:custGeom>
            <a:avLst/>
            <a:gdLst>
              <a:gd name="T0" fmla="*/ 16177756 w 130"/>
              <a:gd name="T1" fmla="*/ 5190561 h 58"/>
              <a:gd name="T2" fmla="*/ 0 w 130"/>
              <a:gd name="T3" fmla="*/ 7216190 h 58"/>
              <a:gd name="T4" fmla="*/ 0 w 130"/>
              <a:gd name="T5" fmla="*/ 2152297 h 58"/>
              <a:gd name="T6" fmla="*/ 15174503 w 130"/>
              <a:gd name="T7" fmla="*/ 0 h 58"/>
              <a:gd name="T8" fmla="*/ 16177756 w 130"/>
              <a:gd name="T9" fmla="*/ 5190561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58">
                <a:moveTo>
                  <a:pt x="129" y="41"/>
                </a:moveTo>
                <a:lnTo>
                  <a:pt x="0" y="57"/>
                </a:lnTo>
                <a:lnTo>
                  <a:pt x="0" y="17"/>
                </a:lnTo>
                <a:lnTo>
                  <a:pt x="121" y="0"/>
                </a:lnTo>
                <a:lnTo>
                  <a:pt x="129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1">
            <a:extLst>
              <a:ext uri="{FF2B5EF4-FFF2-40B4-BE49-F238E27FC236}">
                <a16:creationId xmlns:a16="http://schemas.microsoft.com/office/drawing/2014/main" id="{EDA75642-4C8C-674B-8B3B-7D8EBD7EA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566" y="5634636"/>
            <a:ext cx="150568" cy="61167"/>
          </a:xfrm>
          <a:custGeom>
            <a:avLst/>
            <a:gdLst>
              <a:gd name="T0" fmla="*/ 18432360 w 139"/>
              <a:gd name="T1" fmla="*/ 5243246 h 57"/>
              <a:gd name="T2" fmla="*/ 1068627 w 139"/>
              <a:gd name="T3" fmla="*/ 7340617 h 57"/>
              <a:gd name="T4" fmla="*/ 0 w 139"/>
              <a:gd name="T5" fmla="*/ 2097371 h 57"/>
              <a:gd name="T6" fmla="*/ 17229971 w 139"/>
              <a:gd name="T7" fmla="*/ 0 h 57"/>
              <a:gd name="T8" fmla="*/ 18432360 w 139"/>
              <a:gd name="T9" fmla="*/ 5243246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" h="57">
                <a:moveTo>
                  <a:pt x="138" y="40"/>
                </a:moveTo>
                <a:lnTo>
                  <a:pt x="8" y="56"/>
                </a:lnTo>
                <a:lnTo>
                  <a:pt x="0" y="16"/>
                </a:lnTo>
                <a:lnTo>
                  <a:pt x="129" y="0"/>
                </a:lnTo>
                <a:lnTo>
                  <a:pt x="138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2">
            <a:extLst>
              <a:ext uri="{FF2B5EF4-FFF2-40B4-BE49-F238E27FC236}">
                <a16:creationId xmlns:a16="http://schemas.microsoft.com/office/drawing/2014/main" id="{77B91B98-FD1F-0D44-8AE8-D82FB381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958" y="5667571"/>
            <a:ext cx="145861" cy="61170"/>
          </a:xfrm>
          <a:custGeom>
            <a:avLst/>
            <a:gdLst>
              <a:gd name="T0" fmla="*/ 17422118 w 138"/>
              <a:gd name="T1" fmla="*/ 5064494 h 58"/>
              <a:gd name="T2" fmla="*/ 1017405 w 138"/>
              <a:gd name="T3" fmla="*/ 7216895 h 58"/>
              <a:gd name="T4" fmla="*/ 0 w 138"/>
              <a:gd name="T5" fmla="*/ 2025726 h 58"/>
              <a:gd name="T6" fmla="*/ 16405070 w 138"/>
              <a:gd name="T7" fmla="*/ 0 h 58"/>
              <a:gd name="T8" fmla="*/ 17422118 w 138"/>
              <a:gd name="T9" fmla="*/ 5064494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58">
                <a:moveTo>
                  <a:pt x="137" y="40"/>
                </a:moveTo>
                <a:lnTo>
                  <a:pt x="8" y="57"/>
                </a:lnTo>
                <a:lnTo>
                  <a:pt x="0" y="16"/>
                </a:lnTo>
                <a:lnTo>
                  <a:pt x="129" y="0"/>
                </a:lnTo>
                <a:lnTo>
                  <a:pt x="137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3">
            <a:extLst>
              <a:ext uri="{FF2B5EF4-FFF2-40B4-BE49-F238E27FC236}">
                <a16:creationId xmlns:a16="http://schemas.microsoft.com/office/drawing/2014/main" id="{22EF2F9C-ACC0-0540-90D0-00BCC3954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8758" y="5709920"/>
            <a:ext cx="136454" cy="61167"/>
          </a:xfrm>
          <a:custGeom>
            <a:avLst/>
            <a:gdLst>
              <a:gd name="T0" fmla="*/ 16178461 w 130"/>
              <a:gd name="T1" fmla="*/ 5190561 h 58"/>
              <a:gd name="T2" fmla="*/ 0 w 130"/>
              <a:gd name="T3" fmla="*/ 7216190 h 58"/>
              <a:gd name="T4" fmla="*/ 0 w 130"/>
              <a:gd name="T5" fmla="*/ 2152297 h 58"/>
              <a:gd name="T6" fmla="*/ 15175187 w 130"/>
              <a:gd name="T7" fmla="*/ 0 h 58"/>
              <a:gd name="T8" fmla="*/ 16178461 w 130"/>
              <a:gd name="T9" fmla="*/ 5190561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58">
                <a:moveTo>
                  <a:pt x="129" y="41"/>
                </a:moveTo>
                <a:lnTo>
                  <a:pt x="0" y="57"/>
                </a:lnTo>
                <a:lnTo>
                  <a:pt x="0" y="17"/>
                </a:lnTo>
                <a:lnTo>
                  <a:pt x="121" y="0"/>
                </a:lnTo>
                <a:lnTo>
                  <a:pt x="129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4">
            <a:extLst>
              <a:ext uri="{FF2B5EF4-FFF2-40B4-BE49-F238E27FC236}">
                <a16:creationId xmlns:a16="http://schemas.microsoft.com/office/drawing/2014/main" id="{CB9F9BC6-60FE-044A-904E-0DDA537D6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853" y="5747562"/>
            <a:ext cx="136454" cy="61167"/>
          </a:xfrm>
          <a:custGeom>
            <a:avLst/>
            <a:gdLst>
              <a:gd name="T0" fmla="*/ 16178461 w 130"/>
              <a:gd name="T1" fmla="*/ 5243246 h 57"/>
              <a:gd name="T2" fmla="*/ 1003274 w 130"/>
              <a:gd name="T3" fmla="*/ 7340617 h 57"/>
              <a:gd name="T4" fmla="*/ 0 w 130"/>
              <a:gd name="T5" fmla="*/ 2097371 h 57"/>
              <a:gd name="T6" fmla="*/ 16178461 w 130"/>
              <a:gd name="T7" fmla="*/ 0 h 57"/>
              <a:gd name="T8" fmla="*/ 16178461 w 130"/>
              <a:gd name="T9" fmla="*/ 5243246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57">
                <a:moveTo>
                  <a:pt x="129" y="40"/>
                </a:moveTo>
                <a:lnTo>
                  <a:pt x="8" y="56"/>
                </a:lnTo>
                <a:lnTo>
                  <a:pt x="0" y="16"/>
                </a:lnTo>
                <a:lnTo>
                  <a:pt x="129" y="0"/>
                </a:lnTo>
                <a:lnTo>
                  <a:pt x="129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5">
            <a:extLst>
              <a:ext uri="{FF2B5EF4-FFF2-40B4-BE49-F238E27FC236}">
                <a16:creationId xmlns:a16="http://schemas.microsoft.com/office/drawing/2014/main" id="{646388E6-3E82-7D4D-9342-BE39C0E6B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8245" y="5789908"/>
            <a:ext cx="150568" cy="61170"/>
          </a:xfrm>
          <a:custGeom>
            <a:avLst/>
            <a:gdLst>
              <a:gd name="T0" fmla="*/ 18432360 w 139"/>
              <a:gd name="T1" fmla="*/ 5064494 h 58"/>
              <a:gd name="T2" fmla="*/ 1068627 w 139"/>
              <a:gd name="T3" fmla="*/ 7216895 h 58"/>
              <a:gd name="T4" fmla="*/ 0 w 139"/>
              <a:gd name="T5" fmla="*/ 2025726 h 58"/>
              <a:gd name="T6" fmla="*/ 17363732 w 139"/>
              <a:gd name="T7" fmla="*/ 0 h 58"/>
              <a:gd name="T8" fmla="*/ 18432360 w 139"/>
              <a:gd name="T9" fmla="*/ 5064494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" h="58">
                <a:moveTo>
                  <a:pt x="138" y="40"/>
                </a:moveTo>
                <a:lnTo>
                  <a:pt x="8" y="57"/>
                </a:lnTo>
                <a:lnTo>
                  <a:pt x="0" y="16"/>
                </a:lnTo>
                <a:lnTo>
                  <a:pt x="130" y="0"/>
                </a:lnTo>
                <a:lnTo>
                  <a:pt x="138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6">
            <a:extLst>
              <a:ext uri="{FF2B5EF4-FFF2-40B4-BE49-F238E27FC236}">
                <a16:creationId xmlns:a16="http://schemas.microsoft.com/office/drawing/2014/main" id="{92148592-5B5C-0D4F-B331-CCBAB29D2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4751" y="5832256"/>
            <a:ext cx="136451" cy="61167"/>
          </a:xfrm>
          <a:custGeom>
            <a:avLst/>
            <a:gdLst>
              <a:gd name="T0" fmla="*/ 16177756 w 130"/>
              <a:gd name="T1" fmla="*/ 5190561 h 58"/>
              <a:gd name="T2" fmla="*/ 0 w 130"/>
              <a:gd name="T3" fmla="*/ 7216190 h 58"/>
              <a:gd name="T4" fmla="*/ 0 w 130"/>
              <a:gd name="T5" fmla="*/ 2152297 h 58"/>
              <a:gd name="T6" fmla="*/ 15174503 w 130"/>
              <a:gd name="T7" fmla="*/ 0 h 58"/>
              <a:gd name="T8" fmla="*/ 16177756 w 130"/>
              <a:gd name="T9" fmla="*/ 5190561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58">
                <a:moveTo>
                  <a:pt x="129" y="41"/>
                </a:moveTo>
                <a:lnTo>
                  <a:pt x="0" y="57"/>
                </a:lnTo>
                <a:lnTo>
                  <a:pt x="0" y="17"/>
                </a:lnTo>
                <a:lnTo>
                  <a:pt x="121" y="0"/>
                </a:lnTo>
                <a:lnTo>
                  <a:pt x="129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7">
            <a:extLst>
              <a:ext uri="{FF2B5EF4-FFF2-40B4-BE49-F238E27FC236}">
                <a16:creationId xmlns:a16="http://schemas.microsoft.com/office/drawing/2014/main" id="{BCBAC579-D1F8-444E-BB14-A8C1A003D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7140" y="5874602"/>
            <a:ext cx="150568" cy="70580"/>
          </a:xfrm>
          <a:custGeom>
            <a:avLst/>
            <a:gdLst>
              <a:gd name="T0" fmla="*/ 18432360 w 139"/>
              <a:gd name="T1" fmla="*/ 5368549 h 65"/>
              <a:gd name="T2" fmla="*/ 1068627 w 139"/>
              <a:gd name="T3" fmla="*/ 8589899 h 65"/>
              <a:gd name="T4" fmla="*/ 0 w 139"/>
              <a:gd name="T5" fmla="*/ 2147566 h 65"/>
              <a:gd name="T6" fmla="*/ 17363732 w 139"/>
              <a:gd name="T7" fmla="*/ 0 h 65"/>
              <a:gd name="T8" fmla="*/ 18432360 w 139"/>
              <a:gd name="T9" fmla="*/ 5368549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" h="65">
                <a:moveTo>
                  <a:pt x="138" y="40"/>
                </a:moveTo>
                <a:lnTo>
                  <a:pt x="8" y="64"/>
                </a:lnTo>
                <a:lnTo>
                  <a:pt x="0" y="16"/>
                </a:lnTo>
                <a:lnTo>
                  <a:pt x="130" y="0"/>
                </a:lnTo>
                <a:lnTo>
                  <a:pt x="138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8">
            <a:extLst>
              <a:ext uri="{FF2B5EF4-FFF2-40B4-BE49-F238E27FC236}">
                <a16:creationId xmlns:a16="http://schemas.microsoft.com/office/drawing/2014/main" id="{622D941F-A083-A743-80E8-B68C1CB28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9532" y="5916951"/>
            <a:ext cx="145861" cy="70577"/>
          </a:xfrm>
          <a:custGeom>
            <a:avLst/>
            <a:gdLst>
              <a:gd name="T0" fmla="*/ 17422118 w 138"/>
              <a:gd name="T1" fmla="*/ 6378369 h 66"/>
              <a:gd name="T2" fmla="*/ 1017405 w 138"/>
              <a:gd name="T3" fmla="*/ 8460837 h 66"/>
              <a:gd name="T4" fmla="*/ 0 w 138"/>
              <a:gd name="T5" fmla="*/ 3124062 h 66"/>
              <a:gd name="T6" fmla="*/ 16405070 w 138"/>
              <a:gd name="T7" fmla="*/ 0 h 66"/>
              <a:gd name="T8" fmla="*/ 17422118 w 138"/>
              <a:gd name="T9" fmla="*/ 6378369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66">
                <a:moveTo>
                  <a:pt x="137" y="49"/>
                </a:moveTo>
                <a:lnTo>
                  <a:pt x="8" y="65"/>
                </a:lnTo>
                <a:lnTo>
                  <a:pt x="0" y="24"/>
                </a:lnTo>
                <a:lnTo>
                  <a:pt x="129" y="0"/>
                </a:lnTo>
                <a:lnTo>
                  <a:pt x="137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9">
            <a:extLst>
              <a:ext uri="{FF2B5EF4-FFF2-40B4-BE49-F238E27FC236}">
                <a16:creationId xmlns:a16="http://schemas.microsoft.com/office/drawing/2014/main" id="{A0AF5FA7-8631-8249-8B17-1EBE4038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1331" y="5968707"/>
            <a:ext cx="141157" cy="70580"/>
          </a:xfrm>
          <a:custGeom>
            <a:avLst/>
            <a:gdLst>
              <a:gd name="T0" fmla="*/ 17181719 w 131"/>
              <a:gd name="T1" fmla="*/ 5368549 h 65"/>
              <a:gd name="T2" fmla="*/ 1057202 w 131"/>
              <a:gd name="T3" fmla="*/ 8589899 h 65"/>
              <a:gd name="T4" fmla="*/ 0 w 131"/>
              <a:gd name="T5" fmla="*/ 3220983 h 65"/>
              <a:gd name="T6" fmla="*/ 16124516 w 131"/>
              <a:gd name="T7" fmla="*/ 0 h 65"/>
              <a:gd name="T8" fmla="*/ 17181719 w 131"/>
              <a:gd name="T9" fmla="*/ 5368549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" h="65">
                <a:moveTo>
                  <a:pt x="130" y="40"/>
                </a:moveTo>
                <a:lnTo>
                  <a:pt x="8" y="64"/>
                </a:lnTo>
                <a:lnTo>
                  <a:pt x="0" y="24"/>
                </a:lnTo>
                <a:lnTo>
                  <a:pt x="122" y="0"/>
                </a:lnTo>
                <a:lnTo>
                  <a:pt x="130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0">
            <a:extLst>
              <a:ext uri="{FF2B5EF4-FFF2-40B4-BE49-F238E27FC236}">
                <a16:creationId xmlns:a16="http://schemas.microsoft.com/office/drawing/2014/main" id="{58FE8655-4F2E-8247-B539-FAE012F67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8427" y="6020466"/>
            <a:ext cx="145864" cy="70577"/>
          </a:xfrm>
          <a:custGeom>
            <a:avLst/>
            <a:gdLst>
              <a:gd name="T0" fmla="*/ 17422828 w 138"/>
              <a:gd name="T1" fmla="*/ 5206891 h 66"/>
              <a:gd name="T2" fmla="*/ 1017425 w 138"/>
              <a:gd name="T3" fmla="*/ 8460837 h 66"/>
              <a:gd name="T4" fmla="*/ 0 w 138"/>
              <a:gd name="T5" fmla="*/ 3124062 h 66"/>
              <a:gd name="T6" fmla="*/ 16405403 w 138"/>
              <a:gd name="T7" fmla="*/ 0 h 66"/>
              <a:gd name="T8" fmla="*/ 17422828 w 138"/>
              <a:gd name="T9" fmla="*/ 5206891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66">
                <a:moveTo>
                  <a:pt x="137" y="40"/>
                </a:moveTo>
                <a:lnTo>
                  <a:pt x="8" y="65"/>
                </a:lnTo>
                <a:lnTo>
                  <a:pt x="0" y="24"/>
                </a:lnTo>
                <a:lnTo>
                  <a:pt x="129" y="0"/>
                </a:lnTo>
                <a:lnTo>
                  <a:pt x="137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1">
            <a:extLst>
              <a:ext uri="{FF2B5EF4-FFF2-40B4-BE49-F238E27FC236}">
                <a16:creationId xmlns:a16="http://schemas.microsoft.com/office/drawing/2014/main" id="{DC0A2FB3-3C0C-1348-AF1D-A2A564A1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229" y="6072223"/>
            <a:ext cx="141157" cy="79991"/>
          </a:xfrm>
          <a:custGeom>
            <a:avLst/>
            <a:gdLst>
              <a:gd name="T0" fmla="*/ 17181719 w 131"/>
              <a:gd name="T1" fmla="*/ 5467103 h 73"/>
              <a:gd name="T2" fmla="*/ 1189534 w 131"/>
              <a:gd name="T3" fmla="*/ 9840638 h 73"/>
              <a:gd name="T4" fmla="*/ 0 w 131"/>
              <a:gd name="T5" fmla="*/ 3280336 h 73"/>
              <a:gd name="T6" fmla="*/ 16124516 w 131"/>
              <a:gd name="T7" fmla="*/ 0 h 73"/>
              <a:gd name="T8" fmla="*/ 17181719 w 131"/>
              <a:gd name="T9" fmla="*/ 5467103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" h="73">
                <a:moveTo>
                  <a:pt x="130" y="40"/>
                </a:moveTo>
                <a:lnTo>
                  <a:pt x="9" y="72"/>
                </a:lnTo>
                <a:lnTo>
                  <a:pt x="0" y="24"/>
                </a:lnTo>
                <a:lnTo>
                  <a:pt x="122" y="0"/>
                </a:lnTo>
                <a:lnTo>
                  <a:pt x="130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2">
            <a:extLst>
              <a:ext uri="{FF2B5EF4-FFF2-40B4-BE49-F238E27FC236}">
                <a16:creationId xmlns:a16="http://schemas.microsoft.com/office/drawing/2014/main" id="{B9EE95E8-D772-5F4B-924F-E9AD57746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2618" y="6123982"/>
            <a:ext cx="145864" cy="79988"/>
          </a:xfrm>
          <a:custGeom>
            <a:avLst/>
            <a:gdLst>
              <a:gd name="T0" fmla="*/ 17422828 w 138"/>
              <a:gd name="T1" fmla="*/ 6516996 h 74"/>
              <a:gd name="T2" fmla="*/ 2034851 w 138"/>
              <a:gd name="T3" fmla="*/ 9708756 h 74"/>
              <a:gd name="T4" fmla="*/ 0 w 138"/>
              <a:gd name="T5" fmla="*/ 4255923 h 74"/>
              <a:gd name="T6" fmla="*/ 16405403 w 138"/>
              <a:gd name="T7" fmla="*/ 0 h 74"/>
              <a:gd name="T8" fmla="*/ 17422828 w 138"/>
              <a:gd name="T9" fmla="*/ 6516996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74">
                <a:moveTo>
                  <a:pt x="137" y="49"/>
                </a:moveTo>
                <a:lnTo>
                  <a:pt x="16" y="73"/>
                </a:lnTo>
                <a:lnTo>
                  <a:pt x="0" y="32"/>
                </a:lnTo>
                <a:lnTo>
                  <a:pt x="129" y="0"/>
                </a:lnTo>
                <a:lnTo>
                  <a:pt x="137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3">
            <a:extLst>
              <a:ext uri="{FF2B5EF4-FFF2-40B4-BE49-F238E27FC236}">
                <a16:creationId xmlns:a16="http://schemas.microsoft.com/office/drawing/2014/main" id="{80EFDD9B-B8B9-904A-B3C3-797416C3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9124" y="6185149"/>
            <a:ext cx="145864" cy="79991"/>
          </a:xfrm>
          <a:custGeom>
            <a:avLst/>
            <a:gdLst>
              <a:gd name="T0" fmla="*/ 17422828 w 138"/>
              <a:gd name="T1" fmla="*/ 6560672 h 73"/>
              <a:gd name="T2" fmla="*/ 1017425 w 138"/>
              <a:gd name="T3" fmla="*/ 9840638 h 73"/>
              <a:gd name="T4" fmla="*/ 0 w 138"/>
              <a:gd name="T5" fmla="*/ 3280336 h 73"/>
              <a:gd name="T6" fmla="*/ 16405403 w 138"/>
              <a:gd name="T7" fmla="*/ 0 h 73"/>
              <a:gd name="T8" fmla="*/ 17422828 w 138"/>
              <a:gd name="T9" fmla="*/ 6560672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73">
                <a:moveTo>
                  <a:pt x="137" y="48"/>
                </a:moveTo>
                <a:lnTo>
                  <a:pt x="8" y="72"/>
                </a:lnTo>
                <a:lnTo>
                  <a:pt x="0" y="24"/>
                </a:lnTo>
                <a:lnTo>
                  <a:pt x="129" y="0"/>
                </a:lnTo>
                <a:lnTo>
                  <a:pt x="137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4">
            <a:extLst>
              <a:ext uri="{FF2B5EF4-FFF2-40B4-BE49-F238E27FC236}">
                <a16:creationId xmlns:a16="http://schemas.microsoft.com/office/drawing/2014/main" id="{67296807-16F0-C74B-AAED-3104EC45C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0926" y="6246318"/>
            <a:ext cx="145861" cy="79988"/>
          </a:xfrm>
          <a:custGeom>
            <a:avLst/>
            <a:gdLst>
              <a:gd name="T0" fmla="*/ 17422118 w 138"/>
              <a:gd name="T1" fmla="*/ 6516996 h 74"/>
              <a:gd name="T2" fmla="*/ 1017405 w 138"/>
              <a:gd name="T3" fmla="*/ 9708756 h 74"/>
              <a:gd name="T4" fmla="*/ 0 w 138"/>
              <a:gd name="T5" fmla="*/ 4389034 h 74"/>
              <a:gd name="T6" fmla="*/ 15387665 w 138"/>
              <a:gd name="T7" fmla="*/ 0 h 74"/>
              <a:gd name="T8" fmla="*/ 17422118 w 138"/>
              <a:gd name="T9" fmla="*/ 6516996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74">
                <a:moveTo>
                  <a:pt x="137" y="49"/>
                </a:moveTo>
                <a:lnTo>
                  <a:pt x="8" y="73"/>
                </a:lnTo>
                <a:lnTo>
                  <a:pt x="0" y="33"/>
                </a:lnTo>
                <a:lnTo>
                  <a:pt x="121" y="0"/>
                </a:lnTo>
                <a:lnTo>
                  <a:pt x="137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5">
            <a:extLst>
              <a:ext uri="{FF2B5EF4-FFF2-40B4-BE49-F238E27FC236}">
                <a16:creationId xmlns:a16="http://schemas.microsoft.com/office/drawing/2014/main" id="{5D52B87C-F258-DB48-ADBE-2E43C5D34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726" y="6307485"/>
            <a:ext cx="145864" cy="84694"/>
          </a:xfrm>
          <a:custGeom>
            <a:avLst/>
            <a:gdLst>
              <a:gd name="T0" fmla="*/ 17422828 w 138"/>
              <a:gd name="T1" fmla="*/ 5973586 h 81"/>
              <a:gd name="T2" fmla="*/ 1017425 w 138"/>
              <a:gd name="T3" fmla="*/ 9956094 h 81"/>
              <a:gd name="T4" fmla="*/ 0 w 138"/>
              <a:gd name="T5" fmla="*/ 3982508 h 81"/>
              <a:gd name="T6" fmla="*/ 15388335 w 138"/>
              <a:gd name="T7" fmla="*/ 0 h 81"/>
              <a:gd name="T8" fmla="*/ 17422828 w 138"/>
              <a:gd name="T9" fmla="*/ 5973586 h 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81">
                <a:moveTo>
                  <a:pt x="137" y="48"/>
                </a:moveTo>
                <a:lnTo>
                  <a:pt x="8" y="80"/>
                </a:lnTo>
                <a:lnTo>
                  <a:pt x="0" y="32"/>
                </a:lnTo>
                <a:lnTo>
                  <a:pt x="121" y="0"/>
                </a:lnTo>
                <a:lnTo>
                  <a:pt x="137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6">
            <a:extLst>
              <a:ext uri="{FF2B5EF4-FFF2-40B4-BE49-F238E27FC236}">
                <a16:creationId xmlns:a16="http://schemas.microsoft.com/office/drawing/2014/main" id="{A024FE52-2AC3-D740-94CA-89C84005C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4528" y="6373358"/>
            <a:ext cx="150568" cy="89401"/>
          </a:xfrm>
          <a:custGeom>
            <a:avLst/>
            <a:gdLst>
              <a:gd name="T0" fmla="*/ 18432360 w 139"/>
              <a:gd name="T1" fmla="*/ 6629975 h 82"/>
              <a:gd name="T2" fmla="*/ 1068627 w 139"/>
              <a:gd name="T3" fmla="*/ 10959836 h 82"/>
              <a:gd name="T4" fmla="*/ 0 w 139"/>
              <a:gd name="T5" fmla="*/ 4465228 h 82"/>
              <a:gd name="T6" fmla="*/ 16161709 w 139"/>
              <a:gd name="T7" fmla="*/ 0 h 82"/>
              <a:gd name="T8" fmla="*/ 18432360 w 139"/>
              <a:gd name="T9" fmla="*/ 6629975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" h="82">
                <a:moveTo>
                  <a:pt x="138" y="49"/>
                </a:moveTo>
                <a:lnTo>
                  <a:pt x="8" y="81"/>
                </a:lnTo>
                <a:lnTo>
                  <a:pt x="0" y="33"/>
                </a:lnTo>
                <a:lnTo>
                  <a:pt x="121" y="0"/>
                </a:lnTo>
                <a:lnTo>
                  <a:pt x="138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7">
            <a:extLst>
              <a:ext uri="{FF2B5EF4-FFF2-40B4-BE49-F238E27FC236}">
                <a16:creationId xmlns:a16="http://schemas.microsoft.com/office/drawing/2014/main" id="{231D27EA-0F09-044F-AD03-7708A7BA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034" y="6443939"/>
            <a:ext cx="145861" cy="89398"/>
          </a:xfrm>
          <a:custGeom>
            <a:avLst/>
            <a:gdLst>
              <a:gd name="T0" fmla="*/ 17422118 w 138"/>
              <a:gd name="T1" fmla="*/ 6494394 h 82"/>
              <a:gd name="T2" fmla="*/ 1017405 w 138"/>
              <a:gd name="T3" fmla="*/ 10959105 h 82"/>
              <a:gd name="T4" fmla="*/ 0 w 138"/>
              <a:gd name="T5" fmla="*/ 4329718 h 82"/>
              <a:gd name="T6" fmla="*/ 15387665 w 138"/>
              <a:gd name="T7" fmla="*/ 0 h 82"/>
              <a:gd name="T8" fmla="*/ 17422118 w 138"/>
              <a:gd name="T9" fmla="*/ 6494394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82">
                <a:moveTo>
                  <a:pt x="137" y="48"/>
                </a:moveTo>
                <a:lnTo>
                  <a:pt x="8" y="81"/>
                </a:lnTo>
                <a:lnTo>
                  <a:pt x="0" y="32"/>
                </a:lnTo>
                <a:lnTo>
                  <a:pt x="121" y="0"/>
                </a:lnTo>
                <a:lnTo>
                  <a:pt x="137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8">
            <a:extLst>
              <a:ext uri="{FF2B5EF4-FFF2-40B4-BE49-F238E27FC236}">
                <a16:creationId xmlns:a16="http://schemas.microsoft.com/office/drawing/2014/main" id="{5F0A3697-B12F-0B4B-95A1-CAC2447C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2833" y="6514516"/>
            <a:ext cx="150568" cy="94105"/>
          </a:xfrm>
          <a:custGeom>
            <a:avLst/>
            <a:gdLst>
              <a:gd name="T0" fmla="*/ 18432360 w 139"/>
              <a:gd name="T1" fmla="*/ 6108843 h 89"/>
              <a:gd name="T2" fmla="*/ 1068627 w 139"/>
              <a:gd name="T3" fmla="*/ 11199188 h 89"/>
              <a:gd name="T4" fmla="*/ 0 w 139"/>
              <a:gd name="T5" fmla="*/ 5090702 h 89"/>
              <a:gd name="T6" fmla="*/ 16295105 w 139"/>
              <a:gd name="T7" fmla="*/ 0 h 89"/>
              <a:gd name="T8" fmla="*/ 18432360 w 139"/>
              <a:gd name="T9" fmla="*/ 6108843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" h="89">
                <a:moveTo>
                  <a:pt x="138" y="48"/>
                </a:moveTo>
                <a:lnTo>
                  <a:pt x="8" y="88"/>
                </a:lnTo>
                <a:lnTo>
                  <a:pt x="0" y="40"/>
                </a:lnTo>
                <a:lnTo>
                  <a:pt x="122" y="0"/>
                </a:lnTo>
                <a:lnTo>
                  <a:pt x="138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9">
            <a:extLst>
              <a:ext uri="{FF2B5EF4-FFF2-40B4-BE49-F238E27FC236}">
                <a16:creationId xmlns:a16="http://schemas.microsoft.com/office/drawing/2014/main" id="{5DD79D83-F743-9D4D-B71A-256CF7C5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636" y="6589800"/>
            <a:ext cx="145861" cy="94105"/>
          </a:xfrm>
          <a:custGeom>
            <a:avLst/>
            <a:gdLst>
              <a:gd name="T0" fmla="*/ 17422118 w 138"/>
              <a:gd name="T1" fmla="*/ 6098117 h 90"/>
              <a:gd name="T2" fmla="*/ 2034809 w 138"/>
              <a:gd name="T3" fmla="*/ 11076164 h 90"/>
              <a:gd name="T4" fmla="*/ 0 w 138"/>
              <a:gd name="T5" fmla="*/ 5102578 h 90"/>
              <a:gd name="T6" fmla="*/ 15387665 w 138"/>
              <a:gd name="T7" fmla="*/ 0 h 90"/>
              <a:gd name="T8" fmla="*/ 17422118 w 138"/>
              <a:gd name="T9" fmla="*/ 609811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90">
                <a:moveTo>
                  <a:pt x="137" y="49"/>
                </a:moveTo>
                <a:lnTo>
                  <a:pt x="16" y="89"/>
                </a:lnTo>
                <a:lnTo>
                  <a:pt x="0" y="41"/>
                </a:lnTo>
                <a:lnTo>
                  <a:pt x="121" y="0"/>
                </a:lnTo>
                <a:lnTo>
                  <a:pt x="137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40">
            <a:extLst>
              <a:ext uri="{FF2B5EF4-FFF2-40B4-BE49-F238E27FC236}">
                <a16:creationId xmlns:a16="http://schemas.microsoft.com/office/drawing/2014/main" id="{BE7E5EA1-39CD-1749-8C0D-BDB8BDF6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6435" y="6669791"/>
            <a:ext cx="155275" cy="94105"/>
          </a:xfrm>
          <a:custGeom>
            <a:avLst/>
            <a:gdLst>
              <a:gd name="T0" fmla="*/ 18543214 w 147"/>
              <a:gd name="T1" fmla="*/ 6098117 h 90"/>
              <a:gd name="T2" fmla="*/ 2158956 w 147"/>
              <a:gd name="T3" fmla="*/ 11076164 h 90"/>
              <a:gd name="T4" fmla="*/ 0 w 147"/>
              <a:gd name="T5" fmla="*/ 4978047 h 90"/>
              <a:gd name="T6" fmla="*/ 16511130 w 147"/>
              <a:gd name="T7" fmla="*/ 0 h 90"/>
              <a:gd name="T8" fmla="*/ 18543214 w 147"/>
              <a:gd name="T9" fmla="*/ 6098117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" h="90">
                <a:moveTo>
                  <a:pt x="146" y="49"/>
                </a:moveTo>
                <a:lnTo>
                  <a:pt x="17" y="89"/>
                </a:lnTo>
                <a:lnTo>
                  <a:pt x="0" y="40"/>
                </a:lnTo>
                <a:lnTo>
                  <a:pt x="130" y="0"/>
                </a:lnTo>
                <a:lnTo>
                  <a:pt x="146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41">
            <a:extLst>
              <a:ext uri="{FF2B5EF4-FFF2-40B4-BE49-F238E27FC236}">
                <a16:creationId xmlns:a16="http://schemas.microsoft.com/office/drawing/2014/main" id="{CC14E21C-B7A8-6647-837E-F3477B52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648" y="6754485"/>
            <a:ext cx="145861" cy="94105"/>
          </a:xfrm>
          <a:custGeom>
            <a:avLst/>
            <a:gdLst>
              <a:gd name="T0" fmla="*/ 17422118 w 138"/>
              <a:gd name="T1" fmla="*/ 6108843 h 89"/>
              <a:gd name="T2" fmla="*/ 2034809 w 138"/>
              <a:gd name="T3" fmla="*/ 11199188 h 89"/>
              <a:gd name="T4" fmla="*/ 0 w 138"/>
              <a:gd name="T5" fmla="*/ 5090702 h 89"/>
              <a:gd name="T6" fmla="*/ 15387665 w 138"/>
              <a:gd name="T7" fmla="*/ 0 h 89"/>
              <a:gd name="T8" fmla="*/ 17422118 w 138"/>
              <a:gd name="T9" fmla="*/ 6108843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89">
                <a:moveTo>
                  <a:pt x="137" y="48"/>
                </a:moveTo>
                <a:lnTo>
                  <a:pt x="16" y="88"/>
                </a:lnTo>
                <a:lnTo>
                  <a:pt x="0" y="40"/>
                </a:lnTo>
                <a:lnTo>
                  <a:pt x="121" y="0"/>
                </a:lnTo>
                <a:lnTo>
                  <a:pt x="137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42">
            <a:extLst>
              <a:ext uri="{FF2B5EF4-FFF2-40B4-BE49-F238E27FC236}">
                <a16:creationId xmlns:a16="http://schemas.microsoft.com/office/drawing/2014/main" id="{31A1525C-D4FF-C549-A5C7-8D0D9886A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8858" y="6839180"/>
            <a:ext cx="145864" cy="103515"/>
          </a:xfrm>
          <a:custGeom>
            <a:avLst/>
            <a:gdLst>
              <a:gd name="T0" fmla="*/ 17422828 w 138"/>
              <a:gd name="T1" fmla="*/ 6222411 h 97"/>
              <a:gd name="T2" fmla="*/ 2034851 w 138"/>
              <a:gd name="T3" fmla="*/ 12445182 h 97"/>
              <a:gd name="T4" fmla="*/ 0 w 138"/>
              <a:gd name="T5" fmla="*/ 5185462 h 97"/>
              <a:gd name="T6" fmla="*/ 15388335 w 138"/>
              <a:gd name="T7" fmla="*/ 0 h 97"/>
              <a:gd name="T8" fmla="*/ 17422828 w 138"/>
              <a:gd name="T9" fmla="*/ 6222411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97">
                <a:moveTo>
                  <a:pt x="137" y="48"/>
                </a:moveTo>
                <a:lnTo>
                  <a:pt x="16" y="96"/>
                </a:lnTo>
                <a:lnTo>
                  <a:pt x="0" y="40"/>
                </a:lnTo>
                <a:lnTo>
                  <a:pt x="121" y="0"/>
                </a:lnTo>
                <a:lnTo>
                  <a:pt x="137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43">
            <a:extLst>
              <a:ext uri="{FF2B5EF4-FFF2-40B4-BE49-F238E27FC236}">
                <a16:creationId xmlns:a16="http://schemas.microsoft.com/office/drawing/2014/main" id="{C2B7056B-2809-454F-99E5-5C946581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5364" y="6933284"/>
            <a:ext cx="155275" cy="103515"/>
          </a:xfrm>
          <a:custGeom>
            <a:avLst/>
            <a:gdLst>
              <a:gd name="T0" fmla="*/ 18543214 w 147"/>
              <a:gd name="T1" fmla="*/ 6223421 h 98"/>
              <a:gd name="T2" fmla="*/ 3048126 w 147"/>
              <a:gd name="T3" fmla="*/ 12319616 h 98"/>
              <a:gd name="T4" fmla="*/ 0 w 147"/>
              <a:gd name="T5" fmla="*/ 5207032 h 98"/>
              <a:gd name="T6" fmla="*/ 15367859 w 147"/>
              <a:gd name="T7" fmla="*/ 0 h 98"/>
              <a:gd name="T8" fmla="*/ 18543214 w 147"/>
              <a:gd name="T9" fmla="*/ 6223421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" h="98">
                <a:moveTo>
                  <a:pt x="146" y="49"/>
                </a:moveTo>
                <a:lnTo>
                  <a:pt x="24" y="97"/>
                </a:lnTo>
                <a:lnTo>
                  <a:pt x="0" y="41"/>
                </a:lnTo>
                <a:lnTo>
                  <a:pt x="121" y="0"/>
                </a:lnTo>
                <a:lnTo>
                  <a:pt x="146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44">
            <a:extLst>
              <a:ext uri="{FF2B5EF4-FFF2-40B4-BE49-F238E27FC236}">
                <a16:creationId xmlns:a16="http://schemas.microsoft.com/office/drawing/2014/main" id="{B86396DB-72FB-5D4A-9622-D21F1EB1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1281" y="7027389"/>
            <a:ext cx="145864" cy="112926"/>
          </a:xfrm>
          <a:custGeom>
            <a:avLst/>
            <a:gdLst>
              <a:gd name="T0" fmla="*/ 17422828 w 138"/>
              <a:gd name="T1" fmla="*/ 7364083 h 106"/>
              <a:gd name="T2" fmla="*/ 2034851 w 138"/>
              <a:gd name="T3" fmla="*/ 13565397 h 106"/>
              <a:gd name="T4" fmla="*/ 0 w 138"/>
              <a:gd name="T5" fmla="*/ 6330351 h 106"/>
              <a:gd name="T6" fmla="*/ 14370909 w 138"/>
              <a:gd name="T7" fmla="*/ 0 h 106"/>
              <a:gd name="T8" fmla="*/ 17422828 w 138"/>
              <a:gd name="T9" fmla="*/ 7364083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106">
                <a:moveTo>
                  <a:pt x="137" y="57"/>
                </a:moveTo>
                <a:lnTo>
                  <a:pt x="16" y="105"/>
                </a:lnTo>
                <a:lnTo>
                  <a:pt x="0" y="49"/>
                </a:lnTo>
                <a:lnTo>
                  <a:pt x="113" y="0"/>
                </a:lnTo>
                <a:lnTo>
                  <a:pt x="137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45">
            <a:extLst>
              <a:ext uri="{FF2B5EF4-FFF2-40B4-BE49-F238E27FC236}">
                <a16:creationId xmlns:a16="http://schemas.microsoft.com/office/drawing/2014/main" id="{E5EE5129-9B08-8249-AF51-2EC7A24F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197" y="7130905"/>
            <a:ext cx="145864" cy="112926"/>
          </a:xfrm>
          <a:custGeom>
            <a:avLst/>
            <a:gdLst>
              <a:gd name="T0" fmla="*/ 17422828 w 138"/>
              <a:gd name="T1" fmla="*/ 7364083 h 106"/>
              <a:gd name="T2" fmla="*/ 3052276 w 138"/>
              <a:gd name="T3" fmla="*/ 13565397 h 106"/>
              <a:gd name="T4" fmla="*/ 0 w 138"/>
              <a:gd name="T5" fmla="*/ 7364083 h 106"/>
              <a:gd name="T6" fmla="*/ 15388335 w 138"/>
              <a:gd name="T7" fmla="*/ 0 h 106"/>
              <a:gd name="T8" fmla="*/ 17422828 w 138"/>
              <a:gd name="T9" fmla="*/ 7364083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106">
                <a:moveTo>
                  <a:pt x="137" y="57"/>
                </a:moveTo>
                <a:lnTo>
                  <a:pt x="24" y="105"/>
                </a:lnTo>
                <a:lnTo>
                  <a:pt x="0" y="57"/>
                </a:lnTo>
                <a:lnTo>
                  <a:pt x="121" y="0"/>
                </a:lnTo>
                <a:lnTo>
                  <a:pt x="137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46">
            <a:extLst>
              <a:ext uri="{FF2B5EF4-FFF2-40B4-BE49-F238E27FC236}">
                <a16:creationId xmlns:a16="http://schemas.microsoft.com/office/drawing/2014/main" id="{56953461-FF1F-B047-809F-EBD0333CA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820" y="7243831"/>
            <a:ext cx="145861" cy="112926"/>
          </a:xfrm>
          <a:custGeom>
            <a:avLst/>
            <a:gdLst>
              <a:gd name="T0" fmla="*/ 17422118 w 138"/>
              <a:gd name="T1" fmla="*/ 7364083 h 106"/>
              <a:gd name="T2" fmla="*/ 3052214 w 138"/>
              <a:gd name="T3" fmla="*/ 13565397 h 106"/>
              <a:gd name="T4" fmla="*/ 0 w 138"/>
              <a:gd name="T5" fmla="*/ 7364083 h 106"/>
              <a:gd name="T6" fmla="*/ 14370261 w 138"/>
              <a:gd name="T7" fmla="*/ 0 h 106"/>
              <a:gd name="T8" fmla="*/ 17422118 w 138"/>
              <a:gd name="T9" fmla="*/ 7364083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106">
                <a:moveTo>
                  <a:pt x="137" y="57"/>
                </a:moveTo>
                <a:lnTo>
                  <a:pt x="24" y="105"/>
                </a:lnTo>
                <a:lnTo>
                  <a:pt x="0" y="57"/>
                </a:lnTo>
                <a:lnTo>
                  <a:pt x="113" y="0"/>
                </a:lnTo>
                <a:lnTo>
                  <a:pt x="137" y="5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47">
            <a:extLst>
              <a:ext uri="{FF2B5EF4-FFF2-40B4-BE49-F238E27FC236}">
                <a16:creationId xmlns:a16="http://schemas.microsoft.com/office/drawing/2014/main" id="{0F09E718-0380-DE4D-A700-3067E168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737" y="7366167"/>
            <a:ext cx="150568" cy="112926"/>
          </a:xfrm>
          <a:custGeom>
            <a:avLst/>
            <a:gdLst>
              <a:gd name="T0" fmla="*/ 18432360 w 139"/>
              <a:gd name="T1" fmla="*/ 6330351 h 106"/>
              <a:gd name="T2" fmla="*/ 3205517 w 139"/>
              <a:gd name="T3" fmla="*/ 13565397 h 106"/>
              <a:gd name="T4" fmla="*/ 0 w 139"/>
              <a:gd name="T5" fmla="*/ 7364083 h 106"/>
              <a:gd name="T6" fmla="*/ 15093082 w 139"/>
              <a:gd name="T7" fmla="*/ 0 h 106"/>
              <a:gd name="T8" fmla="*/ 18432360 w 139"/>
              <a:gd name="T9" fmla="*/ 6330351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" h="106">
                <a:moveTo>
                  <a:pt x="138" y="49"/>
                </a:moveTo>
                <a:lnTo>
                  <a:pt x="24" y="105"/>
                </a:lnTo>
                <a:lnTo>
                  <a:pt x="0" y="57"/>
                </a:lnTo>
                <a:lnTo>
                  <a:pt x="113" y="0"/>
                </a:lnTo>
                <a:lnTo>
                  <a:pt x="138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48">
            <a:extLst>
              <a:ext uri="{FF2B5EF4-FFF2-40B4-BE49-F238E27FC236}">
                <a16:creationId xmlns:a16="http://schemas.microsoft.com/office/drawing/2014/main" id="{D8B05B24-7ADD-404E-A8F8-C562158B0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768" y="7493208"/>
            <a:ext cx="145864" cy="122336"/>
          </a:xfrm>
          <a:custGeom>
            <a:avLst/>
            <a:gdLst>
              <a:gd name="T0" fmla="*/ 17422828 w 138"/>
              <a:gd name="T1" fmla="*/ 6312204 h 115"/>
              <a:gd name="T2" fmla="*/ 3052276 w 138"/>
              <a:gd name="T3" fmla="*/ 14685286 h 115"/>
              <a:gd name="T4" fmla="*/ 0 w 138"/>
              <a:gd name="T5" fmla="*/ 7342643 h 115"/>
              <a:gd name="T6" fmla="*/ 14370909 w 138"/>
              <a:gd name="T7" fmla="*/ 0 h 115"/>
              <a:gd name="T8" fmla="*/ 17422828 w 138"/>
              <a:gd name="T9" fmla="*/ 6312204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115">
                <a:moveTo>
                  <a:pt x="137" y="49"/>
                </a:moveTo>
                <a:lnTo>
                  <a:pt x="24" y="114"/>
                </a:lnTo>
                <a:lnTo>
                  <a:pt x="0" y="57"/>
                </a:lnTo>
                <a:lnTo>
                  <a:pt x="113" y="0"/>
                </a:lnTo>
                <a:lnTo>
                  <a:pt x="137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9">
            <a:extLst>
              <a:ext uri="{FF2B5EF4-FFF2-40B4-BE49-F238E27FC236}">
                <a16:creationId xmlns:a16="http://schemas.microsoft.com/office/drawing/2014/main" id="{974810CF-231D-0042-9C17-2F868856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802" y="7624954"/>
            <a:ext cx="145861" cy="131747"/>
          </a:xfrm>
          <a:custGeom>
            <a:avLst/>
            <a:gdLst>
              <a:gd name="T0" fmla="*/ 17422118 w 138"/>
              <a:gd name="T1" fmla="*/ 7433716 h 122"/>
              <a:gd name="T2" fmla="*/ 4069262 w 138"/>
              <a:gd name="T3" fmla="*/ 16062481 h 122"/>
              <a:gd name="T4" fmla="*/ 0 w 138"/>
              <a:gd name="T5" fmla="*/ 9557843 h 122"/>
              <a:gd name="T6" fmla="*/ 14370261 w 138"/>
              <a:gd name="T7" fmla="*/ 0 h 122"/>
              <a:gd name="T8" fmla="*/ 17422118 w 138"/>
              <a:gd name="T9" fmla="*/ 7433716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122">
                <a:moveTo>
                  <a:pt x="137" y="56"/>
                </a:moveTo>
                <a:lnTo>
                  <a:pt x="32" y="121"/>
                </a:lnTo>
                <a:lnTo>
                  <a:pt x="0" y="72"/>
                </a:lnTo>
                <a:lnTo>
                  <a:pt x="113" y="0"/>
                </a:lnTo>
                <a:lnTo>
                  <a:pt x="137" y="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50">
            <a:extLst>
              <a:ext uri="{FF2B5EF4-FFF2-40B4-BE49-F238E27FC236}">
                <a16:creationId xmlns:a16="http://schemas.microsoft.com/office/drawing/2014/main" id="{E27889D0-21C4-AF4C-A29A-FEE9A4B5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539" y="7780229"/>
            <a:ext cx="155272" cy="131747"/>
          </a:xfrm>
          <a:custGeom>
            <a:avLst/>
            <a:gdLst>
              <a:gd name="T0" fmla="*/ 18668430 w 146"/>
              <a:gd name="T1" fmla="*/ 6504638 h 122"/>
              <a:gd name="T2" fmla="*/ 5150073 w 146"/>
              <a:gd name="T3" fmla="*/ 16062481 h 122"/>
              <a:gd name="T4" fmla="*/ 0 w 146"/>
              <a:gd name="T5" fmla="*/ 9690464 h 122"/>
              <a:gd name="T6" fmla="*/ 14548516 w 146"/>
              <a:gd name="T7" fmla="*/ 0 h 122"/>
              <a:gd name="T8" fmla="*/ 18668430 w 146"/>
              <a:gd name="T9" fmla="*/ 6504638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122">
                <a:moveTo>
                  <a:pt x="145" y="49"/>
                </a:moveTo>
                <a:lnTo>
                  <a:pt x="40" y="121"/>
                </a:lnTo>
                <a:lnTo>
                  <a:pt x="0" y="73"/>
                </a:lnTo>
                <a:lnTo>
                  <a:pt x="113" y="0"/>
                </a:lnTo>
                <a:lnTo>
                  <a:pt x="145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51">
            <a:extLst>
              <a:ext uri="{FF2B5EF4-FFF2-40B4-BE49-F238E27FC236}">
                <a16:creationId xmlns:a16="http://schemas.microsoft.com/office/drawing/2014/main" id="{851DA3BC-D27E-CA4E-A072-F10A6DAA5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802" y="7935501"/>
            <a:ext cx="145864" cy="141157"/>
          </a:xfrm>
          <a:custGeom>
            <a:avLst/>
            <a:gdLst>
              <a:gd name="T0" fmla="*/ 17422828 w 138"/>
              <a:gd name="T1" fmla="*/ 6476273 h 131"/>
              <a:gd name="T2" fmla="*/ 4069701 w 138"/>
              <a:gd name="T3" fmla="*/ 17181719 h 131"/>
              <a:gd name="T4" fmla="*/ 0 w 138"/>
              <a:gd name="T5" fmla="*/ 10705809 h 131"/>
              <a:gd name="T6" fmla="*/ 12336059 w 138"/>
              <a:gd name="T7" fmla="*/ 0 h 131"/>
              <a:gd name="T8" fmla="*/ 17422828 w 138"/>
              <a:gd name="T9" fmla="*/ 6476273 h 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8" h="131">
                <a:moveTo>
                  <a:pt x="137" y="49"/>
                </a:moveTo>
                <a:lnTo>
                  <a:pt x="32" y="130"/>
                </a:lnTo>
                <a:lnTo>
                  <a:pt x="0" y="81"/>
                </a:lnTo>
                <a:lnTo>
                  <a:pt x="97" y="0"/>
                </a:lnTo>
                <a:lnTo>
                  <a:pt x="137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52">
            <a:extLst>
              <a:ext uri="{FF2B5EF4-FFF2-40B4-BE49-F238E27FC236}">
                <a16:creationId xmlns:a16="http://schemas.microsoft.com/office/drawing/2014/main" id="{4164B789-87EB-3B40-868D-5878B2505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771" y="8114300"/>
            <a:ext cx="136454" cy="136454"/>
          </a:xfrm>
          <a:custGeom>
            <a:avLst/>
            <a:gdLst>
              <a:gd name="T0" fmla="*/ 16178461 w 130"/>
              <a:gd name="T1" fmla="*/ 5016725 h 130"/>
              <a:gd name="T2" fmla="*/ 5016725 w 130"/>
              <a:gd name="T3" fmla="*/ 16178461 h 130"/>
              <a:gd name="T4" fmla="*/ 0 w 130"/>
              <a:gd name="T5" fmla="*/ 11161736 h 130"/>
              <a:gd name="T6" fmla="*/ 11161736 w 130"/>
              <a:gd name="T7" fmla="*/ 0 h 130"/>
              <a:gd name="T8" fmla="*/ 16178461 w 130"/>
              <a:gd name="T9" fmla="*/ 5016725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130">
                <a:moveTo>
                  <a:pt x="129" y="40"/>
                </a:moveTo>
                <a:lnTo>
                  <a:pt x="40" y="129"/>
                </a:lnTo>
                <a:lnTo>
                  <a:pt x="0" y="89"/>
                </a:lnTo>
                <a:lnTo>
                  <a:pt x="89" y="0"/>
                </a:lnTo>
                <a:lnTo>
                  <a:pt x="129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53">
            <a:extLst>
              <a:ext uri="{FF2B5EF4-FFF2-40B4-BE49-F238E27FC236}">
                <a16:creationId xmlns:a16="http://schemas.microsoft.com/office/drawing/2014/main" id="{7792892D-065F-6C45-B145-7EC848CEC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6857" y="8311921"/>
            <a:ext cx="136451" cy="145864"/>
          </a:xfrm>
          <a:custGeom>
            <a:avLst/>
            <a:gdLst>
              <a:gd name="T0" fmla="*/ 16177756 w 130"/>
              <a:gd name="T1" fmla="*/ 5087126 h 138"/>
              <a:gd name="T2" fmla="*/ 5141625 w 130"/>
              <a:gd name="T3" fmla="*/ 17422828 h 138"/>
              <a:gd name="T4" fmla="*/ 0 w 130"/>
              <a:gd name="T5" fmla="*/ 12336059 h 138"/>
              <a:gd name="T6" fmla="*/ 10158241 w 130"/>
              <a:gd name="T7" fmla="*/ 0 h 138"/>
              <a:gd name="T8" fmla="*/ 16177756 w 130"/>
              <a:gd name="T9" fmla="*/ 5087126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0" h="138">
                <a:moveTo>
                  <a:pt x="129" y="40"/>
                </a:moveTo>
                <a:lnTo>
                  <a:pt x="41" y="137"/>
                </a:lnTo>
                <a:lnTo>
                  <a:pt x="0" y="97"/>
                </a:lnTo>
                <a:lnTo>
                  <a:pt x="81" y="0"/>
                </a:lnTo>
                <a:lnTo>
                  <a:pt x="129" y="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54">
            <a:extLst>
              <a:ext uri="{FF2B5EF4-FFF2-40B4-BE49-F238E27FC236}">
                <a16:creationId xmlns:a16="http://schemas.microsoft.com/office/drawing/2014/main" id="{932CBAC8-950A-D04B-8826-F567A8B3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172" y="8528362"/>
            <a:ext cx="131747" cy="145864"/>
          </a:xfrm>
          <a:custGeom>
            <a:avLst/>
            <a:gdLst>
              <a:gd name="T0" fmla="*/ 16062481 w 122"/>
              <a:gd name="T1" fmla="*/ 4069701 h 138"/>
              <a:gd name="T2" fmla="*/ 16062481 w 122"/>
              <a:gd name="T3" fmla="*/ 4069701 h 138"/>
              <a:gd name="T4" fmla="*/ 6372017 w 122"/>
              <a:gd name="T5" fmla="*/ 17422828 h 138"/>
              <a:gd name="T6" fmla="*/ 0 w 122"/>
              <a:gd name="T7" fmla="*/ 13353484 h 138"/>
              <a:gd name="T8" fmla="*/ 9557843 w 122"/>
              <a:gd name="T9" fmla="*/ 0 h 138"/>
              <a:gd name="T10" fmla="*/ 16062481 w 122"/>
              <a:gd name="T11" fmla="*/ 4069701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" h="138">
                <a:moveTo>
                  <a:pt x="121" y="32"/>
                </a:moveTo>
                <a:lnTo>
                  <a:pt x="121" y="32"/>
                </a:lnTo>
                <a:cubicBezTo>
                  <a:pt x="97" y="64"/>
                  <a:pt x="72" y="105"/>
                  <a:pt x="48" y="137"/>
                </a:cubicBezTo>
                <a:cubicBezTo>
                  <a:pt x="0" y="105"/>
                  <a:pt x="0" y="105"/>
                  <a:pt x="0" y="105"/>
                </a:cubicBezTo>
                <a:cubicBezTo>
                  <a:pt x="24" y="64"/>
                  <a:pt x="48" y="32"/>
                  <a:pt x="72" y="0"/>
                </a:cubicBezTo>
                <a:lnTo>
                  <a:pt x="121" y="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55">
            <a:extLst>
              <a:ext uri="{FF2B5EF4-FFF2-40B4-BE49-F238E27FC236}">
                <a16:creationId xmlns:a16="http://schemas.microsoft.com/office/drawing/2014/main" id="{97FA1176-0C98-E24A-A599-3B7CA230C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132" y="8763625"/>
            <a:ext cx="112926" cy="155275"/>
          </a:xfrm>
          <a:custGeom>
            <a:avLst/>
            <a:gdLst>
              <a:gd name="T0" fmla="*/ 13439686 w 107"/>
              <a:gd name="T1" fmla="*/ 4119993 h 146"/>
              <a:gd name="T2" fmla="*/ 13439686 w 107"/>
              <a:gd name="T3" fmla="*/ 4119993 h 146"/>
              <a:gd name="T4" fmla="*/ 7226893 w 107"/>
              <a:gd name="T5" fmla="*/ 18669146 h 146"/>
              <a:gd name="T6" fmla="*/ 0 w 107"/>
              <a:gd name="T7" fmla="*/ 15578971 h 146"/>
              <a:gd name="T8" fmla="*/ 7226893 w 107"/>
              <a:gd name="T9" fmla="*/ 0 h 146"/>
              <a:gd name="T10" fmla="*/ 13439686 w 107"/>
              <a:gd name="T11" fmla="*/ 4119993 h 1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7" h="146">
                <a:moveTo>
                  <a:pt x="106" y="32"/>
                </a:moveTo>
                <a:lnTo>
                  <a:pt x="106" y="32"/>
                </a:lnTo>
                <a:cubicBezTo>
                  <a:pt x="89" y="65"/>
                  <a:pt x="73" y="105"/>
                  <a:pt x="57" y="145"/>
                </a:cubicBezTo>
                <a:cubicBezTo>
                  <a:pt x="0" y="121"/>
                  <a:pt x="0" y="121"/>
                  <a:pt x="0" y="121"/>
                </a:cubicBezTo>
                <a:cubicBezTo>
                  <a:pt x="17" y="81"/>
                  <a:pt x="33" y="40"/>
                  <a:pt x="57" y="0"/>
                </a:cubicBezTo>
                <a:lnTo>
                  <a:pt x="106" y="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56">
            <a:extLst>
              <a:ext uri="{FF2B5EF4-FFF2-40B4-BE49-F238E27FC236}">
                <a16:creationId xmlns:a16="http://schemas.microsoft.com/office/drawing/2014/main" id="{757F8967-D0CC-9B4C-A0DA-77C568E81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437" y="9017708"/>
            <a:ext cx="103515" cy="155275"/>
          </a:xfrm>
          <a:custGeom>
            <a:avLst/>
            <a:gdLst>
              <a:gd name="T0" fmla="*/ 12319616 w 98"/>
              <a:gd name="T1" fmla="*/ 3048126 h 147"/>
              <a:gd name="T2" fmla="*/ 12319616 w 98"/>
              <a:gd name="T3" fmla="*/ 3048126 h 147"/>
              <a:gd name="T4" fmla="*/ 8128259 w 98"/>
              <a:gd name="T5" fmla="*/ 18543214 h 147"/>
              <a:gd name="T6" fmla="*/ 0 w 98"/>
              <a:gd name="T7" fmla="*/ 16383902 h 147"/>
              <a:gd name="T8" fmla="*/ 4064130 w 98"/>
              <a:gd name="T9" fmla="*/ 0 h 147"/>
              <a:gd name="T10" fmla="*/ 12319616 w 98"/>
              <a:gd name="T11" fmla="*/ 3048126 h 1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8" h="147">
                <a:moveTo>
                  <a:pt x="97" y="24"/>
                </a:moveTo>
                <a:lnTo>
                  <a:pt x="97" y="24"/>
                </a:lnTo>
                <a:cubicBezTo>
                  <a:pt x="80" y="65"/>
                  <a:pt x="72" y="105"/>
                  <a:pt x="64" y="146"/>
                </a:cubicBezTo>
                <a:cubicBezTo>
                  <a:pt x="0" y="129"/>
                  <a:pt x="0" y="129"/>
                  <a:pt x="0" y="129"/>
                </a:cubicBezTo>
                <a:cubicBezTo>
                  <a:pt x="8" y="89"/>
                  <a:pt x="24" y="49"/>
                  <a:pt x="32" y="0"/>
                </a:cubicBezTo>
                <a:lnTo>
                  <a:pt x="97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57">
            <a:extLst>
              <a:ext uri="{FF2B5EF4-FFF2-40B4-BE49-F238E27FC236}">
                <a16:creationId xmlns:a16="http://schemas.microsoft.com/office/drawing/2014/main" id="{D0C68FC1-99BB-5447-9772-C783EE61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2206" y="9304730"/>
            <a:ext cx="79988" cy="136451"/>
          </a:xfrm>
          <a:custGeom>
            <a:avLst/>
            <a:gdLst>
              <a:gd name="T0" fmla="*/ 9708756 w 74"/>
              <a:gd name="T1" fmla="*/ 0 h 130"/>
              <a:gd name="T2" fmla="*/ 9708756 w 74"/>
              <a:gd name="T3" fmla="*/ 0 h 130"/>
              <a:gd name="T4" fmla="*/ 8644957 w 74"/>
              <a:gd name="T5" fmla="*/ 16177756 h 130"/>
              <a:gd name="T6" fmla="*/ 0 w 74"/>
              <a:gd name="T7" fmla="*/ 16177756 h 130"/>
              <a:gd name="T8" fmla="*/ 1064163 w 74"/>
              <a:gd name="T9" fmla="*/ 0 h 130"/>
              <a:gd name="T10" fmla="*/ 9708756 w 74"/>
              <a:gd name="T11" fmla="*/ 0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4" h="130">
                <a:moveTo>
                  <a:pt x="73" y="0"/>
                </a:moveTo>
                <a:lnTo>
                  <a:pt x="73" y="0"/>
                </a:lnTo>
                <a:cubicBezTo>
                  <a:pt x="65" y="48"/>
                  <a:pt x="65" y="89"/>
                  <a:pt x="65" y="129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81"/>
                  <a:pt x="0" y="40"/>
                  <a:pt x="8" y="0"/>
                </a:cubicBezTo>
                <a:lnTo>
                  <a:pt x="7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58">
            <a:extLst>
              <a:ext uri="{FF2B5EF4-FFF2-40B4-BE49-F238E27FC236}">
                <a16:creationId xmlns:a16="http://schemas.microsoft.com/office/drawing/2014/main" id="{47EDC8FE-BA77-0A4D-A128-AFA9FFC5A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616" y="9572927"/>
            <a:ext cx="89398" cy="150568"/>
          </a:xfrm>
          <a:custGeom>
            <a:avLst/>
            <a:gdLst>
              <a:gd name="T0" fmla="*/ 8794430 w 82"/>
              <a:gd name="T1" fmla="*/ 0 h 139"/>
              <a:gd name="T2" fmla="*/ 8794430 w 82"/>
              <a:gd name="T3" fmla="*/ 0 h 139"/>
              <a:gd name="T4" fmla="*/ 10959105 w 82"/>
              <a:gd name="T5" fmla="*/ 17229971 h 139"/>
              <a:gd name="T6" fmla="*/ 2300036 w 82"/>
              <a:gd name="T7" fmla="*/ 18432360 h 139"/>
              <a:gd name="T8" fmla="*/ 0 w 82"/>
              <a:gd name="T9" fmla="*/ 1068627 h 139"/>
              <a:gd name="T10" fmla="*/ 8794430 w 82"/>
              <a:gd name="T11" fmla="*/ 0 h 1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" h="139">
                <a:moveTo>
                  <a:pt x="65" y="0"/>
                </a:moveTo>
                <a:lnTo>
                  <a:pt x="65" y="0"/>
                </a:lnTo>
                <a:cubicBezTo>
                  <a:pt x="65" y="49"/>
                  <a:pt x="73" y="89"/>
                  <a:pt x="81" y="129"/>
                </a:cubicBezTo>
                <a:cubicBezTo>
                  <a:pt x="17" y="138"/>
                  <a:pt x="17" y="138"/>
                  <a:pt x="17" y="138"/>
                </a:cubicBezTo>
                <a:cubicBezTo>
                  <a:pt x="9" y="97"/>
                  <a:pt x="0" y="57"/>
                  <a:pt x="0" y="8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59">
            <a:extLst>
              <a:ext uri="{FF2B5EF4-FFF2-40B4-BE49-F238E27FC236}">
                <a16:creationId xmlns:a16="http://schemas.microsoft.com/office/drawing/2014/main" id="{3602071D-7A91-1C40-8978-9EBD70FF5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372" y="9841128"/>
            <a:ext cx="103515" cy="155272"/>
          </a:xfrm>
          <a:custGeom>
            <a:avLst/>
            <a:gdLst>
              <a:gd name="T0" fmla="*/ 8255486 w 98"/>
              <a:gd name="T1" fmla="*/ 0 h 146"/>
              <a:gd name="T2" fmla="*/ 8255486 w 98"/>
              <a:gd name="T3" fmla="*/ 0 h 146"/>
              <a:gd name="T4" fmla="*/ 12319616 w 98"/>
              <a:gd name="T5" fmla="*/ 15578674 h 146"/>
              <a:gd name="T6" fmla="*/ 5080162 w 98"/>
              <a:gd name="T7" fmla="*/ 18668430 h 146"/>
              <a:gd name="T8" fmla="*/ 0 w 98"/>
              <a:gd name="T9" fmla="*/ 2059957 h 146"/>
              <a:gd name="T10" fmla="*/ 8255486 w 98"/>
              <a:gd name="T11" fmla="*/ 0 h 1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8" h="146">
                <a:moveTo>
                  <a:pt x="65" y="0"/>
                </a:moveTo>
                <a:lnTo>
                  <a:pt x="65" y="0"/>
                </a:lnTo>
                <a:cubicBezTo>
                  <a:pt x="73" y="40"/>
                  <a:pt x="89" y="81"/>
                  <a:pt x="97" y="121"/>
                </a:cubicBezTo>
                <a:cubicBezTo>
                  <a:pt x="40" y="145"/>
                  <a:pt x="40" y="145"/>
                  <a:pt x="40" y="145"/>
                </a:cubicBezTo>
                <a:cubicBezTo>
                  <a:pt x="24" y="105"/>
                  <a:pt x="8" y="64"/>
                  <a:pt x="0" y="16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60">
            <a:extLst>
              <a:ext uri="{FF2B5EF4-FFF2-40B4-BE49-F238E27FC236}">
                <a16:creationId xmlns:a16="http://schemas.microsoft.com/office/drawing/2014/main" id="{9FD4BD9E-6AD7-9747-8D70-90289F2C9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7477" y="10099915"/>
            <a:ext cx="122336" cy="155275"/>
          </a:xfrm>
          <a:custGeom>
            <a:avLst/>
            <a:gdLst>
              <a:gd name="T0" fmla="*/ 7340795 w 114"/>
              <a:gd name="T1" fmla="*/ 0 h 146"/>
              <a:gd name="T2" fmla="*/ 14813018 w 114"/>
              <a:gd name="T3" fmla="*/ 14549152 h 146"/>
              <a:gd name="T4" fmla="*/ 7340795 w 114"/>
              <a:gd name="T5" fmla="*/ 18669146 h 146"/>
              <a:gd name="T6" fmla="*/ 0 w 114"/>
              <a:gd name="T7" fmla="*/ 3090174 h 146"/>
              <a:gd name="T8" fmla="*/ 7340795 w 114"/>
              <a:gd name="T9" fmla="*/ 0 h 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" h="146">
                <a:moveTo>
                  <a:pt x="56" y="0"/>
                </a:moveTo>
                <a:lnTo>
                  <a:pt x="113" y="113"/>
                </a:lnTo>
                <a:lnTo>
                  <a:pt x="56" y="145"/>
                </a:lnTo>
                <a:lnTo>
                  <a:pt x="0" y="24"/>
                </a:lnTo>
                <a:lnTo>
                  <a:pt x="5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61">
            <a:extLst>
              <a:ext uri="{FF2B5EF4-FFF2-40B4-BE49-F238E27FC236}">
                <a16:creationId xmlns:a16="http://schemas.microsoft.com/office/drawing/2014/main" id="{D9F571EA-394A-DF42-8CEB-6DA49756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224" y="10339884"/>
            <a:ext cx="131747" cy="155272"/>
          </a:xfrm>
          <a:custGeom>
            <a:avLst/>
            <a:gdLst>
              <a:gd name="T0" fmla="*/ 7566702 w 122"/>
              <a:gd name="T1" fmla="*/ 0 h 147"/>
              <a:gd name="T2" fmla="*/ 16062481 w 122"/>
              <a:gd name="T3" fmla="*/ 13335164 h 147"/>
              <a:gd name="T4" fmla="*/ 8628401 w 122"/>
              <a:gd name="T5" fmla="*/ 18542503 h 147"/>
              <a:gd name="T6" fmla="*/ 0 w 122"/>
              <a:gd name="T7" fmla="*/ 4190960 h 147"/>
              <a:gd name="T8" fmla="*/ 7566702 w 122"/>
              <a:gd name="T9" fmla="*/ 0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" h="147">
                <a:moveTo>
                  <a:pt x="57" y="0"/>
                </a:moveTo>
                <a:lnTo>
                  <a:pt x="121" y="105"/>
                </a:lnTo>
                <a:lnTo>
                  <a:pt x="65" y="146"/>
                </a:lnTo>
                <a:lnTo>
                  <a:pt x="0" y="33"/>
                </a:lnTo>
                <a:lnTo>
                  <a:pt x="5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62">
            <a:extLst>
              <a:ext uri="{FF2B5EF4-FFF2-40B4-BE49-F238E27FC236}">
                <a16:creationId xmlns:a16="http://schemas.microsoft.com/office/drawing/2014/main" id="{246960BC-FFDB-8642-98B3-E3A557AA9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088" y="10561029"/>
            <a:ext cx="141157" cy="155275"/>
          </a:xfrm>
          <a:custGeom>
            <a:avLst/>
            <a:gdLst>
              <a:gd name="T0" fmla="*/ 7533475 w 131"/>
              <a:gd name="T1" fmla="*/ 0 h 147"/>
              <a:gd name="T2" fmla="*/ 17181719 w 131"/>
              <a:gd name="T3" fmla="*/ 14351817 h 147"/>
              <a:gd name="T4" fmla="*/ 9648243 w 131"/>
              <a:gd name="T5" fmla="*/ 18543214 h 147"/>
              <a:gd name="T6" fmla="*/ 0 w 131"/>
              <a:gd name="T7" fmla="*/ 5080210 h 147"/>
              <a:gd name="T8" fmla="*/ 7533475 w 131"/>
              <a:gd name="T9" fmla="*/ 0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1" h="147">
                <a:moveTo>
                  <a:pt x="57" y="0"/>
                </a:moveTo>
                <a:lnTo>
                  <a:pt x="130" y="113"/>
                </a:lnTo>
                <a:lnTo>
                  <a:pt x="73" y="146"/>
                </a:lnTo>
                <a:lnTo>
                  <a:pt x="0" y="40"/>
                </a:lnTo>
                <a:lnTo>
                  <a:pt x="57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63">
            <a:extLst>
              <a:ext uri="{FF2B5EF4-FFF2-40B4-BE49-F238E27FC236}">
                <a16:creationId xmlns:a16="http://schemas.microsoft.com/office/drawing/2014/main" id="{195F4DD4-41EA-AF47-A333-3C202651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771" y="10786881"/>
            <a:ext cx="155275" cy="150568"/>
          </a:xfrm>
          <a:custGeom>
            <a:avLst/>
            <a:gdLst>
              <a:gd name="T0" fmla="*/ 6179990 w 146"/>
              <a:gd name="T1" fmla="*/ 0 h 139"/>
              <a:gd name="T2" fmla="*/ 6179990 w 146"/>
              <a:gd name="T3" fmla="*/ 0 h 139"/>
              <a:gd name="T4" fmla="*/ 18669146 w 146"/>
              <a:gd name="T5" fmla="*/ 11887565 h 139"/>
              <a:gd name="T6" fmla="*/ 12489156 w 146"/>
              <a:gd name="T7" fmla="*/ 18432360 h 139"/>
              <a:gd name="T8" fmla="*/ 0 w 146"/>
              <a:gd name="T9" fmla="*/ 5476167 h 139"/>
              <a:gd name="T10" fmla="*/ 6179990 w 146"/>
              <a:gd name="T11" fmla="*/ 0 h 1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6" h="139">
                <a:moveTo>
                  <a:pt x="48" y="0"/>
                </a:moveTo>
                <a:lnTo>
                  <a:pt x="48" y="0"/>
                </a:lnTo>
                <a:cubicBezTo>
                  <a:pt x="81" y="33"/>
                  <a:pt x="113" y="57"/>
                  <a:pt x="145" y="89"/>
                </a:cubicBezTo>
                <a:cubicBezTo>
                  <a:pt x="97" y="138"/>
                  <a:pt x="97" y="138"/>
                  <a:pt x="97" y="138"/>
                </a:cubicBezTo>
                <a:cubicBezTo>
                  <a:pt x="64" y="105"/>
                  <a:pt x="32" y="73"/>
                  <a:pt x="0" y="41"/>
                </a:cubicBezTo>
                <a:lnTo>
                  <a:pt x="4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64">
            <a:extLst>
              <a:ext uri="{FF2B5EF4-FFF2-40B4-BE49-F238E27FC236}">
                <a16:creationId xmlns:a16="http://schemas.microsoft.com/office/drawing/2014/main" id="{F84783A6-4CC6-824A-A57B-21642C73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802" y="10970387"/>
            <a:ext cx="155275" cy="136451"/>
          </a:xfrm>
          <a:custGeom>
            <a:avLst/>
            <a:gdLst>
              <a:gd name="T0" fmla="*/ 6179990 w 146"/>
              <a:gd name="T1" fmla="*/ 0 h 130"/>
              <a:gd name="T2" fmla="*/ 18669146 w 146"/>
              <a:gd name="T3" fmla="*/ 9154989 h 130"/>
              <a:gd name="T4" fmla="*/ 13518975 w 146"/>
              <a:gd name="T5" fmla="*/ 16177756 h 130"/>
              <a:gd name="T6" fmla="*/ 0 w 146"/>
              <a:gd name="T7" fmla="*/ 6019515 h 130"/>
              <a:gd name="T8" fmla="*/ 6179990 w 146"/>
              <a:gd name="T9" fmla="*/ 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130">
                <a:moveTo>
                  <a:pt x="48" y="0"/>
                </a:moveTo>
                <a:lnTo>
                  <a:pt x="145" y="73"/>
                </a:lnTo>
                <a:lnTo>
                  <a:pt x="105" y="129"/>
                </a:lnTo>
                <a:lnTo>
                  <a:pt x="0" y="48"/>
                </a:lnTo>
                <a:lnTo>
                  <a:pt x="4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65">
            <a:extLst>
              <a:ext uri="{FF2B5EF4-FFF2-40B4-BE49-F238E27FC236}">
                <a16:creationId xmlns:a16="http://schemas.microsoft.com/office/drawing/2014/main" id="{9CEEE9C7-734C-BD47-9AD0-951E2681A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7950" y="11120955"/>
            <a:ext cx="164682" cy="136451"/>
          </a:xfrm>
          <a:custGeom>
            <a:avLst/>
            <a:gdLst>
              <a:gd name="T0" fmla="*/ 5206953 w 154"/>
              <a:gd name="T1" fmla="*/ 0 h 130"/>
              <a:gd name="T2" fmla="*/ 19916091 w 154"/>
              <a:gd name="T3" fmla="*/ 9154989 h 130"/>
              <a:gd name="T4" fmla="*/ 14709498 w 154"/>
              <a:gd name="T5" fmla="*/ 16177756 h 130"/>
              <a:gd name="T6" fmla="*/ 0 w 154"/>
              <a:gd name="T7" fmla="*/ 7148130 h 130"/>
              <a:gd name="T8" fmla="*/ 5206953 w 154"/>
              <a:gd name="T9" fmla="*/ 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" h="130">
                <a:moveTo>
                  <a:pt x="40" y="0"/>
                </a:moveTo>
                <a:lnTo>
                  <a:pt x="153" y="73"/>
                </a:lnTo>
                <a:lnTo>
                  <a:pt x="113" y="129"/>
                </a:lnTo>
                <a:lnTo>
                  <a:pt x="0" y="57"/>
                </a:lnTo>
                <a:lnTo>
                  <a:pt x="4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66">
            <a:extLst>
              <a:ext uri="{FF2B5EF4-FFF2-40B4-BE49-F238E27FC236}">
                <a16:creationId xmlns:a16="http://schemas.microsoft.com/office/drawing/2014/main" id="{909BDE6D-84D0-EE4C-8B70-89F03BD2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916" y="11271523"/>
            <a:ext cx="155275" cy="136451"/>
          </a:xfrm>
          <a:custGeom>
            <a:avLst/>
            <a:gdLst>
              <a:gd name="T0" fmla="*/ 4119993 w 146"/>
              <a:gd name="T1" fmla="*/ 0 h 130"/>
              <a:gd name="T2" fmla="*/ 18669146 w 146"/>
              <a:gd name="T3" fmla="*/ 8026020 h 130"/>
              <a:gd name="T4" fmla="*/ 14549152 w 146"/>
              <a:gd name="T5" fmla="*/ 16177756 h 130"/>
              <a:gd name="T6" fmla="*/ 0 w 146"/>
              <a:gd name="T7" fmla="*/ 8026020 h 130"/>
              <a:gd name="T8" fmla="*/ 4119993 w 146"/>
              <a:gd name="T9" fmla="*/ 0 h 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130">
                <a:moveTo>
                  <a:pt x="32" y="0"/>
                </a:moveTo>
                <a:lnTo>
                  <a:pt x="145" y="64"/>
                </a:lnTo>
                <a:lnTo>
                  <a:pt x="113" y="129"/>
                </a:lnTo>
                <a:lnTo>
                  <a:pt x="0" y="64"/>
                </a:lnTo>
                <a:lnTo>
                  <a:pt x="3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67">
            <a:extLst>
              <a:ext uri="{FF2B5EF4-FFF2-40B4-BE49-F238E27FC236}">
                <a16:creationId xmlns:a16="http://schemas.microsoft.com/office/drawing/2014/main" id="{99CCF5ED-69DF-E44E-9FD9-EE276FA89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589" y="11407974"/>
            <a:ext cx="155275" cy="131747"/>
          </a:xfrm>
          <a:custGeom>
            <a:avLst/>
            <a:gdLst>
              <a:gd name="T0" fmla="*/ 4248810 w 146"/>
              <a:gd name="T1" fmla="*/ 0 h 122"/>
              <a:gd name="T2" fmla="*/ 18669146 w 146"/>
              <a:gd name="T3" fmla="*/ 7433716 h 122"/>
              <a:gd name="T4" fmla="*/ 14549152 w 146"/>
              <a:gd name="T5" fmla="*/ 16062481 h 122"/>
              <a:gd name="T6" fmla="*/ 0 w 146"/>
              <a:gd name="T7" fmla="*/ 7433716 h 122"/>
              <a:gd name="T8" fmla="*/ 4248810 w 146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122">
                <a:moveTo>
                  <a:pt x="33" y="0"/>
                </a:moveTo>
                <a:lnTo>
                  <a:pt x="145" y="56"/>
                </a:lnTo>
                <a:lnTo>
                  <a:pt x="113" y="121"/>
                </a:lnTo>
                <a:lnTo>
                  <a:pt x="0" y="56"/>
                </a:lnTo>
                <a:lnTo>
                  <a:pt x="3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68">
            <a:extLst>
              <a:ext uri="{FF2B5EF4-FFF2-40B4-BE49-F238E27FC236}">
                <a16:creationId xmlns:a16="http://schemas.microsoft.com/office/drawing/2014/main" id="{CC2D8675-9EB8-764F-9A10-5CD0ABEE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2558" y="11530311"/>
            <a:ext cx="164682" cy="131747"/>
          </a:xfrm>
          <a:custGeom>
            <a:avLst/>
            <a:gdLst>
              <a:gd name="T0" fmla="*/ 4240277 w 155"/>
              <a:gd name="T1" fmla="*/ 0 h 122"/>
              <a:gd name="T2" fmla="*/ 19788675 w 155"/>
              <a:gd name="T3" fmla="*/ 7566702 h 122"/>
              <a:gd name="T4" fmla="*/ 15676729 w 155"/>
              <a:gd name="T5" fmla="*/ 16062481 h 122"/>
              <a:gd name="T6" fmla="*/ 0 w 155"/>
              <a:gd name="T7" fmla="*/ 8628401 h 122"/>
              <a:gd name="T8" fmla="*/ 4240277 w 155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" h="122">
                <a:moveTo>
                  <a:pt x="33" y="0"/>
                </a:moveTo>
                <a:lnTo>
                  <a:pt x="154" y="57"/>
                </a:lnTo>
                <a:lnTo>
                  <a:pt x="122" y="121"/>
                </a:lnTo>
                <a:lnTo>
                  <a:pt x="0" y="65"/>
                </a:lnTo>
                <a:lnTo>
                  <a:pt x="3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69">
            <a:extLst>
              <a:ext uri="{FF2B5EF4-FFF2-40B4-BE49-F238E27FC236}">
                <a16:creationId xmlns:a16="http://schemas.microsoft.com/office/drawing/2014/main" id="{F3E6D4CB-AEDD-C440-9C65-344DFD09D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935" y="11647943"/>
            <a:ext cx="164685" cy="131747"/>
          </a:xfrm>
          <a:custGeom>
            <a:avLst/>
            <a:gdLst>
              <a:gd name="T0" fmla="*/ 4165782 w 154"/>
              <a:gd name="T1" fmla="*/ 0 h 122"/>
              <a:gd name="T2" fmla="*/ 19916810 w 154"/>
              <a:gd name="T3" fmla="*/ 7433716 h 122"/>
              <a:gd name="T4" fmla="*/ 15751389 w 154"/>
              <a:gd name="T5" fmla="*/ 16062481 h 122"/>
              <a:gd name="T6" fmla="*/ 0 w 154"/>
              <a:gd name="T7" fmla="*/ 8628401 h 122"/>
              <a:gd name="T8" fmla="*/ 4165782 w 154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" h="122">
                <a:moveTo>
                  <a:pt x="32" y="0"/>
                </a:moveTo>
                <a:lnTo>
                  <a:pt x="153" y="56"/>
                </a:lnTo>
                <a:lnTo>
                  <a:pt x="121" y="121"/>
                </a:lnTo>
                <a:lnTo>
                  <a:pt x="0" y="65"/>
                </a:lnTo>
                <a:lnTo>
                  <a:pt x="32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70">
            <a:extLst>
              <a:ext uri="{FF2B5EF4-FFF2-40B4-BE49-F238E27FC236}">
                <a16:creationId xmlns:a16="http://schemas.microsoft.com/office/drawing/2014/main" id="{60C6F9DB-2E7E-0440-8E50-F3277CF8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725" y="11760869"/>
            <a:ext cx="155272" cy="131747"/>
          </a:xfrm>
          <a:custGeom>
            <a:avLst/>
            <a:gdLst>
              <a:gd name="T0" fmla="*/ 3090115 w 146"/>
              <a:gd name="T1" fmla="*/ 0 h 122"/>
              <a:gd name="T2" fmla="*/ 18668430 w 146"/>
              <a:gd name="T3" fmla="*/ 6372017 h 122"/>
              <a:gd name="T4" fmla="*/ 14548516 w 146"/>
              <a:gd name="T5" fmla="*/ 16062481 h 122"/>
              <a:gd name="T6" fmla="*/ 0 w 146"/>
              <a:gd name="T7" fmla="*/ 8628401 h 122"/>
              <a:gd name="T8" fmla="*/ 3090115 w 146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122">
                <a:moveTo>
                  <a:pt x="24" y="0"/>
                </a:moveTo>
                <a:lnTo>
                  <a:pt x="145" y="48"/>
                </a:lnTo>
                <a:lnTo>
                  <a:pt x="113" y="121"/>
                </a:lnTo>
                <a:lnTo>
                  <a:pt x="0" y="65"/>
                </a:lnTo>
                <a:lnTo>
                  <a:pt x="2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71">
            <a:extLst>
              <a:ext uri="{FF2B5EF4-FFF2-40B4-BE49-F238E27FC236}">
                <a16:creationId xmlns:a16="http://schemas.microsoft.com/office/drawing/2014/main" id="{4DD1CD57-54A0-4448-9654-969E18FA1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102" y="11864385"/>
            <a:ext cx="155275" cy="131747"/>
          </a:xfrm>
          <a:custGeom>
            <a:avLst/>
            <a:gdLst>
              <a:gd name="T0" fmla="*/ 3175354 w 147"/>
              <a:gd name="T1" fmla="*/ 0 h 122"/>
              <a:gd name="T2" fmla="*/ 18543214 w 147"/>
              <a:gd name="T3" fmla="*/ 6372017 h 122"/>
              <a:gd name="T4" fmla="*/ 15367859 w 147"/>
              <a:gd name="T5" fmla="*/ 16062481 h 122"/>
              <a:gd name="T6" fmla="*/ 0 w 147"/>
              <a:gd name="T7" fmla="*/ 9690464 h 122"/>
              <a:gd name="T8" fmla="*/ 3175354 w 147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" h="122">
                <a:moveTo>
                  <a:pt x="25" y="0"/>
                </a:moveTo>
                <a:lnTo>
                  <a:pt x="146" y="48"/>
                </a:lnTo>
                <a:lnTo>
                  <a:pt x="121" y="121"/>
                </a:lnTo>
                <a:lnTo>
                  <a:pt x="0" y="73"/>
                </a:lnTo>
                <a:lnTo>
                  <a:pt x="2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72">
            <a:extLst>
              <a:ext uri="{FF2B5EF4-FFF2-40B4-BE49-F238E27FC236}">
                <a16:creationId xmlns:a16="http://schemas.microsoft.com/office/drawing/2014/main" id="{536C9CC0-CAE2-2447-B256-013F2A404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8892" y="11967900"/>
            <a:ext cx="155272" cy="131747"/>
          </a:xfrm>
          <a:custGeom>
            <a:avLst/>
            <a:gdLst>
              <a:gd name="T0" fmla="*/ 3174937 w 147"/>
              <a:gd name="T1" fmla="*/ 0 h 122"/>
              <a:gd name="T2" fmla="*/ 18542503 w 147"/>
              <a:gd name="T3" fmla="*/ 6372017 h 122"/>
              <a:gd name="T4" fmla="*/ 15494435 w 147"/>
              <a:gd name="T5" fmla="*/ 16062481 h 122"/>
              <a:gd name="T6" fmla="*/ 0 w 147"/>
              <a:gd name="T7" fmla="*/ 9690464 h 122"/>
              <a:gd name="T8" fmla="*/ 3174937 w 147"/>
              <a:gd name="T9" fmla="*/ 0 h 1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" h="122">
                <a:moveTo>
                  <a:pt x="25" y="0"/>
                </a:moveTo>
                <a:lnTo>
                  <a:pt x="146" y="48"/>
                </a:lnTo>
                <a:lnTo>
                  <a:pt x="122" y="121"/>
                </a:lnTo>
                <a:lnTo>
                  <a:pt x="0" y="73"/>
                </a:lnTo>
                <a:lnTo>
                  <a:pt x="2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73">
            <a:extLst>
              <a:ext uri="{FF2B5EF4-FFF2-40B4-BE49-F238E27FC236}">
                <a16:creationId xmlns:a16="http://schemas.microsoft.com/office/drawing/2014/main" id="{DD1E493C-99A3-CE4E-ACB1-7773DD03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7679" y="12071416"/>
            <a:ext cx="155275" cy="122336"/>
          </a:xfrm>
          <a:custGeom>
            <a:avLst/>
            <a:gdLst>
              <a:gd name="T0" fmla="*/ 3090174 w 146"/>
              <a:gd name="T1" fmla="*/ 0 h 114"/>
              <a:gd name="T2" fmla="*/ 18669146 w 146"/>
              <a:gd name="T3" fmla="*/ 5243373 h 114"/>
              <a:gd name="T4" fmla="*/ 15578971 w 146"/>
              <a:gd name="T5" fmla="*/ 14813018 h 114"/>
              <a:gd name="T6" fmla="*/ 0 w 146"/>
              <a:gd name="T7" fmla="*/ 8389687 h 114"/>
              <a:gd name="T8" fmla="*/ 3090174 w 146"/>
              <a:gd name="T9" fmla="*/ 0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" h="114">
                <a:moveTo>
                  <a:pt x="24" y="0"/>
                </a:moveTo>
                <a:lnTo>
                  <a:pt x="145" y="40"/>
                </a:lnTo>
                <a:lnTo>
                  <a:pt x="121" y="113"/>
                </a:lnTo>
                <a:lnTo>
                  <a:pt x="0" y="64"/>
                </a:lnTo>
                <a:lnTo>
                  <a:pt x="2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74">
            <a:extLst>
              <a:ext uri="{FF2B5EF4-FFF2-40B4-BE49-F238E27FC236}">
                <a16:creationId xmlns:a16="http://schemas.microsoft.com/office/drawing/2014/main" id="{916DC932-BD33-4C4D-946D-4D4154229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469" y="12165521"/>
            <a:ext cx="155272" cy="122336"/>
          </a:xfrm>
          <a:custGeom>
            <a:avLst/>
            <a:gdLst>
              <a:gd name="T0" fmla="*/ 3048068 w 147"/>
              <a:gd name="T1" fmla="*/ 0 h 114"/>
              <a:gd name="T2" fmla="*/ 18542503 w 147"/>
              <a:gd name="T3" fmla="*/ 5243373 h 114"/>
              <a:gd name="T4" fmla="*/ 15367210 w 147"/>
              <a:gd name="T5" fmla="*/ 14813018 h 114"/>
              <a:gd name="T6" fmla="*/ 0 w 147"/>
              <a:gd name="T7" fmla="*/ 8389687 h 114"/>
              <a:gd name="T8" fmla="*/ 3048068 w 147"/>
              <a:gd name="T9" fmla="*/ 0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" h="114">
                <a:moveTo>
                  <a:pt x="24" y="0"/>
                </a:moveTo>
                <a:lnTo>
                  <a:pt x="146" y="40"/>
                </a:lnTo>
                <a:lnTo>
                  <a:pt x="121" y="113"/>
                </a:lnTo>
                <a:lnTo>
                  <a:pt x="0" y="64"/>
                </a:lnTo>
                <a:lnTo>
                  <a:pt x="2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Line 275">
            <a:extLst>
              <a:ext uri="{FF2B5EF4-FFF2-40B4-BE49-F238E27FC236}">
                <a16:creationId xmlns:a16="http://schemas.microsoft.com/office/drawing/2014/main" id="{FFF9AF25-DD83-E340-B76A-84E2D2128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3919" y="10415168"/>
            <a:ext cx="6427369" cy="470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41" name="Freeform 276">
            <a:extLst>
              <a:ext uri="{FF2B5EF4-FFF2-40B4-BE49-F238E27FC236}">
                <a16:creationId xmlns:a16="http://schemas.microsoft.com/office/drawing/2014/main" id="{B20EA449-2E6C-E34F-B9B9-C5AF8620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121" y="10349295"/>
            <a:ext cx="131747" cy="131747"/>
          </a:xfrm>
          <a:custGeom>
            <a:avLst/>
            <a:gdLst>
              <a:gd name="T0" fmla="*/ 7433716 w 122"/>
              <a:gd name="T1" fmla="*/ 15932976 h 123"/>
              <a:gd name="T2" fmla="*/ 7433716 w 122"/>
              <a:gd name="T3" fmla="*/ 15932976 h 123"/>
              <a:gd name="T4" fmla="*/ 16062481 w 122"/>
              <a:gd name="T5" fmla="*/ 8488866 h 123"/>
              <a:gd name="T6" fmla="*/ 7433716 w 122"/>
              <a:gd name="T7" fmla="*/ 0 h 123"/>
              <a:gd name="T8" fmla="*/ 0 w 122"/>
              <a:gd name="T9" fmla="*/ 8488866 h 123"/>
              <a:gd name="T10" fmla="*/ 7433716 w 122"/>
              <a:gd name="T11" fmla="*/ 15932976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" h="123">
                <a:moveTo>
                  <a:pt x="56" y="122"/>
                </a:moveTo>
                <a:lnTo>
                  <a:pt x="56" y="122"/>
                </a:lnTo>
                <a:cubicBezTo>
                  <a:pt x="88" y="122"/>
                  <a:pt x="121" y="97"/>
                  <a:pt x="121" y="65"/>
                </a:cubicBezTo>
                <a:cubicBezTo>
                  <a:pt x="121" y="25"/>
                  <a:pt x="88" y="0"/>
                  <a:pt x="56" y="0"/>
                </a:cubicBezTo>
                <a:cubicBezTo>
                  <a:pt x="24" y="0"/>
                  <a:pt x="0" y="25"/>
                  <a:pt x="0" y="65"/>
                </a:cubicBezTo>
                <a:cubicBezTo>
                  <a:pt x="0" y="97"/>
                  <a:pt x="24" y="122"/>
                  <a:pt x="56" y="12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Line 277">
            <a:extLst>
              <a:ext uri="{FF2B5EF4-FFF2-40B4-BE49-F238E27FC236}">
                <a16:creationId xmlns:a16="http://schemas.microsoft.com/office/drawing/2014/main" id="{198134F7-F9EF-BE4D-969C-E00115E8D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9519" y="2223329"/>
            <a:ext cx="1722121" cy="470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3" name="Freeform 278">
            <a:extLst>
              <a:ext uri="{FF2B5EF4-FFF2-40B4-BE49-F238E27FC236}">
                <a16:creationId xmlns:a16="http://schemas.microsoft.com/office/drawing/2014/main" id="{E45FE948-2133-504B-90BC-5025C50C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1063" y="2152752"/>
            <a:ext cx="131747" cy="131747"/>
          </a:xfrm>
          <a:custGeom>
            <a:avLst/>
            <a:gdLst>
              <a:gd name="T0" fmla="*/ 8488866 w 123"/>
              <a:gd name="T1" fmla="*/ 16062481 h 122"/>
              <a:gd name="T2" fmla="*/ 8488866 w 123"/>
              <a:gd name="T3" fmla="*/ 16062481 h 122"/>
              <a:gd name="T4" fmla="*/ 15932976 w 123"/>
              <a:gd name="T5" fmla="*/ 8628401 h 122"/>
              <a:gd name="T6" fmla="*/ 8488866 w 123"/>
              <a:gd name="T7" fmla="*/ 0 h 122"/>
              <a:gd name="T8" fmla="*/ 0 w 123"/>
              <a:gd name="T9" fmla="*/ 8628401 h 122"/>
              <a:gd name="T10" fmla="*/ 8488866 w 123"/>
              <a:gd name="T11" fmla="*/ 16062481 h 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" h="122">
                <a:moveTo>
                  <a:pt x="65" y="121"/>
                </a:moveTo>
                <a:lnTo>
                  <a:pt x="65" y="121"/>
                </a:lnTo>
                <a:cubicBezTo>
                  <a:pt x="97" y="121"/>
                  <a:pt x="122" y="97"/>
                  <a:pt x="122" y="65"/>
                </a:cubicBezTo>
                <a:cubicBezTo>
                  <a:pt x="122" y="33"/>
                  <a:pt x="97" y="0"/>
                  <a:pt x="65" y="0"/>
                </a:cubicBezTo>
                <a:cubicBezTo>
                  <a:pt x="33" y="0"/>
                  <a:pt x="0" y="33"/>
                  <a:pt x="0" y="65"/>
                </a:cubicBezTo>
                <a:cubicBezTo>
                  <a:pt x="0" y="97"/>
                  <a:pt x="33" y="121"/>
                  <a:pt x="65" y="12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79">
            <a:extLst>
              <a:ext uri="{FF2B5EF4-FFF2-40B4-BE49-F238E27FC236}">
                <a16:creationId xmlns:a16="http://schemas.microsoft.com/office/drawing/2014/main" id="{ACC24B00-10DE-E943-9B16-ED37D032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446" y="10010517"/>
            <a:ext cx="804599" cy="804596"/>
          </a:xfrm>
          <a:custGeom>
            <a:avLst/>
            <a:gdLst>
              <a:gd name="T0" fmla="*/ 97864577 w 752"/>
              <a:gd name="T1" fmla="*/ 49518351 h 752"/>
              <a:gd name="T2" fmla="*/ 97864577 w 752"/>
              <a:gd name="T3" fmla="*/ 49518351 h 752"/>
              <a:gd name="T4" fmla="*/ 49518533 w 752"/>
              <a:gd name="T5" fmla="*/ 97863856 h 752"/>
              <a:gd name="T6" fmla="*/ 0 w 752"/>
              <a:gd name="T7" fmla="*/ 49518351 h 752"/>
              <a:gd name="T8" fmla="*/ 49518533 w 752"/>
              <a:gd name="T9" fmla="*/ 0 h 752"/>
              <a:gd name="T10" fmla="*/ 97864577 w 752"/>
              <a:gd name="T11" fmla="*/ 49518351 h 7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2" h="752">
                <a:moveTo>
                  <a:pt x="751" y="380"/>
                </a:moveTo>
                <a:lnTo>
                  <a:pt x="751" y="380"/>
                </a:lnTo>
                <a:cubicBezTo>
                  <a:pt x="751" y="582"/>
                  <a:pt x="582" y="751"/>
                  <a:pt x="380" y="751"/>
                </a:cubicBezTo>
                <a:cubicBezTo>
                  <a:pt x="170" y="751"/>
                  <a:pt x="0" y="582"/>
                  <a:pt x="0" y="380"/>
                </a:cubicBezTo>
                <a:cubicBezTo>
                  <a:pt x="0" y="170"/>
                  <a:pt x="170" y="0"/>
                  <a:pt x="380" y="0"/>
                </a:cubicBezTo>
                <a:cubicBezTo>
                  <a:pt x="582" y="0"/>
                  <a:pt x="751" y="170"/>
                  <a:pt x="751" y="3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0">
            <a:extLst>
              <a:ext uri="{FF2B5EF4-FFF2-40B4-BE49-F238E27FC236}">
                <a16:creationId xmlns:a16="http://schemas.microsoft.com/office/drawing/2014/main" id="{457A72EC-F275-3340-B333-176B8A921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5973" y="9699970"/>
            <a:ext cx="4093566" cy="1595078"/>
          </a:xfrm>
          <a:custGeom>
            <a:avLst/>
            <a:gdLst>
              <a:gd name="T0" fmla="*/ 487422691 w 3838"/>
              <a:gd name="T1" fmla="*/ 193465642 h 1496"/>
              <a:gd name="T2" fmla="*/ 487422691 w 3838"/>
              <a:gd name="T3" fmla="*/ 193465642 h 1496"/>
              <a:gd name="T4" fmla="*/ 8287830 w 3838"/>
              <a:gd name="T5" fmla="*/ 193465642 h 1496"/>
              <a:gd name="T6" fmla="*/ 0 w 3838"/>
              <a:gd name="T7" fmla="*/ 184019028 h 1496"/>
              <a:gd name="T8" fmla="*/ 0 w 3838"/>
              <a:gd name="T9" fmla="*/ 9446973 h 1496"/>
              <a:gd name="T10" fmla="*/ 8287830 w 3838"/>
              <a:gd name="T11" fmla="*/ 0 h 1496"/>
              <a:gd name="T12" fmla="*/ 487422691 w 3838"/>
              <a:gd name="T13" fmla="*/ 0 h 1496"/>
              <a:gd name="T14" fmla="*/ 496875732 w 3838"/>
              <a:gd name="T15" fmla="*/ 9446973 h 1496"/>
              <a:gd name="T16" fmla="*/ 496875732 w 3838"/>
              <a:gd name="T17" fmla="*/ 184019028 h 1496"/>
              <a:gd name="T18" fmla="*/ 487422691 w 3838"/>
              <a:gd name="T19" fmla="*/ 193465642 h 14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38" h="1496">
                <a:moveTo>
                  <a:pt x="3764" y="1495"/>
                </a:moveTo>
                <a:lnTo>
                  <a:pt x="3764" y="1495"/>
                </a:lnTo>
                <a:cubicBezTo>
                  <a:pt x="64" y="1495"/>
                  <a:pt x="64" y="1495"/>
                  <a:pt x="64" y="1495"/>
                </a:cubicBezTo>
                <a:cubicBezTo>
                  <a:pt x="32" y="1495"/>
                  <a:pt x="0" y="1462"/>
                  <a:pt x="0" y="142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3"/>
                  <a:pt x="32" y="0"/>
                  <a:pt x="64" y="0"/>
                </a:cubicBezTo>
                <a:cubicBezTo>
                  <a:pt x="3764" y="0"/>
                  <a:pt x="3764" y="0"/>
                  <a:pt x="3764" y="0"/>
                </a:cubicBezTo>
                <a:cubicBezTo>
                  <a:pt x="3805" y="0"/>
                  <a:pt x="3837" y="33"/>
                  <a:pt x="3837" y="73"/>
                </a:cubicBezTo>
                <a:cubicBezTo>
                  <a:pt x="3837" y="1422"/>
                  <a:pt x="3837" y="1422"/>
                  <a:pt x="3837" y="1422"/>
                </a:cubicBezTo>
                <a:cubicBezTo>
                  <a:pt x="3837" y="1462"/>
                  <a:pt x="3805" y="1495"/>
                  <a:pt x="3764" y="14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Line 326">
            <a:extLst>
              <a:ext uri="{FF2B5EF4-FFF2-40B4-BE49-F238E27FC236}">
                <a16:creationId xmlns:a16="http://schemas.microsoft.com/office/drawing/2014/main" id="{0A929BC1-EF7B-CC44-BDB6-99553F2B97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90828" y="4830037"/>
            <a:ext cx="4945217" cy="470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Freeform 327">
            <a:extLst>
              <a:ext uri="{FF2B5EF4-FFF2-40B4-BE49-F238E27FC236}">
                <a16:creationId xmlns:a16="http://schemas.microsoft.com/office/drawing/2014/main" id="{08A29ACA-87EE-3D4F-85BA-F155FE9E7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4365" y="4764164"/>
            <a:ext cx="131747" cy="131747"/>
          </a:xfrm>
          <a:custGeom>
            <a:avLst/>
            <a:gdLst>
              <a:gd name="T0" fmla="*/ 7566702 w 122"/>
              <a:gd name="T1" fmla="*/ 0 h 122"/>
              <a:gd name="T2" fmla="*/ 7566702 w 122"/>
              <a:gd name="T3" fmla="*/ 0 h 122"/>
              <a:gd name="T4" fmla="*/ 0 w 122"/>
              <a:gd name="T5" fmla="*/ 8495780 h 122"/>
              <a:gd name="T6" fmla="*/ 7566702 w 122"/>
              <a:gd name="T7" fmla="*/ 16062481 h 122"/>
              <a:gd name="T8" fmla="*/ 16062481 w 122"/>
              <a:gd name="T9" fmla="*/ 8495780 h 122"/>
              <a:gd name="T10" fmla="*/ 7566702 w 122"/>
              <a:gd name="T11" fmla="*/ 0 h 1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" h="122">
                <a:moveTo>
                  <a:pt x="57" y="0"/>
                </a:moveTo>
                <a:lnTo>
                  <a:pt x="57" y="0"/>
                </a:lnTo>
                <a:cubicBezTo>
                  <a:pt x="24" y="0"/>
                  <a:pt x="0" y="32"/>
                  <a:pt x="0" y="64"/>
                </a:cubicBezTo>
                <a:cubicBezTo>
                  <a:pt x="0" y="97"/>
                  <a:pt x="24" y="121"/>
                  <a:pt x="57" y="121"/>
                </a:cubicBezTo>
                <a:cubicBezTo>
                  <a:pt x="89" y="121"/>
                  <a:pt x="121" y="97"/>
                  <a:pt x="121" y="64"/>
                </a:cubicBezTo>
                <a:cubicBezTo>
                  <a:pt x="121" y="32"/>
                  <a:pt x="89" y="0"/>
                  <a:pt x="57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28">
            <a:extLst>
              <a:ext uri="{FF2B5EF4-FFF2-40B4-BE49-F238E27FC236}">
                <a16:creationId xmlns:a16="http://schemas.microsoft.com/office/drawing/2014/main" id="{569E6DC5-4E87-4045-8214-3CFEF5EC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4919" y="4425386"/>
            <a:ext cx="804599" cy="809303"/>
          </a:xfrm>
          <a:custGeom>
            <a:avLst/>
            <a:gdLst>
              <a:gd name="T0" fmla="*/ 0 w 752"/>
              <a:gd name="T1" fmla="*/ 48921219 h 760"/>
              <a:gd name="T2" fmla="*/ 0 w 752"/>
              <a:gd name="T3" fmla="*/ 48921219 h 760"/>
              <a:gd name="T4" fmla="*/ 48476361 w 752"/>
              <a:gd name="T5" fmla="*/ 97971418 h 760"/>
              <a:gd name="T6" fmla="*/ 97864577 w 752"/>
              <a:gd name="T7" fmla="*/ 48921219 h 760"/>
              <a:gd name="T8" fmla="*/ 48476361 w 752"/>
              <a:gd name="T9" fmla="*/ 0 h 760"/>
              <a:gd name="T10" fmla="*/ 0 w 752"/>
              <a:gd name="T11" fmla="*/ 48921219 h 7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2" h="760">
                <a:moveTo>
                  <a:pt x="0" y="379"/>
                </a:moveTo>
                <a:lnTo>
                  <a:pt x="0" y="379"/>
                </a:lnTo>
                <a:cubicBezTo>
                  <a:pt x="0" y="589"/>
                  <a:pt x="170" y="759"/>
                  <a:pt x="372" y="759"/>
                </a:cubicBezTo>
                <a:cubicBezTo>
                  <a:pt x="582" y="759"/>
                  <a:pt x="751" y="589"/>
                  <a:pt x="751" y="379"/>
                </a:cubicBezTo>
                <a:cubicBezTo>
                  <a:pt x="751" y="169"/>
                  <a:pt x="582" y="0"/>
                  <a:pt x="372" y="0"/>
                </a:cubicBezTo>
                <a:cubicBezTo>
                  <a:pt x="170" y="0"/>
                  <a:pt x="0" y="169"/>
                  <a:pt x="0" y="3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29">
            <a:extLst>
              <a:ext uri="{FF2B5EF4-FFF2-40B4-BE49-F238E27FC236}">
                <a16:creationId xmlns:a16="http://schemas.microsoft.com/office/drawing/2014/main" id="{7E4691F8-DA5E-FB4C-9E8E-20D3D40F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4868" y="1813974"/>
            <a:ext cx="809303" cy="804596"/>
          </a:xfrm>
          <a:custGeom>
            <a:avLst/>
            <a:gdLst>
              <a:gd name="T0" fmla="*/ 0 w 760"/>
              <a:gd name="T1" fmla="*/ 49386977 h 753"/>
              <a:gd name="T2" fmla="*/ 0 w 760"/>
              <a:gd name="T3" fmla="*/ 49386977 h 753"/>
              <a:gd name="T4" fmla="*/ 48921219 w 760"/>
              <a:gd name="T5" fmla="*/ 97733891 h 753"/>
              <a:gd name="T6" fmla="*/ 97971418 w 760"/>
              <a:gd name="T7" fmla="*/ 49386977 h 753"/>
              <a:gd name="T8" fmla="*/ 48921219 w 760"/>
              <a:gd name="T9" fmla="*/ 0 h 753"/>
              <a:gd name="T10" fmla="*/ 0 w 760"/>
              <a:gd name="T11" fmla="*/ 49386977 h 7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60" h="753">
                <a:moveTo>
                  <a:pt x="0" y="380"/>
                </a:moveTo>
                <a:lnTo>
                  <a:pt x="0" y="380"/>
                </a:lnTo>
                <a:cubicBezTo>
                  <a:pt x="0" y="590"/>
                  <a:pt x="170" y="752"/>
                  <a:pt x="379" y="752"/>
                </a:cubicBezTo>
                <a:cubicBezTo>
                  <a:pt x="590" y="752"/>
                  <a:pt x="759" y="590"/>
                  <a:pt x="759" y="380"/>
                </a:cubicBezTo>
                <a:cubicBezTo>
                  <a:pt x="759" y="170"/>
                  <a:pt x="590" y="0"/>
                  <a:pt x="379" y="0"/>
                </a:cubicBezTo>
                <a:cubicBezTo>
                  <a:pt x="170" y="0"/>
                  <a:pt x="0" y="170"/>
                  <a:pt x="0" y="3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30">
            <a:extLst>
              <a:ext uri="{FF2B5EF4-FFF2-40B4-BE49-F238E27FC236}">
                <a16:creationId xmlns:a16="http://schemas.microsoft.com/office/drawing/2014/main" id="{53C7B47F-84AE-494D-B032-E215EC3EC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283" y="4124250"/>
            <a:ext cx="4102977" cy="1585670"/>
          </a:xfrm>
          <a:custGeom>
            <a:avLst/>
            <a:gdLst>
              <a:gd name="T0" fmla="*/ 9462204 w 3845"/>
              <a:gd name="T1" fmla="*/ 192346715 h 1487"/>
              <a:gd name="T2" fmla="*/ 9462204 w 3845"/>
              <a:gd name="T3" fmla="*/ 192346715 h 1487"/>
              <a:gd name="T4" fmla="*/ 488792190 w 3845"/>
              <a:gd name="T5" fmla="*/ 192346715 h 1487"/>
              <a:gd name="T6" fmla="*/ 498254393 w 3845"/>
              <a:gd name="T7" fmla="*/ 183027058 h 1487"/>
              <a:gd name="T8" fmla="*/ 498254393 w 3845"/>
              <a:gd name="T9" fmla="*/ 8413379 h 1487"/>
              <a:gd name="T10" fmla="*/ 488792190 w 3845"/>
              <a:gd name="T11" fmla="*/ 0 h 1487"/>
              <a:gd name="T12" fmla="*/ 9462204 w 3845"/>
              <a:gd name="T13" fmla="*/ 0 h 1487"/>
              <a:gd name="T14" fmla="*/ 0 w 3845"/>
              <a:gd name="T15" fmla="*/ 8413379 h 1487"/>
              <a:gd name="T16" fmla="*/ 0 w 3845"/>
              <a:gd name="T17" fmla="*/ 183027058 h 1487"/>
              <a:gd name="T18" fmla="*/ 9462204 w 3845"/>
              <a:gd name="T19" fmla="*/ 192346715 h 1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45" h="1487">
                <a:moveTo>
                  <a:pt x="73" y="1486"/>
                </a:moveTo>
                <a:lnTo>
                  <a:pt x="73" y="1486"/>
                </a:lnTo>
                <a:cubicBezTo>
                  <a:pt x="3771" y="1486"/>
                  <a:pt x="3771" y="1486"/>
                  <a:pt x="3771" y="1486"/>
                </a:cubicBezTo>
                <a:cubicBezTo>
                  <a:pt x="3812" y="1486"/>
                  <a:pt x="3844" y="1454"/>
                  <a:pt x="3844" y="1414"/>
                </a:cubicBezTo>
                <a:cubicBezTo>
                  <a:pt x="3844" y="65"/>
                  <a:pt x="3844" y="65"/>
                  <a:pt x="3844" y="65"/>
                </a:cubicBezTo>
                <a:cubicBezTo>
                  <a:pt x="3844" y="32"/>
                  <a:pt x="3812" y="0"/>
                  <a:pt x="3771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32" y="0"/>
                  <a:pt x="0" y="32"/>
                  <a:pt x="0" y="65"/>
                </a:cubicBezTo>
                <a:cubicBezTo>
                  <a:pt x="0" y="1414"/>
                  <a:pt x="0" y="1414"/>
                  <a:pt x="0" y="1414"/>
                </a:cubicBezTo>
                <a:cubicBezTo>
                  <a:pt x="0" y="1454"/>
                  <a:pt x="32" y="1486"/>
                  <a:pt x="73" y="14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31">
            <a:extLst>
              <a:ext uri="{FF2B5EF4-FFF2-40B4-BE49-F238E27FC236}">
                <a16:creationId xmlns:a16="http://schemas.microsoft.com/office/drawing/2014/main" id="{72F7EE2A-2778-1643-822D-A0F99318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9850" y="1428144"/>
            <a:ext cx="4102977" cy="1585667"/>
          </a:xfrm>
          <a:custGeom>
            <a:avLst/>
            <a:gdLst>
              <a:gd name="T0" fmla="*/ 9457224 w 3846"/>
              <a:gd name="T1" fmla="*/ 192345995 h 1487"/>
              <a:gd name="T2" fmla="*/ 9457224 w 3846"/>
              <a:gd name="T3" fmla="*/ 192345995 h 1487"/>
              <a:gd name="T4" fmla="*/ 488667618 w 3846"/>
              <a:gd name="T5" fmla="*/ 192345995 h 1487"/>
              <a:gd name="T6" fmla="*/ 498124842 w 3846"/>
              <a:gd name="T7" fmla="*/ 182897197 h 1487"/>
              <a:gd name="T8" fmla="*/ 498124842 w 3846"/>
              <a:gd name="T9" fmla="*/ 8284204 h 1487"/>
              <a:gd name="T10" fmla="*/ 488667618 w 3846"/>
              <a:gd name="T11" fmla="*/ 0 h 1487"/>
              <a:gd name="T12" fmla="*/ 9457224 w 3846"/>
              <a:gd name="T13" fmla="*/ 0 h 1487"/>
              <a:gd name="T14" fmla="*/ 0 w 3846"/>
              <a:gd name="T15" fmla="*/ 8284204 h 1487"/>
              <a:gd name="T16" fmla="*/ 0 w 3846"/>
              <a:gd name="T17" fmla="*/ 182897197 h 1487"/>
              <a:gd name="T18" fmla="*/ 9457224 w 3846"/>
              <a:gd name="T19" fmla="*/ 192345995 h 1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46" h="1487">
                <a:moveTo>
                  <a:pt x="73" y="1486"/>
                </a:moveTo>
                <a:lnTo>
                  <a:pt x="73" y="1486"/>
                </a:lnTo>
                <a:cubicBezTo>
                  <a:pt x="3772" y="1486"/>
                  <a:pt x="3772" y="1486"/>
                  <a:pt x="3772" y="1486"/>
                </a:cubicBezTo>
                <a:cubicBezTo>
                  <a:pt x="3813" y="1486"/>
                  <a:pt x="3845" y="1454"/>
                  <a:pt x="3845" y="1413"/>
                </a:cubicBezTo>
                <a:cubicBezTo>
                  <a:pt x="3845" y="64"/>
                  <a:pt x="3845" y="64"/>
                  <a:pt x="3845" y="64"/>
                </a:cubicBezTo>
                <a:cubicBezTo>
                  <a:pt x="3845" y="24"/>
                  <a:pt x="3813" y="0"/>
                  <a:pt x="377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32" y="0"/>
                  <a:pt x="0" y="24"/>
                  <a:pt x="0" y="64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1454"/>
                  <a:pt x="32" y="1486"/>
                  <a:pt x="73" y="14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Line 332">
            <a:extLst>
              <a:ext uri="{FF2B5EF4-FFF2-40B4-BE49-F238E27FC236}">
                <a16:creationId xmlns:a16="http://schemas.microsoft.com/office/drawing/2014/main" id="{1630DA5A-6121-CF4E-AFC7-95C67FC4F7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2603" y="7003862"/>
            <a:ext cx="5759224" cy="470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Freeform 333">
            <a:extLst>
              <a:ext uri="{FF2B5EF4-FFF2-40B4-BE49-F238E27FC236}">
                <a16:creationId xmlns:a16="http://schemas.microsoft.com/office/drawing/2014/main" id="{D6DAD045-3D0D-824D-BF23-95A0A03A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40" y="6933284"/>
            <a:ext cx="131747" cy="131747"/>
          </a:xfrm>
          <a:custGeom>
            <a:avLst/>
            <a:gdLst>
              <a:gd name="T0" fmla="*/ 8628401 w 122"/>
              <a:gd name="T1" fmla="*/ 0 h 123"/>
              <a:gd name="T2" fmla="*/ 8628401 w 122"/>
              <a:gd name="T3" fmla="*/ 0 h 123"/>
              <a:gd name="T4" fmla="*/ 0 w 122"/>
              <a:gd name="T5" fmla="*/ 8488866 h 123"/>
              <a:gd name="T6" fmla="*/ 8628401 w 122"/>
              <a:gd name="T7" fmla="*/ 15932976 h 123"/>
              <a:gd name="T8" fmla="*/ 16062481 w 122"/>
              <a:gd name="T9" fmla="*/ 8488866 h 123"/>
              <a:gd name="T10" fmla="*/ 8628401 w 122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" h="123">
                <a:moveTo>
                  <a:pt x="65" y="0"/>
                </a:moveTo>
                <a:lnTo>
                  <a:pt x="65" y="0"/>
                </a:lnTo>
                <a:cubicBezTo>
                  <a:pt x="24" y="0"/>
                  <a:pt x="0" y="33"/>
                  <a:pt x="0" y="65"/>
                </a:cubicBezTo>
                <a:cubicBezTo>
                  <a:pt x="0" y="97"/>
                  <a:pt x="24" y="122"/>
                  <a:pt x="65" y="122"/>
                </a:cubicBezTo>
                <a:cubicBezTo>
                  <a:pt x="97" y="122"/>
                  <a:pt x="121" y="97"/>
                  <a:pt x="121" y="65"/>
                </a:cubicBezTo>
                <a:cubicBezTo>
                  <a:pt x="121" y="33"/>
                  <a:pt x="97" y="0"/>
                  <a:pt x="6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4">
            <a:extLst>
              <a:ext uri="{FF2B5EF4-FFF2-40B4-BE49-F238E27FC236}">
                <a16:creationId xmlns:a16="http://schemas.microsoft.com/office/drawing/2014/main" id="{15F4A594-8A75-6446-BFB0-79A39F26C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469" y="6288664"/>
            <a:ext cx="4093566" cy="1595081"/>
          </a:xfrm>
          <a:custGeom>
            <a:avLst/>
            <a:gdLst>
              <a:gd name="T0" fmla="*/ 8417378 w 3838"/>
              <a:gd name="T1" fmla="*/ 193725352 h 1494"/>
              <a:gd name="T2" fmla="*/ 8417378 w 3838"/>
              <a:gd name="T3" fmla="*/ 193725352 h 1494"/>
              <a:gd name="T4" fmla="*/ 487552239 w 3838"/>
              <a:gd name="T5" fmla="*/ 193725352 h 1494"/>
              <a:gd name="T6" fmla="*/ 496875732 w 3838"/>
              <a:gd name="T7" fmla="*/ 184253107 h 1494"/>
              <a:gd name="T8" fmla="*/ 496875732 w 3838"/>
              <a:gd name="T9" fmla="*/ 9342567 h 1494"/>
              <a:gd name="T10" fmla="*/ 487552239 w 3838"/>
              <a:gd name="T11" fmla="*/ 0 h 1494"/>
              <a:gd name="T12" fmla="*/ 8417378 w 3838"/>
              <a:gd name="T13" fmla="*/ 0 h 1494"/>
              <a:gd name="T14" fmla="*/ 0 w 3838"/>
              <a:gd name="T15" fmla="*/ 9342567 h 1494"/>
              <a:gd name="T16" fmla="*/ 0 w 3838"/>
              <a:gd name="T17" fmla="*/ 184253107 h 1494"/>
              <a:gd name="T18" fmla="*/ 8417378 w 3838"/>
              <a:gd name="T19" fmla="*/ 193725352 h 14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38" h="1494">
                <a:moveTo>
                  <a:pt x="65" y="1493"/>
                </a:moveTo>
                <a:lnTo>
                  <a:pt x="65" y="1493"/>
                </a:lnTo>
                <a:cubicBezTo>
                  <a:pt x="3765" y="1493"/>
                  <a:pt x="3765" y="1493"/>
                  <a:pt x="3765" y="1493"/>
                </a:cubicBezTo>
                <a:cubicBezTo>
                  <a:pt x="3805" y="1493"/>
                  <a:pt x="3837" y="1461"/>
                  <a:pt x="3837" y="1420"/>
                </a:cubicBezTo>
                <a:cubicBezTo>
                  <a:pt x="3837" y="72"/>
                  <a:pt x="3837" y="72"/>
                  <a:pt x="3837" y="72"/>
                </a:cubicBezTo>
                <a:cubicBezTo>
                  <a:pt x="3837" y="32"/>
                  <a:pt x="3805" y="0"/>
                  <a:pt x="37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24" y="0"/>
                  <a:pt x="0" y="32"/>
                  <a:pt x="0" y="72"/>
                </a:cubicBezTo>
                <a:cubicBezTo>
                  <a:pt x="0" y="1420"/>
                  <a:pt x="0" y="1420"/>
                  <a:pt x="0" y="1420"/>
                </a:cubicBezTo>
                <a:cubicBezTo>
                  <a:pt x="0" y="1461"/>
                  <a:pt x="24" y="1493"/>
                  <a:pt x="65" y="14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5">
            <a:extLst>
              <a:ext uri="{FF2B5EF4-FFF2-40B4-BE49-F238E27FC236}">
                <a16:creationId xmlns:a16="http://schemas.microsoft.com/office/drawing/2014/main" id="{A846E63F-5040-D340-AE21-7DC64AF18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407" y="6599210"/>
            <a:ext cx="804599" cy="804599"/>
          </a:xfrm>
          <a:custGeom>
            <a:avLst/>
            <a:gdLst>
              <a:gd name="T0" fmla="*/ 97734611 w 753"/>
              <a:gd name="T1" fmla="*/ 49388217 h 752"/>
              <a:gd name="T2" fmla="*/ 97734611 w 753"/>
              <a:gd name="T3" fmla="*/ 49388217 h 752"/>
              <a:gd name="T4" fmla="*/ 49387159 w 753"/>
              <a:gd name="T5" fmla="*/ 97864577 h 752"/>
              <a:gd name="T6" fmla="*/ 0 w 753"/>
              <a:gd name="T7" fmla="*/ 49388217 h 752"/>
              <a:gd name="T8" fmla="*/ 49387159 w 753"/>
              <a:gd name="T9" fmla="*/ 0 h 752"/>
              <a:gd name="T10" fmla="*/ 97734611 w 753"/>
              <a:gd name="T11" fmla="*/ 49388217 h 7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3" h="752">
                <a:moveTo>
                  <a:pt x="752" y="379"/>
                </a:moveTo>
                <a:lnTo>
                  <a:pt x="752" y="379"/>
                </a:lnTo>
                <a:cubicBezTo>
                  <a:pt x="752" y="581"/>
                  <a:pt x="582" y="751"/>
                  <a:pt x="380" y="751"/>
                </a:cubicBezTo>
                <a:cubicBezTo>
                  <a:pt x="170" y="751"/>
                  <a:pt x="0" y="581"/>
                  <a:pt x="0" y="379"/>
                </a:cubicBezTo>
                <a:cubicBezTo>
                  <a:pt x="0" y="170"/>
                  <a:pt x="170" y="0"/>
                  <a:pt x="380" y="0"/>
                </a:cubicBezTo>
                <a:cubicBezTo>
                  <a:pt x="582" y="0"/>
                  <a:pt x="752" y="170"/>
                  <a:pt x="752" y="3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62">
            <a:extLst>
              <a:ext uri="{FF2B5EF4-FFF2-40B4-BE49-F238E27FC236}">
                <a16:creationId xmlns:a16="http://schemas.microsoft.com/office/drawing/2014/main" id="{3C9354EA-665B-B34A-86C9-ADFD2828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550" y="4463028"/>
            <a:ext cx="912818" cy="912818"/>
          </a:xfrm>
          <a:custGeom>
            <a:avLst/>
            <a:gdLst>
              <a:gd name="T0" fmla="*/ 55273067 w 857"/>
              <a:gd name="T1" fmla="*/ 110546135 h 857"/>
              <a:gd name="T2" fmla="*/ 55273067 w 857"/>
              <a:gd name="T3" fmla="*/ 110546135 h 857"/>
              <a:gd name="T4" fmla="*/ 15626227 w 857"/>
              <a:gd name="T5" fmla="*/ 93886736 h 857"/>
              <a:gd name="T6" fmla="*/ 0 w 857"/>
              <a:gd name="T7" fmla="*/ 55273067 h 857"/>
              <a:gd name="T8" fmla="*/ 15626227 w 857"/>
              <a:gd name="T9" fmla="*/ 15626227 h 857"/>
              <a:gd name="T10" fmla="*/ 55273067 w 857"/>
              <a:gd name="T11" fmla="*/ 0 h 857"/>
              <a:gd name="T12" fmla="*/ 93886736 w 857"/>
              <a:gd name="T13" fmla="*/ 15626227 h 857"/>
              <a:gd name="T14" fmla="*/ 110546135 w 857"/>
              <a:gd name="T15" fmla="*/ 55273067 h 857"/>
              <a:gd name="T16" fmla="*/ 93886736 w 857"/>
              <a:gd name="T17" fmla="*/ 93886736 h 857"/>
              <a:gd name="T18" fmla="*/ 55273067 w 857"/>
              <a:gd name="T19" fmla="*/ 110546135 h 857"/>
              <a:gd name="T20" fmla="*/ 55273067 w 857"/>
              <a:gd name="T21" fmla="*/ 6328042 h 857"/>
              <a:gd name="T22" fmla="*/ 55273067 w 857"/>
              <a:gd name="T23" fmla="*/ 6328042 h 857"/>
              <a:gd name="T24" fmla="*/ 6198671 w 857"/>
              <a:gd name="T25" fmla="*/ 55273067 h 857"/>
              <a:gd name="T26" fmla="*/ 55273067 w 857"/>
              <a:gd name="T27" fmla="*/ 104347105 h 857"/>
              <a:gd name="T28" fmla="*/ 103184921 w 857"/>
              <a:gd name="T29" fmla="*/ 55273067 h 857"/>
              <a:gd name="T30" fmla="*/ 55273067 w 857"/>
              <a:gd name="T31" fmla="*/ 6328042 h 85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57" h="857">
                <a:moveTo>
                  <a:pt x="428" y="856"/>
                </a:moveTo>
                <a:lnTo>
                  <a:pt x="428" y="856"/>
                </a:lnTo>
                <a:cubicBezTo>
                  <a:pt x="315" y="856"/>
                  <a:pt x="202" y="808"/>
                  <a:pt x="121" y="727"/>
                </a:cubicBezTo>
                <a:cubicBezTo>
                  <a:pt x="40" y="646"/>
                  <a:pt x="0" y="541"/>
                  <a:pt x="0" y="428"/>
                </a:cubicBezTo>
                <a:cubicBezTo>
                  <a:pt x="0" y="315"/>
                  <a:pt x="40" y="202"/>
                  <a:pt x="121" y="121"/>
                </a:cubicBezTo>
                <a:cubicBezTo>
                  <a:pt x="202" y="40"/>
                  <a:pt x="315" y="0"/>
                  <a:pt x="428" y="0"/>
                </a:cubicBezTo>
                <a:cubicBezTo>
                  <a:pt x="541" y="0"/>
                  <a:pt x="646" y="40"/>
                  <a:pt x="727" y="121"/>
                </a:cubicBezTo>
                <a:cubicBezTo>
                  <a:pt x="808" y="202"/>
                  <a:pt x="856" y="315"/>
                  <a:pt x="856" y="428"/>
                </a:cubicBezTo>
                <a:cubicBezTo>
                  <a:pt x="856" y="541"/>
                  <a:pt x="808" y="646"/>
                  <a:pt x="727" y="727"/>
                </a:cubicBezTo>
                <a:cubicBezTo>
                  <a:pt x="646" y="808"/>
                  <a:pt x="541" y="856"/>
                  <a:pt x="428" y="856"/>
                </a:cubicBezTo>
                <a:close/>
                <a:moveTo>
                  <a:pt x="428" y="49"/>
                </a:moveTo>
                <a:lnTo>
                  <a:pt x="428" y="49"/>
                </a:lnTo>
                <a:cubicBezTo>
                  <a:pt x="218" y="49"/>
                  <a:pt x="48" y="218"/>
                  <a:pt x="48" y="428"/>
                </a:cubicBezTo>
                <a:cubicBezTo>
                  <a:pt x="48" y="638"/>
                  <a:pt x="218" y="808"/>
                  <a:pt x="428" y="808"/>
                </a:cubicBezTo>
                <a:cubicBezTo>
                  <a:pt x="630" y="808"/>
                  <a:pt x="799" y="638"/>
                  <a:pt x="799" y="428"/>
                </a:cubicBezTo>
                <a:cubicBezTo>
                  <a:pt x="799" y="218"/>
                  <a:pt x="630" y="49"/>
                  <a:pt x="428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63">
            <a:extLst>
              <a:ext uri="{FF2B5EF4-FFF2-40B4-BE49-F238E27FC236}">
                <a16:creationId xmlns:a16="http://schemas.microsoft.com/office/drawing/2014/main" id="{4DE2A55E-B530-4743-B027-40B23A95F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590" y="4566543"/>
            <a:ext cx="649324" cy="155275"/>
          </a:xfrm>
          <a:custGeom>
            <a:avLst/>
            <a:gdLst>
              <a:gd name="T0" fmla="*/ 39989669 w 607"/>
              <a:gd name="T1" fmla="*/ 18543214 h 147"/>
              <a:gd name="T2" fmla="*/ 39989669 w 607"/>
              <a:gd name="T3" fmla="*/ 18543214 h 147"/>
              <a:gd name="T4" fmla="*/ 38947348 w 607"/>
              <a:gd name="T5" fmla="*/ 18543214 h 147"/>
              <a:gd name="T6" fmla="*/ 2084280 w 607"/>
              <a:gd name="T7" fmla="*/ 7239523 h 147"/>
              <a:gd name="T8" fmla="*/ 1041960 w 607"/>
              <a:gd name="T9" fmla="*/ 2032084 h 147"/>
              <a:gd name="T10" fmla="*/ 6252480 w 607"/>
              <a:gd name="T11" fmla="*/ 1016042 h 147"/>
              <a:gd name="T12" fmla="*/ 39989669 w 607"/>
              <a:gd name="T13" fmla="*/ 12319733 h 147"/>
              <a:gd name="T14" fmla="*/ 73596568 w 607"/>
              <a:gd name="T15" fmla="*/ 2032084 h 147"/>
              <a:gd name="T16" fmla="*/ 77895058 w 607"/>
              <a:gd name="T17" fmla="*/ 3048126 h 147"/>
              <a:gd name="T18" fmla="*/ 76852737 w 607"/>
              <a:gd name="T19" fmla="*/ 8255565 h 147"/>
              <a:gd name="T20" fmla="*/ 39989669 w 607"/>
              <a:gd name="T21" fmla="*/ 18543214 h 14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7" h="147">
                <a:moveTo>
                  <a:pt x="307" y="146"/>
                </a:moveTo>
                <a:lnTo>
                  <a:pt x="307" y="146"/>
                </a:lnTo>
                <a:cubicBezTo>
                  <a:pt x="307" y="146"/>
                  <a:pt x="307" y="146"/>
                  <a:pt x="299" y="146"/>
                </a:cubicBezTo>
                <a:cubicBezTo>
                  <a:pt x="202" y="146"/>
                  <a:pt x="97" y="113"/>
                  <a:pt x="16" y="57"/>
                </a:cubicBezTo>
                <a:cubicBezTo>
                  <a:pt x="8" y="49"/>
                  <a:pt x="0" y="32"/>
                  <a:pt x="8" y="16"/>
                </a:cubicBezTo>
                <a:cubicBezTo>
                  <a:pt x="16" y="8"/>
                  <a:pt x="32" y="0"/>
                  <a:pt x="48" y="8"/>
                </a:cubicBezTo>
                <a:cubicBezTo>
                  <a:pt x="121" y="65"/>
                  <a:pt x="210" y="97"/>
                  <a:pt x="307" y="97"/>
                </a:cubicBezTo>
                <a:cubicBezTo>
                  <a:pt x="396" y="97"/>
                  <a:pt x="484" y="73"/>
                  <a:pt x="565" y="16"/>
                </a:cubicBezTo>
                <a:cubicBezTo>
                  <a:pt x="573" y="8"/>
                  <a:pt x="590" y="16"/>
                  <a:pt x="598" y="24"/>
                </a:cubicBezTo>
                <a:cubicBezTo>
                  <a:pt x="606" y="40"/>
                  <a:pt x="606" y="57"/>
                  <a:pt x="590" y="65"/>
                </a:cubicBezTo>
                <a:cubicBezTo>
                  <a:pt x="509" y="121"/>
                  <a:pt x="412" y="146"/>
                  <a:pt x="307" y="1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64">
            <a:extLst>
              <a:ext uri="{FF2B5EF4-FFF2-40B4-BE49-F238E27FC236}">
                <a16:creationId xmlns:a16="http://schemas.microsoft.com/office/drawing/2014/main" id="{7DEF508B-42F8-E34E-A228-7DC995C7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590" y="5107648"/>
            <a:ext cx="649324" cy="155272"/>
          </a:xfrm>
          <a:custGeom>
            <a:avLst/>
            <a:gdLst>
              <a:gd name="T0" fmla="*/ 75680487 w 607"/>
              <a:gd name="T1" fmla="*/ 18668430 h 146"/>
              <a:gd name="T2" fmla="*/ 75680487 w 607"/>
              <a:gd name="T3" fmla="*/ 18668430 h 146"/>
              <a:gd name="T4" fmla="*/ 73596568 w 607"/>
              <a:gd name="T5" fmla="*/ 17638631 h 146"/>
              <a:gd name="T6" fmla="*/ 39989669 w 607"/>
              <a:gd name="T7" fmla="*/ 7338486 h 146"/>
              <a:gd name="T8" fmla="*/ 6252480 w 607"/>
              <a:gd name="T9" fmla="*/ 17638631 h 146"/>
              <a:gd name="T10" fmla="*/ 1041960 w 607"/>
              <a:gd name="T11" fmla="*/ 16608473 h 146"/>
              <a:gd name="T12" fmla="*/ 2084280 w 607"/>
              <a:gd name="T13" fmla="*/ 11458759 h 146"/>
              <a:gd name="T14" fmla="*/ 39989669 w 607"/>
              <a:gd name="T15" fmla="*/ 1030158 h 146"/>
              <a:gd name="T16" fmla="*/ 76852737 w 607"/>
              <a:gd name="T17" fmla="*/ 12488558 h 146"/>
              <a:gd name="T18" fmla="*/ 77895058 w 607"/>
              <a:gd name="T19" fmla="*/ 17638631 h 146"/>
              <a:gd name="T20" fmla="*/ 75680487 w 607"/>
              <a:gd name="T21" fmla="*/ 18668430 h 1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7" h="146">
                <a:moveTo>
                  <a:pt x="581" y="145"/>
                </a:moveTo>
                <a:lnTo>
                  <a:pt x="581" y="145"/>
                </a:lnTo>
                <a:cubicBezTo>
                  <a:pt x="573" y="145"/>
                  <a:pt x="565" y="145"/>
                  <a:pt x="565" y="137"/>
                </a:cubicBezTo>
                <a:cubicBezTo>
                  <a:pt x="484" y="89"/>
                  <a:pt x="396" y="57"/>
                  <a:pt x="307" y="57"/>
                </a:cubicBezTo>
                <a:cubicBezTo>
                  <a:pt x="218" y="57"/>
                  <a:pt x="121" y="81"/>
                  <a:pt x="48" y="137"/>
                </a:cubicBezTo>
                <a:cubicBezTo>
                  <a:pt x="32" y="145"/>
                  <a:pt x="16" y="137"/>
                  <a:pt x="8" y="129"/>
                </a:cubicBezTo>
                <a:cubicBezTo>
                  <a:pt x="0" y="113"/>
                  <a:pt x="8" y="97"/>
                  <a:pt x="16" y="89"/>
                </a:cubicBezTo>
                <a:cubicBezTo>
                  <a:pt x="105" y="32"/>
                  <a:pt x="202" y="0"/>
                  <a:pt x="307" y="8"/>
                </a:cubicBezTo>
                <a:cubicBezTo>
                  <a:pt x="412" y="8"/>
                  <a:pt x="509" y="40"/>
                  <a:pt x="590" y="97"/>
                </a:cubicBezTo>
                <a:cubicBezTo>
                  <a:pt x="606" y="105"/>
                  <a:pt x="606" y="121"/>
                  <a:pt x="598" y="137"/>
                </a:cubicBezTo>
                <a:cubicBezTo>
                  <a:pt x="598" y="137"/>
                  <a:pt x="590" y="145"/>
                  <a:pt x="581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65">
            <a:extLst>
              <a:ext uri="{FF2B5EF4-FFF2-40B4-BE49-F238E27FC236}">
                <a16:creationId xmlns:a16="http://schemas.microsoft.com/office/drawing/2014/main" id="{2C7CD70D-3F5D-C340-8261-7DE2B1C18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4550" y="4891207"/>
            <a:ext cx="912818" cy="51756"/>
          </a:xfrm>
          <a:custGeom>
            <a:avLst/>
            <a:gdLst>
              <a:gd name="T0" fmla="*/ 107446620 w 857"/>
              <a:gd name="T1" fmla="*/ 6096020 h 49"/>
              <a:gd name="T2" fmla="*/ 107446620 w 857"/>
              <a:gd name="T3" fmla="*/ 6096020 h 49"/>
              <a:gd name="T4" fmla="*/ 3099515 w 857"/>
              <a:gd name="T5" fmla="*/ 6096020 h 49"/>
              <a:gd name="T6" fmla="*/ 0 w 857"/>
              <a:gd name="T7" fmla="*/ 3048010 h 49"/>
              <a:gd name="T8" fmla="*/ 3099515 w 857"/>
              <a:gd name="T9" fmla="*/ 0 h 49"/>
              <a:gd name="T10" fmla="*/ 107446620 w 857"/>
              <a:gd name="T11" fmla="*/ 0 h 49"/>
              <a:gd name="T12" fmla="*/ 110546135 w 857"/>
              <a:gd name="T13" fmla="*/ 3048010 h 49"/>
              <a:gd name="T14" fmla="*/ 107446620 w 857"/>
              <a:gd name="T15" fmla="*/ 6096020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57" h="49">
                <a:moveTo>
                  <a:pt x="832" y="48"/>
                </a:moveTo>
                <a:lnTo>
                  <a:pt x="832" y="48"/>
                </a:ln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0" y="40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40" y="0"/>
                  <a:pt x="856" y="8"/>
                  <a:pt x="856" y="24"/>
                </a:cubicBezTo>
                <a:cubicBezTo>
                  <a:pt x="856" y="40"/>
                  <a:pt x="840" y="48"/>
                  <a:pt x="832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66">
            <a:extLst>
              <a:ext uri="{FF2B5EF4-FFF2-40B4-BE49-F238E27FC236}">
                <a16:creationId xmlns:a16="http://schemas.microsoft.com/office/drawing/2014/main" id="{2B857810-CD99-2C45-B1C4-F0D1E9A4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349" y="4453617"/>
            <a:ext cx="301136" cy="922229"/>
          </a:xfrm>
          <a:custGeom>
            <a:avLst/>
            <a:gdLst>
              <a:gd name="T0" fmla="*/ 31099617 w 284"/>
              <a:gd name="T1" fmla="*/ 111794576 h 865"/>
              <a:gd name="T2" fmla="*/ 31099617 w 284"/>
              <a:gd name="T3" fmla="*/ 111794576 h 865"/>
              <a:gd name="T4" fmla="*/ 29051876 w 284"/>
              <a:gd name="T5" fmla="*/ 110759688 h 865"/>
              <a:gd name="T6" fmla="*/ 0 w 284"/>
              <a:gd name="T7" fmla="*/ 55379664 h 865"/>
              <a:gd name="T8" fmla="*/ 31099617 w 284"/>
              <a:gd name="T9" fmla="*/ 1035248 h 865"/>
              <a:gd name="T10" fmla="*/ 35195099 w 284"/>
              <a:gd name="T11" fmla="*/ 2070137 h 865"/>
              <a:gd name="T12" fmla="*/ 35195099 w 284"/>
              <a:gd name="T13" fmla="*/ 6210770 h 865"/>
              <a:gd name="T14" fmla="*/ 7295166 w 284"/>
              <a:gd name="T15" fmla="*/ 55379664 h 865"/>
              <a:gd name="T16" fmla="*/ 33147358 w 284"/>
              <a:gd name="T17" fmla="*/ 105583806 h 865"/>
              <a:gd name="T18" fmla="*/ 33147358 w 284"/>
              <a:gd name="T19" fmla="*/ 110759688 h 865"/>
              <a:gd name="T20" fmla="*/ 31099617 w 284"/>
              <a:gd name="T21" fmla="*/ 111794576 h 86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4" h="865">
                <a:moveTo>
                  <a:pt x="243" y="864"/>
                </a:moveTo>
                <a:lnTo>
                  <a:pt x="243" y="864"/>
                </a:lnTo>
                <a:cubicBezTo>
                  <a:pt x="235" y="864"/>
                  <a:pt x="227" y="864"/>
                  <a:pt x="227" y="856"/>
                </a:cubicBezTo>
                <a:cubicBezTo>
                  <a:pt x="73" y="735"/>
                  <a:pt x="0" y="582"/>
                  <a:pt x="0" y="428"/>
                </a:cubicBezTo>
                <a:cubicBezTo>
                  <a:pt x="8" y="275"/>
                  <a:pt x="89" y="137"/>
                  <a:pt x="243" y="8"/>
                </a:cubicBezTo>
                <a:cubicBezTo>
                  <a:pt x="251" y="0"/>
                  <a:pt x="267" y="8"/>
                  <a:pt x="275" y="16"/>
                </a:cubicBezTo>
                <a:cubicBezTo>
                  <a:pt x="283" y="24"/>
                  <a:pt x="283" y="40"/>
                  <a:pt x="275" y="48"/>
                </a:cubicBezTo>
                <a:cubicBezTo>
                  <a:pt x="138" y="162"/>
                  <a:pt x="57" y="299"/>
                  <a:pt x="57" y="428"/>
                </a:cubicBezTo>
                <a:cubicBezTo>
                  <a:pt x="49" y="565"/>
                  <a:pt x="122" y="703"/>
                  <a:pt x="259" y="816"/>
                </a:cubicBezTo>
                <a:cubicBezTo>
                  <a:pt x="267" y="824"/>
                  <a:pt x="267" y="840"/>
                  <a:pt x="259" y="856"/>
                </a:cubicBezTo>
                <a:cubicBezTo>
                  <a:pt x="251" y="864"/>
                  <a:pt x="251" y="864"/>
                  <a:pt x="243" y="8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67">
            <a:extLst>
              <a:ext uri="{FF2B5EF4-FFF2-40B4-BE49-F238E27FC236}">
                <a16:creationId xmlns:a16="http://schemas.microsoft.com/office/drawing/2014/main" id="{4F3F58BF-6F74-1744-A175-B88FF8A72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3315" y="4453617"/>
            <a:ext cx="310546" cy="922229"/>
          </a:xfrm>
          <a:custGeom>
            <a:avLst/>
            <a:gdLst>
              <a:gd name="T0" fmla="*/ 4148514 w 291"/>
              <a:gd name="T1" fmla="*/ 111794576 h 865"/>
              <a:gd name="T2" fmla="*/ 4148514 w 291"/>
              <a:gd name="T3" fmla="*/ 111794576 h 865"/>
              <a:gd name="T4" fmla="*/ 1036948 w 291"/>
              <a:gd name="T5" fmla="*/ 110759688 h 865"/>
              <a:gd name="T6" fmla="*/ 2074257 w 291"/>
              <a:gd name="T7" fmla="*/ 105583806 h 865"/>
              <a:gd name="T8" fmla="*/ 30335063 w 291"/>
              <a:gd name="T9" fmla="*/ 56414912 h 865"/>
              <a:gd name="T10" fmla="*/ 4148514 w 291"/>
              <a:gd name="T11" fmla="*/ 6210770 h 865"/>
              <a:gd name="T12" fmla="*/ 3111205 w 291"/>
              <a:gd name="T13" fmla="*/ 2070137 h 865"/>
              <a:gd name="T14" fmla="*/ 8296668 w 291"/>
              <a:gd name="T15" fmla="*/ 1035248 h 865"/>
              <a:gd name="T16" fmla="*/ 36557834 w 291"/>
              <a:gd name="T17" fmla="*/ 56414912 h 865"/>
              <a:gd name="T18" fmla="*/ 6222411 w 291"/>
              <a:gd name="T19" fmla="*/ 110759688 h 865"/>
              <a:gd name="T20" fmla="*/ 4148514 w 291"/>
              <a:gd name="T21" fmla="*/ 111794576 h 86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" h="865">
                <a:moveTo>
                  <a:pt x="32" y="864"/>
                </a:moveTo>
                <a:lnTo>
                  <a:pt x="32" y="864"/>
                </a:lnTo>
                <a:cubicBezTo>
                  <a:pt x="24" y="864"/>
                  <a:pt x="16" y="864"/>
                  <a:pt x="8" y="856"/>
                </a:cubicBezTo>
                <a:cubicBezTo>
                  <a:pt x="0" y="840"/>
                  <a:pt x="0" y="824"/>
                  <a:pt x="16" y="816"/>
                </a:cubicBezTo>
                <a:cubicBezTo>
                  <a:pt x="153" y="703"/>
                  <a:pt x="226" y="574"/>
                  <a:pt x="234" y="436"/>
                </a:cubicBezTo>
                <a:cubicBezTo>
                  <a:pt x="234" y="299"/>
                  <a:pt x="169" y="170"/>
                  <a:pt x="32" y="48"/>
                </a:cubicBezTo>
                <a:cubicBezTo>
                  <a:pt x="16" y="40"/>
                  <a:pt x="16" y="24"/>
                  <a:pt x="24" y="16"/>
                </a:cubicBezTo>
                <a:cubicBezTo>
                  <a:pt x="40" y="0"/>
                  <a:pt x="56" y="0"/>
                  <a:pt x="64" y="8"/>
                </a:cubicBezTo>
                <a:cubicBezTo>
                  <a:pt x="209" y="137"/>
                  <a:pt x="290" y="283"/>
                  <a:pt x="282" y="436"/>
                </a:cubicBezTo>
                <a:cubicBezTo>
                  <a:pt x="282" y="590"/>
                  <a:pt x="201" y="735"/>
                  <a:pt x="48" y="856"/>
                </a:cubicBezTo>
                <a:cubicBezTo>
                  <a:pt x="40" y="864"/>
                  <a:pt x="40" y="864"/>
                  <a:pt x="32" y="8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68">
            <a:extLst>
              <a:ext uri="{FF2B5EF4-FFF2-40B4-BE49-F238E27FC236}">
                <a16:creationId xmlns:a16="http://schemas.microsoft.com/office/drawing/2014/main" id="{42B6281F-74C5-6D49-A0BB-F45EB2B5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597" y="2068058"/>
            <a:ext cx="197620" cy="611682"/>
          </a:xfrm>
          <a:custGeom>
            <a:avLst/>
            <a:gdLst>
              <a:gd name="T0" fmla="*/ 11314427 w 187"/>
              <a:gd name="T1" fmla="*/ 74070289 h 574"/>
              <a:gd name="T2" fmla="*/ 11314427 w 187"/>
              <a:gd name="T3" fmla="*/ 74070289 h 574"/>
              <a:gd name="T4" fmla="*/ 1016883 w 187"/>
              <a:gd name="T5" fmla="*/ 67865736 h 574"/>
              <a:gd name="T6" fmla="*/ 0 w 187"/>
              <a:gd name="T7" fmla="*/ 62565781 h 574"/>
              <a:gd name="T8" fmla="*/ 6229299 w 187"/>
              <a:gd name="T9" fmla="*/ 62565781 h 574"/>
              <a:gd name="T10" fmla="*/ 6229299 w 187"/>
              <a:gd name="T11" fmla="*/ 62565781 h 574"/>
              <a:gd name="T12" fmla="*/ 7246182 w 187"/>
              <a:gd name="T13" fmla="*/ 64633846 h 574"/>
              <a:gd name="T14" fmla="*/ 11314427 w 187"/>
              <a:gd name="T15" fmla="*/ 67865736 h 574"/>
              <a:gd name="T16" fmla="*/ 16399554 w 187"/>
              <a:gd name="T17" fmla="*/ 64633846 h 574"/>
              <a:gd name="T18" fmla="*/ 16399554 w 187"/>
              <a:gd name="T19" fmla="*/ 62565781 h 574"/>
              <a:gd name="T20" fmla="*/ 17543726 w 187"/>
              <a:gd name="T21" fmla="*/ 4136488 h 574"/>
              <a:gd name="T22" fmla="*/ 20594731 w 187"/>
              <a:gd name="T23" fmla="*/ 0 h 574"/>
              <a:gd name="T24" fmla="*/ 20594731 w 187"/>
              <a:gd name="T25" fmla="*/ 0 h 574"/>
              <a:gd name="T26" fmla="*/ 23645736 w 187"/>
              <a:gd name="T27" fmla="*/ 4136488 h 574"/>
              <a:gd name="T28" fmla="*/ 23645736 w 187"/>
              <a:gd name="T29" fmla="*/ 62565781 h 574"/>
              <a:gd name="T30" fmla="*/ 22628853 w 187"/>
              <a:gd name="T31" fmla="*/ 67865736 h 574"/>
              <a:gd name="T32" fmla="*/ 11314427 w 187"/>
              <a:gd name="T33" fmla="*/ 74070289 h 5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7" h="574">
                <a:moveTo>
                  <a:pt x="89" y="573"/>
                </a:moveTo>
                <a:lnTo>
                  <a:pt x="89" y="573"/>
                </a:lnTo>
                <a:cubicBezTo>
                  <a:pt x="57" y="573"/>
                  <a:pt x="24" y="557"/>
                  <a:pt x="8" y="525"/>
                </a:cubicBezTo>
                <a:cubicBezTo>
                  <a:pt x="0" y="508"/>
                  <a:pt x="0" y="484"/>
                  <a:pt x="0" y="484"/>
                </a:cubicBezTo>
                <a:cubicBezTo>
                  <a:pt x="49" y="484"/>
                  <a:pt x="49" y="484"/>
                  <a:pt x="49" y="484"/>
                </a:cubicBezTo>
                <a:cubicBezTo>
                  <a:pt x="49" y="484"/>
                  <a:pt x="49" y="492"/>
                  <a:pt x="57" y="500"/>
                </a:cubicBezTo>
                <a:cubicBezTo>
                  <a:pt x="65" y="508"/>
                  <a:pt x="73" y="525"/>
                  <a:pt x="89" y="525"/>
                </a:cubicBezTo>
                <a:cubicBezTo>
                  <a:pt x="113" y="525"/>
                  <a:pt x="121" y="508"/>
                  <a:pt x="129" y="500"/>
                </a:cubicBezTo>
                <a:cubicBezTo>
                  <a:pt x="129" y="492"/>
                  <a:pt x="129" y="484"/>
                  <a:pt x="129" y="484"/>
                </a:cubicBezTo>
                <a:cubicBezTo>
                  <a:pt x="138" y="32"/>
                  <a:pt x="138" y="32"/>
                  <a:pt x="138" y="32"/>
                </a:cubicBezTo>
                <a:cubicBezTo>
                  <a:pt x="138" y="16"/>
                  <a:pt x="146" y="0"/>
                  <a:pt x="162" y="0"/>
                </a:cubicBezTo>
                <a:cubicBezTo>
                  <a:pt x="178" y="0"/>
                  <a:pt x="186" y="16"/>
                  <a:pt x="186" y="32"/>
                </a:cubicBezTo>
                <a:cubicBezTo>
                  <a:pt x="186" y="484"/>
                  <a:pt x="186" y="484"/>
                  <a:pt x="186" y="484"/>
                </a:cubicBezTo>
                <a:cubicBezTo>
                  <a:pt x="186" y="484"/>
                  <a:pt x="186" y="508"/>
                  <a:pt x="178" y="525"/>
                </a:cubicBezTo>
                <a:cubicBezTo>
                  <a:pt x="162" y="557"/>
                  <a:pt x="129" y="573"/>
                  <a:pt x="89" y="5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69">
            <a:extLst>
              <a:ext uri="{FF2B5EF4-FFF2-40B4-BE49-F238E27FC236}">
                <a16:creationId xmlns:a16="http://schemas.microsoft.com/office/drawing/2014/main" id="{D68BA7D5-A037-5541-96E4-000D886C4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1008" y="1851616"/>
            <a:ext cx="1218661" cy="310546"/>
          </a:xfrm>
          <a:custGeom>
            <a:avLst/>
            <a:gdLst>
              <a:gd name="T0" fmla="*/ 118765154 w 1140"/>
              <a:gd name="T1" fmla="*/ 36436583 h 292"/>
              <a:gd name="T2" fmla="*/ 118765154 w 1140"/>
              <a:gd name="T3" fmla="*/ 36436583 h 292"/>
              <a:gd name="T4" fmla="*/ 117724623 w 1140"/>
              <a:gd name="T5" fmla="*/ 36436583 h 292"/>
              <a:gd name="T6" fmla="*/ 74667201 w 1140"/>
              <a:gd name="T7" fmla="*/ 31286461 h 292"/>
              <a:gd name="T8" fmla="*/ 74667201 w 1140"/>
              <a:gd name="T9" fmla="*/ 31286461 h 292"/>
              <a:gd name="T10" fmla="*/ 31479938 w 1140"/>
              <a:gd name="T11" fmla="*/ 36436583 h 292"/>
              <a:gd name="T12" fmla="*/ 24195139 w 1140"/>
              <a:gd name="T13" fmla="*/ 34376606 h 292"/>
              <a:gd name="T14" fmla="*/ 21073186 w 1140"/>
              <a:gd name="T15" fmla="*/ 31286461 h 292"/>
              <a:gd name="T16" fmla="*/ 19902453 w 1140"/>
              <a:gd name="T17" fmla="*/ 31286461 h 292"/>
              <a:gd name="T18" fmla="*/ 4162484 w 1140"/>
              <a:gd name="T19" fmla="*/ 31286461 h 292"/>
              <a:gd name="T20" fmla="*/ 1040531 w 1140"/>
              <a:gd name="T21" fmla="*/ 28196316 h 292"/>
              <a:gd name="T22" fmla="*/ 2081423 w 1140"/>
              <a:gd name="T23" fmla="*/ 24977714 h 292"/>
              <a:gd name="T24" fmla="*/ 25236031 w 1140"/>
              <a:gd name="T25" fmla="*/ 12488678 h 292"/>
              <a:gd name="T26" fmla="*/ 74667201 w 1140"/>
              <a:gd name="T27" fmla="*/ 0 h 292"/>
              <a:gd name="T28" fmla="*/ 123968530 w 1140"/>
              <a:gd name="T29" fmla="*/ 12488678 h 292"/>
              <a:gd name="T30" fmla="*/ 146082607 w 1140"/>
              <a:gd name="T31" fmla="*/ 24977714 h 292"/>
              <a:gd name="T32" fmla="*/ 148163669 w 1140"/>
              <a:gd name="T33" fmla="*/ 28196316 h 292"/>
              <a:gd name="T34" fmla="*/ 145041716 w 1140"/>
              <a:gd name="T35" fmla="*/ 31286461 h 292"/>
              <a:gd name="T36" fmla="*/ 128261216 w 1140"/>
              <a:gd name="T37" fmla="*/ 31286461 h 292"/>
              <a:gd name="T38" fmla="*/ 128261216 w 1140"/>
              <a:gd name="T39" fmla="*/ 31286461 h 292"/>
              <a:gd name="T40" fmla="*/ 125009061 w 1140"/>
              <a:gd name="T41" fmla="*/ 34376606 h 292"/>
              <a:gd name="T42" fmla="*/ 118765154 w 1140"/>
              <a:gd name="T43" fmla="*/ 36436583 h 292"/>
              <a:gd name="T44" fmla="*/ 74667201 w 1140"/>
              <a:gd name="T45" fmla="*/ 23947546 h 292"/>
              <a:gd name="T46" fmla="*/ 74667201 w 1140"/>
              <a:gd name="T47" fmla="*/ 23947546 h 292"/>
              <a:gd name="T48" fmla="*/ 118765154 w 1140"/>
              <a:gd name="T49" fmla="*/ 30256293 h 292"/>
              <a:gd name="T50" fmla="*/ 119805685 w 1140"/>
              <a:gd name="T51" fmla="*/ 30256293 h 292"/>
              <a:gd name="T52" fmla="*/ 122927638 w 1140"/>
              <a:gd name="T53" fmla="*/ 27166507 h 292"/>
              <a:gd name="T54" fmla="*/ 128261216 w 1140"/>
              <a:gd name="T55" fmla="*/ 23947546 h 292"/>
              <a:gd name="T56" fmla="*/ 132423700 w 1140"/>
              <a:gd name="T57" fmla="*/ 23947546 h 292"/>
              <a:gd name="T58" fmla="*/ 120846576 w 1140"/>
              <a:gd name="T59" fmla="*/ 18797783 h 292"/>
              <a:gd name="T60" fmla="*/ 74667201 w 1140"/>
              <a:gd name="T61" fmla="*/ 7338915 h 292"/>
              <a:gd name="T62" fmla="*/ 16780500 w 1140"/>
              <a:gd name="T63" fmla="*/ 23947546 h 292"/>
              <a:gd name="T64" fmla="*/ 19902453 w 1140"/>
              <a:gd name="T65" fmla="*/ 23947546 h 292"/>
              <a:gd name="T66" fmla="*/ 25236031 w 1140"/>
              <a:gd name="T67" fmla="*/ 26136339 h 292"/>
              <a:gd name="T68" fmla="*/ 29398515 w 1140"/>
              <a:gd name="T69" fmla="*/ 30256293 h 292"/>
              <a:gd name="T70" fmla="*/ 29398515 w 1140"/>
              <a:gd name="T71" fmla="*/ 30256293 h 292"/>
              <a:gd name="T72" fmla="*/ 74667201 w 1140"/>
              <a:gd name="T73" fmla="*/ 23947546 h 2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140" h="292">
                <a:moveTo>
                  <a:pt x="913" y="283"/>
                </a:moveTo>
                <a:lnTo>
                  <a:pt x="913" y="283"/>
                </a:lnTo>
                <a:lnTo>
                  <a:pt x="905" y="283"/>
                </a:lnTo>
                <a:cubicBezTo>
                  <a:pt x="856" y="275"/>
                  <a:pt x="679" y="243"/>
                  <a:pt x="574" y="243"/>
                </a:cubicBezTo>
                <a:cubicBezTo>
                  <a:pt x="461" y="243"/>
                  <a:pt x="291" y="275"/>
                  <a:pt x="242" y="283"/>
                </a:cubicBezTo>
                <a:cubicBezTo>
                  <a:pt x="218" y="291"/>
                  <a:pt x="202" y="283"/>
                  <a:pt x="186" y="267"/>
                </a:cubicBezTo>
                <a:cubicBezTo>
                  <a:pt x="162" y="243"/>
                  <a:pt x="162" y="243"/>
                  <a:pt x="162" y="243"/>
                </a:cubicBezTo>
                <a:lnTo>
                  <a:pt x="153" y="243"/>
                </a:lnTo>
                <a:cubicBezTo>
                  <a:pt x="32" y="243"/>
                  <a:pt x="32" y="243"/>
                  <a:pt x="32" y="243"/>
                </a:cubicBezTo>
                <a:cubicBezTo>
                  <a:pt x="24" y="243"/>
                  <a:pt x="8" y="235"/>
                  <a:pt x="8" y="219"/>
                </a:cubicBezTo>
                <a:cubicBezTo>
                  <a:pt x="0" y="211"/>
                  <a:pt x="8" y="203"/>
                  <a:pt x="16" y="194"/>
                </a:cubicBezTo>
                <a:cubicBezTo>
                  <a:pt x="16" y="194"/>
                  <a:pt x="89" y="146"/>
                  <a:pt x="194" y="97"/>
                </a:cubicBezTo>
                <a:cubicBezTo>
                  <a:pt x="283" y="57"/>
                  <a:pt x="428" y="0"/>
                  <a:pt x="574" y="0"/>
                </a:cubicBezTo>
                <a:cubicBezTo>
                  <a:pt x="719" y="0"/>
                  <a:pt x="864" y="57"/>
                  <a:pt x="953" y="97"/>
                </a:cubicBezTo>
                <a:cubicBezTo>
                  <a:pt x="1058" y="146"/>
                  <a:pt x="1123" y="194"/>
                  <a:pt x="1123" y="194"/>
                </a:cubicBezTo>
                <a:cubicBezTo>
                  <a:pt x="1139" y="203"/>
                  <a:pt x="1139" y="211"/>
                  <a:pt x="1139" y="219"/>
                </a:cubicBezTo>
                <a:cubicBezTo>
                  <a:pt x="1131" y="235"/>
                  <a:pt x="1123" y="243"/>
                  <a:pt x="1115" y="243"/>
                </a:cubicBezTo>
                <a:cubicBezTo>
                  <a:pt x="986" y="243"/>
                  <a:pt x="986" y="243"/>
                  <a:pt x="986" y="243"/>
                </a:cubicBezTo>
                <a:cubicBezTo>
                  <a:pt x="961" y="267"/>
                  <a:pt x="961" y="267"/>
                  <a:pt x="961" y="267"/>
                </a:cubicBezTo>
                <a:cubicBezTo>
                  <a:pt x="945" y="283"/>
                  <a:pt x="929" y="283"/>
                  <a:pt x="913" y="283"/>
                </a:cubicBezTo>
                <a:close/>
                <a:moveTo>
                  <a:pt x="574" y="186"/>
                </a:moveTo>
                <a:lnTo>
                  <a:pt x="574" y="186"/>
                </a:lnTo>
                <a:cubicBezTo>
                  <a:pt x="679" y="186"/>
                  <a:pt x="848" y="219"/>
                  <a:pt x="913" y="235"/>
                </a:cubicBezTo>
                <a:lnTo>
                  <a:pt x="921" y="235"/>
                </a:lnTo>
                <a:cubicBezTo>
                  <a:pt x="945" y="211"/>
                  <a:pt x="945" y="211"/>
                  <a:pt x="945" y="211"/>
                </a:cubicBezTo>
                <a:cubicBezTo>
                  <a:pt x="953" y="194"/>
                  <a:pt x="970" y="186"/>
                  <a:pt x="986" y="186"/>
                </a:cubicBezTo>
                <a:cubicBezTo>
                  <a:pt x="1018" y="186"/>
                  <a:pt x="1018" y="186"/>
                  <a:pt x="1018" y="186"/>
                </a:cubicBezTo>
                <a:cubicBezTo>
                  <a:pt x="994" y="178"/>
                  <a:pt x="961" y="162"/>
                  <a:pt x="929" y="146"/>
                </a:cubicBezTo>
                <a:cubicBezTo>
                  <a:pt x="840" y="106"/>
                  <a:pt x="711" y="57"/>
                  <a:pt x="574" y="57"/>
                </a:cubicBezTo>
                <a:cubicBezTo>
                  <a:pt x="404" y="57"/>
                  <a:pt x="226" y="138"/>
                  <a:pt x="129" y="186"/>
                </a:cubicBezTo>
                <a:cubicBezTo>
                  <a:pt x="153" y="186"/>
                  <a:pt x="153" y="186"/>
                  <a:pt x="153" y="186"/>
                </a:cubicBezTo>
                <a:cubicBezTo>
                  <a:pt x="170" y="186"/>
                  <a:pt x="186" y="194"/>
                  <a:pt x="194" y="203"/>
                </a:cubicBezTo>
                <a:cubicBezTo>
                  <a:pt x="226" y="235"/>
                  <a:pt x="226" y="235"/>
                  <a:pt x="226" y="235"/>
                </a:cubicBezTo>
                <a:cubicBezTo>
                  <a:pt x="291" y="219"/>
                  <a:pt x="461" y="186"/>
                  <a:pt x="574" y="18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70">
            <a:extLst>
              <a:ext uri="{FF2B5EF4-FFF2-40B4-BE49-F238E27FC236}">
                <a16:creationId xmlns:a16="http://schemas.microsoft.com/office/drawing/2014/main" id="{DF683977-63CB-1542-A726-2D4C05BAB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4459" y="1813974"/>
            <a:ext cx="51759" cy="94105"/>
          </a:xfrm>
          <a:custGeom>
            <a:avLst/>
            <a:gdLst>
              <a:gd name="T0" fmla="*/ 3048184 w 49"/>
              <a:gd name="T1" fmla="*/ 11076164 h 90"/>
              <a:gd name="T2" fmla="*/ 3048184 w 49"/>
              <a:gd name="T3" fmla="*/ 11076164 h 90"/>
              <a:gd name="T4" fmla="*/ 3048184 w 49"/>
              <a:gd name="T5" fmla="*/ 11076164 h 90"/>
              <a:gd name="T6" fmla="*/ 0 w 49"/>
              <a:gd name="T7" fmla="*/ 8089547 h 90"/>
              <a:gd name="T8" fmla="*/ 0 w 49"/>
              <a:gd name="T9" fmla="*/ 2986969 h 90"/>
              <a:gd name="T10" fmla="*/ 3048184 w 49"/>
              <a:gd name="T11" fmla="*/ 0 h 90"/>
              <a:gd name="T12" fmla="*/ 3048184 w 49"/>
              <a:gd name="T13" fmla="*/ 0 h 90"/>
              <a:gd name="T14" fmla="*/ 6096725 w 49"/>
              <a:gd name="T15" fmla="*/ 2986969 h 90"/>
              <a:gd name="T16" fmla="*/ 6096725 w 49"/>
              <a:gd name="T17" fmla="*/ 8089547 h 90"/>
              <a:gd name="T18" fmla="*/ 3048184 w 49"/>
              <a:gd name="T19" fmla="*/ 11076164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9" h="90">
                <a:moveTo>
                  <a:pt x="24" y="89"/>
                </a:moveTo>
                <a:lnTo>
                  <a:pt x="24" y="89"/>
                </a:lnTo>
                <a:cubicBezTo>
                  <a:pt x="8" y="89"/>
                  <a:pt x="0" y="73"/>
                  <a:pt x="0" y="6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40" y="0"/>
                  <a:pt x="48" y="8"/>
                  <a:pt x="48" y="24"/>
                </a:cubicBezTo>
                <a:cubicBezTo>
                  <a:pt x="48" y="65"/>
                  <a:pt x="48" y="65"/>
                  <a:pt x="48" y="65"/>
                </a:cubicBezTo>
                <a:cubicBezTo>
                  <a:pt x="48" y="73"/>
                  <a:pt x="40" y="89"/>
                  <a:pt x="24" y="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71">
            <a:extLst>
              <a:ext uri="{FF2B5EF4-FFF2-40B4-BE49-F238E27FC236}">
                <a16:creationId xmlns:a16="http://schemas.microsoft.com/office/drawing/2014/main" id="{6A036A4D-D538-5840-BDFF-04C35388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6486" y="9892884"/>
            <a:ext cx="404651" cy="1044565"/>
          </a:xfrm>
          <a:custGeom>
            <a:avLst/>
            <a:gdLst>
              <a:gd name="T0" fmla="*/ 39627459 w 380"/>
              <a:gd name="T1" fmla="*/ 126738006 h 979"/>
              <a:gd name="T2" fmla="*/ 39627459 w 380"/>
              <a:gd name="T3" fmla="*/ 126738006 h 979"/>
              <a:gd name="T4" fmla="*/ 8261200 w 380"/>
              <a:gd name="T5" fmla="*/ 126738006 h 979"/>
              <a:gd name="T6" fmla="*/ 5163160 w 380"/>
              <a:gd name="T7" fmla="*/ 123498144 h 979"/>
              <a:gd name="T8" fmla="*/ 2065120 w 380"/>
              <a:gd name="T9" fmla="*/ 85787949 h 979"/>
              <a:gd name="T10" fmla="*/ 18716500 w 380"/>
              <a:gd name="T11" fmla="*/ 7386526 h 979"/>
              <a:gd name="T12" fmla="*/ 20781620 w 380"/>
              <a:gd name="T13" fmla="*/ 2073512 h 979"/>
              <a:gd name="T14" fmla="*/ 24008640 w 380"/>
              <a:gd name="T15" fmla="*/ 0 h 979"/>
              <a:gd name="T16" fmla="*/ 24008640 w 380"/>
              <a:gd name="T17" fmla="*/ 0 h 979"/>
              <a:gd name="T18" fmla="*/ 27106679 w 380"/>
              <a:gd name="T19" fmla="*/ 2073512 h 979"/>
              <a:gd name="T20" fmla="*/ 28139240 w 380"/>
              <a:gd name="T21" fmla="*/ 4276258 h 979"/>
              <a:gd name="T22" fmla="*/ 46855739 w 380"/>
              <a:gd name="T23" fmla="*/ 90064207 h 979"/>
              <a:gd name="T24" fmla="*/ 42725139 w 380"/>
              <a:gd name="T25" fmla="*/ 90064207 h 979"/>
              <a:gd name="T26" fmla="*/ 46855739 w 380"/>
              <a:gd name="T27" fmla="*/ 90064207 h 979"/>
              <a:gd name="T28" fmla="*/ 43758059 w 380"/>
              <a:gd name="T29" fmla="*/ 123498144 h 979"/>
              <a:gd name="T30" fmla="*/ 39627459 w 380"/>
              <a:gd name="T31" fmla="*/ 126738006 h 979"/>
              <a:gd name="T32" fmla="*/ 11488219 w 380"/>
              <a:gd name="T33" fmla="*/ 119351480 h 979"/>
              <a:gd name="T34" fmla="*/ 11488219 w 380"/>
              <a:gd name="T35" fmla="*/ 119351480 h 979"/>
              <a:gd name="T36" fmla="*/ 36400439 w 380"/>
              <a:gd name="T37" fmla="*/ 119351480 h 979"/>
              <a:gd name="T38" fmla="*/ 39627459 w 380"/>
              <a:gd name="T39" fmla="*/ 89027451 h 979"/>
              <a:gd name="T40" fmla="*/ 24008640 w 380"/>
              <a:gd name="T41" fmla="*/ 11533549 h 979"/>
              <a:gd name="T42" fmla="*/ 8261200 w 380"/>
              <a:gd name="T43" fmla="*/ 84751193 h 979"/>
              <a:gd name="T44" fmla="*/ 11488219 w 380"/>
              <a:gd name="T45" fmla="*/ 119351480 h 97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80" h="979">
                <a:moveTo>
                  <a:pt x="307" y="978"/>
                </a:moveTo>
                <a:lnTo>
                  <a:pt x="307" y="978"/>
                </a:lnTo>
                <a:cubicBezTo>
                  <a:pt x="64" y="978"/>
                  <a:pt x="64" y="978"/>
                  <a:pt x="64" y="978"/>
                </a:cubicBezTo>
                <a:cubicBezTo>
                  <a:pt x="48" y="978"/>
                  <a:pt x="40" y="961"/>
                  <a:pt x="40" y="953"/>
                </a:cubicBezTo>
                <a:cubicBezTo>
                  <a:pt x="16" y="662"/>
                  <a:pt x="16" y="662"/>
                  <a:pt x="16" y="662"/>
                </a:cubicBezTo>
                <a:cubicBezTo>
                  <a:pt x="0" y="461"/>
                  <a:pt x="40" y="259"/>
                  <a:pt x="145" y="57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9" y="8"/>
                  <a:pt x="178" y="0"/>
                  <a:pt x="186" y="0"/>
                </a:cubicBezTo>
                <a:cubicBezTo>
                  <a:pt x="194" y="0"/>
                  <a:pt x="202" y="8"/>
                  <a:pt x="210" y="16"/>
                </a:cubicBezTo>
                <a:cubicBezTo>
                  <a:pt x="218" y="33"/>
                  <a:pt x="218" y="33"/>
                  <a:pt x="218" y="33"/>
                </a:cubicBezTo>
                <a:cubicBezTo>
                  <a:pt x="331" y="242"/>
                  <a:pt x="379" y="469"/>
                  <a:pt x="363" y="695"/>
                </a:cubicBezTo>
                <a:cubicBezTo>
                  <a:pt x="331" y="695"/>
                  <a:pt x="331" y="695"/>
                  <a:pt x="331" y="695"/>
                </a:cubicBezTo>
                <a:cubicBezTo>
                  <a:pt x="363" y="695"/>
                  <a:pt x="363" y="695"/>
                  <a:pt x="363" y="695"/>
                </a:cubicBezTo>
                <a:cubicBezTo>
                  <a:pt x="339" y="953"/>
                  <a:pt x="339" y="953"/>
                  <a:pt x="339" y="953"/>
                </a:cubicBezTo>
                <a:cubicBezTo>
                  <a:pt x="331" y="961"/>
                  <a:pt x="323" y="978"/>
                  <a:pt x="307" y="978"/>
                </a:cubicBezTo>
                <a:close/>
                <a:moveTo>
                  <a:pt x="89" y="921"/>
                </a:moveTo>
                <a:lnTo>
                  <a:pt x="89" y="921"/>
                </a:lnTo>
                <a:cubicBezTo>
                  <a:pt x="282" y="921"/>
                  <a:pt x="282" y="921"/>
                  <a:pt x="282" y="921"/>
                </a:cubicBezTo>
                <a:cubicBezTo>
                  <a:pt x="307" y="687"/>
                  <a:pt x="307" y="687"/>
                  <a:pt x="307" y="687"/>
                </a:cubicBezTo>
                <a:cubicBezTo>
                  <a:pt x="331" y="485"/>
                  <a:pt x="291" y="283"/>
                  <a:pt x="186" y="89"/>
                </a:cubicBezTo>
                <a:cubicBezTo>
                  <a:pt x="89" y="275"/>
                  <a:pt x="48" y="469"/>
                  <a:pt x="64" y="654"/>
                </a:cubicBezTo>
                <a:lnTo>
                  <a:pt x="89" y="9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72">
            <a:extLst>
              <a:ext uri="{FF2B5EF4-FFF2-40B4-BE49-F238E27FC236}">
                <a16:creationId xmlns:a16="http://schemas.microsoft.com/office/drawing/2014/main" id="{B7D50F81-39E0-534A-985C-AABD7950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7622" y="10650431"/>
            <a:ext cx="207031" cy="446997"/>
          </a:xfrm>
          <a:custGeom>
            <a:avLst/>
            <a:gdLst>
              <a:gd name="T0" fmla="*/ 21812901 w 195"/>
              <a:gd name="T1" fmla="*/ 53896125 h 421"/>
              <a:gd name="T2" fmla="*/ 21812901 w 195"/>
              <a:gd name="T3" fmla="*/ 53896125 h 421"/>
              <a:gd name="T4" fmla="*/ 18733412 w 195"/>
              <a:gd name="T5" fmla="*/ 52869457 h 421"/>
              <a:gd name="T6" fmla="*/ 1154853 w 195"/>
              <a:gd name="T7" fmla="*/ 31054376 h 421"/>
              <a:gd name="T8" fmla="*/ 2181111 w 195"/>
              <a:gd name="T9" fmla="*/ 25921395 h 421"/>
              <a:gd name="T10" fmla="*/ 6287216 w 195"/>
              <a:gd name="T11" fmla="*/ 26948063 h 421"/>
              <a:gd name="T12" fmla="*/ 17706796 w 195"/>
              <a:gd name="T13" fmla="*/ 41448583 h 421"/>
              <a:gd name="T14" fmla="*/ 17706796 w 195"/>
              <a:gd name="T15" fmla="*/ 35288933 h 421"/>
              <a:gd name="T16" fmla="*/ 3207727 w 195"/>
              <a:gd name="T17" fmla="*/ 5132981 h 421"/>
              <a:gd name="T18" fmla="*/ 4234343 w 195"/>
              <a:gd name="T19" fmla="*/ 1026668 h 421"/>
              <a:gd name="T20" fmla="*/ 9366706 w 195"/>
              <a:gd name="T21" fmla="*/ 2053336 h 421"/>
              <a:gd name="T22" fmla="*/ 24892391 w 195"/>
              <a:gd name="T23" fmla="*/ 33235956 h 421"/>
              <a:gd name="T24" fmla="*/ 24892391 w 195"/>
              <a:gd name="T25" fmla="*/ 34262624 h 421"/>
              <a:gd name="T26" fmla="*/ 24892391 w 195"/>
              <a:gd name="T27" fmla="*/ 50816121 h 421"/>
              <a:gd name="T28" fmla="*/ 22839517 w 195"/>
              <a:gd name="T29" fmla="*/ 53896125 h 421"/>
              <a:gd name="T30" fmla="*/ 21812901 w 195"/>
              <a:gd name="T31" fmla="*/ 53896125 h 4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5" h="421">
                <a:moveTo>
                  <a:pt x="170" y="420"/>
                </a:moveTo>
                <a:lnTo>
                  <a:pt x="170" y="420"/>
                </a:lnTo>
                <a:cubicBezTo>
                  <a:pt x="162" y="420"/>
                  <a:pt x="154" y="420"/>
                  <a:pt x="146" y="412"/>
                </a:cubicBezTo>
                <a:cubicBezTo>
                  <a:pt x="9" y="242"/>
                  <a:pt x="9" y="242"/>
                  <a:pt x="9" y="242"/>
                </a:cubicBezTo>
                <a:cubicBezTo>
                  <a:pt x="0" y="226"/>
                  <a:pt x="0" y="210"/>
                  <a:pt x="17" y="202"/>
                </a:cubicBezTo>
                <a:cubicBezTo>
                  <a:pt x="25" y="194"/>
                  <a:pt x="41" y="194"/>
                  <a:pt x="49" y="210"/>
                </a:cubicBezTo>
                <a:cubicBezTo>
                  <a:pt x="138" y="323"/>
                  <a:pt x="138" y="323"/>
                  <a:pt x="138" y="323"/>
                </a:cubicBezTo>
                <a:cubicBezTo>
                  <a:pt x="138" y="275"/>
                  <a:pt x="138" y="275"/>
                  <a:pt x="138" y="275"/>
                </a:cubicBezTo>
                <a:cubicBezTo>
                  <a:pt x="25" y="40"/>
                  <a:pt x="25" y="40"/>
                  <a:pt x="25" y="40"/>
                </a:cubicBezTo>
                <a:cubicBezTo>
                  <a:pt x="17" y="32"/>
                  <a:pt x="25" y="16"/>
                  <a:pt x="33" y="8"/>
                </a:cubicBezTo>
                <a:cubicBezTo>
                  <a:pt x="49" y="0"/>
                  <a:pt x="65" y="8"/>
                  <a:pt x="73" y="16"/>
                </a:cubicBezTo>
                <a:cubicBezTo>
                  <a:pt x="194" y="259"/>
                  <a:pt x="194" y="259"/>
                  <a:pt x="194" y="259"/>
                </a:cubicBezTo>
                <a:lnTo>
                  <a:pt x="194" y="267"/>
                </a:lnTo>
                <a:cubicBezTo>
                  <a:pt x="194" y="396"/>
                  <a:pt x="194" y="396"/>
                  <a:pt x="194" y="396"/>
                </a:cubicBezTo>
                <a:cubicBezTo>
                  <a:pt x="194" y="412"/>
                  <a:pt x="186" y="420"/>
                  <a:pt x="178" y="420"/>
                </a:cubicBezTo>
                <a:cubicBezTo>
                  <a:pt x="170" y="420"/>
                  <a:pt x="170" y="420"/>
                  <a:pt x="170" y="4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73">
            <a:extLst>
              <a:ext uri="{FF2B5EF4-FFF2-40B4-BE49-F238E27FC236}">
                <a16:creationId xmlns:a16="http://schemas.microsoft.com/office/drawing/2014/main" id="{F5DE0457-BEA1-F44E-96AF-9545D645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2970" y="10659841"/>
            <a:ext cx="197620" cy="442293"/>
          </a:xfrm>
          <a:custGeom>
            <a:avLst/>
            <a:gdLst>
              <a:gd name="T0" fmla="*/ 4068245 w 187"/>
              <a:gd name="T1" fmla="*/ 53787483 h 413"/>
              <a:gd name="T2" fmla="*/ 4068245 w 187"/>
              <a:gd name="T3" fmla="*/ 53787483 h 413"/>
              <a:gd name="T4" fmla="*/ 3051005 w 187"/>
              <a:gd name="T5" fmla="*/ 53787483 h 413"/>
              <a:gd name="T6" fmla="*/ 0 w 187"/>
              <a:gd name="T7" fmla="*/ 50654119 h 413"/>
              <a:gd name="T8" fmla="*/ 0 w 187"/>
              <a:gd name="T9" fmla="*/ 33813012 h 413"/>
              <a:gd name="T10" fmla="*/ 1016883 w 187"/>
              <a:gd name="T11" fmla="*/ 32768437 h 413"/>
              <a:gd name="T12" fmla="*/ 15382671 w 187"/>
              <a:gd name="T13" fmla="*/ 3133364 h 413"/>
              <a:gd name="T14" fmla="*/ 19450559 w 187"/>
              <a:gd name="T15" fmla="*/ 1044575 h 413"/>
              <a:gd name="T16" fmla="*/ 21484682 w 187"/>
              <a:gd name="T17" fmla="*/ 5222152 h 413"/>
              <a:gd name="T18" fmla="*/ 7119250 w 187"/>
              <a:gd name="T19" fmla="*/ 34857226 h 413"/>
              <a:gd name="T20" fmla="*/ 7119250 w 187"/>
              <a:gd name="T21" fmla="*/ 41123953 h 413"/>
              <a:gd name="T22" fmla="*/ 17416437 w 187"/>
              <a:gd name="T23" fmla="*/ 27415848 h 413"/>
              <a:gd name="T24" fmla="*/ 22628853 w 187"/>
              <a:gd name="T25" fmla="*/ 27415848 h 413"/>
              <a:gd name="T26" fmla="*/ 22628853 w 187"/>
              <a:gd name="T27" fmla="*/ 31593426 h 413"/>
              <a:gd name="T28" fmla="*/ 6102010 w 187"/>
              <a:gd name="T29" fmla="*/ 52742908 h 413"/>
              <a:gd name="T30" fmla="*/ 4068245 w 187"/>
              <a:gd name="T31" fmla="*/ 53787483 h 4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" h="413">
                <a:moveTo>
                  <a:pt x="32" y="412"/>
                </a:moveTo>
                <a:lnTo>
                  <a:pt x="32" y="412"/>
                </a:lnTo>
                <a:cubicBezTo>
                  <a:pt x="24" y="412"/>
                  <a:pt x="24" y="412"/>
                  <a:pt x="24" y="412"/>
                </a:cubicBezTo>
                <a:cubicBezTo>
                  <a:pt x="8" y="412"/>
                  <a:pt x="0" y="404"/>
                  <a:pt x="0" y="388"/>
                </a:cubicBezTo>
                <a:cubicBezTo>
                  <a:pt x="0" y="259"/>
                  <a:pt x="0" y="259"/>
                  <a:pt x="0" y="259"/>
                </a:cubicBezTo>
                <a:lnTo>
                  <a:pt x="8" y="251"/>
                </a:lnTo>
                <a:cubicBezTo>
                  <a:pt x="121" y="24"/>
                  <a:pt x="121" y="24"/>
                  <a:pt x="121" y="24"/>
                </a:cubicBezTo>
                <a:cubicBezTo>
                  <a:pt x="129" y="8"/>
                  <a:pt x="145" y="0"/>
                  <a:pt x="153" y="8"/>
                </a:cubicBezTo>
                <a:cubicBezTo>
                  <a:pt x="169" y="16"/>
                  <a:pt x="178" y="32"/>
                  <a:pt x="169" y="40"/>
                </a:cubicBezTo>
                <a:cubicBezTo>
                  <a:pt x="56" y="267"/>
                  <a:pt x="56" y="267"/>
                  <a:pt x="56" y="267"/>
                </a:cubicBezTo>
                <a:cubicBezTo>
                  <a:pt x="56" y="315"/>
                  <a:pt x="56" y="315"/>
                  <a:pt x="56" y="315"/>
                </a:cubicBezTo>
                <a:cubicBezTo>
                  <a:pt x="137" y="210"/>
                  <a:pt x="137" y="210"/>
                  <a:pt x="137" y="210"/>
                </a:cubicBezTo>
                <a:cubicBezTo>
                  <a:pt x="145" y="202"/>
                  <a:pt x="161" y="194"/>
                  <a:pt x="178" y="210"/>
                </a:cubicBezTo>
                <a:cubicBezTo>
                  <a:pt x="186" y="218"/>
                  <a:pt x="186" y="234"/>
                  <a:pt x="178" y="242"/>
                </a:cubicBezTo>
                <a:cubicBezTo>
                  <a:pt x="48" y="404"/>
                  <a:pt x="48" y="404"/>
                  <a:pt x="48" y="404"/>
                </a:cubicBezTo>
                <a:cubicBezTo>
                  <a:pt x="48" y="412"/>
                  <a:pt x="40" y="412"/>
                  <a:pt x="32" y="4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74">
            <a:extLst>
              <a:ext uri="{FF2B5EF4-FFF2-40B4-BE49-F238E27FC236}">
                <a16:creationId xmlns:a16="http://schemas.microsoft.com/office/drawing/2014/main" id="{D9764712-6110-3B4E-B4E5-80542003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9412" y="10871576"/>
            <a:ext cx="183506" cy="112926"/>
          </a:xfrm>
          <a:custGeom>
            <a:avLst/>
            <a:gdLst>
              <a:gd name="T0" fmla="*/ 19232363 w 170"/>
              <a:gd name="T1" fmla="*/ 13565397 h 106"/>
              <a:gd name="T2" fmla="*/ 19232363 w 170"/>
              <a:gd name="T3" fmla="*/ 13565397 h 106"/>
              <a:gd name="T4" fmla="*/ 3183421 w 170"/>
              <a:gd name="T5" fmla="*/ 13565397 h 106"/>
              <a:gd name="T6" fmla="*/ 0 w 170"/>
              <a:gd name="T7" fmla="*/ 10464560 h 106"/>
              <a:gd name="T8" fmla="*/ 0 w 170"/>
              <a:gd name="T9" fmla="*/ 3100477 h 106"/>
              <a:gd name="T10" fmla="*/ 3183421 w 170"/>
              <a:gd name="T11" fmla="*/ 0 h 106"/>
              <a:gd name="T12" fmla="*/ 19232363 w 170"/>
              <a:gd name="T13" fmla="*/ 0 h 106"/>
              <a:gd name="T14" fmla="*/ 22415784 w 170"/>
              <a:gd name="T15" fmla="*/ 3100477 h 106"/>
              <a:gd name="T16" fmla="*/ 22415784 w 170"/>
              <a:gd name="T17" fmla="*/ 10464560 h 106"/>
              <a:gd name="T18" fmla="*/ 19232363 w 170"/>
              <a:gd name="T19" fmla="*/ 13565397 h 106"/>
              <a:gd name="T20" fmla="*/ 6366477 w 170"/>
              <a:gd name="T21" fmla="*/ 7364083 h 106"/>
              <a:gd name="T22" fmla="*/ 6366477 w 170"/>
              <a:gd name="T23" fmla="*/ 7364083 h 106"/>
              <a:gd name="T24" fmla="*/ 14988045 w 170"/>
              <a:gd name="T25" fmla="*/ 7364083 h 106"/>
              <a:gd name="T26" fmla="*/ 14988045 w 170"/>
              <a:gd name="T27" fmla="*/ 7364083 h 106"/>
              <a:gd name="T28" fmla="*/ 6366477 w 170"/>
              <a:gd name="T29" fmla="*/ 7364083 h 1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70" h="106">
                <a:moveTo>
                  <a:pt x="145" y="105"/>
                </a:moveTo>
                <a:lnTo>
                  <a:pt x="145" y="105"/>
                </a:lnTo>
                <a:cubicBezTo>
                  <a:pt x="24" y="105"/>
                  <a:pt x="24" y="105"/>
                  <a:pt x="24" y="105"/>
                </a:cubicBezTo>
                <a:cubicBezTo>
                  <a:pt x="8" y="105"/>
                  <a:pt x="0" y="97"/>
                  <a:pt x="0" y="8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0"/>
                  <a:pt x="24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69" y="16"/>
                  <a:pt x="169" y="24"/>
                </a:cubicBezTo>
                <a:cubicBezTo>
                  <a:pt x="169" y="81"/>
                  <a:pt x="169" y="81"/>
                  <a:pt x="169" y="81"/>
                </a:cubicBezTo>
                <a:cubicBezTo>
                  <a:pt x="169" y="97"/>
                  <a:pt x="153" y="105"/>
                  <a:pt x="145" y="105"/>
                </a:cubicBezTo>
                <a:close/>
                <a:moveTo>
                  <a:pt x="48" y="57"/>
                </a:moveTo>
                <a:lnTo>
                  <a:pt x="48" y="57"/>
                </a:lnTo>
                <a:cubicBezTo>
                  <a:pt x="113" y="57"/>
                  <a:pt x="113" y="57"/>
                  <a:pt x="113" y="57"/>
                </a:cubicBezTo>
                <a:cubicBezTo>
                  <a:pt x="48" y="57"/>
                  <a:pt x="48" y="57"/>
                  <a:pt x="48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75">
            <a:extLst>
              <a:ext uri="{FF2B5EF4-FFF2-40B4-BE49-F238E27FC236}">
                <a16:creationId xmlns:a16="http://schemas.microsoft.com/office/drawing/2014/main" id="{EE5132F5-EA25-5041-A1E4-54A2F3DA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8822" y="10203431"/>
            <a:ext cx="164685" cy="164685"/>
          </a:xfrm>
          <a:custGeom>
            <a:avLst/>
            <a:gdLst>
              <a:gd name="T0" fmla="*/ 9502716 w 154"/>
              <a:gd name="T1" fmla="*/ 19916810 h 154"/>
              <a:gd name="T2" fmla="*/ 9502716 w 154"/>
              <a:gd name="T3" fmla="*/ 19916810 h 154"/>
              <a:gd name="T4" fmla="*/ 0 w 154"/>
              <a:gd name="T5" fmla="*/ 9502716 h 154"/>
              <a:gd name="T6" fmla="*/ 9502716 w 154"/>
              <a:gd name="T7" fmla="*/ 0 h 154"/>
              <a:gd name="T8" fmla="*/ 19916810 w 154"/>
              <a:gd name="T9" fmla="*/ 9502716 h 154"/>
              <a:gd name="T10" fmla="*/ 9502716 w 154"/>
              <a:gd name="T11" fmla="*/ 19916810 h 154"/>
              <a:gd name="T12" fmla="*/ 9502716 w 154"/>
              <a:gd name="T13" fmla="*/ 6248312 h 154"/>
              <a:gd name="T14" fmla="*/ 9502716 w 154"/>
              <a:gd name="T15" fmla="*/ 6248312 h 154"/>
              <a:gd name="T16" fmla="*/ 6248312 w 154"/>
              <a:gd name="T17" fmla="*/ 9502716 h 154"/>
              <a:gd name="T18" fmla="*/ 9502716 w 154"/>
              <a:gd name="T19" fmla="*/ 13668498 h 154"/>
              <a:gd name="T20" fmla="*/ 13668498 w 154"/>
              <a:gd name="T21" fmla="*/ 9502716 h 154"/>
              <a:gd name="T22" fmla="*/ 9502716 w 154"/>
              <a:gd name="T23" fmla="*/ 6248312 h 1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4" h="154">
                <a:moveTo>
                  <a:pt x="73" y="153"/>
                </a:moveTo>
                <a:lnTo>
                  <a:pt x="73" y="153"/>
                </a:lnTo>
                <a:cubicBezTo>
                  <a:pt x="32" y="153"/>
                  <a:pt x="0" y="121"/>
                  <a:pt x="0" y="73"/>
                </a:cubicBezTo>
                <a:cubicBezTo>
                  <a:pt x="0" y="32"/>
                  <a:pt x="32" y="0"/>
                  <a:pt x="73" y="0"/>
                </a:cubicBezTo>
                <a:cubicBezTo>
                  <a:pt x="121" y="0"/>
                  <a:pt x="153" y="32"/>
                  <a:pt x="153" y="73"/>
                </a:cubicBezTo>
                <a:cubicBezTo>
                  <a:pt x="153" y="121"/>
                  <a:pt x="121" y="153"/>
                  <a:pt x="73" y="153"/>
                </a:cubicBezTo>
                <a:close/>
                <a:moveTo>
                  <a:pt x="73" y="48"/>
                </a:moveTo>
                <a:lnTo>
                  <a:pt x="73" y="48"/>
                </a:lnTo>
                <a:cubicBezTo>
                  <a:pt x="65" y="48"/>
                  <a:pt x="48" y="65"/>
                  <a:pt x="48" y="73"/>
                </a:cubicBezTo>
                <a:cubicBezTo>
                  <a:pt x="48" y="89"/>
                  <a:pt x="65" y="105"/>
                  <a:pt x="73" y="105"/>
                </a:cubicBezTo>
                <a:cubicBezTo>
                  <a:pt x="89" y="105"/>
                  <a:pt x="105" y="89"/>
                  <a:pt x="105" y="73"/>
                </a:cubicBezTo>
                <a:cubicBezTo>
                  <a:pt x="105" y="65"/>
                  <a:pt x="89" y="48"/>
                  <a:pt x="73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76">
            <a:extLst>
              <a:ext uri="{FF2B5EF4-FFF2-40B4-BE49-F238E27FC236}">
                <a16:creationId xmlns:a16="http://schemas.microsoft.com/office/drawing/2014/main" id="{1CCB935F-EA22-604F-A4F8-930767F51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0581" y="10664545"/>
            <a:ext cx="61167" cy="432883"/>
          </a:xfrm>
          <a:custGeom>
            <a:avLst/>
            <a:gdLst>
              <a:gd name="T0" fmla="*/ 3164933 w 58"/>
              <a:gd name="T1" fmla="*/ 52537971 h 405"/>
              <a:gd name="T2" fmla="*/ 3164933 w 58"/>
              <a:gd name="T3" fmla="*/ 52537971 h 405"/>
              <a:gd name="T4" fmla="*/ 0 w 58"/>
              <a:gd name="T5" fmla="*/ 49417190 h 405"/>
              <a:gd name="T6" fmla="*/ 0 w 58"/>
              <a:gd name="T7" fmla="*/ 3121143 h 405"/>
              <a:gd name="T8" fmla="*/ 3164933 w 58"/>
              <a:gd name="T9" fmla="*/ 0 h 405"/>
              <a:gd name="T10" fmla="*/ 7216190 w 58"/>
              <a:gd name="T11" fmla="*/ 3121143 h 405"/>
              <a:gd name="T12" fmla="*/ 7216190 w 58"/>
              <a:gd name="T13" fmla="*/ 49417190 h 405"/>
              <a:gd name="T14" fmla="*/ 3164933 w 58"/>
              <a:gd name="T15" fmla="*/ 52537971 h 4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" h="405">
                <a:moveTo>
                  <a:pt x="25" y="404"/>
                </a:moveTo>
                <a:lnTo>
                  <a:pt x="25" y="404"/>
                </a:lnTo>
                <a:cubicBezTo>
                  <a:pt x="17" y="404"/>
                  <a:pt x="0" y="396"/>
                  <a:pt x="0" y="380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7" y="0"/>
                  <a:pt x="25" y="0"/>
                </a:cubicBezTo>
                <a:cubicBezTo>
                  <a:pt x="41" y="0"/>
                  <a:pt x="57" y="8"/>
                  <a:pt x="57" y="24"/>
                </a:cubicBezTo>
                <a:cubicBezTo>
                  <a:pt x="57" y="380"/>
                  <a:pt x="57" y="380"/>
                  <a:pt x="57" y="380"/>
                </a:cubicBezTo>
                <a:cubicBezTo>
                  <a:pt x="57" y="396"/>
                  <a:pt x="41" y="404"/>
                  <a:pt x="25" y="4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77">
            <a:extLst>
              <a:ext uri="{FF2B5EF4-FFF2-40B4-BE49-F238E27FC236}">
                <a16:creationId xmlns:a16="http://schemas.microsoft.com/office/drawing/2014/main" id="{C47A35EE-0E78-1C41-BDF9-7BDEC662D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757" y="6486284"/>
            <a:ext cx="1209247" cy="51759"/>
          </a:xfrm>
          <a:custGeom>
            <a:avLst/>
            <a:gdLst>
              <a:gd name="T0" fmla="*/ 143796316 w 1132"/>
              <a:gd name="T1" fmla="*/ 5977236 h 50"/>
              <a:gd name="T2" fmla="*/ 143796316 w 1132"/>
              <a:gd name="T3" fmla="*/ 5977236 h 50"/>
              <a:gd name="T4" fmla="*/ 3247317 w 1132"/>
              <a:gd name="T5" fmla="*/ 5977236 h 50"/>
              <a:gd name="T6" fmla="*/ 0 w 1132"/>
              <a:gd name="T7" fmla="*/ 3049738 h 50"/>
              <a:gd name="T8" fmla="*/ 3247317 w 1132"/>
              <a:gd name="T9" fmla="*/ 0 h 50"/>
              <a:gd name="T10" fmla="*/ 143796316 w 1132"/>
              <a:gd name="T11" fmla="*/ 0 h 50"/>
              <a:gd name="T12" fmla="*/ 146913884 w 1132"/>
              <a:gd name="T13" fmla="*/ 3049738 h 50"/>
              <a:gd name="T14" fmla="*/ 143796316 w 1132"/>
              <a:gd name="T15" fmla="*/ 5977236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32" h="50">
                <a:moveTo>
                  <a:pt x="1107" y="49"/>
                </a:moveTo>
                <a:lnTo>
                  <a:pt x="1107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41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107" y="0"/>
                  <a:pt x="1107" y="0"/>
                  <a:pt x="1107" y="0"/>
                </a:cubicBezTo>
                <a:cubicBezTo>
                  <a:pt x="1115" y="0"/>
                  <a:pt x="1131" y="8"/>
                  <a:pt x="1131" y="25"/>
                </a:cubicBezTo>
                <a:cubicBezTo>
                  <a:pt x="1131" y="41"/>
                  <a:pt x="1115" y="49"/>
                  <a:pt x="1107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78">
            <a:extLst>
              <a:ext uri="{FF2B5EF4-FFF2-40B4-BE49-F238E27FC236}">
                <a16:creationId xmlns:a16="http://schemas.microsoft.com/office/drawing/2014/main" id="{2E33964A-CFB5-3E4C-8D87-B1029228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757" y="7116788"/>
            <a:ext cx="1218658" cy="51759"/>
          </a:xfrm>
          <a:custGeom>
            <a:avLst/>
            <a:gdLst>
              <a:gd name="T0" fmla="*/ 144000474 w 1140"/>
              <a:gd name="T1" fmla="*/ 6096725 h 49"/>
              <a:gd name="T2" fmla="*/ 144000474 w 1140"/>
              <a:gd name="T3" fmla="*/ 6096725 h 49"/>
              <a:gd name="T4" fmla="*/ 4292676 w 1140"/>
              <a:gd name="T5" fmla="*/ 6096725 h 49"/>
              <a:gd name="T6" fmla="*/ 0 w 1140"/>
              <a:gd name="T7" fmla="*/ 3048184 h 49"/>
              <a:gd name="T8" fmla="*/ 4292676 w 1140"/>
              <a:gd name="T9" fmla="*/ 0 h 49"/>
              <a:gd name="T10" fmla="*/ 144000474 w 1140"/>
              <a:gd name="T11" fmla="*/ 0 h 49"/>
              <a:gd name="T12" fmla="*/ 148162948 w 1140"/>
              <a:gd name="T13" fmla="*/ 3048184 h 49"/>
              <a:gd name="T14" fmla="*/ 144000474 w 1140"/>
              <a:gd name="T15" fmla="*/ 6096725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40" h="49">
                <a:moveTo>
                  <a:pt x="1107" y="48"/>
                </a:moveTo>
                <a:lnTo>
                  <a:pt x="1107" y="48"/>
                </a:lnTo>
                <a:cubicBezTo>
                  <a:pt x="33" y="48"/>
                  <a:pt x="33" y="48"/>
                  <a:pt x="33" y="48"/>
                </a:cubicBezTo>
                <a:cubicBezTo>
                  <a:pt x="16" y="48"/>
                  <a:pt x="0" y="40"/>
                  <a:pt x="0" y="24"/>
                </a:cubicBezTo>
                <a:cubicBezTo>
                  <a:pt x="0" y="8"/>
                  <a:pt x="16" y="0"/>
                  <a:pt x="33" y="0"/>
                </a:cubicBezTo>
                <a:cubicBezTo>
                  <a:pt x="1107" y="0"/>
                  <a:pt x="1107" y="0"/>
                  <a:pt x="1107" y="0"/>
                </a:cubicBezTo>
                <a:cubicBezTo>
                  <a:pt x="1123" y="0"/>
                  <a:pt x="1139" y="8"/>
                  <a:pt x="1139" y="24"/>
                </a:cubicBezTo>
                <a:cubicBezTo>
                  <a:pt x="1139" y="40"/>
                  <a:pt x="1123" y="48"/>
                  <a:pt x="1107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79">
            <a:extLst>
              <a:ext uri="{FF2B5EF4-FFF2-40B4-BE49-F238E27FC236}">
                <a16:creationId xmlns:a16="http://schemas.microsoft.com/office/drawing/2014/main" id="{EC9BBDBF-6949-9344-82CA-90CB8683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334" y="6486284"/>
            <a:ext cx="1068093" cy="682262"/>
          </a:xfrm>
          <a:custGeom>
            <a:avLst/>
            <a:gdLst>
              <a:gd name="T0" fmla="*/ 125084045 w 1003"/>
              <a:gd name="T1" fmla="*/ 82920717 h 638"/>
              <a:gd name="T2" fmla="*/ 125084045 w 1003"/>
              <a:gd name="T3" fmla="*/ 82920717 h 638"/>
              <a:gd name="T4" fmla="*/ 3098116 w 1003"/>
              <a:gd name="T5" fmla="*/ 82920717 h 638"/>
              <a:gd name="T6" fmla="*/ 0 w 1003"/>
              <a:gd name="T7" fmla="*/ 79796582 h 638"/>
              <a:gd name="T8" fmla="*/ 0 w 1003"/>
              <a:gd name="T9" fmla="*/ 3254382 h 638"/>
              <a:gd name="T10" fmla="*/ 3098116 w 1003"/>
              <a:gd name="T11" fmla="*/ 0 h 638"/>
              <a:gd name="T12" fmla="*/ 125084045 w 1003"/>
              <a:gd name="T13" fmla="*/ 0 h 638"/>
              <a:gd name="T14" fmla="*/ 129344089 w 1003"/>
              <a:gd name="T15" fmla="*/ 3254382 h 638"/>
              <a:gd name="T16" fmla="*/ 129344089 w 1003"/>
              <a:gd name="T17" fmla="*/ 79796582 h 638"/>
              <a:gd name="T18" fmla="*/ 125084045 w 1003"/>
              <a:gd name="T19" fmla="*/ 82920717 h 638"/>
              <a:gd name="T20" fmla="*/ 6196232 w 1003"/>
              <a:gd name="T21" fmla="*/ 76672448 h 638"/>
              <a:gd name="T22" fmla="*/ 6196232 w 1003"/>
              <a:gd name="T23" fmla="*/ 76672448 h 638"/>
              <a:gd name="T24" fmla="*/ 121985929 w 1003"/>
              <a:gd name="T25" fmla="*/ 76672448 h 638"/>
              <a:gd name="T26" fmla="*/ 121985929 w 1003"/>
              <a:gd name="T27" fmla="*/ 6378517 h 638"/>
              <a:gd name="T28" fmla="*/ 6196232 w 1003"/>
              <a:gd name="T29" fmla="*/ 6378517 h 638"/>
              <a:gd name="T30" fmla="*/ 6196232 w 1003"/>
              <a:gd name="T31" fmla="*/ 76672448 h 6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03" h="638">
                <a:moveTo>
                  <a:pt x="969" y="637"/>
                </a:moveTo>
                <a:lnTo>
                  <a:pt x="969" y="637"/>
                </a:lnTo>
                <a:cubicBezTo>
                  <a:pt x="24" y="637"/>
                  <a:pt x="24" y="637"/>
                  <a:pt x="24" y="637"/>
                </a:cubicBezTo>
                <a:cubicBezTo>
                  <a:pt x="8" y="637"/>
                  <a:pt x="0" y="629"/>
                  <a:pt x="0" y="61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4" y="0"/>
                </a:cubicBezTo>
                <a:cubicBezTo>
                  <a:pt x="969" y="0"/>
                  <a:pt x="969" y="0"/>
                  <a:pt x="969" y="0"/>
                </a:cubicBezTo>
                <a:cubicBezTo>
                  <a:pt x="985" y="0"/>
                  <a:pt x="1002" y="8"/>
                  <a:pt x="1002" y="25"/>
                </a:cubicBezTo>
                <a:cubicBezTo>
                  <a:pt x="1002" y="613"/>
                  <a:pt x="1002" y="613"/>
                  <a:pt x="1002" y="613"/>
                </a:cubicBezTo>
                <a:cubicBezTo>
                  <a:pt x="1002" y="629"/>
                  <a:pt x="985" y="637"/>
                  <a:pt x="969" y="637"/>
                </a:cubicBezTo>
                <a:close/>
                <a:moveTo>
                  <a:pt x="48" y="589"/>
                </a:moveTo>
                <a:lnTo>
                  <a:pt x="48" y="589"/>
                </a:lnTo>
                <a:cubicBezTo>
                  <a:pt x="945" y="589"/>
                  <a:pt x="945" y="589"/>
                  <a:pt x="945" y="589"/>
                </a:cubicBezTo>
                <a:cubicBezTo>
                  <a:pt x="945" y="49"/>
                  <a:pt x="945" y="49"/>
                  <a:pt x="945" y="49"/>
                </a:cubicBezTo>
                <a:cubicBezTo>
                  <a:pt x="48" y="49"/>
                  <a:pt x="48" y="49"/>
                  <a:pt x="48" y="49"/>
                </a:cubicBezTo>
                <a:lnTo>
                  <a:pt x="48" y="5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80">
            <a:extLst>
              <a:ext uri="{FF2B5EF4-FFF2-40B4-BE49-F238E27FC236}">
                <a16:creationId xmlns:a16="http://schemas.microsoft.com/office/drawing/2014/main" id="{ED3B9B6A-62BE-9249-9BE7-2D89A49FC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501" y="7116788"/>
            <a:ext cx="61170" cy="432883"/>
          </a:xfrm>
          <a:custGeom>
            <a:avLst/>
            <a:gdLst>
              <a:gd name="T0" fmla="*/ 4178128 w 58"/>
              <a:gd name="T1" fmla="*/ 52537971 h 405"/>
              <a:gd name="T2" fmla="*/ 4178128 w 58"/>
              <a:gd name="T3" fmla="*/ 52537971 h 405"/>
              <a:gd name="T4" fmla="*/ 0 w 58"/>
              <a:gd name="T5" fmla="*/ 48376809 h 405"/>
              <a:gd name="T6" fmla="*/ 0 w 58"/>
              <a:gd name="T7" fmla="*/ 3121143 h 405"/>
              <a:gd name="T8" fmla="*/ 4178128 w 58"/>
              <a:gd name="T9" fmla="*/ 0 h 405"/>
              <a:gd name="T10" fmla="*/ 7216895 w 58"/>
              <a:gd name="T11" fmla="*/ 3121143 h 405"/>
              <a:gd name="T12" fmla="*/ 7216895 w 58"/>
              <a:gd name="T13" fmla="*/ 48376809 h 405"/>
              <a:gd name="T14" fmla="*/ 4178128 w 58"/>
              <a:gd name="T15" fmla="*/ 52537971 h 40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" h="405">
                <a:moveTo>
                  <a:pt x="33" y="404"/>
                </a:moveTo>
                <a:lnTo>
                  <a:pt x="33" y="404"/>
                </a:lnTo>
                <a:cubicBezTo>
                  <a:pt x="17" y="404"/>
                  <a:pt x="0" y="388"/>
                  <a:pt x="0" y="37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7" y="0"/>
                  <a:pt x="33" y="0"/>
                </a:cubicBezTo>
                <a:cubicBezTo>
                  <a:pt x="41" y="0"/>
                  <a:pt x="57" y="8"/>
                  <a:pt x="57" y="24"/>
                </a:cubicBezTo>
                <a:cubicBezTo>
                  <a:pt x="57" y="372"/>
                  <a:pt x="57" y="372"/>
                  <a:pt x="57" y="372"/>
                </a:cubicBezTo>
                <a:cubicBezTo>
                  <a:pt x="57" y="388"/>
                  <a:pt x="41" y="404"/>
                  <a:pt x="33" y="4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81">
            <a:extLst>
              <a:ext uri="{FF2B5EF4-FFF2-40B4-BE49-F238E27FC236}">
                <a16:creationId xmlns:a16="http://schemas.microsoft.com/office/drawing/2014/main" id="{8ECBCDB6-94D6-0E47-8B7E-FA0A5694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775" y="7483797"/>
            <a:ext cx="639914" cy="207031"/>
          </a:xfrm>
          <a:custGeom>
            <a:avLst/>
            <a:gdLst>
              <a:gd name="T0" fmla="*/ 4157246 w 599"/>
              <a:gd name="T1" fmla="*/ 24892391 h 195"/>
              <a:gd name="T2" fmla="*/ 4157246 w 599"/>
              <a:gd name="T3" fmla="*/ 24892391 h 195"/>
              <a:gd name="T4" fmla="*/ 1039131 w 599"/>
              <a:gd name="T5" fmla="*/ 22839517 h 195"/>
              <a:gd name="T6" fmla="*/ 2078623 w 599"/>
              <a:gd name="T7" fmla="*/ 18733412 h 195"/>
              <a:gd name="T8" fmla="*/ 37804486 w 599"/>
              <a:gd name="T9" fmla="*/ 1026616 h 195"/>
              <a:gd name="T10" fmla="*/ 40922602 w 599"/>
              <a:gd name="T11" fmla="*/ 1026616 h 195"/>
              <a:gd name="T12" fmla="*/ 75609333 w 599"/>
              <a:gd name="T13" fmla="*/ 18733412 h 195"/>
              <a:gd name="T14" fmla="*/ 76648465 w 599"/>
              <a:gd name="T15" fmla="*/ 22839517 h 195"/>
              <a:gd name="T16" fmla="*/ 72361462 w 599"/>
              <a:gd name="T17" fmla="*/ 23865775 h 195"/>
              <a:gd name="T18" fmla="*/ 39883110 w 599"/>
              <a:gd name="T19" fmla="*/ 7313832 h 195"/>
              <a:gd name="T20" fmla="*/ 5196378 w 599"/>
              <a:gd name="T21" fmla="*/ 23865775 h 195"/>
              <a:gd name="T22" fmla="*/ 4157246 w 599"/>
              <a:gd name="T23" fmla="*/ 24892391 h 19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99" h="195">
                <a:moveTo>
                  <a:pt x="32" y="194"/>
                </a:moveTo>
                <a:lnTo>
                  <a:pt x="32" y="194"/>
                </a:lnTo>
                <a:cubicBezTo>
                  <a:pt x="16" y="194"/>
                  <a:pt x="8" y="186"/>
                  <a:pt x="8" y="178"/>
                </a:cubicBezTo>
                <a:cubicBezTo>
                  <a:pt x="0" y="162"/>
                  <a:pt x="8" y="146"/>
                  <a:pt x="16" y="146"/>
                </a:cubicBezTo>
                <a:cubicBezTo>
                  <a:pt x="291" y="8"/>
                  <a:pt x="291" y="8"/>
                  <a:pt x="291" y="8"/>
                </a:cubicBezTo>
                <a:cubicBezTo>
                  <a:pt x="299" y="0"/>
                  <a:pt x="307" y="0"/>
                  <a:pt x="315" y="8"/>
                </a:cubicBezTo>
                <a:cubicBezTo>
                  <a:pt x="582" y="146"/>
                  <a:pt x="582" y="146"/>
                  <a:pt x="582" y="146"/>
                </a:cubicBezTo>
                <a:cubicBezTo>
                  <a:pt x="598" y="146"/>
                  <a:pt x="598" y="162"/>
                  <a:pt x="590" y="178"/>
                </a:cubicBezTo>
                <a:cubicBezTo>
                  <a:pt x="590" y="186"/>
                  <a:pt x="574" y="194"/>
                  <a:pt x="557" y="186"/>
                </a:cubicBezTo>
                <a:cubicBezTo>
                  <a:pt x="307" y="57"/>
                  <a:pt x="307" y="57"/>
                  <a:pt x="307" y="57"/>
                </a:cubicBezTo>
                <a:cubicBezTo>
                  <a:pt x="40" y="186"/>
                  <a:pt x="40" y="186"/>
                  <a:pt x="40" y="186"/>
                </a:cubicBezTo>
                <a:cubicBezTo>
                  <a:pt x="40" y="194"/>
                  <a:pt x="32" y="194"/>
                  <a:pt x="32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82">
            <a:extLst>
              <a:ext uri="{FF2B5EF4-FFF2-40B4-BE49-F238E27FC236}">
                <a16:creationId xmlns:a16="http://schemas.microsoft.com/office/drawing/2014/main" id="{61645FD0-B00B-3C47-9193-E3631F8FA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501" y="7563788"/>
            <a:ext cx="51759" cy="131747"/>
          </a:xfrm>
          <a:custGeom>
            <a:avLst/>
            <a:gdLst>
              <a:gd name="T0" fmla="*/ 3049738 w 50"/>
              <a:gd name="T1" fmla="*/ 16062481 h 122"/>
              <a:gd name="T2" fmla="*/ 3049738 w 50"/>
              <a:gd name="T3" fmla="*/ 16062481 h 122"/>
              <a:gd name="T4" fmla="*/ 0 w 50"/>
              <a:gd name="T5" fmla="*/ 11814591 h 122"/>
              <a:gd name="T6" fmla="*/ 0 w 50"/>
              <a:gd name="T7" fmla="*/ 3185826 h 122"/>
              <a:gd name="T8" fmla="*/ 3049738 w 50"/>
              <a:gd name="T9" fmla="*/ 0 h 122"/>
              <a:gd name="T10" fmla="*/ 5977236 w 50"/>
              <a:gd name="T11" fmla="*/ 3185826 h 122"/>
              <a:gd name="T12" fmla="*/ 5977236 w 50"/>
              <a:gd name="T13" fmla="*/ 11814591 h 122"/>
              <a:gd name="T14" fmla="*/ 3049738 w 50"/>
              <a:gd name="T15" fmla="*/ 16062481 h 1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0" h="122">
                <a:moveTo>
                  <a:pt x="25" y="121"/>
                </a:moveTo>
                <a:lnTo>
                  <a:pt x="25" y="121"/>
                </a:lnTo>
                <a:cubicBezTo>
                  <a:pt x="9" y="121"/>
                  <a:pt x="0" y="105"/>
                  <a:pt x="0" y="8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9" y="0"/>
                  <a:pt x="25" y="0"/>
                </a:cubicBezTo>
                <a:cubicBezTo>
                  <a:pt x="41" y="0"/>
                  <a:pt x="49" y="8"/>
                  <a:pt x="49" y="24"/>
                </a:cubicBezTo>
                <a:cubicBezTo>
                  <a:pt x="49" y="89"/>
                  <a:pt x="49" y="89"/>
                  <a:pt x="49" y="89"/>
                </a:cubicBezTo>
                <a:cubicBezTo>
                  <a:pt x="49" y="105"/>
                  <a:pt x="41" y="121"/>
                  <a:pt x="25" y="1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83">
            <a:extLst>
              <a:ext uri="{FF2B5EF4-FFF2-40B4-BE49-F238E27FC236}">
                <a16:creationId xmlns:a16="http://schemas.microsoft.com/office/drawing/2014/main" id="{3818064B-33AE-0442-AB33-6AAE98D81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59" y="6618031"/>
            <a:ext cx="442293" cy="437590"/>
          </a:xfrm>
          <a:custGeom>
            <a:avLst/>
            <a:gdLst>
              <a:gd name="T0" fmla="*/ 51698694 w 413"/>
              <a:gd name="T1" fmla="*/ 24911762 h 412"/>
              <a:gd name="T2" fmla="*/ 51698694 w 413"/>
              <a:gd name="T3" fmla="*/ 24911762 h 412"/>
              <a:gd name="T4" fmla="*/ 28460423 w 413"/>
              <a:gd name="T5" fmla="*/ 24911762 h 412"/>
              <a:gd name="T6" fmla="*/ 32638001 w 413"/>
              <a:gd name="T7" fmla="*/ 2183036 h 412"/>
              <a:gd name="T8" fmla="*/ 31593426 w 413"/>
              <a:gd name="T9" fmla="*/ 0 h 412"/>
              <a:gd name="T10" fmla="*/ 26240837 w 413"/>
              <a:gd name="T11" fmla="*/ 0 h 412"/>
              <a:gd name="T12" fmla="*/ 7310941 w 413"/>
              <a:gd name="T13" fmla="*/ 7319548 h 412"/>
              <a:gd name="T14" fmla="*/ 0 w 413"/>
              <a:gd name="T15" fmla="*/ 26966152 h 412"/>
              <a:gd name="T16" fmla="*/ 7310941 w 413"/>
              <a:gd name="T17" fmla="*/ 44558725 h 412"/>
              <a:gd name="T18" fmla="*/ 7310941 w 413"/>
              <a:gd name="T19" fmla="*/ 45585741 h 412"/>
              <a:gd name="T20" fmla="*/ 7310941 w 413"/>
              <a:gd name="T21" fmla="*/ 45585741 h 412"/>
              <a:gd name="T22" fmla="*/ 26240837 w 413"/>
              <a:gd name="T23" fmla="*/ 52777002 h 412"/>
              <a:gd name="T24" fmla="*/ 45301530 w 413"/>
              <a:gd name="T25" fmla="*/ 45585741 h 412"/>
              <a:gd name="T26" fmla="*/ 53787483 w 413"/>
              <a:gd name="T27" fmla="*/ 26966152 h 412"/>
              <a:gd name="T28" fmla="*/ 51698694 w 413"/>
              <a:gd name="T29" fmla="*/ 24911762 h 412"/>
              <a:gd name="T30" fmla="*/ 10444305 w 413"/>
              <a:gd name="T31" fmla="*/ 10401312 h 412"/>
              <a:gd name="T32" fmla="*/ 10444305 w 413"/>
              <a:gd name="T33" fmla="*/ 10401312 h 412"/>
              <a:gd name="T34" fmla="*/ 26240837 w 413"/>
              <a:gd name="T35" fmla="*/ 3210410 h 412"/>
              <a:gd name="T36" fmla="*/ 28460423 w 413"/>
              <a:gd name="T37" fmla="*/ 4237426 h 412"/>
              <a:gd name="T38" fmla="*/ 24152048 w 413"/>
              <a:gd name="T39" fmla="*/ 25939137 h 412"/>
              <a:gd name="T40" fmla="*/ 8355155 w 413"/>
              <a:gd name="T41" fmla="*/ 41476603 h 412"/>
              <a:gd name="T42" fmla="*/ 3133364 w 413"/>
              <a:gd name="T43" fmla="*/ 26966152 h 412"/>
              <a:gd name="T44" fmla="*/ 10444305 w 413"/>
              <a:gd name="T45" fmla="*/ 10401312 h 412"/>
              <a:gd name="T46" fmla="*/ 43212742 w 413"/>
              <a:gd name="T47" fmla="*/ 42503977 h 412"/>
              <a:gd name="T48" fmla="*/ 43212742 w 413"/>
              <a:gd name="T49" fmla="*/ 42503977 h 412"/>
              <a:gd name="T50" fmla="*/ 26240837 w 413"/>
              <a:gd name="T51" fmla="*/ 49694879 h 412"/>
              <a:gd name="T52" fmla="*/ 11488518 w 413"/>
              <a:gd name="T53" fmla="*/ 43531351 h 412"/>
              <a:gd name="T54" fmla="*/ 27415848 w 413"/>
              <a:gd name="T55" fmla="*/ 27993527 h 412"/>
              <a:gd name="T56" fmla="*/ 49479108 w 413"/>
              <a:gd name="T57" fmla="*/ 27993527 h 412"/>
              <a:gd name="T58" fmla="*/ 43212742 w 413"/>
              <a:gd name="T59" fmla="*/ 42503977 h 41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13" h="412">
                <a:moveTo>
                  <a:pt x="396" y="194"/>
                </a:moveTo>
                <a:lnTo>
                  <a:pt x="396" y="194"/>
                </a:lnTo>
                <a:cubicBezTo>
                  <a:pt x="218" y="194"/>
                  <a:pt x="218" y="194"/>
                  <a:pt x="218" y="194"/>
                </a:cubicBezTo>
                <a:cubicBezTo>
                  <a:pt x="250" y="17"/>
                  <a:pt x="250" y="17"/>
                  <a:pt x="250" y="17"/>
                </a:cubicBezTo>
                <a:cubicBezTo>
                  <a:pt x="250" y="9"/>
                  <a:pt x="250" y="9"/>
                  <a:pt x="242" y="0"/>
                </a:cubicBezTo>
                <a:cubicBezTo>
                  <a:pt x="226" y="0"/>
                  <a:pt x="218" y="0"/>
                  <a:pt x="201" y="0"/>
                </a:cubicBezTo>
                <a:cubicBezTo>
                  <a:pt x="145" y="0"/>
                  <a:pt x="97" y="25"/>
                  <a:pt x="56" y="57"/>
                </a:cubicBezTo>
                <a:cubicBezTo>
                  <a:pt x="16" y="98"/>
                  <a:pt x="0" y="154"/>
                  <a:pt x="0" y="210"/>
                </a:cubicBezTo>
                <a:cubicBezTo>
                  <a:pt x="0" y="258"/>
                  <a:pt x="16" y="306"/>
                  <a:pt x="56" y="347"/>
                </a:cubicBezTo>
                <a:lnTo>
                  <a:pt x="56" y="355"/>
                </a:lnTo>
                <a:cubicBezTo>
                  <a:pt x="97" y="395"/>
                  <a:pt x="145" y="411"/>
                  <a:pt x="201" y="411"/>
                </a:cubicBezTo>
                <a:cubicBezTo>
                  <a:pt x="258" y="411"/>
                  <a:pt x="307" y="387"/>
                  <a:pt x="347" y="355"/>
                </a:cubicBezTo>
                <a:cubicBezTo>
                  <a:pt x="387" y="314"/>
                  <a:pt x="412" y="258"/>
                  <a:pt x="412" y="210"/>
                </a:cubicBezTo>
                <a:cubicBezTo>
                  <a:pt x="412" y="202"/>
                  <a:pt x="404" y="194"/>
                  <a:pt x="396" y="194"/>
                </a:cubicBezTo>
                <a:close/>
                <a:moveTo>
                  <a:pt x="80" y="81"/>
                </a:moveTo>
                <a:lnTo>
                  <a:pt x="80" y="81"/>
                </a:lnTo>
                <a:cubicBezTo>
                  <a:pt x="113" y="49"/>
                  <a:pt x="153" y="25"/>
                  <a:pt x="201" y="25"/>
                </a:cubicBezTo>
                <a:cubicBezTo>
                  <a:pt x="210" y="25"/>
                  <a:pt x="218" y="33"/>
                  <a:pt x="218" y="33"/>
                </a:cubicBezTo>
                <a:cubicBezTo>
                  <a:pt x="185" y="202"/>
                  <a:pt x="185" y="202"/>
                  <a:pt x="185" y="202"/>
                </a:cubicBezTo>
                <a:cubicBezTo>
                  <a:pt x="64" y="323"/>
                  <a:pt x="64" y="323"/>
                  <a:pt x="64" y="323"/>
                </a:cubicBezTo>
                <a:cubicBezTo>
                  <a:pt x="40" y="290"/>
                  <a:pt x="24" y="250"/>
                  <a:pt x="24" y="210"/>
                </a:cubicBezTo>
                <a:cubicBezTo>
                  <a:pt x="24" y="162"/>
                  <a:pt x="40" y="114"/>
                  <a:pt x="80" y="81"/>
                </a:cubicBezTo>
                <a:close/>
                <a:moveTo>
                  <a:pt x="331" y="331"/>
                </a:moveTo>
                <a:lnTo>
                  <a:pt x="331" y="331"/>
                </a:lnTo>
                <a:cubicBezTo>
                  <a:pt x="299" y="363"/>
                  <a:pt x="250" y="387"/>
                  <a:pt x="201" y="387"/>
                </a:cubicBezTo>
                <a:cubicBezTo>
                  <a:pt x="161" y="387"/>
                  <a:pt x="121" y="371"/>
                  <a:pt x="88" y="339"/>
                </a:cubicBezTo>
                <a:cubicBezTo>
                  <a:pt x="210" y="218"/>
                  <a:pt x="210" y="218"/>
                  <a:pt x="210" y="218"/>
                </a:cubicBezTo>
                <a:cubicBezTo>
                  <a:pt x="379" y="218"/>
                  <a:pt x="379" y="218"/>
                  <a:pt x="379" y="218"/>
                </a:cubicBezTo>
                <a:cubicBezTo>
                  <a:pt x="379" y="266"/>
                  <a:pt x="355" y="298"/>
                  <a:pt x="331" y="3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84">
            <a:extLst>
              <a:ext uri="{FF2B5EF4-FFF2-40B4-BE49-F238E27FC236}">
                <a16:creationId xmlns:a16="http://schemas.microsoft.com/office/drawing/2014/main" id="{138A9C62-141C-E742-8F55-6B6816E91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50" y="6575686"/>
            <a:ext cx="239966" cy="235262"/>
          </a:xfrm>
          <a:custGeom>
            <a:avLst/>
            <a:gdLst>
              <a:gd name="T0" fmla="*/ 21625057 w 227"/>
              <a:gd name="T1" fmla="*/ 9589515 h 219"/>
              <a:gd name="T2" fmla="*/ 21625057 w 227"/>
              <a:gd name="T3" fmla="*/ 9589515 h 219"/>
              <a:gd name="T4" fmla="*/ 6106033 w 227"/>
              <a:gd name="T5" fmla="*/ 0 h 219"/>
              <a:gd name="T6" fmla="*/ 5088123 w 227"/>
              <a:gd name="T7" fmla="*/ 0 h 219"/>
              <a:gd name="T8" fmla="*/ 4070570 w 227"/>
              <a:gd name="T9" fmla="*/ 1051084 h 219"/>
              <a:gd name="T10" fmla="*/ 0 w 227"/>
              <a:gd name="T11" fmla="*/ 26535534 h 219"/>
              <a:gd name="T12" fmla="*/ 0 w 227"/>
              <a:gd name="T13" fmla="*/ 27586618 h 219"/>
              <a:gd name="T14" fmla="*/ 2035463 w 227"/>
              <a:gd name="T15" fmla="*/ 28637703 h 219"/>
              <a:gd name="T16" fmla="*/ 26713537 w 227"/>
              <a:gd name="T17" fmla="*/ 28637703 h 219"/>
              <a:gd name="T18" fmla="*/ 28748643 w 227"/>
              <a:gd name="T19" fmla="*/ 26535534 h 219"/>
              <a:gd name="T20" fmla="*/ 21625057 w 227"/>
              <a:gd name="T21" fmla="*/ 9589515 h 219"/>
              <a:gd name="T22" fmla="*/ 4070570 w 227"/>
              <a:gd name="T23" fmla="*/ 25484812 h 219"/>
              <a:gd name="T24" fmla="*/ 4070570 w 227"/>
              <a:gd name="T25" fmla="*/ 25484812 h 219"/>
              <a:gd name="T26" fmla="*/ 7250914 w 227"/>
              <a:gd name="T27" fmla="*/ 4203613 h 219"/>
              <a:gd name="T28" fmla="*/ 19589951 w 227"/>
              <a:gd name="T29" fmla="*/ 11691321 h 219"/>
              <a:gd name="T30" fmla="*/ 24678074 w 227"/>
              <a:gd name="T31" fmla="*/ 25484812 h 219"/>
              <a:gd name="T32" fmla="*/ 4070570 w 227"/>
              <a:gd name="T33" fmla="*/ 25484812 h 2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7" h="219">
                <a:moveTo>
                  <a:pt x="170" y="73"/>
                </a:moveTo>
                <a:lnTo>
                  <a:pt x="170" y="73"/>
                </a:lnTo>
                <a:cubicBezTo>
                  <a:pt x="145" y="32"/>
                  <a:pt x="97" y="8"/>
                  <a:pt x="48" y="0"/>
                </a:cubicBezTo>
                <a:lnTo>
                  <a:pt x="40" y="0"/>
                </a:lnTo>
                <a:cubicBezTo>
                  <a:pt x="32" y="0"/>
                  <a:pt x="32" y="8"/>
                  <a:pt x="32" y="8"/>
                </a:cubicBezTo>
                <a:cubicBezTo>
                  <a:pt x="0" y="202"/>
                  <a:pt x="0" y="202"/>
                  <a:pt x="0" y="202"/>
                </a:cubicBezTo>
                <a:lnTo>
                  <a:pt x="0" y="210"/>
                </a:lnTo>
                <a:cubicBezTo>
                  <a:pt x="8" y="218"/>
                  <a:pt x="8" y="218"/>
                  <a:pt x="16" y="218"/>
                </a:cubicBezTo>
                <a:cubicBezTo>
                  <a:pt x="210" y="218"/>
                  <a:pt x="210" y="218"/>
                  <a:pt x="210" y="218"/>
                </a:cubicBezTo>
                <a:cubicBezTo>
                  <a:pt x="218" y="218"/>
                  <a:pt x="226" y="210"/>
                  <a:pt x="226" y="202"/>
                </a:cubicBezTo>
                <a:cubicBezTo>
                  <a:pt x="226" y="154"/>
                  <a:pt x="202" y="105"/>
                  <a:pt x="170" y="73"/>
                </a:cubicBezTo>
                <a:close/>
                <a:moveTo>
                  <a:pt x="32" y="194"/>
                </a:moveTo>
                <a:lnTo>
                  <a:pt x="32" y="194"/>
                </a:lnTo>
                <a:cubicBezTo>
                  <a:pt x="57" y="32"/>
                  <a:pt x="57" y="32"/>
                  <a:pt x="57" y="32"/>
                </a:cubicBezTo>
                <a:cubicBezTo>
                  <a:pt x="97" y="40"/>
                  <a:pt x="129" y="57"/>
                  <a:pt x="154" y="89"/>
                </a:cubicBezTo>
                <a:cubicBezTo>
                  <a:pt x="178" y="121"/>
                  <a:pt x="194" y="154"/>
                  <a:pt x="194" y="194"/>
                </a:cubicBezTo>
                <a:lnTo>
                  <a:pt x="32" y="1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FFE3C8F-2B8F-A140-8D63-055FA8768D53}"/>
              </a:ext>
            </a:extLst>
          </p:cNvPr>
          <p:cNvGrpSpPr/>
          <p:nvPr/>
        </p:nvGrpSpPr>
        <p:grpSpPr>
          <a:xfrm>
            <a:off x="19197771" y="1526652"/>
            <a:ext cx="2474295" cy="1332187"/>
            <a:chOff x="5532065" y="11214194"/>
            <a:chExt cx="2474295" cy="1332187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7D6A31EB-2DFA-C642-80DD-0980EB03CE32}"/>
                </a:ext>
              </a:extLst>
            </p:cNvPr>
            <p:cNvSpPr txBox="1"/>
            <p:nvPr/>
          </p:nvSpPr>
          <p:spPr>
            <a:xfrm>
              <a:off x="5533429" y="1121419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83A2FCB-A3A9-9246-9055-DED67B57DC34}"/>
                </a:ext>
              </a:extLst>
            </p:cNvPr>
            <p:cNvSpPr/>
            <p:nvPr/>
          </p:nvSpPr>
          <p:spPr>
            <a:xfrm>
              <a:off x="5532065" y="11715384"/>
              <a:ext cx="2474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005F09B-6132-2B4D-9E7D-D8ABA00EBBF2}"/>
              </a:ext>
            </a:extLst>
          </p:cNvPr>
          <p:cNvGrpSpPr/>
          <p:nvPr/>
        </p:nvGrpSpPr>
        <p:grpSpPr>
          <a:xfrm>
            <a:off x="17288760" y="9804378"/>
            <a:ext cx="2474295" cy="1332187"/>
            <a:chOff x="5532065" y="11214194"/>
            <a:chExt cx="2474295" cy="1332187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1C660ACB-8F07-F147-B75E-022FC523896B}"/>
                </a:ext>
              </a:extLst>
            </p:cNvPr>
            <p:cNvSpPr txBox="1"/>
            <p:nvPr/>
          </p:nvSpPr>
          <p:spPr>
            <a:xfrm>
              <a:off x="5533429" y="1121419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F31AC46-084F-0549-9D40-5F66DEB724DD}"/>
                </a:ext>
              </a:extLst>
            </p:cNvPr>
            <p:cNvSpPr/>
            <p:nvPr/>
          </p:nvSpPr>
          <p:spPr>
            <a:xfrm>
              <a:off x="5532065" y="11715384"/>
              <a:ext cx="2474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AAFB5BB-D8EB-0849-A213-D31D7C37B192}"/>
              </a:ext>
            </a:extLst>
          </p:cNvPr>
          <p:cNvGrpSpPr/>
          <p:nvPr/>
        </p:nvGrpSpPr>
        <p:grpSpPr>
          <a:xfrm flipH="1">
            <a:off x="10662878" y="4221726"/>
            <a:ext cx="2474295" cy="1332187"/>
            <a:chOff x="5532065" y="11214194"/>
            <a:chExt cx="2474295" cy="1332187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8C2E5211-81ED-C343-976A-EB5C88786200}"/>
                </a:ext>
              </a:extLst>
            </p:cNvPr>
            <p:cNvSpPr txBox="1"/>
            <p:nvPr/>
          </p:nvSpPr>
          <p:spPr>
            <a:xfrm>
              <a:off x="5533429" y="1121419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917DACA-B7E7-BB45-A2C2-76A5D31129B0}"/>
                </a:ext>
              </a:extLst>
            </p:cNvPr>
            <p:cNvSpPr/>
            <p:nvPr/>
          </p:nvSpPr>
          <p:spPr>
            <a:xfrm>
              <a:off x="5532065" y="11715384"/>
              <a:ext cx="2474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2BD4F5F-E743-574A-B94F-1043E24E3B36}"/>
              </a:ext>
            </a:extLst>
          </p:cNvPr>
          <p:cNvGrpSpPr/>
          <p:nvPr/>
        </p:nvGrpSpPr>
        <p:grpSpPr>
          <a:xfrm flipH="1">
            <a:off x="1757624" y="6401436"/>
            <a:ext cx="2474295" cy="1332187"/>
            <a:chOff x="5532065" y="11214194"/>
            <a:chExt cx="2474295" cy="1332187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4B114497-B557-1446-95F8-444A0AE119B9}"/>
                </a:ext>
              </a:extLst>
            </p:cNvPr>
            <p:cNvSpPr txBox="1"/>
            <p:nvPr/>
          </p:nvSpPr>
          <p:spPr>
            <a:xfrm>
              <a:off x="5533429" y="1121419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328CE3C-22CF-A24D-A50F-BD5FF7CB100D}"/>
                </a:ext>
              </a:extLst>
            </p:cNvPr>
            <p:cNvSpPr/>
            <p:nvPr/>
          </p:nvSpPr>
          <p:spPr>
            <a:xfrm>
              <a:off x="5532065" y="11715384"/>
              <a:ext cx="247429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172" name="Group 71">
            <a:extLst>
              <a:ext uri="{FF2B5EF4-FFF2-40B4-BE49-F238E27FC236}">
                <a16:creationId xmlns:a16="http://schemas.microsoft.com/office/drawing/2014/main" id="{2CECC0CE-73D8-C843-8112-17E61236ED29}"/>
              </a:ext>
            </a:extLst>
          </p:cNvPr>
          <p:cNvGrpSpPr/>
          <p:nvPr/>
        </p:nvGrpSpPr>
        <p:grpSpPr>
          <a:xfrm>
            <a:off x="1604657" y="547418"/>
            <a:ext cx="5982437" cy="4555228"/>
            <a:chOff x="2232442" y="4934489"/>
            <a:chExt cx="5982437" cy="4555228"/>
          </a:xfrm>
        </p:grpSpPr>
        <p:sp>
          <p:nvSpPr>
            <p:cNvPr id="173" name="CuadroTexto 598">
              <a:extLst>
                <a:ext uri="{FF2B5EF4-FFF2-40B4-BE49-F238E27FC236}">
                  <a16:creationId xmlns:a16="http://schemas.microsoft.com/office/drawing/2014/main" id="{28A01312-8E42-3340-83A0-6A765080939D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74" name="CuadroTexto 599">
              <a:extLst>
                <a:ext uri="{FF2B5EF4-FFF2-40B4-BE49-F238E27FC236}">
                  <a16:creationId xmlns:a16="http://schemas.microsoft.com/office/drawing/2014/main" id="{5920B54E-0E35-A04C-8C5C-D75710595B5D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Freeform 333">
            <a:extLst>
              <a:ext uri="{FF2B5EF4-FFF2-40B4-BE49-F238E27FC236}">
                <a16:creationId xmlns:a16="http://schemas.microsoft.com/office/drawing/2014/main" id="{BF4E6EB6-4C50-024C-B5F2-A81C47B7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193" y="3243253"/>
            <a:ext cx="19172454" cy="9394126"/>
          </a:xfrm>
          <a:custGeom>
            <a:avLst/>
            <a:gdLst>
              <a:gd name="T0" fmla="*/ 0 w 18043"/>
              <a:gd name="T1" fmla="*/ 1145791436 h 8841"/>
              <a:gd name="T2" fmla="*/ 0 w 18043"/>
              <a:gd name="T3" fmla="*/ 1145791436 h 8841"/>
              <a:gd name="T4" fmla="*/ 2147483646 w 18043"/>
              <a:gd name="T5" fmla="*/ 0 h 8841"/>
              <a:gd name="T6" fmla="*/ 2147483646 w 18043"/>
              <a:gd name="T7" fmla="*/ 24367595 h 8841"/>
              <a:gd name="T8" fmla="*/ 881823576 w 18043"/>
              <a:gd name="T9" fmla="*/ 792462388 h 8841"/>
              <a:gd name="T10" fmla="*/ 1146902236 w 18043"/>
              <a:gd name="T11" fmla="*/ 1139440323 h 8841"/>
              <a:gd name="T12" fmla="*/ 0 w 18043"/>
              <a:gd name="T13" fmla="*/ 1145791436 h 88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043" h="8841">
                <a:moveTo>
                  <a:pt x="0" y="8840"/>
                </a:moveTo>
                <a:lnTo>
                  <a:pt x="0" y="8840"/>
                </a:lnTo>
                <a:cubicBezTo>
                  <a:pt x="0" y="8840"/>
                  <a:pt x="1809" y="990"/>
                  <a:pt x="18042" y="0"/>
                </a:cubicBezTo>
                <a:cubicBezTo>
                  <a:pt x="18042" y="188"/>
                  <a:pt x="18042" y="188"/>
                  <a:pt x="18042" y="188"/>
                </a:cubicBezTo>
                <a:cubicBezTo>
                  <a:pt x="18042" y="188"/>
                  <a:pt x="6254" y="1981"/>
                  <a:pt x="6803" y="6114"/>
                </a:cubicBezTo>
                <a:cubicBezTo>
                  <a:pt x="6803" y="6114"/>
                  <a:pt x="6983" y="7612"/>
                  <a:pt x="8848" y="8791"/>
                </a:cubicBezTo>
                <a:lnTo>
                  <a:pt x="0" y="884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4">
            <a:extLst>
              <a:ext uri="{FF2B5EF4-FFF2-40B4-BE49-F238E27FC236}">
                <a16:creationId xmlns:a16="http://schemas.microsoft.com/office/drawing/2014/main" id="{21063542-CBB3-6C4C-8DD2-0DA8084C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603" y="12262551"/>
            <a:ext cx="149931" cy="356087"/>
          </a:xfrm>
          <a:custGeom>
            <a:avLst/>
            <a:gdLst>
              <a:gd name="T0" fmla="*/ 1053374 w 140"/>
              <a:gd name="T1" fmla="*/ 43193777 h 336"/>
              <a:gd name="T2" fmla="*/ 1053374 w 140"/>
              <a:gd name="T3" fmla="*/ 43193777 h 336"/>
              <a:gd name="T4" fmla="*/ 1053374 w 140"/>
              <a:gd name="T5" fmla="*/ 36875811 h 336"/>
              <a:gd name="T6" fmla="*/ 0 w 140"/>
              <a:gd name="T7" fmla="*/ 31589474 h 336"/>
              <a:gd name="T8" fmla="*/ 0 w 140"/>
              <a:gd name="T9" fmla="*/ 21016799 h 336"/>
              <a:gd name="T10" fmla="*/ 0 w 140"/>
              <a:gd name="T11" fmla="*/ 0 h 336"/>
              <a:gd name="T12" fmla="*/ 17248051 w 140"/>
              <a:gd name="T13" fmla="*/ 0 h 336"/>
              <a:gd name="T14" fmla="*/ 17248051 w 140"/>
              <a:gd name="T15" fmla="*/ 21016799 h 336"/>
              <a:gd name="T16" fmla="*/ 17248051 w 140"/>
              <a:gd name="T17" fmla="*/ 31589474 h 336"/>
              <a:gd name="T18" fmla="*/ 18301426 w 140"/>
              <a:gd name="T19" fmla="*/ 35844540 h 336"/>
              <a:gd name="T20" fmla="*/ 18301426 w 140"/>
              <a:gd name="T21" fmla="*/ 41130878 h 336"/>
              <a:gd name="T22" fmla="*/ 1053374 w 140"/>
              <a:gd name="T23" fmla="*/ 43193777 h 3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0" h="336">
                <a:moveTo>
                  <a:pt x="8" y="335"/>
                </a:moveTo>
                <a:lnTo>
                  <a:pt x="8" y="335"/>
                </a:lnTo>
                <a:cubicBezTo>
                  <a:pt x="8" y="319"/>
                  <a:pt x="8" y="303"/>
                  <a:pt x="8" y="286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21"/>
                  <a:pt x="0" y="188"/>
                  <a:pt x="0" y="163"/>
                </a:cubicBezTo>
                <a:cubicBezTo>
                  <a:pt x="0" y="106"/>
                  <a:pt x="0" y="57"/>
                  <a:pt x="0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57"/>
                  <a:pt x="131" y="106"/>
                  <a:pt x="131" y="163"/>
                </a:cubicBezTo>
                <a:cubicBezTo>
                  <a:pt x="131" y="188"/>
                  <a:pt x="131" y="213"/>
                  <a:pt x="131" y="245"/>
                </a:cubicBezTo>
                <a:cubicBezTo>
                  <a:pt x="139" y="278"/>
                  <a:pt x="139" y="278"/>
                  <a:pt x="139" y="278"/>
                </a:cubicBezTo>
                <a:cubicBezTo>
                  <a:pt x="139" y="294"/>
                  <a:pt x="139" y="311"/>
                  <a:pt x="139" y="319"/>
                </a:cubicBezTo>
                <a:lnTo>
                  <a:pt x="8" y="3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5">
            <a:extLst>
              <a:ext uri="{FF2B5EF4-FFF2-40B4-BE49-F238E27FC236}">
                <a16:creationId xmlns:a16="http://schemas.microsoft.com/office/drawing/2014/main" id="{F789B8E3-D2B5-2449-9A56-E55D135A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770" y="11334852"/>
            <a:ext cx="173359" cy="356087"/>
          </a:xfrm>
          <a:custGeom>
            <a:avLst/>
            <a:gdLst>
              <a:gd name="T0" fmla="*/ 0 w 164"/>
              <a:gd name="T1" fmla="*/ 41912450 h 337"/>
              <a:gd name="T2" fmla="*/ 0 w 164"/>
              <a:gd name="T3" fmla="*/ 41912450 h 337"/>
              <a:gd name="T4" fmla="*/ 5259558 w 164"/>
              <a:gd name="T5" fmla="*/ 0 h 337"/>
              <a:gd name="T6" fmla="*/ 20909295 w 164"/>
              <a:gd name="T7" fmla="*/ 2050692 h 337"/>
              <a:gd name="T8" fmla="*/ 15778316 w 164"/>
              <a:gd name="T9" fmla="*/ 43065964 h 337"/>
              <a:gd name="T10" fmla="*/ 0 w 164"/>
              <a:gd name="T11" fmla="*/ 41912450 h 3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4" h="337">
                <a:moveTo>
                  <a:pt x="0" y="327"/>
                </a:moveTo>
                <a:lnTo>
                  <a:pt x="0" y="327"/>
                </a:lnTo>
                <a:cubicBezTo>
                  <a:pt x="8" y="213"/>
                  <a:pt x="24" y="106"/>
                  <a:pt x="41" y="0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47" y="123"/>
                  <a:pt x="131" y="229"/>
                  <a:pt x="123" y="336"/>
                </a:cubicBezTo>
                <a:lnTo>
                  <a:pt x="0" y="32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36">
            <a:extLst>
              <a:ext uri="{FF2B5EF4-FFF2-40B4-BE49-F238E27FC236}">
                <a16:creationId xmlns:a16="http://schemas.microsoft.com/office/drawing/2014/main" id="{E3115C75-E08F-2948-B88C-DE878EF6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759" y="10421210"/>
            <a:ext cx="220210" cy="365457"/>
          </a:xfrm>
          <a:custGeom>
            <a:avLst/>
            <a:gdLst>
              <a:gd name="T0" fmla="*/ 0 w 206"/>
              <a:gd name="T1" fmla="*/ 41221881 h 345"/>
              <a:gd name="T2" fmla="*/ 0 w 206"/>
              <a:gd name="T3" fmla="*/ 41221881 h 345"/>
              <a:gd name="T4" fmla="*/ 11806444 w 206"/>
              <a:gd name="T5" fmla="*/ 0 h 345"/>
              <a:gd name="T6" fmla="*/ 26892917 w 206"/>
              <a:gd name="T7" fmla="*/ 4250966 h 345"/>
              <a:gd name="T8" fmla="*/ 15086112 w 206"/>
              <a:gd name="T9" fmla="*/ 44313558 h 345"/>
              <a:gd name="T10" fmla="*/ 0 w 206"/>
              <a:gd name="T11" fmla="*/ 41221881 h 3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6" h="345">
                <a:moveTo>
                  <a:pt x="0" y="320"/>
                </a:moveTo>
                <a:lnTo>
                  <a:pt x="0" y="320"/>
                </a:lnTo>
                <a:cubicBezTo>
                  <a:pt x="25" y="213"/>
                  <a:pt x="58" y="107"/>
                  <a:pt x="90" y="0"/>
                </a:cubicBezTo>
                <a:cubicBezTo>
                  <a:pt x="205" y="33"/>
                  <a:pt x="205" y="33"/>
                  <a:pt x="205" y="33"/>
                </a:cubicBezTo>
                <a:cubicBezTo>
                  <a:pt x="172" y="140"/>
                  <a:pt x="139" y="238"/>
                  <a:pt x="115" y="344"/>
                </a:cubicBezTo>
                <a:lnTo>
                  <a:pt x="0" y="3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37">
            <a:extLst>
              <a:ext uri="{FF2B5EF4-FFF2-40B4-BE49-F238E27FC236}">
                <a16:creationId xmlns:a16="http://schemas.microsoft.com/office/drawing/2014/main" id="{8B98A9E2-021B-0B4D-BFAB-E3F31168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34" y="9549735"/>
            <a:ext cx="243638" cy="365457"/>
          </a:xfrm>
          <a:custGeom>
            <a:avLst/>
            <a:gdLst>
              <a:gd name="T0" fmla="*/ 0 w 230"/>
              <a:gd name="T1" fmla="*/ 39032152 h 345"/>
              <a:gd name="T2" fmla="*/ 0 w 230"/>
              <a:gd name="T3" fmla="*/ 39032152 h 345"/>
              <a:gd name="T4" fmla="*/ 16875373 w 230"/>
              <a:gd name="T5" fmla="*/ 0 h 345"/>
              <a:gd name="T6" fmla="*/ 29499422 w 230"/>
              <a:gd name="T7" fmla="*/ 5281405 h 345"/>
              <a:gd name="T8" fmla="*/ 12624048 w 230"/>
              <a:gd name="T9" fmla="*/ 44313558 h 345"/>
              <a:gd name="T10" fmla="*/ 0 w 230"/>
              <a:gd name="T11" fmla="*/ 39032152 h 3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" h="345">
                <a:moveTo>
                  <a:pt x="0" y="303"/>
                </a:moveTo>
                <a:lnTo>
                  <a:pt x="0" y="303"/>
                </a:lnTo>
                <a:cubicBezTo>
                  <a:pt x="41" y="196"/>
                  <a:pt x="81" y="98"/>
                  <a:pt x="131" y="0"/>
                </a:cubicBezTo>
                <a:cubicBezTo>
                  <a:pt x="229" y="41"/>
                  <a:pt x="229" y="41"/>
                  <a:pt x="229" y="41"/>
                </a:cubicBezTo>
                <a:cubicBezTo>
                  <a:pt x="188" y="139"/>
                  <a:pt x="139" y="237"/>
                  <a:pt x="98" y="344"/>
                </a:cubicBezTo>
                <a:lnTo>
                  <a:pt x="0" y="30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38">
            <a:extLst>
              <a:ext uri="{FF2B5EF4-FFF2-40B4-BE49-F238E27FC236}">
                <a16:creationId xmlns:a16="http://schemas.microsoft.com/office/drawing/2014/main" id="{DD231440-A1B2-2246-88D9-674B2FCA0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61" y="8734484"/>
            <a:ext cx="281121" cy="351400"/>
          </a:xfrm>
          <a:custGeom>
            <a:avLst/>
            <a:gdLst>
              <a:gd name="T0" fmla="*/ 0 w 263"/>
              <a:gd name="T1" fmla="*/ 36408363 h 329"/>
              <a:gd name="T2" fmla="*/ 0 w 263"/>
              <a:gd name="T3" fmla="*/ 36408363 h 329"/>
              <a:gd name="T4" fmla="*/ 22560488 w 263"/>
              <a:gd name="T5" fmla="*/ 0 h 329"/>
              <a:gd name="T6" fmla="*/ 34365331 w 263"/>
              <a:gd name="T7" fmla="*/ 7596083 h 329"/>
              <a:gd name="T8" fmla="*/ 11804843 w 263"/>
              <a:gd name="T9" fmla="*/ 42956412 h 329"/>
              <a:gd name="T10" fmla="*/ 0 w 263"/>
              <a:gd name="T11" fmla="*/ 36408363 h 3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3" h="329">
                <a:moveTo>
                  <a:pt x="0" y="278"/>
                </a:moveTo>
                <a:lnTo>
                  <a:pt x="0" y="278"/>
                </a:lnTo>
                <a:cubicBezTo>
                  <a:pt x="58" y="180"/>
                  <a:pt x="115" y="90"/>
                  <a:pt x="172" y="0"/>
                </a:cubicBezTo>
                <a:cubicBezTo>
                  <a:pt x="262" y="58"/>
                  <a:pt x="262" y="58"/>
                  <a:pt x="262" y="58"/>
                </a:cubicBezTo>
                <a:cubicBezTo>
                  <a:pt x="197" y="148"/>
                  <a:pt x="148" y="238"/>
                  <a:pt x="90" y="328"/>
                </a:cubicBezTo>
                <a:lnTo>
                  <a:pt x="0" y="27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39">
            <a:extLst>
              <a:ext uri="{FF2B5EF4-FFF2-40B4-BE49-F238E27FC236}">
                <a16:creationId xmlns:a16="http://schemas.microsoft.com/office/drawing/2014/main" id="{ED6B0F13-D285-FA4B-BAD7-1A40C8A1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691" y="7994198"/>
            <a:ext cx="304546" cy="332658"/>
          </a:xfrm>
          <a:custGeom>
            <a:avLst/>
            <a:gdLst>
              <a:gd name="T0" fmla="*/ 0 w 287"/>
              <a:gd name="T1" fmla="*/ 32179820 h 311"/>
              <a:gd name="T2" fmla="*/ 0 w 287"/>
              <a:gd name="T3" fmla="*/ 32179820 h 311"/>
              <a:gd name="T4" fmla="*/ 27533671 w 287"/>
              <a:gd name="T5" fmla="*/ 0 h 311"/>
              <a:gd name="T6" fmla="*/ 36970068 w 287"/>
              <a:gd name="T7" fmla="*/ 8537481 h 311"/>
              <a:gd name="T8" fmla="*/ 9436397 w 287"/>
              <a:gd name="T9" fmla="*/ 40717663 h 311"/>
              <a:gd name="T10" fmla="*/ 0 w 287"/>
              <a:gd name="T11" fmla="*/ 32179820 h 31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7" h="311">
                <a:moveTo>
                  <a:pt x="0" y="245"/>
                </a:moveTo>
                <a:lnTo>
                  <a:pt x="0" y="245"/>
                </a:lnTo>
                <a:cubicBezTo>
                  <a:pt x="65" y="163"/>
                  <a:pt x="139" y="81"/>
                  <a:pt x="213" y="0"/>
                </a:cubicBezTo>
                <a:cubicBezTo>
                  <a:pt x="286" y="65"/>
                  <a:pt x="286" y="65"/>
                  <a:pt x="286" y="65"/>
                </a:cubicBezTo>
                <a:cubicBezTo>
                  <a:pt x="213" y="147"/>
                  <a:pt x="147" y="228"/>
                  <a:pt x="73" y="310"/>
                </a:cubicBezTo>
                <a:lnTo>
                  <a:pt x="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0">
            <a:extLst>
              <a:ext uri="{FF2B5EF4-FFF2-40B4-BE49-F238E27FC236}">
                <a16:creationId xmlns:a16="http://schemas.microsoft.com/office/drawing/2014/main" id="{2213E95A-7FAE-454F-A676-88117C8BE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8212" y="7352304"/>
            <a:ext cx="332661" cy="295179"/>
          </a:xfrm>
          <a:custGeom>
            <a:avLst/>
            <a:gdLst>
              <a:gd name="T0" fmla="*/ 0 w 312"/>
              <a:gd name="T1" fmla="*/ 27370583 h 279"/>
              <a:gd name="T2" fmla="*/ 0 w 312"/>
              <a:gd name="T3" fmla="*/ 27370583 h 279"/>
              <a:gd name="T4" fmla="*/ 33149182 w 312"/>
              <a:gd name="T5" fmla="*/ 0 h 279"/>
              <a:gd name="T6" fmla="*/ 40588240 w 312"/>
              <a:gd name="T7" fmla="*/ 8352699 h 279"/>
              <a:gd name="T8" fmla="*/ 8613513 w 312"/>
              <a:gd name="T9" fmla="*/ 35723281 h 279"/>
              <a:gd name="T10" fmla="*/ 0 w 312"/>
              <a:gd name="T11" fmla="*/ 27370583 h 2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2" h="279">
                <a:moveTo>
                  <a:pt x="0" y="213"/>
                </a:moveTo>
                <a:lnTo>
                  <a:pt x="0" y="213"/>
                </a:lnTo>
                <a:cubicBezTo>
                  <a:pt x="82" y="139"/>
                  <a:pt x="164" y="65"/>
                  <a:pt x="254" y="0"/>
                </a:cubicBezTo>
                <a:cubicBezTo>
                  <a:pt x="311" y="65"/>
                  <a:pt x="311" y="65"/>
                  <a:pt x="311" y="65"/>
                </a:cubicBezTo>
                <a:cubicBezTo>
                  <a:pt x="230" y="139"/>
                  <a:pt x="148" y="204"/>
                  <a:pt x="66" y="278"/>
                </a:cubicBezTo>
                <a:lnTo>
                  <a:pt x="0" y="21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41">
            <a:extLst>
              <a:ext uri="{FF2B5EF4-FFF2-40B4-BE49-F238E27FC236}">
                <a16:creationId xmlns:a16="http://schemas.microsoft.com/office/drawing/2014/main" id="{95D63A57-61F0-B447-8C8C-B5C109033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127" y="6794749"/>
            <a:ext cx="342032" cy="271750"/>
          </a:xfrm>
          <a:custGeom>
            <a:avLst/>
            <a:gdLst>
              <a:gd name="T0" fmla="*/ 0 w 320"/>
              <a:gd name="T1" fmla="*/ 24573150 h 254"/>
              <a:gd name="T2" fmla="*/ 35411389 w 320"/>
              <a:gd name="T3" fmla="*/ 0 h 254"/>
              <a:gd name="T4" fmla="*/ 41837741 w 320"/>
              <a:gd name="T5" fmla="*/ 8410000 h 254"/>
              <a:gd name="T6" fmla="*/ 6426352 w 320"/>
              <a:gd name="T7" fmla="*/ 33245963 h 254"/>
              <a:gd name="T8" fmla="*/ 0 w 320"/>
              <a:gd name="T9" fmla="*/ 24573150 h 2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0" h="254">
                <a:moveTo>
                  <a:pt x="0" y="187"/>
                </a:moveTo>
                <a:lnTo>
                  <a:pt x="270" y="0"/>
                </a:lnTo>
                <a:lnTo>
                  <a:pt x="319" y="64"/>
                </a:lnTo>
                <a:lnTo>
                  <a:pt x="49" y="253"/>
                </a:lnTo>
                <a:lnTo>
                  <a:pt x="0" y="1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42">
            <a:extLst>
              <a:ext uri="{FF2B5EF4-FFF2-40B4-BE49-F238E27FC236}">
                <a16:creationId xmlns:a16="http://schemas.microsoft.com/office/drawing/2014/main" id="{F6ACB4AB-C2B7-1240-9A61-A74D471A3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1582" y="6316843"/>
            <a:ext cx="346716" cy="243638"/>
          </a:xfrm>
          <a:custGeom>
            <a:avLst/>
            <a:gdLst>
              <a:gd name="T0" fmla="*/ 0 w 328"/>
              <a:gd name="T1" fmla="*/ 20943757 h 231"/>
              <a:gd name="T2" fmla="*/ 36686583 w 328"/>
              <a:gd name="T3" fmla="*/ 0 h 231"/>
              <a:gd name="T4" fmla="*/ 41946096 w 328"/>
              <a:gd name="T5" fmla="*/ 9450367 h 231"/>
              <a:gd name="T6" fmla="*/ 5259155 w 328"/>
              <a:gd name="T7" fmla="*/ 29372434 h 231"/>
              <a:gd name="T8" fmla="*/ 0 w 328"/>
              <a:gd name="T9" fmla="*/ 20943757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231">
                <a:moveTo>
                  <a:pt x="0" y="164"/>
                </a:moveTo>
                <a:lnTo>
                  <a:pt x="286" y="0"/>
                </a:lnTo>
                <a:lnTo>
                  <a:pt x="327" y="74"/>
                </a:lnTo>
                <a:lnTo>
                  <a:pt x="41" y="230"/>
                </a:lnTo>
                <a:lnTo>
                  <a:pt x="0" y="1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3">
            <a:extLst>
              <a:ext uri="{FF2B5EF4-FFF2-40B4-BE49-F238E27FC236}">
                <a16:creationId xmlns:a16="http://schemas.microsoft.com/office/drawing/2014/main" id="{6AD31DF9-768B-5043-AE80-7B0F55B5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0887" y="5909216"/>
            <a:ext cx="346716" cy="215526"/>
          </a:xfrm>
          <a:custGeom>
            <a:avLst/>
            <a:gdLst>
              <a:gd name="T0" fmla="*/ 0 w 328"/>
              <a:gd name="T1" fmla="*/ 17638209 h 205"/>
              <a:gd name="T2" fmla="*/ 37713057 w 328"/>
              <a:gd name="T3" fmla="*/ 0 h 205"/>
              <a:gd name="T4" fmla="*/ 41946096 w 328"/>
              <a:gd name="T5" fmla="*/ 8247907 h 205"/>
              <a:gd name="T6" fmla="*/ 4233040 w 328"/>
              <a:gd name="T7" fmla="*/ 25886116 h 205"/>
              <a:gd name="T8" fmla="*/ 0 w 328"/>
              <a:gd name="T9" fmla="*/ 17638209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205">
                <a:moveTo>
                  <a:pt x="0" y="139"/>
                </a:moveTo>
                <a:lnTo>
                  <a:pt x="294" y="0"/>
                </a:lnTo>
                <a:lnTo>
                  <a:pt x="327" y="65"/>
                </a:lnTo>
                <a:lnTo>
                  <a:pt x="33" y="204"/>
                </a:lnTo>
                <a:lnTo>
                  <a:pt x="0" y="1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4">
            <a:extLst>
              <a:ext uri="{FF2B5EF4-FFF2-40B4-BE49-F238E27FC236}">
                <a16:creationId xmlns:a16="http://schemas.microsoft.com/office/drawing/2014/main" id="{D2885403-07F4-044B-8C7E-1CE4E56A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66" y="5543758"/>
            <a:ext cx="351400" cy="201472"/>
          </a:xfrm>
          <a:custGeom>
            <a:avLst/>
            <a:gdLst>
              <a:gd name="T0" fmla="*/ 0 w 329"/>
              <a:gd name="T1" fmla="*/ 16045417 h 189"/>
              <a:gd name="T2" fmla="*/ 39813392 w 329"/>
              <a:gd name="T3" fmla="*/ 0 h 189"/>
              <a:gd name="T4" fmla="*/ 42956412 w 329"/>
              <a:gd name="T5" fmla="*/ 7435610 h 189"/>
              <a:gd name="T6" fmla="*/ 3274024 w 329"/>
              <a:gd name="T7" fmla="*/ 24524837 h 189"/>
              <a:gd name="T8" fmla="*/ 0 w 329"/>
              <a:gd name="T9" fmla="*/ 16045417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9" h="189">
                <a:moveTo>
                  <a:pt x="0" y="123"/>
                </a:moveTo>
                <a:lnTo>
                  <a:pt x="304" y="0"/>
                </a:lnTo>
                <a:lnTo>
                  <a:pt x="328" y="57"/>
                </a:lnTo>
                <a:lnTo>
                  <a:pt x="25" y="188"/>
                </a:lnTo>
                <a:lnTo>
                  <a:pt x="0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5">
            <a:extLst>
              <a:ext uri="{FF2B5EF4-FFF2-40B4-BE49-F238E27FC236}">
                <a16:creationId xmlns:a16="http://schemas.microsoft.com/office/drawing/2014/main" id="{A627D2CF-7777-7843-9DAE-62C32EB3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1671" y="5192359"/>
            <a:ext cx="346716" cy="192098"/>
          </a:xfrm>
          <a:custGeom>
            <a:avLst/>
            <a:gdLst>
              <a:gd name="T0" fmla="*/ 0 w 328"/>
              <a:gd name="T1" fmla="*/ 15775866 h 181"/>
              <a:gd name="T2" fmla="*/ 38867392 w 328"/>
              <a:gd name="T3" fmla="*/ 0 h 181"/>
              <a:gd name="T4" fmla="*/ 41946096 w 328"/>
              <a:gd name="T5" fmla="*/ 7370653 h 181"/>
              <a:gd name="T6" fmla="*/ 3206924 w 328"/>
              <a:gd name="T7" fmla="*/ 23275615 h 181"/>
              <a:gd name="T8" fmla="*/ 0 w 328"/>
              <a:gd name="T9" fmla="*/ 15775866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181">
                <a:moveTo>
                  <a:pt x="0" y="122"/>
                </a:moveTo>
                <a:lnTo>
                  <a:pt x="303" y="0"/>
                </a:lnTo>
                <a:lnTo>
                  <a:pt x="327" y="57"/>
                </a:lnTo>
                <a:lnTo>
                  <a:pt x="25" y="180"/>
                </a:lnTo>
                <a:lnTo>
                  <a:pt x="0" y="12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6">
            <a:extLst>
              <a:ext uri="{FF2B5EF4-FFF2-40B4-BE49-F238E27FC236}">
                <a16:creationId xmlns:a16="http://schemas.microsoft.com/office/drawing/2014/main" id="{8CFB32C1-28D6-3543-BD3E-E0ADA971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3146" y="4878439"/>
            <a:ext cx="346716" cy="163989"/>
          </a:xfrm>
          <a:custGeom>
            <a:avLst/>
            <a:gdLst>
              <a:gd name="T0" fmla="*/ 0 w 328"/>
              <a:gd name="T1" fmla="*/ 13446958 h 156"/>
              <a:gd name="T2" fmla="*/ 39893507 w 328"/>
              <a:gd name="T3" fmla="*/ 0 h 156"/>
              <a:gd name="T4" fmla="*/ 41946096 w 328"/>
              <a:gd name="T5" fmla="*/ 6215933 h 156"/>
              <a:gd name="T6" fmla="*/ 2052231 w 328"/>
              <a:gd name="T7" fmla="*/ 19663247 h 156"/>
              <a:gd name="T8" fmla="*/ 0 w 328"/>
              <a:gd name="T9" fmla="*/ 13446958 h 1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156">
                <a:moveTo>
                  <a:pt x="0" y="106"/>
                </a:moveTo>
                <a:lnTo>
                  <a:pt x="311" y="0"/>
                </a:lnTo>
                <a:lnTo>
                  <a:pt x="327" y="49"/>
                </a:lnTo>
                <a:lnTo>
                  <a:pt x="16" y="155"/>
                </a:lnTo>
                <a:lnTo>
                  <a:pt x="0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47">
            <a:extLst>
              <a:ext uri="{FF2B5EF4-FFF2-40B4-BE49-F238E27FC236}">
                <a16:creationId xmlns:a16="http://schemas.microsoft.com/office/drawing/2014/main" id="{AE5014FF-0C15-394E-B112-633873819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8676" y="4611375"/>
            <a:ext cx="346716" cy="149931"/>
          </a:xfrm>
          <a:custGeom>
            <a:avLst/>
            <a:gdLst>
              <a:gd name="T0" fmla="*/ 0 w 328"/>
              <a:gd name="T1" fmla="*/ 11849826 h 140"/>
              <a:gd name="T2" fmla="*/ 39893507 w 328"/>
              <a:gd name="T3" fmla="*/ 0 h 140"/>
              <a:gd name="T4" fmla="*/ 41946096 w 328"/>
              <a:gd name="T5" fmla="*/ 5398226 h 140"/>
              <a:gd name="T6" fmla="*/ 1026115 w 328"/>
              <a:gd name="T7" fmla="*/ 18301426 h 140"/>
              <a:gd name="T8" fmla="*/ 0 w 328"/>
              <a:gd name="T9" fmla="*/ 11849826 h 1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140">
                <a:moveTo>
                  <a:pt x="0" y="90"/>
                </a:moveTo>
                <a:lnTo>
                  <a:pt x="311" y="0"/>
                </a:lnTo>
                <a:lnTo>
                  <a:pt x="327" y="41"/>
                </a:lnTo>
                <a:lnTo>
                  <a:pt x="8" y="139"/>
                </a:lnTo>
                <a:lnTo>
                  <a:pt x="0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48">
            <a:extLst>
              <a:ext uri="{FF2B5EF4-FFF2-40B4-BE49-F238E27FC236}">
                <a16:creationId xmlns:a16="http://schemas.microsoft.com/office/drawing/2014/main" id="{6E6046C6-6D01-304D-8C5D-F7FAB26C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892" y="4367737"/>
            <a:ext cx="346716" cy="131190"/>
          </a:xfrm>
          <a:custGeom>
            <a:avLst/>
            <a:gdLst>
              <a:gd name="T0" fmla="*/ 0 w 328"/>
              <a:gd name="T1" fmla="*/ 10536801 h 124"/>
              <a:gd name="T2" fmla="*/ 40919981 w 328"/>
              <a:gd name="T3" fmla="*/ 0 h 124"/>
              <a:gd name="T4" fmla="*/ 41946096 w 328"/>
              <a:gd name="T5" fmla="*/ 4240315 h 124"/>
              <a:gd name="T6" fmla="*/ 2052231 w 328"/>
              <a:gd name="T7" fmla="*/ 15805560 h 124"/>
              <a:gd name="T8" fmla="*/ 0 w 328"/>
              <a:gd name="T9" fmla="*/ 10536801 h 1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124">
                <a:moveTo>
                  <a:pt x="0" y="82"/>
                </a:moveTo>
                <a:lnTo>
                  <a:pt x="319" y="0"/>
                </a:lnTo>
                <a:lnTo>
                  <a:pt x="327" y="33"/>
                </a:lnTo>
                <a:lnTo>
                  <a:pt x="16" y="123"/>
                </a:lnTo>
                <a:lnTo>
                  <a:pt x="0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49">
            <a:extLst>
              <a:ext uri="{FF2B5EF4-FFF2-40B4-BE49-F238E27FC236}">
                <a16:creationId xmlns:a16="http://schemas.microsoft.com/office/drawing/2014/main" id="{3C5AF9C8-73FC-004B-B703-DD9800C5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167" y="4142840"/>
            <a:ext cx="342029" cy="121819"/>
          </a:xfrm>
          <a:custGeom>
            <a:avLst/>
            <a:gdLst>
              <a:gd name="T0" fmla="*/ 0 w 320"/>
              <a:gd name="T1" fmla="*/ 9369069 h 116"/>
              <a:gd name="T2" fmla="*/ 41837018 w 320"/>
              <a:gd name="T3" fmla="*/ 0 h 116"/>
              <a:gd name="T4" fmla="*/ 41837018 w 320"/>
              <a:gd name="T5" fmla="*/ 4178026 h 116"/>
              <a:gd name="T6" fmla="*/ 1049139 w 320"/>
              <a:gd name="T7" fmla="*/ 14559756 h 116"/>
              <a:gd name="T8" fmla="*/ 0 w 320"/>
              <a:gd name="T9" fmla="*/ 9369069 h 1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0" h="116">
                <a:moveTo>
                  <a:pt x="0" y="74"/>
                </a:moveTo>
                <a:lnTo>
                  <a:pt x="319" y="0"/>
                </a:lnTo>
                <a:lnTo>
                  <a:pt x="319" y="33"/>
                </a:lnTo>
                <a:lnTo>
                  <a:pt x="8" y="115"/>
                </a:lnTo>
                <a:lnTo>
                  <a:pt x="0" y="7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0">
            <a:extLst>
              <a:ext uri="{FF2B5EF4-FFF2-40B4-BE49-F238E27FC236}">
                <a16:creationId xmlns:a16="http://schemas.microsoft.com/office/drawing/2014/main" id="{831C1F73-F999-3D48-85F9-756C23744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7438" y="3941369"/>
            <a:ext cx="342032" cy="103078"/>
          </a:xfrm>
          <a:custGeom>
            <a:avLst/>
            <a:gdLst>
              <a:gd name="T0" fmla="*/ 0 w 321"/>
              <a:gd name="T1" fmla="*/ 9085086 h 99"/>
              <a:gd name="T2" fmla="*/ 41707766 w 321"/>
              <a:gd name="T3" fmla="*/ 0 h 99"/>
              <a:gd name="T4" fmla="*/ 41707766 w 321"/>
              <a:gd name="T5" fmla="*/ 3982508 h 99"/>
              <a:gd name="T6" fmla="*/ 0 w 321"/>
              <a:gd name="T7" fmla="*/ 12196233 h 99"/>
              <a:gd name="T8" fmla="*/ 0 w 321"/>
              <a:gd name="T9" fmla="*/ 9085086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1" h="99">
                <a:moveTo>
                  <a:pt x="0" y="73"/>
                </a:moveTo>
                <a:lnTo>
                  <a:pt x="320" y="0"/>
                </a:lnTo>
                <a:lnTo>
                  <a:pt x="320" y="32"/>
                </a:lnTo>
                <a:lnTo>
                  <a:pt x="0" y="98"/>
                </a:lnTo>
                <a:lnTo>
                  <a:pt x="0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1">
            <a:extLst>
              <a:ext uri="{FF2B5EF4-FFF2-40B4-BE49-F238E27FC236}">
                <a16:creationId xmlns:a16="http://schemas.microsoft.com/office/drawing/2014/main" id="{1F843226-4FF5-9046-9851-B852B5143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1712" y="3768012"/>
            <a:ext cx="346716" cy="98391"/>
          </a:xfrm>
          <a:custGeom>
            <a:avLst/>
            <a:gdLst>
              <a:gd name="T0" fmla="*/ 0 w 328"/>
              <a:gd name="T1" fmla="*/ 8857384 h 91"/>
              <a:gd name="T2" fmla="*/ 41946096 w 328"/>
              <a:gd name="T3" fmla="*/ 0 h 91"/>
              <a:gd name="T4" fmla="*/ 41946096 w 328"/>
              <a:gd name="T5" fmla="*/ 3355314 h 91"/>
              <a:gd name="T6" fmla="*/ 1026115 w 328"/>
              <a:gd name="T7" fmla="*/ 12078618 h 91"/>
              <a:gd name="T8" fmla="*/ 0 w 328"/>
              <a:gd name="T9" fmla="*/ 8857384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8" h="91">
                <a:moveTo>
                  <a:pt x="0" y="66"/>
                </a:moveTo>
                <a:lnTo>
                  <a:pt x="327" y="0"/>
                </a:lnTo>
                <a:lnTo>
                  <a:pt x="327" y="25"/>
                </a:lnTo>
                <a:lnTo>
                  <a:pt x="8" y="90"/>
                </a:lnTo>
                <a:lnTo>
                  <a:pt x="0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2">
            <a:extLst>
              <a:ext uri="{FF2B5EF4-FFF2-40B4-BE49-F238E27FC236}">
                <a16:creationId xmlns:a16="http://schemas.microsoft.com/office/drawing/2014/main" id="{9135C8D9-FEE9-4F49-8112-CFF565AB5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5354" y="3618081"/>
            <a:ext cx="351403" cy="70279"/>
          </a:xfrm>
          <a:custGeom>
            <a:avLst/>
            <a:gdLst>
              <a:gd name="T0" fmla="*/ 0 w 329"/>
              <a:gd name="T1" fmla="*/ 6378369 h 66"/>
              <a:gd name="T2" fmla="*/ 42957134 w 329"/>
              <a:gd name="T3" fmla="*/ 0 h 66"/>
              <a:gd name="T4" fmla="*/ 42957134 w 329"/>
              <a:gd name="T5" fmla="*/ 2082828 h 66"/>
              <a:gd name="T6" fmla="*/ 1178688 w 329"/>
              <a:gd name="T7" fmla="*/ 8460837 h 66"/>
              <a:gd name="T8" fmla="*/ 0 w 329"/>
              <a:gd name="T9" fmla="*/ 6378369 h 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9" h="66">
                <a:moveTo>
                  <a:pt x="0" y="49"/>
                </a:moveTo>
                <a:lnTo>
                  <a:pt x="328" y="0"/>
                </a:lnTo>
                <a:lnTo>
                  <a:pt x="328" y="16"/>
                </a:lnTo>
                <a:lnTo>
                  <a:pt x="9" y="65"/>
                </a:lnTo>
                <a:lnTo>
                  <a:pt x="0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3">
            <a:extLst>
              <a:ext uri="{FF2B5EF4-FFF2-40B4-BE49-F238E27FC236}">
                <a16:creationId xmlns:a16="http://schemas.microsoft.com/office/drawing/2014/main" id="{D5322458-B9DD-5E49-8D48-6B750E30F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369" y="3486891"/>
            <a:ext cx="351400" cy="60908"/>
          </a:xfrm>
          <a:custGeom>
            <a:avLst/>
            <a:gdLst>
              <a:gd name="T0" fmla="*/ 0 w 329"/>
              <a:gd name="T1" fmla="*/ 5190561 h 58"/>
              <a:gd name="T2" fmla="*/ 41777734 w 329"/>
              <a:gd name="T3" fmla="*/ 0 h 58"/>
              <a:gd name="T4" fmla="*/ 42956412 w 329"/>
              <a:gd name="T5" fmla="*/ 1012636 h 58"/>
              <a:gd name="T6" fmla="*/ 0 w 329"/>
              <a:gd name="T7" fmla="*/ 7216190 h 58"/>
              <a:gd name="T8" fmla="*/ 0 w 329"/>
              <a:gd name="T9" fmla="*/ 5190561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9" h="58">
                <a:moveTo>
                  <a:pt x="0" y="41"/>
                </a:moveTo>
                <a:lnTo>
                  <a:pt x="319" y="0"/>
                </a:lnTo>
                <a:lnTo>
                  <a:pt x="328" y="8"/>
                </a:lnTo>
                <a:lnTo>
                  <a:pt x="0" y="57"/>
                </a:lnTo>
                <a:lnTo>
                  <a:pt x="0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54">
            <a:extLst>
              <a:ext uri="{FF2B5EF4-FFF2-40B4-BE49-F238E27FC236}">
                <a16:creationId xmlns:a16="http://schemas.microsoft.com/office/drawing/2014/main" id="{784843D9-4CFC-014F-B95F-DBB42D092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6698" y="3374443"/>
            <a:ext cx="342029" cy="46854"/>
          </a:xfrm>
          <a:custGeom>
            <a:avLst/>
            <a:gdLst>
              <a:gd name="T0" fmla="*/ 0 w 320"/>
              <a:gd name="T1" fmla="*/ 5857497 h 42"/>
              <a:gd name="T2" fmla="*/ 41837018 w 320"/>
              <a:gd name="T3" fmla="*/ 0 h 42"/>
              <a:gd name="T4" fmla="*/ 41837018 w 320"/>
              <a:gd name="T5" fmla="*/ 1143000 h 42"/>
              <a:gd name="T6" fmla="*/ 0 w 320"/>
              <a:gd name="T7" fmla="*/ 5857497 h 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0" h="42">
                <a:moveTo>
                  <a:pt x="0" y="41"/>
                </a:moveTo>
                <a:lnTo>
                  <a:pt x="319" y="0"/>
                </a:lnTo>
                <a:lnTo>
                  <a:pt x="319" y="8"/>
                </a:lnTo>
                <a:lnTo>
                  <a:pt x="0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55">
            <a:extLst>
              <a:ext uri="{FF2B5EF4-FFF2-40B4-BE49-F238E27FC236}">
                <a16:creationId xmlns:a16="http://schemas.microsoft.com/office/drawing/2014/main" id="{A0062873-F95D-5143-B577-509DC09C7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013" y="7942658"/>
            <a:ext cx="3350024" cy="2244284"/>
          </a:xfrm>
          <a:custGeom>
            <a:avLst/>
            <a:gdLst>
              <a:gd name="T0" fmla="*/ 408486242 w 3153"/>
              <a:gd name="T1" fmla="*/ 273523039 h 2113"/>
              <a:gd name="T2" fmla="*/ 408486242 w 3153"/>
              <a:gd name="T3" fmla="*/ 0 h 2113"/>
              <a:gd name="T4" fmla="*/ 0 w 3153"/>
              <a:gd name="T5" fmla="*/ 0 h 2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53" h="2113">
                <a:moveTo>
                  <a:pt x="3152" y="2112"/>
                </a:moveTo>
                <a:lnTo>
                  <a:pt x="3152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7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8" name="Freeform 356">
            <a:extLst>
              <a:ext uri="{FF2B5EF4-FFF2-40B4-BE49-F238E27FC236}">
                <a16:creationId xmlns:a16="http://schemas.microsoft.com/office/drawing/2014/main" id="{88C8E910-FA2E-C445-8CE1-851DC2BF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102" y="7872379"/>
            <a:ext cx="131190" cy="131190"/>
          </a:xfrm>
          <a:custGeom>
            <a:avLst/>
            <a:gdLst>
              <a:gd name="T0" fmla="*/ 7324571 w 124"/>
              <a:gd name="T1" fmla="*/ 0 h 124"/>
              <a:gd name="T2" fmla="*/ 7324571 w 124"/>
              <a:gd name="T3" fmla="*/ 0 h 124"/>
              <a:gd name="T4" fmla="*/ 0 w 124"/>
              <a:gd name="T5" fmla="*/ 8352298 h 124"/>
              <a:gd name="T6" fmla="*/ 7324571 w 124"/>
              <a:gd name="T7" fmla="*/ 15805560 h 124"/>
              <a:gd name="T8" fmla="*/ 15805560 w 124"/>
              <a:gd name="T9" fmla="*/ 8352298 h 124"/>
              <a:gd name="T10" fmla="*/ 7324571 w 124"/>
              <a:gd name="T11" fmla="*/ 0 h 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" h="124">
                <a:moveTo>
                  <a:pt x="57" y="0"/>
                </a:moveTo>
                <a:lnTo>
                  <a:pt x="57" y="0"/>
                </a:lnTo>
                <a:cubicBezTo>
                  <a:pt x="24" y="0"/>
                  <a:pt x="0" y="33"/>
                  <a:pt x="0" y="65"/>
                </a:cubicBezTo>
                <a:cubicBezTo>
                  <a:pt x="0" y="98"/>
                  <a:pt x="24" y="123"/>
                  <a:pt x="57" y="123"/>
                </a:cubicBezTo>
                <a:cubicBezTo>
                  <a:pt x="90" y="123"/>
                  <a:pt x="123" y="98"/>
                  <a:pt x="123" y="65"/>
                </a:cubicBezTo>
                <a:cubicBezTo>
                  <a:pt x="123" y="33"/>
                  <a:pt x="90" y="0"/>
                  <a:pt x="57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57">
            <a:extLst>
              <a:ext uri="{FF2B5EF4-FFF2-40B4-BE49-F238E27FC236}">
                <a16:creationId xmlns:a16="http://schemas.microsoft.com/office/drawing/2014/main" id="{532A6DD3-A7C5-CD4A-8F6C-FE7467F17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580" y="4391162"/>
            <a:ext cx="3350027" cy="2253655"/>
          </a:xfrm>
          <a:custGeom>
            <a:avLst/>
            <a:gdLst>
              <a:gd name="T0" fmla="*/ 408486962 w 3153"/>
              <a:gd name="T1" fmla="*/ 274642668 h 2122"/>
              <a:gd name="T2" fmla="*/ 408486962 w 3153"/>
              <a:gd name="T3" fmla="*/ 0 h 2122"/>
              <a:gd name="T4" fmla="*/ 0 w 3153"/>
              <a:gd name="T5" fmla="*/ 0 h 21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53" h="2122">
                <a:moveTo>
                  <a:pt x="3152" y="2121"/>
                </a:moveTo>
                <a:lnTo>
                  <a:pt x="3152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7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" name="Freeform 358">
            <a:extLst>
              <a:ext uri="{FF2B5EF4-FFF2-40B4-BE49-F238E27FC236}">
                <a16:creationId xmlns:a16="http://schemas.microsoft.com/office/drawing/2014/main" id="{FAF016C0-1E70-B34C-B524-7424247A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672" y="4325567"/>
            <a:ext cx="131190" cy="131190"/>
          </a:xfrm>
          <a:custGeom>
            <a:avLst/>
            <a:gdLst>
              <a:gd name="T0" fmla="*/ 7324571 w 124"/>
              <a:gd name="T1" fmla="*/ 0 h 124"/>
              <a:gd name="T2" fmla="*/ 7324571 w 124"/>
              <a:gd name="T3" fmla="*/ 0 h 124"/>
              <a:gd name="T4" fmla="*/ 0 w 124"/>
              <a:gd name="T5" fmla="*/ 8352298 h 124"/>
              <a:gd name="T6" fmla="*/ 7324571 w 124"/>
              <a:gd name="T7" fmla="*/ 15805560 h 124"/>
              <a:gd name="T8" fmla="*/ 15805560 w 124"/>
              <a:gd name="T9" fmla="*/ 8352298 h 124"/>
              <a:gd name="T10" fmla="*/ 7324571 w 124"/>
              <a:gd name="T11" fmla="*/ 0 h 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" h="124">
                <a:moveTo>
                  <a:pt x="57" y="0"/>
                </a:moveTo>
                <a:lnTo>
                  <a:pt x="57" y="0"/>
                </a:lnTo>
                <a:cubicBezTo>
                  <a:pt x="24" y="0"/>
                  <a:pt x="0" y="33"/>
                  <a:pt x="0" y="65"/>
                </a:cubicBezTo>
                <a:cubicBezTo>
                  <a:pt x="0" y="98"/>
                  <a:pt x="24" y="123"/>
                  <a:pt x="57" y="123"/>
                </a:cubicBezTo>
                <a:cubicBezTo>
                  <a:pt x="90" y="123"/>
                  <a:pt x="123" y="98"/>
                  <a:pt x="123" y="65"/>
                </a:cubicBezTo>
                <a:cubicBezTo>
                  <a:pt x="123" y="33"/>
                  <a:pt x="90" y="0"/>
                  <a:pt x="57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59">
            <a:extLst>
              <a:ext uri="{FF2B5EF4-FFF2-40B4-BE49-F238E27FC236}">
                <a16:creationId xmlns:a16="http://schemas.microsoft.com/office/drawing/2014/main" id="{E6435DF3-7CAC-F34F-88E1-73E4B758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7324" y="2456114"/>
            <a:ext cx="3350024" cy="2253652"/>
          </a:xfrm>
          <a:custGeom>
            <a:avLst/>
            <a:gdLst>
              <a:gd name="T0" fmla="*/ 408486242 w 3153"/>
              <a:gd name="T1" fmla="*/ 274771436 h 2121"/>
              <a:gd name="T2" fmla="*/ 408486242 w 3153"/>
              <a:gd name="T3" fmla="*/ 0 h 2121"/>
              <a:gd name="T4" fmla="*/ 0 w 3153"/>
              <a:gd name="T5" fmla="*/ 0 h 21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53" h="2121">
                <a:moveTo>
                  <a:pt x="3152" y="2120"/>
                </a:moveTo>
                <a:lnTo>
                  <a:pt x="3152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7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2" name="Freeform 360">
            <a:extLst>
              <a:ext uri="{FF2B5EF4-FFF2-40B4-BE49-F238E27FC236}">
                <a16:creationId xmlns:a16="http://schemas.microsoft.com/office/drawing/2014/main" id="{195BC553-22F6-334D-A65C-DDAE1E059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043" y="2395203"/>
            <a:ext cx="131190" cy="131190"/>
          </a:xfrm>
          <a:custGeom>
            <a:avLst/>
            <a:gdLst>
              <a:gd name="T0" fmla="*/ 8352298 w 124"/>
              <a:gd name="T1" fmla="*/ 0 h 123"/>
              <a:gd name="T2" fmla="*/ 8352298 w 124"/>
              <a:gd name="T3" fmla="*/ 0 h 123"/>
              <a:gd name="T4" fmla="*/ 0 w 124"/>
              <a:gd name="T5" fmla="*/ 7444110 h 123"/>
              <a:gd name="T6" fmla="*/ 8352298 w 124"/>
              <a:gd name="T7" fmla="*/ 15932976 h 123"/>
              <a:gd name="T8" fmla="*/ 15805560 w 124"/>
              <a:gd name="T9" fmla="*/ 7444110 h 123"/>
              <a:gd name="T10" fmla="*/ 8352298 w 124"/>
              <a:gd name="T11" fmla="*/ 0 h 1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" h="123">
                <a:moveTo>
                  <a:pt x="65" y="0"/>
                </a:moveTo>
                <a:lnTo>
                  <a:pt x="65" y="0"/>
                </a:lnTo>
                <a:cubicBezTo>
                  <a:pt x="33" y="0"/>
                  <a:pt x="0" y="24"/>
                  <a:pt x="0" y="57"/>
                </a:cubicBezTo>
                <a:cubicBezTo>
                  <a:pt x="0" y="98"/>
                  <a:pt x="33" y="122"/>
                  <a:pt x="65" y="122"/>
                </a:cubicBezTo>
                <a:cubicBezTo>
                  <a:pt x="98" y="122"/>
                  <a:pt x="123" y="98"/>
                  <a:pt x="123" y="57"/>
                </a:cubicBezTo>
                <a:cubicBezTo>
                  <a:pt x="123" y="24"/>
                  <a:pt x="98" y="0"/>
                  <a:pt x="65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1">
            <a:extLst>
              <a:ext uri="{FF2B5EF4-FFF2-40B4-BE49-F238E27FC236}">
                <a16:creationId xmlns:a16="http://schemas.microsoft.com/office/drawing/2014/main" id="{9CEE6349-F1F3-1648-A6CB-B80EC776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0230" y="1462820"/>
            <a:ext cx="3350027" cy="2244281"/>
          </a:xfrm>
          <a:custGeom>
            <a:avLst/>
            <a:gdLst>
              <a:gd name="T0" fmla="*/ 408616558 w 3152"/>
              <a:gd name="T1" fmla="*/ 273522320 h 2113"/>
              <a:gd name="T2" fmla="*/ 408616558 w 3152"/>
              <a:gd name="T3" fmla="*/ 0 h 2113"/>
              <a:gd name="T4" fmla="*/ 0 w 3152"/>
              <a:gd name="T5" fmla="*/ 0 h 21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52" h="2113">
                <a:moveTo>
                  <a:pt x="3151" y="2112"/>
                </a:moveTo>
                <a:lnTo>
                  <a:pt x="3151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7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4" name="Freeform 362">
            <a:extLst>
              <a:ext uri="{FF2B5EF4-FFF2-40B4-BE49-F238E27FC236}">
                <a16:creationId xmlns:a16="http://schemas.microsoft.com/office/drawing/2014/main" id="{DB8351DE-7601-D747-B404-BAEBCC84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322" y="1392538"/>
            <a:ext cx="131190" cy="131190"/>
          </a:xfrm>
          <a:custGeom>
            <a:avLst/>
            <a:gdLst>
              <a:gd name="T0" fmla="*/ 7452903 w 124"/>
              <a:gd name="T1" fmla="*/ 0 h 124"/>
              <a:gd name="T2" fmla="*/ 7452903 w 124"/>
              <a:gd name="T3" fmla="*/ 0 h 124"/>
              <a:gd name="T4" fmla="*/ 0 w 124"/>
              <a:gd name="T5" fmla="*/ 8480988 h 124"/>
              <a:gd name="T6" fmla="*/ 7452903 w 124"/>
              <a:gd name="T7" fmla="*/ 15805560 h 124"/>
              <a:gd name="T8" fmla="*/ 15805560 w 124"/>
              <a:gd name="T9" fmla="*/ 8480988 h 124"/>
              <a:gd name="T10" fmla="*/ 7452903 w 124"/>
              <a:gd name="T11" fmla="*/ 0 h 1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" h="124">
                <a:moveTo>
                  <a:pt x="58" y="0"/>
                </a:moveTo>
                <a:lnTo>
                  <a:pt x="58" y="0"/>
                </a:lnTo>
                <a:cubicBezTo>
                  <a:pt x="25" y="0"/>
                  <a:pt x="0" y="25"/>
                  <a:pt x="0" y="66"/>
                </a:cubicBezTo>
                <a:cubicBezTo>
                  <a:pt x="0" y="99"/>
                  <a:pt x="25" y="123"/>
                  <a:pt x="58" y="123"/>
                </a:cubicBezTo>
                <a:cubicBezTo>
                  <a:pt x="91" y="123"/>
                  <a:pt x="123" y="99"/>
                  <a:pt x="123" y="66"/>
                </a:cubicBezTo>
                <a:cubicBezTo>
                  <a:pt x="123" y="25"/>
                  <a:pt x="91" y="0"/>
                  <a:pt x="58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63">
            <a:extLst>
              <a:ext uri="{FF2B5EF4-FFF2-40B4-BE49-F238E27FC236}">
                <a16:creationId xmlns:a16="http://schemas.microsoft.com/office/drawing/2014/main" id="{3A36BCF0-5832-5B41-9CE4-FA92005E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8748" y="8776650"/>
            <a:ext cx="2820581" cy="2829952"/>
          </a:xfrm>
          <a:custGeom>
            <a:avLst/>
            <a:gdLst>
              <a:gd name="T0" fmla="*/ 161423342 w 2653"/>
              <a:gd name="T1" fmla="*/ 338889720 h 2662"/>
              <a:gd name="T2" fmla="*/ 161423342 w 2653"/>
              <a:gd name="T3" fmla="*/ 338889720 h 2662"/>
              <a:gd name="T4" fmla="*/ 5320152 w 2653"/>
              <a:gd name="T5" fmla="*/ 182678575 h 2662"/>
              <a:gd name="T6" fmla="*/ 5320152 w 2653"/>
              <a:gd name="T7" fmla="*/ 162568299 h 2662"/>
              <a:gd name="T8" fmla="*/ 161423342 w 2653"/>
              <a:gd name="T9" fmla="*/ 5319420 h 2662"/>
              <a:gd name="T10" fmla="*/ 182704311 w 2653"/>
              <a:gd name="T11" fmla="*/ 5319420 h 2662"/>
              <a:gd name="T12" fmla="*/ 338807500 w 2653"/>
              <a:gd name="T13" fmla="*/ 162568299 h 2662"/>
              <a:gd name="T14" fmla="*/ 338807500 w 2653"/>
              <a:gd name="T15" fmla="*/ 182678575 h 2662"/>
              <a:gd name="T16" fmla="*/ 182704311 w 2653"/>
              <a:gd name="T17" fmla="*/ 338889720 h 2662"/>
              <a:gd name="T18" fmla="*/ 161423342 w 2653"/>
              <a:gd name="T19" fmla="*/ 338889720 h 266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53" h="2662">
                <a:moveTo>
                  <a:pt x="1244" y="2612"/>
                </a:moveTo>
                <a:lnTo>
                  <a:pt x="1244" y="2612"/>
                </a:lnTo>
                <a:cubicBezTo>
                  <a:pt x="41" y="1408"/>
                  <a:pt x="41" y="1408"/>
                  <a:pt x="41" y="1408"/>
                </a:cubicBezTo>
                <a:cubicBezTo>
                  <a:pt x="0" y="1367"/>
                  <a:pt x="0" y="1294"/>
                  <a:pt x="41" y="1253"/>
                </a:cubicBezTo>
                <a:cubicBezTo>
                  <a:pt x="1244" y="41"/>
                  <a:pt x="1244" y="41"/>
                  <a:pt x="1244" y="41"/>
                </a:cubicBezTo>
                <a:cubicBezTo>
                  <a:pt x="1293" y="0"/>
                  <a:pt x="1359" y="0"/>
                  <a:pt x="1408" y="41"/>
                </a:cubicBezTo>
                <a:cubicBezTo>
                  <a:pt x="2611" y="1253"/>
                  <a:pt x="2611" y="1253"/>
                  <a:pt x="2611" y="1253"/>
                </a:cubicBezTo>
                <a:cubicBezTo>
                  <a:pt x="2652" y="1294"/>
                  <a:pt x="2652" y="1367"/>
                  <a:pt x="2611" y="1408"/>
                </a:cubicBezTo>
                <a:cubicBezTo>
                  <a:pt x="1408" y="2612"/>
                  <a:pt x="1408" y="2612"/>
                  <a:pt x="1408" y="2612"/>
                </a:cubicBezTo>
                <a:cubicBezTo>
                  <a:pt x="1359" y="2661"/>
                  <a:pt x="1293" y="2661"/>
                  <a:pt x="1244" y="261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64">
            <a:extLst>
              <a:ext uri="{FF2B5EF4-FFF2-40B4-BE49-F238E27FC236}">
                <a16:creationId xmlns:a16="http://schemas.microsoft.com/office/drawing/2014/main" id="{59BC70DE-BA13-1C47-B7B3-7C283C87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7304" y="5403198"/>
            <a:ext cx="2487920" cy="2478552"/>
          </a:xfrm>
          <a:custGeom>
            <a:avLst/>
            <a:gdLst>
              <a:gd name="T0" fmla="*/ 141202076 w 2341"/>
              <a:gd name="T1" fmla="*/ 296848680 h 2333"/>
              <a:gd name="T2" fmla="*/ 141202076 w 2341"/>
              <a:gd name="T3" fmla="*/ 296848680 h 2333"/>
              <a:gd name="T4" fmla="*/ 5316314 w 2341"/>
              <a:gd name="T5" fmla="*/ 161187102 h 2333"/>
              <a:gd name="T6" fmla="*/ 5316314 w 2341"/>
              <a:gd name="T7" fmla="*/ 141103462 h 2333"/>
              <a:gd name="T8" fmla="*/ 141202076 w 2341"/>
              <a:gd name="T9" fmla="*/ 5312298 h 2333"/>
              <a:gd name="T10" fmla="*/ 162336981 w 2341"/>
              <a:gd name="T11" fmla="*/ 5312298 h 2333"/>
              <a:gd name="T12" fmla="*/ 297185695 w 2341"/>
              <a:gd name="T13" fmla="*/ 141103462 h 2333"/>
              <a:gd name="T14" fmla="*/ 297185695 w 2341"/>
              <a:gd name="T15" fmla="*/ 161187102 h 2333"/>
              <a:gd name="T16" fmla="*/ 162336981 w 2341"/>
              <a:gd name="T17" fmla="*/ 296848680 h 2333"/>
              <a:gd name="T18" fmla="*/ 141202076 w 2341"/>
              <a:gd name="T19" fmla="*/ 296848680 h 233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41" h="2333">
                <a:moveTo>
                  <a:pt x="1089" y="2291"/>
                </a:moveTo>
                <a:lnTo>
                  <a:pt x="1089" y="2291"/>
                </a:lnTo>
                <a:cubicBezTo>
                  <a:pt x="41" y="1244"/>
                  <a:pt x="41" y="1244"/>
                  <a:pt x="41" y="1244"/>
                </a:cubicBezTo>
                <a:cubicBezTo>
                  <a:pt x="0" y="1203"/>
                  <a:pt x="0" y="1130"/>
                  <a:pt x="41" y="1089"/>
                </a:cubicBezTo>
                <a:cubicBezTo>
                  <a:pt x="1089" y="41"/>
                  <a:pt x="1089" y="41"/>
                  <a:pt x="1089" y="41"/>
                </a:cubicBezTo>
                <a:cubicBezTo>
                  <a:pt x="1130" y="0"/>
                  <a:pt x="1203" y="0"/>
                  <a:pt x="1252" y="41"/>
                </a:cubicBezTo>
                <a:cubicBezTo>
                  <a:pt x="2292" y="1089"/>
                  <a:pt x="2292" y="1089"/>
                  <a:pt x="2292" y="1089"/>
                </a:cubicBezTo>
                <a:cubicBezTo>
                  <a:pt x="2340" y="1130"/>
                  <a:pt x="2340" y="1203"/>
                  <a:pt x="2292" y="1244"/>
                </a:cubicBezTo>
                <a:cubicBezTo>
                  <a:pt x="1252" y="2291"/>
                  <a:pt x="1252" y="2291"/>
                  <a:pt x="1252" y="2291"/>
                </a:cubicBezTo>
                <a:cubicBezTo>
                  <a:pt x="1203" y="2332"/>
                  <a:pt x="1130" y="2332"/>
                  <a:pt x="1089" y="229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65">
            <a:extLst>
              <a:ext uri="{FF2B5EF4-FFF2-40B4-BE49-F238E27FC236}">
                <a16:creationId xmlns:a16="http://schemas.microsoft.com/office/drawing/2014/main" id="{FFB17816-5C57-1647-A566-C09B24EB5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425" y="3496262"/>
            <a:ext cx="1958477" cy="1958476"/>
          </a:xfrm>
          <a:custGeom>
            <a:avLst/>
            <a:gdLst>
              <a:gd name="T0" fmla="*/ 109283926 w 1843"/>
              <a:gd name="T1" fmla="*/ 233476505 h 1843"/>
              <a:gd name="T2" fmla="*/ 109283926 w 1843"/>
              <a:gd name="T3" fmla="*/ 233476505 h 1843"/>
              <a:gd name="T4" fmla="*/ 5315081 w 1843"/>
              <a:gd name="T5" fmla="*/ 129507301 h 1843"/>
              <a:gd name="T6" fmla="*/ 5315081 w 1843"/>
              <a:gd name="T7" fmla="*/ 109283926 h 1843"/>
              <a:gd name="T8" fmla="*/ 109283926 w 1843"/>
              <a:gd name="T9" fmla="*/ 6352389 h 1843"/>
              <a:gd name="T10" fmla="*/ 129507301 w 1843"/>
              <a:gd name="T11" fmla="*/ 6352389 h 1843"/>
              <a:gd name="T12" fmla="*/ 233476505 w 1843"/>
              <a:gd name="T13" fmla="*/ 109283926 h 1843"/>
              <a:gd name="T14" fmla="*/ 233476505 w 1843"/>
              <a:gd name="T15" fmla="*/ 129507301 h 1843"/>
              <a:gd name="T16" fmla="*/ 129507301 w 1843"/>
              <a:gd name="T17" fmla="*/ 233476505 h 1843"/>
              <a:gd name="T18" fmla="*/ 109283926 w 1843"/>
              <a:gd name="T19" fmla="*/ 233476505 h 18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843" h="1843">
                <a:moveTo>
                  <a:pt x="843" y="1801"/>
                </a:moveTo>
                <a:lnTo>
                  <a:pt x="843" y="1801"/>
                </a:lnTo>
                <a:cubicBezTo>
                  <a:pt x="41" y="999"/>
                  <a:pt x="41" y="999"/>
                  <a:pt x="41" y="999"/>
                </a:cubicBezTo>
                <a:cubicBezTo>
                  <a:pt x="0" y="958"/>
                  <a:pt x="0" y="884"/>
                  <a:pt x="41" y="843"/>
                </a:cubicBezTo>
                <a:cubicBezTo>
                  <a:pt x="843" y="49"/>
                  <a:pt x="843" y="49"/>
                  <a:pt x="843" y="49"/>
                </a:cubicBezTo>
                <a:cubicBezTo>
                  <a:pt x="884" y="0"/>
                  <a:pt x="958" y="0"/>
                  <a:pt x="999" y="49"/>
                </a:cubicBezTo>
                <a:cubicBezTo>
                  <a:pt x="1801" y="843"/>
                  <a:pt x="1801" y="843"/>
                  <a:pt x="1801" y="843"/>
                </a:cubicBezTo>
                <a:cubicBezTo>
                  <a:pt x="1842" y="884"/>
                  <a:pt x="1842" y="958"/>
                  <a:pt x="1801" y="999"/>
                </a:cubicBezTo>
                <a:cubicBezTo>
                  <a:pt x="999" y="1801"/>
                  <a:pt x="999" y="1801"/>
                  <a:pt x="999" y="1801"/>
                </a:cubicBezTo>
                <a:cubicBezTo>
                  <a:pt x="958" y="1842"/>
                  <a:pt x="884" y="1842"/>
                  <a:pt x="843" y="1801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66">
            <a:extLst>
              <a:ext uri="{FF2B5EF4-FFF2-40B4-BE49-F238E27FC236}">
                <a16:creationId xmlns:a16="http://schemas.microsoft.com/office/drawing/2014/main" id="{D1D0DAD3-E3D6-A242-97FA-96935E01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7802" y="2460798"/>
            <a:ext cx="1555536" cy="1555536"/>
          </a:xfrm>
          <a:custGeom>
            <a:avLst/>
            <a:gdLst>
              <a:gd name="T0" fmla="*/ 84659833 w 1466"/>
              <a:gd name="T1" fmla="*/ 184054057 h 1466"/>
              <a:gd name="T2" fmla="*/ 84659833 w 1466"/>
              <a:gd name="T3" fmla="*/ 184054057 h 1466"/>
              <a:gd name="T4" fmla="*/ 6333228 w 1466"/>
              <a:gd name="T5" fmla="*/ 105856878 h 1466"/>
              <a:gd name="T6" fmla="*/ 6333228 w 1466"/>
              <a:gd name="T7" fmla="*/ 84659833 h 1466"/>
              <a:gd name="T8" fmla="*/ 84659833 w 1466"/>
              <a:gd name="T9" fmla="*/ 6333228 h 1466"/>
              <a:gd name="T10" fmla="*/ 105727812 w 1466"/>
              <a:gd name="T11" fmla="*/ 6333228 h 1466"/>
              <a:gd name="T12" fmla="*/ 184054057 w 1466"/>
              <a:gd name="T13" fmla="*/ 84659833 h 1466"/>
              <a:gd name="T14" fmla="*/ 184054057 w 1466"/>
              <a:gd name="T15" fmla="*/ 105856878 h 1466"/>
              <a:gd name="T16" fmla="*/ 105727812 w 1466"/>
              <a:gd name="T17" fmla="*/ 184054057 h 1466"/>
              <a:gd name="T18" fmla="*/ 84659833 w 1466"/>
              <a:gd name="T19" fmla="*/ 184054057 h 14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66" h="1466">
                <a:moveTo>
                  <a:pt x="655" y="1424"/>
                </a:moveTo>
                <a:lnTo>
                  <a:pt x="655" y="1424"/>
                </a:lnTo>
                <a:cubicBezTo>
                  <a:pt x="49" y="819"/>
                  <a:pt x="49" y="819"/>
                  <a:pt x="49" y="819"/>
                </a:cubicBezTo>
                <a:cubicBezTo>
                  <a:pt x="0" y="770"/>
                  <a:pt x="0" y="704"/>
                  <a:pt x="49" y="655"/>
                </a:cubicBezTo>
                <a:cubicBezTo>
                  <a:pt x="655" y="49"/>
                  <a:pt x="655" y="49"/>
                  <a:pt x="655" y="49"/>
                </a:cubicBezTo>
                <a:cubicBezTo>
                  <a:pt x="704" y="0"/>
                  <a:pt x="769" y="0"/>
                  <a:pt x="818" y="49"/>
                </a:cubicBezTo>
                <a:cubicBezTo>
                  <a:pt x="1424" y="655"/>
                  <a:pt x="1424" y="655"/>
                  <a:pt x="1424" y="655"/>
                </a:cubicBezTo>
                <a:cubicBezTo>
                  <a:pt x="1465" y="704"/>
                  <a:pt x="1465" y="770"/>
                  <a:pt x="1424" y="819"/>
                </a:cubicBezTo>
                <a:cubicBezTo>
                  <a:pt x="818" y="1424"/>
                  <a:pt x="818" y="1424"/>
                  <a:pt x="818" y="1424"/>
                </a:cubicBezTo>
                <a:cubicBezTo>
                  <a:pt x="769" y="1465"/>
                  <a:pt x="704" y="1465"/>
                  <a:pt x="655" y="1424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67">
            <a:extLst>
              <a:ext uri="{FF2B5EF4-FFF2-40B4-BE49-F238E27FC236}">
                <a16:creationId xmlns:a16="http://schemas.microsoft.com/office/drawing/2014/main" id="{DA9C3F1F-8EE4-EC4B-BA67-78E3BA76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3889" y="2924649"/>
            <a:ext cx="843363" cy="712173"/>
          </a:xfrm>
          <a:custGeom>
            <a:avLst/>
            <a:gdLst>
              <a:gd name="T0" fmla="*/ 51806295 w 795"/>
              <a:gd name="T1" fmla="*/ 86516463 h 672"/>
              <a:gd name="T2" fmla="*/ 51806295 w 795"/>
              <a:gd name="T3" fmla="*/ 86516463 h 672"/>
              <a:gd name="T4" fmla="*/ 51806295 w 795"/>
              <a:gd name="T5" fmla="*/ 86516463 h 672"/>
              <a:gd name="T6" fmla="*/ 49739191 w 795"/>
              <a:gd name="T7" fmla="*/ 85484834 h 672"/>
              <a:gd name="T8" fmla="*/ 1162769 w 795"/>
              <a:gd name="T9" fmla="*/ 19985170 h 672"/>
              <a:gd name="T10" fmla="*/ 1162769 w 795"/>
              <a:gd name="T11" fmla="*/ 16890641 h 672"/>
              <a:gd name="T12" fmla="*/ 17957680 w 795"/>
              <a:gd name="T13" fmla="*/ 1031629 h 672"/>
              <a:gd name="T14" fmla="*/ 19120449 w 795"/>
              <a:gd name="T15" fmla="*/ 0 h 672"/>
              <a:gd name="T16" fmla="*/ 19120449 w 795"/>
              <a:gd name="T17" fmla="*/ 0 h 672"/>
              <a:gd name="T18" fmla="*/ 84621178 w 795"/>
              <a:gd name="T19" fmla="*/ 0 h 672"/>
              <a:gd name="T20" fmla="*/ 85654910 w 795"/>
              <a:gd name="T21" fmla="*/ 1031629 h 672"/>
              <a:gd name="T22" fmla="*/ 102579218 w 795"/>
              <a:gd name="T23" fmla="*/ 17922270 h 672"/>
              <a:gd name="T24" fmla="*/ 102579218 w 795"/>
              <a:gd name="T25" fmla="*/ 21145708 h 672"/>
              <a:gd name="T26" fmla="*/ 54002437 w 795"/>
              <a:gd name="T27" fmla="*/ 85484834 h 672"/>
              <a:gd name="T28" fmla="*/ 51806295 w 795"/>
              <a:gd name="T29" fmla="*/ 86516463 h 672"/>
              <a:gd name="T30" fmla="*/ 6330351 w 795"/>
              <a:gd name="T31" fmla="*/ 18953540 h 672"/>
              <a:gd name="T32" fmla="*/ 6330351 w 795"/>
              <a:gd name="T33" fmla="*/ 18953540 h 672"/>
              <a:gd name="T34" fmla="*/ 51806295 w 795"/>
              <a:gd name="T35" fmla="*/ 80198497 h 672"/>
              <a:gd name="T36" fmla="*/ 97411276 w 795"/>
              <a:gd name="T37" fmla="*/ 18953540 h 672"/>
              <a:gd name="T38" fmla="*/ 83587806 w 795"/>
              <a:gd name="T39" fmla="*/ 5286337 h 672"/>
              <a:gd name="T40" fmla="*/ 20154181 w 795"/>
              <a:gd name="T41" fmla="*/ 5286337 h 672"/>
              <a:gd name="T42" fmla="*/ 6330351 w 795"/>
              <a:gd name="T43" fmla="*/ 18953540 h 67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95" h="672">
                <a:moveTo>
                  <a:pt x="401" y="671"/>
                </a:moveTo>
                <a:lnTo>
                  <a:pt x="401" y="671"/>
                </a:lnTo>
                <a:cubicBezTo>
                  <a:pt x="393" y="671"/>
                  <a:pt x="393" y="663"/>
                  <a:pt x="385" y="663"/>
                </a:cubicBezTo>
                <a:cubicBezTo>
                  <a:pt x="9" y="155"/>
                  <a:pt x="9" y="155"/>
                  <a:pt x="9" y="155"/>
                </a:cubicBezTo>
                <a:cubicBezTo>
                  <a:pt x="0" y="147"/>
                  <a:pt x="0" y="139"/>
                  <a:pt x="9" y="131"/>
                </a:cubicBezTo>
                <a:cubicBezTo>
                  <a:pt x="139" y="8"/>
                  <a:pt x="139" y="8"/>
                  <a:pt x="139" y="8"/>
                </a:cubicBezTo>
                <a:cubicBezTo>
                  <a:pt x="139" y="0"/>
                  <a:pt x="148" y="0"/>
                  <a:pt x="148" y="0"/>
                </a:cubicBezTo>
                <a:cubicBezTo>
                  <a:pt x="655" y="0"/>
                  <a:pt x="655" y="0"/>
                  <a:pt x="655" y="0"/>
                </a:cubicBezTo>
                <a:lnTo>
                  <a:pt x="663" y="8"/>
                </a:lnTo>
                <a:cubicBezTo>
                  <a:pt x="794" y="139"/>
                  <a:pt x="794" y="139"/>
                  <a:pt x="794" y="139"/>
                </a:cubicBezTo>
                <a:cubicBezTo>
                  <a:pt x="794" y="139"/>
                  <a:pt x="794" y="155"/>
                  <a:pt x="794" y="164"/>
                </a:cubicBezTo>
                <a:cubicBezTo>
                  <a:pt x="418" y="663"/>
                  <a:pt x="418" y="663"/>
                  <a:pt x="418" y="663"/>
                </a:cubicBezTo>
                <a:cubicBezTo>
                  <a:pt x="410" y="663"/>
                  <a:pt x="410" y="671"/>
                  <a:pt x="401" y="671"/>
                </a:cubicBezTo>
                <a:close/>
                <a:moveTo>
                  <a:pt x="49" y="147"/>
                </a:moveTo>
                <a:lnTo>
                  <a:pt x="49" y="147"/>
                </a:lnTo>
                <a:cubicBezTo>
                  <a:pt x="401" y="622"/>
                  <a:pt x="401" y="622"/>
                  <a:pt x="401" y="622"/>
                </a:cubicBezTo>
                <a:cubicBezTo>
                  <a:pt x="754" y="147"/>
                  <a:pt x="754" y="147"/>
                  <a:pt x="754" y="147"/>
                </a:cubicBezTo>
                <a:cubicBezTo>
                  <a:pt x="647" y="41"/>
                  <a:pt x="647" y="41"/>
                  <a:pt x="647" y="41"/>
                </a:cubicBezTo>
                <a:cubicBezTo>
                  <a:pt x="156" y="41"/>
                  <a:pt x="156" y="41"/>
                  <a:pt x="156" y="41"/>
                </a:cubicBezTo>
                <a:lnTo>
                  <a:pt x="49" y="1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68">
            <a:extLst>
              <a:ext uri="{FF2B5EF4-FFF2-40B4-BE49-F238E27FC236}">
                <a16:creationId xmlns:a16="http://schemas.microsoft.com/office/drawing/2014/main" id="{2E298DD4-A238-6C43-AF42-8E4289E60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4449" y="2924649"/>
            <a:ext cx="576300" cy="173356"/>
          </a:xfrm>
          <a:custGeom>
            <a:avLst/>
            <a:gdLst>
              <a:gd name="T0" fmla="*/ 19208908 w 542"/>
              <a:gd name="T1" fmla="*/ 20782575 h 165"/>
              <a:gd name="T2" fmla="*/ 19208908 w 542"/>
              <a:gd name="T3" fmla="*/ 20782575 h 165"/>
              <a:gd name="T4" fmla="*/ 17002652 w 542"/>
              <a:gd name="T5" fmla="*/ 19642009 h 165"/>
              <a:gd name="T6" fmla="*/ 1038280 w 542"/>
              <a:gd name="T7" fmla="*/ 4181718 h 165"/>
              <a:gd name="T8" fmla="*/ 1038280 w 542"/>
              <a:gd name="T9" fmla="*/ 1013836 h 165"/>
              <a:gd name="T10" fmla="*/ 4283177 w 542"/>
              <a:gd name="T11" fmla="*/ 1013836 h 165"/>
              <a:gd name="T12" fmla="*/ 19208908 w 542"/>
              <a:gd name="T13" fmla="*/ 15587020 h 165"/>
              <a:gd name="T14" fmla="*/ 32966663 w 542"/>
              <a:gd name="T15" fmla="*/ 1013836 h 165"/>
              <a:gd name="T16" fmla="*/ 37249840 w 542"/>
              <a:gd name="T17" fmla="*/ 1013836 h 165"/>
              <a:gd name="T18" fmla="*/ 51007595 w 542"/>
              <a:gd name="T19" fmla="*/ 15587020 h 165"/>
              <a:gd name="T20" fmla="*/ 65933326 w 542"/>
              <a:gd name="T21" fmla="*/ 1013836 h 165"/>
              <a:gd name="T22" fmla="*/ 69048167 w 542"/>
              <a:gd name="T23" fmla="*/ 1013836 h 165"/>
              <a:gd name="T24" fmla="*/ 69048167 w 542"/>
              <a:gd name="T25" fmla="*/ 4181718 h 165"/>
              <a:gd name="T26" fmla="*/ 53213851 w 542"/>
              <a:gd name="T27" fmla="*/ 19642009 h 165"/>
              <a:gd name="T28" fmla="*/ 49969315 w 542"/>
              <a:gd name="T29" fmla="*/ 19642009 h 165"/>
              <a:gd name="T30" fmla="*/ 35043224 w 542"/>
              <a:gd name="T31" fmla="*/ 6209391 h 165"/>
              <a:gd name="T32" fmla="*/ 20247188 w 542"/>
              <a:gd name="T33" fmla="*/ 19642009 h 165"/>
              <a:gd name="T34" fmla="*/ 19208908 w 542"/>
              <a:gd name="T35" fmla="*/ 20782575 h 16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2" h="165">
                <a:moveTo>
                  <a:pt x="148" y="164"/>
                </a:moveTo>
                <a:lnTo>
                  <a:pt x="148" y="164"/>
                </a:lnTo>
                <a:cubicBezTo>
                  <a:pt x="139" y="164"/>
                  <a:pt x="131" y="164"/>
                  <a:pt x="131" y="155"/>
                </a:cubicBezTo>
                <a:cubicBezTo>
                  <a:pt x="8" y="33"/>
                  <a:pt x="8" y="33"/>
                  <a:pt x="8" y="33"/>
                </a:cubicBezTo>
                <a:cubicBezTo>
                  <a:pt x="0" y="25"/>
                  <a:pt x="0" y="16"/>
                  <a:pt x="8" y="8"/>
                </a:cubicBezTo>
                <a:cubicBezTo>
                  <a:pt x="17" y="0"/>
                  <a:pt x="25" y="0"/>
                  <a:pt x="33" y="8"/>
                </a:cubicBezTo>
                <a:cubicBezTo>
                  <a:pt x="148" y="123"/>
                  <a:pt x="148" y="123"/>
                  <a:pt x="148" y="123"/>
                </a:cubicBezTo>
                <a:cubicBezTo>
                  <a:pt x="254" y="8"/>
                  <a:pt x="254" y="8"/>
                  <a:pt x="254" y="8"/>
                </a:cubicBezTo>
                <a:cubicBezTo>
                  <a:pt x="262" y="0"/>
                  <a:pt x="279" y="0"/>
                  <a:pt x="287" y="8"/>
                </a:cubicBezTo>
                <a:cubicBezTo>
                  <a:pt x="393" y="123"/>
                  <a:pt x="393" y="123"/>
                  <a:pt x="393" y="123"/>
                </a:cubicBezTo>
                <a:cubicBezTo>
                  <a:pt x="508" y="8"/>
                  <a:pt x="508" y="8"/>
                  <a:pt x="508" y="8"/>
                </a:cubicBezTo>
                <a:cubicBezTo>
                  <a:pt x="516" y="0"/>
                  <a:pt x="524" y="0"/>
                  <a:pt x="532" y="8"/>
                </a:cubicBezTo>
                <a:cubicBezTo>
                  <a:pt x="541" y="16"/>
                  <a:pt x="541" y="25"/>
                  <a:pt x="532" y="33"/>
                </a:cubicBezTo>
                <a:cubicBezTo>
                  <a:pt x="410" y="155"/>
                  <a:pt x="410" y="155"/>
                  <a:pt x="410" y="155"/>
                </a:cubicBezTo>
                <a:cubicBezTo>
                  <a:pt x="401" y="164"/>
                  <a:pt x="393" y="164"/>
                  <a:pt x="385" y="155"/>
                </a:cubicBezTo>
                <a:cubicBezTo>
                  <a:pt x="270" y="49"/>
                  <a:pt x="270" y="49"/>
                  <a:pt x="270" y="49"/>
                </a:cubicBezTo>
                <a:cubicBezTo>
                  <a:pt x="156" y="155"/>
                  <a:pt x="156" y="155"/>
                  <a:pt x="156" y="155"/>
                </a:cubicBezTo>
                <a:cubicBezTo>
                  <a:pt x="156" y="164"/>
                  <a:pt x="148" y="164"/>
                  <a:pt x="148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69">
            <a:extLst>
              <a:ext uri="{FF2B5EF4-FFF2-40B4-BE49-F238E27FC236}">
                <a16:creationId xmlns:a16="http://schemas.microsoft.com/office/drawing/2014/main" id="{9C84DF52-79AD-494F-BB86-65F015BF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639" y="3055839"/>
            <a:ext cx="313920" cy="580983"/>
          </a:xfrm>
          <a:custGeom>
            <a:avLst/>
            <a:gdLst>
              <a:gd name="T0" fmla="*/ 18980765 w 296"/>
              <a:gd name="T1" fmla="*/ 70454013 h 549"/>
              <a:gd name="T2" fmla="*/ 18980765 w 296"/>
              <a:gd name="T3" fmla="*/ 70454013 h 549"/>
              <a:gd name="T4" fmla="*/ 16914951 w 296"/>
              <a:gd name="T5" fmla="*/ 68396949 h 549"/>
              <a:gd name="T6" fmla="*/ 0 w 296"/>
              <a:gd name="T7" fmla="*/ 3085418 h 549"/>
              <a:gd name="T8" fmla="*/ 2065814 w 296"/>
              <a:gd name="T9" fmla="*/ 1028353 h 549"/>
              <a:gd name="T10" fmla="*/ 5294075 w 296"/>
              <a:gd name="T11" fmla="*/ 2057065 h 549"/>
              <a:gd name="T12" fmla="*/ 18980765 w 296"/>
              <a:gd name="T13" fmla="*/ 57854538 h 549"/>
              <a:gd name="T14" fmla="*/ 32796815 w 296"/>
              <a:gd name="T15" fmla="*/ 2057065 h 549"/>
              <a:gd name="T16" fmla="*/ 35895716 w 296"/>
              <a:gd name="T17" fmla="*/ 1028353 h 549"/>
              <a:gd name="T18" fmla="*/ 38090890 w 296"/>
              <a:gd name="T19" fmla="*/ 3085418 h 549"/>
              <a:gd name="T20" fmla="*/ 21175939 w 296"/>
              <a:gd name="T21" fmla="*/ 68396949 h 549"/>
              <a:gd name="T22" fmla="*/ 18980765 w 296"/>
              <a:gd name="T23" fmla="*/ 70454013 h 54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6" h="549">
                <a:moveTo>
                  <a:pt x="147" y="548"/>
                </a:moveTo>
                <a:lnTo>
                  <a:pt x="147" y="548"/>
                </a:lnTo>
                <a:cubicBezTo>
                  <a:pt x="139" y="548"/>
                  <a:pt x="131" y="540"/>
                  <a:pt x="131" y="53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8" y="8"/>
                  <a:pt x="16" y="8"/>
                </a:cubicBezTo>
                <a:cubicBezTo>
                  <a:pt x="25" y="0"/>
                  <a:pt x="33" y="8"/>
                  <a:pt x="41" y="16"/>
                </a:cubicBezTo>
                <a:cubicBezTo>
                  <a:pt x="147" y="450"/>
                  <a:pt x="147" y="450"/>
                  <a:pt x="147" y="450"/>
                </a:cubicBezTo>
                <a:cubicBezTo>
                  <a:pt x="254" y="16"/>
                  <a:pt x="254" y="16"/>
                  <a:pt x="254" y="16"/>
                </a:cubicBezTo>
                <a:cubicBezTo>
                  <a:pt x="254" y="8"/>
                  <a:pt x="270" y="0"/>
                  <a:pt x="278" y="8"/>
                </a:cubicBezTo>
                <a:cubicBezTo>
                  <a:pt x="287" y="8"/>
                  <a:pt x="295" y="16"/>
                  <a:pt x="295" y="24"/>
                </a:cubicBezTo>
                <a:cubicBezTo>
                  <a:pt x="164" y="532"/>
                  <a:pt x="164" y="532"/>
                  <a:pt x="164" y="532"/>
                </a:cubicBezTo>
                <a:cubicBezTo>
                  <a:pt x="164" y="540"/>
                  <a:pt x="156" y="548"/>
                  <a:pt x="147" y="5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70">
            <a:extLst>
              <a:ext uri="{FF2B5EF4-FFF2-40B4-BE49-F238E27FC236}">
                <a16:creationId xmlns:a16="http://schemas.microsoft.com/office/drawing/2014/main" id="{BF19A2C2-FB0C-7246-97F2-4FC0B7A84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3259" y="3060523"/>
            <a:ext cx="833992" cy="37483"/>
          </a:xfrm>
          <a:custGeom>
            <a:avLst/>
            <a:gdLst>
              <a:gd name="T0" fmla="*/ 99391262 w 786"/>
              <a:gd name="T1" fmla="*/ 4604124 h 34"/>
              <a:gd name="T2" fmla="*/ 99391262 w 786"/>
              <a:gd name="T3" fmla="*/ 4604124 h 34"/>
              <a:gd name="T4" fmla="*/ 99391262 w 786"/>
              <a:gd name="T5" fmla="*/ 4604124 h 34"/>
              <a:gd name="T6" fmla="*/ 2067903 w 786"/>
              <a:gd name="T7" fmla="*/ 4604124 h 34"/>
              <a:gd name="T8" fmla="*/ 0 w 786"/>
              <a:gd name="T9" fmla="*/ 2232212 h 34"/>
              <a:gd name="T10" fmla="*/ 2067903 w 786"/>
              <a:gd name="T11" fmla="*/ 0 h 34"/>
              <a:gd name="T12" fmla="*/ 2067903 w 786"/>
              <a:gd name="T13" fmla="*/ 0 h 34"/>
              <a:gd name="T14" fmla="*/ 99391262 w 786"/>
              <a:gd name="T15" fmla="*/ 0 h 34"/>
              <a:gd name="T16" fmla="*/ 101459165 w 786"/>
              <a:gd name="T17" fmla="*/ 2232212 h 34"/>
              <a:gd name="T18" fmla="*/ 99391262 w 786"/>
              <a:gd name="T19" fmla="*/ 4604124 h 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86" h="34">
                <a:moveTo>
                  <a:pt x="769" y="33"/>
                </a:moveTo>
                <a:lnTo>
                  <a:pt x="769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769" y="0"/>
                  <a:pt x="769" y="0"/>
                  <a:pt x="769" y="0"/>
                </a:cubicBezTo>
                <a:cubicBezTo>
                  <a:pt x="777" y="0"/>
                  <a:pt x="785" y="8"/>
                  <a:pt x="785" y="16"/>
                </a:cubicBezTo>
                <a:cubicBezTo>
                  <a:pt x="785" y="24"/>
                  <a:pt x="777" y="33"/>
                  <a:pt x="769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71">
            <a:extLst>
              <a:ext uri="{FF2B5EF4-FFF2-40B4-BE49-F238E27FC236}">
                <a16:creationId xmlns:a16="http://schemas.microsoft.com/office/drawing/2014/main" id="{B322F048-F4AC-E843-9B73-E33C0811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6960" y="6134113"/>
            <a:ext cx="983924" cy="1157283"/>
          </a:xfrm>
          <a:custGeom>
            <a:avLst/>
            <a:gdLst>
              <a:gd name="T0" fmla="*/ 114576595 w 926"/>
              <a:gd name="T1" fmla="*/ 141186989 h 1088"/>
              <a:gd name="T2" fmla="*/ 114576595 w 926"/>
              <a:gd name="T3" fmla="*/ 141186989 h 1088"/>
              <a:gd name="T4" fmla="*/ 5314199 w 926"/>
              <a:gd name="T5" fmla="*/ 141186989 h 1088"/>
              <a:gd name="T6" fmla="*/ 0 w 926"/>
              <a:gd name="T7" fmla="*/ 135861388 h 1088"/>
              <a:gd name="T8" fmla="*/ 0 w 926"/>
              <a:gd name="T9" fmla="*/ 4156470 h 1088"/>
              <a:gd name="T10" fmla="*/ 5314199 w 926"/>
              <a:gd name="T11" fmla="*/ 0 h 1088"/>
              <a:gd name="T12" fmla="*/ 26570276 w 926"/>
              <a:gd name="T13" fmla="*/ 0 h 1088"/>
              <a:gd name="T14" fmla="*/ 29681175 w 926"/>
              <a:gd name="T15" fmla="*/ 3117443 h 1088"/>
              <a:gd name="T16" fmla="*/ 26570276 w 926"/>
              <a:gd name="T17" fmla="*/ 6364628 h 1088"/>
              <a:gd name="T18" fmla="*/ 6351046 w 926"/>
              <a:gd name="T19" fmla="*/ 6364628 h 1088"/>
              <a:gd name="T20" fmla="*/ 6351046 w 926"/>
              <a:gd name="T21" fmla="*/ 134822361 h 1088"/>
              <a:gd name="T22" fmla="*/ 113539749 w 926"/>
              <a:gd name="T23" fmla="*/ 134822361 h 1088"/>
              <a:gd name="T24" fmla="*/ 113539749 w 926"/>
              <a:gd name="T25" fmla="*/ 6364628 h 1088"/>
              <a:gd name="T26" fmla="*/ 93450125 w 926"/>
              <a:gd name="T27" fmla="*/ 6364628 h 1088"/>
              <a:gd name="T28" fmla="*/ 90209619 w 926"/>
              <a:gd name="T29" fmla="*/ 3117443 h 1088"/>
              <a:gd name="T30" fmla="*/ 93450125 w 926"/>
              <a:gd name="T31" fmla="*/ 0 h 1088"/>
              <a:gd name="T32" fmla="*/ 114576595 w 926"/>
              <a:gd name="T33" fmla="*/ 0 h 1088"/>
              <a:gd name="T34" fmla="*/ 119890794 w 926"/>
              <a:gd name="T35" fmla="*/ 4156470 h 1088"/>
              <a:gd name="T36" fmla="*/ 119890794 w 926"/>
              <a:gd name="T37" fmla="*/ 135861388 h 1088"/>
              <a:gd name="T38" fmla="*/ 114576595 w 926"/>
              <a:gd name="T39" fmla="*/ 141186989 h 1088"/>
              <a:gd name="T40" fmla="*/ 114576595 w 926"/>
              <a:gd name="T41" fmla="*/ 6364628 h 1088"/>
              <a:gd name="T42" fmla="*/ 114576595 w 926"/>
              <a:gd name="T43" fmla="*/ 6364628 h 108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926" h="1088">
                <a:moveTo>
                  <a:pt x="884" y="1087"/>
                </a:moveTo>
                <a:lnTo>
                  <a:pt x="884" y="1087"/>
                </a:lnTo>
                <a:cubicBezTo>
                  <a:pt x="41" y="1087"/>
                  <a:pt x="41" y="1087"/>
                  <a:pt x="41" y="1087"/>
                </a:cubicBezTo>
                <a:cubicBezTo>
                  <a:pt x="16" y="1087"/>
                  <a:pt x="0" y="1071"/>
                  <a:pt x="0" y="104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6" y="0"/>
                  <a:pt x="41" y="0"/>
                </a:cubicBezTo>
                <a:cubicBezTo>
                  <a:pt x="205" y="0"/>
                  <a:pt x="205" y="0"/>
                  <a:pt x="205" y="0"/>
                </a:cubicBezTo>
                <a:cubicBezTo>
                  <a:pt x="221" y="0"/>
                  <a:pt x="229" y="8"/>
                  <a:pt x="229" y="24"/>
                </a:cubicBezTo>
                <a:cubicBezTo>
                  <a:pt x="229" y="32"/>
                  <a:pt x="221" y="49"/>
                  <a:pt x="205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038"/>
                  <a:pt x="49" y="1038"/>
                  <a:pt x="49" y="1038"/>
                </a:cubicBezTo>
                <a:cubicBezTo>
                  <a:pt x="876" y="1038"/>
                  <a:pt x="876" y="1038"/>
                  <a:pt x="876" y="1038"/>
                </a:cubicBezTo>
                <a:cubicBezTo>
                  <a:pt x="876" y="49"/>
                  <a:pt x="876" y="49"/>
                  <a:pt x="876" y="49"/>
                </a:cubicBezTo>
                <a:cubicBezTo>
                  <a:pt x="721" y="49"/>
                  <a:pt x="721" y="49"/>
                  <a:pt x="721" y="49"/>
                </a:cubicBezTo>
                <a:cubicBezTo>
                  <a:pt x="712" y="49"/>
                  <a:pt x="696" y="32"/>
                  <a:pt x="696" y="24"/>
                </a:cubicBezTo>
                <a:cubicBezTo>
                  <a:pt x="696" y="8"/>
                  <a:pt x="712" y="0"/>
                  <a:pt x="721" y="0"/>
                </a:cubicBezTo>
                <a:cubicBezTo>
                  <a:pt x="884" y="0"/>
                  <a:pt x="884" y="0"/>
                  <a:pt x="884" y="0"/>
                </a:cubicBezTo>
                <a:cubicBezTo>
                  <a:pt x="909" y="0"/>
                  <a:pt x="925" y="16"/>
                  <a:pt x="925" y="32"/>
                </a:cubicBezTo>
                <a:cubicBezTo>
                  <a:pt x="925" y="1046"/>
                  <a:pt x="925" y="1046"/>
                  <a:pt x="925" y="1046"/>
                </a:cubicBezTo>
                <a:cubicBezTo>
                  <a:pt x="925" y="1071"/>
                  <a:pt x="909" y="1087"/>
                  <a:pt x="884" y="1087"/>
                </a:cubicBezTo>
                <a:close/>
                <a:moveTo>
                  <a:pt x="884" y="49"/>
                </a:moveTo>
                <a:lnTo>
                  <a:pt x="884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2">
            <a:extLst>
              <a:ext uri="{FF2B5EF4-FFF2-40B4-BE49-F238E27FC236}">
                <a16:creationId xmlns:a16="http://schemas.microsoft.com/office/drawing/2014/main" id="{4E86AE56-9791-6041-905E-DB663FCE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9058" y="6401179"/>
            <a:ext cx="192101" cy="192098"/>
          </a:xfrm>
          <a:custGeom>
            <a:avLst/>
            <a:gdLst>
              <a:gd name="T0" fmla="*/ 20172965 w 181"/>
              <a:gd name="T1" fmla="*/ 23275615 h 181"/>
              <a:gd name="T2" fmla="*/ 20172965 w 181"/>
              <a:gd name="T3" fmla="*/ 23275615 h 181"/>
              <a:gd name="T4" fmla="*/ 3232824 w 181"/>
              <a:gd name="T5" fmla="*/ 23275615 h 181"/>
              <a:gd name="T6" fmla="*/ 0 w 181"/>
              <a:gd name="T7" fmla="*/ 20172295 h 181"/>
              <a:gd name="T8" fmla="*/ 0 w 181"/>
              <a:gd name="T9" fmla="*/ 3232774 h 181"/>
              <a:gd name="T10" fmla="*/ 3232824 w 181"/>
              <a:gd name="T11" fmla="*/ 0 h 181"/>
              <a:gd name="T12" fmla="*/ 20172965 w 181"/>
              <a:gd name="T13" fmla="*/ 0 h 181"/>
              <a:gd name="T14" fmla="*/ 23276332 w 181"/>
              <a:gd name="T15" fmla="*/ 3232774 h 181"/>
              <a:gd name="T16" fmla="*/ 23276332 w 181"/>
              <a:gd name="T17" fmla="*/ 20172295 h 181"/>
              <a:gd name="T18" fmla="*/ 20172965 w 181"/>
              <a:gd name="T19" fmla="*/ 23275615 h 181"/>
              <a:gd name="T20" fmla="*/ 6336551 w 181"/>
              <a:gd name="T21" fmla="*/ 16939521 h 181"/>
              <a:gd name="T22" fmla="*/ 6336551 w 181"/>
              <a:gd name="T23" fmla="*/ 16939521 h 181"/>
              <a:gd name="T24" fmla="*/ 16940141 w 181"/>
              <a:gd name="T25" fmla="*/ 16939521 h 181"/>
              <a:gd name="T26" fmla="*/ 16940141 w 181"/>
              <a:gd name="T27" fmla="*/ 6336094 h 181"/>
              <a:gd name="T28" fmla="*/ 6336551 w 181"/>
              <a:gd name="T29" fmla="*/ 6336094 h 181"/>
              <a:gd name="T30" fmla="*/ 6336551 w 181"/>
              <a:gd name="T31" fmla="*/ 16939521 h 1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1" h="181">
                <a:moveTo>
                  <a:pt x="156" y="180"/>
                </a:moveTo>
                <a:lnTo>
                  <a:pt x="156" y="180"/>
                </a:lnTo>
                <a:cubicBezTo>
                  <a:pt x="25" y="180"/>
                  <a:pt x="25" y="180"/>
                  <a:pt x="25" y="180"/>
                </a:cubicBezTo>
                <a:cubicBezTo>
                  <a:pt x="8" y="180"/>
                  <a:pt x="0" y="172"/>
                  <a:pt x="0" y="15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4" y="0"/>
                  <a:pt x="180" y="17"/>
                  <a:pt x="180" y="25"/>
                </a:cubicBezTo>
                <a:cubicBezTo>
                  <a:pt x="180" y="156"/>
                  <a:pt x="180" y="156"/>
                  <a:pt x="180" y="156"/>
                </a:cubicBezTo>
                <a:cubicBezTo>
                  <a:pt x="180" y="172"/>
                  <a:pt x="164" y="180"/>
                  <a:pt x="156" y="180"/>
                </a:cubicBezTo>
                <a:close/>
                <a:moveTo>
                  <a:pt x="49" y="131"/>
                </a:moveTo>
                <a:lnTo>
                  <a:pt x="49" y="131"/>
                </a:lnTo>
                <a:cubicBezTo>
                  <a:pt x="131" y="131"/>
                  <a:pt x="131" y="131"/>
                  <a:pt x="131" y="131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49" y="49"/>
                  <a:pt x="49" y="49"/>
                  <a:pt x="49" y="49"/>
                </a:cubicBezTo>
                <a:lnTo>
                  <a:pt x="49" y="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73">
            <a:extLst>
              <a:ext uri="{FF2B5EF4-FFF2-40B4-BE49-F238E27FC236}">
                <a16:creationId xmlns:a16="http://schemas.microsoft.com/office/drawing/2014/main" id="{D0C85F72-A57C-4945-B5CC-360200FA2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9058" y="6682300"/>
            <a:ext cx="192101" cy="192098"/>
          </a:xfrm>
          <a:custGeom>
            <a:avLst/>
            <a:gdLst>
              <a:gd name="T0" fmla="*/ 20172965 w 181"/>
              <a:gd name="T1" fmla="*/ 23404200 h 180"/>
              <a:gd name="T2" fmla="*/ 20172965 w 181"/>
              <a:gd name="T3" fmla="*/ 23404200 h 180"/>
              <a:gd name="T4" fmla="*/ 3232824 w 181"/>
              <a:gd name="T5" fmla="*/ 23404200 h 180"/>
              <a:gd name="T6" fmla="*/ 0 w 181"/>
              <a:gd name="T7" fmla="*/ 20397181 h 180"/>
              <a:gd name="T8" fmla="*/ 0 w 181"/>
              <a:gd name="T9" fmla="*/ 3268814 h 180"/>
              <a:gd name="T10" fmla="*/ 3232824 w 181"/>
              <a:gd name="T11" fmla="*/ 0 h 180"/>
              <a:gd name="T12" fmla="*/ 20172965 w 181"/>
              <a:gd name="T13" fmla="*/ 0 h 180"/>
              <a:gd name="T14" fmla="*/ 23276332 w 181"/>
              <a:gd name="T15" fmla="*/ 3268814 h 180"/>
              <a:gd name="T16" fmla="*/ 23276332 w 181"/>
              <a:gd name="T17" fmla="*/ 20397181 h 180"/>
              <a:gd name="T18" fmla="*/ 20172965 w 181"/>
              <a:gd name="T19" fmla="*/ 23404200 h 180"/>
              <a:gd name="T20" fmla="*/ 6336551 w 181"/>
              <a:gd name="T21" fmla="*/ 17128367 h 180"/>
              <a:gd name="T22" fmla="*/ 6336551 w 181"/>
              <a:gd name="T23" fmla="*/ 17128367 h 180"/>
              <a:gd name="T24" fmla="*/ 16940141 w 181"/>
              <a:gd name="T25" fmla="*/ 17128367 h 180"/>
              <a:gd name="T26" fmla="*/ 16940141 w 181"/>
              <a:gd name="T27" fmla="*/ 6406730 h 180"/>
              <a:gd name="T28" fmla="*/ 6336551 w 181"/>
              <a:gd name="T29" fmla="*/ 6406730 h 180"/>
              <a:gd name="T30" fmla="*/ 6336551 w 181"/>
              <a:gd name="T31" fmla="*/ 17128367 h 18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1" h="180">
                <a:moveTo>
                  <a:pt x="156" y="179"/>
                </a:moveTo>
                <a:lnTo>
                  <a:pt x="156" y="179"/>
                </a:lnTo>
                <a:cubicBezTo>
                  <a:pt x="25" y="179"/>
                  <a:pt x="25" y="179"/>
                  <a:pt x="25" y="179"/>
                </a:cubicBezTo>
                <a:cubicBezTo>
                  <a:pt x="8" y="179"/>
                  <a:pt x="0" y="163"/>
                  <a:pt x="0" y="15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9"/>
                  <a:pt x="8" y="0"/>
                  <a:pt x="25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4" y="0"/>
                  <a:pt x="180" y="9"/>
                  <a:pt x="180" y="25"/>
                </a:cubicBezTo>
                <a:cubicBezTo>
                  <a:pt x="180" y="156"/>
                  <a:pt x="180" y="156"/>
                  <a:pt x="180" y="156"/>
                </a:cubicBezTo>
                <a:cubicBezTo>
                  <a:pt x="180" y="163"/>
                  <a:pt x="164" y="179"/>
                  <a:pt x="156" y="179"/>
                </a:cubicBezTo>
                <a:close/>
                <a:moveTo>
                  <a:pt x="49" y="131"/>
                </a:moveTo>
                <a:lnTo>
                  <a:pt x="49" y="131"/>
                </a:lnTo>
                <a:cubicBezTo>
                  <a:pt x="131" y="131"/>
                  <a:pt x="131" y="131"/>
                  <a:pt x="131" y="131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49" y="49"/>
                  <a:pt x="49" y="49"/>
                  <a:pt x="49" y="49"/>
                </a:cubicBezTo>
                <a:lnTo>
                  <a:pt x="49" y="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74">
            <a:extLst>
              <a:ext uri="{FF2B5EF4-FFF2-40B4-BE49-F238E27FC236}">
                <a16:creationId xmlns:a16="http://schemas.microsoft.com/office/drawing/2014/main" id="{4CCDE93D-08C8-A544-8C97-4FC8FF84F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9058" y="6958734"/>
            <a:ext cx="192101" cy="182730"/>
          </a:xfrm>
          <a:custGeom>
            <a:avLst/>
            <a:gdLst>
              <a:gd name="T0" fmla="*/ 20172965 w 181"/>
              <a:gd name="T1" fmla="*/ 22029218 h 173"/>
              <a:gd name="T2" fmla="*/ 20172965 w 181"/>
              <a:gd name="T3" fmla="*/ 22029218 h 173"/>
              <a:gd name="T4" fmla="*/ 3232824 w 181"/>
              <a:gd name="T5" fmla="*/ 22029218 h 173"/>
              <a:gd name="T6" fmla="*/ 0 w 181"/>
              <a:gd name="T7" fmla="*/ 18955399 h 173"/>
              <a:gd name="T8" fmla="*/ 0 w 181"/>
              <a:gd name="T9" fmla="*/ 3201940 h 173"/>
              <a:gd name="T10" fmla="*/ 3232824 w 181"/>
              <a:gd name="T11" fmla="*/ 0 h 173"/>
              <a:gd name="T12" fmla="*/ 20172965 w 181"/>
              <a:gd name="T13" fmla="*/ 0 h 173"/>
              <a:gd name="T14" fmla="*/ 23276332 w 181"/>
              <a:gd name="T15" fmla="*/ 3201940 h 173"/>
              <a:gd name="T16" fmla="*/ 23276332 w 181"/>
              <a:gd name="T17" fmla="*/ 18955399 h 173"/>
              <a:gd name="T18" fmla="*/ 20172965 w 181"/>
              <a:gd name="T19" fmla="*/ 22029218 h 173"/>
              <a:gd name="T20" fmla="*/ 6336551 w 181"/>
              <a:gd name="T21" fmla="*/ 15753459 h 173"/>
              <a:gd name="T22" fmla="*/ 6336551 w 181"/>
              <a:gd name="T23" fmla="*/ 15753459 h 173"/>
              <a:gd name="T24" fmla="*/ 16940141 w 181"/>
              <a:gd name="T25" fmla="*/ 15753459 h 173"/>
              <a:gd name="T26" fmla="*/ 16940141 w 181"/>
              <a:gd name="T27" fmla="*/ 6275759 h 173"/>
              <a:gd name="T28" fmla="*/ 6336551 w 181"/>
              <a:gd name="T29" fmla="*/ 6275759 h 173"/>
              <a:gd name="T30" fmla="*/ 6336551 w 181"/>
              <a:gd name="T31" fmla="*/ 15753459 h 1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1" h="173">
                <a:moveTo>
                  <a:pt x="156" y="172"/>
                </a:moveTo>
                <a:lnTo>
                  <a:pt x="156" y="172"/>
                </a:lnTo>
                <a:cubicBezTo>
                  <a:pt x="25" y="172"/>
                  <a:pt x="25" y="172"/>
                  <a:pt x="25" y="172"/>
                </a:cubicBezTo>
                <a:cubicBezTo>
                  <a:pt x="8" y="172"/>
                  <a:pt x="0" y="164"/>
                  <a:pt x="0" y="14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4" y="0"/>
                  <a:pt x="180" y="8"/>
                  <a:pt x="180" y="25"/>
                </a:cubicBezTo>
                <a:cubicBezTo>
                  <a:pt x="180" y="148"/>
                  <a:pt x="180" y="148"/>
                  <a:pt x="180" y="148"/>
                </a:cubicBezTo>
                <a:cubicBezTo>
                  <a:pt x="180" y="164"/>
                  <a:pt x="164" y="172"/>
                  <a:pt x="156" y="172"/>
                </a:cubicBezTo>
                <a:close/>
                <a:moveTo>
                  <a:pt x="49" y="123"/>
                </a:moveTo>
                <a:lnTo>
                  <a:pt x="49" y="123"/>
                </a:lnTo>
                <a:cubicBezTo>
                  <a:pt x="131" y="123"/>
                  <a:pt x="131" y="123"/>
                  <a:pt x="131" y="123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49" y="49"/>
                  <a:pt x="49" y="49"/>
                  <a:pt x="49" y="49"/>
                </a:cubicBezTo>
                <a:lnTo>
                  <a:pt x="49" y="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75">
            <a:extLst>
              <a:ext uri="{FF2B5EF4-FFF2-40B4-BE49-F238E27FC236}">
                <a16:creationId xmlns:a16="http://schemas.microsoft.com/office/drawing/2014/main" id="{E5630624-BE10-4342-A5FE-7E8515AE7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5495" y="6471458"/>
            <a:ext cx="332658" cy="51540"/>
          </a:xfrm>
          <a:custGeom>
            <a:avLst/>
            <a:gdLst>
              <a:gd name="T0" fmla="*/ 36411395 w 312"/>
              <a:gd name="T1" fmla="*/ 5977236 h 50"/>
              <a:gd name="T2" fmla="*/ 36411395 w 312"/>
              <a:gd name="T3" fmla="*/ 5977236 h 50"/>
              <a:gd name="T4" fmla="*/ 3262507 w 312"/>
              <a:gd name="T5" fmla="*/ 5977236 h 50"/>
              <a:gd name="T6" fmla="*/ 0 w 312"/>
              <a:gd name="T7" fmla="*/ 3049738 h 50"/>
              <a:gd name="T8" fmla="*/ 3262507 w 312"/>
              <a:gd name="T9" fmla="*/ 0 h 50"/>
              <a:gd name="T10" fmla="*/ 36411395 w 312"/>
              <a:gd name="T11" fmla="*/ 0 h 50"/>
              <a:gd name="T12" fmla="*/ 40587519 w 312"/>
              <a:gd name="T13" fmla="*/ 3049738 h 50"/>
              <a:gd name="T14" fmla="*/ 36411395 w 312"/>
              <a:gd name="T15" fmla="*/ 5977236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2" h="50">
                <a:moveTo>
                  <a:pt x="279" y="49"/>
                </a:moveTo>
                <a:lnTo>
                  <a:pt x="279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41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95" y="0"/>
                  <a:pt x="311" y="8"/>
                  <a:pt x="311" y="25"/>
                </a:cubicBezTo>
                <a:cubicBezTo>
                  <a:pt x="311" y="41"/>
                  <a:pt x="295" y="49"/>
                  <a:pt x="279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76">
            <a:extLst>
              <a:ext uri="{FF2B5EF4-FFF2-40B4-BE49-F238E27FC236}">
                <a16:creationId xmlns:a16="http://schemas.microsoft.com/office/drawing/2014/main" id="{F8D129A3-10D1-A841-B82F-57AA5E7A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5495" y="6752579"/>
            <a:ext cx="332658" cy="51540"/>
          </a:xfrm>
          <a:custGeom>
            <a:avLst/>
            <a:gdLst>
              <a:gd name="T0" fmla="*/ 36411395 w 312"/>
              <a:gd name="T1" fmla="*/ 5977236 h 50"/>
              <a:gd name="T2" fmla="*/ 36411395 w 312"/>
              <a:gd name="T3" fmla="*/ 5977236 h 50"/>
              <a:gd name="T4" fmla="*/ 3262507 w 312"/>
              <a:gd name="T5" fmla="*/ 5977236 h 50"/>
              <a:gd name="T6" fmla="*/ 0 w 312"/>
              <a:gd name="T7" fmla="*/ 3049738 h 50"/>
              <a:gd name="T8" fmla="*/ 3262507 w 312"/>
              <a:gd name="T9" fmla="*/ 0 h 50"/>
              <a:gd name="T10" fmla="*/ 36411395 w 312"/>
              <a:gd name="T11" fmla="*/ 0 h 50"/>
              <a:gd name="T12" fmla="*/ 40587519 w 312"/>
              <a:gd name="T13" fmla="*/ 3049738 h 50"/>
              <a:gd name="T14" fmla="*/ 36411395 w 312"/>
              <a:gd name="T15" fmla="*/ 5977236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2" h="50">
                <a:moveTo>
                  <a:pt x="279" y="49"/>
                </a:moveTo>
                <a:lnTo>
                  <a:pt x="279" y="49"/>
                </a:lnTo>
                <a:cubicBezTo>
                  <a:pt x="25" y="49"/>
                  <a:pt x="25" y="49"/>
                  <a:pt x="25" y="49"/>
                </a:cubicBezTo>
                <a:cubicBezTo>
                  <a:pt x="8" y="49"/>
                  <a:pt x="0" y="41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95" y="0"/>
                  <a:pt x="311" y="8"/>
                  <a:pt x="311" y="25"/>
                </a:cubicBezTo>
                <a:cubicBezTo>
                  <a:pt x="311" y="41"/>
                  <a:pt x="295" y="49"/>
                  <a:pt x="279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77">
            <a:extLst>
              <a:ext uri="{FF2B5EF4-FFF2-40B4-BE49-F238E27FC236}">
                <a16:creationId xmlns:a16="http://schemas.microsoft.com/office/drawing/2014/main" id="{91D52293-9B5B-8841-9FD8-ABDCF76EB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5495" y="7019645"/>
            <a:ext cx="332658" cy="60908"/>
          </a:xfrm>
          <a:custGeom>
            <a:avLst/>
            <a:gdLst>
              <a:gd name="T0" fmla="*/ 36411395 w 312"/>
              <a:gd name="T1" fmla="*/ 7216190 h 58"/>
              <a:gd name="T2" fmla="*/ 36411395 w 312"/>
              <a:gd name="T3" fmla="*/ 7216190 h 58"/>
              <a:gd name="T4" fmla="*/ 3262507 w 312"/>
              <a:gd name="T5" fmla="*/ 7216190 h 58"/>
              <a:gd name="T6" fmla="*/ 0 w 312"/>
              <a:gd name="T7" fmla="*/ 4051257 h 58"/>
              <a:gd name="T8" fmla="*/ 3262507 w 312"/>
              <a:gd name="T9" fmla="*/ 0 h 58"/>
              <a:gd name="T10" fmla="*/ 36411395 w 312"/>
              <a:gd name="T11" fmla="*/ 0 h 58"/>
              <a:gd name="T12" fmla="*/ 40587519 w 312"/>
              <a:gd name="T13" fmla="*/ 4051257 h 58"/>
              <a:gd name="T14" fmla="*/ 36411395 w 312"/>
              <a:gd name="T15" fmla="*/ 7216190 h 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2" h="58">
                <a:moveTo>
                  <a:pt x="279" y="57"/>
                </a:moveTo>
                <a:lnTo>
                  <a:pt x="279" y="57"/>
                </a:lnTo>
                <a:cubicBezTo>
                  <a:pt x="25" y="57"/>
                  <a:pt x="25" y="57"/>
                  <a:pt x="25" y="57"/>
                </a:cubicBezTo>
                <a:cubicBezTo>
                  <a:pt x="8" y="57"/>
                  <a:pt x="0" y="41"/>
                  <a:pt x="0" y="32"/>
                </a:cubicBezTo>
                <a:cubicBezTo>
                  <a:pt x="0" y="16"/>
                  <a:pt x="8" y="0"/>
                  <a:pt x="25" y="0"/>
                </a:cubicBezTo>
                <a:cubicBezTo>
                  <a:pt x="279" y="0"/>
                  <a:pt x="279" y="0"/>
                  <a:pt x="279" y="0"/>
                </a:cubicBezTo>
                <a:cubicBezTo>
                  <a:pt x="295" y="0"/>
                  <a:pt x="311" y="16"/>
                  <a:pt x="311" y="32"/>
                </a:cubicBezTo>
                <a:cubicBezTo>
                  <a:pt x="311" y="41"/>
                  <a:pt x="295" y="57"/>
                  <a:pt x="279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78">
            <a:extLst>
              <a:ext uri="{FF2B5EF4-FFF2-40B4-BE49-F238E27FC236}">
                <a16:creationId xmlns:a16="http://schemas.microsoft.com/office/drawing/2014/main" id="{7C0FEFBD-BFC0-8B49-93F4-6B5DC26E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9340" y="5993552"/>
            <a:ext cx="459164" cy="304549"/>
          </a:xfrm>
          <a:custGeom>
            <a:avLst/>
            <a:gdLst>
              <a:gd name="T0" fmla="*/ 51528304 w 434"/>
              <a:gd name="T1" fmla="*/ 36970786 h 287"/>
              <a:gd name="T2" fmla="*/ 51528304 w 434"/>
              <a:gd name="T3" fmla="*/ 36970786 h 287"/>
              <a:gd name="T4" fmla="*/ 4111983 w 434"/>
              <a:gd name="T5" fmla="*/ 36970786 h 287"/>
              <a:gd name="T6" fmla="*/ 0 w 434"/>
              <a:gd name="T7" fmla="*/ 33868315 h 287"/>
              <a:gd name="T8" fmla="*/ 0 w 434"/>
              <a:gd name="T9" fmla="*/ 20036809 h 287"/>
              <a:gd name="T10" fmla="*/ 0 w 434"/>
              <a:gd name="T11" fmla="*/ 17968375 h 287"/>
              <a:gd name="T12" fmla="*/ 11564886 w 434"/>
              <a:gd name="T13" fmla="*/ 5299980 h 287"/>
              <a:gd name="T14" fmla="*/ 28398173 w 434"/>
              <a:gd name="T15" fmla="*/ 0 h 287"/>
              <a:gd name="T16" fmla="*/ 45231818 w 434"/>
              <a:gd name="T17" fmla="*/ 5299980 h 287"/>
              <a:gd name="T18" fmla="*/ 55640287 w 434"/>
              <a:gd name="T19" fmla="*/ 17968375 h 287"/>
              <a:gd name="T20" fmla="*/ 55640287 w 434"/>
              <a:gd name="T21" fmla="*/ 20036809 h 287"/>
              <a:gd name="T22" fmla="*/ 55640287 w 434"/>
              <a:gd name="T23" fmla="*/ 33868315 h 287"/>
              <a:gd name="T24" fmla="*/ 51528304 w 434"/>
              <a:gd name="T25" fmla="*/ 36970786 h 287"/>
              <a:gd name="T26" fmla="*/ 6296486 w 434"/>
              <a:gd name="T27" fmla="*/ 30636769 h 287"/>
              <a:gd name="T28" fmla="*/ 6296486 w 434"/>
              <a:gd name="T29" fmla="*/ 30636769 h 287"/>
              <a:gd name="T30" fmla="*/ 49343802 w 434"/>
              <a:gd name="T31" fmla="*/ 30636769 h 287"/>
              <a:gd name="T32" fmla="*/ 49343802 w 434"/>
              <a:gd name="T33" fmla="*/ 20036809 h 287"/>
              <a:gd name="T34" fmla="*/ 40991145 w 434"/>
              <a:gd name="T35" fmla="*/ 10599960 h 287"/>
              <a:gd name="T36" fmla="*/ 28398173 w 434"/>
              <a:gd name="T37" fmla="*/ 6334017 h 287"/>
              <a:gd name="T38" fmla="*/ 14648784 w 434"/>
              <a:gd name="T39" fmla="*/ 10599960 h 287"/>
              <a:gd name="T40" fmla="*/ 6296486 w 434"/>
              <a:gd name="T41" fmla="*/ 20036809 h 287"/>
              <a:gd name="T42" fmla="*/ 6296486 w 434"/>
              <a:gd name="T43" fmla="*/ 30636769 h 28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4" h="287">
                <a:moveTo>
                  <a:pt x="401" y="286"/>
                </a:moveTo>
                <a:lnTo>
                  <a:pt x="401" y="286"/>
                </a:lnTo>
                <a:cubicBezTo>
                  <a:pt x="32" y="286"/>
                  <a:pt x="32" y="286"/>
                  <a:pt x="32" y="286"/>
                </a:cubicBezTo>
                <a:cubicBezTo>
                  <a:pt x="16" y="286"/>
                  <a:pt x="0" y="278"/>
                  <a:pt x="0" y="26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47"/>
                  <a:pt x="0" y="147"/>
                  <a:pt x="0" y="139"/>
                </a:cubicBezTo>
                <a:cubicBezTo>
                  <a:pt x="16" y="98"/>
                  <a:pt x="49" y="65"/>
                  <a:pt x="90" y="41"/>
                </a:cubicBezTo>
                <a:cubicBezTo>
                  <a:pt x="122" y="16"/>
                  <a:pt x="171" y="0"/>
                  <a:pt x="221" y="0"/>
                </a:cubicBezTo>
                <a:cubicBezTo>
                  <a:pt x="262" y="0"/>
                  <a:pt x="311" y="16"/>
                  <a:pt x="352" y="41"/>
                </a:cubicBezTo>
                <a:cubicBezTo>
                  <a:pt x="384" y="65"/>
                  <a:pt x="417" y="98"/>
                  <a:pt x="433" y="139"/>
                </a:cubicBezTo>
                <a:cubicBezTo>
                  <a:pt x="433" y="147"/>
                  <a:pt x="433" y="147"/>
                  <a:pt x="433" y="155"/>
                </a:cubicBezTo>
                <a:cubicBezTo>
                  <a:pt x="433" y="262"/>
                  <a:pt x="433" y="262"/>
                  <a:pt x="433" y="262"/>
                </a:cubicBezTo>
                <a:cubicBezTo>
                  <a:pt x="433" y="278"/>
                  <a:pt x="417" y="286"/>
                  <a:pt x="401" y="286"/>
                </a:cubicBezTo>
                <a:close/>
                <a:moveTo>
                  <a:pt x="49" y="237"/>
                </a:moveTo>
                <a:lnTo>
                  <a:pt x="49" y="237"/>
                </a:lnTo>
                <a:cubicBezTo>
                  <a:pt x="384" y="237"/>
                  <a:pt x="384" y="237"/>
                  <a:pt x="384" y="237"/>
                </a:cubicBezTo>
                <a:cubicBezTo>
                  <a:pt x="384" y="155"/>
                  <a:pt x="384" y="155"/>
                  <a:pt x="384" y="155"/>
                </a:cubicBezTo>
                <a:cubicBezTo>
                  <a:pt x="376" y="122"/>
                  <a:pt x="352" y="98"/>
                  <a:pt x="319" y="82"/>
                </a:cubicBezTo>
                <a:cubicBezTo>
                  <a:pt x="294" y="57"/>
                  <a:pt x="253" y="49"/>
                  <a:pt x="221" y="49"/>
                </a:cubicBezTo>
                <a:cubicBezTo>
                  <a:pt x="180" y="49"/>
                  <a:pt x="147" y="57"/>
                  <a:pt x="114" y="82"/>
                </a:cubicBezTo>
                <a:cubicBezTo>
                  <a:pt x="90" y="98"/>
                  <a:pt x="65" y="122"/>
                  <a:pt x="49" y="155"/>
                </a:cubicBezTo>
                <a:lnTo>
                  <a:pt x="49" y="2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79">
            <a:extLst>
              <a:ext uri="{FF2B5EF4-FFF2-40B4-BE49-F238E27FC236}">
                <a16:creationId xmlns:a16="http://schemas.microsoft.com/office/drawing/2014/main" id="{69C72623-60D6-984A-9453-1AEFFDBF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296" y="9652812"/>
            <a:ext cx="192101" cy="477906"/>
          </a:xfrm>
          <a:custGeom>
            <a:avLst/>
            <a:gdLst>
              <a:gd name="T0" fmla="*/ 2092218 w 180"/>
              <a:gd name="T1" fmla="*/ 58007926 h 451"/>
              <a:gd name="T2" fmla="*/ 2092218 w 180"/>
              <a:gd name="T3" fmla="*/ 58007926 h 451"/>
              <a:gd name="T4" fmla="*/ 2092218 w 180"/>
              <a:gd name="T5" fmla="*/ 58007926 h 451"/>
              <a:gd name="T6" fmla="*/ 0 w 180"/>
              <a:gd name="T7" fmla="*/ 55945267 h 451"/>
              <a:gd name="T8" fmla="*/ 0 w 180"/>
              <a:gd name="T9" fmla="*/ 21140727 h 451"/>
              <a:gd name="T10" fmla="*/ 6406829 w 180"/>
              <a:gd name="T11" fmla="*/ 5285002 h 451"/>
              <a:gd name="T12" fmla="*/ 20266957 w 180"/>
              <a:gd name="T13" fmla="*/ 0 h 451"/>
              <a:gd name="T14" fmla="*/ 20266957 w 180"/>
              <a:gd name="T15" fmla="*/ 0 h 451"/>
              <a:gd name="T16" fmla="*/ 23404922 w 180"/>
              <a:gd name="T17" fmla="*/ 2062659 h 451"/>
              <a:gd name="T18" fmla="*/ 20266957 w 180"/>
              <a:gd name="T19" fmla="*/ 4253852 h 451"/>
              <a:gd name="T20" fmla="*/ 9545155 w 180"/>
              <a:gd name="T21" fmla="*/ 8378811 h 451"/>
              <a:gd name="T22" fmla="*/ 5230182 w 180"/>
              <a:gd name="T23" fmla="*/ 21140727 h 451"/>
              <a:gd name="T24" fmla="*/ 5230182 w 180"/>
              <a:gd name="T25" fmla="*/ 21140727 h 451"/>
              <a:gd name="T26" fmla="*/ 5230182 w 180"/>
              <a:gd name="T27" fmla="*/ 55945267 h 451"/>
              <a:gd name="T28" fmla="*/ 2092218 w 180"/>
              <a:gd name="T29" fmla="*/ 58007926 h 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80" h="451">
                <a:moveTo>
                  <a:pt x="16" y="450"/>
                </a:moveTo>
                <a:lnTo>
                  <a:pt x="16" y="450"/>
                </a:lnTo>
                <a:cubicBezTo>
                  <a:pt x="8" y="450"/>
                  <a:pt x="0" y="442"/>
                  <a:pt x="0" y="434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55"/>
                  <a:pt x="0" y="90"/>
                  <a:pt x="49" y="41"/>
                </a:cubicBezTo>
                <a:cubicBezTo>
                  <a:pt x="73" y="8"/>
                  <a:pt x="114" y="0"/>
                  <a:pt x="155" y="0"/>
                </a:cubicBezTo>
                <a:cubicBezTo>
                  <a:pt x="171" y="0"/>
                  <a:pt x="179" y="0"/>
                  <a:pt x="179" y="16"/>
                </a:cubicBezTo>
                <a:cubicBezTo>
                  <a:pt x="179" y="25"/>
                  <a:pt x="171" y="33"/>
                  <a:pt x="155" y="33"/>
                </a:cubicBezTo>
                <a:cubicBezTo>
                  <a:pt x="122" y="33"/>
                  <a:pt x="89" y="41"/>
                  <a:pt x="73" y="65"/>
                </a:cubicBezTo>
                <a:cubicBezTo>
                  <a:pt x="32" y="98"/>
                  <a:pt x="40" y="164"/>
                  <a:pt x="40" y="164"/>
                </a:cubicBezTo>
                <a:cubicBezTo>
                  <a:pt x="40" y="434"/>
                  <a:pt x="40" y="434"/>
                  <a:pt x="40" y="434"/>
                </a:cubicBezTo>
                <a:cubicBezTo>
                  <a:pt x="40" y="442"/>
                  <a:pt x="32" y="450"/>
                  <a:pt x="16" y="4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80">
            <a:extLst>
              <a:ext uri="{FF2B5EF4-FFF2-40B4-BE49-F238E27FC236}">
                <a16:creationId xmlns:a16="http://schemas.microsoft.com/office/drawing/2014/main" id="{29C09AE1-64AD-3D49-89C7-3BF8456F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491" y="9774631"/>
            <a:ext cx="332658" cy="215526"/>
          </a:xfrm>
          <a:custGeom>
            <a:avLst/>
            <a:gdLst>
              <a:gd name="T0" fmla="*/ 38499457 w 312"/>
              <a:gd name="T1" fmla="*/ 25886116 h 205"/>
              <a:gd name="T2" fmla="*/ 38499457 w 312"/>
              <a:gd name="T3" fmla="*/ 25886116 h 205"/>
              <a:gd name="T4" fmla="*/ 38499457 w 312"/>
              <a:gd name="T5" fmla="*/ 25886116 h 205"/>
              <a:gd name="T6" fmla="*/ 35367003 w 312"/>
              <a:gd name="T7" fmla="*/ 23855665 h 205"/>
              <a:gd name="T8" fmla="*/ 35367003 w 312"/>
              <a:gd name="T9" fmla="*/ 23855665 h 205"/>
              <a:gd name="T10" fmla="*/ 31060465 w 312"/>
              <a:gd name="T11" fmla="*/ 11420398 h 205"/>
              <a:gd name="T12" fmla="*/ 20358966 w 312"/>
              <a:gd name="T13" fmla="*/ 7233037 h 205"/>
              <a:gd name="T14" fmla="*/ 19314935 w 312"/>
              <a:gd name="T15" fmla="*/ 7233037 h 205"/>
              <a:gd name="T16" fmla="*/ 3262507 w 312"/>
              <a:gd name="T17" fmla="*/ 6217812 h 205"/>
              <a:gd name="T18" fmla="*/ 0 w 312"/>
              <a:gd name="T19" fmla="*/ 4060546 h 205"/>
              <a:gd name="T20" fmla="*/ 2218476 w 312"/>
              <a:gd name="T21" fmla="*/ 1015226 h 205"/>
              <a:gd name="T22" fmla="*/ 20358966 w 312"/>
              <a:gd name="T23" fmla="*/ 3045321 h 205"/>
              <a:gd name="T24" fmla="*/ 34192558 w 312"/>
              <a:gd name="T25" fmla="*/ 8247907 h 205"/>
              <a:gd name="T26" fmla="*/ 40587519 w 312"/>
              <a:gd name="T27" fmla="*/ 23855665 h 205"/>
              <a:gd name="T28" fmla="*/ 38499457 w 312"/>
              <a:gd name="T29" fmla="*/ 25886116 h 2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12" h="205">
                <a:moveTo>
                  <a:pt x="295" y="204"/>
                </a:moveTo>
                <a:lnTo>
                  <a:pt x="295" y="204"/>
                </a:lnTo>
                <a:cubicBezTo>
                  <a:pt x="279" y="204"/>
                  <a:pt x="271" y="196"/>
                  <a:pt x="271" y="188"/>
                </a:cubicBezTo>
                <a:cubicBezTo>
                  <a:pt x="271" y="188"/>
                  <a:pt x="279" y="131"/>
                  <a:pt x="238" y="90"/>
                </a:cubicBezTo>
                <a:cubicBezTo>
                  <a:pt x="221" y="65"/>
                  <a:pt x="189" y="57"/>
                  <a:pt x="156" y="57"/>
                </a:cubicBezTo>
                <a:cubicBezTo>
                  <a:pt x="148" y="57"/>
                  <a:pt x="148" y="57"/>
                  <a:pt x="148" y="57"/>
                </a:cubicBezTo>
                <a:cubicBezTo>
                  <a:pt x="123" y="49"/>
                  <a:pt x="58" y="40"/>
                  <a:pt x="25" y="49"/>
                </a:cubicBezTo>
                <a:cubicBezTo>
                  <a:pt x="17" y="49"/>
                  <a:pt x="9" y="40"/>
                  <a:pt x="0" y="32"/>
                </a:cubicBezTo>
                <a:cubicBezTo>
                  <a:pt x="0" y="24"/>
                  <a:pt x="9" y="16"/>
                  <a:pt x="17" y="8"/>
                </a:cubicBezTo>
                <a:cubicBezTo>
                  <a:pt x="66" y="0"/>
                  <a:pt x="140" y="16"/>
                  <a:pt x="156" y="24"/>
                </a:cubicBezTo>
                <a:cubicBezTo>
                  <a:pt x="205" y="24"/>
                  <a:pt x="238" y="40"/>
                  <a:pt x="262" y="65"/>
                </a:cubicBezTo>
                <a:cubicBezTo>
                  <a:pt x="311" y="114"/>
                  <a:pt x="311" y="188"/>
                  <a:pt x="311" y="188"/>
                </a:cubicBezTo>
                <a:cubicBezTo>
                  <a:pt x="311" y="196"/>
                  <a:pt x="303" y="204"/>
                  <a:pt x="295" y="2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81">
            <a:extLst>
              <a:ext uri="{FF2B5EF4-FFF2-40B4-BE49-F238E27FC236}">
                <a16:creationId xmlns:a16="http://schemas.microsoft.com/office/drawing/2014/main" id="{AA9BBA12-D626-A740-ABB0-9002CE71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227" y="9540364"/>
            <a:ext cx="477906" cy="262380"/>
          </a:xfrm>
          <a:custGeom>
            <a:avLst/>
            <a:gdLst>
              <a:gd name="T0" fmla="*/ 16886875 w 451"/>
              <a:gd name="T1" fmla="*/ 31996411 h 246"/>
              <a:gd name="T2" fmla="*/ 16886875 w 451"/>
              <a:gd name="T3" fmla="*/ 31996411 h 246"/>
              <a:gd name="T4" fmla="*/ 11601513 w 451"/>
              <a:gd name="T5" fmla="*/ 30951655 h 246"/>
              <a:gd name="T6" fmla="*/ 0 w 451"/>
              <a:gd name="T7" fmla="*/ 15932976 h 246"/>
              <a:gd name="T8" fmla="*/ 14695322 w 451"/>
              <a:gd name="T9" fmla="*/ 1044756 h 246"/>
              <a:gd name="T10" fmla="*/ 40089901 w 451"/>
              <a:gd name="T11" fmla="*/ 3134267 h 246"/>
              <a:gd name="T12" fmla="*/ 58007926 w 451"/>
              <a:gd name="T13" fmla="*/ 15932976 h 246"/>
              <a:gd name="T14" fmla="*/ 58007926 w 451"/>
              <a:gd name="T15" fmla="*/ 18152946 h 246"/>
              <a:gd name="T16" fmla="*/ 55816373 w 451"/>
              <a:gd name="T17" fmla="*/ 20242458 h 246"/>
              <a:gd name="T18" fmla="*/ 33773390 w 451"/>
              <a:gd name="T19" fmla="*/ 22331969 h 246"/>
              <a:gd name="T20" fmla="*/ 30550688 w 451"/>
              <a:gd name="T21" fmla="*/ 24552301 h 246"/>
              <a:gd name="T22" fmla="*/ 19980324 w 451"/>
              <a:gd name="T23" fmla="*/ 30951655 h 246"/>
              <a:gd name="T24" fmla="*/ 16886875 w 451"/>
              <a:gd name="T25" fmla="*/ 31996411 h 246"/>
              <a:gd name="T26" fmla="*/ 22042983 w 451"/>
              <a:gd name="T27" fmla="*/ 4179023 h 246"/>
              <a:gd name="T28" fmla="*/ 22042983 w 451"/>
              <a:gd name="T29" fmla="*/ 4179023 h 246"/>
              <a:gd name="T30" fmla="*/ 15726472 w 451"/>
              <a:gd name="T31" fmla="*/ 5223778 h 246"/>
              <a:gd name="T32" fmla="*/ 15726472 w 451"/>
              <a:gd name="T33" fmla="*/ 5223778 h 246"/>
              <a:gd name="T34" fmla="*/ 5156108 w 451"/>
              <a:gd name="T35" fmla="*/ 15932976 h 246"/>
              <a:gd name="T36" fmla="*/ 13664172 w 451"/>
              <a:gd name="T37" fmla="*/ 26641812 h 246"/>
              <a:gd name="T38" fmla="*/ 13664172 w 451"/>
              <a:gd name="T39" fmla="*/ 26641812 h 246"/>
              <a:gd name="T40" fmla="*/ 18949174 w 451"/>
              <a:gd name="T41" fmla="*/ 26641812 h 246"/>
              <a:gd name="T42" fmla="*/ 27328344 w 451"/>
              <a:gd name="T43" fmla="*/ 21287213 h 246"/>
              <a:gd name="T44" fmla="*/ 30550688 w 451"/>
              <a:gd name="T45" fmla="*/ 19197702 h 246"/>
              <a:gd name="T46" fmla="*/ 49500221 w 451"/>
              <a:gd name="T47" fmla="*/ 13843465 h 246"/>
              <a:gd name="T48" fmla="*/ 38929858 w 451"/>
              <a:gd name="T49" fmla="*/ 7444110 h 246"/>
              <a:gd name="T50" fmla="*/ 22042983 w 451"/>
              <a:gd name="T51" fmla="*/ 4179023 h 246"/>
              <a:gd name="T52" fmla="*/ 14695322 w 451"/>
              <a:gd name="T53" fmla="*/ 3134267 h 246"/>
              <a:gd name="T54" fmla="*/ 14695322 w 451"/>
              <a:gd name="T55" fmla="*/ 3134267 h 24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51" h="246">
                <a:moveTo>
                  <a:pt x="131" y="245"/>
                </a:moveTo>
                <a:lnTo>
                  <a:pt x="131" y="245"/>
                </a:lnTo>
                <a:cubicBezTo>
                  <a:pt x="122" y="245"/>
                  <a:pt x="106" y="237"/>
                  <a:pt x="90" y="237"/>
                </a:cubicBezTo>
                <a:cubicBezTo>
                  <a:pt x="40" y="221"/>
                  <a:pt x="0" y="171"/>
                  <a:pt x="0" y="122"/>
                </a:cubicBezTo>
                <a:cubicBezTo>
                  <a:pt x="0" y="57"/>
                  <a:pt x="57" y="8"/>
                  <a:pt x="114" y="8"/>
                </a:cubicBezTo>
                <a:cubicBezTo>
                  <a:pt x="163" y="0"/>
                  <a:pt x="237" y="0"/>
                  <a:pt x="311" y="24"/>
                </a:cubicBezTo>
                <a:cubicBezTo>
                  <a:pt x="360" y="49"/>
                  <a:pt x="409" y="82"/>
                  <a:pt x="450" y="122"/>
                </a:cubicBezTo>
                <a:cubicBezTo>
                  <a:pt x="450" y="131"/>
                  <a:pt x="450" y="139"/>
                  <a:pt x="450" y="139"/>
                </a:cubicBezTo>
                <a:cubicBezTo>
                  <a:pt x="442" y="147"/>
                  <a:pt x="433" y="155"/>
                  <a:pt x="433" y="155"/>
                </a:cubicBezTo>
                <a:cubicBezTo>
                  <a:pt x="352" y="139"/>
                  <a:pt x="294" y="139"/>
                  <a:pt x="262" y="171"/>
                </a:cubicBezTo>
                <a:cubicBezTo>
                  <a:pt x="253" y="180"/>
                  <a:pt x="245" y="180"/>
                  <a:pt x="237" y="188"/>
                </a:cubicBezTo>
                <a:cubicBezTo>
                  <a:pt x="221" y="212"/>
                  <a:pt x="196" y="229"/>
                  <a:pt x="155" y="237"/>
                </a:cubicBezTo>
                <a:cubicBezTo>
                  <a:pt x="147" y="245"/>
                  <a:pt x="139" y="245"/>
                  <a:pt x="131" y="245"/>
                </a:cubicBezTo>
                <a:close/>
                <a:moveTo>
                  <a:pt x="171" y="32"/>
                </a:moveTo>
                <a:lnTo>
                  <a:pt x="171" y="32"/>
                </a:lnTo>
                <a:cubicBezTo>
                  <a:pt x="155" y="32"/>
                  <a:pt x="139" y="40"/>
                  <a:pt x="122" y="40"/>
                </a:cubicBezTo>
                <a:cubicBezTo>
                  <a:pt x="73" y="40"/>
                  <a:pt x="40" y="82"/>
                  <a:pt x="40" y="122"/>
                </a:cubicBezTo>
                <a:cubicBezTo>
                  <a:pt x="40" y="155"/>
                  <a:pt x="65" y="196"/>
                  <a:pt x="106" y="204"/>
                </a:cubicBezTo>
                <a:cubicBezTo>
                  <a:pt x="122" y="204"/>
                  <a:pt x="139" y="212"/>
                  <a:pt x="147" y="204"/>
                </a:cubicBezTo>
                <a:cubicBezTo>
                  <a:pt x="180" y="196"/>
                  <a:pt x="196" y="180"/>
                  <a:pt x="212" y="163"/>
                </a:cubicBezTo>
                <a:cubicBezTo>
                  <a:pt x="221" y="155"/>
                  <a:pt x="229" y="147"/>
                  <a:pt x="237" y="147"/>
                </a:cubicBezTo>
                <a:cubicBezTo>
                  <a:pt x="270" y="114"/>
                  <a:pt x="319" y="106"/>
                  <a:pt x="384" y="106"/>
                </a:cubicBezTo>
                <a:cubicBezTo>
                  <a:pt x="360" y="90"/>
                  <a:pt x="327" y="73"/>
                  <a:pt x="302" y="57"/>
                </a:cubicBezTo>
                <a:cubicBezTo>
                  <a:pt x="253" y="40"/>
                  <a:pt x="212" y="32"/>
                  <a:pt x="171" y="32"/>
                </a:cubicBezTo>
                <a:close/>
                <a:moveTo>
                  <a:pt x="114" y="24"/>
                </a:moveTo>
                <a:lnTo>
                  <a:pt x="114" y="2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82">
            <a:extLst>
              <a:ext uri="{FF2B5EF4-FFF2-40B4-BE49-F238E27FC236}">
                <a16:creationId xmlns:a16="http://schemas.microsoft.com/office/drawing/2014/main" id="{09D2917F-95F6-8E41-8F7B-EAA405459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36" y="9704350"/>
            <a:ext cx="384199" cy="229584"/>
          </a:xfrm>
          <a:custGeom>
            <a:avLst/>
            <a:gdLst>
              <a:gd name="T0" fmla="*/ 27696264 w 361"/>
              <a:gd name="T1" fmla="*/ 4360126 h 214"/>
              <a:gd name="T2" fmla="*/ 27696264 w 361"/>
              <a:gd name="T3" fmla="*/ 4360126 h 214"/>
              <a:gd name="T4" fmla="*/ 33027309 w 361"/>
              <a:gd name="T5" fmla="*/ 5417171 h 214"/>
              <a:gd name="T6" fmla="*/ 41479308 w 361"/>
              <a:gd name="T7" fmla="*/ 14005838 h 214"/>
              <a:gd name="T8" fmla="*/ 35107945 w 361"/>
              <a:gd name="T9" fmla="*/ 22726091 h 214"/>
              <a:gd name="T10" fmla="*/ 31857176 w 361"/>
              <a:gd name="T11" fmla="*/ 23783136 h 214"/>
              <a:gd name="T12" fmla="*/ 29776540 w 361"/>
              <a:gd name="T13" fmla="*/ 22726091 h 214"/>
              <a:gd name="T14" fmla="*/ 21194726 w 361"/>
              <a:gd name="T15" fmla="*/ 17308920 h 214"/>
              <a:gd name="T16" fmla="*/ 11702769 w 361"/>
              <a:gd name="T17" fmla="*/ 14005838 h 214"/>
              <a:gd name="T18" fmla="*/ 5331045 w 361"/>
              <a:gd name="T19" fmla="*/ 15194832 h 214"/>
              <a:gd name="T20" fmla="*/ 15993495 w 361"/>
              <a:gd name="T21" fmla="*/ 7531260 h 214"/>
              <a:gd name="T22" fmla="*/ 27696264 w 361"/>
              <a:gd name="T23" fmla="*/ 4360126 h 214"/>
              <a:gd name="T24" fmla="*/ 28736582 w 361"/>
              <a:gd name="T25" fmla="*/ 0 h 214"/>
              <a:gd name="T26" fmla="*/ 28736582 w 361"/>
              <a:gd name="T27" fmla="*/ 0 h 214"/>
              <a:gd name="T28" fmla="*/ 28736582 w 361"/>
              <a:gd name="T29" fmla="*/ 4360126 h 214"/>
              <a:gd name="T30" fmla="*/ 28736582 w 361"/>
              <a:gd name="T31" fmla="*/ 0 h 214"/>
              <a:gd name="T32" fmla="*/ 27696264 w 361"/>
              <a:gd name="T33" fmla="*/ 0 h 214"/>
              <a:gd name="T34" fmla="*/ 14823363 w 361"/>
              <a:gd name="T35" fmla="*/ 3303082 h 214"/>
              <a:gd name="T36" fmla="*/ 2080636 w 361"/>
              <a:gd name="T37" fmla="*/ 11891750 h 214"/>
              <a:gd name="T38" fmla="*/ 1040318 w 361"/>
              <a:gd name="T39" fmla="*/ 17308920 h 214"/>
              <a:gd name="T40" fmla="*/ 5331045 w 361"/>
              <a:gd name="T41" fmla="*/ 19423009 h 214"/>
              <a:gd name="T42" fmla="*/ 6371363 w 361"/>
              <a:gd name="T43" fmla="*/ 19423009 h 214"/>
              <a:gd name="T44" fmla="*/ 11702769 w 361"/>
              <a:gd name="T45" fmla="*/ 19423009 h 214"/>
              <a:gd name="T46" fmla="*/ 19114450 w 361"/>
              <a:gd name="T47" fmla="*/ 20612003 h 214"/>
              <a:gd name="T48" fmla="*/ 20154407 w 361"/>
              <a:gd name="T49" fmla="*/ 22726091 h 214"/>
              <a:gd name="T50" fmla="*/ 28736582 w 361"/>
              <a:gd name="T51" fmla="*/ 28143626 h 214"/>
              <a:gd name="T52" fmla="*/ 31857176 w 361"/>
              <a:gd name="T53" fmla="*/ 28143626 h 214"/>
              <a:gd name="T54" fmla="*/ 36148263 w 361"/>
              <a:gd name="T55" fmla="*/ 27086581 h 214"/>
              <a:gd name="T56" fmla="*/ 43689759 w 361"/>
              <a:gd name="T57" fmla="*/ 22726091 h 214"/>
              <a:gd name="T58" fmla="*/ 46810353 w 361"/>
              <a:gd name="T59" fmla="*/ 14005838 h 214"/>
              <a:gd name="T60" fmla="*/ 34067627 w 361"/>
              <a:gd name="T61" fmla="*/ 0 h 214"/>
              <a:gd name="T62" fmla="*/ 28736582 w 361"/>
              <a:gd name="T63" fmla="*/ 0 h 214"/>
              <a:gd name="T64" fmla="*/ 27696264 w 361"/>
              <a:gd name="T65" fmla="*/ 4360126 h 2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61" h="214">
                <a:moveTo>
                  <a:pt x="213" y="33"/>
                </a:moveTo>
                <a:lnTo>
                  <a:pt x="213" y="33"/>
                </a:lnTo>
                <a:cubicBezTo>
                  <a:pt x="229" y="33"/>
                  <a:pt x="245" y="41"/>
                  <a:pt x="254" y="41"/>
                </a:cubicBezTo>
                <a:cubicBezTo>
                  <a:pt x="294" y="41"/>
                  <a:pt x="319" y="74"/>
                  <a:pt x="319" y="106"/>
                </a:cubicBezTo>
                <a:cubicBezTo>
                  <a:pt x="319" y="139"/>
                  <a:pt x="303" y="164"/>
                  <a:pt x="270" y="172"/>
                </a:cubicBezTo>
                <a:cubicBezTo>
                  <a:pt x="262" y="172"/>
                  <a:pt x="254" y="180"/>
                  <a:pt x="245" y="180"/>
                </a:cubicBezTo>
                <a:cubicBezTo>
                  <a:pt x="237" y="180"/>
                  <a:pt x="237" y="180"/>
                  <a:pt x="229" y="172"/>
                </a:cubicBezTo>
                <a:cubicBezTo>
                  <a:pt x="196" y="172"/>
                  <a:pt x="180" y="147"/>
                  <a:pt x="163" y="131"/>
                </a:cubicBezTo>
                <a:cubicBezTo>
                  <a:pt x="155" y="123"/>
                  <a:pt x="131" y="106"/>
                  <a:pt x="90" y="106"/>
                </a:cubicBezTo>
                <a:cubicBezTo>
                  <a:pt x="74" y="106"/>
                  <a:pt x="57" y="115"/>
                  <a:pt x="41" y="115"/>
                </a:cubicBezTo>
                <a:cubicBezTo>
                  <a:pt x="57" y="98"/>
                  <a:pt x="82" y="74"/>
                  <a:pt x="123" y="57"/>
                </a:cubicBezTo>
                <a:cubicBezTo>
                  <a:pt x="163" y="41"/>
                  <a:pt x="188" y="33"/>
                  <a:pt x="213" y="33"/>
                </a:cubicBezTo>
                <a:lnTo>
                  <a:pt x="221" y="0"/>
                </a:lnTo>
                <a:cubicBezTo>
                  <a:pt x="221" y="33"/>
                  <a:pt x="221" y="33"/>
                  <a:pt x="221" y="33"/>
                </a:cubicBezTo>
                <a:cubicBezTo>
                  <a:pt x="221" y="0"/>
                  <a:pt x="221" y="0"/>
                  <a:pt x="221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180" y="0"/>
                  <a:pt x="147" y="8"/>
                  <a:pt x="114" y="25"/>
                </a:cubicBezTo>
                <a:cubicBezTo>
                  <a:pt x="74" y="33"/>
                  <a:pt x="41" y="57"/>
                  <a:pt x="16" y="90"/>
                </a:cubicBezTo>
                <a:cubicBezTo>
                  <a:pt x="0" y="106"/>
                  <a:pt x="0" y="123"/>
                  <a:pt x="8" y="131"/>
                </a:cubicBezTo>
                <a:cubicBezTo>
                  <a:pt x="16" y="147"/>
                  <a:pt x="24" y="147"/>
                  <a:pt x="41" y="147"/>
                </a:cubicBezTo>
                <a:cubicBezTo>
                  <a:pt x="41" y="147"/>
                  <a:pt x="41" y="147"/>
                  <a:pt x="49" y="147"/>
                </a:cubicBezTo>
                <a:cubicBezTo>
                  <a:pt x="65" y="147"/>
                  <a:pt x="82" y="147"/>
                  <a:pt x="90" y="147"/>
                </a:cubicBezTo>
                <a:cubicBezTo>
                  <a:pt x="114" y="147"/>
                  <a:pt x="131" y="147"/>
                  <a:pt x="147" y="156"/>
                </a:cubicBezTo>
                <a:cubicBezTo>
                  <a:pt x="147" y="164"/>
                  <a:pt x="147" y="164"/>
                  <a:pt x="155" y="172"/>
                </a:cubicBezTo>
                <a:cubicBezTo>
                  <a:pt x="172" y="180"/>
                  <a:pt x="188" y="205"/>
                  <a:pt x="221" y="213"/>
                </a:cubicBezTo>
                <a:cubicBezTo>
                  <a:pt x="229" y="213"/>
                  <a:pt x="237" y="213"/>
                  <a:pt x="245" y="213"/>
                </a:cubicBezTo>
                <a:cubicBezTo>
                  <a:pt x="254" y="213"/>
                  <a:pt x="270" y="213"/>
                  <a:pt x="278" y="205"/>
                </a:cubicBezTo>
                <a:cubicBezTo>
                  <a:pt x="303" y="205"/>
                  <a:pt x="319" y="188"/>
                  <a:pt x="336" y="172"/>
                </a:cubicBezTo>
                <a:cubicBezTo>
                  <a:pt x="352" y="147"/>
                  <a:pt x="360" y="131"/>
                  <a:pt x="360" y="106"/>
                </a:cubicBezTo>
                <a:cubicBezTo>
                  <a:pt x="360" y="49"/>
                  <a:pt x="311" y="8"/>
                  <a:pt x="262" y="0"/>
                </a:cubicBezTo>
                <a:cubicBezTo>
                  <a:pt x="245" y="0"/>
                  <a:pt x="229" y="0"/>
                  <a:pt x="221" y="0"/>
                </a:cubicBezTo>
                <a:lnTo>
                  <a:pt x="213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83">
            <a:extLst>
              <a:ext uri="{FF2B5EF4-FFF2-40B4-BE49-F238E27FC236}">
                <a16:creationId xmlns:a16="http://schemas.microsoft.com/office/drawing/2014/main" id="{DE8B7AF3-6882-404F-80F1-EFE46FD46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227" y="9620013"/>
            <a:ext cx="224897" cy="70282"/>
          </a:xfrm>
          <a:custGeom>
            <a:avLst/>
            <a:gdLst>
              <a:gd name="T0" fmla="*/ 2047741 w 213"/>
              <a:gd name="T1" fmla="*/ 8337393 h 67"/>
              <a:gd name="T2" fmla="*/ 2047741 w 213"/>
              <a:gd name="T3" fmla="*/ 8337393 h 67"/>
              <a:gd name="T4" fmla="*/ 0 w 213"/>
              <a:gd name="T5" fmla="*/ 6189603 h 67"/>
              <a:gd name="T6" fmla="*/ 2047741 w 213"/>
              <a:gd name="T7" fmla="*/ 4168697 h 67"/>
              <a:gd name="T8" fmla="*/ 25084468 w 213"/>
              <a:gd name="T9" fmla="*/ 0 h 67"/>
              <a:gd name="T10" fmla="*/ 27132208 w 213"/>
              <a:gd name="T11" fmla="*/ 2147435 h 67"/>
              <a:gd name="T12" fmla="*/ 24060597 w 213"/>
              <a:gd name="T13" fmla="*/ 5179150 h 67"/>
              <a:gd name="T14" fmla="*/ 3071611 w 213"/>
              <a:gd name="T15" fmla="*/ 8337393 h 67"/>
              <a:gd name="T16" fmla="*/ 2047741 w 213"/>
              <a:gd name="T17" fmla="*/ 8337393 h 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3" h="67">
                <a:moveTo>
                  <a:pt x="16" y="66"/>
                </a:moveTo>
                <a:lnTo>
                  <a:pt x="16" y="66"/>
                </a:lnTo>
                <a:cubicBezTo>
                  <a:pt x="16" y="66"/>
                  <a:pt x="8" y="58"/>
                  <a:pt x="0" y="49"/>
                </a:cubicBezTo>
                <a:cubicBezTo>
                  <a:pt x="0" y="41"/>
                  <a:pt x="8" y="33"/>
                  <a:pt x="16" y="33"/>
                </a:cubicBezTo>
                <a:cubicBezTo>
                  <a:pt x="16" y="33"/>
                  <a:pt x="131" y="0"/>
                  <a:pt x="196" y="0"/>
                </a:cubicBezTo>
                <a:cubicBezTo>
                  <a:pt x="204" y="0"/>
                  <a:pt x="212" y="9"/>
                  <a:pt x="212" y="17"/>
                </a:cubicBezTo>
                <a:cubicBezTo>
                  <a:pt x="212" y="33"/>
                  <a:pt x="204" y="41"/>
                  <a:pt x="188" y="41"/>
                </a:cubicBezTo>
                <a:cubicBezTo>
                  <a:pt x="131" y="33"/>
                  <a:pt x="24" y="66"/>
                  <a:pt x="24" y="66"/>
                </a:cubicBezTo>
                <a:cubicBezTo>
                  <a:pt x="24" y="66"/>
                  <a:pt x="24" y="66"/>
                  <a:pt x="16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84">
            <a:extLst>
              <a:ext uri="{FF2B5EF4-FFF2-40B4-BE49-F238E27FC236}">
                <a16:creationId xmlns:a16="http://schemas.microsoft.com/office/drawing/2014/main" id="{6201D290-77AD-424A-A45D-D2724C956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509" y="9629384"/>
            <a:ext cx="103078" cy="93707"/>
          </a:xfrm>
          <a:custGeom>
            <a:avLst/>
            <a:gdLst>
              <a:gd name="T0" fmla="*/ 9209617 w 99"/>
              <a:gd name="T1" fmla="*/ 11076164 h 90"/>
              <a:gd name="T2" fmla="*/ 9209617 w 99"/>
              <a:gd name="T3" fmla="*/ 11076164 h 90"/>
              <a:gd name="T4" fmla="*/ 8213725 w 99"/>
              <a:gd name="T5" fmla="*/ 10080625 h 90"/>
              <a:gd name="T6" fmla="*/ 995539 w 99"/>
              <a:gd name="T7" fmla="*/ 4978047 h 90"/>
              <a:gd name="T8" fmla="*/ 995539 w 99"/>
              <a:gd name="T9" fmla="*/ 995539 h 90"/>
              <a:gd name="T10" fmla="*/ 4107039 w 99"/>
              <a:gd name="T11" fmla="*/ 995539 h 90"/>
              <a:gd name="T12" fmla="*/ 11200694 w 99"/>
              <a:gd name="T13" fmla="*/ 7093656 h 90"/>
              <a:gd name="T14" fmla="*/ 11200694 w 99"/>
              <a:gd name="T15" fmla="*/ 10080625 h 90"/>
              <a:gd name="T16" fmla="*/ 9209617 w 99"/>
              <a:gd name="T17" fmla="*/ 11076164 h 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9" h="90">
                <a:moveTo>
                  <a:pt x="74" y="89"/>
                </a:moveTo>
                <a:lnTo>
                  <a:pt x="74" y="89"/>
                </a:lnTo>
                <a:lnTo>
                  <a:pt x="66" y="81"/>
                </a:lnTo>
                <a:cubicBezTo>
                  <a:pt x="8" y="40"/>
                  <a:pt x="8" y="40"/>
                  <a:pt x="8" y="40"/>
                </a:cubicBezTo>
                <a:cubicBezTo>
                  <a:pt x="0" y="32"/>
                  <a:pt x="0" y="16"/>
                  <a:pt x="8" y="8"/>
                </a:cubicBezTo>
                <a:cubicBezTo>
                  <a:pt x="16" y="8"/>
                  <a:pt x="25" y="0"/>
                  <a:pt x="33" y="8"/>
                </a:cubicBezTo>
                <a:cubicBezTo>
                  <a:pt x="90" y="57"/>
                  <a:pt x="90" y="57"/>
                  <a:pt x="90" y="57"/>
                </a:cubicBezTo>
                <a:cubicBezTo>
                  <a:pt x="98" y="65"/>
                  <a:pt x="98" y="73"/>
                  <a:pt x="90" y="81"/>
                </a:cubicBezTo>
                <a:cubicBezTo>
                  <a:pt x="90" y="81"/>
                  <a:pt x="82" y="89"/>
                  <a:pt x="74" y="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85">
            <a:extLst>
              <a:ext uri="{FF2B5EF4-FFF2-40B4-BE49-F238E27FC236}">
                <a16:creationId xmlns:a16="http://schemas.microsoft.com/office/drawing/2014/main" id="{904D228B-6258-8F4F-B31F-8E785ADBD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1200" y="9943304"/>
            <a:ext cx="1096372" cy="894900"/>
          </a:xfrm>
          <a:custGeom>
            <a:avLst/>
            <a:gdLst>
              <a:gd name="T0" fmla="*/ 102678495 w 1033"/>
              <a:gd name="T1" fmla="*/ 108801734 h 844"/>
              <a:gd name="T2" fmla="*/ 92203475 w 1033"/>
              <a:gd name="T3" fmla="*/ 100412390 h 844"/>
              <a:gd name="T4" fmla="*/ 88970600 w 1033"/>
              <a:gd name="T5" fmla="*/ 87635094 h 844"/>
              <a:gd name="T6" fmla="*/ 70995597 w 1033"/>
              <a:gd name="T7" fmla="*/ 88796568 h 844"/>
              <a:gd name="T8" fmla="*/ 54054827 w 1033"/>
              <a:gd name="T9" fmla="*/ 98218414 h 844"/>
              <a:gd name="T10" fmla="*/ 32846589 w 1033"/>
              <a:gd name="T11" fmla="*/ 100412390 h 844"/>
              <a:gd name="T12" fmla="*/ 22242830 w 1033"/>
              <a:gd name="T13" fmla="*/ 73954269 h 844"/>
              <a:gd name="T14" fmla="*/ 6465751 w 1033"/>
              <a:gd name="T15" fmla="*/ 64403450 h 844"/>
              <a:gd name="T16" fmla="*/ 0 w 1033"/>
              <a:gd name="T17" fmla="*/ 56014106 h 844"/>
              <a:gd name="T18" fmla="*/ 6465751 w 1033"/>
              <a:gd name="T19" fmla="*/ 37041441 h 844"/>
              <a:gd name="T20" fmla="*/ 23406521 w 1033"/>
              <a:gd name="T21" fmla="*/ 18972665 h 844"/>
              <a:gd name="T22" fmla="*/ 14871586 w 1033"/>
              <a:gd name="T23" fmla="*/ 3226477 h 844"/>
              <a:gd name="T24" fmla="*/ 40347291 w 1033"/>
              <a:gd name="T25" fmla="*/ 5291481 h 844"/>
              <a:gd name="T26" fmla="*/ 70995597 w 1033"/>
              <a:gd name="T27" fmla="*/ 6324341 h 844"/>
              <a:gd name="T28" fmla="*/ 133455900 w 1033"/>
              <a:gd name="T29" fmla="*/ 49690124 h 844"/>
              <a:gd name="T30" fmla="*/ 123886373 w 1033"/>
              <a:gd name="T31" fmla="*/ 72921767 h 844"/>
              <a:gd name="T32" fmla="*/ 114316846 w 1033"/>
              <a:gd name="T33" fmla="*/ 93055907 h 844"/>
              <a:gd name="T34" fmla="*/ 102678495 w 1033"/>
              <a:gd name="T35" fmla="*/ 108801734 h 844"/>
              <a:gd name="T36" fmla="*/ 98540127 w 1033"/>
              <a:gd name="T37" fmla="*/ 99379889 h 844"/>
              <a:gd name="T38" fmla="*/ 106945962 w 1033"/>
              <a:gd name="T39" fmla="*/ 97185913 h 844"/>
              <a:gd name="T40" fmla="*/ 109144246 w 1033"/>
              <a:gd name="T41" fmla="*/ 84537589 h 844"/>
              <a:gd name="T42" fmla="*/ 120782957 w 1033"/>
              <a:gd name="T43" fmla="*/ 65564925 h 844"/>
              <a:gd name="T44" fmla="*/ 110178838 w 1033"/>
              <a:gd name="T45" fmla="*/ 24264145 h 844"/>
              <a:gd name="T46" fmla="*/ 63624354 w 1033"/>
              <a:gd name="T47" fmla="*/ 13809798 h 844"/>
              <a:gd name="T48" fmla="*/ 38148648 w 1033"/>
              <a:gd name="T49" fmla="*/ 12648323 h 844"/>
              <a:gd name="T50" fmla="*/ 30777765 w 1033"/>
              <a:gd name="T51" fmla="*/ 16907662 h 844"/>
              <a:gd name="T52" fmla="*/ 29743173 w 1033"/>
              <a:gd name="T53" fmla="*/ 22199142 h 844"/>
              <a:gd name="T54" fmla="*/ 7500343 w 1033"/>
              <a:gd name="T55" fmla="*/ 43365783 h 844"/>
              <a:gd name="T56" fmla="*/ 6465751 w 1033"/>
              <a:gd name="T57" fmla="*/ 56014106 h 844"/>
              <a:gd name="T58" fmla="*/ 8534935 w 1033"/>
              <a:gd name="T59" fmla="*/ 57046607 h 844"/>
              <a:gd name="T60" fmla="*/ 24441113 w 1033"/>
              <a:gd name="T61" fmla="*/ 66597426 h 844"/>
              <a:gd name="T62" fmla="*/ 40347291 w 1033"/>
              <a:gd name="T63" fmla="*/ 98218414 h 844"/>
              <a:gd name="T64" fmla="*/ 46683583 w 1033"/>
              <a:gd name="T65" fmla="*/ 98218414 h 844"/>
              <a:gd name="T66" fmla="*/ 47718175 w 1033"/>
              <a:gd name="T67" fmla="*/ 80278251 h 844"/>
              <a:gd name="T68" fmla="*/ 70995597 w 1033"/>
              <a:gd name="T69" fmla="*/ 81310753 h 844"/>
              <a:gd name="T70" fmla="*/ 93238067 w 1033"/>
              <a:gd name="T71" fmla="*/ 80278251 h 844"/>
              <a:gd name="T72" fmla="*/ 97376436 w 1033"/>
              <a:gd name="T73" fmla="*/ 89829070 h 8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33" h="844">
                <a:moveTo>
                  <a:pt x="794" y="843"/>
                </a:moveTo>
                <a:lnTo>
                  <a:pt x="794" y="843"/>
                </a:lnTo>
                <a:cubicBezTo>
                  <a:pt x="753" y="843"/>
                  <a:pt x="721" y="819"/>
                  <a:pt x="713" y="778"/>
                </a:cubicBezTo>
                <a:cubicBezTo>
                  <a:pt x="705" y="704"/>
                  <a:pt x="705" y="704"/>
                  <a:pt x="705" y="704"/>
                </a:cubicBezTo>
                <a:cubicBezTo>
                  <a:pt x="705" y="696"/>
                  <a:pt x="696" y="679"/>
                  <a:pt x="688" y="679"/>
                </a:cubicBezTo>
                <a:cubicBezTo>
                  <a:pt x="688" y="671"/>
                  <a:pt x="688" y="671"/>
                  <a:pt x="688" y="671"/>
                </a:cubicBezTo>
                <a:cubicBezTo>
                  <a:pt x="639" y="679"/>
                  <a:pt x="590" y="688"/>
                  <a:pt x="549" y="688"/>
                </a:cubicBezTo>
                <a:cubicBezTo>
                  <a:pt x="500" y="688"/>
                  <a:pt x="459" y="679"/>
                  <a:pt x="418" y="671"/>
                </a:cubicBezTo>
                <a:cubicBezTo>
                  <a:pt x="418" y="761"/>
                  <a:pt x="418" y="761"/>
                  <a:pt x="418" y="761"/>
                </a:cubicBezTo>
                <a:cubicBezTo>
                  <a:pt x="418" y="802"/>
                  <a:pt x="377" y="843"/>
                  <a:pt x="336" y="843"/>
                </a:cubicBezTo>
                <a:cubicBezTo>
                  <a:pt x="295" y="843"/>
                  <a:pt x="262" y="810"/>
                  <a:pt x="254" y="778"/>
                </a:cubicBezTo>
                <a:cubicBezTo>
                  <a:pt x="213" y="590"/>
                  <a:pt x="213" y="590"/>
                  <a:pt x="213" y="590"/>
                </a:cubicBezTo>
                <a:cubicBezTo>
                  <a:pt x="205" y="581"/>
                  <a:pt x="189" y="573"/>
                  <a:pt x="172" y="573"/>
                </a:cubicBezTo>
                <a:cubicBezTo>
                  <a:pt x="156" y="565"/>
                  <a:pt x="131" y="557"/>
                  <a:pt x="115" y="540"/>
                </a:cubicBezTo>
                <a:cubicBezTo>
                  <a:pt x="90" y="516"/>
                  <a:pt x="66" y="508"/>
                  <a:pt x="50" y="499"/>
                </a:cubicBezTo>
                <a:cubicBezTo>
                  <a:pt x="41" y="491"/>
                  <a:pt x="33" y="491"/>
                  <a:pt x="33" y="491"/>
                </a:cubicBezTo>
                <a:cubicBezTo>
                  <a:pt x="8" y="483"/>
                  <a:pt x="0" y="459"/>
                  <a:pt x="0" y="434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11"/>
                  <a:pt x="17" y="287"/>
                  <a:pt x="50" y="287"/>
                </a:cubicBezTo>
                <a:cubicBezTo>
                  <a:pt x="66" y="278"/>
                  <a:pt x="74" y="270"/>
                  <a:pt x="99" y="238"/>
                </a:cubicBezTo>
                <a:cubicBezTo>
                  <a:pt x="115" y="213"/>
                  <a:pt x="139" y="180"/>
                  <a:pt x="181" y="147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07" y="66"/>
                  <a:pt x="107" y="41"/>
                  <a:pt x="115" y="25"/>
                </a:cubicBezTo>
                <a:cubicBezTo>
                  <a:pt x="131" y="8"/>
                  <a:pt x="148" y="0"/>
                  <a:pt x="164" y="8"/>
                </a:cubicBezTo>
                <a:cubicBezTo>
                  <a:pt x="213" y="8"/>
                  <a:pt x="295" y="33"/>
                  <a:pt x="312" y="41"/>
                </a:cubicBezTo>
                <a:cubicBezTo>
                  <a:pt x="344" y="57"/>
                  <a:pt x="434" y="57"/>
                  <a:pt x="483" y="57"/>
                </a:cubicBezTo>
                <a:cubicBezTo>
                  <a:pt x="508" y="49"/>
                  <a:pt x="524" y="49"/>
                  <a:pt x="549" y="49"/>
                </a:cubicBezTo>
                <a:cubicBezTo>
                  <a:pt x="672" y="49"/>
                  <a:pt x="794" y="82"/>
                  <a:pt x="884" y="147"/>
                </a:cubicBezTo>
                <a:cubicBezTo>
                  <a:pt x="975" y="205"/>
                  <a:pt x="1032" y="295"/>
                  <a:pt x="1032" y="385"/>
                </a:cubicBezTo>
                <a:cubicBezTo>
                  <a:pt x="1032" y="434"/>
                  <a:pt x="1007" y="491"/>
                  <a:pt x="975" y="540"/>
                </a:cubicBezTo>
                <a:cubicBezTo>
                  <a:pt x="966" y="548"/>
                  <a:pt x="958" y="557"/>
                  <a:pt x="958" y="565"/>
                </a:cubicBezTo>
                <a:cubicBezTo>
                  <a:pt x="925" y="598"/>
                  <a:pt x="909" y="622"/>
                  <a:pt x="893" y="663"/>
                </a:cubicBezTo>
                <a:cubicBezTo>
                  <a:pt x="893" y="688"/>
                  <a:pt x="884" y="704"/>
                  <a:pt x="884" y="721"/>
                </a:cubicBezTo>
                <a:cubicBezTo>
                  <a:pt x="884" y="729"/>
                  <a:pt x="884" y="737"/>
                  <a:pt x="876" y="761"/>
                </a:cubicBezTo>
                <a:cubicBezTo>
                  <a:pt x="876" y="802"/>
                  <a:pt x="844" y="843"/>
                  <a:pt x="794" y="843"/>
                </a:cubicBezTo>
                <a:close/>
                <a:moveTo>
                  <a:pt x="762" y="770"/>
                </a:moveTo>
                <a:lnTo>
                  <a:pt x="762" y="770"/>
                </a:lnTo>
                <a:cubicBezTo>
                  <a:pt x="770" y="778"/>
                  <a:pt x="778" y="786"/>
                  <a:pt x="794" y="786"/>
                </a:cubicBezTo>
                <a:cubicBezTo>
                  <a:pt x="811" y="786"/>
                  <a:pt x="827" y="770"/>
                  <a:pt x="827" y="753"/>
                </a:cubicBezTo>
                <a:cubicBezTo>
                  <a:pt x="827" y="737"/>
                  <a:pt x="827" y="721"/>
                  <a:pt x="827" y="712"/>
                </a:cubicBezTo>
                <a:cubicBezTo>
                  <a:pt x="835" y="688"/>
                  <a:pt x="835" y="671"/>
                  <a:pt x="844" y="655"/>
                </a:cubicBezTo>
                <a:cubicBezTo>
                  <a:pt x="860" y="598"/>
                  <a:pt x="884" y="565"/>
                  <a:pt x="909" y="532"/>
                </a:cubicBezTo>
                <a:cubicBezTo>
                  <a:pt x="917" y="524"/>
                  <a:pt x="925" y="516"/>
                  <a:pt x="934" y="508"/>
                </a:cubicBezTo>
                <a:cubicBezTo>
                  <a:pt x="958" y="467"/>
                  <a:pt x="975" y="426"/>
                  <a:pt x="975" y="385"/>
                </a:cubicBezTo>
                <a:cubicBezTo>
                  <a:pt x="975" y="311"/>
                  <a:pt x="934" y="246"/>
                  <a:pt x="852" y="188"/>
                </a:cubicBezTo>
                <a:cubicBezTo>
                  <a:pt x="770" y="139"/>
                  <a:pt x="663" y="107"/>
                  <a:pt x="549" y="107"/>
                </a:cubicBezTo>
                <a:cubicBezTo>
                  <a:pt x="524" y="107"/>
                  <a:pt x="508" y="107"/>
                  <a:pt x="492" y="107"/>
                </a:cubicBezTo>
                <a:cubicBezTo>
                  <a:pt x="475" y="107"/>
                  <a:pt x="344" y="115"/>
                  <a:pt x="295" y="98"/>
                </a:cubicBezTo>
                <a:cubicBezTo>
                  <a:pt x="279" y="90"/>
                  <a:pt x="221" y="74"/>
                  <a:pt x="181" y="66"/>
                </a:cubicBezTo>
                <a:cubicBezTo>
                  <a:pt x="238" y="131"/>
                  <a:pt x="238" y="131"/>
                  <a:pt x="238" y="131"/>
                </a:cubicBezTo>
                <a:cubicBezTo>
                  <a:pt x="246" y="139"/>
                  <a:pt x="246" y="147"/>
                  <a:pt x="246" y="156"/>
                </a:cubicBezTo>
                <a:cubicBezTo>
                  <a:pt x="246" y="164"/>
                  <a:pt x="238" y="172"/>
                  <a:pt x="230" y="172"/>
                </a:cubicBezTo>
                <a:cubicBezTo>
                  <a:pt x="189" y="205"/>
                  <a:pt x="164" y="238"/>
                  <a:pt x="148" y="270"/>
                </a:cubicBezTo>
                <a:cubicBezTo>
                  <a:pt x="123" y="303"/>
                  <a:pt x="99" y="336"/>
                  <a:pt x="58" y="336"/>
                </a:cubicBezTo>
                <a:cubicBezTo>
                  <a:pt x="58" y="336"/>
                  <a:pt x="50" y="336"/>
                  <a:pt x="50" y="344"/>
                </a:cubicBezTo>
                <a:cubicBezTo>
                  <a:pt x="50" y="434"/>
                  <a:pt x="50" y="434"/>
                  <a:pt x="50" y="434"/>
                </a:cubicBezTo>
                <a:lnTo>
                  <a:pt x="50" y="442"/>
                </a:lnTo>
                <a:cubicBezTo>
                  <a:pt x="58" y="442"/>
                  <a:pt x="66" y="442"/>
                  <a:pt x="66" y="442"/>
                </a:cubicBezTo>
                <a:cubicBezTo>
                  <a:pt x="90" y="459"/>
                  <a:pt x="123" y="467"/>
                  <a:pt x="156" y="499"/>
                </a:cubicBezTo>
                <a:cubicBezTo>
                  <a:pt x="156" y="508"/>
                  <a:pt x="181" y="516"/>
                  <a:pt x="189" y="516"/>
                </a:cubicBezTo>
                <a:cubicBezTo>
                  <a:pt x="221" y="532"/>
                  <a:pt x="254" y="540"/>
                  <a:pt x="262" y="573"/>
                </a:cubicBezTo>
                <a:cubicBezTo>
                  <a:pt x="312" y="761"/>
                  <a:pt x="312" y="761"/>
                  <a:pt x="312" y="761"/>
                </a:cubicBezTo>
                <a:cubicBezTo>
                  <a:pt x="312" y="778"/>
                  <a:pt x="320" y="786"/>
                  <a:pt x="336" y="786"/>
                </a:cubicBezTo>
                <a:cubicBezTo>
                  <a:pt x="352" y="786"/>
                  <a:pt x="361" y="770"/>
                  <a:pt x="361" y="761"/>
                </a:cubicBezTo>
                <a:cubicBezTo>
                  <a:pt x="361" y="639"/>
                  <a:pt x="361" y="639"/>
                  <a:pt x="361" y="639"/>
                </a:cubicBezTo>
                <a:cubicBezTo>
                  <a:pt x="361" y="630"/>
                  <a:pt x="369" y="622"/>
                  <a:pt x="369" y="622"/>
                </a:cubicBezTo>
                <a:cubicBezTo>
                  <a:pt x="377" y="614"/>
                  <a:pt x="385" y="614"/>
                  <a:pt x="393" y="614"/>
                </a:cubicBezTo>
                <a:cubicBezTo>
                  <a:pt x="443" y="622"/>
                  <a:pt x="492" y="630"/>
                  <a:pt x="549" y="630"/>
                </a:cubicBezTo>
                <a:cubicBezTo>
                  <a:pt x="598" y="630"/>
                  <a:pt x="647" y="622"/>
                  <a:pt x="688" y="614"/>
                </a:cubicBezTo>
                <a:cubicBezTo>
                  <a:pt x="705" y="614"/>
                  <a:pt x="713" y="614"/>
                  <a:pt x="721" y="622"/>
                </a:cubicBezTo>
                <a:cubicBezTo>
                  <a:pt x="729" y="639"/>
                  <a:pt x="729" y="639"/>
                  <a:pt x="729" y="639"/>
                </a:cubicBezTo>
                <a:cubicBezTo>
                  <a:pt x="745" y="655"/>
                  <a:pt x="753" y="671"/>
                  <a:pt x="753" y="696"/>
                </a:cubicBezTo>
                <a:lnTo>
                  <a:pt x="762" y="7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86">
            <a:extLst>
              <a:ext uri="{FF2B5EF4-FFF2-40B4-BE49-F238E27FC236}">
                <a16:creationId xmlns:a16="http://schemas.microsoft.com/office/drawing/2014/main" id="{0E027773-E1BE-404E-9A13-29550A76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236" y="10097919"/>
            <a:ext cx="243638" cy="168673"/>
          </a:xfrm>
          <a:custGeom>
            <a:avLst/>
            <a:gdLst>
              <a:gd name="T0" fmla="*/ 2061238 w 230"/>
              <a:gd name="T1" fmla="*/ 20670827 h 157"/>
              <a:gd name="T2" fmla="*/ 2061238 w 230"/>
              <a:gd name="T3" fmla="*/ 20670827 h 157"/>
              <a:gd name="T4" fmla="*/ 0 w 230"/>
              <a:gd name="T5" fmla="*/ 18550817 h 157"/>
              <a:gd name="T6" fmla="*/ 2061238 w 230"/>
              <a:gd name="T7" fmla="*/ 16298306 h 157"/>
              <a:gd name="T8" fmla="*/ 10563170 w 230"/>
              <a:gd name="T9" fmla="*/ 13117927 h 157"/>
              <a:gd name="T10" fmla="*/ 7342643 w 230"/>
              <a:gd name="T11" fmla="*/ 10865416 h 157"/>
              <a:gd name="T12" fmla="*/ 7342643 w 230"/>
              <a:gd name="T13" fmla="*/ 3312516 h 157"/>
              <a:gd name="T14" fmla="*/ 13654847 w 230"/>
              <a:gd name="T15" fmla="*/ 0 h 157"/>
              <a:gd name="T16" fmla="*/ 20095541 w 230"/>
              <a:gd name="T17" fmla="*/ 3312516 h 157"/>
              <a:gd name="T18" fmla="*/ 20095541 w 230"/>
              <a:gd name="T19" fmla="*/ 9805411 h 157"/>
              <a:gd name="T20" fmla="*/ 27438184 w 230"/>
              <a:gd name="T21" fmla="*/ 8745406 h 157"/>
              <a:gd name="T22" fmla="*/ 29499422 w 230"/>
              <a:gd name="T23" fmla="*/ 9805411 h 157"/>
              <a:gd name="T24" fmla="*/ 27438184 w 230"/>
              <a:gd name="T25" fmla="*/ 13117927 h 157"/>
              <a:gd name="T26" fmla="*/ 20095541 w 230"/>
              <a:gd name="T27" fmla="*/ 14177932 h 157"/>
              <a:gd name="T28" fmla="*/ 15844575 w 230"/>
              <a:gd name="T29" fmla="*/ 14177932 h 157"/>
              <a:gd name="T30" fmla="*/ 9532730 w 230"/>
              <a:gd name="T31" fmla="*/ 18550817 h 157"/>
              <a:gd name="T32" fmla="*/ 3220527 w 230"/>
              <a:gd name="T33" fmla="*/ 20670827 h 157"/>
              <a:gd name="T34" fmla="*/ 2061238 w 230"/>
              <a:gd name="T35" fmla="*/ 20670827 h 157"/>
              <a:gd name="T36" fmla="*/ 13654847 w 230"/>
              <a:gd name="T37" fmla="*/ 4372521 h 157"/>
              <a:gd name="T38" fmla="*/ 13654847 w 230"/>
              <a:gd name="T39" fmla="*/ 4372521 h 157"/>
              <a:gd name="T40" fmla="*/ 12624048 w 230"/>
              <a:gd name="T41" fmla="*/ 4372521 h 157"/>
              <a:gd name="T42" fmla="*/ 11593609 w 230"/>
              <a:gd name="T43" fmla="*/ 5432890 h 157"/>
              <a:gd name="T44" fmla="*/ 11593609 w 230"/>
              <a:gd name="T45" fmla="*/ 7685401 h 157"/>
              <a:gd name="T46" fmla="*/ 14814136 w 230"/>
              <a:gd name="T47" fmla="*/ 8745406 h 157"/>
              <a:gd name="T48" fmla="*/ 14814136 w 230"/>
              <a:gd name="T49" fmla="*/ 7685401 h 157"/>
              <a:gd name="T50" fmla="*/ 15844575 w 230"/>
              <a:gd name="T51" fmla="*/ 5432890 h 157"/>
              <a:gd name="T52" fmla="*/ 13654847 w 230"/>
              <a:gd name="T53" fmla="*/ 4372521 h 157"/>
              <a:gd name="T54" fmla="*/ 15844575 w 230"/>
              <a:gd name="T55" fmla="*/ 5432890 h 157"/>
              <a:gd name="T56" fmla="*/ 15844575 w 230"/>
              <a:gd name="T57" fmla="*/ 5432890 h 15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30" h="157">
                <a:moveTo>
                  <a:pt x="16" y="156"/>
                </a:moveTo>
                <a:lnTo>
                  <a:pt x="16" y="156"/>
                </a:lnTo>
                <a:cubicBezTo>
                  <a:pt x="8" y="156"/>
                  <a:pt x="8" y="148"/>
                  <a:pt x="0" y="140"/>
                </a:cubicBezTo>
                <a:cubicBezTo>
                  <a:pt x="0" y="131"/>
                  <a:pt x="8" y="123"/>
                  <a:pt x="16" y="123"/>
                </a:cubicBezTo>
                <a:cubicBezTo>
                  <a:pt x="25" y="115"/>
                  <a:pt x="57" y="107"/>
                  <a:pt x="82" y="99"/>
                </a:cubicBezTo>
                <a:cubicBezTo>
                  <a:pt x="74" y="91"/>
                  <a:pt x="65" y="91"/>
                  <a:pt x="57" y="82"/>
                </a:cubicBezTo>
                <a:cubicBezTo>
                  <a:pt x="49" y="74"/>
                  <a:pt x="49" y="58"/>
                  <a:pt x="57" y="25"/>
                </a:cubicBezTo>
                <a:cubicBezTo>
                  <a:pt x="65" y="9"/>
                  <a:pt x="82" y="0"/>
                  <a:pt x="106" y="0"/>
                </a:cubicBezTo>
                <a:cubicBezTo>
                  <a:pt x="123" y="0"/>
                  <a:pt x="147" y="9"/>
                  <a:pt x="156" y="25"/>
                </a:cubicBezTo>
                <a:cubicBezTo>
                  <a:pt x="156" y="41"/>
                  <a:pt x="156" y="58"/>
                  <a:pt x="156" y="74"/>
                </a:cubicBezTo>
                <a:cubicBezTo>
                  <a:pt x="172" y="74"/>
                  <a:pt x="196" y="66"/>
                  <a:pt x="213" y="66"/>
                </a:cubicBezTo>
                <a:cubicBezTo>
                  <a:pt x="221" y="66"/>
                  <a:pt x="229" y="66"/>
                  <a:pt x="229" y="74"/>
                </a:cubicBezTo>
                <a:cubicBezTo>
                  <a:pt x="229" y="91"/>
                  <a:pt x="229" y="99"/>
                  <a:pt x="213" y="99"/>
                </a:cubicBezTo>
                <a:cubicBezTo>
                  <a:pt x="213" y="99"/>
                  <a:pt x="188" y="107"/>
                  <a:pt x="156" y="107"/>
                </a:cubicBezTo>
                <a:cubicBezTo>
                  <a:pt x="147" y="107"/>
                  <a:pt x="131" y="107"/>
                  <a:pt x="123" y="107"/>
                </a:cubicBezTo>
                <a:cubicBezTo>
                  <a:pt x="115" y="115"/>
                  <a:pt x="98" y="123"/>
                  <a:pt x="74" y="140"/>
                </a:cubicBezTo>
                <a:cubicBezTo>
                  <a:pt x="49" y="148"/>
                  <a:pt x="25" y="156"/>
                  <a:pt x="25" y="156"/>
                </a:cubicBezTo>
                <a:cubicBezTo>
                  <a:pt x="25" y="156"/>
                  <a:pt x="25" y="156"/>
                  <a:pt x="16" y="156"/>
                </a:cubicBezTo>
                <a:close/>
                <a:moveTo>
                  <a:pt x="106" y="33"/>
                </a:moveTo>
                <a:lnTo>
                  <a:pt x="106" y="33"/>
                </a:lnTo>
                <a:cubicBezTo>
                  <a:pt x="106" y="33"/>
                  <a:pt x="106" y="33"/>
                  <a:pt x="98" y="33"/>
                </a:cubicBezTo>
                <a:cubicBezTo>
                  <a:pt x="98" y="33"/>
                  <a:pt x="90" y="33"/>
                  <a:pt x="90" y="41"/>
                </a:cubicBezTo>
                <a:cubicBezTo>
                  <a:pt x="90" y="50"/>
                  <a:pt x="82" y="58"/>
                  <a:pt x="90" y="58"/>
                </a:cubicBezTo>
                <a:cubicBezTo>
                  <a:pt x="90" y="66"/>
                  <a:pt x="98" y="66"/>
                  <a:pt x="115" y="66"/>
                </a:cubicBezTo>
                <a:cubicBezTo>
                  <a:pt x="115" y="66"/>
                  <a:pt x="115" y="66"/>
                  <a:pt x="115" y="58"/>
                </a:cubicBezTo>
                <a:cubicBezTo>
                  <a:pt x="123" y="50"/>
                  <a:pt x="123" y="50"/>
                  <a:pt x="123" y="41"/>
                </a:cubicBezTo>
                <a:cubicBezTo>
                  <a:pt x="123" y="33"/>
                  <a:pt x="115" y="33"/>
                  <a:pt x="106" y="33"/>
                </a:cubicBezTo>
                <a:close/>
                <a:moveTo>
                  <a:pt x="123" y="41"/>
                </a:moveTo>
                <a:lnTo>
                  <a:pt x="123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87">
            <a:extLst>
              <a:ext uri="{FF2B5EF4-FFF2-40B4-BE49-F238E27FC236}">
                <a16:creationId xmlns:a16="http://schemas.microsoft.com/office/drawing/2014/main" id="{305492E4-84D3-374C-B5AC-CDEF77713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413" y="10229109"/>
            <a:ext cx="60908" cy="60911"/>
          </a:xfrm>
          <a:custGeom>
            <a:avLst/>
            <a:gdLst>
              <a:gd name="T0" fmla="*/ 0 w 58"/>
              <a:gd name="T1" fmla="*/ 4037702 h 59"/>
              <a:gd name="T2" fmla="*/ 0 w 58"/>
              <a:gd name="T3" fmla="*/ 4037702 h 59"/>
              <a:gd name="T4" fmla="*/ 4177925 w 58"/>
              <a:gd name="T5" fmla="*/ 0 h 59"/>
              <a:gd name="T6" fmla="*/ 7216190 w 58"/>
              <a:gd name="T7" fmla="*/ 4037702 h 59"/>
              <a:gd name="T8" fmla="*/ 4177925 w 58"/>
              <a:gd name="T9" fmla="*/ 7096674 h 59"/>
              <a:gd name="T10" fmla="*/ 0 w 58"/>
              <a:gd name="T11" fmla="*/ 4037702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8" h="59">
                <a:moveTo>
                  <a:pt x="0" y="33"/>
                </a:moveTo>
                <a:lnTo>
                  <a:pt x="0" y="33"/>
                </a:lnTo>
                <a:cubicBezTo>
                  <a:pt x="0" y="17"/>
                  <a:pt x="16" y="0"/>
                  <a:pt x="33" y="0"/>
                </a:cubicBezTo>
                <a:cubicBezTo>
                  <a:pt x="49" y="0"/>
                  <a:pt x="57" y="17"/>
                  <a:pt x="57" y="33"/>
                </a:cubicBezTo>
                <a:cubicBezTo>
                  <a:pt x="57" y="49"/>
                  <a:pt x="49" y="58"/>
                  <a:pt x="33" y="58"/>
                </a:cubicBezTo>
                <a:cubicBezTo>
                  <a:pt x="16" y="58"/>
                  <a:pt x="0" y="49"/>
                  <a:pt x="0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88">
            <a:extLst>
              <a:ext uri="{FF2B5EF4-FFF2-40B4-BE49-F238E27FC236}">
                <a16:creationId xmlns:a16="http://schemas.microsoft.com/office/drawing/2014/main" id="{558A7BDC-071E-744D-864C-5AEB261C6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477" y="10107290"/>
            <a:ext cx="281121" cy="89023"/>
          </a:xfrm>
          <a:custGeom>
            <a:avLst/>
            <a:gdLst>
              <a:gd name="T0" fmla="*/ 30036707 w 263"/>
              <a:gd name="T1" fmla="*/ 10829607 h 83"/>
              <a:gd name="T2" fmla="*/ 30036707 w 263"/>
              <a:gd name="T3" fmla="*/ 10829607 h 83"/>
              <a:gd name="T4" fmla="*/ 28987509 w 263"/>
              <a:gd name="T5" fmla="*/ 10829607 h 83"/>
              <a:gd name="T6" fmla="*/ 16133467 w 263"/>
              <a:gd name="T7" fmla="*/ 7527667 h 83"/>
              <a:gd name="T8" fmla="*/ 4328624 w 263"/>
              <a:gd name="T9" fmla="*/ 8584462 h 83"/>
              <a:gd name="T10" fmla="*/ 1049199 w 263"/>
              <a:gd name="T11" fmla="*/ 5414804 h 83"/>
              <a:gd name="T12" fmla="*/ 3147958 w 263"/>
              <a:gd name="T13" fmla="*/ 1056432 h 83"/>
              <a:gd name="T14" fmla="*/ 16133467 w 263"/>
              <a:gd name="T15" fmla="*/ 1056432 h 83"/>
              <a:gd name="T16" fmla="*/ 31086268 w 263"/>
              <a:gd name="T17" fmla="*/ 4226091 h 83"/>
              <a:gd name="T18" fmla="*/ 33315770 w 263"/>
              <a:gd name="T19" fmla="*/ 8584462 h 83"/>
              <a:gd name="T20" fmla="*/ 30036707 w 263"/>
              <a:gd name="T21" fmla="*/ 10829607 h 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63" h="83">
                <a:moveTo>
                  <a:pt x="229" y="82"/>
                </a:moveTo>
                <a:lnTo>
                  <a:pt x="229" y="82"/>
                </a:lnTo>
                <a:lnTo>
                  <a:pt x="221" y="82"/>
                </a:lnTo>
                <a:cubicBezTo>
                  <a:pt x="188" y="73"/>
                  <a:pt x="164" y="65"/>
                  <a:pt x="123" y="57"/>
                </a:cubicBezTo>
                <a:cubicBezTo>
                  <a:pt x="98" y="57"/>
                  <a:pt x="57" y="57"/>
                  <a:pt x="33" y="65"/>
                </a:cubicBezTo>
                <a:cubicBezTo>
                  <a:pt x="24" y="65"/>
                  <a:pt x="8" y="57"/>
                  <a:pt x="8" y="41"/>
                </a:cubicBezTo>
                <a:cubicBezTo>
                  <a:pt x="0" y="24"/>
                  <a:pt x="8" y="16"/>
                  <a:pt x="24" y="8"/>
                </a:cubicBezTo>
                <a:cubicBezTo>
                  <a:pt x="49" y="8"/>
                  <a:pt x="106" y="0"/>
                  <a:pt x="123" y="8"/>
                </a:cubicBezTo>
                <a:cubicBezTo>
                  <a:pt x="172" y="8"/>
                  <a:pt x="196" y="16"/>
                  <a:pt x="237" y="32"/>
                </a:cubicBezTo>
                <a:cubicBezTo>
                  <a:pt x="254" y="32"/>
                  <a:pt x="262" y="49"/>
                  <a:pt x="254" y="65"/>
                </a:cubicBezTo>
                <a:cubicBezTo>
                  <a:pt x="254" y="73"/>
                  <a:pt x="246" y="82"/>
                  <a:pt x="229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89">
            <a:extLst>
              <a:ext uri="{FF2B5EF4-FFF2-40B4-BE49-F238E27FC236}">
                <a16:creationId xmlns:a16="http://schemas.microsoft.com/office/drawing/2014/main" id="{52FEC391-4B73-3746-8ABB-4CB005568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793" y="4264659"/>
            <a:ext cx="965182" cy="782452"/>
          </a:xfrm>
          <a:custGeom>
            <a:avLst/>
            <a:gdLst>
              <a:gd name="T0" fmla="*/ 89885157 w 910"/>
              <a:gd name="T1" fmla="*/ 95236000 h 737"/>
              <a:gd name="T2" fmla="*/ 80328480 w 910"/>
              <a:gd name="T3" fmla="*/ 87860347 h 737"/>
              <a:gd name="T4" fmla="*/ 78262114 w 910"/>
              <a:gd name="T5" fmla="*/ 76214844 h 737"/>
              <a:gd name="T6" fmla="*/ 62377323 w 910"/>
              <a:gd name="T7" fmla="*/ 77250112 h 737"/>
              <a:gd name="T8" fmla="*/ 47654730 w 910"/>
              <a:gd name="T9" fmla="*/ 85790171 h 737"/>
              <a:gd name="T10" fmla="*/ 29574200 w 910"/>
              <a:gd name="T11" fmla="*/ 87860347 h 737"/>
              <a:gd name="T12" fmla="*/ 20146537 w 910"/>
              <a:gd name="T13" fmla="*/ 64568981 h 737"/>
              <a:gd name="T14" fmla="*/ 6328113 w 910"/>
              <a:gd name="T15" fmla="*/ 56158420 h 737"/>
              <a:gd name="T16" fmla="*/ 0 w 910"/>
              <a:gd name="T17" fmla="*/ 48653268 h 737"/>
              <a:gd name="T18" fmla="*/ 6328113 w 910"/>
              <a:gd name="T19" fmla="*/ 31702287 h 737"/>
              <a:gd name="T20" fmla="*/ 20146537 w 910"/>
              <a:gd name="T21" fmla="*/ 15786574 h 737"/>
              <a:gd name="T22" fmla="*/ 13818423 w 910"/>
              <a:gd name="T23" fmla="*/ 2070176 h 737"/>
              <a:gd name="T24" fmla="*/ 36031686 w 910"/>
              <a:gd name="T25" fmla="*/ 4140711 h 737"/>
              <a:gd name="T26" fmla="*/ 62377323 w 910"/>
              <a:gd name="T27" fmla="*/ 5305118 h 737"/>
              <a:gd name="T28" fmla="*/ 117393350 w 910"/>
              <a:gd name="T29" fmla="*/ 43347790 h 737"/>
              <a:gd name="T30" fmla="*/ 108869497 w 910"/>
              <a:gd name="T31" fmla="*/ 63533713 h 737"/>
              <a:gd name="T32" fmla="*/ 100475017 w 910"/>
              <a:gd name="T33" fmla="*/ 81519962 h 737"/>
              <a:gd name="T34" fmla="*/ 89885157 w 910"/>
              <a:gd name="T35" fmla="*/ 95236000 h 737"/>
              <a:gd name="T36" fmla="*/ 86785607 w 910"/>
              <a:gd name="T37" fmla="*/ 86825439 h 737"/>
              <a:gd name="T38" fmla="*/ 94146904 w 910"/>
              <a:gd name="T39" fmla="*/ 84625405 h 737"/>
              <a:gd name="T40" fmla="*/ 96213271 w 910"/>
              <a:gd name="T41" fmla="*/ 73109400 h 737"/>
              <a:gd name="T42" fmla="*/ 105770307 w 910"/>
              <a:gd name="T43" fmla="*/ 57193328 h 737"/>
              <a:gd name="T44" fmla="*/ 97246454 w 910"/>
              <a:gd name="T45" fmla="*/ 21091692 h 737"/>
              <a:gd name="T46" fmla="*/ 56049210 w 910"/>
              <a:gd name="T47" fmla="*/ 11645863 h 737"/>
              <a:gd name="T48" fmla="*/ 33835947 w 910"/>
              <a:gd name="T49" fmla="*/ 10610595 h 737"/>
              <a:gd name="T50" fmla="*/ 27507834 w 910"/>
              <a:gd name="T51" fmla="*/ 14751307 h 737"/>
              <a:gd name="T52" fmla="*/ 26474650 w 910"/>
              <a:gd name="T53" fmla="*/ 19021516 h 737"/>
              <a:gd name="T54" fmla="*/ 6328113 w 910"/>
              <a:gd name="T55" fmla="*/ 38042673 h 737"/>
              <a:gd name="T56" fmla="*/ 6328113 w 910"/>
              <a:gd name="T57" fmla="*/ 48653268 h 737"/>
              <a:gd name="T58" fmla="*/ 8523493 w 910"/>
              <a:gd name="T59" fmla="*/ 49688536 h 737"/>
              <a:gd name="T60" fmla="*/ 22212904 w 910"/>
              <a:gd name="T61" fmla="*/ 58228595 h 737"/>
              <a:gd name="T62" fmla="*/ 34869130 w 910"/>
              <a:gd name="T63" fmla="*/ 85790171 h 737"/>
              <a:gd name="T64" fmla="*/ 41197244 w 910"/>
              <a:gd name="T65" fmla="*/ 85790171 h 737"/>
              <a:gd name="T66" fmla="*/ 42359800 w 910"/>
              <a:gd name="T67" fmla="*/ 69874458 h 737"/>
              <a:gd name="T68" fmla="*/ 62377323 w 910"/>
              <a:gd name="T69" fmla="*/ 70909366 h 737"/>
              <a:gd name="T70" fmla="*/ 81490677 w 910"/>
              <a:gd name="T71" fmla="*/ 69874458 h 737"/>
              <a:gd name="T72" fmla="*/ 85623410 w 910"/>
              <a:gd name="T73" fmla="*/ 78285020 h 73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10" h="737">
                <a:moveTo>
                  <a:pt x="696" y="736"/>
                </a:moveTo>
                <a:lnTo>
                  <a:pt x="696" y="736"/>
                </a:lnTo>
                <a:cubicBezTo>
                  <a:pt x="663" y="736"/>
                  <a:pt x="639" y="712"/>
                  <a:pt x="631" y="679"/>
                </a:cubicBezTo>
                <a:lnTo>
                  <a:pt x="622" y="679"/>
                </a:lnTo>
                <a:cubicBezTo>
                  <a:pt x="622" y="614"/>
                  <a:pt x="622" y="614"/>
                  <a:pt x="622" y="614"/>
                </a:cubicBezTo>
                <a:cubicBezTo>
                  <a:pt x="614" y="605"/>
                  <a:pt x="614" y="597"/>
                  <a:pt x="606" y="589"/>
                </a:cubicBezTo>
                <a:cubicBezTo>
                  <a:pt x="565" y="597"/>
                  <a:pt x="524" y="597"/>
                  <a:pt x="483" y="597"/>
                </a:cubicBezTo>
                <a:cubicBezTo>
                  <a:pt x="442" y="597"/>
                  <a:pt x="401" y="597"/>
                  <a:pt x="369" y="589"/>
                </a:cubicBezTo>
                <a:cubicBezTo>
                  <a:pt x="369" y="663"/>
                  <a:pt x="369" y="663"/>
                  <a:pt x="369" y="663"/>
                </a:cubicBezTo>
                <a:cubicBezTo>
                  <a:pt x="369" y="704"/>
                  <a:pt x="336" y="736"/>
                  <a:pt x="295" y="736"/>
                </a:cubicBezTo>
                <a:cubicBezTo>
                  <a:pt x="262" y="736"/>
                  <a:pt x="238" y="712"/>
                  <a:pt x="229" y="679"/>
                </a:cubicBezTo>
                <a:cubicBezTo>
                  <a:pt x="188" y="507"/>
                  <a:pt x="188" y="507"/>
                  <a:pt x="188" y="507"/>
                </a:cubicBezTo>
                <a:cubicBezTo>
                  <a:pt x="188" y="507"/>
                  <a:pt x="164" y="499"/>
                  <a:pt x="156" y="499"/>
                </a:cubicBezTo>
                <a:cubicBezTo>
                  <a:pt x="139" y="491"/>
                  <a:pt x="115" y="483"/>
                  <a:pt x="107" y="466"/>
                </a:cubicBezTo>
                <a:cubicBezTo>
                  <a:pt x="82" y="450"/>
                  <a:pt x="66" y="442"/>
                  <a:pt x="49" y="434"/>
                </a:cubicBezTo>
                <a:cubicBezTo>
                  <a:pt x="41" y="425"/>
                  <a:pt x="33" y="425"/>
                  <a:pt x="33" y="425"/>
                </a:cubicBezTo>
                <a:cubicBezTo>
                  <a:pt x="17" y="417"/>
                  <a:pt x="0" y="401"/>
                  <a:pt x="0" y="376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270"/>
                  <a:pt x="25" y="245"/>
                  <a:pt x="49" y="245"/>
                </a:cubicBezTo>
                <a:cubicBezTo>
                  <a:pt x="66" y="245"/>
                  <a:pt x="74" y="229"/>
                  <a:pt x="90" y="204"/>
                </a:cubicBezTo>
                <a:cubicBezTo>
                  <a:pt x="107" y="180"/>
                  <a:pt x="123" y="155"/>
                  <a:pt x="156" y="122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98" y="49"/>
                  <a:pt x="98" y="32"/>
                  <a:pt x="107" y="16"/>
                </a:cubicBezTo>
                <a:cubicBezTo>
                  <a:pt x="115" y="8"/>
                  <a:pt x="131" y="0"/>
                  <a:pt x="148" y="0"/>
                </a:cubicBezTo>
                <a:cubicBezTo>
                  <a:pt x="188" y="8"/>
                  <a:pt x="262" y="24"/>
                  <a:pt x="279" y="32"/>
                </a:cubicBezTo>
                <a:cubicBezTo>
                  <a:pt x="303" y="41"/>
                  <a:pt x="385" y="41"/>
                  <a:pt x="426" y="41"/>
                </a:cubicBezTo>
                <a:cubicBezTo>
                  <a:pt x="450" y="41"/>
                  <a:pt x="467" y="41"/>
                  <a:pt x="483" y="41"/>
                </a:cubicBezTo>
                <a:cubicBezTo>
                  <a:pt x="590" y="41"/>
                  <a:pt x="696" y="73"/>
                  <a:pt x="778" y="122"/>
                </a:cubicBezTo>
                <a:cubicBezTo>
                  <a:pt x="860" y="180"/>
                  <a:pt x="909" y="253"/>
                  <a:pt x="909" y="335"/>
                </a:cubicBezTo>
                <a:cubicBezTo>
                  <a:pt x="909" y="376"/>
                  <a:pt x="893" y="425"/>
                  <a:pt x="860" y="466"/>
                </a:cubicBezTo>
                <a:cubicBezTo>
                  <a:pt x="852" y="474"/>
                  <a:pt x="843" y="483"/>
                  <a:pt x="843" y="491"/>
                </a:cubicBezTo>
                <a:cubicBezTo>
                  <a:pt x="819" y="523"/>
                  <a:pt x="803" y="540"/>
                  <a:pt x="786" y="581"/>
                </a:cubicBezTo>
                <a:cubicBezTo>
                  <a:pt x="786" y="597"/>
                  <a:pt x="778" y="614"/>
                  <a:pt x="778" y="630"/>
                </a:cubicBezTo>
                <a:cubicBezTo>
                  <a:pt x="778" y="630"/>
                  <a:pt x="778" y="646"/>
                  <a:pt x="778" y="663"/>
                </a:cubicBezTo>
                <a:cubicBezTo>
                  <a:pt x="770" y="704"/>
                  <a:pt x="737" y="736"/>
                  <a:pt x="696" y="736"/>
                </a:cubicBezTo>
                <a:close/>
                <a:moveTo>
                  <a:pt x="672" y="671"/>
                </a:moveTo>
                <a:lnTo>
                  <a:pt x="672" y="671"/>
                </a:lnTo>
                <a:cubicBezTo>
                  <a:pt x="680" y="679"/>
                  <a:pt x="688" y="687"/>
                  <a:pt x="696" y="687"/>
                </a:cubicBezTo>
                <a:cubicBezTo>
                  <a:pt x="712" y="687"/>
                  <a:pt x="729" y="671"/>
                  <a:pt x="729" y="654"/>
                </a:cubicBezTo>
                <a:cubicBezTo>
                  <a:pt x="729" y="638"/>
                  <a:pt x="729" y="630"/>
                  <a:pt x="729" y="622"/>
                </a:cubicBezTo>
                <a:cubicBezTo>
                  <a:pt x="737" y="605"/>
                  <a:pt x="737" y="581"/>
                  <a:pt x="745" y="565"/>
                </a:cubicBezTo>
                <a:cubicBezTo>
                  <a:pt x="753" y="523"/>
                  <a:pt x="778" y="491"/>
                  <a:pt x="803" y="458"/>
                </a:cubicBezTo>
                <a:cubicBezTo>
                  <a:pt x="811" y="450"/>
                  <a:pt x="811" y="450"/>
                  <a:pt x="819" y="442"/>
                </a:cubicBezTo>
                <a:cubicBezTo>
                  <a:pt x="843" y="409"/>
                  <a:pt x="860" y="368"/>
                  <a:pt x="860" y="335"/>
                </a:cubicBezTo>
                <a:cubicBezTo>
                  <a:pt x="860" y="270"/>
                  <a:pt x="819" y="213"/>
                  <a:pt x="753" y="163"/>
                </a:cubicBezTo>
                <a:cubicBezTo>
                  <a:pt x="680" y="114"/>
                  <a:pt x="581" y="90"/>
                  <a:pt x="483" y="90"/>
                </a:cubicBezTo>
                <a:cubicBezTo>
                  <a:pt x="467" y="90"/>
                  <a:pt x="450" y="90"/>
                  <a:pt x="434" y="90"/>
                </a:cubicBezTo>
                <a:cubicBezTo>
                  <a:pt x="418" y="90"/>
                  <a:pt x="303" y="98"/>
                  <a:pt x="262" y="82"/>
                </a:cubicBezTo>
                <a:cubicBezTo>
                  <a:pt x="246" y="73"/>
                  <a:pt x="197" y="57"/>
                  <a:pt x="164" y="57"/>
                </a:cubicBezTo>
                <a:cubicBezTo>
                  <a:pt x="213" y="114"/>
                  <a:pt x="213" y="114"/>
                  <a:pt x="213" y="114"/>
                </a:cubicBezTo>
                <a:cubicBezTo>
                  <a:pt x="213" y="122"/>
                  <a:pt x="221" y="122"/>
                  <a:pt x="221" y="131"/>
                </a:cubicBezTo>
                <a:cubicBezTo>
                  <a:pt x="213" y="139"/>
                  <a:pt x="213" y="147"/>
                  <a:pt x="205" y="147"/>
                </a:cubicBezTo>
                <a:cubicBezTo>
                  <a:pt x="172" y="180"/>
                  <a:pt x="148" y="204"/>
                  <a:pt x="131" y="229"/>
                </a:cubicBezTo>
                <a:cubicBezTo>
                  <a:pt x="107" y="262"/>
                  <a:pt x="90" y="286"/>
                  <a:pt x="49" y="294"/>
                </a:cubicBezTo>
                <a:cubicBezTo>
                  <a:pt x="49" y="376"/>
                  <a:pt x="49" y="376"/>
                  <a:pt x="49" y="376"/>
                </a:cubicBezTo>
                <a:lnTo>
                  <a:pt x="49" y="384"/>
                </a:lnTo>
                <a:cubicBezTo>
                  <a:pt x="58" y="384"/>
                  <a:pt x="58" y="384"/>
                  <a:pt x="66" y="384"/>
                </a:cubicBezTo>
                <a:cubicBezTo>
                  <a:pt x="82" y="392"/>
                  <a:pt x="115" y="409"/>
                  <a:pt x="139" y="434"/>
                </a:cubicBezTo>
                <a:cubicBezTo>
                  <a:pt x="148" y="442"/>
                  <a:pt x="164" y="450"/>
                  <a:pt x="172" y="450"/>
                </a:cubicBezTo>
                <a:cubicBezTo>
                  <a:pt x="197" y="458"/>
                  <a:pt x="229" y="466"/>
                  <a:pt x="238" y="499"/>
                </a:cubicBezTo>
                <a:cubicBezTo>
                  <a:pt x="270" y="663"/>
                  <a:pt x="270" y="663"/>
                  <a:pt x="270" y="663"/>
                </a:cubicBezTo>
                <a:cubicBezTo>
                  <a:pt x="279" y="679"/>
                  <a:pt x="287" y="687"/>
                  <a:pt x="295" y="687"/>
                </a:cubicBezTo>
                <a:cubicBezTo>
                  <a:pt x="311" y="687"/>
                  <a:pt x="319" y="671"/>
                  <a:pt x="319" y="663"/>
                </a:cubicBezTo>
                <a:cubicBezTo>
                  <a:pt x="319" y="556"/>
                  <a:pt x="319" y="556"/>
                  <a:pt x="319" y="556"/>
                </a:cubicBezTo>
                <a:cubicBezTo>
                  <a:pt x="319" y="548"/>
                  <a:pt x="328" y="540"/>
                  <a:pt x="328" y="540"/>
                </a:cubicBezTo>
                <a:cubicBezTo>
                  <a:pt x="336" y="532"/>
                  <a:pt x="344" y="532"/>
                  <a:pt x="352" y="532"/>
                </a:cubicBezTo>
                <a:cubicBezTo>
                  <a:pt x="393" y="548"/>
                  <a:pt x="434" y="548"/>
                  <a:pt x="483" y="548"/>
                </a:cubicBezTo>
                <a:cubicBezTo>
                  <a:pt x="524" y="548"/>
                  <a:pt x="565" y="548"/>
                  <a:pt x="606" y="532"/>
                </a:cubicBezTo>
                <a:cubicBezTo>
                  <a:pt x="614" y="532"/>
                  <a:pt x="631" y="540"/>
                  <a:pt x="631" y="540"/>
                </a:cubicBezTo>
                <a:cubicBezTo>
                  <a:pt x="647" y="556"/>
                  <a:pt x="647" y="556"/>
                  <a:pt x="647" y="556"/>
                </a:cubicBezTo>
                <a:cubicBezTo>
                  <a:pt x="655" y="573"/>
                  <a:pt x="663" y="589"/>
                  <a:pt x="663" y="605"/>
                </a:cubicBezTo>
                <a:lnTo>
                  <a:pt x="672" y="6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90">
            <a:extLst>
              <a:ext uri="{FF2B5EF4-FFF2-40B4-BE49-F238E27FC236}">
                <a16:creationId xmlns:a16="http://schemas.microsoft.com/office/drawing/2014/main" id="{FD8147BD-9956-F242-91E6-3DC75C59F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323" y="4391162"/>
            <a:ext cx="220213" cy="149931"/>
          </a:xfrm>
          <a:custGeom>
            <a:avLst/>
            <a:gdLst>
              <a:gd name="T0" fmla="*/ 2230059 w 206"/>
              <a:gd name="T1" fmla="*/ 18172709 h 141"/>
              <a:gd name="T2" fmla="*/ 2230059 w 206"/>
              <a:gd name="T3" fmla="*/ 18172709 h 141"/>
              <a:gd name="T4" fmla="*/ 0 w 206"/>
              <a:gd name="T5" fmla="*/ 17004309 h 141"/>
              <a:gd name="T6" fmla="*/ 2230059 w 206"/>
              <a:gd name="T7" fmla="*/ 13888936 h 141"/>
              <a:gd name="T8" fmla="*/ 9708021 w 206"/>
              <a:gd name="T9" fmla="*/ 11812261 h 141"/>
              <a:gd name="T10" fmla="*/ 7609077 w 206"/>
              <a:gd name="T11" fmla="*/ 9605523 h 141"/>
              <a:gd name="T12" fmla="*/ 6428308 w 206"/>
              <a:gd name="T13" fmla="*/ 3245075 h 141"/>
              <a:gd name="T14" fmla="*/ 12987733 w 206"/>
              <a:gd name="T15" fmla="*/ 0 h 141"/>
              <a:gd name="T16" fmla="*/ 18235272 w 206"/>
              <a:gd name="T17" fmla="*/ 3245075 h 141"/>
              <a:gd name="T18" fmla="*/ 18235272 w 206"/>
              <a:gd name="T19" fmla="*/ 8567186 h 141"/>
              <a:gd name="T20" fmla="*/ 24794697 w 206"/>
              <a:gd name="T21" fmla="*/ 7528488 h 141"/>
              <a:gd name="T22" fmla="*/ 26893640 w 206"/>
              <a:gd name="T23" fmla="*/ 9605523 h 141"/>
              <a:gd name="T24" fmla="*/ 24794697 w 206"/>
              <a:gd name="T25" fmla="*/ 11812261 h 141"/>
              <a:gd name="T26" fmla="*/ 18235272 w 206"/>
              <a:gd name="T27" fmla="*/ 12850599 h 141"/>
              <a:gd name="T28" fmla="*/ 15086676 w 206"/>
              <a:gd name="T29" fmla="*/ 12850599 h 141"/>
              <a:gd name="T30" fmla="*/ 8658368 w 206"/>
              <a:gd name="T31" fmla="*/ 15965972 h 141"/>
              <a:gd name="T32" fmla="*/ 3279712 w 206"/>
              <a:gd name="T33" fmla="*/ 18172709 h 141"/>
              <a:gd name="T34" fmla="*/ 2230059 w 206"/>
              <a:gd name="T35" fmla="*/ 18172709 h 141"/>
              <a:gd name="T36" fmla="*/ 11806964 w 206"/>
              <a:gd name="T37" fmla="*/ 4283413 h 141"/>
              <a:gd name="T38" fmla="*/ 11806964 w 206"/>
              <a:gd name="T39" fmla="*/ 4283413 h 141"/>
              <a:gd name="T40" fmla="*/ 11806964 w 206"/>
              <a:gd name="T41" fmla="*/ 4283413 h 141"/>
              <a:gd name="T42" fmla="*/ 10757311 w 206"/>
              <a:gd name="T43" fmla="*/ 5322111 h 141"/>
              <a:gd name="T44" fmla="*/ 10757311 w 206"/>
              <a:gd name="T45" fmla="*/ 7528488 h 141"/>
              <a:gd name="T46" fmla="*/ 12987733 w 206"/>
              <a:gd name="T47" fmla="*/ 8567186 h 141"/>
              <a:gd name="T48" fmla="*/ 14037023 w 206"/>
              <a:gd name="T49" fmla="*/ 7528488 h 141"/>
              <a:gd name="T50" fmla="*/ 14037023 w 206"/>
              <a:gd name="T51" fmla="*/ 4283413 h 141"/>
              <a:gd name="T52" fmla="*/ 11806964 w 206"/>
              <a:gd name="T53" fmla="*/ 4283413 h 141"/>
              <a:gd name="T54" fmla="*/ 14037023 w 206"/>
              <a:gd name="T55" fmla="*/ 4283413 h 141"/>
              <a:gd name="T56" fmla="*/ 14037023 w 206"/>
              <a:gd name="T57" fmla="*/ 4283413 h 14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06" h="141">
                <a:moveTo>
                  <a:pt x="17" y="140"/>
                </a:moveTo>
                <a:lnTo>
                  <a:pt x="17" y="140"/>
                </a:lnTo>
                <a:cubicBezTo>
                  <a:pt x="8" y="140"/>
                  <a:pt x="8" y="140"/>
                  <a:pt x="0" y="131"/>
                </a:cubicBezTo>
                <a:cubicBezTo>
                  <a:pt x="0" y="123"/>
                  <a:pt x="8" y="115"/>
                  <a:pt x="17" y="107"/>
                </a:cubicBezTo>
                <a:cubicBezTo>
                  <a:pt x="25" y="107"/>
                  <a:pt x="49" y="99"/>
                  <a:pt x="74" y="91"/>
                </a:cubicBezTo>
                <a:cubicBezTo>
                  <a:pt x="66" y="82"/>
                  <a:pt x="58" y="82"/>
                  <a:pt x="58" y="74"/>
                </a:cubicBezTo>
                <a:cubicBezTo>
                  <a:pt x="49" y="66"/>
                  <a:pt x="41" y="50"/>
                  <a:pt x="49" y="25"/>
                </a:cubicBezTo>
                <a:cubicBezTo>
                  <a:pt x="58" y="9"/>
                  <a:pt x="74" y="0"/>
                  <a:pt x="99" y="0"/>
                </a:cubicBezTo>
                <a:cubicBezTo>
                  <a:pt x="115" y="0"/>
                  <a:pt x="131" y="9"/>
                  <a:pt x="139" y="25"/>
                </a:cubicBezTo>
                <a:cubicBezTo>
                  <a:pt x="139" y="41"/>
                  <a:pt x="139" y="50"/>
                  <a:pt x="139" y="66"/>
                </a:cubicBezTo>
                <a:cubicBezTo>
                  <a:pt x="156" y="66"/>
                  <a:pt x="172" y="66"/>
                  <a:pt x="189" y="58"/>
                </a:cubicBezTo>
                <a:cubicBezTo>
                  <a:pt x="197" y="58"/>
                  <a:pt x="205" y="66"/>
                  <a:pt x="205" y="74"/>
                </a:cubicBezTo>
                <a:cubicBezTo>
                  <a:pt x="205" y="82"/>
                  <a:pt x="197" y="91"/>
                  <a:pt x="189" y="91"/>
                </a:cubicBezTo>
                <a:cubicBezTo>
                  <a:pt x="189" y="91"/>
                  <a:pt x="164" y="99"/>
                  <a:pt x="139" y="99"/>
                </a:cubicBezTo>
                <a:cubicBezTo>
                  <a:pt x="131" y="99"/>
                  <a:pt x="123" y="99"/>
                  <a:pt x="115" y="99"/>
                </a:cubicBezTo>
                <a:cubicBezTo>
                  <a:pt x="99" y="107"/>
                  <a:pt x="82" y="115"/>
                  <a:pt x="66" y="123"/>
                </a:cubicBezTo>
                <a:cubicBezTo>
                  <a:pt x="41" y="131"/>
                  <a:pt x="25" y="140"/>
                  <a:pt x="25" y="140"/>
                </a:cubicBezTo>
                <a:lnTo>
                  <a:pt x="17" y="140"/>
                </a:lnTo>
                <a:close/>
                <a:moveTo>
                  <a:pt x="90" y="33"/>
                </a:moveTo>
                <a:lnTo>
                  <a:pt x="90" y="33"/>
                </a:lnTo>
                <a:cubicBezTo>
                  <a:pt x="82" y="33"/>
                  <a:pt x="82" y="33"/>
                  <a:pt x="82" y="41"/>
                </a:cubicBezTo>
                <a:cubicBezTo>
                  <a:pt x="74" y="50"/>
                  <a:pt x="74" y="50"/>
                  <a:pt x="82" y="58"/>
                </a:cubicBezTo>
                <a:cubicBezTo>
                  <a:pt x="82" y="58"/>
                  <a:pt x="90" y="66"/>
                  <a:pt x="99" y="66"/>
                </a:cubicBezTo>
                <a:cubicBezTo>
                  <a:pt x="99" y="58"/>
                  <a:pt x="107" y="58"/>
                  <a:pt x="107" y="58"/>
                </a:cubicBezTo>
                <a:cubicBezTo>
                  <a:pt x="107" y="50"/>
                  <a:pt x="107" y="41"/>
                  <a:pt x="107" y="33"/>
                </a:cubicBezTo>
                <a:cubicBezTo>
                  <a:pt x="107" y="33"/>
                  <a:pt x="99" y="33"/>
                  <a:pt x="90" y="33"/>
                </a:cubicBezTo>
                <a:close/>
                <a:moveTo>
                  <a:pt x="107" y="33"/>
                </a:moveTo>
                <a:lnTo>
                  <a:pt x="107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91">
            <a:extLst>
              <a:ext uri="{FF2B5EF4-FFF2-40B4-BE49-F238E27FC236}">
                <a16:creationId xmlns:a16="http://schemas.microsoft.com/office/drawing/2014/main" id="{7A775EB6-40A9-A54E-ADD2-7208FE5FB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6578" y="4512981"/>
            <a:ext cx="56224" cy="51540"/>
          </a:xfrm>
          <a:custGeom>
            <a:avLst/>
            <a:gdLst>
              <a:gd name="T0" fmla="*/ 0 w 51"/>
              <a:gd name="T1" fmla="*/ 3049738 h 50"/>
              <a:gd name="T2" fmla="*/ 0 w 51"/>
              <a:gd name="T3" fmla="*/ 3049738 h 50"/>
              <a:gd name="T4" fmla="*/ 3488018 w 51"/>
              <a:gd name="T5" fmla="*/ 0 h 50"/>
              <a:gd name="T6" fmla="*/ 6976035 w 51"/>
              <a:gd name="T7" fmla="*/ 3049738 h 50"/>
              <a:gd name="T8" fmla="*/ 3488018 w 51"/>
              <a:gd name="T9" fmla="*/ 5977236 h 50"/>
              <a:gd name="T10" fmla="*/ 0 w 51"/>
              <a:gd name="T11" fmla="*/ 3049738 h 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" h="50">
                <a:moveTo>
                  <a:pt x="0" y="25"/>
                </a:moveTo>
                <a:lnTo>
                  <a:pt x="0" y="25"/>
                </a:lnTo>
                <a:cubicBezTo>
                  <a:pt x="0" y="8"/>
                  <a:pt x="9" y="0"/>
                  <a:pt x="25" y="0"/>
                </a:cubicBezTo>
                <a:cubicBezTo>
                  <a:pt x="41" y="0"/>
                  <a:pt x="50" y="8"/>
                  <a:pt x="50" y="25"/>
                </a:cubicBezTo>
                <a:cubicBezTo>
                  <a:pt x="50" y="41"/>
                  <a:pt x="41" y="49"/>
                  <a:pt x="25" y="49"/>
                </a:cubicBezTo>
                <a:cubicBezTo>
                  <a:pt x="9" y="49"/>
                  <a:pt x="0" y="41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92">
            <a:extLst>
              <a:ext uri="{FF2B5EF4-FFF2-40B4-BE49-F238E27FC236}">
                <a16:creationId xmlns:a16="http://schemas.microsoft.com/office/drawing/2014/main" id="{2F353E1D-B215-154D-B795-92A81549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5529" y="4409904"/>
            <a:ext cx="243638" cy="70282"/>
          </a:xfrm>
          <a:custGeom>
            <a:avLst/>
            <a:gdLst>
              <a:gd name="T0" fmla="*/ 25248456 w 230"/>
              <a:gd name="T1" fmla="*/ 8461553 h 66"/>
              <a:gd name="T2" fmla="*/ 25248456 w 230"/>
              <a:gd name="T3" fmla="*/ 8461553 h 66"/>
              <a:gd name="T4" fmla="*/ 24218017 w 230"/>
              <a:gd name="T5" fmla="*/ 8461553 h 66"/>
              <a:gd name="T6" fmla="*/ 12624048 w 230"/>
              <a:gd name="T7" fmla="*/ 6378637 h 66"/>
              <a:gd name="T8" fmla="*/ 3091677 w 230"/>
              <a:gd name="T9" fmla="*/ 6378637 h 66"/>
              <a:gd name="T10" fmla="*/ 0 w 230"/>
              <a:gd name="T11" fmla="*/ 4296082 h 66"/>
              <a:gd name="T12" fmla="*/ 2061238 w 230"/>
              <a:gd name="T13" fmla="*/ 0 h 66"/>
              <a:gd name="T14" fmla="*/ 13654847 w 230"/>
              <a:gd name="T15" fmla="*/ 0 h 66"/>
              <a:gd name="T16" fmla="*/ 26278895 w 230"/>
              <a:gd name="T17" fmla="*/ 3124193 h 66"/>
              <a:gd name="T18" fmla="*/ 28468983 w 230"/>
              <a:gd name="T19" fmla="*/ 6378637 h 66"/>
              <a:gd name="T20" fmla="*/ 25248456 w 230"/>
              <a:gd name="T21" fmla="*/ 8461553 h 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0" h="66">
                <a:moveTo>
                  <a:pt x="196" y="65"/>
                </a:moveTo>
                <a:lnTo>
                  <a:pt x="196" y="65"/>
                </a:lnTo>
                <a:cubicBezTo>
                  <a:pt x="196" y="65"/>
                  <a:pt x="196" y="65"/>
                  <a:pt x="188" y="65"/>
                </a:cubicBezTo>
                <a:cubicBezTo>
                  <a:pt x="163" y="57"/>
                  <a:pt x="139" y="49"/>
                  <a:pt x="98" y="49"/>
                </a:cubicBezTo>
                <a:cubicBezTo>
                  <a:pt x="90" y="49"/>
                  <a:pt x="49" y="49"/>
                  <a:pt x="24" y="49"/>
                </a:cubicBezTo>
                <a:cubicBezTo>
                  <a:pt x="16" y="49"/>
                  <a:pt x="0" y="41"/>
                  <a:pt x="0" y="33"/>
                </a:cubicBezTo>
                <a:cubicBezTo>
                  <a:pt x="0" y="16"/>
                  <a:pt x="8" y="8"/>
                  <a:pt x="16" y="0"/>
                </a:cubicBezTo>
                <a:cubicBezTo>
                  <a:pt x="40" y="0"/>
                  <a:pt x="90" y="0"/>
                  <a:pt x="106" y="0"/>
                </a:cubicBezTo>
                <a:cubicBezTo>
                  <a:pt x="147" y="0"/>
                  <a:pt x="171" y="8"/>
                  <a:pt x="204" y="24"/>
                </a:cubicBezTo>
                <a:cubicBezTo>
                  <a:pt x="221" y="24"/>
                  <a:pt x="229" y="41"/>
                  <a:pt x="221" y="49"/>
                </a:cubicBezTo>
                <a:cubicBezTo>
                  <a:pt x="221" y="57"/>
                  <a:pt x="212" y="65"/>
                  <a:pt x="196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93">
            <a:extLst>
              <a:ext uri="{FF2B5EF4-FFF2-40B4-BE49-F238E27FC236}">
                <a16:creationId xmlns:a16="http://schemas.microsoft.com/office/drawing/2014/main" id="{DF27886A-474F-5B45-AA81-EE89D4BF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159" y="3908573"/>
            <a:ext cx="351403" cy="356087"/>
          </a:xfrm>
          <a:custGeom>
            <a:avLst/>
            <a:gdLst>
              <a:gd name="T0" fmla="*/ 16108971 w 329"/>
              <a:gd name="T1" fmla="*/ 40887104 h 337"/>
              <a:gd name="T2" fmla="*/ 16108971 w 329"/>
              <a:gd name="T3" fmla="*/ 40887104 h 337"/>
              <a:gd name="T4" fmla="*/ 3274052 w 329"/>
              <a:gd name="T5" fmla="*/ 31530463 h 337"/>
              <a:gd name="T6" fmla="*/ 1178688 w 329"/>
              <a:gd name="T7" fmla="*/ 15765053 h 337"/>
              <a:gd name="T8" fmla="*/ 10739193 w 329"/>
              <a:gd name="T9" fmla="*/ 3204206 h 337"/>
              <a:gd name="T10" fmla="*/ 26848164 w 329"/>
              <a:gd name="T11" fmla="*/ 1025346 h 337"/>
              <a:gd name="T12" fmla="*/ 39683083 w 329"/>
              <a:gd name="T13" fmla="*/ 11535500 h 337"/>
              <a:gd name="T14" fmla="*/ 41909452 w 329"/>
              <a:gd name="T15" fmla="*/ 26275207 h 337"/>
              <a:gd name="T16" fmla="*/ 32217941 w 329"/>
              <a:gd name="T17" fmla="*/ 38836412 h 337"/>
              <a:gd name="T18" fmla="*/ 16108971 w 329"/>
              <a:gd name="T19" fmla="*/ 40887104 h 337"/>
              <a:gd name="T20" fmla="*/ 26848164 w 329"/>
              <a:gd name="T21" fmla="*/ 4229552 h 337"/>
              <a:gd name="T22" fmla="*/ 26848164 w 329"/>
              <a:gd name="T23" fmla="*/ 4229552 h 337"/>
              <a:gd name="T24" fmla="*/ 4321734 w 329"/>
              <a:gd name="T25" fmla="*/ 16790757 h 337"/>
              <a:gd name="T26" fmla="*/ 17156653 w 329"/>
              <a:gd name="T27" fmla="*/ 38836412 h 337"/>
              <a:gd name="T28" fmla="*/ 39683083 w 329"/>
              <a:gd name="T29" fmla="*/ 26275207 h 337"/>
              <a:gd name="T30" fmla="*/ 26848164 w 329"/>
              <a:gd name="T31" fmla="*/ 4229552 h 3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9" h="337">
                <a:moveTo>
                  <a:pt x="123" y="319"/>
                </a:moveTo>
                <a:lnTo>
                  <a:pt x="123" y="319"/>
                </a:lnTo>
                <a:cubicBezTo>
                  <a:pt x="82" y="311"/>
                  <a:pt x="49" y="287"/>
                  <a:pt x="25" y="246"/>
                </a:cubicBezTo>
                <a:cubicBezTo>
                  <a:pt x="9" y="213"/>
                  <a:pt x="0" y="164"/>
                  <a:pt x="9" y="123"/>
                </a:cubicBezTo>
                <a:cubicBezTo>
                  <a:pt x="25" y="82"/>
                  <a:pt x="49" y="49"/>
                  <a:pt x="82" y="25"/>
                </a:cubicBezTo>
                <a:cubicBezTo>
                  <a:pt x="123" y="8"/>
                  <a:pt x="164" y="0"/>
                  <a:pt x="205" y="8"/>
                </a:cubicBezTo>
                <a:cubicBezTo>
                  <a:pt x="246" y="25"/>
                  <a:pt x="279" y="49"/>
                  <a:pt x="303" y="90"/>
                </a:cubicBezTo>
                <a:cubicBezTo>
                  <a:pt x="328" y="123"/>
                  <a:pt x="328" y="164"/>
                  <a:pt x="320" y="205"/>
                </a:cubicBezTo>
                <a:cubicBezTo>
                  <a:pt x="311" y="246"/>
                  <a:pt x="279" y="287"/>
                  <a:pt x="246" y="303"/>
                </a:cubicBezTo>
                <a:cubicBezTo>
                  <a:pt x="205" y="327"/>
                  <a:pt x="164" y="336"/>
                  <a:pt x="123" y="319"/>
                </a:cubicBezTo>
                <a:close/>
                <a:moveTo>
                  <a:pt x="205" y="33"/>
                </a:moveTo>
                <a:lnTo>
                  <a:pt x="205" y="33"/>
                </a:lnTo>
                <a:cubicBezTo>
                  <a:pt x="123" y="8"/>
                  <a:pt x="49" y="57"/>
                  <a:pt x="33" y="131"/>
                </a:cubicBezTo>
                <a:cubicBezTo>
                  <a:pt x="9" y="205"/>
                  <a:pt x="58" y="278"/>
                  <a:pt x="131" y="303"/>
                </a:cubicBezTo>
                <a:cubicBezTo>
                  <a:pt x="205" y="319"/>
                  <a:pt x="279" y="278"/>
                  <a:pt x="303" y="205"/>
                </a:cubicBezTo>
                <a:cubicBezTo>
                  <a:pt x="320" y="131"/>
                  <a:pt x="279" y="49"/>
                  <a:pt x="205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94">
            <a:extLst>
              <a:ext uri="{FF2B5EF4-FFF2-40B4-BE49-F238E27FC236}">
                <a16:creationId xmlns:a16="http://schemas.microsoft.com/office/drawing/2014/main" id="{DFBD8F68-FAF4-D240-95B7-16B77E571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8958" y="3941369"/>
            <a:ext cx="285805" cy="285808"/>
          </a:xfrm>
          <a:custGeom>
            <a:avLst/>
            <a:gdLst>
              <a:gd name="T0" fmla="*/ 12513413 w 271"/>
              <a:gd name="T1" fmla="*/ 32432869 h 271"/>
              <a:gd name="T2" fmla="*/ 12513413 w 271"/>
              <a:gd name="T3" fmla="*/ 32432869 h 271"/>
              <a:gd name="T4" fmla="*/ 2042868 w 271"/>
              <a:gd name="T5" fmla="*/ 13535165 h 271"/>
              <a:gd name="T6" fmla="*/ 20940376 w 271"/>
              <a:gd name="T7" fmla="*/ 2042889 h 271"/>
              <a:gd name="T8" fmla="*/ 32432176 w 271"/>
              <a:gd name="T9" fmla="*/ 20813381 h 271"/>
              <a:gd name="T10" fmla="*/ 12513413 w 271"/>
              <a:gd name="T11" fmla="*/ 32432869 h 271"/>
              <a:gd name="T12" fmla="*/ 19919121 w 271"/>
              <a:gd name="T13" fmla="*/ 4086135 h 271"/>
              <a:gd name="T14" fmla="*/ 19919121 w 271"/>
              <a:gd name="T15" fmla="*/ 4086135 h 271"/>
              <a:gd name="T16" fmla="*/ 4213660 w 271"/>
              <a:gd name="T17" fmla="*/ 13535165 h 271"/>
              <a:gd name="T18" fmla="*/ 13662593 w 271"/>
              <a:gd name="T19" fmla="*/ 29240788 h 271"/>
              <a:gd name="T20" fmla="*/ 29240129 w 271"/>
              <a:gd name="T21" fmla="*/ 20813381 h 271"/>
              <a:gd name="T22" fmla="*/ 19919121 w 271"/>
              <a:gd name="T23" fmla="*/ 4086135 h 2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1" h="271">
                <a:moveTo>
                  <a:pt x="98" y="254"/>
                </a:moveTo>
                <a:lnTo>
                  <a:pt x="98" y="254"/>
                </a:lnTo>
                <a:cubicBezTo>
                  <a:pt x="33" y="237"/>
                  <a:pt x="0" y="163"/>
                  <a:pt x="16" y="106"/>
                </a:cubicBezTo>
                <a:cubicBezTo>
                  <a:pt x="33" y="41"/>
                  <a:pt x="98" y="0"/>
                  <a:pt x="164" y="16"/>
                </a:cubicBezTo>
                <a:cubicBezTo>
                  <a:pt x="229" y="32"/>
                  <a:pt x="270" y="98"/>
                  <a:pt x="254" y="163"/>
                </a:cubicBezTo>
                <a:cubicBezTo>
                  <a:pt x="229" y="229"/>
                  <a:pt x="164" y="270"/>
                  <a:pt x="98" y="254"/>
                </a:cubicBezTo>
                <a:close/>
                <a:moveTo>
                  <a:pt x="156" y="32"/>
                </a:moveTo>
                <a:lnTo>
                  <a:pt x="156" y="32"/>
                </a:lnTo>
                <a:cubicBezTo>
                  <a:pt x="107" y="16"/>
                  <a:pt x="49" y="49"/>
                  <a:pt x="33" y="106"/>
                </a:cubicBezTo>
                <a:cubicBezTo>
                  <a:pt x="16" y="163"/>
                  <a:pt x="49" y="221"/>
                  <a:pt x="107" y="229"/>
                </a:cubicBezTo>
                <a:cubicBezTo>
                  <a:pt x="164" y="245"/>
                  <a:pt x="213" y="213"/>
                  <a:pt x="229" y="163"/>
                </a:cubicBezTo>
                <a:cubicBezTo>
                  <a:pt x="246" y="106"/>
                  <a:pt x="213" y="49"/>
                  <a:pt x="156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95">
            <a:extLst>
              <a:ext uri="{FF2B5EF4-FFF2-40B4-BE49-F238E27FC236}">
                <a16:creationId xmlns:a16="http://schemas.microsoft.com/office/drawing/2014/main" id="{1E22974A-551A-8641-A961-2FAD4B670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7348" y="4030392"/>
            <a:ext cx="89023" cy="103078"/>
          </a:xfrm>
          <a:custGeom>
            <a:avLst/>
            <a:gdLst>
              <a:gd name="T0" fmla="*/ 3301577 w 83"/>
              <a:gd name="T1" fmla="*/ 12196233 h 99"/>
              <a:gd name="T2" fmla="*/ 3301577 w 83"/>
              <a:gd name="T3" fmla="*/ 12196233 h 99"/>
              <a:gd name="T4" fmla="*/ 1056432 w 83"/>
              <a:gd name="T5" fmla="*/ 11200694 h 99"/>
              <a:gd name="T6" fmla="*/ 1056432 w 83"/>
              <a:gd name="T7" fmla="*/ 10080625 h 99"/>
              <a:gd name="T8" fmla="*/ 1056432 w 83"/>
              <a:gd name="T9" fmla="*/ 10080625 h 99"/>
              <a:gd name="T10" fmla="*/ 6471235 w 83"/>
              <a:gd name="T11" fmla="*/ 11200694 h 99"/>
              <a:gd name="T12" fmla="*/ 7527667 w 83"/>
              <a:gd name="T13" fmla="*/ 10080625 h 99"/>
              <a:gd name="T14" fmla="*/ 5414804 w 83"/>
              <a:gd name="T15" fmla="*/ 7093656 h 99"/>
              <a:gd name="T16" fmla="*/ 3301577 w 83"/>
              <a:gd name="T17" fmla="*/ 5102578 h 99"/>
              <a:gd name="T18" fmla="*/ 2245145 w 83"/>
              <a:gd name="T19" fmla="*/ 2986969 h 99"/>
              <a:gd name="T20" fmla="*/ 4358372 w 83"/>
              <a:gd name="T21" fmla="*/ 0 h 99"/>
              <a:gd name="T22" fmla="*/ 10829607 w 83"/>
              <a:gd name="T23" fmla="*/ 1991078 h 99"/>
              <a:gd name="T24" fmla="*/ 10829607 w 83"/>
              <a:gd name="T25" fmla="*/ 2986969 h 99"/>
              <a:gd name="T26" fmla="*/ 9772812 w 83"/>
              <a:gd name="T27" fmla="*/ 2986969 h 99"/>
              <a:gd name="T28" fmla="*/ 5414804 w 83"/>
              <a:gd name="T29" fmla="*/ 1991078 h 99"/>
              <a:gd name="T30" fmla="*/ 4358372 w 83"/>
              <a:gd name="T31" fmla="*/ 2986969 h 99"/>
              <a:gd name="T32" fmla="*/ 6471235 w 83"/>
              <a:gd name="T33" fmla="*/ 6098117 h 99"/>
              <a:gd name="T34" fmla="*/ 7527667 w 83"/>
              <a:gd name="T35" fmla="*/ 8089547 h 99"/>
              <a:gd name="T36" fmla="*/ 8716380 w 83"/>
              <a:gd name="T37" fmla="*/ 10080625 h 99"/>
              <a:gd name="T38" fmla="*/ 6471235 w 83"/>
              <a:gd name="T39" fmla="*/ 12196233 h 99"/>
              <a:gd name="T40" fmla="*/ 3301577 w 83"/>
              <a:gd name="T41" fmla="*/ 12196233 h 9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3" h="99">
                <a:moveTo>
                  <a:pt x="25" y="98"/>
                </a:moveTo>
                <a:lnTo>
                  <a:pt x="25" y="98"/>
                </a:lnTo>
                <a:cubicBezTo>
                  <a:pt x="17" y="98"/>
                  <a:pt x="17" y="90"/>
                  <a:pt x="8" y="90"/>
                </a:cubicBezTo>
                <a:cubicBezTo>
                  <a:pt x="0" y="81"/>
                  <a:pt x="0" y="81"/>
                  <a:pt x="8" y="81"/>
                </a:cubicBezTo>
                <a:cubicBezTo>
                  <a:pt x="8" y="73"/>
                  <a:pt x="8" y="73"/>
                  <a:pt x="8" y="81"/>
                </a:cubicBezTo>
                <a:cubicBezTo>
                  <a:pt x="25" y="90"/>
                  <a:pt x="33" y="90"/>
                  <a:pt x="49" y="90"/>
                </a:cubicBezTo>
                <a:lnTo>
                  <a:pt x="57" y="81"/>
                </a:lnTo>
                <a:cubicBezTo>
                  <a:pt x="57" y="73"/>
                  <a:pt x="49" y="65"/>
                  <a:pt x="41" y="57"/>
                </a:cubicBezTo>
                <a:cubicBezTo>
                  <a:pt x="33" y="49"/>
                  <a:pt x="25" y="49"/>
                  <a:pt x="25" y="41"/>
                </a:cubicBezTo>
                <a:cubicBezTo>
                  <a:pt x="17" y="32"/>
                  <a:pt x="17" y="24"/>
                  <a:pt x="17" y="24"/>
                </a:cubicBezTo>
                <a:cubicBezTo>
                  <a:pt x="25" y="16"/>
                  <a:pt x="25" y="8"/>
                  <a:pt x="33" y="0"/>
                </a:cubicBezTo>
                <a:cubicBezTo>
                  <a:pt x="49" y="0"/>
                  <a:pt x="66" y="0"/>
                  <a:pt x="82" y="16"/>
                </a:cubicBezTo>
                <a:cubicBezTo>
                  <a:pt x="82" y="16"/>
                  <a:pt x="82" y="16"/>
                  <a:pt x="82" y="24"/>
                </a:cubicBezTo>
                <a:lnTo>
                  <a:pt x="74" y="24"/>
                </a:lnTo>
                <a:cubicBezTo>
                  <a:pt x="66" y="16"/>
                  <a:pt x="49" y="8"/>
                  <a:pt x="41" y="16"/>
                </a:cubicBezTo>
                <a:cubicBezTo>
                  <a:pt x="33" y="16"/>
                  <a:pt x="33" y="16"/>
                  <a:pt x="33" y="24"/>
                </a:cubicBezTo>
                <a:cubicBezTo>
                  <a:pt x="25" y="32"/>
                  <a:pt x="41" y="41"/>
                  <a:pt x="49" y="49"/>
                </a:cubicBezTo>
                <a:cubicBezTo>
                  <a:pt x="49" y="49"/>
                  <a:pt x="57" y="57"/>
                  <a:pt x="57" y="65"/>
                </a:cubicBezTo>
                <a:cubicBezTo>
                  <a:pt x="66" y="65"/>
                  <a:pt x="66" y="73"/>
                  <a:pt x="66" y="81"/>
                </a:cubicBezTo>
                <a:cubicBezTo>
                  <a:pt x="66" y="90"/>
                  <a:pt x="57" y="98"/>
                  <a:pt x="49" y="98"/>
                </a:cubicBezTo>
                <a:cubicBezTo>
                  <a:pt x="41" y="98"/>
                  <a:pt x="33" y="98"/>
                  <a:pt x="25" y="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6">
            <a:extLst>
              <a:ext uri="{FF2B5EF4-FFF2-40B4-BE49-F238E27FC236}">
                <a16:creationId xmlns:a16="http://schemas.microsoft.com/office/drawing/2014/main" id="{17C35690-1519-6E46-AE4D-0CE2895E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8889" y="4002280"/>
            <a:ext cx="18741" cy="28112"/>
          </a:xfrm>
          <a:custGeom>
            <a:avLst/>
            <a:gdLst>
              <a:gd name="T0" fmla="*/ 995539 w 18"/>
              <a:gd name="T1" fmla="*/ 3355364 h 26"/>
              <a:gd name="T2" fmla="*/ 995539 w 18"/>
              <a:gd name="T3" fmla="*/ 3355364 h 26"/>
              <a:gd name="T4" fmla="*/ 0 w 18"/>
              <a:gd name="T5" fmla="*/ 2147521 h 26"/>
              <a:gd name="T6" fmla="*/ 995539 w 18"/>
              <a:gd name="T7" fmla="*/ 1073761 h 26"/>
              <a:gd name="T8" fmla="*/ 2115608 w 18"/>
              <a:gd name="T9" fmla="*/ 0 h 26"/>
              <a:gd name="T10" fmla="*/ 2115608 w 18"/>
              <a:gd name="T11" fmla="*/ 1073761 h 26"/>
              <a:gd name="T12" fmla="*/ 2115608 w 18"/>
              <a:gd name="T13" fmla="*/ 2147521 h 26"/>
              <a:gd name="T14" fmla="*/ 995539 w 18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" h="26">
                <a:moveTo>
                  <a:pt x="8" y="25"/>
                </a:moveTo>
                <a:lnTo>
                  <a:pt x="8" y="25"/>
                </a:lnTo>
                <a:lnTo>
                  <a:pt x="0" y="16"/>
                </a:lnTo>
                <a:cubicBezTo>
                  <a:pt x="8" y="8"/>
                  <a:pt x="8" y="8"/>
                  <a:pt x="8" y="8"/>
                </a:cubicBezTo>
                <a:cubicBezTo>
                  <a:pt x="8" y="0"/>
                  <a:pt x="8" y="0"/>
                  <a:pt x="17" y="0"/>
                </a:cubicBezTo>
                <a:lnTo>
                  <a:pt x="17" y="8"/>
                </a:lnTo>
                <a:cubicBezTo>
                  <a:pt x="17" y="16"/>
                  <a:pt x="17" y="16"/>
                  <a:pt x="17" y="16"/>
                </a:cubicBezTo>
                <a:cubicBezTo>
                  <a:pt x="17" y="25"/>
                  <a:pt x="8" y="25"/>
                  <a:pt x="8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97">
            <a:extLst>
              <a:ext uri="{FF2B5EF4-FFF2-40B4-BE49-F238E27FC236}">
                <a16:creationId xmlns:a16="http://schemas.microsoft.com/office/drawing/2014/main" id="{ED02B19E-D328-8F48-95A5-4DEEC7FF2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1406" y="4142840"/>
            <a:ext cx="18741" cy="18741"/>
          </a:xfrm>
          <a:custGeom>
            <a:avLst/>
            <a:gdLst>
              <a:gd name="T0" fmla="*/ 1116106 w 17"/>
              <a:gd name="T1" fmla="*/ 2232212 h 17"/>
              <a:gd name="T2" fmla="*/ 1116106 w 17"/>
              <a:gd name="T3" fmla="*/ 2232212 h 17"/>
              <a:gd name="T4" fmla="*/ 0 w 17"/>
              <a:gd name="T5" fmla="*/ 1116106 h 17"/>
              <a:gd name="T6" fmla="*/ 1116106 w 17"/>
              <a:gd name="T7" fmla="*/ 0 h 17"/>
              <a:gd name="T8" fmla="*/ 2232212 w 17"/>
              <a:gd name="T9" fmla="*/ 0 h 17"/>
              <a:gd name="T10" fmla="*/ 2232212 w 17"/>
              <a:gd name="T11" fmla="*/ 1116106 h 17"/>
              <a:gd name="T12" fmla="*/ 2232212 w 17"/>
              <a:gd name="T13" fmla="*/ 2232212 h 17"/>
              <a:gd name="T14" fmla="*/ 1116106 w 17"/>
              <a:gd name="T15" fmla="*/ 2232212 h 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" h="17">
                <a:moveTo>
                  <a:pt x="8" y="16"/>
                </a:moveTo>
                <a:lnTo>
                  <a:pt x="8" y="16"/>
                </a:lnTo>
                <a:cubicBezTo>
                  <a:pt x="0" y="16"/>
                  <a:pt x="0" y="16"/>
                  <a:pt x="0" y="8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8" y="0"/>
                  <a:pt x="16" y="0"/>
                </a:cubicBezTo>
                <a:cubicBezTo>
                  <a:pt x="16" y="0"/>
                  <a:pt x="16" y="0"/>
                  <a:pt x="16" y="8"/>
                </a:cubicBezTo>
                <a:cubicBezTo>
                  <a:pt x="16" y="16"/>
                  <a:pt x="16" y="16"/>
                  <a:pt x="16" y="16"/>
                </a:cubicBezTo>
                <a:lnTo>
                  <a:pt x="8" y="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BF29EEB-D7A8-6C45-A546-93744AB245B5}"/>
              </a:ext>
            </a:extLst>
          </p:cNvPr>
          <p:cNvGrpSpPr/>
          <p:nvPr/>
        </p:nvGrpSpPr>
        <p:grpSpPr>
          <a:xfrm>
            <a:off x="13721848" y="713892"/>
            <a:ext cx="3698172" cy="1477328"/>
            <a:chOff x="4650442" y="11069053"/>
            <a:chExt cx="3698172" cy="1477328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576C1E55-C95A-BA4D-8449-86623B9ED3B2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7B4DD1E-5606-B742-AD80-17264162A70A}"/>
                </a:ext>
              </a:extLst>
            </p:cNvPr>
            <p:cNvSpPr/>
            <p:nvPr/>
          </p:nvSpPr>
          <p:spPr>
            <a:xfrm>
              <a:off x="4650442" y="11715384"/>
              <a:ext cx="3664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157F448-4796-6746-84DE-3A46E0E3BD70}"/>
              </a:ext>
            </a:extLst>
          </p:cNvPr>
          <p:cNvGrpSpPr/>
          <p:nvPr/>
        </p:nvGrpSpPr>
        <p:grpSpPr>
          <a:xfrm>
            <a:off x="8414352" y="1727683"/>
            <a:ext cx="3698172" cy="1477328"/>
            <a:chOff x="4650442" y="11069053"/>
            <a:chExt cx="3698172" cy="1477328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A42DA391-C815-BF49-AA51-FB6F32081836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F75C56-3964-2B4F-95E6-B19FC5BE1A63}"/>
                </a:ext>
              </a:extLst>
            </p:cNvPr>
            <p:cNvSpPr/>
            <p:nvPr/>
          </p:nvSpPr>
          <p:spPr>
            <a:xfrm>
              <a:off x="4650442" y="11715384"/>
              <a:ext cx="3664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400CFE-057B-BA4D-A42D-FA6DA5952D93}"/>
              </a:ext>
            </a:extLst>
          </p:cNvPr>
          <p:cNvGrpSpPr/>
          <p:nvPr/>
        </p:nvGrpSpPr>
        <p:grpSpPr>
          <a:xfrm>
            <a:off x="3623692" y="3655874"/>
            <a:ext cx="3698172" cy="1477328"/>
            <a:chOff x="4650442" y="11069053"/>
            <a:chExt cx="3698172" cy="1477328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2E0EE1DC-AAC9-6E49-B44F-4FAE01773E60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AB6C594-1ECF-8A48-B326-D7E69B985DD2}"/>
                </a:ext>
              </a:extLst>
            </p:cNvPr>
            <p:cNvSpPr/>
            <p:nvPr/>
          </p:nvSpPr>
          <p:spPr>
            <a:xfrm>
              <a:off x="4650442" y="11715384"/>
              <a:ext cx="3664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FBCD670-1EE4-A04B-97D4-AA06ED0F5B4A}"/>
              </a:ext>
            </a:extLst>
          </p:cNvPr>
          <p:cNvGrpSpPr/>
          <p:nvPr/>
        </p:nvGrpSpPr>
        <p:grpSpPr>
          <a:xfrm>
            <a:off x="661831" y="7154448"/>
            <a:ext cx="3698172" cy="1477328"/>
            <a:chOff x="4650442" y="11069053"/>
            <a:chExt cx="3698172" cy="1477328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16AA803A-E5FB-AD45-AB9B-797C8A986729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6882890-F729-514A-A29E-46BEF801E98A}"/>
                </a:ext>
              </a:extLst>
            </p:cNvPr>
            <p:cNvSpPr/>
            <p:nvPr/>
          </p:nvSpPr>
          <p:spPr>
            <a:xfrm>
              <a:off x="4650442" y="11715384"/>
              <a:ext cx="3664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2" name="Group 71">
            <a:extLst>
              <a:ext uri="{FF2B5EF4-FFF2-40B4-BE49-F238E27FC236}">
                <a16:creationId xmlns:a16="http://schemas.microsoft.com/office/drawing/2014/main" id="{ED2B58F3-130A-1241-AA4D-8CFB06FB1A75}"/>
              </a:ext>
            </a:extLst>
          </p:cNvPr>
          <p:cNvGrpSpPr/>
          <p:nvPr/>
        </p:nvGrpSpPr>
        <p:grpSpPr>
          <a:xfrm>
            <a:off x="16338282" y="7291396"/>
            <a:ext cx="5982437" cy="4555228"/>
            <a:chOff x="2232442" y="4934489"/>
            <a:chExt cx="5982437" cy="4555228"/>
          </a:xfrm>
        </p:grpSpPr>
        <p:sp>
          <p:nvSpPr>
            <p:cNvPr id="93" name="CuadroTexto 598">
              <a:extLst>
                <a:ext uri="{FF2B5EF4-FFF2-40B4-BE49-F238E27FC236}">
                  <a16:creationId xmlns:a16="http://schemas.microsoft.com/office/drawing/2014/main" id="{D0B1217E-C8D1-4D4D-9836-DC147D91D422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4" name="CuadroTexto 599">
              <a:extLst>
                <a:ext uri="{FF2B5EF4-FFF2-40B4-BE49-F238E27FC236}">
                  <a16:creationId xmlns:a16="http://schemas.microsoft.com/office/drawing/2014/main" id="{CB589BB7-EBD7-814A-8B71-6F85992EEED9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Freeform 329">
            <a:extLst>
              <a:ext uri="{FF2B5EF4-FFF2-40B4-BE49-F238E27FC236}">
                <a16:creationId xmlns:a16="http://schemas.microsoft.com/office/drawing/2014/main" id="{FC261784-EF0D-6846-AAAE-BAE993682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354" y="5668284"/>
            <a:ext cx="21532943" cy="5768618"/>
          </a:xfrm>
          <a:custGeom>
            <a:avLst/>
            <a:gdLst>
              <a:gd name="T0" fmla="*/ 0 w 19590"/>
              <a:gd name="T1" fmla="*/ 0 h 5248"/>
              <a:gd name="T2" fmla="*/ 0 w 19590"/>
              <a:gd name="T3" fmla="*/ 0 h 5248"/>
              <a:gd name="T4" fmla="*/ 458041748 w 19590"/>
              <a:gd name="T5" fmla="*/ 0 h 5248"/>
              <a:gd name="T6" fmla="*/ 507668405 w 19590"/>
              <a:gd name="T7" fmla="*/ 49499179 h 5248"/>
              <a:gd name="T8" fmla="*/ 507668405 w 19590"/>
              <a:gd name="T9" fmla="*/ 120896801 h 5248"/>
              <a:gd name="T10" fmla="*/ 557295063 w 19590"/>
              <a:gd name="T11" fmla="*/ 170525569 h 5248"/>
              <a:gd name="T12" fmla="*/ 962730019 w 19590"/>
              <a:gd name="T13" fmla="*/ 170525569 h 5248"/>
              <a:gd name="T14" fmla="*/ 1012356677 w 19590"/>
              <a:gd name="T15" fmla="*/ 219895158 h 5248"/>
              <a:gd name="T16" fmla="*/ 1012356677 w 19590"/>
              <a:gd name="T17" fmla="*/ 295310050 h 5248"/>
              <a:gd name="T18" fmla="*/ 1061983335 w 19590"/>
              <a:gd name="T19" fmla="*/ 344808869 h 5248"/>
              <a:gd name="T20" fmla="*/ 1473248972 w 19590"/>
              <a:gd name="T21" fmla="*/ 344808869 h 5248"/>
              <a:gd name="T22" fmla="*/ 1522875629 w 19590"/>
              <a:gd name="T23" fmla="*/ 393400922 h 5248"/>
              <a:gd name="T24" fmla="*/ 1522875629 w 19590"/>
              <a:gd name="T25" fmla="*/ 462855423 h 5248"/>
              <a:gd name="T26" fmla="*/ 1572502287 w 19590"/>
              <a:gd name="T27" fmla="*/ 512354242 h 5248"/>
              <a:gd name="T28" fmla="*/ 1980917377 w 19590"/>
              <a:gd name="T29" fmla="*/ 512354242 h 5248"/>
              <a:gd name="T30" fmla="*/ 2030544035 w 19590"/>
              <a:gd name="T31" fmla="*/ 561983010 h 5248"/>
              <a:gd name="T32" fmla="*/ 2030544035 w 19590"/>
              <a:gd name="T33" fmla="*/ 630400437 h 5248"/>
              <a:gd name="T34" fmla="*/ 2080170693 w 19590"/>
              <a:gd name="T35" fmla="*/ 679899615 h 5248"/>
              <a:gd name="T36" fmla="*/ 2147483646 w 19590"/>
              <a:gd name="T37" fmla="*/ 679899615 h 52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9590" h="5248">
                <a:moveTo>
                  <a:pt x="0" y="0"/>
                </a:moveTo>
                <a:lnTo>
                  <a:pt x="0" y="0"/>
                </a:lnTo>
                <a:cubicBezTo>
                  <a:pt x="3535" y="0"/>
                  <a:pt x="3535" y="0"/>
                  <a:pt x="3535" y="0"/>
                </a:cubicBezTo>
                <a:cubicBezTo>
                  <a:pt x="3750" y="0"/>
                  <a:pt x="3918" y="168"/>
                  <a:pt x="3918" y="382"/>
                </a:cubicBezTo>
                <a:cubicBezTo>
                  <a:pt x="3918" y="933"/>
                  <a:pt x="3918" y="933"/>
                  <a:pt x="3918" y="933"/>
                </a:cubicBezTo>
                <a:cubicBezTo>
                  <a:pt x="3918" y="1147"/>
                  <a:pt x="4086" y="1316"/>
                  <a:pt x="4301" y="1316"/>
                </a:cubicBezTo>
                <a:cubicBezTo>
                  <a:pt x="7430" y="1316"/>
                  <a:pt x="7430" y="1316"/>
                  <a:pt x="7430" y="1316"/>
                </a:cubicBezTo>
                <a:cubicBezTo>
                  <a:pt x="7637" y="1316"/>
                  <a:pt x="7813" y="1483"/>
                  <a:pt x="7813" y="1697"/>
                </a:cubicBezTo>
                <a:cubicBezTo>
                  <a:pt x="7813" y="2279"/>
                  <a:pt x="7813" y="2279"/>
                  <a:pt x="7813" y="2279"/>
                </a:cubicBezTo>
                <a:cubicBezTo>
                  <a:pt x="7813" y="2485"/>
                  <a:pt x="7981" y="2661"/>
                  <a:pt x="8196" y="2661"/>
                </a:cubicBezTo>
                <a:cubicBezTo>
                  <a:pt x="11370" y="2661"/>
                  <a:pt x="11370" y="2661"/>
                  <a:pt x="11370" y="2661"/>
                </a:cubicBezTo>
                <a:cubicBezTo>
                  <a:pt x="11585" y="2661"/>
                  <a:pt x="11753" y="2830"/>
                  <a:pt x="11753" y="3036"/>
                </a:cubicBezTo>
                <a:cubicBezTo>
                  <a:pt x="11753" y="3572"/>
                  <a:pt x="11753" y="3572"/>
                  <a:pt x="11753" y="3572"/>
                </a:cubicBezTo>
                <a:cubicBezTo>
                  <a:pt x="11753" y="3778"/>
                  <a:pt x="11921" y="3954"/>
                  <a:pt x="12136" y="3954"/>
                </a:cubicBezTo>
                <a:cubicBezTo>
                  <a:pt x="15288" y="3954"/>
                  <a:pt x="15288" y="3954"/>
                  <a:pt x="15288" y="3954"/>
                </a:cubicBezTo>
                <a:cubicBezTo>
                  <a:pt x="15503" y="3954"/>
                  <a:pt x="15671" y="4123"/>
                  <a:pt x="15671" y="4337"/>
                </a:cubicBezTo>
                <a:cubicBezTo>
                  <a:pt x="15671" y="4865"/>
                  <a:pt x="15671" y="4865"/>
                  <a:pt x="15671" y="4865"/>
                </a:cubicBezTo>
                <a:cubicBezTo>
                  <a:pt x="15671" y="5079"/>
                  <a:pt x="15839" y="5247"/>
                  <a:pt x="16054" y="5247"/>
                </a:cubicBezTo>
                <a:cubicBezTo>
                  <a:pt x="19589" y="5247"/>
                  <a:pt x="19589" y="5247"/>
                  <a:pt x="19589" y="5247"/>
                </a:cubicBezTo>
              </a:path>
            </a:pathLst>
          </a:custGeom>
          <a:noFill/>
          <a:ln w="5080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Line 330">
            <a:extLst>
              <a:ext uri="{FF2B5EF4-FFF2-40B4-BE49-F238E27FC236}">
                <a16:creationId xmlns:a16="http://schemas.microsoft.com/office/drawing/2014/main" id="{7EFA26B0-7109-8844-8880-B35704984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365" y="4514560"/>
            <a:ext cx="4849" cy="1153724"/>
          </a:xfrm>
          <a:prstGeom prst="line">
            <a:avLst/>
          </a:prstGeom>
          <a:noFill/>
          <a:ln w="1116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6" name="Freeform 331">
            <a:extLst>
              <a:ext uri="{FF2B5EF4-FFF2-40B4-BE49-F238E27FC236}">
                <a16:creationId xmlns:a16="http://schemas.microsoft.com/office/drawing/2014/main" id="{7C9EBED2-080B-2D4B-A716-A9766EAA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693" y="4068583"/>
            <a:ext cx="901650" cy="901650"/>
          </a:xfrm>
          <a:custGeom>
            <a:avLst/>
            <a:gdLst>
              <a:gd name="T0" fmla="*/ 106196374 w 820"/>
              <a:gd name="T1" fmla="*/ 52514659 h 820"/>
              <a:gd name="T2" fmla="*/ 106196374 w 820"/>
              <a:gd name="T3" fmla="*/ 52514659 h 820"/>
              <a:gd name="T4" fmla="*/ 53681715 w 820"/>
              <a:gd name="T5" fmla="*/ 106196374 h 820"/>
              <a:gd name="T6" fmla="*/ 0 w 820"/>
              <a:gd name="T7" fmla="*/ 52514659 h 820"/>
              <a:gd name="T8" fmla="*/ 53681715 w 820"/>
              <a:gd name="T9" fmla="*/ 0 h 820"/>
              <a:gd name="T10" fmla="*/ 106196374 w 820"/>
              <a:gd name="T11" fmla="*/ 52514659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0" h="820">
                <a:moveTo>
                  <a:pt x="819" y="405"/>
                </a:moveTo>
                <a:lnTo>
                  <a:pt x="819" y="405"/>
                </a:lnTo>
                <a:cubicBezTo>
                  <a:pt x="819" y="635"/>
                  <a:pt x="635" y="819"/>
                  <a:pt x="414" y="819"/>
                </a:cubicBezTo>
                <a:cubicBezTo>
                  <a:pt x="184" y="819"/>
                  <a:pt x="0" y="635"/>
                  <a:pt x="0" y="405"/>
                </a:cubicBezTo>
                <a:cubicBezTo>
                  <a:pt x="0" y="176"/>
                  <a:pt x="184" y="0"/>
                  <a:pt x="414" y="0"/>
                </a:cubicBezTo>
                <a:cubicBezTo>
                  <a:pt x="635" y="0"/>
                  <a:pt x="819" y="176"/>
                  <a:pt x="819" y="405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Line 332">
            <a:extLst>
              <a:ext uri="{FF2B5EF4-FFF2-40B4-BE49-F238E27FC236}">
                <a16:creationId xmlns:a16="http://schemas.microsoft.com/office/drawing/2014/main" id="{D08B53D9-2FEF-094F-9C3B-A4B3670C8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6918" y="5944594"/>
            <a:ext cx="4849" cy="1144028"/>
          </a:xfrm>
          <a:prstGeom prst="line">
            <a:avLst/>
          </a:prstGeom>
          <a:noFill/>
          <a:ln w="1116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Freeform 333">
            <a:extLst>
              <a:ext uri="{FF2B5EF4-FFF2-40B4-BE49-F238E27FC236}">
                <a16:creationId xmlns:a16="http://schemas.microsoft.com/office/drawing/2014/main" id="{347C3FEA-C1F7-5D4D-A291-E791F666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941" y="5488922"/>
            <a:ext cx="901650" cy="901650"/>
          </a:xfrm>
          <a:custGeom>
            <a:avLst/>
            <a:gdLst>
              <a:gd name="T0" fmla="*/ 106196374 w 820"/>
              <a:gd name="T1" fmla="*/ 53552082 h 820"/>
              <a:gd name="T2" fmla="*/ 106196374 w 820"/>
              <a:gd name="T3" fmla="*/ 53552082 h 820"/>
              <a:gd name="T4" fmla="*/ 52644292 w 820"/>
              <a:gd name="T5" fmla="*/ 106196374 h 820"/>
              <a:gd name="T6" fmla="*/ 0 w 820"/>
              <a:gd name="T7" fmla="*/ 53552082 h 820"/>
              <a:gd name="T8" fmla="*/ 52644292 w 820"/>
              <a:gd name="T9" fmla="*/ 0 h 820"/>
              <a:gd name="T10" fmla="*/ 106196374 w 820"/>
              <a:gd name="T11" fmla="*/ 53552082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0" h="820">
                <a:moveTo>
                  <a:pt x="819" y="413"/>
                </a:moveTo>
                <a:lnTo>
                  <a:pt x="819" y="413"/>
                </a:lnTo>
                <a:cubicBezTo>
                  <a:pt x="819" y="635"/>
                  <a:pt x="635" y="819"/>
                  <a:pt x="406" y="819"/>
                </a:cubicBezTo>
                <a:cubicBezTo>
                  <a:pt x="183" y="819"/>
                  <a:pt x="0" y="635"/>
                  <a:pt x="0" y="413"/>
                </a:cubicBezTo>
                <a:cubicBezTo>
                  <a:pt x="0" y="183"/>
                  <a:pt x="183" y="0"/>
                  <a:pt x="406" y="0"/>
                </a:cubicBezTo>
                <a:cubicBezTo>
                  <a:pt x="635" y="0"/>
                  <a:pt x="819" y="183"/>
                  <a:pt x="819" y="413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Line 334">
            <a:extLst>
              <a:ext uri="{FF2B5EF4-FFF2-40B4-BE49-F238E27FC236}">
                <a16:creationId xmlns:a16="http://schemas.microsoft.com/office/drawing/2014/main" id="{4AD72D64-A66F-AA4C-B95C-CF6C36ECA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4" y="7457038"/>
            <a:ext cx="4849" cy="1153724"/>
          </a:xfrm>
          <a:prstGeom prst="line">
            <a:avLst/>
          </a:prstGeom>
          <a:noFill/>
          <a:ln w="1116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0" name="Freeform 335">
            <a:extLst>
              <a:ext uri="{FF2B5EF4-FFF2-40B4-BE49-F238E27FC236}">
                <a16:creationId xmlns:a16="http://schemas.microsoft.com/office/drawing/2014/main" id="{7C9EB0C2-22B3-F044-ACF9-15F0BDFA8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3152" y="7001366"/>
            <a:ext cx="906499" cy="906499"/>
          </a:xfrm>
          <a:custGeom>
            <a:avLst/>
            <a:gdLst>
              <a:gd name="T0" fmla="*/ 106563035 w 826"/>
              <a:gd name="T1" fmla="*/ 53216826 h 826"/>
              <a:gd name="T2" fmla="*/ 106563035 w 826"/>
              <a:gd name="T3" fmla="*/ 53216826 h 826"/>
              <a:gd name="T4" fmla="*/ 53346209 w 826"/>
              <a:gd name="T5" fmla="*/ 106563035 h 826"/>
              <a:gd name="T6" fmla="*/ 0 w 826"/>
              <a:gd name="T7" fmla="*/ 53216826 h 826"/>
              <a:gd name="T8" fmla="*/ 53346209 w 826"/>
              <a:gd name="T9" fmla="*/ 0 h 826"/>
              <a:gd name="T10" fmla="*/ 106563035 w 826"/>
              <a:gd name="T11" fmla="*/ 53216826 h 8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26" h="826">
                <a:moveTo>
                  <a:pt x="825" y="412"/>
                </a:moveTo>
                <a:lnTo>
                  <a:pt x="825" y="412"/>
                </a:lnTo>
                <a:cubicBezTo>
                  <a:pt x="825" y="642"/>
                  <a:pt x="642" y="825"/>
                  <a:pt x="413" y="825"/>
                </a:cubicBezTo>
                <a:cubicBezTo>
                  <a:pt x="183" y="825"/>
                  <a:pt x="0" y="642"/>
                  <a:pt x="0" y="412"/>
                </a:cubicBezTo>
                <a:cubicBezTo>
                  <a:pt x="0" y="183"/>
                  <a:pt x="183" y="0"/>
                  <a:pt x="413" y="0"/>
                </a:cubicBezTo>
                <a:cubicBezTo>
                  <a:pt x="642" y="0"/>
                  <a:pt x="825" y="183"/>
                  <a:pt x="825" y="41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Line 336">
            <a:extLst>
              <a:ext uri="{FF2B5EF4-FFF2-40B4-BE49-F238E27FC236}">
                <a16:creationId xmlns:a16="http://schemas.microsoft.com/office/drawing/2014/main" id="{36FB0B2C-34D1-5D48-BABB-867E78ED8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6798" y="8862836"/>
            <a:ext cx="4846" cy="1144028"/>
          </a:xfrm>
          <a:prstGeom prst="line">
            <a:avLst/>
          </a:prstGeom>
          <a:noFill/>
          <a:ln w="1116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Freeform 337">
            <a:extLst>
              <a:ext uri="{FF2B5EF4-FFF2-40B4-BE49-F238E27FC236}">
                <a16:creationId xmlns:a16="http://schemas.microsoft.com/office/drawing/2014/main" id="{FF4808B6-D8AD-E44F-B60D-E6D87366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126" y="8407164"/>
            <a:ext cx="901650" cy="901650"/>
          </a:xfrm>
          <a:custGeom>
            <a:avLst/>
            <a:gdLst>
              <a:gd name="T0" fmla="*/ 106325679 w 819"/>
              <a:gd name="T1" fmla="*/ 53552082 h 820"/>
              <a:gd name="T2" fmla="*/ 106325679 w 819"/>
              <a:gd name="T3" fmla="*/ 53552082 h 820"/>
              <a:gd name="T4" fmla="*/ 53682726 w 819"/>
              <a:gd name="T5" fmla="*/ 106196374 h 820"/>
              <a:gd name="T6" fmla="*/ 0 w 819"/>
              <a:gd name="T7" fmla="*/ 53552082 h 820"/>
              <a:gd name="T8" fmla="*/ 53682726 w 819"/>
              <a:gd name="T9" fmla="*/ 0 h 820"/>
              <a:gd name="T10" fmla="*/ 106325679 w 819"/>
              <a:gd name="T11" fmla="*/ 53552082 h 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9" h="820">
                <a:moveTo>
                  <a:pt x="818" y="413"/>
                </a:moveTo>
                <a:lnTo>
                  <a:pt x="818" y="413"/>
                </a:lnTo>
                <a:cubicBezTo>
                  <a:pt x="818" y="635"/>
                  <a:pt x="635" y="819"/>
                  <a:pt x="413" y="819"/>
                </a:cubicBezTo>
                <a:cubicBezTo>
                  <a:pt x="183" y="819"/>
                  <a:pt x="0" y="635"/>
                  <a:pt x="0" y="413"/>
                </a:cubicBezTo>
                <a:cubicBezTo>
                  <a:pt x="0" y="184"/>
                  <a:pt x="183" y="0"/>
                  <a:pt x="413" y="0"/>
                </a:cubicBezTo>
                <a:cubicBezTo>
                  <a:pt x="635" y="0"/>
                  <a:pt x="818" y="184"/>
                  <a:pt x="818" y="413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38">
            <a:extLst>
              <a:ext uri="{FF2B5EF4-FFF2-40B4-BE49-F238E27FC236}">
                <a16:creationId xmlns:a16="http://schemas.microsoft.com/office/drawing/2014/main" id="{93806BAB-A0AB-1247-9620-23C8A85C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0986" y="9299118"/>
            <a:ext cx="1808148" cy="1808148"/>
          </a:xfrm>
          <a:custGeom>
            <a:avLst/>
            <a:gdLst>
              <a:gd name="T0" fmla="*/ 212888360 w 1646"/>
              <a:gd name="T1" fmla="*/ 106897097 h 1646"/>
              <a:gd name="T2" fmla="*/ 212888360 w 1646"/>
              <a:gd name="T3" fmla="*/ 106897097 h 1646"/>
              <a:gd name="T4" fmla="*/ 106897097 w 1646"/>
              <a:gd name="T5" fmla="*/ 212888360 h 1646"/>
              <a:gd name="T6" fmla="*/ 0 w 1646"/>
              <a:gd name="T7" fmla="*/ 106897097 h 1646"/>
              <a:gd name="T8" fmla="*/ 106897097 w 1646"/>
              <a:gd name="T9" fmla="*/ 0 h 1646"/>
              <a:gd name="T10" fmla="*/ 212888360 w 1646"/>
              <a:gd name="T11" fmla="*/ 106897097 h 16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46" h="1646">
                <a:moveTo>
                  <a:pt x="1645" y="826"/>
                </a:moveTo>
                <a:lnTo>
                  <a:pt x="1645" y="826"/>
                </a:lnTo>
                <a:cubicBezTo>
                  <a:pt x="1645" y="1278"/>
                  <a:pt x="1278" y="1645"/>
                  <a:pt x="826" y="1645"/>
                </a:cubicBezTo>
                <a:cubicBezTo>
                  <a:pt x="367" y="1645"/>
                  <a:pt x="0" y="1278"/>
                  <a:pt x="0" y="826"/>
                </a:cubicBezTo>
                <a:cubicBezTo>
                  <a:pt x="0" y="375"/>
                  <a:pt x="367" y="0"/>
                  <a:pt x="826" y="0"/>
                </a:cubicBezTo>
                <a:cubicBezTo>
                  <a:pt x="1278" y="0"/>
                  <a:pt x="1645" y="375"/>
                  <a:pt x="1645" y="82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3">
            <a:extLst>
              <a:ext uri="{FF2B5EF4-FFF2-40B4-BE49-F238E27FC236}">
                <a16:creationId xmlns:a16="http://schemas.microsoft.com/office/drawing/2014/main" id="{C07E4A93-BFED-4440-A3B7-B1CAB0F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684" y="9449395"/>
            <a:ext cx="43627" cy="722288"/>
          </a:xfrm>
          <a:custGeom>
            <a:avLst/>
            <a:gdLst>
              <a:gd name="T0" fmla="*/ 2013002 w 39"/>
              <a:gd name="T1" fmla="*/ 84772133 h 659"/>
              <a:gd name="T2" fmla="*/ 2013002 w 39"/>
              <a:gd name="T3" fmla="*/ 84772133 h 659"/>
              <a:gd name="T4" fmla="*/ 0 w 39"/>
              <a:gd name="T5" fmla="*/ 81809139 h 659"/>
              <a:gd name="T6" fmla="*/ 0 w 39"/>
              <a:gd name="T7" fmla="*/ 1932497 h 659"/>
              <a:gd name="T8" fmla="*/ 2013002 w 39"/>
              <a:gd name="T9" fmla="*/ 0 h 659"/>
              <a:gd name="T10" fmla="*/ 5099726 w 39"/>
              <a:gd name="T11" fmla="*/ 1932497 h 659"/>
              <a:gd name="T12" fmla="*/ 5099726 w 39"/>
              <a:gd name="T13" fmla="*/ 81809139 h 659"/>
              <a:gd name="T14" fmla="*/ 2013002 w 39"/>
              <a:gd name="T15" fmla="*/ 84772133 h 6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" h="659">
                <a:moveTo>
                  <a:pt x="15" y="658"/>
                </a:moveTo>
                <a:lnTo>
                  <a:pt x="15" y="658"/>
                </a:lnTo>
                <a:cubicBezTo>
                  <a:pt x="8" y="658"/>
                  <a:pt x="0" y="650"/>
                  <a:pt x="0" y="63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31" y="0"/>
                  <a:pt x="38" y="7"/>
                  <a:pt x="38" y="15"/>
                </a:cubicBezTo>
                <a:cubicBezTo>
                  <a:pt x="38" y="635"/>
                  <a:pt x="38" y="635"/>
                  <a:pt x="38" y="635"/>
                </a:cubicBezTo>
                <a:cubicBezTo>
                  <a:pt x="38" y="650"/>
                  <a:pt x="31" y="658"/>
                  <a:pt x="15" y="65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4">
            <a:extLst>
              <a:ext uri="{FF2B5EF4-FFF2-40B4-BE49-F238E27FC236}">
                <a16:creationId xmlns:a16="http://schemas.microsoft.com/office/drawing/2014/main" id="{FC1D5B95-5961-B54E-9F18-542F6C7B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684" y="9619058"/>
            <a:ext cx="344177" cy="159972"/>
          </a:xfrm>
          <a:custGeom>
            <a:avLst/>
            <a:gdLst>
              <a:gd name="T0" fmla="*/ 37366182 w 314"/>
              <a:gd name="T1" fmla="*/ 18669146 h 146"/>
              <a:gd name="T2" fmla="*/ 37366182 w 314"/>
              <a:gd name="T3" fmla="*/ 18669146 h 146"/>
              <a:gd name="T4" fmla="*/ 1932616 w 314"/>
              <a:gd name="T5" fmla="*/ 18669146 h 146"/>
              <a:gd name="T6" fmla="*/ 0 w 314"/>
              <a:gd name="T7" fmla="*/ 15707788 h 146"/>
              <a:gd name="T8" fmla="*/ 0 w 314"/>
              <a:gd name="T9" fmla="*/ 2961357 h 146"/>
              <a:gd name="T10" fmla="*/ 1932616 w 314"/>
              <a:gd name="T11" fmla="*/ 0 h 146"/>
              <a:gd name="T12" fmla="*/ 37366182 w 314"/>
              <a:gd name="T13" fmla="*/ 0 h 146"/>
              <a:gd name="T14" fmla="*/ 40329718 w 314"/>
              <a:gd name="T15" fmla="*/ 2961357 h 146"/>
              <a:gd name="T16" fmla="*/ 40329718 w 314"/>
              <a:gd name="T17" fmla="*/ 15707788 h 146"/>
              <a:gd name="T18" fmla="*/ 37366182 w 314"/>
              <a:gd name="T19" fmla="*/ 18669146 h 146"/>
              <a:gd name="T20" fmla="*/ 4896152 w 314"/>
              <a:gd name="T21" fmla="*/ 13776609 h 146"/>
              <a:gd name="T22" fmla="*/ 4896152 w 314"/>
              <a:gd name="T23" fmla="*/ 13776609 h 146"/>
              <a:gd name="T24" fmla="*/ 34402646 w 314"/>
              <a:gd name="T25" fmla="*/ 13776609 h 146"/>
              <a:gd name="T26" fmla="*/ 34402646 w 314"/>
              <a:gd name="T27" fmla="*/ 4892537 h 146"/>
              <a:gd name="T28" fmla="*/ 4896152 w 314"/>
              <a:gd name="T29" fmla="*/ 4892537 h 146"/>
              <a:gd name="T30" fmla="*/ 4896152 w 314"/>
              <a:gd name="T31" fmla="*/ 13776609 h 1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14" h="146">
                <a:moveTo>
                  <a:pt x="290" y="145"/>
                </a:moveTo>
                <a:lnTo>
                  <a:pt x="290" y="145"/>
                </a:lnTo>
                <a:cubicBezTo>
                  <a:pt x="15" y="145"/>
                  <a:pt x="15" y="145"/>
                  <a:pt x="15" y="145"/>
                </a:cubicBezTo>
                <a:cubicBezTo>
                  <a:pt x="8" y="145"/>
                  <a:pt x="0" y="138"/>
                  <a:pt x="0" y="12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15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97" y="0"/>
                  <a:pt x="313" y="7"/>
                  <a:pt x="313" y="23"/>
                </a:cubicBezTo>
                <a:cubicBezTo>
                  <a:pt x="313" y="122"/>
                  <a:pt x="313" y="122"/>
                  <a:pt x="313" y="122"/>
                </a:cubicBezTo>
                <a:cubicBezTo>
                  <a:pt x="313" y="138"/>
                  <a:pt x="297" y="145"/>
                  <a:pt x="290" y="145"/>
                </a:cubicBezTo>
                <a:close/>
                <a:moveTo>
                  <a:pt x="38" y="107"/>
                </a:moveTo>
                <a:lnTo>
                  <a:pt x="38" y="107"/>
                </a:lnTo>
                <a:cubicBezTo>
                  <a:pt x="267" y="107"/>
                  <a:pt x="267" y="107"/>
                  <a:pt x="267" y="107"/>
                </a:cubicBezTo>
                <a:cubicBezTo>
                  <a:pt x="267" y="38"/>
                  <a:pt x="267" y="38"/>
                  <a:pt x="267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1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5">
            <a:extLst>
              <a:ext uri="{FF2B5EF4-FFF2-40B4-BE49-F238E27FC236}">
                <a16:creationId xmlns:a16="http://schemas.microsoft.com/office/drawing/2014/main" id="{C9C97ABE-5288-9A47-83EC-D3237E2DA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684" y="9735400"/>
            <a:ext cx="494453" cy="155123"/>
          </a:xfrm>
          <a:custGeom>
            <a:avLst/>
            <a:gdLst>
              <a:gd name="T0" fmla="*/ 55171905 w 451"/>
              <a:gd name="T1" fmla="*/ 18432360 h 139"/>
              <a:gd name="T2" fmla="*/ 55171905 w 451"/>
              <a:gd name="T3" fmla="*/ 18432360 h 139"/>
              <a:gd name="T4" fmla="*/ 1933765 w 451"/>
              <a:gd name="T5" fmla="*/ 18432360 h 139"/>
              <a:gd name="T6" fmla="*/ 0 w 451"/>
              <a:gd name="T7" fmla="*/ 16295105 h 139"/>
              <a:gd name="T8" fmla="*/ 0 w 451"/>
              <a:gd name="T9" fmla="*/ 2003494 h 139"/>
              <a:gd name="T10" fmla="*/ 1933765 w 451"/>
              <a:gd name="T11" fmla="*/ 0 h 139"/>
              <a:gd name="T12" fmla="*/ 55171905 w 451"/>
              <a:gd name="T13" fmla="*/ 0 h 139"/>
              <a:gd name="T14" fmla="*/ 58007926 w 451"/>
              <a:gd name="T15" fmla="*/ 2003494 h 139"/>
              <a:gd name="T16" fmla="*/ 58007926 w 451"/>
              <a:gd name="T17" fmla="*/ 16295105 h 139"/>
              <a:gd name="T18" fmla="*/ 55171905 w 451"/>
              <a:gd name="T19" fmla="*/ 18432360 h 139"/>
              <a:gd name="T20" fmla="*/ 4898321 w 451"/>
              <a:gd name="T21" fmla="*/ 13222984 h 139"/>
              <a:gd name="T22" fmla="*/ 4898321 w 451"/>
              <a:gd name="T23" fmla="*/ 13222984 h 139"/>
              <a:gd name="T24" fmla="*/ 53109605 w 451"/>
              <a:gd name="T25" fmla="*/ 13222984 h 139"/>
              <a:gd name="T26" fmla="*/ 53109605 w 451"/>
              <a:gd name="T27" fmla="*/ 5075614 h 139"/>
              <a:gd name="T28" fmla="*/ 4898321 w 451"/>
              <a:gd name="T29" fmla="*/ 5075614 h 139"/>
              <a:gd name="T30" fmla="*/ 4898321 w 451"/>
              <a:gd name="T31" fmla="*/ 13222984 h 13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51" h="139">
                <a:moveTo>
                  <a:pt x="428" y="138"/>
                </a:moveTo>
                <a:lnTo>
                  <a:pt x="428" y="138"/>
                </a:lnTo>
                <a:cubicBezTo>
                  <a:pt x="15" y="138"/>
                  <a:pt x="15" y="138"/>
                  <a:pt x="15" y="138"/>
                </a:cubicBezTo>
                <a:cubicBezTo>
                  <a:pt x="8" y="138"/>
                  <a:pt x="0" y="130"/>
                  <a:pt x="0" y="1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428" y="0"/>
                  <a:pt x="428" y="0"/>
                  <a:pt x="428" y="0"/>
                </a:cubicBezTo>
                <a:cubicBezTo>
                  <a:pt x="443" y="0"/>
                  <a:pt x="450" y="8"/>
                  <a:pt x="450" y="15"/>
                </a:cubicBezTo>
                <a:cubicBezTo>
                  <a:pt x="450" y="122"/>
                  <a:pt x="450" y="122"/>
                  <a:pt x="450" y="122"/>
                </a:cubicBezTo>
                <a:cubicBezTo>
                  <a:pt x="450" y="130"/>
                  <a:pt x="443" y="138"/>
                  <a:pt x="428" y="138"/>
                </a:cubicBezTo>
                <a:close/>
                <a:moveTo>
                  <a:pt x="38" y="99"/>
                </a:moveTo>
                <a:lnTo>
                  <a:pt x="38" y="99"/>
                </a:lnTo>
                <a:cubicBezTo>
                  <a:pt x="412" y="99"/>
                  <a:pt x="412" y="99"/>
                  <a:pt x="412" y="99"/>
                </a:cubicBezTo>
                <a:cubicBezTo>
                  <a:pt x="412" y="38"/>
                  <a:pt x="412" y="38"/>
                  <a:pt x="412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6">
            <a:extLst>
              <a:ext uri="{FF2B5EF4-FFF2-40B4-BE49-F238E27FC236}">
                <a16:creationId xmlns:a16="http://schemas.microsoft.com/office/drawing/2014/main" id="{1B0E0625-9461-F544-B4D5-FBDC6451F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684" y="9846896"/>
            <a:ext cx="445977" cy="159969"/>
          </a:xfrm>
          <a:custGeom>
            <a:avLst/>
            <a:gdLst>
              <a:gd name="T0" fmla="*/ 49432889 w 406"/>
              <a:gd name="T1" fmla="*/ 18542503 h 147"/>
              <a:gd name="T2" fmla="*/ 49432889 w 406"/>
              <a:gd name="T3" fmla="*/ 18542503 h 147"/>
              <a:gd name="T4" fmla="*/ 1941098 w 406"/>
              <a:gd name="T5" fmla="*/ 18542503 h 147"/>
              <a:gd name="T6" fmla="*/ 0 w 406"/>
              <a:gd name="T7" fmla="*/ 15621304 h 147"/>
              <a:gd name="T8" fmla="*/ 0 w 406"/>
              <a:gd name="T9" fmla="*/ 2921199 h 147"/>
              <a:gd name="T10" fmla="*/ 1941098 w 406"/>
              <a:gd name="T11" fmla="*/ 0 h 147"/>
              <a:gd name="T12" fmla="*/ 49432889 w 406"/>
              <a:gd name="T13" fmla="*/ 0 h 147"/>
              <a:gd name="T14" fmla="*/ 52408927 w 406"/>
              <a:gd name="T15" fmla="*/ 2921199 h 147"/>
              <a:gd name="T16" fmla="*/ 52408927 w 406"/>
              <a:gd name="T17" fmla="*/ 15621304 h 147"/>
              <a:gd name="T18" fmla="*/ 49432889 w 406"/>
              <a:gd name="T19" fmla="*/ 18542503 h 147"/>
              <a:gd name="T20" fmla="*/ 4917496 w 406"/>
              <a:gd name="T21" fmla="*/ 13589259 h 147"/>
              <a:gd name="T22" fmla="*/ 4917496 w 406"/>
              <a:gd name="T23" fmla="*/ 13589259 h 147"/>
              <a:gd name="T24" fmla="*/ 46456491 w 406"/>
              <a:gd name="T25" fmla="*/ 13589259 h 147"/>
              <a:gd name="T26" fmla="*/ 46456491 w 406"/>
              <a:gd name="T27" fmla="*/ 4953244 h 147"/>
              <a:gd name="T28" fmla="*/ 4917496 w 406"/>
              <a:gd name="T29" fmla="*/ 4953244 h 147"/>
              <a:gd name="T30" fmla="*/ 4917496 w 406"/>
              <a:gd name="T31" fmla="*/ 13589259 h 1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06" h="147">
                <a:moveTo>
                  <a:pt x="382" y="146"/>
                </a:moveTo>
                <a:lnTo>
                  <a:pt x="382" y="146"/>
                </a:lnTo>
                <a:cubicBezTo>
                  <a:pt x="15" y="146"/>
                  <a:pt x="15" y="146"/>
                  <a:pt x="15" y="146"/>
                </a:cubicBezTo>
                <a:cubicBezTo>
                  <a:pt x="8" y="146"/>
                  <a:pt x="0" y="138"/>
                  <a:pt x="0" y="1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5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97" y="0"/>
                  <a:pt x="405" y="8"/>
                  <a:pt x="405" y="23"/>
                </a:cubicBezTo>
                <a:cubicBezTo>
                  <a:pt x="405" y="123"/>
                  <a:pt x="405" y="123"/>
                  <a:pt x="405" y="123"/>
                </a:cubicBezTo>
                <a:cubicBezTo>
                  <a:pt x="405" y="138"/>
                  <a:pt x="397" y="146"/>
                  <a:pt x="382" y="146"/>
                </a:cubicBezTo>
                <a:close/>
                <a:moveTo>
                  <a:pt x="38" y="107"/>
                </a:moveTo>
                <a:lnTo>
                  <a:pt x="38" y="107"/>
                </a:lnTo>
                <a:cubicBezTo>
                  <a:pt x="359" y="107"/>
                  <a:pt x="359" y="107"/>
                  <a:pt x="359" y="107"/>
                </a:cubicBezTo>
                <a:cubicBezTo>
                  <a:pt x="359" y="39"/>
                  <a:pt x="359" y="39"/>
                  <a:pt x="359" y="39"/>
                </a:cubicBezTo>
                <a:cubicBezTo>
                  <a:pt x="38" y="39"/>
                  <a:pt x="38" y="39"/>
                  <a:pt x="38" y="39"/>
                </a:cubicBezTo>
                <a:lnTo>
                  <a:pt x="38" y="1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7">
            <a:extLst>
              <a:ext uri="{FF2B5EF4-FFF2-40B4-BE49-F238E27FC236}">
                <a16:creationId xmlns:a16="http://schemas.microsoft.com/office/drawing/2014/main" id="{0743097D-C5A9-AD48-9423-E0878BF07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066" y="6337249"/>
            <a:ext cx="339330" cy="775613"/>
          </a:xfrm>
          <a:custGeom>
            <a:avLst/>
            <a:gdLst>
              <a:gd name="T0" fmla="*/ 28038973 w 307"/>
              <a:gd name="T1" fmla="*/ 91382355 h 705"/>
              <a:gd name="T2" fmla="*/ 28038973 w 307"/>
              <a:gd name="T3" fmla="*/ 91382355 h 705"/>
              <a:gd name="T4" fmla="*/ 27121739 w 307"/>
              <a:gd name="T5" fmla="*/ 91382355 h 705"/>
              <a:gd name="T6" fmla="*/ 27121739 w 307"/>
              <a:gd name="T7" fmla="*/ 91382355 h 705"/>
              <a:gd name="T8" fmla="*/ 26073472 w 307"/>
              <a:gd name="T9" fmla="*/ 91382355 h 705"/>
              <a:gd name="T10" fmla="*/ 7075079 w 307"/>
              <a:gd name="T11" fmla="*/ 72430712 h 705"/>
              <a:gd name="T12" fmla="*/ 0 w 307"/>
              <a:gd name="T13" fmla="*/ 45691177 h 705"/>
              <a:gd name="T14" fmla="*/ 11006081 w 307"/>
              <a:gd name="T15" fmla="*/ 13888936 h 705"/>
              <a:gd name="T16" fmla="*/ 27121739 w 307"/>
              <a:gd name="T17" fmla="*/ 0 h 705"/>
              <a:gd name="T18" fmla="*/ 29086878 w 307"/>
              <a:gd name="T19" fmla="*/ 908635 h 705"/>
              <a:gd name="T20" fmla="*/ 40092959 w 307"/>
              <a:gd name="T21" fmla="*/ 18821580 h 705"/>
              <a:gd name="T22" fmla="*/ 39044692 w 307"/>
              <a:gd name="T23" fmla="*/ 20768553 h 705"/>
              <a:gd name="T24" fmla="*/ 28038973 w 307"/>
              <a:gd name="T25" fmla="*/ 31802241 h 705"/>
              <a:gd name="T26" fmla="*/ 25025205 w 307"/>
              <a:gd name="T27" fmla="*/ 45691177 h 705"/>
              <a:gd name="T28" fmla="*/ 39044692 w 307"/>
              <a:gd name="T29" fmla="*/ 70483739 h 705"/>
              <a:gd name="T30" fmla="*/ 40092959 w 307"/>
              <a:gd name="T31" fmla="*/ 73469410 h 705"/>
              <a:gd name="T32" fmla="*/ 29086878 w 307"/>
              <a:gd name="T33" fmla="*/ 90343657 h 705"/>
              <a:gd name="T34" fmla="*/ 28038973 w 307"/>
              <a:gd name="T35" fmla="*/ 91382355 h 705"/>
              <a:gd name="T36" fmla="*/ 27121739 w 307"/>
              <a:gd name="T37" fmla="*/ 4932644 h 705"/>
              <a:gd name="T38" fmla="*/ 27121739 w 307"/>
              <a:gd name="T39" fmla="*/ 4932644 h 705"/>
              <a:gd name="T40" fmla="*/ 14019487 w 307"/>
              <a:gd name="T41" fmla="*/ 15836270 h 705"/>
              <a:gd name="T42" fmla="*/ 4061673 w 307"/>
              <a:gd name="T43" fmla="*/ 45691177 h 705"/>
              <a:gd name="T44" fmla="*/ 11006081 w 307"/>
              <a:gd name="T45" fmla="*/ 70483739 h 705"/>
              <a:gd name="T46" fmla="*/ 27121739 w 307"/>
              <a:gd name="T47" fmla="*/ 87358346 h 705"/>
              <a:gd name="T48" fmla="*/ 35114052 w 307"/>
              <a:gd name="T49" fmla="*/ 72430712 h 705"/>
              <a:gd name="T50" fmla="*/ 21094566 w 307"/>
              <a:gd name="T51" fmla="*/ 45691177 h 705"/>
              <a:gd name="T52" fmla="*/ 25025205 w 307"/>
              <a:gd name="T53" fmla="*/ 29725206 h 705"/>
              <a:gd name="T54" fmla="*/ 35114052 w 307"/>
              <a:gd name="T55" fmla="*/ 18821580 h 705"/>
              <a:gd name="T56" fmla="*/ 27121739 w 307"/>
              <a:gd name="T57" fmla="*/ 4932644 h 70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07" h="705">
                <a:moveTo>
                  <a:pt x="214" y="704"/>
                </a:moveTo>
                <a:lnTo>
                  <a:pt x="214" y="704"/>
                </a:lnTo>
                <a:cubicBezTo>
                  <a:pt x="207" y="704"/>
                  <a:pt x="207" y="704"/>
                  <a:pt x="207" y="704"/>
                </a:cubicBezTo>
                <a:lnTo>
                  <a:pt x="199" y="704"/>
                </a:lnTo>
                <a:cubicBezTo>
                  <a:pt x="145" y="665"/>
                  <a:pt x="92" y="619"/>
                  <a:pt x="54" y="558"/>
                </a:cubicBezTo>
                <a:cubicBezTo>
                  <a:pt x="23" y="497"/>
                  <a:pt x="0" y="420"/>
                  <a:pt x="0" y="352"/>
                </a:cubicBezTo>
                <a:cubicBezTo>
                  <a:pt x="0" y="260"/>
                  <a:pt x="31" y="176"/>
                  <a:pt x="84" y="107"/>
                </a:cubicBezTo>
                <a:cubicBezTo>
                  <a:pt x="138" y="38"/>
                  <a:pt x="191" y="7"/>
                  <a:pt x="207" y="0"/>
                </a:cubicBezTo>
                <a:cubicBezTo>
                  <a:pt x="214" y="0"/>
                  <a:pt x="222" y="0"/>
                  <a:pt x="222" y="7"/>
                </a:cubicBezTo>
                <a:cubicBezTo>
                  <a:pt x="306" y="145"/>
                  <a:pt x="306" y="145"/>
                  <a:pt x="306" y="145"/>
                </a:cubicBezTo>
                <a:cubicBezTo>
                  <a:pt x="306" y="153"/>
                  <a:pt x="306" y="160"/>
                  <a:pt x="298" y="160"/>
                </a:cubicBezTo>
                <a:cubicBezTo>
                  <a:pt x="268" y="183"/>
                  <a:pt x="237" y="206"/>
                  <a:pt x="214" y="245"/>
                </a:cubicBezTo>
                <a:cubicBezTo>
                  <a:pt x="199" y="275"/>
                  <a:pt x="191" y="313"/>
                  <a:pt x="191" y="352"/>
                </a:cubicBezTo>
                <a:cubicBezTo>
                  <a:pt x="191" y="428"/>
                  <a:pt x="230" y="505"/>
                  <a:pt x="298" y="543"/>
                </a:cubicBezTo>
                <a:cubicBezTo>
                  <a:pt x="306" y="543"/>
                  <a:pt x="306" y="558"/>
                  <a:pt x="306" y="566"/>
                </a:cubicBezTo>
                <a:cubicBezTo>
                  <a:pt x="222" y="696"/>
                  <a:pt x="222" y="696"/>
                  <a:pt x="222" y="696"/>
                </a:cubicBezTo>
                <a:cubicBezTo>
                  <a:pt x="222" y="704"/>
                  <a:pt x="214" y="704"/>
                  <a:pt x="214" y="704"/>
                </a:cubicBezTo>
                <a:close/>
                <a:moveTo>
                  <a:pt x="207" y="38"/>
                </a:moveTo>
                <a:lnTo>
                  <a:pt x="207" y="38"/>
                </a:lnTo>
                <a:cubicBezTo>
                  <a:pt x="184" y="46"/>
                  <a:pt x="145" y="76"/>
                  <a:pt x="107" y="122"/>
                </a:cubicBezTo>
                <a:cubicBezTo>
                  <a:pt x="61" y="191"/>
                  <a:pt x="31" y="267"/>
                  <a:pt x="31" y="352"/>
                </a:cubicBezTo>
                <a:cubicBezTo>
                  <a:pt x="31" y="420"/>
                  <a:pt x="46" y="482"/>
                  <a:pt x="84" y="543"/>
                </a:cubicBezTo>
                <a:cubicBezTo>
                  <a:pt x="115" y="596"/>
                  <a:pt x="153" y="635"/>
                  <a:pt x="207" y="673"/>
                </a:cubicBezTo>
                <a:cubicBezTo>
                  <a:pt x="268" y="558"/>
                  <a:pt x="268" y="558"/>
                  <a:pt x="268" y="558"/>
                </a:cubicBezTo>
                <a:cubicBezTo>
                  <a:pt x="199" y="512"/>
                  <a:pt x="161" y="436"/>
                  <a:pt x="161" y="352"/>
                </a:cubicBezTo>
                <a:cubicBezTo>
                  <a:pt x="161" y="306"/>
                  <a:pt x="168" y="267"/>
                  <a:pt x="191" y="229"/>
                </a:cubicBezTo>
                <a:cubicBezTo>
                  <a:pt x="214" y="191"/>
                  <a:pt x="237" y="168"/>
                  <a:pt x="268" y="145"/>
                </a:cubicBezTo>
                <a:lnTo>
                  <a:pt x="207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48">
            <a:extLst>
              <a:ext uri="{FF2B5EF4-FFF2-40B4-BE49-F238E27FC236}">
                <a16:creationId xmlns:a16="http://schemas.microsoft.com/office/drawing/2014/main" id="{11FAC2F0-6404-9147-9E9D-DEA6F6970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31" y="6254839"/>
            <a:ext cx="673812" cy="455672"/>
          </a:xfrm>
          <a:custGeom>
            <a:avLst/>
            <a:gdLst>
              <a:gd name="T0" fmla="*/ 57533027 w 613"/>
              <a:gd name="T1" fmla="*/ 53657922 h 414"/>
              <a:gd name="T2" fmla="*/ 57533027 w 613"/>
              <a:gd name="T3" fmla="*/ 53657922 h 414"/>
              <a:gd name="T4" fmla="*/ 55459596 w 613"/>
              <a:gd name="T5" fmla="*/ 53657922 h 414"/>
              <a:gd name="T6" fmla="*/ 55459596 w 613"/>
              <a:gd name="T7" fmla="*/ 52748154 h 414"/>
              <a:gd name="T8" fmla="*/ 46648235 w 613"/>
              <a:gd name="T9" fmla="*/ 31830702 h 414"/>
              <a:gd name="T10" fmla="*/ 26822852 w 613"/>
              <a:gd name="T11" fmla="*/ 23905557 h 414"/>
              <a:gd name="T12" fmla="*/ 12828274 w 613"/>
              <a:gd name="T13" fmla="*/ 27803429 h 414"/>
              <a:gd name="T14" fmla="*/ 10884792 w 613"/>
              <a:gd name="T15" fmla="*/ 27803429 h 414"/>
              <a:gd name="T16" fmla="*/ 9848077 w 613"/>
              <a:gd name="T17" fmla="*/ 26894022 h 414"/>
              <a:gd name="T18" fmla="*/ 0 w 613"/>
              <a:gd name="T19" fmla="*/ 10003842 h 414"/>
              <a:gd name="T20" fmla="*/ 0 w 613"/>
              <a:gd name="T21" fmla="*/ 7925145 h 414"/>
              <a:gd name="T22" fmla="*/ 907126 w 613"/>
              <a:gd name="T23" fmla="*/ 7015738 h 414"/>
              <a:gd name="T24" fmla="*/ 24749421 w 613"/>
              <a:gd name="T25" fmla="*/ 0 h 414"/>
              <a:gd name="T26" fmla="*/ 24749421 w 613"/>
              <a:gd name="T27" fmla="*/ 0 h 414"/>
              <a:gd name="T28" fmla="*/ 25786137 w 613"/>
              <a:gd name="T29" fmla="*/ 0 h 414"/>
              <a:gd name="T30" fmla="*/ 25786137 w 613"/>
              <a:gd name="T31" fmla="*/ 0 h 414"/>
              <a:gd name="T32" fmla="*/ 26822852 w 613"/>
              <a:gd name="T33" fmla="*/ 0 h 414"/>
              <a:gd name="T34" fmla="*/ 63493781 w 613"/>
              <a:gd name="T35" fmla="*/ 14940883 h 414"/>
              <a:gd name="T36" fmla="*/ 75285339 w 613"/>
              <a:gd name="T37" fmla="*/ 31830702 h 414"/>
              <a:gd name="T38" fmla="*/ 79302251 w 613"/>
              <a:gd name="T39" fmla="*/ 51708986 h 414"/>
              <a:gd name="T40" fmla="*/ 78265536 w 613"/>
              <a:gd name="T41" fmla="*/ 53657922 h 414"/>
              <a:gd name="T42" fmla="*/ 77358410 w 613"/>
              <a:gd name="T43" fmla="*/ 53657922 h 414"/>
              <a:gd name="T44" fmla="*/ 57533027 w 613"/>
              <a:gd name="T45" fmla="*/ 53657922 h 414"/>
              <a:gd name="T46" fmla="*/ 26822852 w 613"/>
              <a:gd name="T47" fmla="*/ 19877923 h 414"/>
              <a:gd name="T48" fmla="*/ 26822852 w 613"/>
              <a:gd name="T49" fmla="*/ 19877923 h 414"/>
              <a:gd name="T50" fmla="*/ 49628792 w 613"/>
              <a:gd name="T51" fmla="*/ 29882126 h 414"/>
              <a:gd name="T52" fmla="*/ 58440153 w 613"/>
              <a:gd name="T53" fmla="*/ 50669457 h 414"/>
              <a:gd name="T54" fmla="*/ 75285339 w 613"/>
              <a:gd name="T55" fmla="*/ 49760049 h 414"/>
              <a:gd name="T56" fmla="*/ 60513224 w 613"/>
              <a:gd name="T57" fmla="*/ 17929348 h 414"/>
              <a:gd name="T58" fmla="*/ 26822852 w 613"/>
              <a:gd name="T59" fmla="*/ 4027633 h 414"/>
              <a:gd name="T60" fmla="*/ 25786137 w 613"/>
              <a:gd name="T61" fmla="*/ 4027633 h 414"/>
              <a:gd name="T62" fmla="*/ 25786137 w 613"/>
              <a:gd name="T63" fmla="*/ 4027633 h 414"/>
              <a:gd name="T64" fmla="*/ 25786137 w 613"/>
              <a:gd name="T65" fmla="*/ 4027633 h 414"/>
              <a:gd name="T66" fmla="*/ 24749421 w 613"/>
              <a:gd name="T67" fmla="*/ 4027633 h 414"/>
              <a:gd name="T68" fmla="*/ 3887323 w 613"/>
              <a:gd name="T69" fmla="*/ 8964674 h 414"/>
              <a:gd name="T70" fmla="*/ 12828274 w 613"/>
              <a:gd name="T71" fmla="*/ 23905557 h 414"/>
              <a:gd name="T72" fmla="*/ 26822852 w 613"/>
              <a:gd name="T73" fmla="*/ 19877923 h 4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13" h="414">
                <a:moveTo>
                  <a:pt x="444" y="413"/>
                </a:moveTo>
                <a:lnTo>
                  <a:pt x="444" y="413"/>
                </a:lnTo>
                <a:cubicBezTo>
                  <a:pt x="436" y="413"/>
                  <a:pt x="436" y="413"/>
                  <a:pt x="428" y="413"/>
                </a:cubicBezTo>
                <a:lnTo>
                  <a:pt x="428" y="406"/>
                </a:lnTo>
                <a:cubicBezTo>
                  <a:pt x="428" y="344"/>
                  <a:pt x="405" y="291"/>
                  <a:pt x="360" y="245"/>
                </a:cubicBezTo>
                <a:cubicBezTo>
                  <a:pt x="321" y="207"/>
                  <a:pt x="268" y="184"/>
                  <a:pt x="207" y="184"/>
                </a:cubicBezTo>
                <a:cubicBezTo>
                  <a:pt x="168" y="184"/>
                  <a:pt x="130" y="191"/>
                  <a:pt x="99" y="214"/>
                </a:cubicBezTo>
                <a:cubicBezTo>
                  <a:pt x="92" y="214"/>
                  <a:pt x="92" y="214"/>
                  <a:pt x="84" y="214"/>
                </a:cubicBezTo>
                <a:cubicBezTo>
                  <a:pt x="84" y="214"/>
                  <a:pt x="76" y="214"/>
                  <a:pt x="76" y="20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69"/>
                  <a:pt x="0" y="69"/>
                  <a:pt x="0" y="61"/>
                </a:cubicBezTo>
                <a:cubicBezTo>
                  <a:pt x="0" y="61"/>
                  <a:pt x="0" y="54"/>
                  <a:pt x="7" y="54"/>
                </a:cubicBezTo>
                <a:cubicBezTo>
                  <a:pt x="61" y="23"/>
                  <a:pt x="130" y="0"/>
                  <a:pt x="191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314" y="0"/>
                  <a:pt x="413" y="38"/>
                  <a:pt x="490" y="115"/>
                </a:cubicBezTo>
                <a:cubicBezTo>
                  <a:pt x="528" y="153"/>
                  <a:pt x="558" y="199"/>
                  <a:pt x="581" y="245"/>
                </a:cubicBezTo>
                <a:cubicBezTo>
                  <a:pt x="597" y="291"/>
                  <a:pt x="612" y="344"/>
                  <a:pt x="612" y="398"/>
                </a:cubicBezTo>
                <a:cubicBezTo>
                  <a:pt x="612" y="406"/>
                  <a:pt x="612" y="406"/>
                  <a:pt x="604" y="413"/>
                </a:cubicBezTo>
                <a:lnTo>
                  <a:pt x="597" y="413"/>
                </a:lnTo>
                <a:cubicBezTo>
                  <a:pt x="444" y="413"/>
                  <a:pt x="444" y="413"/>
                  <a:pt x="444" y="413"/>
                </a:cubicBezTo>
                <a:close/>
                <a:moveTo>
                  <a:pt x="207" y="153"/>
                </a:moveTo>
                <a:lnTo>
                  <a:pt x="207" y="153"/>
                </a:lnTo>
                <a:cubicBezTo>
                  <a:pt x="275" y="153"/>
                  <a:pt x="337" y="184"/>
                  <a:pt x="383" y="230"/>
                </a:cubicBezTo>
                <a:cubicBezTo>
                  <a:pt x="428" y="268"/>
                  <a:pt x="451" y="329"/>
                  <a:pt x="451" y="390"/>
                </a:cubicBezTo>
                <a:cubicBezTo>
                  <a:pt x="581" y="383"/>
                  <a:pt x="581" y="383"/>
                  <a:pt x="581" y="383"/>
                </a:cubicBezTo>
                <a:cubicBezTo>
                  <a:pt x="574" y="291"/>
                  <a:pt x="536" y="207"/>
                  <a:pt x="467" y="138"/>
                </a:cubicBezTo>
                <a:cubicBezTo>
                  <a:pt x="398" y="69"/>
                  <a:pt x="306" y="31"/>
                  <a:pt x="207" y="31"/>
                </a:cubicBezTo>
                <a:cubicBezTo>
                  <a:pt x="207" y="31"/>
                  <a:pt x="207" y="31"/>
                  <a:pt x="199" y="31"/>
                </a:cubicBezTo>
                <a:cubicBezTo>
                  <a:pt x="191" y="31"/>
                  <a:pt x="191" y="31"/>
                  <a:pt x="191" y="31"/>
                </a:cubicBezTo>
                <a:cubicBezTo>
                  <a:pt x="138" y="31"/>
                  <a:pt x="84" y="46"/>
                  <a:pt x="30" y="69"/>
                </a:cubicBezTo>
                <a:cubicBezTo>
                  <a:pt x="99" y="184"/>
                  <a:pt x="99" y="184"/>
                  <a:pt x="99" y="184"/>
                </a:cubicBezTo>
                <a:cubicBezTo>
                  <a:pt x="130" y="161"/>
                  <a:pt x="168" y="153"/>
                  <a:pt x="207" y="1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49">
            <a:extLst>
              <a:ext uri="{FF2B5EF4-FFF2-40B4-BE49-F238E27FC236}">
                <a16:creationId xmlns:a16="http://schemas.microsoft.com/office/drawing/2014/main" id="{51C0EBBC-63CB-2744-AB54-EB8362EF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31" y="6734751"/>
            <a:ext cx="673812" cy="460518"/>
          </a:xfrm>
          <a:custGeom>
            <a:avLst/>
            <a:gdLst>
              <a:gd name="T0" fmla="*/ 26822852 w 613"/>
              <a:gd name="T1" fmla="*/ 53896125 h 421"/>
              <a:gd name="T2" fmla="*/ 26822852 w 613"/>
              <a:gd name="T3" fmla="*/ 53896125 h 421"/>
              <a:gd name="T4" fmla="*/ 20732509 w 613"/>
              <a:gd name="T5" fmla="*/ 53896125 h 421"/>
              <a:gd name="T6" fmla="*/ 907126 w 613"/>
              <a:gd name="T7" fmla="*/ 46966654 h 421"/>
              <a:gd name="T8" fmla="*/ 0 w 613"/>
              <a:gd name="T9" fmla="*/ 46196474 h 421"/>
              <a:gd name="T10" fmla="*/ 0 w 613"/>
              <a:gd name="T11" fmla="*/ 45170164 h 421"/>
              <a:gd name="T12" fmla="*/ 9848077 w 613"/>
              <a:gd name="T13" fmla="*/ 27461396 h 421"/>
              <a:gd name="T14" fmla="*/ 10884792 w 613"/>
              <a:gd name="T15" fmla="*/ 26562973 h 421"/>
              <a:gd name="T16" fmla="*/ 12828274 w 613"/>
              <a:gd name="T17" fmla="*/ 26562973 h 421"/>
              <a:gd name="T18" fmla="*/ 26822852 w 613"/>
              <a:gd name="T19" fmla="*/ 30412798 h 421"/>
              <a:gd name="T20" fmla="*/ 55459596 w 613"/>
              <a:gd name="T21" fmla="*/ 2053336 h 421"/>
              <a:gd name="T22" fmla="*/ 57533027 w 613"/>
              <a:gd name="T23" fmla="*/ 0 h 421"/>
              <a:gd name="T24" fmla="*/ 77358410 w 613"/>
              <a:gd name="T25" fmla="*/ 0 h 421"/>
              <a:gd name="T26" fmla="*/ 79302251 w 613"/>
              <a:gd name="T27" fmla="*/ 2053336 h 421"/>
              <a:gd name="T28" fmla="*/ 79302251 w 613"/>
              <a:gd name="T29" fmla="*/ 3978070 h 421"/>
              <a:gd name="T30" fmla="*/ 79302251 w 613"/>
              <a:gd name="T31" fmla="*/ 3978070 h 421"/>
              <a:gd name="T32" fmla="*/ 79302251 w 613"/>
              <a:gd name="T33" fmla="*/ 5004737 h 421"/>
              <a:gd name="T34" fmla="*/ 79302251 w 613"/>
              <a:gd name="T35" fmla="*/ 5004737 h 421"/>
              <a:gd name="T36" fmla="*/ 79302251 w 613"/>
              <a:gd name="T37" fmla="*/ 5004737 h 421"/>
              <a:gd name="T38" fmla="*/ 72305142 w 613"/>
              <a:gd name="T39" fmla="*/ 28488064 h 421"/>
              <a:gd name="T40" fmla="*/ 58440153 w 613"/>
              <a:gd name="T41" fmla="*/ 43245072 h 421"/>
              <a:gd name="T42" fmla="*/ 40687841 w 613"/>
              <a:gd name="T43" fmla="*/ 51971033 h 421"/>
              <a:gd name="T44" fmla="*/ 26822852 w 613"/>
              <a:gd name="T45" fmla="*/ 53896125 h 421"/>
              <a:gd name="T46" fmla="*/ 4924038 w 613"/>
              <a:gd name="T47" fmla="*/ 45170164 h 421"/>
              <a:gd name="T48" fmla="*/ 4924038 w 613"/>
              <a:gd name="T49" fmla="*/ 45170164 h 421"/>
              <a:gd name="T50" fmla="*/ 39651126 w 613"/>
              <a:gd name="T51" fmla="*/ 49019632 h 421"/>
              <a:gd name="T52" fmla="*/ 69454174 w 613"/>
              <a:gd name="T53" fmla="*/ 26562973 h 421"/>
              <a:gd name="T54" fmla="*/ 75285339 w 613"/>
              <a:gd name="T55" fmla="*/ 5004737 h 421"/>
              <a:gd name="T56" fmla="*/ 75285339 w 613"/>
              <a:gd name="T57" fmla="*/ 5004737 h 421"/>
              <a:gd name="T58" fmla="*/ 75285339 w 613"/>
              <a:gd name="T59" fmla="*/ 5004737 h 421"/>
              <a:gd name="T60" fmla="*/ 75285339 w 613"/>
              <a:gd name="T61" fmla="*/ 3978070 h 421"/>
              <a:gd name="T62" fmla="*/ 58440153 w 613"/>
              <a:gd name="T63" fmla="*/ 3978070 h 421"/>
              <a:gd name="T64" fmla="*/ 26822852 w 613"/>
              <a:gd name="T65" fmla="*/ 34390868 h 421"/>
              <a:gd name="T66" fmla="*/ 12828274 w 613"/>
              <a:gd name="T67" fmla="*/ 31439466 h 421"/>
              <a:gd name="T68" fmla="*/ 4924038 w 613"/>
              <a:gd name="T69" fmla="*/ 45170164 h 42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13" h="421">
                <a:moveTo>
                  <a:pt x="207" y="420"/>
                </a:moveTo>
                <a:lnTo>
                  <a:pt x="207" y="420"/>
                </a:lnTo>
                <a:cubicBezTo>
                  <a:pt x="191" y="420"/>
                  <a:pt x="176" y="420"/>
                  <a:pt x="160" y="420"/>
                </a:cubicBezTo>
                <a:cubicBezTo>
                  <a:pt x="107" y="412"/>
                  <a:pt x="53" y="397"/>
                  <a:pt x="7" y="366"/>
                </a:cubicBezTo>
                <a:cubicBezTo>
                  <a:pt x="0" y="366"/>
                  <a:pt x="0" y="366"/>
                  <a:pt x="0" y="360"/>
                </a:cubicBezTo>
                <a:lnTo>
                  <a:pt x="0" y="352"/>
                </a:lnTo>
                <a:cubicBezTo>
                  <a:pt x="76" y="214"/>
                  <a:pt x="76" y="214"/>
                  <a:pt x="76" y="214"/>
                </a:cubicBezTo>
                <a:cubicBezTo>
                  <a:pt x="76" y="207"/>
                  <a:pt x="84" y="207"/>
                  <a:pt x="84" y="207"/>
                </a:cubicBezTo>
                <a:cubicBezTo>
                  <a:pt x="92" y="207"/>
                  <a:pt x="92" y="207"/>
                  <a:pt x="99" y="207"/>
                </a:cubicBezTo>
                <a:cubicBezTo>
                  <a:pt x="130" y="230"/>
                  <a:pt x="168" y="237"/>
                  <a:pt x="207" y="237"/>
                </a:cubicBezTo>
                <a:cubicBezTo>
                  <a:pt x="329" y="237"/>
                  <a:pt x="428" y="138"/>
                  <a:pt x="428" y="16"/>
                </a:cubicBezTo>
                <a:cubicBezTo>
                  <a:pt x="428" y="8"/>
                  <a:pt x="428" y="0"/>
                  <a:pt x="444" y="0"/>
                </a:cubicBezTo>
                <a:cubicBezTo>
                  <a:pt x="597" y="0"/>
                  <a:pt x="597" y="0"/>
                  <a:pt x="597" y="0"/>
                </a:cubicBezTo>
                <a:cubicBezTo>
                  <a:pt x="604" y="0"/>
                  <a:pt x="612" y="8"/>
                  <a:pt x="612" y="16"/>
                </a:cubicBezTo>
                <a:cubicBezTo>
                  <a:pt x="612" y="23"/>
                  <a:pt x="612" y="23"/>
                  <a:pt x="612" y="31"/>
                </a:cubicBezTo>
                <a:lnTo>
                  <a:pt x="612" y="39"/>
                </a:lnTo>
                <a:cubicBezTo>
                  <a:pt x="604" y="100"/>
                  <a:pt x="589" y="161"/>
                  <a:pt x="558" y="222"/>
                </a:cubicBezTo>
                <a:cubicBezTo>
                  <a:pt x="528" y="268"/>
                  <a:pt x="497" y="306"/>
                  <a:pt x="451" y="337"/>
                </a:cubicBezTo>
                <a:cubicBezTo>
                  <a:pt x="413" y="374"/>
                  <a:pt x="367" y="397"/>
                  <a:pt x="314" y="405"/>
                </a:cubicBezTo>
                <a:cubicBezTo>
                  <a:pt x="275" y="420"/>
                  <a:pt x="245" y="420"/>
                  <a:pt x="207" y="420"/>
                </a:cubicBezTo>
                <a:close/>
                <a:moveTo>
                  <a:pt x="38" y="352"/>
                </a:moveTo>
                <a:lnTo>
                  <a:pt x="38" y="352"/>
                </a:lnTo>
                <a:cubicBezTo>
                  <a:pt x="115" y="389"/>
                  <a:pt x="214" y="405"/>
                  <a:pt x="306" y="382"/>
                </a:cubicBezTo>
                <a:cubicBezTo>
                  <a:pt x="405" y="352"/>
                  <a:pt x="482" y="291"/>
                  <a:pt x="536" y="207"/>
                </a:cubicBezTo>
                <a:cubicBezTo>
                  <a:pt x="558" y="153"/>
                  <a:pt x="581" y="92"/>
                  <a:pt x="581" y="39"/>
                </a:cubicBezTo>
                <a:cubicBezTo>
                  <a:pt x="581" y="39"/>
                  <a:pt x="581" y="39"/>
                  <a:pt x="581" y="31"/>
                </a:cubicBezTo>
                <a:cubicBezTo>
                  <a:pt x="451" y="31"/>
                  <a:pt x="451" y="31"/>
                  <a:pt x="451" y="31"/>
                </a:cubicBezTo>
                <a:cubicBezTo>
                  <a:pt x="444" y="161"/>
                  <a:pt x="337" y="268"/>
                  <a:pt x="207" y="268"/>
                </a:cubicBezTo>
                <a:cubicBezTo>
                  <a:pt x="168" y="268"/>
                  <a:pt x="130" y="260"/>
                  <a:pt x="99" y="245"/>
                </a:cubicBezTo>
                <a:lnTo>
                  <a:pt x="38" y="3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0">
            <a:extLst>
              <a:ext uri="{FF2B5EF4-FFF2-40B4-BE49-F238E27FC236}">
                <a16:creationId xmlns:a16="http://schemas.microsoft.com/office/drawing/2014/main" id="{6E4A9AC7-5B57-7C45-8EB6-3ACE6713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86" y="7951491"/>
            <a:ext cx="271464" cy="218143"/>
          </a:xfrm>
          <a:custGeom>
            <a:avLst/>
            <a:gdLst>
              <a:gd name="T0" fmla="*/ 30037359 w 246"/>
              <a:gd name="T1" fmla="*/ 25389422 h 200"/>
              <a:gd name="T2" fmla="*/ 30037359 w 246"/>
              <a:gd name="T3" fmla="*/ 25389422 h 200"/>
              <a:gd name="T4" fmla="*/ 1959052 w 246"/>
              <a:gd name="T5" fmla="*/ 25389422 h 200"/>
              <a:gd name="T6" fmla="*/ 1044756 w 246"/>
              <a:gd name="T7" fmla="*/ 24368573 h 200"/>
              <a:gd name="T8" fmla="*/ 1044756 w 246"/>
              <a:gd name="T9" fmla="*/ 22454749 h 200"/>
              <a:gd name="T10" fmla="*/ 13973924 w 246"/>
              <a:gd name="T11" fmla="*/ 892975 h 200"/>
              <a:gd name="T12" fmla="*/ 16063435 w 246"/>
              <a:gd name="T13" fmla="*/ 0 h 200"/>
              <a:gd name="T14" fmla="*/ 18022487 w 246"/>
              <a:gd name="T15" fmla="*/ 892975 h 200"/>
              <a:gd name="T16" fmla="*/ 30951655 w 246"/>
              <a:gd name="T17" fmla="*/ 22454749 h 200"/>
              <a:gd name="T18" fmla="*/ 30951655 w 246"/>
              <a:gd name="T19" fmla="*/ 24368573 h 200"/>
              <a:gd name="T20" fmla="*/ 30037359 w 246"/>
              <a:gd name="T21" fmla="*/ 25389422 h 200"/>
              <a:gd name="T22" fmla="*/ 6007616 w 246"/>
              <a:gd name="T23" fmla="*/ 21434258 h 200"/>
              <a:gd name="T24" fmla="*/ 6007616 w 246"/>
              <a:gd name="T25" fmla="*/ 21434258 h 200"/>
              <a:gd name="T26" fmla="*/ 25988795 w 246"/>
              <a:gd name="T27" fmla="*/ 21434258 h 200"/>
              <a:gd name="T28" fmla="*/ 16063435 w 246"/>
              <a:gd name="T29" fmla="*/ 5868989 h 200"/>
              <a:gd name="T30" fmla="*/ 6007616 w 246"/>
              <a:gd name="T31" fmla="*/ 21434258 h 2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6" h="200">
                <a:moveTo>
                  <a:pt x="230" y="199"/>
                </a:moveTo>
                <a:lnTo>
                  <a:pt x="230" y="199"/>
                </a:lnTo>
                <a:cubicBezTo>
                  <a:pt x="15" y="199"/>
                  <a:pt x="15" y="199"/>
                  <a:pt x="15" y="199"/>
                </a:cubicBezTo>
                <a:cubicBezTo>
                  <a:pt x="15" y="199"/>
                  <a:pt x="8" y="199"/>
                  <a:pt x="8" y="191"/>
                </a:cubicBezTo>
                <a:cubicBezTo>
                  <a:pt x="0" y="183"/>
                  <a:pt x="0" y="183"/>
                  <a:pt x="8" y="176"/>
                </a:cubicBezTo>
                <a:cubicBezTo>
                  <a:pt x="107" y="7"/>
                  <a:pt x="107" y="7"/>
                  <a:pt x="107" y="7"/>
                </a:cubicBezTo>
                <a:cubicBezTo>
                  <a:pt x="115" y="0"/>
                  <a:pt x="115" y="0"/>
                  <a:pt x="123" y="0"/>
                </a:cubicBezTo>
                <a:cubicBezTo>
                  <a:pt x="130" y="0"/>
                  <a:pt x="130" y="0"/>
                  <a:pt x="138" y="7"/>
                </a:cubicBezTo>
                <a:cubicBezTo>
                  <a:pt x="237" y="176"/>
                  <a:pt x="237" y="176"/>
                  <a:pt x="237" y="176"/>
                </a:cubicBezTo>
                <a:cubicBezTo>
                  <a:pt x="245" y="183"/>
                  <a:pt x="245" y="183"/>
                  <a:pt x="237" y="191"/>
                </a:cubicBezTo>
                <a:cubicBezTo>
                  <a:pt x="237" y="199"/>
                  <a:pt x="230" y="199"/>
                  <a:pt x="230" y="199"/>
                </a:cubicBezTo>
                <a:close/>
                <a:moveTo>
                  <a:pt x="46" y="168"/>
                </a:moveTo>
                <a:lnTo>
                  <a:pt x="46" y="168"/>
                </a:lnTo>
                <a:cubicBezTo>
                  <a:pt x="199" y="168"/>
                  <a:pt x="199" y="168"/>
                  <a:pt x="199" y="168"/>
                </a:cubicBezTo>
                <a:cubicBezTo>
                  <a:pt x="123" y="46"/>
                  <a:pt x="123" y="46"/>
                  <a:pt x="123" y="46"/>
                </a:cubicBezTo>
                <a:lnTo>
                  <a:pt x="46" y="1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1">
            <a:extLst>
              <a:ext uri="{FF2B5EF4-FFF2-40B4-BE49-F238E27FC236}">
                <a16:creationId xmlns:a16="http://schemas.microsoft.com/office/drawing/2014/main" id="{46DD2005-22A0-8543-B82C-74F4774E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539" y="8198719"/>
            <a:ext cx="489607" cy="218139"/>
          </a:xfrm>
          <a:custGeom>
            <a:avLst/>
            <a:gdLst>
              <a:gd name="T0" fmla="*/ 55694215 w 445"/>
              <a:gd name="T1" fmla="*/ 25515573 h 199"/>
              <a:gd name="T2" fmla="*/ 55694215 w 445"/>
              <a:gd name="T3" fmla="*/ 25515573 h 199"/>
              <a:gd name="T4" fmla="*/ 2077188 w 445"/>
              <a:gd name="T5" fmla="*/ 25515573 h 199"/>
              <a:gd name="T6" fmla="*/ 0 w 445"/>
              <a:gd name="T7" fmla="*/ 24613457 h 199"/>
              <a:gd name="T8" fmla="*/ 0 w 445"/>
              <a:gd name="T9" fmla="*/ 22680350 h 199"/>
              <a:gd name="T10" fmla="*/ 14020747 w 445"/>
              <a:gd name="T11" fmla="*/ 902116 h 199"/>
              <a:gd name="T12" fmla="*/ 14929810 w 445"/>
              <a:gd name="T13" fmla="*/ 0 h 199"/>
              <a:gd name="T14" fmla="*/ 42841593 w 445"/>
              <a:gd name="T15" fmla="*/ 0 h 199"/>
              <a:gd name="T16" fmla="*/ 43750655 w 445"/>
              <a:gd name="T17" fmla="*/ 902116 h 199"/>
              <a:gd name="T18" fmla="*/ 57641691 w 445"/>
              <a:gd name="T19" fmla="*/ 22680350 h 199"/>
              <a:gd name="T20" fmla="*/ 57641691 w 445"/>
              <a:gd name="T21" fmla="*/ 24613457 h 199"/>
              <a:gd name="T22" fmla="*/ 55694215 w 445"/>
              <a:gd name="T23" fmla="*/ 25515573 h 199"/>
              <a:gd name="T24" fmla="*/ 5063078 w 445"/>
              <a:gd name="T25" fmla="*/ 21649719 h 199"/>
              <a:gd name="T26" fmla="*/ 5063078 w 445"/>
              <a:gd name="T27" fmla="*/ 21649719 h 199"/>
              <a:gd name="T28" fmla="*/ 52708325 w 445"/>
              <a:gd name="T29" fmla="*/ 21649719 h 199"/>
              <a:gd name="T30" fmla="*/ 41803179 w 445"/>
              <a:gd name="T31" fmla="*/ 3865855 h 199"/>
              <a:gd name="T32" fmla="*/ 17006998 w 445"/>
              <a:gd name="T33" fmla="*/ 3865855 h 199"/>
              <a:gd name="T34" fmla="*/ 5063078 w 445"/>
              <a:gd name="T35" fmla="*/ 21649719 h 19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45" h="199">
                <a:moveTo>
                  <a:pt x="429" y="198"/>
                </a:moveTo>
                <a:lnTo>
                  <a:pt x="429" y="198"/>
                </a:lnTo>
                <a:cubicBezTo>
                  <a:pt x="16" y="198"/>
                  <a:pt x="16" y="198"/>
                  <a:pt x="16" y="198"/>
                </a:cubicBezTo>
                <a:cubicBezTo>
                  <a:pt x="8" y="198"/>
                  <a:pt x="0" y="198"/>
                  <a:pt x="0" y="191"/>
                </a:cubicBezTo>
                <a:cubicBezTo>
                  <a:pt x="0" y="191"/>
                  <a:pt x="0" y="183"/>
                  <a:pt x="0" y="176"/>
                </a:cubicBezTo>
                <a:cubicBezTo>
                  <a:pt x="108" y="7"/>
                  <a:pt x="108" y="7"/>
                  <a:pt x="108" y="7"/>
                </a:cubicBezTo>
                <a:lnTo>
                  <a:pt x="115" y="0"/>
                </a:lnTo>
                <a:cubicBezTo>
                  <a:pt x="330" y="0"/>
                  <a:pt x="330" y="0"/>
                  <a:pt x="330" y="0"/>
                </a:cubicBezTo>
                <a:lnTo>
                  <a:pt x="337" y="7"/>
                </a:lnTo>
                <a:cubicBezTo>
                  <a:pt x="444" y="176"/>
                  <a:pt x="444" y="176"/>
                  <a:pt x="444" y="176"/>
                </a:cubicBezTo>
                <a:cubicBezTo>
                  <a:pt x="444" y="183"/>
                  <a:pt x="444" y="191"/>
                  <a:pt x="444" y="191"/>
                </a:cubicBezTo>
                <a:cubicBezTo>
                  <a:pt x="444" y="198"/>
                  <a:pt x="437" y="198"/>
                  <a:pt x="429" y="198"/>
                </a:cubicBezTo>
                <a:close/>
                <a:moveTo>
                  <a:pt x="39" y="168"/>
                </a:moveTo>
                <a:lnTo>
                  <a:pt x="39" y="168"/>
                </a:lnTo>
                <a:cubicBezTo>
                  <a:pt x="406" y="168"/>
                  <a:pt x="406" y="168"/>
                  <a:pt x="406" y="168"/>
                </a:cubicBezTo>
                <a:cubicBezTo>
                  <a:pt x="322" y="30"/>
                  <a:pt x="322" y="30"/>
                  <a:pt x="322" y="30"/>
                </a:cubicBezTo>
                <a:cubicBezTo>
                  <a:pt x="131" y="30"/>
                  <a:pt x="131" y="30"/>
                  <a:pt x="131" y="30"/>
                </a:cubicBezTo>
                <a:lnTo>
                  <a:pt x="39" y="1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2">
            <a:extLst>
              <a:ext uri="{FF2B5EF4-FFF2-40B4-BE49-F238E27FC236}">
                <a16:creationId xmlns:a16="http://schemas.microsoft.com/office/drawing/2014/main" id="{493FAD2D-B2B9-EE40-A869-FB59FE395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046" y="8450794"/>
            <a:ext cx="717442" cy="218139"/>
          </a:xfrm>
          <a:custGeom>
            <a:avLst/>
            <a:gdLst>
              <a:gd name="T0" fmla="*/ 82710701 w 651"/>
              <a:gd name="T1" fmla="*/ 25388710 h 200"/>
              <a:gd name="T2" fmla="*/ 82710701 w 651"/>
              <a:gd name="T3" fmla="*/ 25388710 h 200"/>
              <a:gd name="T4" fmla="*/ 82710701 w 651"/>
              <a:gd name="T5" fmla="*/ 25388710 h 200"/>
              <a:gd name="T6" fmla="*/ 1953947 w 651"/>
              <a:gd name="T7" fmla="*/ 25388710 h 200"/>
              <a:gd name="T8" fmla="*/ 0 w 651"/>
              <a:gd name="T9" fmla="*/ 24367875 h 200"/>
              <a:gd name="T10" fmla="*/ 0 w 651"/>
              <a:gd name="T11" fmla="*/ 22454435 h 200"/>
              <a:gd name="T12" fmla="*/ 12895182 w 651"/>
              <a:gd name="T13" fmla="*/ 1020478 h 200"/>
              <a:gd name="T14" fmla="*/ 14979055 w 651"/>
              <a:gd name="T15" fmla="*/ 0 h 200"/>
              <a:gd name="T16" fmla="*/ 68773943 w 651"/>
              <a:gd name="T17" fmla="*/ 0 h 200"/>
              <a:gd name="T18" fmla="*/ 70727529 w 651"/>
              <a:gd name="T19" fmla="*/ 1020478 h 200"/>
              <a:gd name="T20" fmla="*/ 83752998 w 651"/>
              <a:gd name="T21" fmla="*/ 22454435 h 200"/>
              <a:gd name="T22" fmla="*/ 83752998 w 651"/>
              <a:gd name="T23" fmla="*/ 24367875 h 200"/>
              <a:gd name="T24" fmla="*/ 82710701 w 651"/>
              <a:gd name="T25" fmla="*/ 25388710 h 200"/>
              <a:gd name="T26" fmla="*/ 4949469 w 651"/>
              <a:gd name="T27" fmla="*/ 21561115 h 200"/>
              <a:gd name="T28" fmla="*/ 4949469 w 651"/>
              <a:gd name="T29" fmla="*/ 21561115 h 200"/>
              <a:gd name="T30" fmla="*/ 78803168 w 651"/>
              <a:gd name="T31" fmla="*/ 21561115 h 200"/>
              <a:gd name="T32" fmla="*/ 67731646 w 651"/>
              <a:gd name="T33" fmla="*/ 3955110 h 200"/>
              <a:gd name="T34" fmla="*/ 15891065 w 651"/>
              <a:gd name="T35" fmla="*/ 3955110 h 200"/>
              <a:gd name="T36" fmla="*/ 4949469 w 651"/>
              <a:gd name="T37" fmla="*/ 21561115 h 2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51" h="200">
                <a:moveTo>
                  <a:pt x="635" y="199"/>
                </a:moveTo>
                <a:lnTo>
                  <a:pt x="635" y="199"/>
                </a:lnTo>
                <a:cubicBezTo>
                  <a:pt x="15" y="199"/>
                  <a:pt x="15" y="199"/>
                  <a:pt x="15" y="199"/>
                </a:cubicBezTo>
                <a:cubicBezTo>
                  <a:pt x="8" y="199"/>
                  <a:pt x="0" y="191"/>
                  <a:pt x="0" y="191"/>
                </a:cubicBezTo>
                <a:cubicBezTo>
                  <a:pt x="0" y="184"/>
                  <a:pt x="0" y="176"/>
                  <a:pt x="0" y="176"/>
                </a:cubicBezTo>
                <a:cubicBezTo>
                  <a:pt x="99" y="8"/>
                  <a:pt x="99" y="8"/>
                  <a:pt x="99" y="8"/>
                </a:cubicBezTo>
                <a:cubicBezTo>
                  <a:pt x="107" y="0"/>
                  <a:pt x="107" y="0"/>
                  <a:pt x="115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36" y="0"/>
                  <a:pt x="536" y="0"/>
                  <a:pt x="543" y="8"/>
                </a:cubicBezTo>
                <a:cubicBezTo>
                  <a:pt x="643" y="176"/>
                  <a:pt x="643" y="176"/>
                  <a:pt x="643" y="176"/>
                </a:cubicBezTo>
                <a:cubicBezTo>
                  <a:pt x="650" y="184"/>
                  <a:pt x="650" y="184"/>
                  <a:pt x="643" y="191"/>
                </a:cubicBezTo>
                <a:cubicBezTo>
                  <a:pt x="643" y="199"/>
                  <a:pt x="635" y="199"/>
                  <a:pt x="635" y="199"/>
                </a:cubicBezTo>
                <a:close/>
                <a:moveTo>
                  <a:pt x="38" y="169"/>
                </a:moveTo>
                <a:lnTo>
                  <a:pt x="38" y="169"/>
                </a:lnTo>
                <a:cubicBezTo>
                  <a:pt x="605" y="169"/>
                  <a:pt x="605" y="169"/>
                  <a:pt x="605" y="169"/>
                </a:cubicBezTo>
                <a:cubicBezTo>
                  <a:pt x="520" y="31"/>
                  <a:pt x="520" y="31"/>
                  <a:pt x="520" y="31"/>
                </a:cubicBezTo>
                <a:cubicBezTo>
                  <a:pt x="122" y="31"/>
                  <a:pt x="122" y="31"/>
                  <a:pt x="122" y="31"/>
                </a:cubicBezTo>
                <a:lnTo>
                  <a:pt x="38" y="1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3">
            <a:extLst>
              <a:ext uri="{FF2B5EF4-FFF2-40B4-BE49-F238E27FC236}">
                <a16:creationId xmlns:a16="http://schemas.microsoft.com/office/drawing/2014/main" id="{1B7B7C54-E945-6849-94EE-E5B840AA1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126" y="10569184"/>
            <a:ext cx="731983" cy="731986"/>
          </a:xfrm>
          <a:custGeom>
            <a:avLst/>
            <a:gdLst>
              <a:gd name="T0" fmla="*/ 2979483 w 666"/>
              <a:gd name="T1" fmla="*/ 86021387 h 667"/>
              <a:gd name="T2" fmla="*/ 2979483 w 666"/>
              <a:gd name="T3" fmla="*/ 86021387 h 667"/>
              <a:gd name="T4" fmla="*/ 0 w 666"/>
              <a:gd name="T5" fmla="*/ 84083917 h 667"/>
              <a:gd name="T6" fmla="*/ 906658 w 666"/>
              <a:gd name="T7" fmla="*/ 81113201 h 667"/>
              <a:gd name="T8" fmla="*/ 13861544 w 666"/>
              <a:gd name="T9" fmla="*/ 68197091 h 667"/>
              <a:gd name="T10" fmla="*/ 14768563 w 666"/>
              <a:gd name="T11" fmla="*/ 68197091 h 667"/>
              <a:gd name="T12" fmla="*/ 28630107 w 666"/>
              <a:gd name="T13" fmla="*/ 61351434 h 667"/>
              <a:gd name="T14" fmla="*/ 30702932 w 666"/>
              <a:gd name="T15" fmla="*/ 61351434 h 667"/>
              <a:gd name="T16" fmla="*/ 42621226 w 666"/>
              <a:gd name="T17" fmla="*/ 67292866 h 667"/>
              <a:gd name="T18" fmla="*/ 54410305 w 666"/>
              <a:gd name="T19" fmla="*/ 54376756 h 667"/>
              <a:gd name="T20" fmla="*/ 55446537 w 666"/>
              <a:gd name="T21" fmla="*/ 54376756 h 667"/>
              <a:gd name="T22" fmla="*/ 68271849 w 666"/>
              <a:gd name="T23" fmla="*/ 47531099 h 667"/>
              <a:gd name="T24" fmla="*/ 80190143 w 666"/>
              <a:gd name="T25" fmla="*/ 41590026 h 667"/>
              <a:gd name="T26" fmla="*/ 80190143 w 666"/>
              <a:gd name="T27" fmla="*/ 2970716 h 667"/>
              <a:gd name="T28" fmla="*/ 83169986 w 666"/>
              <a:gd name="T29" fmla="*/ 0 h 667"/>
              <a:gd name="T30" fmla="*/ 86149469 w 666"/>
              <a:gd name="T31" fmla="*/ 2970716 h 667"/>
              <a:gd name="T32" fmla="*/ 86149469 w 666"/>
              <a:gd name="T33" fmla="*/ 42493891 h 667"/>
              <a:gd name="T34" fmla="*/ 86149469 w 666"/>
              <a:gd name="T35" fmla="*/ 43527137 h 667"/>
              <a:gd name="T36" fmla="*/ 86149469 w 666"/>
              <a:gd name="T37" fmla="*/ 83050671 h 667"/>
              <a:gd name="T38" fmla="*/ 83169986 w 666"/>
              <a:gd name="T39" fmla="*/ 86021387 h 667"/>
              <a:gd name="T40" fmla="*/ 2979483 w 666"/>
              <a:gd name="T41" fmla="*/ 86021387 h 667"/>
              <a:gd name="T42" fmla="*/ 16841388 w 666"/>
              <a:gd name="T43" fmla="*/ 72201052 h 667"/>
              <a:gd name="T44" fmla="*/ 16841388 w 666"/>
              <a:gd name="T45" fmla="*/ 72201052 h 667"/>
              <a:gd name="T46" fmla="*/ 8809236 w 666"/>
              <a:gd name="T47" fmla="*/ 80079955 h 667"/>
              <a:gd name="T48" fmla="*/ 80190143 w 666"/>
              <a:gd name="T49" fmla="*/ 80079955 h 667"/>
              <a:gd name="T50" fmla="*/ 80190143 w 666"/>
              <a:gd name="T51" fmla="*/ 47531099 h 667"/>
              <a:gd name="T52" fmla="*/ 71251333 w 666"/>
              <a:gd name="T53" fmla="*/ 52439285 h 667"/>
              <a:gd name="T54" fmla="*/ 71251333 w 666"/>
              <a:gd name="T55" fmla="*/ 52439285 h 667"/>
              <a:gd name="T56" fmla="*/ 58426021 w 666"/>
              <a:gd name="T57" fmla="*/ 58380717 h 667"/>
              <a:gd name="T58" fmla="*/ 44564476 w 666"/>
              <a:gd name="T59" fmla="*/ 72201052 h 667"/>
              <a:gd name="T60" fmla="*/ 41584993 w 666"/>
              <a:gd name="T61" fmla="*/ 72201052 h 667"/>
              <a:gd name="T62" fmla="*/ 29666340 w 666"/>
              <a:gd name="T63" fmla="*/ 66259620 h 667"/>
              <a:gd name="T64" fmla="*/ 16841388 w 666"/>
              <a:gd name="T65" fmla="*/ 72201052 h 66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66" h="667">
                <a:moveTo>
                  <a:pt x="23" y="666"/>
                </a:moveTo>
                <a:lnTo>
                  <a:pt x="23" y="666"/>
                </a:lnTo>
                <a:cubicBezTo>
                  <a:pt x="15" y="666"/>
                  <a:pt x="7" y="658"/>
                  <a:pt x="0" y="651"/>
                </a:cubicBezTo>
                <a:cubicBezTo>
                  <a:pt x="0" y="643"/>
                  <a:pt x="0" y="635"/>
                  <a:pt x="7" y="628"/>
                </a:cubicBezTo>
                <a:cubicBezTo>
                  <a:pt x="107" y="528"/>
                  <a:pt x="107" y="528"/>
                  <a:pt x="107" y="528"/>
                </a:cubicBezTo>
                <a:lnTo>
                  <a:pt x="114" y="528"/>
                </a:lnTo>
                <a:cubicBezTo>
                  <a:pt x="221" y="475"/>
                  <a:pt x="221" y="475"/>
                  <a:pt x="221" y="475"/>
                </a:cubicBezTo>
                <a:cubicBezTo>
                  <a:pt x="229" y="475"/>
                  <a:pt x="229" y="475"/>
                  <a:pt x="237" y="475"/>
                </a:cubicBezTo>
                <a:cubicBezTo>
                  <a:pt x="329" y="521"/>
                  <a:pt x="329" y="521"/>
                  <a:pt x="329" y="521"/>
                </a:cubicBezTo>
                <a:cubicBezTo>
                  <a:pt x="420" y="421"/>
                  <a:pt x="420" y="421"/>
                  <a:pt x="420" y="421"/>
                </a:cubicBezTo>
                <a:cubicBezTo>
                  <a:pt x="428" y="421"/>
                  <a:pt x="428" y="421"/>
                  <a:pt x="428" y="421"/>
                </a:cubicBezTo>
                <a:cubicBezTo>
                  <a:pt x="527" y="368"/>
                  <a:pt x="527" y="368"/>
                  <a:pt x="527" y="368"/>
                </a:cubicBezTo>
                <a:cubicBezTo>
                  <a:pt x="619" y="322"/>
                  <a:pt x="619" y="322"/>
                  <a:pt x="619" y="322"/>
                </a:cubicBezTo>
                <a:cubicBezTo>
                  <a:pt x="619" y="23"/>
                  <a:pt x="619" y="23"/>
                  <a:pt x="619" y="23"/>
                </a:cubicBezTo>
                <a:cubicBezTo>
                  <a:pt x="619" y="8"/>
                  <a:pt x="627" y="0"/>
                  <a:pt x="642" y="0"/>
                </a:cubicBezTo>
                <a:cubicBezTo>
                  <a:pt x="650" y="0"/>
                  <a:pt x="665" y="8"/>
                  <a:pt x="665" y="23"/>
                </a:cubicBezTo>
                <a:cubicBezTo>
                  <a:pt x="665" y="329"/>
                  <a:pt x="665" y="329"/>
                  <a:pt x="665" y="329"/>
                </a:cubicBezTo>
                <a:lnTo>
                  <a:pt x="665" y="337"/>
                </a:lnTo>
                <a:cubicBezTo>
                  <a:pt x="665" y="643"/>
                  <a:pt x="665" y="643"/>
                  <a:pt x="665" y="643"/>
                </a:cubicBezTo>
                <a:cubicBezTo>
                  <a:pt x="665" y="651"/>
                  <a:pt x="650" y="666"/>
                  <a:pt x="642" y="666"/>
                </a:cubicBezTo>
                <a:lnTo>
                  <a:pt x="23" y="666"/>
                </a:lnTo>
                <a:close/>
                <a:moveTo>
                  <a:pt x="130" y="559"/>
                </a:moveTo>
                <a:lnTo>
                  <a:pt x="130" y="559"/>
                </a:lnTo>
                <a:cubicBezTo>
                  <a:pt x="68" y="620"/>
                  <a:pt x="68" y="620"/>
                  <a:pt x="68" y="620"/>
                </a:cubicBezTo>
                <a:cubicBezTo>
                  <a:pt x="619" y="620"/>
                  <a:pt x="619" y="620"/>
                  <a:pt x="619" y="620"/>
                </a:cubicBezTo>
                <a:cubicBezTo>
                  <a:pt x="619" y="368"/>
                  <a:pt x="619" y="368"/>
                  <a:pt x="619" y="368"/>
                </a:cubicBezTo>
                <a:cubicBezTo>
                  <a:pt x="550" y="406"/>
                  <a:pt x="550" y="406"/>
                  <a:pt x="550" y="406"/>
                </a:cubicBezTo>
                <a:cubicBezTo>
                  <a:pt x="451" y="452"/>
                  <a:pt x="451" y="452"/>
                  <a:pt x="451" y="452"/>
                </a:cubicBezTo>
                <a:cubicBezTo>
                  <a:pt x="344" y="559"/>
                  <a:pt x="344" y="559"/>
                  <a:pt x="344" y="559"/>
                </a:cubicBezTo>
                <a:cubicBezTo>
                  <a:pt x="336" y="567"/>
                  <a:pt x="329" y="567"/>
                  <a:pt x="321" y="559"/>
                </a:cubicBezTo>
                <a:cubicBezTo>
                  <a:pt x="229" y="513"/>
                  <a:pt x="229" y="513"/>
                  <a:pt x="229" y="513"/>
                </a:cubicBezTo>
                <a:lnTo>
                  <a:pt x="130" y="5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4">
            <a:extLst>
              <a:ext uri="{FF2B5EF4-FFF2-40B4-BE49-F238E27FC236}">
                <a16:creationId xmlns:a16="http://schemas.microsoft.com/office/drawing/2014/main" id="{C1376DC0-691C-8E4A-B60A-E4D794A04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2619" y="10719460"/>
            <a:ext cx="625339" cy="475063"/>
          </a:xfrm>
          <a:custGeom>
            <a:avLst/>
            <a:gdLst>
              <a:gd name="T0" fmla="*/ 3000307 w 567"/>
              <a:gd name="T1" fmla="*/ 56156424 h 430"/>
              <a:gd name="T2" fmla="*/ 3000307 w 567"/>
              <a:gd name="T3" fmla="*/ 56156424 h 430"/>
              <a:gd name="T4" fmla="*/ 1043444 w 567"/>
              <a:gd name="T5" fmla="*/ 55109368 h 430"/>
              <a:gd name="T6" fmla="*/ 1043444 w 567"/>
              <a:gd name="T7" fmla="*/ 51051394 h 430"/>
              <a:gd name="T8" fmla="*/ 15001534 w 567"/>
              <a:gd name="T9" fmla="*/ 31023464 h 430"/>
              <a:gd name="T10" fmla="*/ 15001534 w 567"/>
              <a:gd name="T11" fmla="*/ 31023464 h 430"/>
              <a:gd name="T12" fmla="*/ 27916180 w 567"/>
              <a:gd name="T13" fmla="*/ 14006453 h 430"/>
              <a:gd name="T14" fmla="*/ 30003428 w 567"/>
              <a:gd name="T15" fmla="*/ 13090008 h 430"/>
              <a:gd name="T16" fmla="*/ 46961825 w 567"/>
              <a:gd name="T17" fmla="*/ 9948479 h 430"/>
              <a:gd name="T18" fmla="*/ 55832360 w 567"/>
              <a:gd name="T19" fmla="*/ 1047056 h 430"/>
              <a:gd name="T20" fmla="*/ 57919609 w 567"/>
              <a:gd name="T21" fmla="*/ 0 h 430"/>
              <a:gd name="T22" fmla="*/ 70834255 w 567"/>
              <a:gd name="T23" fmla="*/ 0 h 430"/>
              <a:gd name="T24" fmla="*/ 73834562 w 567"/>
              <a:gd name="T25" fmla="*/ 3010557 h 430"/>
              <a:gd name="T26" fmla="*/ 70834255 w 567"/>
              <a:gd name="T27" fmla="*/ 4974058 h 430"/>
              <a:gd name="T28" fmla="*/ 58832667 w 567"/>
              <a:gd name="T29" fmla="*/ 4974058 h 430"/>
              <a:gd name="T30" fmla="*/ 49962132 w 567"/>
              <a:gd name="T31" fmla="*/ 14006453 h 430"/>
              <a:gd name="T32" fmla="*/ 48918688 w 567"/>
              <a:gd name="T33" fmla="*/ 15053509 h 430"/>
              <a:gd name="T34" fmla="*/ 31960292 w 567"/>
              <a:gd name="T35" fmla="*/ 18064428 h 430"/>
              <a:gd name="T36" fmla="*/ 18915260 w 567"/>
              <a:gd name="T37" fmla="*/ 34034383 h 430"/>
              <a:gd name="T38" fmla="*/ 13958090 w 567"/>
              <a:gd name="T39" fmla="*/ 42019360 h 430"/>
              <a:gd name="T40" fmla="*/ 19958703 w 567"/>
              <a:gd name="T41" fmla="*/ 37044940 h 430"/>
              <a:gd name="T42" fmla="*/ 27916180 w 567"/>
              <a:gd name="T43" fmla="*/ 27096462 h 430"/>
              <a:gd name="T44" fmla="*/ 30003428 w 567"/>
              <a:gd name="T45" fmla="*/ 26049406 h 430"/>
              <a:gd name="T46" fmla="*/ 48918688 w 567"/>
              <a:gd name="T47" fmla="*/ 23038487 h 430"/>
              <a:gd name="T48" fmla="*/ 49962132 w 567"/>
              <a:gd name="T49" fmla="*/ 23038487 h 430"/>
              <a:gd name="T50" fmla="*/ 56876165 w 567"/>
              <a:gd name="T51" fmla="*/ 23038487 h 430"/>
              <a:gd name="T52" fmla="*/ 68877392 w 567"/>
              <a:gd name="T53" fmla="*/ 9948479 h 430"/>
              <a:gd name="T54" fmla="*/ 72921503 w 567"/>
              <a:gd name="T55" fmla="*/ 9948479 h 430"/>
              <a:gd name="T56" fmla="*/ 72921503 w 567"/>
              <a:gd name="T57" fmla="*/ 14006453 h 430"/>
              <a:gd name="T58" fmla="*/ 59876472 w 567"/>
              <a:gd name="T59" fmla="*/ 27096462 h 430"/>
              <a:gd name="T60" fmla="*/ 57919609 w 567"/>
              <a:gd name="T61" fmla="*/ 28012907 h 430"/>
              <a:gd name="T62" fmla="*/ 49962132 w 567"/>
              <a:gd name="T63" fmla="*/ 28012907 h 430"/>
              <a:gd name="T64" fmla="*/ 31960292 w 567"/>
              <a:gd name="T65" fmla="*/ 31023464 h 430"/>
              <a:gd name="T66" fmla="*/ 24002815 w 567"/>
              <a:gd name="T67" fmla="*/ 41102915 h 430"/>
              <a:gd name="T68" fmla="*/ 24002815 w 567"/>
              <a:gd name="T69" fmla="*/ 41102915 h 430"/>
              <a:gd name="T70" fmla="*/ 4044112 w 567"/>
              <a:gd name="T71" fmla="*/ 55109368 h 430"/>
              <a:gd name="T72" fmla="*/ 3000307 w 567"/>
              <a:gd name="T73" fmla="*/ 56156424 h 43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67" h="430">
                <a:moveTo>
                  <a:pt x="23" y="429"/>
                </a:moveTo>
                <a:lnTo>
                  <a:pt x="23" y="429"/>
                </a:lnTo>
                <a:cubicBezTo>
                  <a:pt x="15" y="429"/>
                  <a:pt x="15" y="421"/>
                  <a:pt x="8" y="421"/>
                </a:cubicBezTo>
                <a:cubicBezTo>
                  <a:pt x="0" y="413"/>
                  <a:pt x="0" y="406"/>
                  <a:pt x="8" y="390"/>
                </a:cubicBezTo>
                <a:cubicBezTo>
                  <a:pt x="115" y="237"/>
                  <a:pt x="115" y="237"/>
                  <a:pt x="115" y="237"/>
                </a:cubicBezTo>
                <a:cubicBezTo>
                  <a:pt x="214" y="107"/>
                  <a:pt x="214" y="107"/>
                  <a:pt x="214" y="107"/>
                </a:cubicBezTo>
                <a:cubicBezTo>
                  <a:pt x="222" y="107"/>
                  <a:pt x="222" y="100"/>
                  <a:pt x="230" y="100"/>
                </a:cubicBezTo>
                <a:cubicBezTo>
                  <a:pt x="360" y="76"/>
                  <a:pt x="360" y="76"/>
                  <a:pt x="360" y="76"/>
                </a:cubicBezTo>
                <a:cubicBezTo>
                  <a:pt x="428" y="8"/>
                  <a:pt x="428" y="8"/>
                  <a:pt x="428" y="8"/>
                </a:cubicBezTo>
                <a:cubicBezTo>
                  <a:pt x="428" y="0"/>
                  <a:pt x="436" y="0"/>
                  <a:pt x="444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51" y="0"/>
                  <a:pt x="566" y="8"/>
                  <a:pt x="566" y="23"/>
                </a:cubicBezTo>
                <a:cubicBezTo>
                  <a:pt x="566" y="31"/>
                  <a:pt x="551" y="38"/>
                  <a:pt x="543" y="38"/>
                </a:cubicBezTo>
                <a:cubicBezTo>
                  <a:pt x="451" y="38"/>
                  <a:pt x="451" y="38"/>
                  <a:pt x="451" y="38"/>
                </a:cubicBezTo>
                <a:cubicBezTo>
                  <a:pt x="383" y="107"/>
                  <a:pt x="383" y="107"/>
                  <a:pt x="383" y="107"/>
                </a:cubicBezTo>
                <a:lnTo>
                  <a:pt x="375" y="115"/>
                </a:lnTo>
                <a:cubicBezTo>
                  <a:pt x="245" y="138"/>
                  <a:pt x="245" y="138"/>
                  <a:pt x="245" y="138"/>
                </a:cubicBezTo>
                <a:cubicBezTo>
                  <a:pt x="145" y="260"/>
                  <a:pt x="145" y="260"/>
                  <a:pt x="145" y="260"/>
                </a:cubicBezTo>
                <a:cubicBezTo>
                  <a:pt x="107" y="321"/>
                  <a:pt x="107" y="321"/>
                  <a:pt x="107" y="321"/>
                </a:cubicBezTo>
                <a:cubicBezTo>
                  <a:pt x="153" y="283"/>
                  <a:pt x="153" y="283"/>
                  <a:pt x="153" y="283"/>
                </a:cubicBezTo>
                <a:cubicBezTo>
                  <a:pt x="214" y="207"/>
                  <a:pt x="214" y="207"/>
                  <a:pt x="214" y="207"/>
                </a:cubicBezTo>
                <a:cubicBezTo>
                  <a:pt x="222" y="207"/>
                  <a:pt x="222" y="199"/>
                  <a:pt x="230" y="199"/>
                </a:cubicBezTo>
                <a:cubicBezTo>
                  <a:pt x="375" y="176"/>
                  <a:pt x="375" y="176"/>
                  <a:pt x="375" y="176"/>
                </a:cubicBezTo>
                <a:cubicBezTo>
                  <a:pt x="375" y="176"/>
                  <a:pt x="375" y="176"/>
                  <a:pt x="383" y="176"/>
                </a:cubicBezTo>
                <a:cubicBezTo>
                  <a:pt x="436" y="176"/>
                  <a:pt x="436" y="176"/>
                  <a:pt x="436" y="176"/>
                </a:cubicBezTo>
                <a:cubicBezTo>
                  <a:pt x="528" y="76"/>
                  <a:pt x="528" y="76"/>
                  <a:pt x="528" y="76"/>
                </a:cubicBezTo>
                <a:cubicBezTo>
                  <a:pt x="536" y="69"/>
                  <a:pt x="551" y="69"/>
                  <a:pt x="559" y="76"/>
                </a:cubicBezTo>
                <a:cubicBezTo>
                  <a:pt x="566" y="84"/>
                  <a:pt x="566" y="100"/>
                  <a:pt x="559" y="107"/>
                </a:cubicBezTo>
                <a:cubicBezTo>
                  <a:pt x="459" y="207"/>
                  <a:pt x="459" y="207"/>
                  <a:pt x="459" y="207"/>
                </a:cubicBezTo>
                <a:cubicBezTo>
                  <a:pt x="451" y="214"/>
                  <a:pt x="451" y="214"/>
                  <a:pt x="444" y="214"/>
                </a:cubicBezTo>
                <a:cubicBezTo>
                  <a:pt x="383" y="214"/>
                  <a:pt x="383" y="214"/>
                  <a:pt x="383" y="214"/>
                </a:cubicBezTo>
                <a:cubicBezTo>
                  <a:pt x="245" y="237"/>
                  <a:pt x="245" y="237"/>
                  <a:pt x="245" y="237"/>
                </a:cubicBezTo>
                <a:cubicBezTo>
                  <a:pt x="184" y="314"/>
                  <a:pt x="184" y="314"/>
                  <a:pt x="184" y="314"/>
                </a:cubicBezTo>
                <a:cubicBezTo>
                  <a:pt x="31" y="421"/>
                  <a:pt x="31" y="421"/>
                  <a:pt x="31" y="421"/>
                </a:cubicBezTo>
                <a:lnTo>
                  <a:pt x="23" y="42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5">
            <a:extLst>
              <a:ext uri="{FF2B5EF4-FFF2-40B4-BE49-F238E27FC236}">
                <a16:creationId xmlns:a16="http://schemas.microsoft.com/office/drawing/2014/main" id="{DCEFAB7A-B709-0A4C-9B85-6F23753DF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0593" y="9885677"/>
            <a:ext cx="833783" cy="150273"/>
          </a:xfrm>
          <a:custGeom>
            <a:avLst/>
            <a:gdLst>
              <a:gd name="T0" fmla="*/ 89170431 w 759"/>
              <a:gd name="T1" fmla="*/ 17422118 h 138"/>
              <a:gd name="T2" fmla="*/ 89170431 w 759"/>
              <a:gd name="T3" fmla="*/ 17422118 h 138"/>
              <a:gd name="T4" fmla="*/ 76228437 w 759"/>
              <a:gd name="T5" fmla="*/ 17422118 h 138"/>
              <a:gd name="T6" fmla="*/ 73251508 w 759"/>
              <a:gd name="T7" fmla="*/ 15514618 h 138"/>
              <a:gd name="T8" fmla="*/ 76228437 w 759"/>
              <a:gd name="T9" fmla="*/ 12589713 h 138"/>
              <a:gd name="T10" fmla="*/ 89170431 w 759"/>
              <a:gd name="T11" fmla="*/ 12589713 h 138"/>
              <a:gd name="T12" fmla="*/ 93052850 w 759"/>
              <a:gd name="T13" fmla="*/ 8647404 h 138"/>
              <a:gd name="T14" fmla="*/ 89170431 w 759"/>
              <a:gd name="T15" fmla="*/ 4832404 h 138"/>
              <a:gd name="T16" fmla="*/ 9835916 w 759"/>
              <a:gd name="T17" fmla="*/ 4832404 h 138"/>
              <a:gd name="T18" fmla="*/ 4917778 w 759"/>
              <a:gd name="T19" fmla="*/ 8647404 h 138"/>
              <a:gd name="T20" fmla="*/ 9835916 w 759"/>
              <a:gd name="T21" fmla="*/ 12589713 h 138"/>
              <a:gd name="T22" fmla="*/ 21742551 w 759"/>
              <a:gd name="T23" fmla="*/ 12589713 h 138"/>
              <a:gd name="T24" fmla="*/ 24719119 w 759"/>
              <a:gd name="T25" fmla="*/ 15514618 h 138"/>
              <a:gd name="T26" fmla="*/ 21742551 w 759"/>
              <a:gd name="T27" fmla="*/ 17422118 h 138"/>
              <a:gd name="T28" fmla="*/ 9835916 w 759"/>
              <a:gd name="T29" fmla="*/ 17422118 h 138"/>
              <a:gd name="T30" fmla="*/ 0 w 759"/>
              <a:gd name="T31" fmla="*/ 8647404 h 138"/>
              <a:gd name="T32" fmla="*/ 9835916 w 759"/>
              <a:gd name="T33" fmla="*/ 0 h 138"/>
              <a:gd name="T34" fmla="*/ 89170431 w 759"/>
              <a:gd name="T35" fmla="*/ 0 h 138"/>
              <a:gd name="T36" fmla="*/ 98100138 w 759"/>
              <a:gd name="T37" fmla="*/ 8647404 h 138"/>
              <a:gd name="T38" fmla="*/ 89170431 w 759"/>
              <a:gd name="T39" fmla="*/ 17422118 h 13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59" h="138">
                <a:moveTo>
                  <a:pt x="689" y="137"/>
                </a:moveTo>
                <a:lnTo>
                  <a:pt x="689" y="137"/>
                </a:lnTo>
                <a:cubicBezTo>
                  <a:pt x="589" y="137"/>
                  <a:pt x="589" y="137"/>
                  <a:pt x="589" y="137"/>
                </a:cubicBezTo>
                <a:cubicBezTo>
                  <a:pt x="574" y="137"/>
                  <a:pt x="566" y="130"/>
                  <a:pt x="566" y="122"/>
                </a:cubicBezTo>
                <a:cubicBezTo>
                  <a:pt x="566" y="107"/>
                  <a:pt x="574" y="99"/>
                  <a:pt x="589" y="99"/>
                </a:cubicBezTo>
                <a:cubicBezTo>
                  <a:pt x="689" y="99"/>
                  <a:pt x="689" y="99"/>
                  <a:pt x="689" y="99"/>
                </a:cubicBezTo>
                <a:cubicBezTo>
                  <a:pt x="704" y="99"/>
                  <a:pt x="719" y="84"/>
                  <a:pt x="719" y="68"/>
                </a:cubicBezTo>
                <a:cubicBezTo>
                  <a:pt x="719" y="53"/>
                  <a:pt x="704" y="38"/>
                  <a:pt x="689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54" y="38"/>
                  <a:pt x="38" y="53"/>
                  <a:pt x="38" y="68"/>
                </a:cubicBezTo>
                <a:cubicBezTo>
                  <a:pt x="38" y="84"/>
                  <a:pt x="54" y="99"/>
                  <a:pt x="76" y="99"/>
                </a:cubicBezTo>
                <a:cubicBezTo>
                  <a:pt x="168" y="99"/>
                  <a:pt x="168" y="99"/>
                  <a:pt x="168" y="99"/>
                </a:cubicBezTo>
                <a:cubicBezTo>
                  <a:pt x="176" y="99"/>
                  <a:pt x="191" y="107"/>
                  <a:pt x="191" y="122"/>
                </a:cubicBezTo>
                <a:cubicBezTo>
                  <a:pt x="191" y="130"/>
                  <a:pt x="176" y="137"/>
                  <a:pt x="168" y="137"/>
                </a:cubicBezTo>
                <a:cubicBezTo>
                  <a:pt x="76" y="137"/>
                  <a:pt x="76" y="137"/>
                  <a:pt x="76" y="137"/>
                </a:cubicBezTo>
                <a:cubicBezTo>
                  <a:pt x="31" y="137"/>
                  <a:pt x="0" y="107"/>
                  <a:pt x="0" y="68"/>
                </a:cubicBezTo>
                <a:cubicBezTo>
                  <a:pt x="0" y="30"/>
                  <a:pt x="31" y="0"/>
                  <a:pt x="76" y="0"/>
                </a:cubicBezTo>
                <a:cubicBezTo>
                  <a:pt x="689" y="0"/>
                  <a:pt x="689" y="0"/>
                  <a:pt x="689" y="0"/>
                </a:cubicBezTo>
                <a:cubicBezTo>
                  <a:pt x="727" y="0"/>
                  <a:pt x="758" y="30"/>
                  <a:pt x="758" y="68"/>
                </a:cubicBezTo>
                <a:cubicBezTo>
                  <a:pt x="758" y="107"/>
                  <a:pt x="727" y="137"/>
                  <a:pt x="689" y="1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6">
            <a:extLst>
              <a:ext uri="{FF2B5EF4-FFF2-40B4-BE49-F238E27FC236}">
                <a16:creationId xmlns:a16="http://schemas.microsoft.com/office/drawing/2014/main" id="{2A1BE028-D26D-5641-8C0B-2F88F0AC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5411" y="9953543"/>
            <a:ext cx="499299" cy="572014"/>
          </a:xfrm>
          <a:custGeom>
            <a:avLst/>
            <a:gdLst>
              <a:gd name="T0" fmla="*/ 54850876 w 453"/>
              <a:gd name="T1" fmla="*/ 67223068 h 521"/>
              <a:gd name="T2" fmla="*/ 54850876 w 453"/>
              <a:gd name="T3" fmla="*/ 67223068 h 521"/>
              <a:gd name="T4" fmla="*/ 4039071 w 453"/>
              <a:gd name="T5" fmla="*/ 67223068 h 521"/>
              <a:gd name="T6" fmla="*/ 0 w 453"/>
              <a:gd name="T7" fmla="*/ 63215536 h 521"/>
              <a:gd name="T8" fmla="*/ 0 w 453"/>
              <a:gd name="T9" fmla="*/ 1939047 h 521"/>
              <a:gd name="T10" fmla="*/ 2996637 w 453"/>
              <a:gd name="T11" fmla="*/ 0 h 521"/>
              <a:gd name="T12" fmla="*/ 4950840 w 453"/>
              <a:gd name="T13" fmla="*/ 1939047 h 521"/>
              <a:gd name="T14" fmla="*/ 4950840 w 453"/>
              <a:gd name="T15" fmla="*/ 61276488 h 521"/>
              <a:gd name="T16" fmla="*/ 53808803 w 453"/>
              <a:gd name="T17" fmla="*/ 61276488 h 521"/>
              <a:gd name="T18" fmla="*/ 53808803 w 453"/>
              <a:gd name="T19" fmla="*/ 1939047 h 521"/>
              <a:gd name="T20" fmla="*/ 55763006 w 453"/>
              <a:gd name="T21" fmla="*/ 0 h 521"/>
              <a:gd name="T22" fmla="*/ 58889948 w 453"/>
              <a:gd name="T23" fmla="*/ 1939047 h 521"/>
              <a:gd name="T24" fmla="*/ 58889948 w 453"/>
              <a:gd name="T25" fmla="*/ 63215536 h 521"/>
              <a:gd name="T26" fmla="*/ 54850876 w 453"/>
              <a:gd name="T27" fmla="*/ 67223068 h 52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53" h="521">
                <a:moveTo>
                  <a:pt x="421" y="520"/>
                </a:moveTo>
                <a:lnTo>
                  <a:pt x="421" y="520"/>
                </a:lnTo>
                <a:cubicBezTo>
                  <a:pt x="31" y="520"/>
                  <a:pt x="31" y="520"/>
                  <a:pt x="31" y="520"/>
                </a:cubicBezTo>
                <a:cubicBezTo>
                  <a:pt x="15" y="520"/>
                  <a:pt x="0" y="505"/>
                  <a:pt x="0" y="48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31" y="0"/>
                  <a:pt x="38" y="7"/>
                  <a:pt x="38" y="15"/>
                </a:cubicBezTo>
                <a:cubicBezTo>
                  <a:pt x="38" y="474"/>
                  <a:pt x="38" y="474"/>
                  <a:pt x="38" y="474"/>
                </a:cubicBezTo>
                <a:cubicBezTo>
                  <a:pt x="413" y="474"/>
                  <a:pt x="413" y="474"/>
                  <a:pt x="413" y="474"/>
                </a:cubicBezTo>
                <a:cubicBezTo>
                  <a:pt x="413" y="15"/>
                  <a:pt x="413" y="15"/>
                  <a:pt x="413" y="15"/>
                </a:cubicBezTo>
                <a:cubicBezTo>
                  <a:pt x="413" y="7"/>
                  <a:pt x="421" y="0"/>
                  <a:pt x="428" y="0"/>
                </a:cubicBezTo>
                <a:cubicBezTo>
                  <a:pt x="444" y="0"/>
                  <a:pt x="452" y="7"/>
                  <a:pt x="452" y="15"/>
                </a:cubicBezTo>
                <a:cubicBezTo>
                  <a:pt x="452" y="489"/>
                  <a:pt x="452" y="489"/>
                  <a:pt x="452" y="489"/>
                </a:cubicBezTo>
                <a:cubicBezTo>
                  <a:pt x="452" y="505"/>
                  <a:pt x="436" y="520"/>
                  <a:pt x="421" y="52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7">
            <a:extLst>
              <a:ext uri="{FF2B5EF4-FFF2-40B4-BE49-F238E27FC236}">
                <a16:creationId xmlns:a16="http://schemas.microsoft.com/office/drawing/2014/main" id="{D764D486-CFCF-4046-B6F2-5DDAB00EB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0533" y="9953543"/>
            <a:ext cx="193903" cy="193903"/>
          </a:xfrm>
          <a:custGeom>
            <a:avLst/>
            <a:gdLst>
              <a:gd name="T0" fmla="*/ 11712342 w 177"/>
              <a:gd name="T1" fmla="*/ 4890935 h 177"/>
              <a:gd name="T2" fmla="*/ 11712342 w 177"/>
              <a:gd name="T3" fmla="*/ 4890935 h 177"/>
              <a:gd name="T4" fmla="*/ 17632910 w 177"/>
              <a:gd name="T5" fmla="*/ 10811503 h 177"/>
              <a:gd name="T6" fmla="*/ 11712342 w 177"/>
              <a:gd name="T7" fmla="*/ 17761345 h 177"/>
              <a:gd name="T8" fmla="*/ 4890935 w 177"/>
              <a:gd name="T9" fmla="*/ 10811503 h 177"/>
              <a:gd name="T10" fmla="*/ 11712342 w 177"/>
              <a:gd name="T11" fmla="*/ 4890935 h 177"/>
              <a:gd name="T12" fmla="*/ 11712342 w 177"/>
              <a:gd name="T13" fmla="*/ 0 h 177"/>
              <a:gd name="T14" fmla="*/ 11712342 w 177"/>
              <a:gd name="T15" fmla="*/ 0 h 177"/>
              <a:gd name="T16" fmla="*/ 0 w 177"/>
              <a:gd name="T17" fmla="*/ 10811503 h 177"/>
              <a:gd name="T18" fmla="*/ 11712342 w 177"/>
              <a:gd name="T19" fmla="*/ 22652280 h 177"/>
              <a:gd name="T20" fmla="*/ 22652280 w 177"/>
              <a:gd name="T21" fmla="*/ 10811503 h 177"/>
              <a:gd name="T22" fmla="*/ 11712342 w 177"/>
              <a:gd name="T23" fmla="*/ 0 h 177"/>
              <a:gd name="T24" fmla="*/ 11712342 w 177"/>
              <a:gd name="T25" fmla="*/ 4890935 h 17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7" h="177">
                <a:moveTo>
                  <a:pt x="91" y="38"/>
                </a:moveTo>
                <a:lnTo>
                  <a:pt x="91" y="38"/>
                </a:lnTo>
                <a:cubicBezTo>
                  <a:pt x="114" y="38"/>
                  <a:pt x="137" y="61"/>
                  <a:pt x="137" y="84"/>
                </a:cubicBezTo>
                <a:cubicBezTo>
                  <a:pt x="137" y="115"/>
                  <a:pt x="114" y="138"/>
                  <a:pt x="91" y="138"/>
                </a:cubicBezTo>
                <a:cubicBezTo>
                  <a:pt x="61" y="138"/>
                  <a:pt x="38" y="115"/>
                  <a:pt x="38" y="84"/>
                </a:cubicBezTo>
                <a:cubicBezTo>
                  <a:pt x="38" y="61"/>
                  <a:pt x="61" y="38"/>
                  <a:pt x="91" y="38"/>
                </a:cubicBezTo>
                <a:lnTo>
                  <a:pt x="91" y="0"/>
                </a:lnTo>
                <a:cubicBezTo>
                  <a:pt x="38" y="0"/>
                  <a:pt x="0" y="38"/>
                  <a:pt x="0" y="84"/>
                </a:cubicBezTo>
                <a:cubicBezTo>
                  <a:pt x="0" y="138"/>
                  <a:pt x="38" y="176"/>
                  <a:pt x="91" y="176"/>
                </a:cubicBezTo>
                <a:cubicBezTo>
                  <a:pt x="137" y="176"/>
                  <a:pt x="176" y="138"/>
                  <a:pt x="176" y="84"/>
                </a:cubicBezTo>
                <a:cubicBezTo>
                  <a:pt x="176" y="38"/>
                  <a:pt x="137" y="0"/>
                  <a:pt x="91" y="0"/>
                </a:cubicBezTo>
                <a:lnTo>
                  <a:pt x="91" y="3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8">
            <a:extLst>
              <a:ext uri="{FF2B5EF4-FFF2-40B4-BE49-F238E27FC236}">
                <a16:creationId xmlns:a16="http://schemas.microsoft.com/office/drawing/2014/main" id="{7C9A8CA8-23B7-8B4A-B5D9-F274DF04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7818" y="9943848"/>
            <a:ext cx="329635" cy="489604"/>
          </a:xfrm>
          <a:custGeom>
            <a:avLst/>
            <a:gdLst>
              <a:gd name="T0" fmla="*/ 30816127 w 300"/>
              <a:gd name="T1" fmla="*/ 57640971 h 445"/>
              <a:gd name="T2" fmla="*/ 30816127 w 300"/>
              <a:gd name="T3" fmla="*/ 57640971 h 445"/>
              <a:gd name="T4" fmla="*/ 8027882 w 300"/>
              <a:gd name="T5" fmla="*/ 57640971 h 445"/>
              <a:gd name="T6" fmla="*/ 5049901 w 300"/>
              <a:gd name="T7" fmla="*/ 54655100 h 445"/>
              <a:gd name="T8" fmla="*/ 2977981 w 300"/>
              <a:gd name="T9" fmla="*/ 52707636 h 445"/>
              <a:gd name="T10" fmla="*/ 0 w 300"/>
              <a:gd name="T11" fmla="*/ 49721765 h 445"/>
              <a:gd name="T12" fmla="*/ 0 w 300"/>
              <a:gd name="T13" fmla="*/ 2985871 h 445"/>
              <a:gd name="T14" fmla="*/ 2977981 w 300"/>
              <a:gd name="T15" fmla="*/ 1038407 h 445"/>
              <a:gd name="T16" fmla="*/ 5049901 w 300"/>
              <a:gd name="T17" fmla="*/ 2985871 h 445"/>
              <a:gd name="T18" fmla="*/ 5049901 w 300"/>
              <a:gd name="T19" fmla="*/ 47644590 h 445"/>
              <a:gd name="T20" fmla="*/ 9969902 w 300"/>
              <a:gd name="T21" fmla="*/ 52707636 h 445"/>
              <a:gd name="T22" fmla="*/ 28744566 w 300"/>
              <a:gd name="T23" fmla="*/ 52707636 h 445"/>
              <a:gd name="T24" fmla="*/ 33794467 w 300"/>
              <a:gd name="T25" fmla="*/ 47644590 h 445"/>
              <a:gd name="T26" fmla="*/ 33794467 w 300"/>
              <a:gd name="T27" fmla="*/ 2985871 h 445"/>
              <a:gd name="T28" fmla="*/ 36772448 w 300"/>
              <a:gd name="T29" fmla="*/ 0 h 445"/>
              <a:gd name="T30" fmla="*/ 38714468 w 300"/>
              <a:gd name="T31" fmla="*/ 2985871 h 445"/>
              <a:gd name="T32" fmla="*/ 38714468 w 300"/>
              <a:gd name="T33" fmla="*/ 49721765 h 445"/>
              <a:gd name="T34" fmla="*/ 36772448 w 300"/>
              <a:gd name="T35" fmla="*/ 52707636 h 445"/>
              <a:gd name="T36" fmla="*/ 33794467 w 300"/>
              <a:gd name="T37" fmla="*/ 54655100 h 445"/>
              <a:gd name="T38" fmla="*/ 30816127 w 300"/>
              <a:gd name="T39" fmla="*/ 57640971 h 44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00" h="445">
                <a:moveTo>
                  <a:pt x="238" y="444"/>
                </a:moveTo>
                <a:lnTo>
                  <a:pt x="238" y="444"/>
                </a:lnTo>
                <a:cubicBezTo>
                  <a:pt x="62" y="444"/>
                  <a:pt x="62" y="444"/>
                  <a:pt x="62" y="444"/>
                </a:cubicBezTo>
                <a:cubicBezTo>
                  <a:pt x="46" y="444"/>
                  <a:pt x="39" y="436"/>
                  <a:pt x="39" y="421"/>
                </a:cubicBezTo>
                <a:cubicBezTo>
                  <a:pt x="39" y="413"/>
                  <a:pt x="31" y="406"/>
                  <a:pt x="23" y="406"/>
                </a:cubicBezTo>
                <a:cubicBezTo>
                  <a:pt x="8" y="406"/>
                  <a:pt x="0" y="398"/>
                  <a:pt x="0" y="38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8"/>
                  <a:pt x="23" y="8"/>
                </a:cubicBezTo>
                <a:cubicBezTo>
                  <a:pt x="31" y="8"/>
                  <a:pt x="39" y="15"/>
                  <a:pt x="39" y="23"/>
                </a:cubicBezTo>
                <a:cubicBezTo>
                  <a:pt x="39" y="367"/>
                  <a:pt x="39" y="367"/>
                  <a:pt x="39" y="367"/>
                </a:cubicBezTo>
                <a:cubicBezTo>
                  <a:pt x="62" y="375"/>
                  <a:pt x="69" y="390"/>
                  <a:pt x="77" y="406"/>
                </a:cubicBezTo>
                <a:cubicBezTo>
                  <a:pt x="222" y="406"/>
                  <a:pt x="222" y="406"/>
                  <a:pt x="222" y="406"/>
                </a:cubicBezTo>
                <a:cubicBezTo>
                  <a:pt x="230" y="390"/>
                  <a:pt x="245" y="375"/>
                  <a:pt x="261" y="367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15"/>
                  <a:pt x="268" y="0"/>
                  <a:pt x="284" y="0"/>
                </a:cubicBezTo>
                <a:cubicBezTo>
                  <a:pt x="291" y="0"/>
                  <a:pt x="299" y="15"/>
                  <a:pt x="299" y="23"/>
                </a:cubicBezTo>
                <a:cubicBezTo>
                  <a:pt x="299" y="383"/>
                  <a:pt x="299" y="383"/>
                  <a:pt x="299" y="383"/>
                </a:cubicBezTo>
                <a:cubicBezTo>
                  <a:pt x="299" y="398"/>
                  <a:pt x="291" y="406"/>
                  <a:pt x="284" y="406"/>
                </a:cubicBezTo>
                <a:cubicBezTo>
                  <a:pt x="268" y="406"/>
                  <a:pt x="261" y="413"/>
                  <a:pt x="261" y="421"/>
                </a:cubicBezTo>
                <a:cubicBezTo>
                  <a:pt x="261" y="436"/>
                  <a:pt x="253" y="444"/>
                  <a:pt x="238" y="4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Line 359">
            <a:extLst>
              <a:ext uri="{FF2B5EF4-FFF2-40B4-BE49-F238E27FC236}">
                <a16:creationId xmlns:a16="http://schemas.microsoft.com/office/drawing/2014/main" id="{2FF91BD1-6E4B-624D-9562-D0834A864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2354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5" name="Line 360">
            <a:extLst>
              <a:ext uri="{FF2B5EF4-FFF2-40B4-BE49-F238E27FC236}">
                <a16:creationId xmlns:a16="http://schemas.microsoft.com/office/drawing/2014/main" id="{CD4ED0D4-A322-1246-815A-DBE16B7EF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8969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6" name="Line 361">
            <a:extLst>
              <a:ext uri="{FF2B5EF4-FFF2-40B4-BE49-F238E27FC236}">
                <a16:creationId xmlns:a16="http://schemas.microsoft.com/office/drawing/2014/main" id="{F577120C-3228-4146-B613-98AE47D4D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0434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7" name="Line 362">
            <a:extLst>
              <a:ext uri="{FF2B5EF4-FFF2-40B4-BE49-F238E27FC236}">
                <a16:creationId xmlns:a16="http://schemas.microsoft.com/office/drawing/2014/main" id="{519A7ABA-7942-A14A-A543-65D11D4CF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1898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8" name="Line 363">
            <a:extLst>
              <a:ext uri="{FF2B5EF4-FFF2-40B4-BE49-F238E27FC236}">
                <a16:creationId xmlns:a16="http://schemas.microsoft.com/office/drawing/2014/main" id="{9EA2CED2-9F4C-834B-8AAB-827BCA2EE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516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9" name="Line 364">
            <a:extLst>
              <a:ext uri="{FF2B5EF4-FFF2-40B4-BE49-F238E27FC236}">
                <a16:creationId xmlns:a16="http://schemas.microsoft.com/office/drawing/2014/main" id="{E5953366-A71A-7441-9344-919CEE3F3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5132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" name="Line 365">
            <a:extLst>
              <a:ext uri="{FF2B5EF4-FFF2-40B4-BE49-F238E27FC236}">
                <a16:creationId xmlns:a16="http://schemas.microsoft.com/office/drawing/2014/main" id="{248842FB-7844-704E-878B-4BFFEC549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6596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1" name="Line 366">
            <a:extLst>
              <a:ext uri="{FF2B5EF4-FFF2-40B4-BE49-F238E27FC236}">
                <a16:creationId xmlns:a16="http://schemas.microsoft.com/office/drawing/2014/main" id="{29828E36-BE94-2D48-8D83-09DFE22E0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8060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2" name="Line 367">
            <a:extLst>
              <a:ext uri="{FF2B5EF4-FFF2-40B4-BE49-F238E27FC236}">
                <a16:creationId xmlns:a16="http://schemas.microsoft.com/office/drawing/2014/main" id="{645FF0B6-8188-7347-B909-CE2E59927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4679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3" name="Line 368">
            <a:extLst>
              <a:ext uri="{FF2B5EF4-FFF2-40B4-BE49-F238E27FC236}">
                <a16:creationId xmlns:a16="http://schemas.microsoft.com/office/drawing/2014/main" id="{30687144-FC31-1E49-8EF6-B08E7DBEC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6143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4" name="Line 369">
            <a:extLst>
              <a:ext uri="{FF2B5EF4-FFF2-40B4-BE49-F238E27FC236}">
                <a16:creationId xmlns:a16="http://schemas.microsoft.com/office/drawing/2014/main" id="{6D34408F-7408-C04E-AE7C-C486E9DC3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2758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5" name="Line 370">
            <a:extLst>
              <a:ext uri="{FF2B5EF4-FFF2-40B4-BE49-F238E27FC236}">
                <a16:creationId xmlns:a16="http://schemas.microsoft.com/office/drawing/2014/main" id="{7BA0D32D-CDC7-E74F-BA81-ABA88B866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223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6" name="Line 371">
            <a:extLst>
              <a:ext uri="{FF2B5EF4-FFF2-40B4-BE49-F238E27FC236}">
                <a16:creationId xmlns:a16="http://schemas.microsoft.com/office/drawing/2014/main" id="{5C96BE88-061C-DE4F-ABA6-6A9A073AE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0841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7" name="Line 372">
            <a:extLst>
              <a:ext uri="{FF2B5EF4-FFF2-40B4-BE49-F238E27FC236}">
                <a16:creationId xmlns:a16="http://schemas.microsoft.com/office/drawing/2014/main" id="{EA502A66-B4AA-9444-8E5A-0692DC469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2306" y="566828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8" name="Freeform 373">
            <a:extLst>
              <a:ext uri="{FF2B5EF4-FFF2-40B4-BE49-F238E27FC236}">
                <a16:creationId xmlns:a16="http://schemas.microsoft.com/office/drawing/2014/main" id="{E3155214-A0DF-3F42-B8EB-010B92650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921" y="5668284"/>
            <a:ext cx="135732" cy="4846"/>
          </a:xfrm>
          <a:custGeom>
            <a:avLst/>
            <a:gdLst>
              <a:gd name="T0" fmla="*/ 0 w 124"/>
              <a:gd name="T1" fmla="*/ 0 h 1"/>
              <a:gd name="T2" fmla="*/ 13749389 w 124"/>
              <a:gd name="T3" fmla="*/ 0 h 1"/>
              <a:gd name="T4" fmla="*/ 15805560 w 124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" h="1">
                <a:moveTo>
                  <a:pt x="0" y="0"/>
                </a:moveTo>
                <a:lnTo>
                  <a:pt x="107" y="0"/>
                </a:lnTo>
                <a:lnTo>
                  <a:pt x="123" y="0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9" name="Freeform 374">
            <a:extLst>
              <a:ext uri="{FF2B5EF4-FFF2-40B4-BE49-F238E27FC236}">
                <a16:creationId xmlns:a16="http://schemas.microsoft.com/office/drawing/2014/main" id="{4631089D-E043-3443-9AD0-1858F0CC0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385" y="5668284"/>
            <a:ext cx="116342" cy="33932"/>
          </a:xfrm>
          <a:custGeom>
            <a:avLst/>
            <a:gdLst>
              <a:gd name="T0" fmla="*/ 0 w 108"/>
              <a:gd name="T1" fmla="*/ 0 h 31"/>
              <a:gd name="T2" fmla="*/ 9582856 w 108"/>
              <a:gd name="T3" fmla="*/ 0 h 31"/>
              <a:gd name="T4" fmla="*/ 13316303 w 108"/>
              <a:gd name="T5" fmla="*/ 3854789 h 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" h="31">
                <a:moveTo>
                  <a:pt x="0" y="0"/>
                </a:moveTo>
                <a:lnTo>
                  <a:pt x="77" y="0"/>
                </a:lnTo>
                <a:lnTo>
                  <a:pt x="107" y="30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" name="Freeform 375">
            <a:extLst>
              <a:ext uri="{FF2B5EF4-FFF2-40B4-BE49-F238E27FC236}">
                <a16:creationId xmlns:a16="http://schemas.microsoft.com/office/drawing/2014/main" id="{0C3B0DD4-12FF-1043-ABAB-C538D6BB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833" y="5789472"/>
            <a:ext cx="58171" cy="116342"/>
          </a:xfrm>
          <a:custGeom>
            <a:avLst/>
            <a:gdLst>
              <a:gd name="T0" fmla="*/ 0 w 55"/>
              <a:gd name="T1" fmla="*/ 0 h 108"/>
              <a:gd name="T2" fmla="*/ 6478385 w 55"/>
              <a:gd name="T3" fmla="*/ 6720417 h 108"/>
              <a:gd name="T4" fmla="*/ 6478385 w 55"/>
              <a:gd name="T5" fmla="*/ 13316303 h 1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" h="108">
                <a:moveTo>
                  <a:pt x="0" y="0"/>
                </a:moveTo>
                <a:lnTo>
                  <a:pt x="54" y="54"/>
                </a:lnTo>
                <a:lnTo>
                  <a:pt x="54" y="107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1" name="Freeform 376">
            <a:extLst>
              <a:ext uri="{FF2B5EF4-FFF2-40B4-BE49-F238E27FC236}">
                <a16:creationId xmlns:a16="http://schemas.microsoft.com/office/drawing/2014/main" id="{C5F7D55E-AF74-C642-891A-F7911562C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004" y="6046395"/>
            <a:ext cx="4846" cy="135732"/>
          </a:xfrm>
          <a:custGeom>
            <a:avLst/>
            <a:gdLst>
              <a:gd name="T0" fmla="*/ 0 w 1"/>
              <a:gd name="T1" fmla="*/ 0 h 123"/>
              <a:gd name="T2" fmla="*/ 0 w 1"/>
              <a:gd name="T3" fmla="*/ 4962861 h 123"/>
              <a:gd name="T4" fmla="*/ 0 w 1"/>
              <a:gd name="T5" fmla="*/ 15932976 h 1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23">
                <a:moveTo>
                  <a:pt x="0" y="0"/>
                </a:moveTo>
                <a:lnTo>
                  <a:pt x="0" y="38"/>
                </a:lnTo>
                <a:lnTo>
                  <a:pt x="0" y="122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2" name="Line 377">
            <a:extLst>
              <a:ext uri="{FF2B5EF4-FFF2-40B4-BE49-F238E27FC236}">
                <a16:creationId xmlns:a16="http://schemas.microsoft.com/office/drawing/2014/main" id="{56E515BD-5131-404C-AA87-A3B57EBAB6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004" y="6313010"/>
            <a:ext cx="4846" cy="13573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3" name="Freeform 378">
            <a:extLst>
              <a:ext uri="{FF2B5EF4-FFF2-40B4-BE49-F238E27FC236}">
                <a16:creationId xmlns:a16="http://schemas.microsoft.com/office/drawing/2014/main" id="{7BA2FF6A-530D-0744-83B0-702859EF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004" y="6584474"/>
            <a:ext cx="4846" cy="135732"/>
          </a:xfrm>
          <a:custGeom>
            <a:avLst/>
            <a:gdLst>
              <a:gd name="T0" fmla="*/ 0 w 1"/>
              <a:gd name="T1" fmla="*/ 0 h 123"/>
              <a:gd name="T2" fmla="*/ 0 w 1"/>
              <a:gd name="T3" fmla="*/ 12929168 h 123"/>
              <a:gd name="T4" fmla="*/ 0 w 1"/>
              <a:gd name="T5" fmla="*/ 15932976 h 1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23">
                <a:moveTo>
                  <a:pt x="0" y="0"/>
                </a:moveTo>
                <a:lnTo>
                  <a:pt x="0" y="99"/>
                </a:lnTo>
                <a:lnTo>
                  <a:pt x="0" y="122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4" name="Freeform 379">
            <a:extLst>
              <a:ext uri="{FF2B5EF4-FFF2-40B4-BE49-F238E27FC236}">
                <a16:creationId xmlns:a16="http://schemas.microsoft.com/office/drawing/2014/main" id="{58037711-C5CF-4743-AB26-94A1E19E1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004" y="6851093"/>
            <a:ext cx="43627" cy="116342"/>
          </a:xfrm>
          <a:custGeom>
            <a:avLst/>
            <a:gdLst>
              <a:gd name="T0" fmla="*/ 0 w 39"/>
              <a:gd name="T1" fmla="*/ 0 h 108"/>
              <a:gd name="T2" fmla="*/ 0 w 39"/>
              <a:gd name="T3" fmla="*/ 8587317 h 108"/>
              <a:gd name="T4" fmla="*/ 5099726 w 39"/>
              <a:gd name="T5" fmla="*/ 13316303 h 1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" h="108">
                <a:moveTo>
                  <a:pt x="0" y="0"/>
                </a:moveTo>
                <a:lnTo>
                  <a:pt x="0" y="69"/>
                </a:lnTo>
                <a:lnTo>
                  <a:pt x="38" y="107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5" name="Freeform 380">
            <a:extLst>
              <a:ext uri="{FF2B5EF4-FFF2-40B4-BE49-F238E27FC236}">
                <a16:creationId xmlns:a16="http://schemas.microsoft.com/office/drawing/2014/main" id="{541A780B-E4A5-CC4F-84CB-8F654C3F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736" y="7064386"/>
            <a:ext cx="121188" cy="53322"/>
          </a:xfrm>
          <a:custGeom>
            <a:avLst/>
            <a:gdLst>
              <a:gd name="T0" fmla="*/ 0 w 109"/>
              <a:gd name="T1" fmla="*/ 0 h 47"/>
              <a:gd name="T2" fmla="*/ 6098326 w 109"/>
              <a:gd name="T3" fmla="*/ 6349480 h 47"/>
              <a:gd name="T4" fmla="*/ 14317540 w 109"/>
              <a:gd name="T5" fmla="*/ 6349480 h 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" h="47">
                <a:moveTo>
                  <a:pt x="0" y="0"/>
                </a:moveTo>
                <a:lnTo>
                  <a:pt x="46" y="46"/>
                </a:lnTo>
                <a:lnTo>
                  <a:pt x="108" y="46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6" name="Freeform 381">
            <a:extLst>
              <a:ext uri="{FF2B5EF4-FFF2-40B4-BE49-F238E27FC236}">
                <a16:creationId xmlns:a16="http://schemas.microsoft.com/office/drawing/2014/main" id="{D38FFB25-ECAE-5D4C-BAA5-62DE4126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810" y="7112862"/>
            <a:ext cx="135732" cy="4846"/>
          </a:xfrm>
          <a:custGeom>
            <a:avLst/>
            <a:gdLst>
              <a:gd name="T0" fmla="*/ 0 w 124"/>
              <a:gd name="T1" fmla="*/ 0 h 1"/>
              <a:gd name="T2" fmla="*/ 3983652 w 124"/>
              <a:gd name="T3" fmla="*/ 0 h 1"/>
              <a:gd name="T4" fmla="*/ 15805560 w 124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" h="1">
                <a:moveTo>
                  <a:pt x="0" y="0"/>
                </a:moveTo>
                <a:lnTo>
                  <a:pt x="31" y="0"/>
                </a:lnTo>
                <a:lnTo>
                  <a:pt x="123" y="0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7" name="Line 382">
            <a:extLst>
              <a:ext uri="{FF2B5EF4-FFF2-40B4-BE49-F238E27FC236}">
                <a16:creationId xmlns:a16="http://schemas.microsoft.com/office/drawing/2014/main" id="{8CA6D959-B900-114B-96BB-9995415C4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274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8" name="Line 383">
            <a:extLst>
              <a:ext uri="{FF2B5EF4-FFF2-40B4-BE49-F238E27FC236}">
                <a16:creationId xmlns:a16="http://schemas.microsoft.com/office/drawing/2014/main" id="{504D1519-108F-D441-86A0-1C47A4A00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2890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9" name="Line 384">
            <a:extLst>
              <a:ext uri="{FF2B5EF4-FFF2-40B4-BE49-F238E27FC236}">
                <a16:creationId xmlns:a16="http://schemas.microsoft.com/office/drawing/2014/main" id="{CBC64BF7-05E7-6841-86EF-3365D1B7F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354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" name="Line 385">
            <a:extLst>
              <a:ext uri="{FF2B5EF4-FFF2-40B4-BE49-F238E27FC236}">
                <a16:creationId xmlns:a16="http://schemas.microsoft.com/office/drawing/2014/main" id="{0A90ACD9-D2DF-0644-9CA7-8C1023909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0972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1" name="Line 386">
            <a:extLst>
              <a:ext uri="{FF2B5EF4-FFF2-40B4-BE49-F238E27FC236}">
                <a16:creationId xmlns:a16="http://schemas.microsoft.com/office/drawing/2014/main" id="{84C90DE4-0C9E-284E-9636-BAF5AB928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437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2" name="Line 387">
            <a:extLst>
              <a:ext uri="{FF2B5EF4-FFF2-40B4-BE49-F238E27FC236}">
                <a16:creationId xmlns:a16="http://schemas.microsoft.com/office/drawing/2014/main" id="{04CB9A5B-32F9-BF4C-AC08-02CC1C600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9052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3" name="Line 388">
            <a:extLst>
              <a:ext uri="{FF2B5EF4-FFF2-40B4-BE49-F238E27FC236}">
                <a16:creationId xmlns:a16="http://schemas.microsoft.com/office/drawing/2014/main" id="{D5765818-2E89-F849-BC75-EBCF5F12D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0516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4" name="Line 389">
            <a:extLst>
              <a:ext uri="{FF2B5EF4-FFF2-40B4-BE49-F238E27FC236}">
                <a16:creationId xmlns:a16="http://schemas.microsoft.com/office/drawing/2014/main" id="{3F7A83B5-DC5C-F24B-ADE9-A8F29C353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7135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5" name="Line 390">
            <a:extLst>
              <a:ext uri="{FF2B5EF4-FFF2-40B4-BE49-F238E27FC236}">
                <a16:creationId xmlns:a16="http://schemas.microsoft.com/office/drawing/2014/main" id="{79DAFC03-87CC-BD40-9E9B-CDD4B214F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8599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6" name="Line 391">
            <a:extLst>
              <a:ext uri="{FF2B5EF4-FFF2-40B4-BE49-F238E27FC236}">
                <a16:creationId xmlns:a16="http://schemas.microsoft.com/office/drawing/2014/main" id="{C21E2593-BFE0-2144-8179-56DA97EBC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063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Line 392">
            <a:extLst>
              <a:ext uri="{FF2B5EF4-FFF2-40B4-BE49-F238E27FC236}">
                <a16:creationId xmlns:a16="http://schemas.microsoft.com/office/drawing/2014/main" id="{5C94B8D0-AAB3-F24C-95D1-FB567E038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6679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8" name="Line 393">
            <a:extLst>
              <a:ext uri="{FF2B5EF4-FFF2-40B4-BE49-F238E27FC236}">
                <a16:creationId xmlns:a16="http://schemas.microsoft.com/office/drawing/2014/main" id="{5A3EBCBA-1747-D844-9AC6-7409822A1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8143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9" name="Line 394">
            <a:extLst>
              <a:ext uri="{FF2B5EF4-FFF2-40B4-BE49-F238E27FC236}">
                <a16:creationId xmlns:a16="http://schemas.microsoft.com/office/drawing/2014/main" id="{ED8CD5EA-A40D-2F4C-A5DC-EBE771A8A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4761" y="7112862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0" name="Line 395">
            <a:extLst>
              <a:ext uri="{FF2B5EF4-FFF2-40B4-BE49-F238E27FC236}">
                <a16:creationId xmlns:a16="http://schemas.microsoft.com/office/drawing/2014/main" id="{D5B598E9-6A49-9F4A-817F-E5F8CDF01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6835" y="7151643"/>
            <a:ext cx="92102" cy="101798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1" name="Line 396">
            <a:extLst>
              <a:ext uri="{FF2B5EF4-FFF2-40B4-BE49-F238E27FC236}">
                <a16:creationId xmlns:a16="http://schemas.microsoft.com/office/drawing/2014/main" id="{6EEEF0D8-9056-1E45-938F-3E8927BB3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2263" y="7364936"/>
            <a:ext cx="4846" cy="13573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2" name="Line 397">
            <a:extLst>
              <a:ext uri="{FF2B5EF4-FFF2-40B4-BE49-F238E27FC236}">
                <a16:creationId xmlns:a16="http://schemas.microsoft.com/office/drawing/2014/main" id="{8CAD9288-F8A0-3C48-8E24-1CDD6E728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2263" y="7631551"/>
            <a:ext cx="4846" cy="13573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3" name="Line 398">
            <a:extLst>
              <a:ext uri="{FF2B5EF4-FFF2-40B4-BE49-F238E27FC236}">
                <a16:creationId xmlns:a16="http://schemas.microsoft.com/office/drawing/2014/main" id="{15D25EFF-F844-D94F-B639-851EA4053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2263" y="7903016"/>
            <a:ext cx="4846" cy="13573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4" name="Line 399">
            <a:extLst>
              <a:ext uri="{FF2B5EF4-FFF2-40B4-BE49-F238E27FC236}">
                <a16:creationId xmlns:a16="http://schemas.microsoft.com/office/drawing/2014/main" id="{01AAE37D-7BDD-DE43-AA37-0EABCE469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2263" y="8169634"/>
            <a:ext cx="4846" cy="13573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5" name="Line 400">
            <a:extLst>
              <a:ext uri="{FF2B5EF4-FFF2-40B4-BE49-F238E27FC236}">
                <a16:creationId xmlns:a16="http://schemas.microsoft.com/office/drawing/2014/main" id="{1BB743B4-483E-5840-9B15-1700CFF4C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36499" y="8431403"/>
            <a:ext cx="92106" cy="9210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6" name="Line 401">
            <a:extLst>
              <a:ext uri="{FF2B5EF4-FFF2-40B4-BE49-F238E27FC236}">
                <a16:creationId xmlns:a16="http://schemas.microsoft.com/office/drawing/2014/main" id="{3E9E294C-E534-644A-832E-9C14E6292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0097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7" name="Line 402">
            <a:extLst>
              <a:ext uri="{FF2B5EF4-FFF2-40B4-BE49-F238E27FC236}">
                <a16:creationId xmlns:a16="http://schemas.microsoft.com/office/drawing/2014/main" id="{95FDA3F1-C7EC-E54C-B88E-F3A637C5F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06716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8" name="Line 403">
            <a:extLst>
              <a:ext uri="{FF2B5EF4-FFF2-40B4-BE49-F238E27FC236}">
                <a16:creationId xmlns:a16="http://schemas.microsoft.com/office/drawing/2014/main" id="{23302A38-DD9E-5A43-8A82-949A1B703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3331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9" name="Line 404">
            <a:extLst>
              <a:ext uri="{FF2B5EF4-FFF2-40B4-BE49-F238E27FC236}">
                <a16:creationId xmlns:a16="http://schemas.microsoft.com/office/drawing/2014/main" id="{1CD3623A-53DC-A24C-BFA9-E10288ABE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44795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0" name="Line 405">
            <a:extLst>
              <a:ext uri="{FF2B5EF4-FFF2-40B4-BE49-F238E27FC236}">
                <a16:creationId xmlns:a16="http://schemas.microsoft.com/office/drawing/2014/main" id="{01750D68-86A2-8041-A2ED-A73F34B16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16260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1" name="Line 406">
            <a:extLst>
              <a:ext uri="{FF2B5EF4-FFF2-40B4-BE49-F238E27FC236}">
                <a16:creationId xmlns:a16="http://schemas.microsoft.com/office/drawing/2014/main" id="{3111E0C6-9895-104A-8CE2-A63AC59BC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82878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2" name="Line 407">
            <a:extLst>
              <a:ext uri="{FF2B5EF4-FFF2-40B4-BE49-F238E27FC236}">
                <a16:creationId xmlns:a16="http://schemas.microsoft.com/office/drawing/2014/main" id="{7298F903-AA27-5248-BE21-46E296418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4343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3" name="Line 408">
            <a:extLst>
              <a:ext uri="{FF2B5EF4-FFF2-40B4-BE49-F238E27FC236}">
                <a16:creationId xmlns:a16="http://schemas.microsoft.com/office/drawing/2014/main" id="{7832C56F-9F60-D347-B2EE-ECC5C571F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20958" y="8591372"/>
            <a:ext cx="130886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4" name="Line 409">
            <a:extLst>
              <a:ext uri="{FF2B5EF4-FFF2-40B4-BE49-F238E27FC236}">
                <a16:creationId xmlns:a16="http://schemas.microsoft.com/office/drawing/2014/main" id="{B7C5F14B-6345-8C48-AA13-F9E5614DD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92422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5" name="Line 410">
            <a:extLst>
              <a:ext uri="{FF2B5EF4-FFF2-40B4-BE49-F238E27FC236}">
                <a16:creationId xmlns:a16="http://schemas.microsoft.com/office/drawing/2014/main" id="{0E8ED39D-537A-B246-A19F-923A9E864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9041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6" name="Line 411">
            <a:extLst>
              <a:ext uri="{FF2B5EF4-FFF2-40B4-BE49-F238E27FC236}">
                <a16:creationId xmlns:a16="http://schemas.microsoft.com/office/drawing/2014/main" id="{F5CA97ED-5E6C-6546-93FC-56FC53846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25656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7" name="Line 412">
            <a:extLst>
              <a:ext uri="{FF2B5EF4-FFF2-40B4-BE49-F238E27FC236}">
                <a16:creationId xmlns:a16="http://schemas.microsoft.com/office/drawing/2014/main" id="{7A94CB77-8978-D747-90A8-864CF4ABE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97120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8" name="Line 413">
            <a:extLst>
              <a:ext uri="{FF2B5EF4-FFF2-40B4-BE49-F238E27FC236}">
                <a16:creationId xmlns:a16="http://schemas.microsoft.com/office/drawing/2014/main" id="{4D9F581A-DEBC-B546-BA54-06E80FA99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8585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9" name="Line 414">
            <a:extLst>
              <a:ext uri="{FF2B5EF4-FFF2-40B4-BE49-F238E27FC236}">
                <a16:creationId xmlns:a16="http://schemas.microsoft.com/office/drawing/2014/main" id="{4288A704-938F-784B-8591-6E6F07A57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5203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0" name="Line 415">
            <a:extLst>
              <a:ext uri="{FF2B5EF4-FFF2-40B4-BE49-F238E27FC236}">
                <a16:creationId xmlns:a16="http://schemas.microsoft.com/office/drawing/2014/main" id="{EEA19CBE-6102-AD4A-9C9E-51E182769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06667" y="8591372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1" name="Line 416">
            <a:extLst>
              <a:ext uri="{FF2B5EF4-FFF2-40B4-BE49-F238E27FC236}">
                <a16:creationId xmlns:a16="http://schemas.microsoft.com/office/drawing/2014/main" id="{2FCDE8EE-E272-9746-B89A-6A8F115B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351" y="8673782"/>
            <a:ext cx="92102" cy="9210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2" name="Freeform 417">
            <a:extLst>
              <a:ext uri="{FF2B5EF4-FFF2-40B4-BE49-F238E27FC236}">
                <a16:creationId xmlns:a16="http://schemas.microsoft.com/office/drawing/2014/main" id="{594C1D5D-0859-DB49-ACB7-B6F0E385E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1149" y="8901617"/>
            <a:ext cx="4849" cy="135732"/>
          </a:xfrm>
          <a:custGeom>
            <a:avLst/>
            <a:gdLst>
              <a:gd name="T0" fmla="*/ 0 w 1"/>
              <a:gd name="T1" fmla="*/ 0 h 124"/>
              <a:gd name="T2" fmla="*/ 0 w 1"/>
              <a:gd name="T3" fmla="*/ 11821908 h 124"/>
              <a:gd name="T4" fmla="*/ 0 w 1"/>
              <a:gd name="T5" fmla="*/ 15805560 h 1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24">
                <a:moveTo>
                  <a:pt x="0" y="0"/>
                </a:moveTo>
                <a:lnTo>
                  <a:pt x="0" y="92"/>
                </a:lnTo>
                <a:lnTo>
                  <a:pt x="0" y="123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3" name="Line 418">
            <a:extLst>
              <a:ext uri="{FF2B5EF4-FFF2-40B4-BE49-F238E27FC236}">
                <a16:creationId xmlns:a16="http://schemas.microsoft.com/office/drawing/2014/main" id="{C6009F7C-CB85-0F4B-A8C4-AA3FEF260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41149" y="9173081"/>
            <a:ext cx="4849" cy="13573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4" name="Line 419">
            <a:extLst>
              <a:ext uri="{FF2B5EF4-FFF2-40B4-BE49-F238E27FC236}">
                <a16:creationId xmlns:a16="http://schemas.microsoft.com/office/drawing/2014/main" id="{14275159-2E5B-6D45-95F6-5EFC5C027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41149" y="9439699"/>
            <a:ext cx="4849" cy="13573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5" name="Freeform 420">
            <a:extLst>
              <a:ext uri="{FF2B5EF4-FFF2-40B4-BE49-F238E27FC236}">
                <a16:creationId xmlns:a16="http://schemas.microsoft.com/office/drawing/2014/main" id="{C3AC229A-FFB9-C44E-8721-15185E1F0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1149" y="9711164"/>
            <a:ext cx="19390" cy="126037"/>
          </a:xfrm>
          <a:custGeom>
            <a:avLst/>
            <a:gdLst>
              <a:gd name="T0" fmla="*/ 0 w 16"/>
              <a:gd name="T1" fmla="*/ 0 h 116"/>
              <a:gd name="T2" fmla="*/ 0 w 16"/>
              <a:gd name="T3" fmla="*/ 12534079 h 116"/>
              <a:gd name="T4" fmla="*/ 2362597 w 16"/>
              <a:gd name="T5" fmla="*/ 14559756 h 1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" h="116">
                <a:moveTo>
                  <a:pt x="0" y="0"/>
                </a:moveTo>
                <a:lnTo>
                  <a:pt x="0" y="99"/>
                </a:lnTo>
                <a:lnTo>
                  <a:pt x="15" y="115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6" name="Freeform 421">
            <a:extLst>
              <a:ext uri="{FF2B5EF4-FFF2-40B4-BE49-F238E27FC236}">
                <a16:creationId xmlns:a16="http://schemas.microsoft.com/office/drawing/2014/main" id="{AA08F461-6E5D-0749-ADCF-81E142226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2645" y="9938999"/>
            <a:ext cx="101798" cy="77561"/>
          </a:xfrm>
          <a:custGeom>
            <a:avLst/>
            <a:gdLst>
              <a:gd name="T0" fmla="*/ 0 w 93"/>
              <a:gd name="T1" fmla="*/ 0 h 69"/>
              <a:gd name="T2" fmla="*/ 8866208 w 93"/>
              <a:gd name="T3" fmla="*/ 9214678 h 69"/>
              <a:gd name="T4" fmla="*/ 11821730 w 93"/>
              <a:gd name="T5" fmla="*/ 9214678 h 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3" h="69">
                <a:moveTo>
                  <a:pt x="0" y="0"/>
                </a:moveTo>
                <a:lnTo>
                  <a:pt x="69" y="68"/>
                </a:lnTo>
                <a:lnTo>
                  <a:pt x="92" y="68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7" name="Freeform 422">
            <a:extLst>
              <a:ext uri="{FF2B5EF4-FFF2-40B4-BE49-F238E27FC236}">
                <a16:creationId xmlns:a16="http://schemas.microsoft.com/office/drawing/2014/main" id="{A3406088-5510-E743-AD9D-A9903BBBC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5328" y="10011714"/>
            <a:ext cx="135732" cy="4846"/>
          </a:xfrm>
          <a:custGeom>
            <a:avLst/>
            <a:gdLst>
              <a:gd name="T0" fmla="*/ 0 w 123"/>
              <a:gd name="T1" fmla="*/ 0 h 1"/>
              <a:gd name="T2" fmla="*/ 9011063 w 123"/>
              <a:gd name="T3" fmla="*/ 0 h 1"/>
              <a:gd name="T4" fmla="*/ 15932976 w 123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3" h="1">
                <a:moveTo>
                  <a:pt x="0" y="0"/>
                </a:moveTo>
                <a:lnTo>
                  <a:pt x="69" y="0"/>
                </a:lnTo>
                <a:lnTo>
                  <a:pt x="122" y="0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8" name="Line 423">
            <a:extLst>
              <a:ext uri="{FF2B5EF4-FFF2-40B4-BE49-F238E27FC236}">
                <a16:creationId xmlns:a16="http://schemas.microsoft.com/office/drawing/2014/main" id="{643DD39B-DEC5-7349-8AF8-114B10EDE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6793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9" name="Line 424">
            <a:extLst>
              <a:ext uri="{FF2B5EF4-FFF2-40B4-BE49-F238E27FC236}">
                <a16:creationId xmlns:a16="http://schemas.microsoft.com/office/drawing/2014/main" id="{E3775521-12B1-0349-A0BD-F34F82158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3408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0" name="Line 425">
            <a:extLst>
              <a:ext uri="{FF2B5EF4-FFF2-40B4-BE49-F238E27FC236}">
                <a16:creationId xmlns:a16="http://schemas.microsoft.com/office/drawing/2014/main" id="{0803A287-7106-B748-A4C7-62D80EC14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94872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1" name="Line 426">
            <a:extLst>
              <a:ext uri="{FF2B5EF4-FFF2-40B4-BE49-F238E27FC236}">
                <a16:creationId xmlns:a16="http://schemas.microsoft.com/office/drawing/2014/main" id="{D2E53C42-FB32-944E-AFE6-8119FC892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1491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2" name="Line 427">
            <a:extLst>
              <a:ext uri="{FF2B5EF4-FFF2-40B4-BE49-F238E27FC236}">
                <a16:creationId xmlns:a16="http://schemas.microsoft.com/office/drawing/2014/main" id="{D5300FD8-131B-8146-8DC4-7C9A28013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2955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Line 428">
            <a:extLst>
              <a:ext uri="{FF2B5EF4-FFF2-40B4-BE49-F238E27FC236}">
                <a16:creationId xmlns:a16="http://schemas.microsoft.com/office/drawing/2014/main" id="{E0618F4B-39D3-7442-956D-A92630DDD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99570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429">
            <a:extLst>
              <a:ext uri="{FF2B5EF4-FFF2-40B4-BE49-F238E27FC236}">
                <a16:creationId xmlns:a16="http://schemas.microsoft.com/office/drawing/2014/main" id="{4BAAB6A5-63D1-D940-AC07-42321A9B5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1035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Line 430">
            <a:extLst>
              <a:ext uri="{FF2B5EF4-FFF2-40B4-BE49-F238E27FC236}">
                <a16:creationId xmlns:a16="http://schemas.microsoft.com/office/drawing/2014/main" id="{2BA5A684-2BA2-4A44-A009-E089E604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42499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Line 431">
            <a:extLst>
              <a:ext uri="{FF2B5EF4-FFF2-40B4-BE49-F238E27FC236}">
                <a16:creationId xmlns:a16="http://schemas.microsoft.com/office/drawing/2014/main" id="{3C92385C-DFE6-E44A-B619-310DDBF67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09118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7" name="Line 432">
            <a:extLst>
              <a:ext uri="{FF2B5EF4-FFF2-40B4-BE49-F238E27FC236}">
                <a16:creationId xmlns:a16="http://schemas.microsoft.com/office/drawing/2014/main" id="{F7BF2DE8-F2B7-3846-A8FF-1BA2E3F0B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75733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8" name="Line 433">
            <a:extLst>
              <a:ext uri="{FF2B5EF4-FFF2-40B4-BE49-F238E27FC236}">
                <a16:creationId xmlns:a16="http://schemas.microsoft.com/office/drawing/2014/main" id="{A7968FE1-4C4C-D74F-BCB7-B1AF3BEBD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7197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9" name="Line 434">
            <a:extLst>
              <a:ext uri="{FF2B5EF4-FFF2-40B4-BE49-F238E27FC236}">
                <a16:creationId xmlns:a16="http://schemas.microsoft.com/office/drawing/2014/main" id="{5BD6362A-3B84-BC4B-90C1-CC35FB17E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8662" y="10011714"/>
            <a:ext cx="135732" cy="484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0" name="Freeform 435">
            <a:extLst>
              <a:ext uri="{FF2B5EF4-FFF2-40B4-BE49-F238E27FC236}">
                <a16:creationId xmlns:a16="http://schemas.microsoft.com/office/drawing/2014/main" id="{D0DB189A-6C9C-A94E-A056-919A8C152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5280" y="10011714"/>
            <a:ext cx="135732" cy="4846"/>
          </a:xfrm>
          <a:custGeom>
            <a:avLst/>
            <a:gdLst>
              <a:gd name="T0" fmla="*/ 0 w 123"/>
              <a:gd name="T1" fmla="*/ 0 h 1"/>
              <a:gd name="T2" fmla="*/ 4962861 w 123"/>
              <a:gd name="T3" fmla="*/ 0 h 1"/>
              <a:gd name="T4" fmla="*/ 15932976 w 123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3" h="1">
                <a:moveTo>
                  <a:pt x="0" y="0"/>
                </a:moveTo>
                <a:lnTo>
                  <a:pt x="38" y="0"/>
                </a:lnTo>
                <a:lnTo>
                  <a:pt x="122" y="0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1" name="Freeform 436">
            <a:extLst>
              <a:ext uri="{FF2B5EF4-FFF2-40B4-BE49-F238E27FC236}">
                <a16:creationId xmlns:a16="http://schemas.microsoft.com/office/drawing/2014/main" id="{8E82FBBB-E4F6-3343-9C39-CB78D01D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6744" y="10011714"/>
            <a:ext cx="101798" cy="96952"/>
          </a:xfrm>
          <a:custGeom>
            <a:avLst/>
            <a:gdLst>
              <a:gd name="T0" fmla="*/ 0 w 93"/>
              <a:gd name="T1" fmla="*/ 0 h 86"/>
              <a:gd name="T2" fmla="*/ 1028070 w 93"/>
              <a:gd name="T3" fmla="*/ 0 h 86"/>
              <a:gd name="T4" fmla="*/ 11821730 w 93"/>
              <a:gd name="T5" fmla="*/ 11585427 h 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3" h="86">
                <a:moveTo>
                  <a:pt x="0" y="0"/>
                </a:moveTo>
                <a:lnTo>
                  <a:pt x="8" y="0"/>
                </a:lnTo>
                <a:lnTo>
                  <a:pt x="92" y="85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2" name="Line 437">
            <a:extLst>
              <a:ext uri="{FF2B5EF4-FFF2-40B4-BE49-F238E27FC236}">
                <a16:creationId xmlns:a16="http://schemas.microsoft.com/office/drawing/2014/main" id="{600ECD5D-70E8-574F-AEBF-BA6548DDD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50647" y="10200768"/>
            <a:ext cx="4846" cy="13573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3" name="Line 438">
            <a:extLst>
              <a:ext uri="{FF2B5EF4-FFF2-40B4-BE49-F238E27FC236}">
                <a16:creationId xmlns:a16="http://schemas.microsoft.com/office/drawing/2014/main" id="{AC7E3120-5E97-E047-8F93-9A4873E82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50647" y="10467386"/>
            <a:ext cx="4846" cy="13573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Line 439">
            <a:extLst>
              <a:ext uri="{FF2B5EF4-FFF2-40B4-BE49-F238E27FC236}">
                <a16:creationId xmlns:a16="http://schemas.microsoft.com/office/drawing/2014/main" id="{FAF2104D-E16E-514A-A9C5-CD42E0B1A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50647" y="10734001"/>
            <a:ext cx="4846" cy="135732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5" name="Freeform 440">
            <a:extLst>
              <a:ext uri="{FF2B5EF4-FFF2-40B4-BE49-F238E27FC236}">
                <a16:creationId xmlns:a16="http://schemas.microsoft.com/office/drawing/2014/main" id="{AEA6E8B3-7759-E14B-AA50-97E8384BF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0647" y="11005466"/>
            <a:ext cx="4846" cy="135732"/>
          </a:xfrm>
          <a:custGeom>
            <a:avLst/>
            <a:gdLst>
              <a:gd name="T0" fmla="*/ 0 w 1"/>
              <a:gd name="T1" fmla="*/ 0 h 124"/>
              <a:gd name="T2" fmla="*/ 0 w 1"/>
              <a:gd name="T3" fmla="*/ 1028085 h 124"/>
              <a:gd name="T4" fmla="*/ 0 w 1"/>
              <a:gd name="T5" fmla="*/ 15805560 h 1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24">
                <a:moveTo>
                  <a:pt x="0" y="0"/>
                </a:moveTo>
                <a:lnTo>
                  <a:pt x="0" y="8"/>
                </a:lnTo>
                <a:lnTo>
                  <a:pt x="0" y="123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6" name="Line 441">
            <a:extLst>
              <a:ext uri="{FF2B5EF4-FFF2-40B4-BE49-F238E27FC236}">
                <a16:creationId xmlns:a16="http://schemas.microsoft.com/office/drawing/2014/main" id="{018105D5-D14E-E940-AEA3-C8E4F73CB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74884" y="11267235"/>
            <a:ext cx="92106" cy="92106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7" name="Line 442">
            <a:extLst>
              <a:ext uri="{FF2B5EF4-FFF2-40B4-BE49-F238E27FC236}">
                <a16:creationId xmlns:a16="http://schemas.microsoft.com/office/drawing/2014/main" id="{A4DCA9F9-9D38-3C4B-96F1-7E07FBB5D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68787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8" name="Line 443">
            <a:extLst>
              <a:ext uri="{FF2B5EF4-FFF2-40B4-BE49-F238E27FC236}">
                <a16:creationId xmlns:a16="http://schemas.microsoft.com/office/drawing/2014/main" id="{A44F1DB6-4C0A-D145-945E-46479341D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35405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9" name="Line 444">
            <a:extLst>
              <a:ext uri="{FF2B5EF4-FFF2-40B4-BE49-F238E27FC236}">
                <a16:creationId xmlns:a16="http://schemas.microsoft.com/office/drawing/2014/main" id="{8E2D9280-9F99-4D4D-8430-7DD26D9AD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06870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0" name="Line 445">
            <a:extLst>
              <a:ext uri="{FF2B5EF4-FFF2-40B4-BE49-F238E27FC236}">
                <a16:creationId xmlns:a16="http://schemas.microsoft.com/office/drawing/2014/main" id="{4AF53111-CAB0-654B-AF73-E6BCF5E31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3485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1" name="Line 446">
            <a:extLst>
              <a:ext uri="{FF2B5EF4-FFF2-40B4-BE49-F238E27FC236}">
                <a16:creationId xmlns:a16="http://schemas.microsoft.com/office/drawing/2014/main" id="{B83AB3D0-E7DC-9B47-B42B-6C45A4426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44949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" name="Line 447">
            <a:extLst>
              <a:ext uri="{FF2B5EF4-FFF2-40B4-BE49-F238E27FC236}">
                <a16:creationId xmlns:a16="http://schemas.microsoft.com/office/drawing/2014/main" id="{FB69AED3-76D8-7248-A25D-E98E2F27A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11568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" name="Line 448">
            <a:extLst>
              <a:ext uri="{FF2B5EF4-FFF2-40B4-BE49-F238E27FC236}">
                <a16:creationId xmlns:a16="http://schemas.microsoft.com/office/drawing/2014/main" id="{DE8B04D1-0274-7E42-A282-A1A3BCEDE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83032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Line 449">
            <a:extLst>
              <a:ext uri="{FF2B5EF4-FFF2-40B4-BE49-F238E27FC236}">
                <a16:creationId xmlns:a16="http://schemas.microsoft.com/office/drawing/2014/main" id="{1348FC0C-0B64-304A-B8CF-44BC20F61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49647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5" name="Line 450">
            <a:extLst>
              <a:ext uri="{FF2B5EF4-FFF2-40B4-BE49-F238E27FC236}">
                <a16:creationId xmlns:a16="http://schemas.microsoft.com/office/drawing/2014/main" id="{FF678C6B-8CA1-FB41-B152-4BD28A38C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21112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6" name="Line 451">
            <a:extLst>
              <a:ext uri="{FF2B5EF4-FFF2-40B4-BE49-F238E27FC236}">
                <a16:creationId xmlns:a16="http://schemas.microsoft.com/office/drawing/2014/main" id="{A54374A1-0485-D749-93FA-32216E169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92576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Line 452">
            <a:extLst>
              <a:ext uri="{FF2B5EF4-FFF2-40B4-BE49-F238E27FC236}">
                <a16:creationId xmlns:a16="http://schemas.microsoft.com/office/drawing/2014/main" id="{CE0FCF70-D0A1-604E-A3C4-B0B7F0850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9194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8" name="Line 453">
            <a:extLst>
              <a:ext uri="{FF2B5EF4-FFF2-40B4-BE49-F238E27FC236}">
                <a16:creationId xmlns:a16="http://schemas.microsoft.com/office/drawing/2014/main" id="{1B42072F-04DD-1146-ABDF-A13AEDA66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25810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Line 454">
            <a:extLst>
              <a:ext uri="{FF2B5EF4-FFF2-40B4-BE49-F238E27FC236}">
                <a16:creationId xmlns:a16="http://schemas.microsoft.com/office/drawing/2014/main" id="{CB9F4566-8417-E84F-9B38-CEC2C7F73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7274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0" name="Line 455">
            <a:extLst>
              <a:ext uri="{FF2B5EF4-FFF2-40B4-BE49-F238E27FC236}">
                <a16:creationId xmlns:a16="http://schemas.microsoft.com/office/drawing/2014/main" id="{452899B9-5DE4-C44B-AB50-1302BECD0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68738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1" name="Line 456">
            <a:extLst>
              <a:ext uri="{FF2B5EF4-FFF2-40B4-BE49-F238E27FC236}">
                <a16:creationId xmlns:a16="http://schemas.microsoft.com/office/drawing/2014/main" id="{27C3BEB1-1D9C-B144-823D-ACF5A0E99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35357" y="11432053"/>
            <a:ext cx="135732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2" name="Line 457">
            <a:extLst>
              <a:ext uri="{FF2B5EF4-FFF2-40B4-BE49-F238E27FC236}">
                <a16:creationId xmlns:a16="http://schemas.microsoft.com/office/drawing/2014/main" id="{5959B7B4-5F52-314B-B55F-C4656ED14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6821" y="11432053"/>
            <a:ext cx="48476" cy="4849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3" name="Freeform 458">
            <a:extLst>
              <a:ext uri="{FF2B5EF4-FFF2-40B4-BE49-F238E27FC236}">
                <a16:creationId xmlns:a16="http://schemas.microsoft.com/office/drawing/2014/main" id="{10E9FC8D-115F-AC4D-8C37-82B88853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767" y="5464685"/>
            <a:ext cx="397501" cy="397501"/>
          </a:xfrm>
          <a:custGeom>
            <a:avLst/>
            <a:gdLst>
              <a:gd name="T0" fmla="*/ 46810353 w 361"/>
              <a:gd name="T1" fmla="*/ 24058510 h 360"/>
              <a:gd name="T2" fmla="*/ 46810353 w 361"/>
              <a:gd name="T3" fmla="*/ 24058510 h 360"/>
              <a:gd name="T4" fmla="*/ 23925516 w 361"/>
              <a:gd name="T5" fmla="*/ 46940020 h 360"/>
              <a:gd name="T6" fmla="*/ 0 w 361"/>
              <a:gd name="T7" fmla="*/ 24058510 h 360"/>
              <a:gd name="T8" fmla="*/ 23925516 w 361"/>
              <a:gd name="T9" fmla="*/ 0 h 360"/>
              <a:gd name="T10" fmla="*/ 46810353 w 361"/>
              <a:gd name="T11" fmla="*/ 24058510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1" h="360">
                <a:moveTo>
                  <a:pt x="360" y="184"/>
                </a:moveTo>
                <a:lnTo>
                  <a:pt x="360" y="184"/>
                </a:lnTo>
                <a:cubicBezTo>
                  <a:pt x="360" y="283"/>
                  <a:pt x="283" y="359"/>
                  <a:pt x="184" y="359"/>
                </a:cubicBezTo>
                <a:cubicBezTo>
                  <a:pt x="84" y="359"/>
                  <a:pt x="0" y="283"/>
                  <a:pt x="0" y="184"/>
                </a:cubicBezTo>
                <a:cubicBezTo>
                  <a:pt x="0" y="84"/>
                  <a:pt x="84" y="0"/>
                  <a:pt x="184" y="0"/>
                </a:cubicBezTo>
                <a:cubicBezTo>
                  <a:pt x="283" y="0"/>
                  <a:pt x="360" y="84"/>
                  <a:pt x="360" y="1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59">
            <a:extLst>
              <a:ext uri="{FF2B5EF4-FFF2-40B4-BE49-F238E27FC236}">
                <a16:creationId xmlns:a16="http://schemas.microsoft.com/office/drawing/2014/main" id="{11CCE0CE-9459-444E-8806-41A7CEE2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5" y="6894719"/>
            <a:ext cx="397501" cy="392655"/>
          </a:xfrm>
          <a:custGeom>
            <a:avLst/>
            <a:gdLst>
              <a:gd name="T0" fmla="*/ 46810353 w 361"/>
              <a:gd name="T1" fmla="*/ 22579910 h 359"/>
              <a:gd name="T2" fmla="*/ 46810353 w 361"/>
              <a:gd name="T3" fmla="*/ 22579910 h 359"/>
              <a:gd name="T4" fmla="*/ 23015012 w 361"/>
              <a:gd name="T5" fmla="*/ 45929914 h 359"/>
              <a:gd name="T6" fmla="*/ 0 w 361"/>
              <a:gd name="T7" fmla="*/ 22579910 h 359"/>
              <a:gd name="T8" fmla="*/ 23015012 w 361"/>
              <a:gd name="T9" fmla="*/ 0 h 359"/>
              <a:gd name="T10" fmla="*/ 46810353 w 361"/>
              <a:gd name="T11" fmla="*/ 22579910 h 3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1" h="359">
                <a:moveTo>
                  <a:pt x="360" y="176"/>
                </a:moveTo>
                <a:lnTo>
                  <a:pt x="360" y="176"/>
                </a:lnTo>
                <a:cubicBezTo>
                  <a:pt x="360" y="274"/>
                  <a:pt x="276" y="358"/>
                  <a:pt x="177" y="358"/>
                </a:cubicBezTo>
                <a:cubicBezTo>
                  <a:pt x="77" y="358"/>
                  <a:pt x="0" y="274"/>
                  <a:pt x="0" y="176"/>
                </a:cubicBezTo>
                <a:cubicBezTo>
                  <a:pt x="0" y="76"/>
                  <a:pt x="77" y="0"/>
                  <a:pt x="177" y="0"/>
                </a:cubicBezTo>
                <a:cubicBezTo>
                  <a:pt x="276" y="0"/>
                  <a:pt x="360" y="76"/>
                  <a:pt x="360" y="1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60">
            <a:extLst>
              <a:ext uri="{FF2B5EF4-FFF2-40B4-BE49-F238E27FC236}">
                <a16:creationId xmlns:a16="http://schemas.microsoft.com/office/drawing/2014/main" id="{390D50E7-226B-0246-80E5-5495FA11A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921" y="8407164"/>
            <a:ext cx="387806" cy="397501"/>
          </a:xfrm>
          <a:custGeom>
            <a:avLst/>
            <a:gdLst>
              <a:gd name="T0" fmla="*/ 45690776 w 352"/>
              <a:gd name="T1" fmla="*/ 23925516 h 361"/>
              <a:gd name="T2" fmla="*/ 45690776 w 352"/>
              <a:gd name="T3" fmla="*/ 23925516 h 361"/>
              <a:gd name="T4" fmla="*/ 22910511 w 352"/>
              <a:gd name="T5" fmla="*/ 46810353 h 361"/>
              <a:gd name="T6" fmla="*/ 0 w 352"/>
              <a:gd name="T7" fmla="*/ 23925516 h 361"/>
              <a:gd name="T8" fmla="*/ 22910511 w 352"/>
              <a:gd name="T9" fmla="*/ 0 h 361"/>
              <a:gd name="T10" fmla="*/ 45690776 w 352"/>
              <a:gd name="T11" fmla="*/ 23925516 h 3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2" h="361">
                <a:moveTo>
                  <a:pt x="351" y="184"/>
                </a:moveTo>
                <a:lnTo>
                  <a:pt x="351" y="184"/>
                </a:lnTo>
                <a:cubicBezTo>
                  <a:pt x="351" y="283"/>
                  <a:pt x="274" y="360"/>
                  <a:pt x="176" y="360"/>
                </a:cubicBezTo>
                <a:cubicBezTo>
                  <a:pt x="76" y="360"/>
                  <a:pt x="0" y="283"/>
                  <a:pt x="0" y="184"/>
                </a:cubicBezTo>
                <a:cubicBezTo>
                  <a:pt x="0" y="84"/>
                  <a:pt x="76" y="0"/>
                  <a:pt x="176" y="0"/>
                </a:cubicBezTo>
                <a:cubicBezTo>
                  <a:pt x="274" y="0"/>
                  <a:pt x="351" y="84"/>
                  <a:pt x="351" y="1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61">
            <a:extLst>
              <a:ext uri="{FF2B5EF4-FFF2-40B4-BE49-F238E27FC236}">
                <a16:creationId xmlns:a16="http://schemas.microsoft.com/office/drawing/2014/main" id="{A2986915-0E7D-D344-956A-8E7460DA4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200" y="9812961"/>
            <a:ext cx="397501" cy="397501"/>
          </a:xfrm>
          <a:custGeom>
            <a:avLst/>
            <a:gdLst>
              <a:gd name="T0" fmla="*/ 46810353 w 361"/>
              <a:gd name="T1" fmla="*/ 23012409 h 360"/>
              <a:gd name="T2" fmla="*/ 46810353 w 361"/>
              <a:gd name="T3" fmla="*/ 23012409 h 360"/>
              <a:gd name="T4" fmla="*/ 23925516 w 361"/>
              <a:gd name="T5" fmla="*/ 46940020 h 360"/>
              <a:gd name="T6" fmla="*/ 0 w 361"/>
              <a:gd name="T7" fmla="*/ 23012409 h 360"/>
              <a:gd name="T8" fmla="*/ 23925516 w 361"/>
              <a:gd name="T9" fmla="*/ 0 h 360"/>
              <a:gd name="T10" fmla="*/ 46810353 w 361"/>
              <a:gd name="T11" fmla="*/ 23012409 h 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1" h="360">
                <a:moveTo>
                  <a:pt x="360" y="176"/>
                </a:moveTo>
                <a:lnTo>
                  <a:pt x="360" y="176"/>
                </a:lnTo>
                <a:cubicBezTo>
                  <a:pt x="360" y="275"/>
                  <a:pt x="283" y="359"/>
                  <a:pt x="184" y="359"/>
                </a:cubicBezTo>
                <a:cubicBezTo>
                  <a:pt x="84" y="359"/>
                  <a:pt x="0" y="275"/>
                  <a:pt x="0" y="176"/>
                </a:cubicBezTo>
                <a:cubicBezTo>
                  <a:pt x="0" y="76"/>
                  <a:pt x="84" y="0"/>
                  <a:pt x="184" y="0"/>
                </a:cubicBezTo>
                <a:cubicBezTo>
                  <a:pt x="283" y="0"/>
                  <a:pt x="360" y="76"/>
                  <a:pt x="360" y="1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CuadroTexto 528">
            <a:extLst>
              <a:ext uri="{FF2B5EF4-FFF2-40B4-BE49-F238E27FC236}">
                <a16:creationId xmlns:a16="http://schemas.microsoft.com/office/drawing/2014/main" id="{FCEFE9CA-2431-F447-A284-FA393C629381}"/>
              </a:ext>
            </a:extLst>
          </p:cNvPr>
          <p:cNvSpPr txBox="1"/>
          <p:nvPr/>
        </p:nvSpPr>
        <p:spPr>
          <a:xfrm>
            <a:off x="16278232" y="8395409"/>
            <a:ext cx="542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30" name="CuadroTexto 529">
            <a:extLst>
              <a:ext uri="{FF2B5EF4-FFF2-40B4-BE49-F238E27FC236}">
                <a16:creationId xmlns:a16="http://schemas.microsoft.com/office/drawing/2014/main" id="{E5565E7D-4CFD-FF48-A87A-481F9AABC175}"/>
              </a:ext>
            </a:extLst>
          </p:cNvPr>
          <p:cNvSpPr txBox="1"/>
          <p:nvPr/>
        </p:nvSpPr>
        <p:spPr>
          <a:xfrm>
            <a:off x="11931869" y="700033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31" name="CuadroTexto 530">
            <a:extLst>
              <a:ext uri="{FF2B5EF4-FFF2-40B4-BE49-F238E27FC236}">
                <a16:creationId xmlns:a16="http://schemas.microsoft.com/office/drawing/2014/main" id="{D8D16F3A-06EC-F940-A9E7-E8D258519B44}"/>
              </a:ext>
            </a:extLst>
          </p:cNvPr>
          <p:cNvSpPr txBox="1"/>
          <p:nvPr/>
        </p:nvSpPr>
        <p:spPr>
          <a:xfrm>
            <a:off x="7550486" y="5493269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32" name="CuadroTexto 531">
            <a:extLst>
              <a:ext uri="{FF2B5EF4-FFF2-40B4-BE49-F238E27FC236}">
                <a16:creationId xmlns:a16="http://schemas.microsoft.com/office/drawing/2014/main" id="{F9409413-CB29-914E-BAC3-8F18E3BA00CE}"/>
              </a:ext>
            </a:extLst>
          </p:cNvPr>
          <p:cNvSpPr txBox="1"/>
          <p:nvPr/>
        </p:nvSpPr>
        <p:spPr>
          <a:xfrm>
            <a:off x="3031362" y="4070869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9AD7E9D-68B5-3A44-965E-277E977A7807}"/>
              </a:ext>
            </a:extLst>
          </p:cNvPr>
          <p:cNvGrpSpPr/>
          <p:nvPr/>
        </p:nvGrpSpPr>
        <p:grpSpPr>
          <a:xfrm>
            <a:off x="1422353" y="7424289"/>
            <a:ext cx="3647430" cy="1477328"/>
            <a:chOff x="5532065" y="11069053"/>
            <a:chExt cx="3647430" cy="1477328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F2D0E5CC-4DE1-6C4C-898F-27A8E2CE924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78091DC-8621-3C4F-9219-270F6533EA26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29E4779-AEA5-E343-9A09-7AD4E9BA087C}"/>
              </a:ext>
            </a:extLst>
          </p:cNvPr>
          <p:cNvGrpSpPr/>
          <p:nvPr/>
        </p:nvGrpSpPr>
        <p:grpSpPr>
          <a:xfrm>
            <a:off x="5970290" y="8916204"/>
            <a:ext cx="3647430" cy="1477328"/>
            <a:chOff x="5532065" y="11069053"/>
            <a:chExt cx="3647430" cy="1477328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C7D2058E-1695-5946-8DB2-A5295CA6BF8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A5FCE72-6BF5-9847-B4B6-7D8ED68B5CE7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055129A-6E63-F845-B5E4-9D88D6DB2F34}"/>
              </a:ext>
            </a:extLst>
          </p:cNvPr>
          <p:cNvGrpSpPr/>
          <p:nvPr/>
        </p:nvGrpSpPr>
        <p:grpSpPr>
          <a:xfrm>
            <a:off x="10373848" y="10480309"/>
            <a:ext cx="3647430" cy="1477328"/>
            <a:chOff x="5532065" y="11069053"/>
            <a:chExt cx="3647430" cy="1477328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0087DC95-0843-334B-BA36-DEDE6311444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00B928F-40A8-CA4B-A24D-727084BAA205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034E92D-03A2-D740-A6AC-096764DFF8A6}"/>
              </a:ext>
            </a:extLst>
          </p:cNvPr>
          <p:cNvGrpSpPr/>
          <p:nvPr/>
        </p:nvGrpSpPr>
        <p:grpSpPr>
          <a:xfrm>
            <a:off x="14657090" y="11611277"/>
            <a:ext cx="3647430" cy="1477328"/>
            <a:chOff x="5532065" y="11069053"/>
            <a:chExt cx="3647430" cy="1477328"/>
          </a:xfrm>
        </p:grpSpPr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B30597D1-F42B-814D-861C-3F155910818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7F62418-2048-9542-89E2-339D623EAD6B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57B70A06-5738-3A4C-A697-D534B7189DD0}"/>
              </a:ext>
            </a:extLst>
          </p:cNvPr>
          <p:cNvGrpSpPr/>
          <p:nvPr/>
        </p:nvGrpSpPr>
        <p:grpSpPr>
          <a:xfrm>
            <a:off x="2668308" y="672198"/>
            <a:ext cx="19041035" cy="2561450"/>
            <a:chOff x="2668308" y="861425"/>
            <a:chExt cx="19041035" cy="2561450"/>
          </a:xfrm>
        </p:grpSpPr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88CFFFA6-FC72-5E4F-AB87-31E68735A9D6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2F3D1249-8047-004C-AD29-9227DC4BA68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C91C0AE2-54F2-CA44-A062-23DC82AD6F7A}"/>
              </a:ext>
            </a:extLst>
          </p:cNvPr>
          <p:cNvGrpSpPr/>
          <p:nvPr/>
        </p:nvGrpSpPr>
        <p:grpSpPr>
          <a:xfrm>
            <a:off x="6552753" y="1022444"/>
            <a:ext cx="16304949" cy="10632826"/>
            <a:chOff x="6552753" y="1022444"/>
            <a:chExt cx="16304949" cy="10632826"/>
          </a:xfrm>
        </p:grpSpPr>
        <p:sp>
          <p:nvSpPr>
            <p:cNvPr id="565" name="Freeform 382">
              <a:extLst>
                <a:ext uri="{FF2B5EF4-FFF2-40B4-BE49-F238E27FC236}">
                  <a16:creationId xmlns:a16="http://schemas.microsoft.com/office/drawing/2014/main" id="{3AAD15A5-16CC-3447-9933-A052C578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2753" y="1022444"/>
              <a:ext cx="6585430" cy="6811355"/>
            </a:xfrm>
            <a:custGeom>
              <a:avLst/>
              <a:gdLst>
                <a:gd name="T0" fmla="*/ 782737225 w 6042"/>
                <a:gd name="T1" fmla="*/ 510002840 h 6250"/>
                <a:gd name="T2" fmla="*/ 782737225 w 6042"/>
                <a:gd name="T3" fmla="*/ 510002840 h 6250"/>
                <a:gd name="T4" fmla="*/ 390915243 w 6042"/>
                <a:gd name="T5" fmla="*/ 809501831 h 6250"/>
                <a:gd name="T6" fmla="*/ 0 w 6042"/>
                <a:gd name="T7" fmla="*/ 510002840 h 6250"/>
                <a:gd name="T8" fmla="*/ 222991280 w 6042"/>
                <a:gd name="T9" fmla="*/ 238484959 h 6250"/>
                <a:gd name="T10" fmla="*/ 390915243 w 6042"/>
                <a:gd name="T11" fmla="*/ 0 h 6250"/>
                <a:gd name="T12" fmla="*/ 390915243 w 6042"/>
                <a:gd name="T13" fmla="*/ 0 h 62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42" h="6250">
                  <a:moveTo>
                    <a:pt x="6041" y="3937"/>
                  </a:moveTo>
                  <a:lnTo>
                    <a:pt x="6041" y="3937"/>
                  </a:lnTo>
                  <a:cubicBezTo>
                    <a:pt x="6041" y="5217"/>
                    <a:pt x="4690" y="6249"/>
                    <a:pt x="3017" y="6249"/>
                  </a:cubicBezTo>
                  <a:cubicBezTo>
                    <a:pt x="1353" y="6249"/>
                    <a:pt x="0" y="5217"/>
                    <a:pt x="0" y="3937"/>
                  </a:cubicBezTo>
                  <a:cubicBezTo>
                    <a:pt x="0" y="3009"/>
                    <a:pt x="705" y="2217"/>
                    <a:pt x="1721" y="1841"/>
                  </a:cubicBezTo>
                  <a:cubicBezTo>
                    <a:pt x="2497" y="1552"/>
                    <a:pt x="3017" y="824"/>
                    <a:pt x="3017" y="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66" name="Freeform 383">
              <a:extLst>
                <a:ext uri="{FF2B5EF4-FFF2-40B4-BE49-F238E27FC236}">
                  <a16:creationId xmlns:a16="http://schemas.microsoft.com/office/drawing/2014/main" id="{840E5623-B942-F24D-AF78-4C9DBF112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0935" y="7833799"/>
              <a:ext cx="8916767" cy="3821471"/>
            </a:xfrm>
            <a:custGeom>
              <a:avLst/>
              <a:gdLst>
                <a:gd name="T0" fmla="*/ 295619885 w 8180"/>
                <a:gd name="T1" fmla="*/ 0 h 3505"/>
                <a:gd name="T2" fmla="*/ 295619885 w 8180"/>
                <a:gd name="T3" fmla="*/ 0 h 3505"/>
                <a:gd name="T4" fmla="*/ 0 w 8180"/>
                <a:gd name="T5" fmla="*/ 227153516 h 3505"/>
                <a:gd name="T6" fmla="*/ 295619885 w 8180"/>
                <a:gd name="T7" fmla="*/ 454307033 h 3505"/>
                <a:gd name="T8" fmla="*/ 555988426 w 8180"/>
                <a:gd name="T9" fmla="*/ 336062806 h 3505"/>
                <a:gd name="T10" fmla="*/ 768534372 w 8180"/>
                <a:gd name="T11" fmla="*/ 227153516 h 3505"/>
                <a:gd name="T12" fmla="*/ 1060007039 w 8180"/>
                <a:gd name="T13" fmla="*/ 227153516 h 35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180" h="3505">
                  <a:moveTo>
                    <a:pt x="2281" y="0"/>
                  </a:moveTo>
                  <a:lnTo>
                    <a:pt x="2281" y="0"/>
                  </a:lnTo>
                  <a:cubicBezTo>
                    <a:pt x="1025" y="0"/>
                    <a:pt x="0" y="784"/>
                    <a:pt x="0" y="1752"/>
                  </a:cubicBezTo>
                  <a:cubicBezTo>
                    <a:pt x="0" y="2720"/>
                    <a:pt x="1025" y="3504"/>
                    <a:pt x="2281" y="3504"/>
                  </a:cubicBezTo>
                  <a:cubicBezTo>
                    <a:pt x="3153" y="3504"/>
                    <a:pt x="3905" y="3136"/>
                    <a:pt x="4290" y="2592"/>
                  </a:cubicBezTo>
                  <a:cubicBezTo>
                    <a:pt x="4666" y="2064"/>
                    <a:pt x="5282" y="1752"/>
                    <a:pt x="5930" y="1752"/>
                  </a:cubicBezTo>
                  <a:cubicBezTo>
                    <a:pt x="8179" y="1752"/>
                    <a:pt x="8179" y="1752"/>
                    <a:pt x="8179" y="1752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67" name="Freeform 384">
              <a:extLst>
                <a:ext uri="{FF2B5EF4-FFF2-40B4-BE49-F238E27FC236}">
                  <a16:creationId xmlns:a16="http://schemas.microsoft.com/office/drawing/2014/main" id="{73E6E48D-1399-524C-A84A-BB8A78198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8184" y="2786572"/>
              <a:ext cx="6585430" cy="5052033"/>
            </a:xfrm>
            <a:custGeom>
              <a:avLst/>
              <a:gdLst>
                <a:gd name="T0" fmla="*/ 390785772 w 6043"/>
                <a:gd name="T1" fmla="*/ 600726268 h 4633"/>
                <a:gd name="T2" fmla="*/ 390785772 w 6043"/>
                <a:gd name="T3" fmla="*/ 600726268 h 4633"/>
                <a:gd name="T4" fmla="*/ 782607697 w 6043"/>
                <a:gd name="T5" fmla="*/ 300881715 h 4633"/>
                <a:gd name="T6" fmla="*/ 390785772 w 6043"/>
                <a:gd name="T7" fmla="*/ 0 h 4633"/>
                <a:gd name="T8" fmla="*/ 0 w 6043"/>
                <a:gd name="T9" fmla="*/ 300881715 h 4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3" h="4633">
                  <a:moveTo>
                    <a:pt x="3017" y="4632"/>
                  </a:moveTo>
                  <a:lnTo>
                    <a:pt x="3017" y="4632"/>
                  </a:lnTo>
                  <a:cubicBezTo>
                    <a:pt x="4690" y="4632"/>
                    <a:pt x="6042" y="3600"/>
                    <a:pt x="6042" y="2320"/>
                  </a:cubicBezTo>
                  <a:cubicBezTo>
                    <a:pt x="6042" y="1040"/>
                    <a:pt x="4690" y="0"/>
                    <a:pt x="3017" y="0"/>
                  </a:cubicBezTo>
                  <a:cubicBezTo>
                    <a:pt x="1353" y="0"/>
                    <a:pt x="0" y="1040"/>
                    <a:pt x="0" y="232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768" name="Grupo 767">
            <a:extLst>
              <a:ext uri="{FF2B5EF4-FFF2-40B4-BE49-F238E27FC236}">
                <a16:creationId xmlns:a16="http://schemas.microsoft.com/office/drawing/2014/main" id="{6EEC0CC3-CDB0-0443-8E86-273386E844B8}"/>
              </a:ext>
            </a:extLst>
          </p:cNvPr>
          <p:cNvGrpSpPr/>
          <p:nvPr/>
        </p:nvGrpSpPr>
        <p:grpSpPr>
          <a:xfrm>
            <a:off x="6563886" y="998411"/>
            <a:ext cx="16304949" cy="10632826"/>
            <a:chOff x="6552753" y="1022444"/>
            <a:chExt cx="16304949" cy="10632826"/>
          </a:xfrm>
        </p:grpSpPr>
        <p:sp>
          <p:nvSpPr>
            <p:cNvPr id="769" name="Freeform 382">
              <a:extLst>
                <a:ext uri="{FF2B5EF4-FFF2-40B4-BE49-F238E27FC236}">
                  <a16:creationId xmlns:a16="http://schemas.microsoft.com/office/drawing/2014/main" id="{B4DABE37-63AE-4A47-A8DD-577DCCC5D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2753" y="1022444"/>
              <a:ext cx="6585430" cy="6811355"/>
            </a:xfrm>
            <a:custGeom>
              <a:avLst/>
              <a:gdLst>
                <a:gd name="T0" fmla="*/ 782737225 w 6042"/>
                <a:gd name="T1" fmla="*/ 510002840 h 6250"/>
                <a:gd name="T2" fmla="*/ 782737225 w 6042"/>
                <a:gd name="T3" fmla="*/ 510002840 h 6250"/>
                <a:gd name="T4" fmla="*/ 390915243 w 6042"/>
                <a:gd name="T5" fmla="*/ 809501831 h 6250"/>
                <a:gd name="T6" fmla="*/ 0 w 6042"/>
                <a:gd name="T7" fmla="*/ 510002840 h 6250"/>
                <a:gd name="T8" fmla="*/ 222991280 w 6042"/>
                <a:gd name="T9" fmla="*/ 238484959 h 6250"/>
                <a:gd name="T10" fmla="*/ 390915243 w 6042"/>
                <a:gd name="T11" fmla="*/ 0 h 6250"/>
                <a:gd name="T12" fmla="*/ 390915243 w 6042"/>
                <a:gd name="T13" fmla="*/ 0 h 62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42" h="6250">
                  <a:moveTo>
                    <a:pt x="6041" y="3937"/>
                  </a:moveTo>
                  <a:lnTo>
                    <a:pt x="6041" y="3937"/>
                  </a:lnTo>
                  <a:cubicBezTo>
                    <a:pt x="6041" y="5217"/>
                    <a:pt x="4690" y="6249"/>
                    <a:pt x="3017" y="6249"/>
                  </a:cubicBezTo>
                  <a:cubicBezTo>
                    <a:pt x="1353" y="6249"/>
                    <a:pt x="0" y="5217"/>
                    <a:pt x="0" y="3937"/>
                  </a:cubicBezTo>
                  <a:cubicBezTo>
                    <a:pt x="0" y="3009"/>
                    <a:pt x="705" y="2217"/>
                    <a:pt x="1721" y="1841"/>
                  </a:cubicBezTo>
                  <a:cubicBezTo>
                    <a:pt x="2497" y="1552"/>
                    <a:pt x="3017" y="824"/>
                    <a:pt x="3017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70" name="Freeform 383">
              <a:extLst>
                <a:ext uri="{FF2B5EF4-FFF2-40B4-BE49-F238E27FC236}">
                  <a16:creationId xmlns:a16="http://schemas.microsoft.com/office/drawing/2014/main" id="{46C6B126-ED42-E141-BC28-845E221E1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0935" y="7833799"/>
              <a:ext cx="8916767" cy="3821471"/>
            </a:xfrm>
            <a:custGeom>
              <a:avLst/>
              <a:gdLst>
                <a:gd name="T0" fmla="*/ 295619885 w 8180"/>
                <a:gd name="T1" fmla="*/ 0 h 3505"/>
                <a:gd name="T2" fmla="*/ 295619885 w 8180"/>
                <a:gd name="T3" fmla="*/ 0 h 3505"/>
                <a:gd name="T4" fmla="*/ 0 w 8180"/>
                <a:gd name="T5" fmla="*/ 227153516 h 3505"/>
                <a:gd name="T6" fmla="*/ 295619885 w 8180"/>
                <a:gd name="T7" fmla="*/ 454307033 h 3505"/>
                <a:gd name="T8" fmla="*/ 555988426 w 8180"/>
                <a:gd name="T9" fmla="*/ 336062806 h 3505"/>
                <a:gd name="T10" fmla="*/ 768534372 w 8180"/>
                <a:gd name="T11" fmla="*/ 227153516 h 3505"/>
                <a:gd name="T12" fmla="*/ 1060007039 w 8180"/>
                <a:gd name="T13" fmla="*/ 227153516 h 35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180" h="3505">
                  <a:moveTo>
                    <a:pt x="2281" y="0"/>
                  </a:moveTo>
                  <a:lnTo>
                    <a:pt x="2281" y="0"/>
                  </a:lnTo>
                  <a:cubicBezTo>
                    <a:pt x="1025" y="0"/>
                    <a:pt x="0" y="784"/>
                    <a:pt x="0" y="1752"/>
                  </a:cubicBezTo>
                  <a:cubicBezTo>
                    <a:pt x="0" y="2720"/>
                    <a:pt x="1025" y="3504"/>
                    <a:pt x="2281" y="3504"/>
                  </a:cubicBezTo>
                  <a:cubicBezTo>
                    <a:pt x="3153" y="3504"/>
                    <a:pt x="3905" y="3136"/>
                    <a:pt x="4290" y="2592"/>
                  </a:cubicBezTo>
                  <a:cubicBezTo>
                    <a:pt x="4666" y="2064"/>
                    <a:pt x="5282" y="1752"/>
                    <a:pt x="5930" y="1752"/>
                  </a:cubicBezTo>
                  <a:cubicBezTo>
                    <a:pt x="8179" y="1752"/>
                    <a:pt x="8179" y="1752"/>
                    <a:pt x="8179" y="1752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71" name="Freeform 384">
              <a:extLst>
                <a:ext uri="{FF2B5EF4-FFF2-40B4-BE49-F238E27FC236}">
                  <a16:creationId xmlns:a16="http://schemas.microsoft.com/office/drawing/2014/main" id="{9D6F5A63-1CCB-434B-954B-3474B0395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8184" y="2786572"/>
              <a:ext cx="6585430" cy="5052033"/>
            </a:xfrm>
            <a:custGeom>
              <a:avLst/>
              <a:gdLst>
                <a:gd name="T0" fmla="*/ 390785772 w 6043"/>
                <a:gd name="T1" fmla="*/ 600726268 h 4633"/>
                <a:gd name="T2" fmla="*/ 390785772 w 6043"/>
                <a:gd name="T3" fmla="*/ 600726268 h 4633"/>
                <a:gd name="T4" fmla="*/ 782607697 w 6043"/>
                <a:gd name="T5" fmla="*/ 300881715 h 4633"/>
                <a:gd name="T6" fmla="*/ 390785772 w 6043"/>
                <a:gd name="T7" fmla="*/ 0 h 4633"/>
                <a:gd name="T8" fmla="*/ 0 w 6043"/>
                <a:gd name="T9" fmla="*/ 300881715 h 4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3" h="4633">
                  <a:moveTo>
                    <a:pt x="3017" y="4632"/>
                  </a:moveTo>
                  <a:lnTo>
                    <a:pt x="3017" y="4632"/>
                  </a:lnTo>
                  <a:cubicBezTo>
                    <a:pt x="4690" y="4632"/>
                    <a:pt x="6042" y="3600"/>
                    <a:pt x="6042" y="2320"/>
                  </a:cubicBezTo>
                  <a:cubicBezTo>
                    <a:pt x="6042" y="1040"/>
                    <a:pt x="4690" y="0"/>
                    <a:pt x="3017" y="0"/>
                  </a:cubicBezTo>
                  <a:cubicBezTo>
                    <a:pt x="1353" y="0"/>
                    <a:pt x="0" y="1040"/>
                    <a:pt x="0" y="232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82" name="Line 399">
            <a:extLst>
              <a:ext uri="{FF2B5EF4-FFF2-40B4-BE49-F238E27FC236}">
                <a16:creationId xmlns:a16="http://schemas.microsoft.com/office/drawing/2014/main" id="{23EE4B80-6FD9-F245-A4BA-169478449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69335" y="7833799"/>
            <a:ext cx="149015" cy="480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3" name="Line 400">
            <a:extLst>
              <a:ext uri="{FF2B5EF4-FFF2-40B4-BE49-F238E27FC236}">
                <a16:creationId xmlns:a16="http://schemas.microsoft.com/office/drawing/2014/main" id="{7FF4F9B5-9EAE-7648-848E-6FE1137611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90536" y="7833799"/>
            <a:ext cx="149015" cy="480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4" name="Line 401">
            <a:extLst>
              <a:ext uri="{FF2B5EF4-FFF2-40B4-BE49-F238E27FC236}">
                <a16:creationId xmlns:a16="http://schemas.microsoft.com/office/drawing/2014/main" id="{D4E7E637-8764-6B4D-AB6D-F115AD3F8B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11736" y="7833799"/>
            <a:ext cx="149015" cy="480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5" name="Line 402">
            <a:extLst>
              <a:ext uri="{FF2B5EF4-FFF2-40B4-BE49-F238E27FC236}">
                <a16:creationId xmlns:a16="http://schemas.microsoft.com/office/drawing/2014/main" id="{3ADBA351-4929-024A-AC30-BBDA0589F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28132" y="7833799"/>
            <a:ext cx="149012" cy="480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9" name="Line 426">
            <a:extLst>
              <a:ext uri="{FF2B5EF4-FFF2-40B4-BE49-F238E27FC236}">
                <a16:creationId xmlns:a16="http://schemas.microsoft.com/office/drawing/2014/main" id="{B98CA248-F6EC-EA42-9628-C01AB3BA76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5029" y="3973870"/>
            <a:ext cx="96138" cy="11536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0" name="Line 427">
            <a:extLst>
              <a:ext uri="{FF2B5EF4-FFF2-40B4-BE49-F238E27FC236}">
                <a16:creationId xmlns:a16="http://schemas.microsoft.com/office/drawing/2014/main" id="{A0FCE72D-BCEA-9D41-8307-3612310ABD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7690" y="3767176"/>
            <a:ext cx="96138" cy="11536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1" name="Line 428">
            <a:extLst>
              <a:ext uri="{FF2B5EF4-FFF2-40B4-BE49-F238E27FC236}">
                <a16:creationId xmlns:a16="http://schemas.microsoft.com/office/drawing/2014/main" id="{EB080778-213D-3D4B-BF33-1A0FD8F90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9966" y="3555673"/>
            <a:ext cx="86524" cy="11536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2" name="Freeform 429">
            <a:extLst>
              <a:ext uri="{FF2B5EF4-FFF2-40B4-BE49-F238E27FC236}">
                <a16:creationId xmlns:a16="http://schemas.microsoft.com/office/drawing/2014/main" id="{567A391E-DDA1-914A-BD74-5AC7DD0D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627" y="3397044"/>
            <a:ext cx="124979" cy="62491"/>
          </a:xfrm>
          <a:custGeom>
            <a:avLst/>
            <a:gdLst>
              <a:gd name="T0" fmla="*/ 0 w 114"/>
              <a:gd name="T1" fmla="*/ 7341335 h 57"/>
              <a:gd name="T2" fmla="*/ 2228488 w 114"/>
              <a:gd name="T3" fmla="*/ 5243862 h 57"/>
              <a:gd name="T4" fmla="*/ 14813018 w 114"/>
              <a:gd name="T5" fmla="*/ 0 h 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4" h="57">
                <a:moveTo>
                  <a:pt x="0" y="56"/>
                </a:moveTo>
                <a:lnTo>
                  <a:pt x="17" y="40"/>
                </a:lnTo>
                <a:lnTo>
                  <a:pt x="113" y="0"/>
                </a:lnTo>
              </a:path>
            </a:pathLst>
          </a:custGeom>
          <a:solidFill>
            <a:schemeClr val="bg1"/>
          </a:solidFill>
          <a:ln w="864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39" name="Line 456">
            <a:extLst>
              <a:ext uri="{FF2B5EF4-FFF2-40B4-BE49-F238E27FC236}">
                <a16:creationId xmlns:a16="http://schemas.microsoft.com/office/drawing/2014/main" id="{AE156262-7A70-1141-A1A8-4BD973ADB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0935" y="9266251"/>
            <a:ext cx="4805" cy="139398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0" name="Line 457">
            <a:extLst>
              <a:ext uri="{FF2B5EF4-FFF2-40B4-BE49-F238E27FC236}">
                <a16:creationId xmlns:a16="http://schemas.microsoft.com/office/drawing/2014/main" id="{1080A6FD-8ABF-994F-838E-C6E6D45FF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0935" y="9545050"/>
            <a:ext cx="4805" cy="139398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1" name="Line 458">
            <a:extLst>
              <a:ext uri="{FF2B5EF4-FFF2-40B4-BE49-F238E27FC236}">
                <a16:creationId xmlns:a16="http://schemas.microsoft.com/office/drawing/2014/main" id="{833D82AA-CC68-CA4A-9711-80D8CE552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0935" y="9823849"/>
            <a:ext cx="4805" cy="139398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2" name="Line 459">
            <a:extLst>
              <a:ext uri="{FF2B5EF4-FFF2-40B4-BE49-F238E27FC236}">
                <a16:creationId xmlns:a16="http://schemas.microsoft.com/office/drawing/2014/main" id="{54F76D0B-AF17-9347-99EF-57CDBBF82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0935" y="10102648"/>
            <a:ext cx="4805" cy="139398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3" name="Line 460">
            <a:extLst>
              <a:ext uri="{FF2B5EF4-FFF2-40B4-BE49-F238E27FC236}">
                <a16:creationId xmlns:a16="http://schemas.microsoft.com/office/drawing/2014/main" id="{24003581-0F59-694C-8599-C07FD9E0B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40935" y="10381448"/>
            <a:ext cx="4805" cy="139398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2" name="Line 489">
            <a:extLst>
              <a:ext uri="{FF2B5EF4-FFF2-40B4-BE49-F238E27FC236}">
                <a16:creationId xmlns:a16="http://schemas.microsoft.com/office/drawing/2014/main" id="{D61DF2F1-9F18-3847-9236-D854FE8FB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5593" y="9746939"/>
            <a:ext cx="139398" cy="480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3" name="Line 490">
            <a:extLst>
              <a:ext uri="{FF2B5EF4-FFF2-40B4-BE49-F238E27FC236}">
                <a16:creationId xmlns:a16="http://schemas.microsoft.com/office/drawing/2014/main" id="{1622DEAE-FE69-FA41-8AEC-7E2F8E415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4392" y="9746939"/>
            <a:ext cx="139398" cy="480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4" name="Line 491">
            <a:extLst>
              <a:ext uri="{FF2B5EF4-FFF2-40B4-BE49-F238E27FC236}">
                <a16:creationId xmlns:a16="http://schemas.microsoft.com/office/drawing/2014/main" id="{2091BE7E-AD5A-7A4E-A5B6-9B556FBDB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03191" y="9746939"/>
            <a:ext cx="139398" cy="480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5" name="Line 492">
            <a:extLst>
              <a:ext uri="{FF2B5EF4-FFF2-40B4-BE49-F238E27FC236}">
                <a16:creationId xmlns:a16="http://schemas.microsoft.com/office/drawing/2014/main" id="{35B807F5-755E-8144-9315-1AA27FC75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1990" y="9746939"/>
            <a:ext cx="139398" cy="480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6" name="Line 493">
            <a:extLst>
              <a:ext uri="{FF2B5EF4-FFF2-40B4-BE49-F238E27FC236}">
                <a16:creationId xmlns:a16="http://schemas.microsoft.com/office/drawing/2014/main" id="{E4B86571-9992-DC4F-9079-78FDB6C11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60790" y="9746939"/>
            <a:ext cx="139398" cy="480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8" name="Line 515">
            <a:extLst>
              <a:ext uri="{FF2B5EF4-FFF2-40B4-BE49-F238E27FC236}">
                <a16:creationId xmlns:a16="http://schemas.microsoft.com/office/drawing/2014/main" id="{19B3E9DA-E0D7-2C44-9E7B-58D6BE420C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23614" y="5492846"/>
            <a:ext cx="4808" cy="14901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9" name="Freeform 516">
            <a:extLst>
              <a:ext uri="{FF2B5EF4-FFF2-40B4-BE49-F238E27FC236}">
                <a16:creationId xmlns:a16="http://schemas.microsoft.com/office/drawing/2014/main" id="{7EC9782E-D99A-2A4C-A982-F35FC2256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3614" y="5218855"/>
            <a:ext cx="4808" cy="139398"/>
          </a:xfrm>
          <a:custGeom>
            <a:avLst/>
            <a:gdLst>
              <a:gd name="T0" fmla="*/ 0 w 1"/>
              <a:gd name="T1" fmla="*/ 16302094 h 129"/>
              <a:gd name="T2" fmla="*/ 0 w 1"/>
              <a:gd name="T3" fmla="*/ 11207690 h 129"/>
              <a:gd name="T4" fmla="*/ 0 w 1"/>
              <a:gd name="T5" fmla="*/ 0 h 1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29">
                <a:moveTo>
                  <a:pt x="0" y="128"/>
                </a:moveTo>
                <a:lnTo>
                  <a:pt x="0" y="88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864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700" name="Line 517">
            <a:extLst>
              <a:ext uri="{FF2B5EF4-FFF2-40B4-BE49-F238E27FC236}">
                <a16:creationId xmlns:a16="http://schemas.microsoft.com/office/drawing/2014/main" id="{ECC48DE5-65D5-7149-97B8-4C560A1422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23614" y="4935247"/>
            <a:ext cx="4808" cy="14901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1" name="Line 518">
            <a:extLst>
              <a:ext uri="{FF2B5EF4-FFF2-40B4-BE49-F238E27FC236}">
                <a16:creationId xmlns:a16="http://schemas.microsoft.com/office/drawing/2014/main" id="{BBF6A8D2-FDFD-544B-81E5-B8F5D876C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23614" y="4656448"/>
            <a:ext cx="4808" cy="14901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2" name="Line 519">
            <a:extLst>
              <a:ext uri="{FF2B5EF4-FFF2-40B4-BE49-F238E27FC236}">
                <a16:creationId xmlns:a16="http://schemas.microsoft.com/office/drawing/2014/main" id="{17571FD1-06BB-E541-8F89-3E50050EA7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23614" y="4377649"/>
            <a:ext cx="4808" cy="14901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3" name="Line 520">
            <a:extLst>
              <a:ext uri="{FF2B5EF4-FFF2-40B4-BE49-F238E27FC236}">
                <a16:creationId xmlns:a16="http://schemas.microsoft.com/office/drawing/2014/main" id="{17D31ED6-996D-0B46-B33B-BC7FBA135B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23614" y="4098849"/>
            <a:ext cx="4808" cy="149015"/>
          </a:xfrm>
          <a:prstGeom prst="line">
            <a:avLst/>
          </a:prstGeom>
          <a:noFill/>
          <a:ln w="86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6" name="Freeform 553">
            <a:extLst>
              <a:ext uri="{FF2B5EF4-FFF2-40B4-BE49-F238E27FC236}">
                <a16:creationId xmlns:a16="http://schemas.microsoft.com/office/drawing/2014/main" id="{226E1C5A-F653-9C40-B32E-16AD3F4B7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0826" y="8848050"/>
            <a:ext cx="1797774" cy="1807388"/>
          </a:xfrm>
          <a:custGeom>
            <a:avLst/>
            <a:gdLst>
              <a:gd name="T0" fmla="*/ 9322562 w 1650"/>
              <a:gd name="T1" fmla="*/ 89278517 h 1657"/>
              <a:gd name="T2" fmla="*/ 9322562 w 1650"/>
              <a:gd name="T3" fmla="*/ 89278517 h 1657"/>
              <a:gd name="T4" fmla="*/ 89082139 w 1650"/>
              <a:gd name="T5" fmla="*/ 10381089 h 1657"/>
              <a:gd name="T6" fmla="*/ 124300827 w 1650"/>
              <a:gd name="T7" fmla="*/ 10381089 h 1657"/>
              <a:gd name="T8" fmla="*/ 204189944 w 1650"/>
              <a:gd name="T9" fmla="*/ 89278517 h 1657"/>
              <a:gd name="T10" fmla="*/ 204189944 w 1650"/>
              <a:gd name="T11" fmla="*/ 125612688 h 1657"/>
              <a:gd name="T12" fmla="*/ 124300827 w 1650"/>
              <a:gd name="T13" fmla="*/ 204509756 h 1657"/>
              <a:gd name="T14" fmla="*/ 89082139 w 1650"/>
              <a:gd name="T15" fmla="*/ 204509756 h 1657"/>
              <a:gd name="T16" fmla="*/ 9322562 w 1650"/>
              <a:gd name="T17" fmla="*/ 125612688 h 1657"/>
              <a:gd name="T18" fmla="*/ 9322562 w 1650"/>
              <a:gd name="T19" fmla="*/ 89278517 h 16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0" h="1657">
                <a:moveTo>
                  <a:pt x="72" y="688"/>
                </a:moveTo>
                <a:lnTo>
                  <a:pt x="72" y="688"/>
                </a:lnTo>
                <a:cubicBezTo>
                  <a:pt x="688" y="80"/>
                  <a:pt x="688" y="80"/>
                  <a:pt x="688" y="80"/>
                </a:cubicBezTo>
                <a:cubicBezTo>
                  <a:pt x="760" y="0"/>
                  <a:pt x="888" y="0"/>
                  <a:pt x="960" y="80"/>
                </a:cubicBezTo>
                <a:cubicBezTo>
                  <a:pt x="1577" y="688"/>
                  <a:pt x="1577" y="688"/>
                  <a:pt x="1577" y="688"/>
                </a:cubicBezTo>
                <a:cubicBezTo>
                  <a:pt x="1649" y="768"/>
                  <a:pt x="1649" y="888"/>
                  <a:pt x="1577" y="968"/>
                </a:cubicBezTo>
                <a:cubicBezTo>
                  <a:pt x="960" y="1576"/>
                  <a:pt x="960" y="1576"/>
                  <a:pt x="960" y="1576"/>
                </a:cubicBezTo>
                <a:cubicBezTo>
                  <a:pt x="888" y="1656"/>
                  <a:pt x="760" y="1656"/>
                  <a:pt x="688" y="1576"/>
                </a:cubicBezTo>
                <a:cubicBezTo>
                  <a:pt x="72" y="968"/>
                  <a:pt x="72" y="968"/>
                  <a:pt x="72" y="968"/>
                </a:cubicBezTo>
                <a:cubicBezTo>
                  <a:pt x="0" y="888"/>
                  <a:pt x="0" y="768"/>
                  <a:pt x="72" y="688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54">
            <a:extLst>
              <a:ext uri="{FF2B5EF4-FFF2-40B4-BE49-F238E27FC236}">
                <a16:creationId xmlns:a16="http://schemas.microsoft.com/office/drawing/2014/main" id="{FB79BAFB-3953-FD46-80A9-268200F4F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2046" y="8900927"/>
            <a:ext cx="1797774" cy="1807388"/>
          </a:xfrm>
          <a:custGeom>
            <a:avLst/>
            <a:gdLst>
              <a:gd name="T0" fmla="*/ 9322562 w 1650"/>
              <a:gd name="T1" fmla="*/ 90316698 h 1657"/>
              <a:gd name="T2" fmla="*/ 9322562 w 1650"/>
              <a:gd name="T3" fmla="*/ 90316698 h 1657"/>
              <a:gd name="T4" fmla="*/ 89082139 w 1650"/>
              <a:gd name="T5" fmla="*/ 10381089 h 1657"/>
              <a:gd name="T6" fmla="*/ 124300827 w 1650"/>
              <a:gd name="T7" fmla="*/ 10381089 h 1657"/>
              <a:gd name="T8" fmla="*/ 204189944 w 1650"/>
              <a:gd name="T9" fmla="*/ 90316698 h 1657"/>
              <a:gd name="T10" fmla="*/ 204189944 w 1650"/>
              <a:gd name="T11" fmla="*/ 125612688 h 1657"/>
              <a:gd name="T12" fmla="*/ 124300827 w 1650"/>
              <a:gd name="T13" fmla="*/ 205547936 h 1657"/>
              <a:gd name="T14" fmla="*/ 89082139 w 1650"/>
              <a:gd name="T15" fmla="*/ 205547936 h 1657"/>
              <a:gd name="T16" fmla="*/ 9322562 w 1650"/>
              <a:gd name="T17" fmla="*/ 125612688 h 1657"/>
              <a:gd name="T18" fmla="*/ 9322562 w 1650"/>
              <a:gd name="T19" fmla="*/ 90316698 h 16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0" h="1657">
                <a:moveTo>
                  <a:pt x="72" y="696"/>
                </a:moveTo>
                <a:lnTo>
                  <a:pt x="72" y="696"/>
                </a:lnTo>
                <a:cubicBezTo>
                  <a:pt x="688" y="80"/>
                  <a:pt x="688" y="80"/>
                  <a:pt x="688" y="80"/>
                </a:cubicBezTo>
                <a:cubicBezTo>
                  <a:pt x="760" y="0"/>
                  <a:pt x="888" y="0"/>
                  <a:pt x="960" y="80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649" y="768"/>
                  <a:pt x="1649" y="888"/>
                  <a:pt x="1577" y="968"/>
                </a:cubicBezTo>
                <a:cubicBezTo>
                  <a:pt x="960" y="1584"/>
                  <a:pt x="960" y="1584"/>
                  <a:pt x="960" y="1584"/>
                </a:cubicBezTo>
                <a:cubicBezTo>
                  <a:pt x="888" y="1656"/>
                  <a:pt x="760" y="1656"/>
                  <a:pt x="688" y="1584"/>
                </a:cubicBezTo>
                <a:cubicBezTo>
                  <a:pt x="72" y="968"/>
                  <a:pt x="72" y="968"/>
                  <a:pt x="72" y="968"/>
                </a:cubicBezTo>
                <a:cubicBezTo>
                  <a:pt x="0" y="888"/>
                  <a:pt x="0" y="768"/>
                  <a:pt x="72" y="69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55">
            <a:extLst>
              <a:ext uri="{FF2B5EF4-FFF2-40B4-BE49-F238E27FC236}">
                <a16:creationId xmlns:a16="http://schemas.microsoft.com/office/drawing/2014/main" id="{097D62B9-6392-BA43-8E65-FE4649850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8591" y="3983484"/>
            <a:ext cx="1807388" cy="1797774"/>
          </a:xfrm>
          <a:custGeom>
            <a:avLst/>
            <a:gdLst>
              <a:gd name="T0" fmla="*/ 10381089 w 1657"/>
              <a:gd name="T1" fmla="*/ 89190169 h 1649"/>
              <a:gd name="T2" fmla="*/ 10381089 w 1657"/>
              <a:gd name="T3" fmla="*/ 89190169 h 1649"/>
              <a:gd name="T4" fmla="*/ 90316698 w 1657"/>
              <a:gd name="T5" fmla="*/ 9333976 h 1649"/>
              <a:gd name="T6" fmla="*/ 125612688 w 1657"/>
              <a:gd name="T7" fmla="*/ 9333976 h 1649"/>
              <a:gd name="T8" fmla="*/ 205547936 w 1657"/>
              <a:gd name="T9" fmla="*/ 89190169 h 1649"/>
              <a:gd name="T10" fmla="*/ 205547936 w 1657"/>
              <a:gd name="T11" fmla="*/ 124451457 h 1649"/>
              <a:gd name="T12" fmla="*/ 125612688 w 1657"/>
              <a:gd name="T13" fmla="*/ 204308010 h 1649"/>
              <a:gd name="T14" fmla="*/ 90316698 w 1657"/>
              <a:gd name="T15" fmla="*/ 204308010 h 1649"/>
              <a:gd name="T16" fmla="*/ 10381089 w 1657"/>
              <a:gd name="T17" fmla="*/ 124451457 h 1649"/>
              <a:gd name="T18" fmla="*/ 10381089 w 1657"/>
              <a:gd name="T19" fmla="*/ 89190169 h 164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7" h="1649">
                <a:moveTo>
                  <a:pt x="80" y="688"/>
                </a:moveTo>
                <a:lnTo>
                  <a:pt x="80" y="688"/>
                </a:lnTo>
                <a:cubicBezTo>
                  <a:pt x="696" y="72"/>
                  <a:pt x="696" y="72"/>
                  <a:pt x="696" y="72"/>
                </a:cubicBezTo>
                <a:cubicBezTo>
                  <a:pt x="768" y="0"/>
                  <a:pt x="888" y="0"/>
                  <a:pt x="968" y="72"/>
                </a:cubicBezTo>
                <a:cubicBezTo>
                  <a:pt x="1584" y="688"/>
                  <a:pt x="1584" y="688"/>
                  <a:pt x="1584" y="688"/>
                </a:cubicBezTo>
                <a:cubicBezTo>
                  <a:pt x="1656" y="760"/>
                  <a:pt x="1656" y="888"/>
                  <a:pt x="1584" y="960"/>
                </a:cubicBezTo>
                <a:cubicBezTo>
                  <a:pt x="968" y="1576"/>
                  <a:pt x="968" y="1576"/>
                  <a:pt x="968" y="1576"/>
                </a:cubicBezTo>
                <a:cubicBezTo>
                  <a:pt x="888" y="1648"/>
                  <a:pt x="768" y="1648"/>
                  <a:pt x="696" y="1576"/>
                </a:cubicBezTo>
                <a:cubicBezTo>
                  <a:pt x="80" y="960"/>
                  <a:pt x="80" y="960"/>
                  <a:pt x="80" y="960"/>
                </a:cubicBezTo>
                <a:cubicBezTo>
                  <a:pt x="0" y="888"/>
                  <a:pt x="0" y="760"/>
                  <a:pt x="80" y="688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56">
            <a:extLst>
              <a:ext uri="{FF2B5EF4-FFF2-40B4-BE49-F238E27FC236}">
                <a16:creationId xmlns:a16="http://schemas.microsoft.com/office/drawing/2014/main" id="{338A62F5-3A33-5B43-A62C-C387E6409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862" y="6939719"/>
            <a:ext cx="1807388" cy="1807388"/>
          </a:xfrm>
          <a:custGeom>
            <a:avLst/>
            <a:gdLst>
              <a:gd name="T0" fmla="*/ 10368707 w 1658"/>
              <a:gd name="T1" fmla="*/ 89148834 h 1657"/>
              <a:gd name="T2" fmla="*/ 10368707 w 1658"/>
              <a:gd name="T3" fmla="*/ 89148834 h 1657"/>
              <a:gd name="T4" fmla="*/ 89170668 w 1658"/>
              <a:gd name="T5" fmla="*/ 10251406 h 1657"/>
              <a:gd name="T6" fmla="*/ 125461324 w 1658"/>
              <a:gd name="T7" fmla="*/ 10251406 h 1657"/>
              <a:gd name="T8" fmla="*/ 205429723 w 1658"/>
              <a:gd name="T9" fmla="*/ 89148834 h 1657"/>
              <a:gd name="T10" fmla="*/ 205429723 w 1658"/>
              <a:gd name="T11" fmla="*/ 125612688 h 1657"/>
              <a:gd name="T12" fmla="*/ 125461324 w 1658"/>
              <a:gd name="T13" fmla="*/ 204509756 h 1657"/>
              <a:gd name="T14" fmla="*/ 89170668 w 1658"/>
              <a:gd name="T15" fmla="*/ 204509756 h 1657"/>
              <a:gd name="T16" fmla="*/ 10368707 w 1658"/>
              <a:gd name="T17" fmla="*/ 125612688 h 1657"/>
              <a:gd name="T18" fmla="*/ 10368707 w 1658"/>
              <a:gd name="T19" fmla="*/ 89148834 h 16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8" h="1657">
                <a:moveTo>
                  <a:pt x="80" y="687"/>
                </a:moveTo>
                <a:lnTo>
                  <a:pt x="80" y="687"/>
                </a:lnTo>
                <a:cubicBezTo>
                  <a:pt x="688" y="79"/>
                  <a:pt x="688" y="79"/>
                  <a:pt x="688" y="79"/>
                </a:cubicBezTo>
                <a:cubicBezTo>
                  <a:pt x="768" y="0"/>
                  <a:pt x="888" y="0"/>
                  <a:pt x="968" y="79"/>
                </a:cubicBezTo>
                <a:cubicBezTo>
                  <a:pt x="1585" y="687"/>
                  <a:pt x="1585" y="687"/>
                  <a:pt x="1585" y="687"/>
                </a:cubicBezTo>
                <a:cubicBezTo>
                  <a:pt x="1657" y="768"/>
                  <a:pt x="1657" y="888"/>
                  <a:pt x="1585" y="968"/>
                </a:cubicBezTo>
                <a:cubicBezTo>
                  <a:pt x="968" y="1576"/>
                  <a:pt x="968" y="1576"/>
                  <a:pt x="968" y="1576"/>
                </a:cubicBezTo>
                <a:cubicBezTo>
                  <a:pt x="888" y="1656"/>
                  <a:pt x="768" y="1656"/>
                  <a:pt x="688" y="1576"/>
                </a:cubicBezTo>
                <a:cubicBezTo>
                  <a:pt x="80" y="968"/>
                  <a:pt x="80" y="968"/>
                  <a:pt x="80" y="968"/>
                </a:cubicBezTo>
                <a:cubicBezTo>
                  <a:pt x="0" y="888"/>
                  <a:pt x="0" y="768"/>
                  <a:pt x="80" y="687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57">
            <a:extLst>
              <a:ext uri="{FF2B5EF4-FFF2-40B4-BE49-F238E27FC236}">
                <a16:creationId xmlns:a16="http://schemas.microsoft.com/office/drawing/2014/main" id="{2EC1D8B6-AE6A-7F4A-9D0D-0E8BC89D6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218" y="2709662"/>
            <a:ext cx="1797774" cy="1807388"/>
          </a:xfrm>
          <a:custGeom>
            <a:avLst/>
            <a:gdLst>
              <a:gd name="T0" fmla="*/ 9322562 w 1650"/>
              <a:gd name="T1" fmla="*/ 89278517 h 1657"/>
              <a:gd name="T2" fmla="*/ 9322562 w 1650"/>
              <a:gd name="T3" fmla="*/ 89278517 h 1657"/>
              <a:gd name="T4" fmla="*/ 89211679 w 1650"/>
              <a:gd name="T5" fmla="*/ 10251406 h 1657"/>
              <a:gd name="T6" fmla="*/ 124430367 w 1650"/>
              <a:gd name="T7" fmla="*/ 10251406 h 1657"/>
              <a:gd name="T8" fmla="*/ 204189944 w 1650"/>
              <a:gd name="T9" fmla="*/ 89278517 h 1657"/>
              <a:gd name="T10" fmla="*/ 204189944 w 1650"/>
              <a:gd name="T11" fmla="*/ 125612688 h 1657"/>
              <a:gd name="T12" fmla="*/ 124430367 w 1650"/>
              <a:gd name="T13" fmla="*/ 204509756 h 1657"/>
              <a:gd name="T14" fmla="*/ 89211679 w 1650"/>
              <a:gd name="T15" fmla="*/ 204509756 h 1657"/>
              <a:gd name="T16" fmla="*/ 9322562 w 1650"/>
              <a:gd name="T17" fmla="*/ 125612688 h 1657"/>
              <a:gd name="T18" fmla="*/ 9322562 w 1650"/>
              <a:gd name="T19" fmla="*/ 89278517 h 16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50" h="1657">
                <a:moveTo>
                  <a:pt x="72" y="688"/>
                </a:moveTo>
                <a:lnTo>
                  <a:pt x="72" y="688"/>
                </a:lnTo>
                <a:cubicBezTo>
                  <a:pt x="689" y="79"/>
                  <a:pt x="689" y="79"/>
                  <a:pt x="689" y="79"/>
                </a:cubicBezTo>
                <a:cubicBezTo>
                  <a:pt x="761" y="0"/>
                  <a:pt x="889" y="0"/>
                  <a:pt x="961" y="79"/>
                </a:cubicBezTo>
                <a:cubicBezTo>
                  <a:pt x="1577" y="688"/>
                  <a:pt x="1577" y="688"/>
                  <a:pt x="1577" y="688"/>
                </a:cubicBezTo>
                <a:cubicBezTo>
                  <a:pt x="1649" y="768"/>
                  <a:pt x="1649" y="888"/>
                  <a:pt x="1577" y="968"/>
                </a:cubicBezTo>
                <a:cubicBezTo>
                  <a:pt x="961" y="1576"/>
                  <a:pt x="961" y="1576"/>
                  <a:pt x="961" y="1576"/>
                </a:cubicBezTo>
                <a:cubicBezTo>
                  <a:pt x="889" y="1656"/>
                  <a:pt x="761" y="1656"/>
                  <a:pt x="689" y="1576"/>
                </a:cubicBezTo>
                <a:cubicBezTo>
                  <a:pt x="72" y="968"/>
                  <a:pt x="72" y="968"/>
                  <a:pt x="72" y="968"/>
                </a:cubicBezTo>
                <a:cubicBezTo>
                  <a:pt x="0" y="888"/>
                  <a:pt x="0" y="768"/>
                  <a:pt x="72" y="688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58">
            <a:extLst>
              <a:ext uri="{FF2B5EF4-FFF2-40B4-BE49-F238E27FC236}">
                <a16:creationId xmlns:a16="http://schemas.microsoft.com/office/drawing/2014/main" id="{4D5D6772-780B-7C49-BD33-C21095F5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532" y="3142281"/>
            <a:ext cx="523952" cy="932535"/>
          </a:xfrm>
          <a:custGeom>
            <a:avLst/>
            <a:gdLst>
              <a:gd name="T0" fmla="*/ 51681281 w 482"/>
              <a:gd name="T1" fmla="*/ 110546135 h 857"/>
              <a:gd name="T2" fmla="*/ 51681281 w 482"/>
              <a:gd name="T3" fmla="*/ 110546135 h 857"/>
              <a:gd name="T4" fmla="*/ 10439361 w 482"/>
              <a:gd name="T5" fmla="*/ 110546135 h 857"/>
              <a:gd name="T6" fmla="*/ 0 w 482"/>
              <a:gd name="T7" fmla="*/ 100214778 h 857"/>
              <a:gd name="T8" fmla="*/ 0 w 482"/>
              <a:gd name="T9" fmla="*/ 10331357 h 857"/>
              <a:gd name="T10" fmla="*/ 10439361 w 482"/>
              <a:gd name="T11" fmla="*/ 0 h 857"/>
              <a:gd name="T12" fmla="*/ 51681281 w 482"/>
              <a:gd name="T13" fmla="*/ 0 h 857"/>
              <a:gd name="T14" fmla="*/ 61991761 w 482"/>
              <a:gd name="T15" fmla="*/ 10331357 h 857"/>
              <a:gd name="T16" fmla="*/ 61991761 w 482"/>
              <a:gd name="T17" fmla="*/ 100214778 h 857"/>
              <a:gd name="T18" fmla="*/ 51681281 w 482"/>
              <a:gd name="T19" fmla="*/ 110546135 h 857"/>
              <a:gd name="T20" fmla="*/ 10439361 w 482"/>
              <a:gd name="T21" fmla="*/ 4132687 h 857"/>
              <a:gd name="T22" fmla="*/ 10439361 w 482"/>
              <a:gd name="T23" fmla="*/ 4132687 h 857"/>
              <a:gd name="T24" fmla="*/ 4124192 w 482"/>
              <a:gd name="T25" fmla="*/ 10331357 h 857"/>
              <a:gd name="T26" fmla="*/ 4124192 w 482"/>
              <a:gd name="T27" fmla="*/ 100214778 h 857"/>
              <a:gd name="T28" fmla="*/ 10439361 w 482"/>
              <a:gd name="T29" fmla="*/ 106413448 h 857"/>
              <a:gd name="T30" fmla="*/ 51681281 w 482"/>
              <a:gd name="T31" fmla="*/ 106413448 h 857"/>
              <a:gd name="T32" fmla="*/ 57867569 w 482"/>
              <a:gd name="T33" fmla="*/ 100214778 h 857"/>
              <a:gd name="T34" fmla="*/ 57867569 w 482"/>
              <a:gd name="T35" fmla="*/ 10331357 h 857"/>
              <a:gd name="T36" fmla="*/ 51681281 w 482"/>
              <a:gd name="T37" fmla="*/ 4132687 h 857"/>
              <a:gd name="T38" fmla="*/ 10439361 w 482"/>
              <a:gd name="T39" fmla="*/ 4132687 h 85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2" h="857">
                <a:moveTo>
                  <a:pt x="401" y="856"/>
                </a:moveTo>
                <a:lnTo>
                  <a:pt x="401" y="856"/>
                </a:lnTo>
                <a:cubicBezTo>
                  <a:pt x="81" y="856"/>
                  <a:pt x="81" y="856"/>
                  <a:pt x="81" y="856"/>
                </a:cubicBezTo>
                <a:cubicBezTo>
                  <a:pt x="32" y="856"/>
                  <a:pt x="0" y="816"/>
                  <a:pt x="0" y="77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2"/>
                  <a:pt x="32" y="0"/>
                  <a:pt x="81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41" y="0"/>
                  <a:pt x="481" y="32"/>
                  <a:pt x="481" y="80"/>
                </a:cubicBezTo>
                <a:cubicBezTo>
                  <a:pt x="481" y="776"/>
                  <a:pt x="481" y="776"/>
                  <a:pt x="481" y="776"/>
                </a:cubicBezTo>
                <a:cubicBezTo>
                  <a:pt x="481" y="816"/>
                  <a:pt x="441" y="856"/>
                  <a:pt x="401" y="856"/>
                </a:cubicBezTo>
                <a:close/>
                <a:moveTo>
                  <a:pt x="81" y="32"/>
                </a:moveTo>
                <a:lnTo>
                  <a:pt x="81" y="32"/>
                </a:lnTo>
                <a:cubicBezTo>
                  <a:pt x="56" y="32"/>
                  <a:pt x="32" y="48"/>
                  <a:pt x="32" y="80"/>
                </a:cubicBezTo>
                <a:cubicBezTo>
                  <a:pt x="32" y="776"/>
                  <a:pt x="32" y="776"/>
                  <a:pt x="32" y="776"/>
                </a:cubicBezTo>
                <a:cubicBezTo>
                  <a:pt x="32" y="800"/>
                  <a:pt x="56" y="824"/>
                  <a:pt x="81" y="824"/>
                </a:cubicBezTo>
                <a:cubicBezTo>
                  <a:pt x="401" y="824"/>
                  <a:pt x="401" y="824"/>
                  <a:pt x="401" y="824"/>
                </a:cubicBezTo>
                <a:cubicBezTo>
                  <a:pt x="425" y="824"/>
                  <a:pt x="449" y="800"/>
                  <a:pt x="449" y="776"/>
                </a:cubicBezTo>
                <a:cubicBezTo>
                  <a:pt x="449" y="80"/>
                  <a:pt x="449" y="80"/>
                  <a:pt x="449" y="80"/>
                </a:cubicBezTo>
                <a:cubicBezTo>
                  <a:pt x="449" y="48"/>
                  <a:pt x="425" y="32"/>
                  <a:pt x="401" y="32"/>
                </a:cubicBezTo>
                <a:lnTo>
                  <a:pt x="81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559">
            <a:extLst>
              <a:ext uri="{FF2B5EF4-FFF2-40B4-BE49-F238E27FC236}">
                <a16:creationId xmlns:a16="http://schemas.microsoft.com/office/drawing/2014/main" id="{80963E53-57F8-C34D-ACE6-09E3A32B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070" y="3901769"/>
            <a:ext cx="43260" cy="43260"/>
          </a:xfrm>
          <a:custGeom>
            <a:avLst/>
            <a:gdLst>
              <a:gd name="T0" fmla="*/ 3061704 w 40"/>
              <a:gd name="T1" fmla="*/ 4857232 h 41"/>
              <a:gd name="T2" fmla="*/ 3061704 w 40"/>
              <a:gd name="T3" fmla="*/ 4857232 h 41"/>
              <a:gd name="T4" fmla="*/ 0 w 40"/>
              <a:gd name="T5" fmla="*/ 2914200 h 41"/>
              <a:gd name="T6" fmla="*/ 3061704 w 40"/>
              <a:gd name="T7" fmla="*/ 0 h 41"/>
              <a:gd name="T8" fmla="*/ 4975448 w 40"/>
              <a:gd name="T9" fmla="*/ 2914200 h 41"/>
              <a:gd name="T10" fmla="*/ 3061704 w 40"/>
              <a:gd name="T11" fmla="*/ 4857232 h 41"/>
              <a:gd name="T12" fmla="*/ 3061704 w 40"/>
              <a:gd name="T13" fmla="*/ 1942684 h 41"/>
              <a:gd name="T14" fmla="*/ 3061704 w 40"/>
              <a:gd name="T15" fmla="*/ 1942684 h 41"/>
              <a:gd name="T16" fmla="*/ 2041255 w 40"/>
              <a:gd name="T17" fmla="*/ 2914200 h 41"/>
              <a:gd name="T18" fmla="*/ 3061704 w 40"/>
              <a:gd name="T19" fmla="*/ 3885716 h 41"/>
              <a:gd name="T20" fmla="*/ 4082510 w 40"/>
              <a:gd name="T21" fmla="*/ 2914200 h 41"/>
              <a:gd name="T22" fmla="*/ 3061704 w 40"/>
              <a:gd name="T23" fmla="*/ 1942684 h 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0" h="41">
                <a:moveTo>
                  <a:pt x="24" y="40"/>
                </a:moveTo>
                <a:lnTo>
                  <a:pt x="24" y="40"/>
                </a:lnTo>
                <a:cubicBezTo>
                  <a:pt x="16" y="40"/>
                  <a:pt x="0" y="32"/>
                  <a:pt x="0" y="24"/>
                </a:cubicBezTo>
                <a:cubicBezTo>
                  <a:pt x="0" y="16"/>
                  <a:pt x="16" y="0"/>
                  <a:pt x="24" y="0"/>
                </a:cubicBezTo>
                <a:cubicBezTo>
                  <a:pt x="32" y="0"/>
                  <a:pt x="39" y="16"/>
                  <a:pt x="39" y="24"/>
                </a:cubicBezTo>
                <a:cubicBezTo>
                  <a:pt x="39" y="32"/>
                  <a:pt x="32" y="40"/>
                  <a:pt x="24" y="40"/>
                </a:cubicBezTo>
                <a:close/>
                <a:moveTo>
                  <a:pt x="24" y="16"/>
                </a:moveTo>
                <a:lnTo>
                  <a:pt x="24" y="16"/>
                </a:lnTo>
                <a:cubicBezTo>
                  <a:pt x="16" y="16"/>
                  <a:pt x="16" y="16"/>
                  <a:pt x="16" y="24"/>
                </a:cubicBezTo>
                <a:cubicBezTo>
                  <a:pt x="16" y="32"/>
                  <a:pt x="16" y="32"/>
                  <a:pt x="24" y="32"/>
                </a:cubicBezTo>
                <a:cubicBezTo>
                  <a:pt x="32" y="32"/>
                  <a:pt x="32" y="32"/>
                  <a:pt x="32" y="24"/>
                </a:cubicBezTo>
                <a:cubicBezTo>
                  <a:pt x="32" y="16"/>
                  <a:pt x="32" y="16"/>
                  <a:pt x="2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Freeform 560">
            <a:extLst>
              <a:ext uri="{FF2B5EF4-FFF2-40B4-BE49-F238E27FC236}">
                <a16:creationId xmlns:a16="http://schemas.microsoft.com/office/drawing/2014/main" id="{2CCD4C04-E4E7-8D42-894F-64AA93DE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193" y="3248033"/>
            <a:ext cx="149015" cy="33647"/>
          </a:xfrm>
          <a:custGeom>
            <a:avLst/>
            <a:gdLst>
              <a:gd name="T0" fmla="*/ 16516889 w 137"/>
              <a:gd name="T1" fmla="*/ 3628236 h 33"/>
              <a:gd name="T2" fmla="*/ 16516889 w 137"/>
              <a:gd name="T3" fmla="*/ 3628236 h 33"/>
              <a:gd name="T4" fmla="*/ 2064791 w 137"/>
              <a:gd name="T5" fmla="*/ 3628236 h 33"/>
              <a:gd name="T6" fmla="*/ 0 w 137"/>
              <a:gd name="T7" fmla="*/ 1814287 h 33"/>
              <a:gd name="T8" fmla="*/ 2064791 w 137"/>
              <a:gd name="T9" fmla="*/ 0 h 33"/>
              <a:gd name="T10" fmla="*/ 16516889 w 137"/>
              <a:gd name="T11" fmla="*/ 0 h 33"/>
              <a:gd name="T12" fmla="*/ 17549284 w 137"/>
              <a:gd name="T13" fmla="*/ 1814287 h 33"/>
              <a:gd name="T14" fmla="*/ 16516889 w 137"/>
              <a:gd name="T15" fmla="*/ 3628236 h 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33">
                <a:moveTo>
                  <a:pt x="128" y="32"/>
                </a:moveTo>
                <a:lnTo>
                  <a:pt x="128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6" y="0"/>
                  <a:pt x="136" y="7"/>
                  <a:pt x="136" y="16"/>
                </a:cubicBezTo>
                <a:cubicBezTo>
                  <a:pt x="136" y="24"/>
                  <a:pt x="136" y="32"/>
                  <a:pt x="128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4" name="Freeform 561">
            <a:extLst>
              <a:ext uri="{FF2B5EF4-FFF2-40B4-BE49-F238E27FC236}">
                <a16:creationId xmlns:a16="http://schemas.microsoft.com/office/drawing/2014/main" id="{8EA9FE15-4CF9-CE4C-A488-879E0802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193" y="3483568"/>
            <a:ext cx="129787" cy="221117"/>
          </a:xfrm>
          <a:custGeom>
            <a:avLst/>
            <a:gdLst>
              <a:gd name="T0" fmla="*/ 7017387 w 120"/>
              <a:gd name="T1" fmla="*/ 26398719 h 201"/>
              <a:gd name="T2" fmla="*/ 7017387 w 120"/>
              <a:gd name="T3" fmla="*/ 26398719 h 201"/>
              <a:gd name="T4" fmla="*/ 1020854 w 120"/>
              <a:gd name="T5" fmla="*/ 24286807 h 201"/>
              <a:gd name="T6" fmla="*/ 1020854 w 120"/>
              <a:gd name="T7" fmla="*/ 22174895 h 201"/>
              <a:gd name="T8" fmla="*/ 2934330 w 120"/>
              <a:gd name="T9" fmla="*/ 21118757 h 201"/>
              <a:gd name="T10" fmla="*/ 10206752 w 120"/>
              <a:gd name="T11" fmla="*/ 21118757 h 201"/>
              <a:gd name="T12" fmla="*/ 12248102 w 120"/>
              <a:gd name="T13" fmla="*/ 19006845 h 201"/>
              <a:gd name="T14" fmla="*/ 7017387 w 120"/>
              <a:gd name="T15" fmla="*/ 14783384 h 201"/>
              <a:gd name="T16" fmla="*/ 0 w 120"/>
              <a:gd name="T17" fmla="*/ 8447648 h 201"/>
              <a:gd name="T18" fmla="*/ 2934330 w 120"/>
              <a:gd name="T19" fmla="*/ 2111912 h 201"/>
              <a:gd name="T20" fmla="*/ 14289453 w 120"/>
              <a:gd name="T21" fmla="*/ 2111912 h 201"/>
              <a:gd name="T22" fmla="*/ 15182789 w 120"/>
              <a:gd name="T23" fmla="*/ 4223824 h 201"/>
              <a:gd name="T24" fmla="*/ 13268956 w 120"/>
              <a:gd name="T25" fmla="*/ 5279599 h 201"/>
              <a:gd name="T26" fmla="*/ 5103555 w 120"/>
              <a:gd name="T27" fmla="*/ 5279599 h 201"/>
              <a:gd name="T28" fmla="*/ 4082701 w 120"/>
              <a:gd name="T29" fmla="*/ 8447648 h 201"/>
              <a:gd name="T30" fmla="*/ 8165402 w 120"/>
              <a:gd name="T31" fmla="*/ 11615335 h 201"/>
              <a:gd name="T32" fmla="*/ 15182789 w 120"/>
              <a:gd name="T33" fmla="*/ 19006845 h 201"/>
              <a:gd name="T34" fmla="*/ 12248102 w 120"/>
              <a:gd name="T35" fmla="*/ 24286807 h 201"/>
              <a:gd name="T36" fmla="*/ 7017387 w 120"/>
              <a:gd name="T37" fmla="*/ 26398719 h 20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20" h="201">
                <a:moveTo>
                  <a:pt x="55" y="200"/>
                </a:moveTo>
                <a:lnTo>
                  <a:pt x="55" y="200"/>
                </a:lnTo>
                <a:cubicBezTo>
                  <a:pt x="40" y="200"/>
                  <a:pt x="23" y="192"/>
                  <a:pt x="8" y="184"/>
                </a:cubicBezTo>
                <a:cubicBezTo>
                  <a:pt x="8" y="184"/>
                  <a:pt x="0" y="176"/>
                  <a:pt x="8" y="168"/>
                </a:cubicBezTo>
                <a:cubicBezTo>
                  <a:pt x="8" y="160"/>
                  <a:pt x="16" y="160"/>
                  <a:pt x="23" y="160"/>
                </a:cubicBezTo>
                <a:cubicBezTo>
                  <a:pt x="48" y="168"/>
                  <a:pt x="72" y="176"/>
                  <a:pt x="80" y="160"/>
                </a:cubicBezTo>
                <a:cubicBezTo>
                  <a:pt x="87" y="160"/>
                  <a:pt x="96" y="152"/>
                  <a:pt x="96" y="144"/>
                </a:cubicBezTo>
                <a:cubicBezTo>
                  <a:pt x="96" y="136"/>
                  <a:pt x="72" y="120"/>
                  <a:pt x="55" y="112"/>
                </a:cubicBezTo>
                <a:cubicBezTo>
                  <a:pt x="32" y="104"/>
                  <a:pt x="0" y="88"/>
                  <a:pt x="0" y="64"/>
                </a:cubicBezTo>
                <a:cubicBezTo>
                  <a:pt x="0" y="40"/>
                  <a:pt x="8" y="32"/>
                  <a:pt x="23" y="16"/>
                </a:cubicBezTo>
                <a:cubicBezTo>
                  <a:pt x="48" y="8"/>
                  <a:pt x="80" y="0"/>
                  <a:pt x="112" y="16"/>
                </a:cubicBezTo>
                <a:cubicBezTo>
                  <a:pt x="119" y="16"/>
                  <a:pt x="119" y="24"/>
                  <a:pt x="119" y="32"/>
                </a:cubicBezTo>
                <a:cubicBezTo>
                  <a:pt x="112" y="40"/>
                  <a:pt x="104" y="40"/>
                  <a:pt x="104" y="40"/>
                </a:cubicBezTo>
                <a:cubicBezTo>
                  <a:pt x="80" y="32"/>
                  <a:pt x="55" y="32"/>
                  <a:pt x="40" y="40"/>
                </a:cubicBezTo>
                <a:cubicBezTo>
                  <a:pt x="32" y="48"/>
                  <a:pt x="32" y="56"/>
                  <a:pt x="32" y="64"/>
                </a:cubicBezTo>
                <a:cubicBezTo>
                  <a:pt x="32" y="72"/>
                  <a:pt x="48" y="80"/>
                  <a:pt x="64" y="88"/>
                </a:cubicBezTo>
                <a:cubicBezTo>
                  <a:pt x="87" y="104"/>
                  <a:pt x="119" y="120"/>
                  <a:pt x="119" y="144"/>
                </a:cubicBezTo>
                <a:cubicBezTo>
                  <a:pt x="119" y="160"/>
                  <a:pt x="112" y="176"/>
                  <a:pt x="96" y="184"/>
                </a:cubicBezTo>
                <a:cubicBezTo>
                  <a:pt x="87" y="192"/>
                  <a:pt x="72" y="200"/>
                  <a:pt x="55" y="20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562">
            <a:extLst>
              <a:ext uri="{FF2B5EF4-FFF2-40B4-BE49-F238E27FC236}">
                <a16:creationId xmlns:a16="http://schemas.microsoft.com/office/drawing/2014/main" id="{2386F23C-A39F-AE45-8CFB-76E01EF13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070" y="3440308"/>
            <a:ext cx="28841" cy="52874"/>
          </a:xfrm>
          <a:custGeom>
            <a:avLst/>
            <a:gdLst>
              <a:gd name="T0" fmla="*/ 2322576 w 25"/>
              <a:gd name="T1" fmla="*/ 6096020 h 49"/>
              <a:gd name="T2" fmla="*/ 2322576 w 25"/>
              <a:gd name="T3" fmla="*/ 6096020 h 49"/>
              <a:gd name="T4" fmla="*/ 0 w 25"/>
              <a:gd name="T5" fmla="*/ 4064013 h 49"/>
              <a:gd name="T6" fmla="*/ 0 w 25"/>
              <a:gd name="T7" fmla="*/ 2032007 h 49"/>
              <a:gd name="T8" fmla="*/ 2322576 w 25"/>
              <a:gd name="T9" fmla="*/ 0 h 49"/>
              <a:gd name="T10" fmla="*/ 3483864 w 25"/>
              <a:gd name="T11" fmla="*/ 2032007 h 49"/>
              <a:gd name="T12" fmla="*/ 3483864 w 25"/>
              <a:gd name="T13" fmla="*/ 4064013 h 49"/>
              <a:gd name="T14" fmla="*/ 2322576 w 25"/>
              <a:gd name="T15" fmla="*/ 6096020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" h="49">
                <a:moveTo>
                  <a:pt x="16" y="48"/>
                </a:moveTo>
                <a:lnTo>
                  <a:pt x="16" y="48"/>
                </a:lnTo>
                <a:cubicBezTo>
                  <a:pt x="7" y="48"/>
                  <a:pt x="0" y="40"/>
                  <a:pt x="0" y="3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24" y="0"/>
                  <a:pt x="24" y="8"/>
                  <a:pt x="24" y="16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0"/>
                  <a:pt x="24" y="48"/>
                  <a:pt x="16" y="4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563">
            <a:extLst>
              <a:ext uri="{FF2B5EF4-FFF2-40B4-BE49-F238E27FC236}">
                <a16:creationId xmlns:a16="http://schemas.microsoft.com/office/drawing/2014/main" id="{19A32614-70DF-084D-AF83-EDABC2815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070" y="3704685"/>
            <a:ext cx="28841" cy="43263"/>
          </a:xfrm>
          <a:custGeom>
            <a:avLst/>
            <a:gdLst>
              <a:gd name="T0" fmla="*/ 2322576 w 25"/>
              <a:gd name="T1" fmla="*/ 4857920 h 41"/>
              <a:gd name="T2" fmla="*/ 2322576 w 25"/>
              <a:gd name="T3" fmla="*/ 4857920 h 41"/>
              <a:gd name="T4" fmla="*/ 0 w 25"/>
              <a:gd name="T5" fmla="*/ 3886336 h 41"/>
              <a:gd name="T6" fmla="*/ 0 w 25"/>
              <a:gd name="T7" fmla="*/ 971584 h 41"/>
              <a:gd name="T8" fmla="*/ 2322576 w 25"/>
              <a:gd name="T9" fmla="*/ 0 h 41"/>
              <a:gd name="T10" fmla="*/ 3483864 w 25"/>
              <a:gd name="T11" fmla="*/ 971584 h 41"/>
              <a:gd name="T12" fmla="*/ 3483864 w 25"/>
              <a:gd name="T13" fmla="*/ 3886336 h 41"/>
              <a:gd name="T14" fmla="*/ 2322576 w 25"/>
              <a:gd name="T15" fmla="*/ 4857920 h 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" h="41">
                <a:moveTo>
                  <a:pt x="16" y="40"/>
                </a:moveTo>
                <a:lnTo>
                  <a:pt x="16" y="40"/>
                </a:lnTo>
                <a:cubicBezTo>
                  <a:pt x="7" y="40"/>
                  <a:pt x="0" y="40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16" y="0"/>
                </a:cubicBezTo>
                <a:cubicBezTo>
                  <a:pt x="24" y="0"/>
                  <a:pt x="24" y="0"/>
                  <a:pt x="24" y="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0"/>
                  <a:pt x="24" y="40"/>
                  <a:pt x="16" y="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564">
            <a:extLst>
              <a:ext uri="{FF2B5EF4-FFF2-40B4-BE49-F238E27FC236}">
                <a16:creationId xmlns:a16="http://schemas.microsoft.com/office/drawing/2014/main" id="{E42B2A32-C8A5-8645-8AEE-AE98B4533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793" y="7372339"/>
            <a:ext cx="514335" cy="937341"/>
          </a:xfrm>
          <a:custGeom>
            <a:avLst/>
            <a:gdLst>
              <a:gd name="T0" fmla="*/ 51585976 w 473"/>
              <a:gd name="T1" fmla="*/ 111558135 h 858"/>
              <a:gd name="T2" fmla="*/ 51585976 w 473"/>
              <a:gd name="T3" fmla="*/ 111558135 h 858"/>
              <a:gd name="T4" fmla="*/ 9285311 w 473"/>
              <a:gd name="T5" fmla="*/ 111558135 h 858"/>
              <a:gd name="T6" fmla="*/ 0 w 473"/>
              <a:gd name="T7" fmla="*/ 101144513 h 858"/>
              <a:gd name="T8" fmla="*/ 0 w 473"/>
              <a:gd name="T9" fmla="*/ 10543869 h 858"/>
              <a:gd name="T10" fmla="*/ 9285311 w 473"/>
              <a:gd name="T11" fmla="*/ 0 h 858"/>
              <a:gd name="T12" fmla="*/ 51585976 w 473"/>
              <a:gd name="T13" fmla="*/ 0 h 858"/>
              <a:gd name="T14" fmla="*/ 60871287 w 473"/>
              <a:gd name="T15" fmla="*/ 10543869 h 858"/>
              <a:gd name="T16" fmla="*/ 60871287 w 473"/>
              <a:gd name="T17" fmla="*/ 101144513 h 858"/>
              <a:gd name="T18" fmla="*/ 51585976 w 473"/>
              <a:gd name="T19" fmla="*/ 111558135 h 858"/>
              <a:gd name="T20" fmla="*/ 9285311 w 473"/>
              <a:gd name="T21" fmla="*/ 4165377 h 858"/>
              <a:gd name="T22" fmla="*/ 9285311 w 473"/>
              <a:gd name="T23" fmla="*/ 4165377 h 858"/>
              <a:gd name="T24" fmla="*/ 4126964 w 473"/>
              <a:gd name="T25" fmla="*/ 10543869 h 858"/>
              <a:gd name="T26" fmla="*/ 4126964 w 473"/>
              <a:gd name="T27" fmla="*/ 101144513 h 858"/>
              <a:gd name="T28" fmla="*/ 9285311 w 473"/>
              <a:gd name="T29" fmla="*/ 107392758 h 858"/>
              <a:gd name="T30" fmla="*/ 51585976 w 473"/>
              <a:gd name="T31" fmla="*/ 107392758 h 858"/>
              <a:gd name="T32" fmla="*/ 57904986 w 473"/>
              <a:gd name="T33" fmla="*/ 101144513 h 858"/>
              <a:gd name="T34" fmla="*/ 57904986 w 473"/>
              <a:gd name="T35" fmla="*/ 10543869 h 858"/>
              <a:gd name="T36" fmla="*/ 51585976 w 473"/>
              <a:gd name="T37" fmla="*/ 4165377 h 858"/>
              <a:gd name="T38" fmla="*/ 9285311 w 473"/>
              <a:gd name="T39" fmla="*/ 4165377 h 85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73" h="858">
                <a:moveTo>
                  <a:pt x="400" y="857"/>
                </a:moveTo>
                <a:lnTo>
                  <a:pt x="400" y="857"/>
                </a:lnTo>
                <a:cubicBezTo>
                  <a:pt x="72" y="857"/>
                  <a:pt x="72" y="857"/>
                  <a:pt x="72" y="857"/>
                </a:cubicBezTo>
                <a:cubicBezTo>
                  <a:pt x="32" y="857"/>
                  <a:pt x="0" y="825"/>
                  <a:pt x="0" y="77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2"/>
                  <a:pt x="32" y="0"/>
                  <a:pt x="72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40" y="0"/>
                  <a:pt x="472" y="32"/>
                  <a:pt x="472" y="81"/>
                </a:cubicBezTo>
                <a:cubicBezTo>
                  <a:pt x="472" y="777"/>
                  <a:pt x="472" y="777"/>
                  <a:pt x="472" y="777"/>
                </a:cubicBezTo>
                <a:cubicBezTo>
                  <a:pt x="472" y="825"/>
                  <a:pt x="440" y="857"/>
                  <a:pt x="400" y="857"/>
                </a:cubicBezTo>
                <a:close/>
                <a:moveTo>
                  <a:pt x="72" y="32"/>
                </a:moveTo>
                <a:lnTo>
                  <a:pt x="72" y="32"/>
                </a:lnTo>
                <a:cubicBezTo>
                  <a:pt x="48" y="32"/>
                  <a:pt x="32" y="56"/>
                  <a:pt x="32" y="81"/>
                </a:cubicBezTo>
                <a:cubicBezTo>
                  <a:pt x="32" y="777"/>
                  <a:pt x="32" y="777"/>
                  <a:pt x="32" y="777"/>
                </a:cubicBezTo>
                <a:cubicBezTo>
                  <a:pt x="32" y="801"/>
                  <a:pt x="48" y="825"/>
                  <a:pt x="72" y="825"/>
                </a:cubicBezTo>
                <a:cubicBezTo>
                  <a:pt x="400" y="825"/>
                  <a:pt x="400" y="825"/>
                  <a:pt x="400" y="825"/>
                </a:cubicBezTo>
                <a:cubicBezTo>
                  <a:pt x="425" y="825"/>
                  <a:pt x="449" y="801"/>
                  <a:pt x="449" y="777"/>
                </a:cubicBezTo>
                <a:cubicBezTo>
                  <a:pt x="449" y="81"/>
                  <a:pt x="449" y="81"/>
                  <a:pt x="449" y="81"/>
                </a:cubicBezTo>
                <a:cubicBezTo>
                  <a:pt x="449" y="56"/>
                  <a:pt x="425" y="32"/>
                  <a:pt x="400" y="32"/>
                </a:cubicBezTo>
                <a:lnTo>
                  <a:pt x="72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565">
            <a:extLst>
              <a:ext uri="{FF2B5EF4-FFF2-40B4-BE49-F238E27FC236}">
                <a16:creationId xmlns:a16="http://schemas.microsoft.com/office/drawing/2014/main" id="{124347A7-412F-4D4B-827E-6837251D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524" y="8131826"/>
            <a:ext cx="48069" cy="43260"/>
          </a:xfrm>
          <a:custGeom>
            <a:avLst/>
            <a:gdLst>
              <a:gd name="T0" fmla="*/ 3428622 w 42"/>
              <a:gd name="T1" fmla="*/ 4857232 h 41"/>
              <a:gd name="T2" fmla="*/ 3428622 w 42"/>
              <a:gd name="T3" fmla="*/ 4857232 h 41"/>
              <a:gd name="T4" fmla="*/ 0 w 42"/>
              <a:gd name="T5" fmla="*/ 2914200 h 41"/>
              <a:gd name="T6" fmla="*/ 3428622 w 42"/>
              <a:gd name="T7" fmla="*/ 0 h 41"/>
              <a:gd name="T8" fmla="*/ 5857497 w 42"/>
              <a:gd name="T9" fmla="*/ 2914200 h 41"/>
              <a:gd name="T10" fmla="*/ 3428622 w 42"/>
              <a:gd name="T11" fmla="*/ 4857232 h 41"/>
              <a:gd name="T12" fmla="*/ 3428622 w 42"/>
              <a:gd name="T13" fmla="*/ 1942684 h 41"/>
              <a:gd name="T14" fmla="*/ 3428622 w 42"/>
              <a:gd name="T15" fmla="*/ 1942684 h 41"/>
              <a:gd name="T16" fmla="*/ 1285875 w 42"/>
              <a:gd name="T17" fmla="*/ 2914200 h 41"/>
              <a:gd name="T18" fmla="*/ 3428622 w 42"/>
              <a:gd name="T19" fmla="*/ 3885716 h 41"/>
              <a:gd name="T20" fmla="*/ 4571622 w 42"/>
              <a:gd name="T21" fmla="*/ 2914200 h 41"/>
              <a:gd name="T22" fmla="*/ 3428622 w 42"/>
              <a:gd name="T23" fmla="*/ 1942684 h 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2" h="41">
                <a:moveTo>
                  <a:pt x="24" y="40"/>
                </a:moveTo>
                <a:lnTo>
                  <a:pt x="24" y="40"/>
                </a:lnTo>
                <a:cubicBezTo>
                  <a:pt x="9" y="40"/>
                  <a:pt x="0" y="32"/>
                  <a:pt x="0" y="24"/>
                </a:cubicBezTo>
                <a:cubicBezTo>
                  <a:pt x="0" y="16"/>
                  <a:pt x="9" y="0"/>
                  <a:pt x="24" y="0"/>
                </a:cubicBezTo>
                <a:cubicBezTo>
                  <a:pt x="32" y="0"/>
                  <a:pt x="41" y="16"/>
                  <a:pt x="41" y="24"/>
                </a:cubicBezTo>
                <a:cubicBezTo>
                  <a:pt x="41" y="32"/>
                  <a:pt x="32" y="40"/>
                  <a:pt x="24" y="40"/>
                </a:cubicBezTo>
                <a:close/>
                <a:moveTo>
                  <a:pt x="24" y="16"/>
                </a:moveTo>
                <a:lnTo>
                  <a:pt x="24" y="16"/>
                </a:lnTo>
                <a:cubicBezTo>
                  <a:pt x="16" y="16"/>
                  <a:pt x="9" y="16"/>
                  <a:pt x="9" y="24"/>
                </a:cubicBezTo>
                <a:cubicBezTo>
                  <a:pt x="9" y="32"/>
                  <a:pt x="16" y="32"/>
                  <a:pt x="24" y="32"/>
                </a:cubicBezTo>
                <a:cubicBezTo>
                  <a:pt x="24" y="32"/>
                  <a:pt x="32" y="32"/>
                  <a:pt x="32" y="24"/>
                </a:cubicBezTo>
                <a:cubicBezTo>
                  <a:pt x="32" y="16"/>
                  <a:pt x="24" y="16"/>
                  <a:pt x="2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66">
            <a:extLst>
              <a:ext uri="{FF2B5EF4-FFF2-40B4-BE49-F238E27FC236}">
                <a16:creationId xmlns:a16="http://schemas.microsoft.com/office/drawing/2014/main" id="{91FC1B74-C3CC-C74D-9F27-56681BE8B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455" y="7478090"/>
            <a:ext cx="149012" cy="33647"/>
          </a:xfrm>
          <a:custGeom>
            <a:avLst/>
            <a:gdLst>
              <a:gd name="T0" fmla="*/ 15613136 w 137"/>
              <a:gd name="T1" fmla="*/ 3628236 h 33"/>
              <a:gd name="T2" fmla="*/ 15613136 w 137"/>
              <a:gd name="T3" fmla="*/ 3628236 h 33"/>
              <a:gd name="T4" fmla="*/ 2064390 w 137"/>
              <a:gd name="T5" fmla="*/ 3628236 h 33"/>
              <a:gd name="T6" fmla="*/ 0 w 137"/>
              <a:gd name="T7" fmla="*/ 1927427 h 33"/>
              <a:gd name="T8" fmla="*/ 2064390 w 137"/>
              <a:gd name="T9" fmla="*/ 0 h 33"/>
              <a:gd name="T10" fmla="*/ 15613136 w 137"/>
              <a:gd name="T11" fmla="*/ 0 h 33"/>
              <a:gd name="T12" fmla="*/ 17548568 w 137"/>
              <a:gd name="T13" fmla="*/ 1927427 h 33"/>
              <a:gd name="T14" fmla="*/ 15613136 w 137"/>
              <a:gd name="T15" fmla="*/ 3628236 h 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33">
                <a:moveTo>
                  <a:pt x="121" y="32"/>
                </a:moveTo>
                <a:lnTo>
                  <a:pt x="121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8" y="0"/>
                  <a:pt x="136" y="9"/>
                  <a:pt x="136" y="17"/>
                </a:cubicBezTo>
                <a:cubicBezTo>
                  <a:pt x="136" y="24"/>
                  <a:pt x="128" y="32"/>
                  <a:pt x="121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67">
            <a:extLst>
              <a:ext uri="{FF2B5EF4-FFF2-40B4-BE49-F238E27FC236}">
                <a16:creationId xmlns:a16="http://schemas.microsoft.com/office/drawing/2014/main" id="{E1808082-2432-C940-ACDB-624BD49B6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0578" y="7704012"/>
            <a:ext cx="264380" cy="288413"/>
          </a:xfrm>
          <a:custGeom>
            <a:avLst/>
            <a:gdLst>
              <a:gd name="T0" fmla="*/ 24993527 w 242"/>
              <a:gd name="T1" fmla="*/ 4134209 h 265"/>
              <a:gd name="T2" fmla="*/ 24993527 w 242"/>
              <a:gd name="T3" fmla="*/ 4134209 h 265"/>
              <a:gd name="T4" fmla="*/ 28117672 w 242"/>
              <a:gd name="T5" fmla="*/ 4134209 h 265"/>
              <a:gd name="T6" fmla="*/ 30330804 w 242"/>
              <a:gd name="T7" fmla="*/ 3100477 h 265"/>
              <a:gd name="T8" fmla="*/ 29159295 w 242"/>
              <a:gd name="T9" fmla="*/ 1033373 h 265"/>
              <a:gd name="T10" fmla="*/ 24993527 w 242"/>
              <a:gd name="T11" fmla="*/ 0 h 265"/>
              <a:gd name="T12" fmla="*/ 8331176 w 242"/>
              <a:gd name="T13" fmla="*/ 11368896 h 265"/>
              <a:gd name="T14" fmla="*/ 2082884 w 242"/>
              <a:gd name="T15" fmla="*/ 11368896 h 265"/>
              <a:gd name="T16" fmla="*/ 0 w 242"/>
              <a:gd name="T17" fmla="*/ 13436001 h 265"/>
              <a:gd name="T18" fmla="*/ 2082884 w 242"/>
              <a:gd name="T19" fmla="*/ 15503106 h 265"/>
              <a:gd name="T20" fmla="*/ 7289914 w 242"/>
              <a:gd name="T21" fmla="*/ 15503106 h 265"/>
              <a:gd name="T22" fmla="*/ 7289914 w 242"/>
              <a:gd name="T23" fmla="*/ 17570210 h 265"/>
              <a:gd name="T24" fmla="*/ 7289914 w 242"/>
              <a:gd name="T25" fmla="*/ 18474546 h 265"/>
              <a:gd name="T26" fmla="*/ 2082884 w 242"/>
              <a:gd name="T27" fmla="*/ 18474546 h 265"/>
              <a:gd name="T28" fmla="*/ 0 w 242"/>
              <a:gd name="T29" fmla="*/ 20670688 h 265"/>
              <a:gd name="T30" fmla="*/ 2082884 w 242"/>
              <a:gd name="T31" fmla="*/ 22608756 h 265"/>
              <a:gd name="T32" fmla="*/ 8331176 w 242"/>
              <a:gd name="T33" fmla="*/ 22608756 h 265"/>
              <a:gd name="T34" fmla="*/ 24993527 w 242"/>
              <a:gd name="T35" fmla="*/ 34107048 h 265"/>
              <a:gd name="T36" fmla="*/ 29159295 w 242"/>
              <a:gd name="T37" fmla="*/ 34107048 h 265"/>
              <a:gd name="T38" fmla="*/ 30330804 w 242"/>
              <a:gd name="T39" fmla="*/ 30877175 h 265"/>
              <a:gd name="T40" fmla="*/ 28117672 w 242"/>
              <a:gd name="T41" fmla="*/ 29972839 h 265"/>
              <a:gd name="T42" fmla="*/ 24993527 w 242"/>
              <a:gd name="T43" fmla="*/ 29972839 h 265"/>
              <a:gd name="T44" fmla="*/ 12496944 w 242"/>
              <a:gd name="T45" fmla="*/ 22608756 h 265"/>
              <a:gd name="T46" fmla="*/ 16662351 w 242"/>
              <a:gd name="T47" fmla="*/ 22608756 h 265"/>
              <a:gd name="T48" fmla="*/ 18745235 w 242"/>
              <a:gd name="T49" fmla="*/ 20670688 h 265"/>
              <a:gd name="T50" fmla="*/ 16662351 w 242"/>
              <a:gd name="T51" fmla="*/ 18474546 h 265"/>
              <a:gd name="T52" fmla="*/ 11455321 w 242"/>
              <a:gd name="T53" fmla="*/ 18474546 h 265"/>
              <a:gd name="T54" fmla="*/ 11455321 w 242"/>
              <a:gd name="T55" fmla="*/ 17570210 h 265"/>
              <a:gd name="T56" fmla="*/ 11455321 w 242"/>
              <a:gd name="T57" fmla="*/ 15503106 h 265"/>
              <a:gd name="T58" fmla="*/ 16662351 w 242"/>
              <a:gd name="T59" fmla="*/ 15503106 h 265"/>
              <a:gd name="T60" fmla="*/ 18745235 w 242"/>
              <a:gd name="T61" fmla="*/ 13436001 h 265"/>
              <a:gd name="T62" fmla="*/ 16662351 w 242"/>
              <a:gd name="T63" fmla="*/ 11368896 h 265"/>
              <a:gd name="T64" fmla="*/ 13668453 w 242"/>
              <a:gd name="T65" fmla="*/ 11368896 h 265"/>
              <a:gd name="T66" fmla="*/ 24993527 w 242"/>
              <a:gd name="T67" fmla="*/ 4134209 h 26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42" h="265">
                <a:moveTo>
                  <a:pt x="192" y="32"/>
                </a:moveTo>
                <a:lnTo>
                  <a:pt x="192" y="32"/>
                </a:lnTo>
                <a:cubicBezTo>
                  <a:pt x="201" y="32"/>
                  <a:pt x="209" y="32"/>
                  <a:pt x="216" y="32"/>
                </a:cubicBezTo>
                <a:cubicBezTo>
                  <a:pt x="224" y="40"/>
                  <a:pt x="233" y="32"/>
                  <a:pt x="233" y="24"/>
                </a:cubicBezTo>
                <a:cubicBezTo>
                  <a:pt x="241" y="15"/>
                  <a:pt x="233" y="8"/>
                  <a:pt x="224" y="8"/>
                </a:cubicBezTo>
                <a:cubicBezTo>
                  <a:pt x="216" y="0"/>
                  <a:pt x="201" y="0"/>
                  <a:pt x="192" y="0"/>
                </a:cubicBezTo>
                <a:cubicBezTo>
                  <a:pt x="137" y="0"/>
                  <a:pt x="88" y="32"/>
                  <a:pt x="64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9" y="88"/>
                  <a:pt x="0" y="96"/>
                  <a:pt x="0" y="104"/>
                </a:cubicBezTo>
                <a:cubicBezTo>
                  <a:pt x="0" y="111"/>
                  <a:pt x="9" y="120"/>
                  <a:pt x="16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6" y="120"/>
                  <a:pt x="56" y="128"/>
                  <a:pt x="56" y="136"/>
                </a:cubicBezTo>
                <a:lnTo>
                  <a:pt x="56" y="143"/>
                </a:lnTo>
                <a:cubicBezTo>
                  <a:pt x="16" y="143"/>
                  <a:pt x="16" y="143"/>
                  <a:pt x="16" y="143"/>
                </a:cubicBezTo>
                <a:cubicBezTo>
                  <a:pt x="9" y="143"/>
                  <a:pt x="0" y="151"/>
                  <a:pt x="0" y="160"/>
                </a:cubicBezTo>
                <a:cubicBezTo>
                  <a:pt x="0" y="168"/>
                  <a:pt x="9" y="175"/>
                  <a:pt x="16" y="175"/>
                </a:cubicBezTo>
                <a:cubicBezTo>
                  <a:pt x="64" y="175"/>
                  <a:pt x="64" y="175"/>
                  <a:pt x="64" y="175"/>
                </a:cubicBezTo>
                <a:cubicBezTo>
                  <a:pt x="80" y="232"/>
                  <a:pt x="137" y="264"/>
                  <a:pt x="192" y="264"/>
                </a:cubicBezTo>
                <a:cubicBezTo>
                  <a:pt x="201" y="264"/>
                  <a:pt x="216" y="264"/>
                  <a:pt x="224" y="264"/>
                </a:cubicBezTo>
                <a:cubicBezTo>
                  <a:pt x="233" y="256"/>
                  <a:pt x="241" y="248"/>
                  <a:pt x="233" y="239"/>
                </a:cubicBezTo>
                <a:cubicBezTo>
                  <a:pt x="233" y="232"/>
                  <a:pt x="224" y="224"/>
                  <a:pt x="216" y="232"/>
                </a:cubicBezTo>
                <a:cubicBezTo>
                  <a:pt x="209" y="232"/>
                  <a:pt x="201" y="232"/>
                  <a:pt x="192" y="232"/>
                </a:cubicBezTo>
                <a:cubicBezTo>
                  <a:pt x="152" y="232"/>
                  <a:pt x="120" y="207"/>
                  <a:pt x="96" y="175"/>
                </a:cubicBezTo>
                <a:cubicBezTo>
                  <a:pt x="128" y="175"/>
                  <a:pt x="128" y="175"/>
                  <a:pt x="128" y="175"/>
                </a:cubicBezTo>
                <a:cubicBezTo>
                  <a:pt x="137" y="175"/>
                  <a:pt x="144" y="168"/>
                  <a:pt x="144" y="160"/>
                </a:cubicBezTo>
                <a:cubicBezTo>
                  <a:pt x="144" y="151"/>
                  <a:pt x="137" y="143"/>
                  <a:pt x="128" y="143"/>
                </a:cubicBezTo>
                <a:cubicBezTo>
                  <a:pt x="88" y="143"/>
                  <a:pt x="88" y="143"/>
                  <a:pt x="88" y="143"/>
                </a:cubicBezTo>
                <a:lnTo>
                  <a:pt x="88" y="136"/>
                </a:lnTo>
                <a:cubicBezTo>
                  <a:pt x="88" y="128"/>
                  <a:pt x="88" y="120"/>
                  <a:pt x="8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37" y="120"/>
                  <a:pt x="144" y="111"/>
                  <a:pt x="144" y="104"/>
                </a:cubicBezTo>
                <a:cubicBezTo>
                  <a:pt x="144" y="96"/>
                  <a:pt x="137" y="88"/>
                  <a:pt x="128" y="88"/>
                </a:cubicBezTo>
                <a:cubicBezTo>
                  <a:pt x="105" y="88"/>
                  <a:pt x="105" y="88"/>
                  <a:pt x="105" y="88"/>
                </a:cubicBezTo>
                <a:cubicBezTo>
                  <a:pt x="120" y="56"/>
                  <a:pt x="152" y="32"/>
                  <a:pt x="192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68">
            <a:extLst>
              <a:ext uri="{FF2B5EF4-FFF2-40B4-BE49-F238E27FC236}">
                <a16:creationId xmlns:a16="http://schemas.microsoft.com/office/drawing/2014/main" id="{6A16E9F5-7ECB-A245-9259-EC974B596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7518" y="4416104"/>
            <a:ext cx="523952" cy="927730"/>
          </a:xfrm>
          <a:custGeom>
            <a:avLst/>
            <a:gdLst>
              <a:gd name="T0" fmla="*/ 51767142 w 481"/>
              <a:gd name="T1" fmla="*/ 110439341 h 849"/>
              <a:gd name="T2" fmla="*/ 51767142 w 481"/>
              <a:gd name="T3" fmla="*/ 110439341 h 849"/>
              <a:gd name="T4" fmla="*/ 10353500 w 481"/>
              <a:gd name="T5" fmla="*/ 110439341 h 849"/>
              <a:gd name="T6" fmla="*/ 0 w 481"/>
              <a:gd name="T7" fmla="*/ 101062569 h 849"/>
              <a:gd name="T8" fmla="*/ 0 w 481"/>
              <a:gd name="T9" fmla="*/ 9376772 h 849"/>
              <a:gd name="T10" fmla="*/ 10353500 w 481"/>
              <a:gd name="T11" fmla="*/ 0 h 849"/>
              <a:gd name="T12" fmla="*/ 51767142 w 481"/>
              <a:gd name="T13" fmla="*/ 0 h 849"/>
              <a:gd name="T14" fmla="*/ 62120282 w 481"/>
              <a:gd name="T15" fmla="*/ 9376772 h 849"/>
              <a:gd name="T16" fmla="*/ 62120282 w 481"/>
              <a:gd name="T17" fmla="*/ 101062569 h 849"/>
              <a:gd name="T18" fmla="*/ 51767142 w 481"/>
              <a:gd name="T19" fmla="*/ 110439341 h 849"/>
              <a:gd name="T20" fmla="*/ 10353500 w 481"/>
              <a:gd name="T21" fmla="*/ 3125591 h 849"/>
              <a:gd name="T22" fmla="*/ 10353500 w 481"/>
              <a:gd name="T23" fmla="*/ 3125591 h 849"/>
              <a:gd name="T24" fmla="*/ 4141400 w 481"/>
              <a:gd name="T25" fmla="*/ 9376772 h 849"/>
              <a:gd name="T26" fmla="*/ 4141400 w 481"/>
              <a:gd name="T27" fmla="*/ 101062569 h 849"/>
              <a:gd name="T28" fmla="*/ 10353500 w 481"/>
              <a:gd name="T29" fmla="*/ 106271887 h 849"/>
              <a:gd name="T30" fmla="*/ 51767142 w 481"/>
              <a:gd name="T31" fmla="*/ 106271887 h 849"/>
              <a:gd name="T32" fmla="*/ 57978882 w 481"/>
              <a:gd name="T33" fmla="*/ 101062569 h 849"/>
              <a:gd name="T34" fmla="*/ 57978882 w 481"/>
              <a:gd name="T35" fmla="*/ 9376772 h 849"/>
              <a:gd name="T36" fmla="*/ 51767142 w 481"/>
              <a:gd name="T37" fmla="*/ 3125591 h 849"/>
              <a:gd name="T38" fmla="*/ 10353500 w 481"/>
              <a:gd name="T39" fmla="*/ 3125591 h 84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1" h="849">
                <a:moveTo>
                  <a:pt x="400" y="848"/>
                </a:moveTo>
                <a:lnTo>
                  <a:pt x="400" y="848"/>
                </a:lnTo>
                <a:cubicBezTo>
                  <a:pt x="80" y="848"/>
                  <a:pt x="80" y="848"/>
                  <a:pt x="80" y="848"/>
                </a:cubicBezTo>
                <a:cubicBezTo>
                  <a:pt x="32" y="848"/>
                  <a:pt x="0" y="816"/>
                  <a:pt x="0" y="77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2"/>
                  <a:pt x="32" y="0"/>
                  <a:pt x="80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40" y="0"/>
                  <a:pt x="480" y="32"/>
                  <a:pt x="480" y="72"/>
                </a:cubicBezTo>
                <a:cubicBezTo>
                  <a:pt x="480" y="776"/>
                  <a:pt x="480" y="776"/>
                  <a:pt x="480" y="776"/>
                </a:cubicBezTo>
                <a:cubicBezTo>
                  <a:pt x="480" y="816"/>
                  <a:pt x="440" y="848"/>
                  <a:pt x="400" y="848"/>
                </a:cubicBezTo>
                <a:close/>
                <a:moveTo>
                  <a:pt x="80" y="24"/>
                </a:moveTo>
                <a:lnTo>
                  <a:pt x="80" y="24"/>
                </a:lnTo>
                <a:cubicBezTo>
                  <a:pt x="48" y="24"/>
                  <a:pt x="32" y="48"/>
                  <a:pt x="32" y="72"/>
                </a:cubicBezTo>
                <a:cubicBezTo>
                  <a:pt x="32" y="776"/>
                  <a:pt x="32" y="776"/>
                  <a:pt x="32" y="776"/>
                </a:cubicBezTo>
                <a:cubicBezTo>
                  <a:pt x="32" y="800"/>
                  <a:pt x="48" y="816"/>
                  <a:pt x="80" y="816"/>
                </a:cubicBezTo>
                <a:cubicBezTo>
                  <a:pt x="400" y="816"/>
                  <a:pt x="400" y="816"/>
                  <a:pt x="400" y="816"/>
                </a:cubicBezTo>
                <a:cubicBezTo>
                  <a:pt x="424" y="816"/>
                  <a:pt x="448" y="800"/>
                  <a:pt x="448" y="776"/>
                </a:cubicBezTo>
                <a:cubicBezTo>
                  <a:pt x="448" y="72"/>
                  <a:pt x="448" y="72"/>
                  <a:pt x="448" y="72"/>
                </a:cubicBezTo>
                <a:cubicBezTo>
                  <a:pt x="448" y="48"/>
                  <a:pt x="424" y="24"/>
                  <a:pt x="400" y="24"/>
                </a:cubicBezTo>
                <a:lnTo>
                  <a:pt x="80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69">
            <a:extLst>
              <a:ext uri="{FF2B5EF4-FFF2-40B4-BE49-F238E27FC236}">
                <a16:creationId xmlns:a16="http://schemas.microsoft.com/office/drawing/2014/main" id="{2674C974-50AB-1D4D-A00A-A5AF74F2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3057" y="5175591"/>
            <a:ext cx="43260" cy="43263"/>
          </a:xfrm>
          <a:custGeom>
            <a:avLst/>
            <a:gdLst>
              <a:gd name="T0" fmla="*/ 2914200 w 41"/>
              <a:gd name="T1" fmla="*/ 4857920 h 41"/>
              <a:gd name="T2" fmla="*/ 2914200 w 41"/>
              <a:gd name="T3" fmla="*/ 4857920 h 41"/>
              <a:gd name="T4" fmla="*/ 0 w 41"/>
              <a:gd name="T5" fmla="*/ 1943168 h 41"/>
              <a:gd name="T6" fmla="*/ 2914200 w 41"/>
              <a:gd name="T7" fmla="*/ 0 h 41"/>
              <a:gd name="T8" fmla="*/ 4857232 w 41"/>
              <a:gd name="T9" fmla="*/ 1943168 h 41"/>
              <a:gd name="T10" fmla="*/ 2914200 w 41"/>
              <a:gd name="T11" fmla="*/ 4857920 h 41"/>
              <a:gd name="T12" fmla="*/ 2914200 w 41"/>
              <a:gd name="T13" fmla="*/ 971584 h 41"/>
              <a:gd name="T14" fmla="*/ 2914200 w 41"/>
              <a:gd name="T15" fmla="*/ 971584 h 41"/>
              <a:gd name="T16" fmla="*/ 971516 w 41"/>
              <a:gd name="T17" fmla="*/ 1943168 h 41"/>
              <a:gd name="T18" fmla="*/ 2914200 w 41"/>
              <a:gd name="T19" fmla="*/ 3886336 h 41"/>
              <a:gd name="T20" fmla="*/ 3885716 w 41"/>
              <a:gd name="T21" fmla="*/ 1943168 h 41"/>
              <a:gd name="T22" fmla="*/ 2914200 w 41"/>
              <a:gd name="T23" fmla="*/ 971584 h 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" h="41">
                <a:moveTo>
                  <a:pt x="24" y="40"/>
                </a:moveTo>
                <a:lnTo>
                  <a:pt x="24" y="40"/>
                </a:ln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32" y="0"/>
                  <a:pt x="40" y="8"/>
                  <a:pt x="40" y="16"/>
                </a:cubicBezTo>
                <a:cubicBezTo>
                  <a:pt x="40" y="32"/>
                  <a:pt x="32" y="40"/>
                  <a:pt x="24" y="40"/>
                </a:cubicBezTo>
                <a:close/>
                <a:moveTo>
                  <a:pt x="24" y="8"/>
                </a:moveTo>
                <a:lnTo>
                  <a:pt x="24" y="8"/>
                </a:lnTo>
                <a:cubicBezTo>
                  <a:pt x="16" y="8"/>
                  <a:pt x="8" y="16"/>
                  <a:pt x="8" y="16"/>
                </a:cubicBezTo>
                <a:cubicBezTo>
                  <a:pt x="8" y="24"/>
                  <a:pt x="16" y="32"/>
                  <a:pt x="24" y="32"/>
                </a:cubicBezTo>
                <a:cubicBezTo>
                  <a:pt x="32" y="32"/>
                  <a:pt x="32" y="24"/>
                  <a:pt x="32" y="16"/>
                </a:cubicBezTo>
                <a:cubicBezTo>
                  <a:pt x="32" y="16"/>
                  <a:pt x="32" y="8"/>
                  <a:pt x="24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70">
            <a:extLst>
              <a:ext uri="{FF2B5EF4-FFF2-40B4-BE49-F238E27FC236}">
                <a16:creationId xmlns:a16="http://schemas.microsoft.com/office/drawing/2014/main" id="{0415FF17-73C0-4E4C-A874-8C8DFE4B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0180" y="4521855"/>
            <a:ext cx="149015" cy="28841"/>
          </a:xfrm>
          <a:custGeom>
            <a:avLst/>
            <a:gdLst>
              <a:gd name="T0" fmla="*/ 15484493 w 137"/>
              <a:gd name="T1" fmla="*/ 3483864 h 25"/>
              <a:gd name="T2" fmla="*/ 15484493 w 137"/>
              <a:gd name="T3" fmla="*/ 3483864 h 25"/>
              <a:gd name="T4" fmla="*/ 2064791 w 137"/>
              <a:gd name="T5" fmla="*/ 3483864 h 25"/>
              <a:gd name="T6" fmla="*/ 0 w 137"/>
              <a:gd name="T7" fmla="*/ 1161288 h 25"/>
              <a:gd name="T8" fmla="*/ 2064791 w 137"/>
              <a:gd name="T9" fmla="*/ 0 h 25"/>
              <a:gd name="T10" fmla="*/ 15484493 w 137"/>
              <a:gd name="T11" fmla="*/ 0 h 25"/>
              <a:gd name="T12" fmla="*/ 17549284 w 137"/>
              <a:gd name="T13" fmla="*/ 1161288 h 25"/>
              <a:gd name="T14" fmla="*/ 15484493 w 137"/>
              <a:gd name="T15" fmla="*/ 3483864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25">
                <a:moveTo>
                  <a:pt x="120" y="24"/>
                </a:moveTo>
                <a:lnTo>
                  <a:pt x="120" y="24"/>
                </a:ln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24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8" y="0"/>
                  <a:pt x="136" y="0"/>
                  <a:pt x="136" y="8"/>
                </a:cubicBezTo>
                <a:cubicBezTo>
                  <a:pt x="136" y="24"/>
                  <a:pt x="128" y="24"/>
                  <a:pt x="120" y="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71">
            <a:extLst>
              <a:ext uri="{FF2B5EF4-FFF2-40B4-BE49-F238E27FC236}">
                <a16:creationId xmlns:a16="http://schemas.microsoft.com/office/drawing/2014/main" id="{92C62E45-2C8F-4746-81C8-11F7859CA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306" y="4747780"/>
            <a:ext cx="235536" cy="278799"/>
          </a:xfrm>
          <a:custGeom>
            <a:avLst/>
            <a:gdLst>
              <a:gd name="T0" fmla="*/ 26727542 w 217"/>
              <a:gd name="T1" fmla="*/ 4107548 h 257"/>
              <a:gd name="T2" fmla="*/ 26727542 w 217"/>
              <a:gd name="T3" fmla="*/ 4107548 h 257"/>
              <a:gd name="T4" fmla="*/ 26727542 w 217"/>
              <a:gd name="T5" fmla="*/ 1026797 h 257"/>
              <a:gd name="T6" fmla="*/ 23643663 w 217"/>
              <a:gd name="T7" fmla="*/ 1026797 h 257"/>
              <a:gd name="T8" fmla="*/ 14391670 w 217"/>
              <a:gd name="T9" fmla="*/ 11295489 h 257"/>
              <a:gd name="T10" fmla="*/ 4111957 w 217"/>
              <a:gd name="T11" fmla="*/ 1026797 h 257"/>
              <a:gd name="T12" fmla="*/ 1028079 w 217"/>
              <a:gd name="T13" fmla="*/ 1026797 h 257"/>
              <a:gd name="T14" fmla="*/ 1028079 w 217"/>
              <a:gd name="T15" fmla="*/ 4107548 h 257"/>
              <a:gd name="T16" fmla="*/ 12335871 w 217"/>
              <a:gd name="T17" fmla="*/ 14375881 h 257"/>
              <a:gd name="T18" fmla="*/ 12335871 w 217"/>
              <a:gd name="T19" fmla="*/ 17456632 h 257"/>
              <a:gd name="T20" fmla="*/ 8223914 w 217"/>
              <a:gd name="T21" fmla="*/ 17456632 h 257"/>
              <a:gd name="T22" fmla="*/ 6167756 w 217"/>
              <a:gd name="T23" fmla="*/ 19510227 h 257"/>
              <a:gd name="T24" fmla="*/ 8223914 w 217"/>
              <a:gd name="T25" fmla="*/ 21563822 h 257"/>
              <a:gd name="T26" fmla="*/ 12335871 w 217"/>
              <a:gd name="T27" fmla="*/ 21563822 h 257"/>
              <a:gd name="T28" fmla="*/ 12335871 w 217"/>
              <a:gd name="T29" fmla="*/ 23617417 h 257"/>
              <a:gd name="T30" fmla="*/ 8223914 w 217"/>
              <a:gd name="T31" fmla="*/ 23617417 h 257"/>
              <a:gd name="T32" fmla="*/ 6167756 w 217"/>
              <a:gd name="T33" fmla="*/ 25671370 h 257"/>
              <a:gd name="T34" fmla="*/ 8223914 w 217"/>
              <a:gd name="T35" fmla="*/ 27724965 h 257"/>
              <a:gd name="T36" fmla="*/ 12335871 w 217"/>
              <a:gd name="T37" fmla="*/ 27724965 h 257"/>
              <a:gd name="T38" fmla="*/ 12335871 w 217"/>
              <a:gd name="T39" fmla="*/ 30805357 h 257"/>
              <a:gd name="T40" fmla="*/ 14391670 w 217"/>
              <a:gd name="T41" fmla="*/ 32859310 h 257"/>
              <a:gd name="T42" fmla="*/ 14391670 w 217"/>
              <a:gd name="T43" fmla="*/ 32859310 h 257"/>
              <a:gd name="T44" fmla="*/ 16447828 w 217"/>
              <a:gd name="T45" fmla="*/ 30805357 h 257"/>
              <a:gd name="T46" fmla="*/ 16447828 w 217"/>
              <a:gd name="T47" fmla="*/ 27724965 h 257"/>
              <a:gd name="T48" fmla="*/ 19531706 w 217"/>
              <a:gd name="T49" fmla="*/ 27724965 h 257"/>
              <a:gd name="T50" fmla="*/ 21587506 w 217"/>
              <a:gd name="T51" fmla="*/ 25671370 h 257"/>
              <a:gd name="T52" fmla="*/ 19531706 w 217"/>
              <a:gd name="T53" fmla="*/ 23617417 h 257"/>
              <a:gd name="T54" fmla="*/ 16447828 w 217"/>
              <a:gd name="T55" fmla="*/ 23617417 h 257"/>
              <a:gd name="T56" fmla="*/ 16447828 w 217"/>
              <a:gd name="T57" fmla="*/ 21563822 h 257"/>
              <a:gd name="T58" fmla="*/ 19531706 w 217"/>
              <a:gd name="T59" fmla="*/ 21563822 h 257"/>
              <a:gd name="T60" fmla="*/ 21587506 w 217"/>
              <a:gd name="T61" fmla="*/ 19510227 h 257"/>
              <a:gd name="T62" fmla="*/ 19531706 w 217"/>
              <a:gd name="T63" fmla="*/ 17456632 h 257"/>
              <a:gd name="T64" fmla="*/ 16447828 w 217"/>
              <a:gd name="T65" fmla="*/ 17456632 h 257"/>
              <a:gd name="T66" fmla="*/ 15419749 w 217"/>
              <a:gd name="T67" fmla="*/ 14375881 h 257"/>
              <a:gd name="T68" fmla="*/ 26727542 w 217"/>
              <a:gd name="T69" fmla="*/ 4107548 h 25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7" h="257">
                <a:moveTo>
                  <a:pt x="208" y="32"/>
                </a:moveTo>
                <a:lnTo>
                  <a:pt x="208" y="32"/>
                </a:lnTo>
                <a:cubicBezTo>
                  <a:pt x="216" y="24"/>
                  <a:pt x="216" y="16"/>
                  <a:pt x="208" y="8"/>
                </a:cubicBezTo>
                <a:cubicBezTo>
                  <a:pt x="200" y="0"/>
                  <a:pt x="192" y="0"/>
                  <a:pt x="184" y="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32" y="8"/>
                  <a:pt x="32" y="8"/>
                  <a:pt x="32" y="8"/>
                </a:cubicBezTo>
                <a:cubicBezTo>
                  <a:pt x="24" y="0"/>
                  <a:pt x="16" y="0"/>
                  <a:pt x="8" y="8"/>
                </a:cubicBezTo>
                <a:cubicBezTo>
                  <a:pt x="0" y="16"/>
                  <a:pt x="0" y="24"/>
                  <a:pt x="8" y="3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136"/>
                  <a:pt x="96" y="136"/>
                  <a:pt x="96" y="136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56" y="136"/>
                  <a:pt x="48" y="144"/>
                  <a:pt x="48" y="152"/>
                </a:cubicBezTo>
                <a:cubicBezTo>
                  <a:pt x="48" y="160"/>
                  <a:pt x="56" y="168"/>
                  <a:pt x="64" y="168"/>
                </a:cubicBezTo>
                <a:cubicBezTo>
                  <a:pt x="96" y="168"/>
                  <a:pt x="96" y="168"/>
                  <a:pt x="96" y="168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64" y="184"/>
                  <a:pt x="64" y="184"/>
                  <a:pt x="64" y="184"/>
                </a:cubicBezTo>
                <a:cubicBezTo>
                  <a:pt x="56" y="184"/>
                  <a:pt x="48" y="192"/>
                  <a:pt x="48" y="200"/>
                </a:cubicBezTo>
                <a:cubicBezTo>
                  <a:pt x="48" y="208"/>
                  <a:pt x="56" y="216"/>
                  <a:pt x="64" y="216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6" y="248"/>
                  <a:pt x="96" y="256"/>
                  <a:pt x="112" y="256"/>
                </a:cubicBezTo>
                <a:cubicBezTo>
                  <a:pt x="120" y="256"/>
                  <a:pt x="128" y="248"/>
                  <a:pt x="128" y="24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52" y="216"/>
                  <a:pt x="152" y="216"/>
                  <a:pt x="152" y="216"/>
                </a:cubicBezTo>
                <a:cubicBezTo>
                  <a:pt x="160" y="216"/>
                  <a:pt x="168" y="208"/>
                  <a:pt x="168" y="200"/>
                </a:cubicBezTo>
                <a:cubicBezTo>
                  <a:pt x="168" y="192"/>
                  <a:pt x="160" y="184"/>
                  <a:pt x="152" y="184"/>
                </a:cubicBezTo>
                <a:cubicBezTo>
                  <a:pt x="128" y="184"/>
                  <a:pt x="128" y="184"/>
                  <a:pt x="128" y="184"/>
                </a:cubicBezTo>
                <a:cubicBezTo>
                  <a:pt x="128" y="168"/>
                  <a:pt x="128" y="168"/>
                  <a:pt x="128" y="168"/>
                </a:cubicBezTo>
                <a:cubicBezTo>
                  <a:pt x="152" y="168"/>
                  <a:pt x="152" y="168"/>
                  <a:pt x="152" y="168"/>
                </a:cubicBezTo>
                <a:cubicBezTo>
                  <a:pt x="160" y="168"/>
                  <a:pt x="168" y="160"/>
                  <a:pt x="168" y="152"/>
                </a:cubicBezTo>
                <a:cubicBezTo>
                  <a:pt x="168" y="144"/>
                  <a:pt x="160" y="136"/>
                  <a:pt x="152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20" y="112"/>
                  <a:pt x="120" y="112"/>
                  <a:pt x="120" y="112"/>
                </a:cubicBezTo>
                <a:lnTo>
                  <a:pt x="208" y="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72">
            <a:extLst>
              <a:ext uri="{FF2B5EF4-FFF2-40B4-BE49-F238E27FC236}">
                <a16:creationId xmlns:a16="http://schemas.microsoft.com/office/drawing/2014/main" id="{22F65329-1033-CB45-ADD4-1A1A0C29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22" y="9338352"/>
            <a:ext cx="523949" cy="932535"/>
          </a:xfrm>
          <a:custGeom>
            <a:avLst/>
            <a:gdLst>
              <a:gd name="T0" fmla="*/ 51766483 w 481"/>
              <a:gd name="T1" fmla="*/ 110546135 h 857"/>
              <a:gd name="T2" fmla="*/ 51766483 w 481"/>
              <a:gd name="T3" fmla="*/ 110546135 h 857"/>
              <a:gd name="T4" fmla="*/ 10353440 w 481"/>
              <a:gd name="T5" fmla="*/ 110546135 h 857"/>
              <a:gd name="T6" fmla="*/ 0 w 481"/>
              <a:gd name="T7" fmla="*/ 101247590 h 857"/>
              <a:gd name="T8" fmla="*/ 0 w 481"/>
              <a:gd name="T9" fmla="*/ 10331357 h 857"/>
              <a:gd name="T10" fmla="*/ 10353440 w 481"/>
              <a:gd name="T11" fmla="*/ 0 h 857"/>
              <a:gd name="T12" fmla="*/ 51766483 w 481"/>
              <a:gd name="T13" fmla="*/ 0 h 857"/>
              <a:gd name="T14" fmla="*/ 62119564 w 481"/>
              <a:gd name="T15" fmla="*/ 10331357 h 857"/>
              <a:gd name="T16" fmla="*/ 62119564 w 481"/>
              <a:gd name="T17" fmla="*/ 36159931 h 857"/>
              <a:gd name="T18" fmla="*/ 60048875 w 481"/>
              <a:gd name="T19" fmla="*/ 38226274 h 857"/>
              <a:gd name="T20" fmla="*/ 57978187 w 481"/>
              <a:gd name="T21" fmla="*/ 36159931 h 857"/>
              <a:gd name="T22" fmla="*/ 57978187 w 481"/>
              <a:gd name="T23" fmla="*/ 10331357 h 857"/>
              <a:gd name="T24" fmla="*/ 51766483 w 481"/>
              <a:gd name="T25" fmla="*/ 4132687 h 857"/>
              <a:gd name="T26" fmla="*/ 10353440 w 481"/>
              <a:gd name="T27" fmla="*/ 4132687 h 857"/>
              <a:gd name="T28" fmla="*/ 4141376 w 481"/>
              <a:gd name="T29" fmla="*/ 10331357 h 857"/>
              <a:gd name="T30" fmla="*/ 4141376 w 481"/>
              <a:gd name="T31" fmla="*/ 101247590 h 857"/>
              <a:gd name="T32" fmla="*/ 10353440 w 481"/>
              <a:gd name="T33" fmla="*/ 106413448 h 857"/>
              <a:gd name="T34" fmla="*/ 51766483 w 481"/>
              <a:gd name="T35" fmla="*/ 106413448 h 857"/>
              <a:gd name="T36" fmla="*/ 57978187 w 481"/>
              <a:gd name="T37" fmla="*/ 101247590 h 857"/>
              <a:gd name="T38" fmla="*/ 57978187 w 481"/>
              <a:gd name="T39" fmla="*/ 75419376 h 857"/>
              <a:gd name="T40" fmla="*/ 60048875 w 481"/>
              <a:gd name="T41" fmla="*/ 73353033 h 857"/>
              <a:gd name="T42" fmla="*/ 62119564 w 481"/>
              <a:gd name="T43" fmla="*/ 75419376 h 857"/>
              <a:gd name="T44" fmla="*/ 62119564 w 481"/>
              <a:gd name="T45" fmla="*/ 101247590 h 857"/>
              <a:gd name="T46" fmla="*/ 51766483 w 481"/>
              <a:gd name="T47" fmla="*/ 110546135 h 85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1" h="857">
                <a:moveTo>
                  <a:pt x="400" y="856"/>
                </a:moveTo>
                <a:lnTo>
                  <a:pt x="400" y="856"/>
                </a:lnTo>
                <a:cubicBezTo>
                  <a:pt x="80" y="856"/>
                  <a:pt x="80" y="856"/>
                  <a:pt x="80" y="856"/>
                </a:cubicBezTo>
                <a:cubicBezTo>
                  <a:pt x="40" y="856"/>
                  <a:pt x="0" y="824"/>
                  <a:pt x="0" y="78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40"/>
                  <a:pt x="40" y="0"/>
                  <a:pt x="80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48" y="0"/>
                  <a:pt x="480" y="40"/>
                  <a:pt x="480" y="80"/>
                </a:cubicBezTo>
                <a:cubicBezTo>
                  <a:pt x="480" y="280"/>
                  <a:pt x="480" y="280"/>
                  <a:pt x="480" y="280"/>
                </a:cubicBezTo>
                <a:cubicBezTo>
                  <a:pt x="480" y="288"/>
                  <a:pt x="472" y="296"/>
                  <a:pt x="464" y="296"/>
                </a:cubicBezTo>
                <a:cubicBezTo>
                  <a:pt x="457" y="296"/>
                  <a:pt x="448" y="288"/>
                  <a:pt x="448" y="280"/>
                </a:cubicBezTo>
                <a:cubicBezTo>
                  <a:pt x="448" y="80"/>
                  <a:pt x="448" y="80"/>
                  <a:pt x="448" y="80"/>
                </a:cubicBezTo>
                <a:cubicBezTo>
                  <a:pt x="448" y="56"/>
                  <a:pt x="432" y="32"/>
                  <a:pt x="400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56" y="32"/>
                  <a:pt x="32" y="56"/>
                  <a:pt x="32" y="80"/>
                </a:cubicBezTo>
                <a:cubicBezTo>
                  <a:pt x="32" y="784"/>
                  <a:pt x="32" y="784"/>
                  <a:pt x="32" y="784"/>
                </a:cubicBezTo>
                <a:cubicBezTo>
                  <a:pt x="32" y="808"/>
                  <a:pt x="56" y="824"/>
                  <a:pt x="80" y="824"/>
                </a:cubicBezTo>
                <a:cubicBezTo>
                  <a:pt x="400" y="824"/>
                  <a:pt x="400" y="824"/>
                  <a:pt x="400" y="824"/>
                </a:cubicBezTo>
                <a:cubicBezTo>
                  <a:pt x="432" y="824"/>
                  <a:pt x="448" y="808"/>
                  <a:pt x="448" y="784"/>
                </a:cubicBezTo>
                <a:cubicBezTo>
                  <a:pt x="448" y="584"/>
                  <a:pt x="448" y="584"/>
                  <a:pt x="448" y="584"/>
                </a:cubicBezTo>
                <a:cubicBezTo>
                  <a:pt x="448" y="576"/>
                  <a:pt x="457" y="568"/>
                  <a:pt x="464" y="568"/>
                </a:cubicBezTo>
                <a:cubicBezTo>
                  <a:pt x="472" y="568"/>
                  <a:pt x="480" y="576"/>
                  <a:pt x="480" y="584"/>
                </a:cubicBezTo>
                <a:cubicBezTo>
                  <a:pt x="480" y="784"/>
                  <a:pt x="480" y="784"/>
                  <a:pt x="480" y="784"/>
                </a:cubicBezTo>
                <a:cubicBezTo>
                  <a:pt x="480" y="824"/>
                  <a:pt x="448" y="856"/>
                  <a:pt x="400" y="8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73">
            <a:extLst>
              <a:ext uri="{FF2B5EF4-FFF2-40B4-BE49-F238E27FC236}">
                <a16:creationId xmlns:a16="http://schemas.microsoft.com/office/drawing/2014/main" id="{DD696989-3161-EB45-85D1-EAAB8C6D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7671" y="10102648"/>
            <a:ext cx="43263" cy="43260"/>
          </a:xfrm>
          <a:custGeom>
            <a:avLst/>
            <a:gdLst>
              <a:gd name="T0" fmla="*/ 1943168 w 41"/>
              <a:gd name="T1" fmla="*/ 4857232 h 41"/>
              <a:gd name="T2" fmla="*/ 1943168 w 41"/>
              <a:gd name="T3" fmla="*/ 4857232 h 41"/>
              <a:gd name="T4" fmla="*/ 0 w 41"/>
              <a:gd name="T5" fmla="*/ 1942684 h 41"/>
              <a:gd name="T6" fmla="*/ 1943168 w 41"/>
              <a:gd name="T7" fmla="*/ 0 h 41"/>
              <a:gd name="T8" fmla="*/ 4857920 w 41"/>
              <a:gd name="T9" fmla="*/ 1942684 h 41"/>
              <a:gd name="T10" fmla="*/ 1943168 w 41"/>
              <a:gd name="T11" fmla="*/ 4857232 h 41"/>
              <a:gd name="T12" fmla="*/ 1943168 w 41"/>
              <a:gd name="T13" fmla="*/ 971516 h 41"/>
              <a:gd name="T14" fmla="*/ 1943168 w 41"/>
              <a:gd name="T15" fmla="*/ 971516 h 41"/>
              <a:gd name="T16" fmla="*/ 971584 w 41"/>
              <a:gd name="T17" fmla="*/ 1942684 h 41"/>
              <a:gd name="T18" fmla="*/ 1943168 w 41"/>
              <a:gd name="T19" fmla="*/ 3885716 h 41"/>
              <a:gd name="T20" fmla="*/ 3886336 w 41"/>
              <a:gd name="T21" fmla="*/ 1942684 h 41"/>
              <a:gd name="T22" fmla="*/ 1943168 w 41"/>
              <a:gd name="T23" fmla="*/ 971516 h 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" h="41">
                <a:moveTo>
                  <a:pt x="16" y="40"/>
                </a:moveTo>
                <a:lnTo>
                  <a:pt x="16" y="40"/>
                </a:lnTo>
                <a:cubicBezTo>
                  <a:pt x="8" y="40"/>
                  <a:pt x="0" y="32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2" y="0"/>
                  <a:pt x="40" y="8"/>
                  <a:pt x="40" y="16"/>
                </a:cubicBezTo>
                <a:cubicBezTo>
                  <a:pt x="40" y="32"/>
                  <a:pt x="32" y="40"/>
                  <a:pt x="16" y="40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16"/>
                  <a:pt x="8" y="16"/>
                </a:cubicBezTo>
                <a:cubicBezTo>
                  <a:pt x="8" y="24"/>
                  <a:pt x="8" y="32"/>
                  <a:pt x="16" y="32"/>
                </a:cubicBezTo>
                <a:cubicBezTo>
                  <a:pt x="24" y="32"/>
                  <a:pt x="32" y="24"/>
                  <a:pt x="32" y="16"/>
                </a:cubicBezTo>
                <a:cubicBezTo>
                  <a:pt x="32" y="16"/>
                  <a:pt x="24" y="8"/>
                  <a:pt x="16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74">
            <a:extLst>
              <a:ext uri="{FF2B5EF4-FFF2-40B4-BE49-F238E27FC236}">
                <a16:creationId xmlns:a16="http://schemas.microsoft.com/office/drawing/2014/main" id="{2CB2D9AA-409C-FF4C-8491-177B11A1A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797" y="9439298"/>
            <a:ext cx="149012" cy="33647"/>
          </a:xfrm>
          <a:custGeom>
            <a:avLst/>
            <a:gdLst>
              <a:gd name="T0" fmla="*/ 15483819 w 137"/>
              <a:gd name="T1" fmla="*/ 3628236 h 33"/>
              <a:gd name="T2" fmla="*/ 15483819 w 137"/>
              <a:gd name="T3" fmla="*/ 3628236 h 33"/>
              <a:gd name="T4" fmla="*/ 2064390 w 137"/>
              <a:gd name="T5" fmla="*/ 3628236 h 33"/>
              <a:gd name="T6" fmla="*/ 0 w 137"/>
              <a:gd name="T7" fmla="*/ 1814287 h 33"/>
              <a:gd name="T8" fmla="*/ 2064390 w 137"/>
              <a:gd name="T9" fmla="*/ 0 h 33"/>
              <a:gd name="T10" fmla="*/ 15483819 w 137"/>
              <a:gd name="T11" fmla="*/ 0 h 33"/>
              <a:gd name="T12" fmla="*/ 17548568 w 137"/>
              <a:gd name="T13" fmla="*/ 1814287 h 33"/>
              <a:gd name="T14" fmla="*/ 15483819 w 137"/>
              <a:gd name="T15" fmla="*/ 3628236 h 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33">
                <a:moveTo>
                  <a:pt x="120" y="32"/>
                </a:moveTo>
                <a:lnTo>
                  <a:pt x="120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8" y="0"/>
                  <a:pt x="136" y="8"/>
                  <a:pt x="136" y="16"/>
                </a:cubicBezTo>
                <a:cubicBezTo>
                  <a:pt x="136" y="24"/>
                  <a:pt x="128" y="32"/>
                  <a:pt x="120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75">
            <a:extLst>
              <a:ext uri="{FF2B5EF4-FFF2-40B4-BE49-F238E27FC236}">
                <a16:creationId xmlns:a16="http://schemas.microsoft.com/office/drawing/2014/main" id="{9E4754A3-BD1C-3D41-A67E-13568C93C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797" y="9554664"/>
            <a:ext cx="96138" cy="499916"/>
          </a:xfrm>
          <a:custGeom>
            <a:avLst/>
            <a:gdLst>
              <a:gd name="T0" fmla="*/ 5090702 w 89"/>
              <a:gd name="T1" fmla="*/ 59515118 h 457"/>
              <a:gd name="T2" fmla="*/ 5090702 w 89"/>
              <a:gd name="T3" fmla="*/ 59515118 h 457"/>
              <a:gd name="T4" fmla="*/ 0 w 89"/>
              <a:gd name="T5" fmla="*/ 54294418 h 457"/>
              <a:gd name="T6" fmla="*/ 0 w 89"/>
              <a:gd name="T7" fmla="*/ 6264768 h 457"/>
              <a:gd name="T8" fmla="*/ 5090702 w 89"/>
              <a:gd name="T9" fmla="*/ 0 h 457"/>
              <a:gd name="T10" fmla="*/ 11199188 w 89"/>
              <a:gd name="T11" fmla="*/ 6264768 h 457"/>
              <a:gd name="T12" fmla="*/ 11199188 w 89"/>
              <a:gd name="T13" fmla="*/ 13573604 h 457"/>
              <a:gd name="T14" fmla="*/ 9162907 w 89"/>
              <a:gd name="T15" fmla="*/ 14617672 h 457"/>
              <a:gd name="T16" fmla="*/ 8144767 w 89"/>
              <a:gd name="T17" fmla="*/ 13573604 h 457"/>
              <a:gd name="T18" fmla="*/ 8144767 w 89"/>
              <a:gd name="T19" fmla="*/ 6264768 h 457"/>
              <a:gd name="T20" fmla="*/ 5090702 w 89"/>
              <a:gd name="T21" fmla="*/ 3132204 h 457"/>
              <a:gd name="T22" fmla="*/ 3054421 w 89"/>
              <a:gd name="T23" fmla="*/ 6264768 h 457"/>
              <a:gd name="T24" fmla="*/ 3054421 w 89"/>
              <a:gd name="T25" fmla="*/ 54294418 h 457"/>
              <a:gd name="T26" fmla="*/ 5090702 w 89"/>
              <a:gd name="T27" fmla="*/ 56382553 h 457"/>
              <a:gd name="T28" fmla="*/ 8144767 w 89"/>
              <a:gd name="T29" fmla="*/ 54294418 h 457"/>
              <a:gd name="T30" fmla="*/ 8144767 w 89"/>
              <a:gd name="T31" fmla="*/ 46985581 h 457"/>
              <a:gd name="T32" fmla="*/ 9162907 w 89"/>
              <a:gd name="T33" fmla="*/ 44897446 h 457"/>
              <a:gd name="T34" fmla="*/ 11199188 w 89"/>
              <a:gd name="T35" fmla="*/ 46985581 h 457"/>
              <a:gd name="T36" fmla="*/ 11199188 w 89"/>
              <a:gd name="T37" fmla="*/ 54294418 h 457"/>
              <a:gd name="T38" fmla="*/ 5090702 w 89"/>
              <a:gd name="T39" fmla="*/ 59515118 h 45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9" h="457">
                <a:moveTo>
                  <a:pt x="40" y="456"/>
                </a:moveTo>
                <a:lnTo>
                  <a:pt x="40" y="456"/>
                </a:lnTo>
                <a:cubicBezTo>
                  <a:pt x="16" y="456"/>
                  <a:pt x="0" y="440"/>
                  <a:pt x="0" y="41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4"/>
                  <a:pt x="16" y="0"/>
                  <a:pt x="40" y="0"/>
                </a:cubicBezTo>
                <a:cubicBezTo>
                  <a:pt x="64" y="0"/>
                  <a:pt x="88" y="24"/>
                  <a:pt x="88" y="48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8" y="112"/>
                  <a:pt x="80" y="112"/>
                  <a:pt x="72" y="112"/>
                </a:cubicBezTo>
                <a:cubicBezTo>
                  <a:pt x="64" y="112"/>
                  <a:pt x="64" y="112"/>
                  <a:pt x="64" y="104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32"/>
                  <a:pt x="56" y="24"/>
                  <a:pt x="40" y="24"/>
                </a:cubicBezTo>
                <a:cubicBezTo>
                  <a:pt x="32" y="24"/>
                  <a:pt x="24" y="32"/>
                  <a:pt x="24" y="48"/>
                </a:cubicBezTo>
                <a:cubicBezTo>
                  <a:pt x="24" y="416"/>
                  <a:pt x="24" y="416"/>
                  <a:pt x="24" y="416"/>
                </a:cubicBezTo>
                <a:cubicBezTo>
                  <a:pt x="24" y="424"/>
                  <a:pt x="32" y="432"/>
                  <a:pt x="40" y="432"/>
                </a:cubicBezTo>
                <a:cubicBezTo>
                  <a:pt x="56" y="432"/>
                  <a:pt x="64" y="424"/>
                  <a:pt x="64" y="416"/>
                </a:cubicBezTo>
                <a:cubicBezTo>
                  <a:pt x="64" y="360"/>
                  <a:pt x="64" y="360"/>
                  <a:pt x="64" y="360"/>
                </a:cubicBezTo>
                <a:cubicBezTo>
                  <a:pt x="64" y="352"/>
                  <a:pt x="64" y="344"/>
                  <a:pt x="72" y="344"/>
                </a:cubicBezTo>
                <a:cubicBezTo>
                  <a:pt x="80" y="344"/>
                  <a:pt x="88" y="352"/>
                  <a:pt x="88" y="360"/>
                </a:cubicBezTo>
                <a:cubicBezTo>
                  <a:pt x="88" y="416"/>
                  <a:pt x="88" y="416"/>
                  <a:pt x="88" y="416"/>
                </a:cubicBezTo>
                <a:cubicBezTo>
                  <a:pt x="88" y="440"/>
                  <a:pt x="64" y="456"/>
                  <a:pt x="40" y="45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76">
            <a:extLst>
              <a:ext uri="{FF2B5EF4-FFF2-40B4-BE49-F238E27FC236}">
                <a16:creationId xmlns:a16="http://schemas.microsoft.com/office/drawing/2014/main" id="{B24AC833-0AC8-4142-8EBE-64B34BAB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8444" y="9660415"/>
            <a:ext cx="350904" cy="298027"/>
          </a:xfrm>
          <a:custGeom>
            <a:avLst/>
            <a:gdLst>
              <a:gd name="T0" fmla="*/ 38579512 w 321"/>
              <a:gd name="T1" fmla="*/ 35355125 h 273"/>
              <a:gd name="T2" fmla="*/ 38579512 w 321"/>
              <a:gd name="T3" fmla="*/ 35355125 h 273"/>
              <a:gd name="T4" fmla="*/ 2085262 w 321"/>
              <a:gd name="T5" fmla="*/ 35355125 h 273"/>
              <a:gd name="T6" fmla="*/ 0 w 321"/>
              <a:gd name="T7" fmla="*/ 33275582 h 273"/>
              <a:gd name="T8" fmla="*/ 2085262 w 321"/>
              <a:gd name="T9" fmla="*/ 32235810 h 273"/>
              <a:gd name="T10" fmla="*/ 38579512 w 321"/>
              <a:gd name="T11" fmla="*/ 32235810 h 273"/>
              <a:gd name="T12" fmla="*/ 38579512 w 321"/>
              <a:gd name="T13" fmla="*/ 3119676 h 273"/>
              <a:gd name="T14" fmla="*/ 2085262 w 321"/>
              <a:gd name="T15" fmla="*/ 3119676 h 273"/>
              <a:gd name="T16" fmla="*/ 0 w 321"/>
              <a:gd name="T17" fmla="*/ 1039772 h 273"/>
              <a:gd name="T18" fmla="*/ 2085262 w 321"/>
              <a:gd name="T19" fmla="*/ 0 h 273"/>
              <a:gd name="T20" fmla="*/ 38579512 w 321"/>
              <a:gd name="T21" fmla="*/ 0 h 273"/>
              <a:gd name="T22" fmla="*/ 41707766 w 321"/>
              <a:gd name="T23" fmla="*/ 2079544 h 273"/>
              <a:gd name="T24" fmla="*/ 41707766 w 321"/>
              <a:gd name="T25" fmla="*/ 32235810 h 273"/>
              <a:gd name="T26" fmla="*/ 38579512 w 321"/>
              <a:gd name="T27" fmla="*/ 35355125 h 273"/>
              <a:gd name="T28" fmla="*/ 38579512 w 321"/>
              <a:gd name="T29" fmla="*/ 3119676 h 273"/>
              <a:gd name="T30" fmla="*/ 38579512 w 321"/>
              <a:gd name="T31" fmla="*/ 3119676 h 2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1" h="273">
                <a:moveTo>
                  <a:pt x="296" y="272"/>
                </a:moveTo>
                <a:lnTo>
                  <a:pt x="296" y="272"/>
                </a:lnTo>
                <a:cubicBezTo>
                  <a:pt x="16" y="272"/>
                  <a:pt x="16" y="272"/>
                  <a:pt x="16" y="272"/>
                </a:cubicBezTo>
                <a:cubicBezTo>
                  <a:pt x="8" y="272"/>
                  <a:pt x="0" y="264"/>
                  <a:pt x="0" y="256"/>
                </a:cubicBezTo>
                <a:cubicBezTo>
                  <a:pt x="0" y="248"/>
                  <a:pt x="8" y="248"/>
                  <a:pt x="16" y="248"/>
                </a:cubicBezTo>
                <a:cubicBezTo>
                  <a:pt x="296" y="248"/>
                  <a:pt x="296" y="248"/>
                  <a:pt x="296" y="248"/>
                </a:cubicBezTo>
                <a:cubicBezTo>
                  <a:pt x="296" y="24"/>
                  <a:pt x="296" y="24"/>
                  <a:pt x="29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16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313" y="0"/>
                  <a:pt x="320" y="8"/>
                  <a:pt x="320" y="16"/>
                </a:cubicBezTo>
                <a:cubicBezTo>
                  <a:pt x="320" y="248"/>
                  <a:pt x="320" y="248"/>
                  <a:pt x="320" y="248"/>
                </a:cubicBezTo>
                <a:cubicBezTo>
                  <a:pt x="320" y="264"/>
                  <a:pt x="313" y="272"/>
                  <a:pt x="296" y="272"/>
                </a:cubicBezTo>
                <a:close/>
                <a:moveTo>
                  <a:pt x="296" y="24"/>
                </a:moveTo>
                <a:lnTo>
                  <a:pt x="296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77">
            <a:extLst>
              <a:ext uri="{FF2B5EF4-FFF2-40B4-BE49-F238E27FC236}">
                <a16:creationId xmlns:a16="http://schemas.microsoft.com/office/drawing/2014/main" id="{ABEA57CB-C913-B446-9D3F-073D25E25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8444" y="9746939"/>
            <a:ext cx="124979" cy="124979"/>
          </a:xfrm>
          <a:custGeom>
            <a:avLst/>
            <a:gdLst>
              <a:gd name="T0" fmla="*/ 7471506 w 113"/>
              <a:gd name="T1" fmla="*/ 3201917 h 113"/>
              <a:gd name="T2" fmla="*/ 7471506 w 113"/>
              <a:gd name="T3" fmla="*/ 3201917 h 113"/>
              <a:gd name="T4" fmla="*/ 11740729 w 113"/>
              <a:gd name="T5" fmla="*/ 7471506 h 113"/>
              <a:gd name="T6" fmla="*/ 7471506 w 113"/>
              <a:gd name="T7" fmla="*/ 11740729 h 113"/>
              <a:gd name="T8" fmla="*/ 3201917 w 113"/>
              <a:gd name="T9" fmla="*/ 7471506 h 113"/>
              <a:gd name="T10" fmla="*/ 7471506 w 113"/>
              <a:gd name="T11" fmla="*/ 3201917 h 113"/>
              <a:gd name="T12" fmla="*/ 7471506 w 113"/>
              <a:gd name="T13" fmla="*/ 0 h 113"/>
              <a:gd name="T14" fmla="*/ 7471506 w 113"/>
              <a:gd name="T15" fmla="*/ 0 h 113"/>
              <a:gd name="T16" fmla="*/ 0 w 113"/>
              <a:gd name="T17" fmla="*/ 7471506 h 113"/>
              <a:gd name="T18" fmla="*/ 7471506 w 113"/>
              <a:gd name="T19" fmla="*/ 14943011 h 113"/>
              <a:gd name="T20" fmla="*/ 14943011 w 113"/>
              <a:gd name="T21" fmla="*/ 7471506 h 113"/>
              <a:gd name="T22" fmla="*/ 7471506 w 113"/>
              <a:gd name="T23" fmla="*/ 0 h 113"/>
              <a:gd name="T24" fmla="*/ 7471506 w 113"/>
              <a:gd name="T25" fmla="*/ 3201917 h 11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3" h="113">
                <a:moveTo>
                  <a:pt x="56" y="24"/>
                </a:moveTo>
                <a:lnTo>
                  <a:pt x="56" y="24"/>
                </a:lnTo>
                <a:cubicBezTo>
                  <a:pt x="72" y="24"/>
                  <a:pt x="88" y="40"/>
                  <a:pt x="88" y="56"/>
                </a:cubicBezTo>
                <a:cubicBezTo>
                  <a:pt x="88" y="72"/>
                  <a:pt x="72" y="88"/>
                  <a:pt x="56" y="88"/>
                </a:cubicBezTo>
                <a:cubicBezTo>
                  <a:pt x="40" y="88"/>
                  <a:pt x="24" y="72"/>
                  <a:pt x="24" y="56"/>
                </a:cubicBezTo>
                <a:cubicBezTo>
                  <a:pt x="24" y="40"/>
                  <a:pt x="40" y="24"/>
                  <a:pt x="56" y="24"/>
                </a:cubicBezTo>
                <a:lnTo>
                  <a:pt x="56" y="0"/>
                </a:lnTo>
                <a:cubicBezTo>
                  <a:pt x="24" y="0"/>
                  <a:pt x="0" y="24"/>
                  <a:pt x="0" y="56"/>
                </a:cubicBezTo>
                <a:cubicBezTo>
                  <a:pt x="0" y="88"/>
                  <a:pt x="24" y="112"/>
                  <a:pt x="56" y="112"/>
                </a:cubicBezTo>
                <a:cubicBezTo>
                  <a:pt x="88" y="112"/>
                  <a:pt x="112" y="88"/>
                  <a:pt x="112" y="56"/>
                </a:cubicBezTo>
                <a:cubicBezTo>
                  <a:pt x="112" y="24"/>
                  <a:pt x="88" y="0"/>
                  <a:pt x="56" y="0"/>
                </a:cubicBezTo>
                <a:lnTo>
                  <a:pt x="56" y="2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78">
            <a:extLst>
              <a:ext uri="{FF2B5EF4-FFF2-40B4-BE49-F238E27FC236}">
                <a16:creationId xmlns:a16="http://schemas.microsoft.com/office/drawing/2014/main" id="{2E0E9D0E-E96E-3340-93A5-A8A791526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8444" y="9713289"/>
            <a:ext cx="298027" cy="192275"/>
          </a:xfrm>
          <a:custGeom>
            <a:avLst/>
            <a:gdLst>
              <a:gd name="T0" fmla="*/ 30155906 w 273"/>
              <a:gd name="T1" fmla="*/ 22652280 h 177"/>
              <a:gd name="T2" fmla="*/ 30155906 w 273"/>
              <a:gd name="T3" fmla="*/ 22652280 h 177"/>
              <a:gd name="T4" fmla="*/ 2079544 w 273"/>
              <a:gd name="T5" fmla="*/ 22652280 h 177"/>
              <a:gd name="T6" fmla="*/ 0 w 273"/>
              <a:gd name="T7" fmla="*/ 21622647 h 177"/>
              <a:gd name="T8" fmla="*/ 2079544 w 273"/>
              <a:gd name="T9" fmla="*/ 19563381 h 177"/>
              <a:gd name="T10" fmla="*/ 29116134 w 273"/>
              <a:gd name="T11" fmla="*/ 19563381 h 177"/>
              <a:gd name="T12" fmla="*/ 32365601 w 273"/>
              <a:gd name="T13" fmla="*/ 16474483 h 177"/>
              <a:gd name="T14" fmla="*/ 32365601 w 273"/>
              <a:gd name="T15" fmla="*/ 5148164 h 177"/>
              <a:gd name="T16" fmla="*/ 29116134 w 273"/>
              <a:gd name="T17" fmla="*/ 3088898 h 177"/>
              <a:gd name="T18" fmla="*/ 2079544 w 273"/>
              <a:gd name="T19" fmla="*/ 3088898 h 177"/>
              <a:gd name="T20" fmla="*/ 0 w 273"/>
              <a:gd name="T21" fmla="*/ 1029633 h 177"/>
              <a:gd name="T22" fmla="*/ 2079544 w 273"/>
              <a:gd name="T23" fmla="*/ 0 h 177"/>
              <a:gd name="T24" fmla="*/ 30155906 w 273"/>
              <a:gd name="T25" fmla="*/ 0 h 177"/>
              <a:gd name="T26" fmla="*/ 32365601 w 273"/>
              <a:gd name="T27" fmla="*/ 1029633 h 177"/>
              <a:gd name="T28" fmla="*/ 33275582 w 273"/>
              <a:gd name="T29" fmla="*/ 3088898 h 177"/>
              <a:gd name="T30" fmla="*/ 35355125 w 273"/>
              <a:gd name="T31" fmla="*/ 4118531 h 177"/>
              <a:gd name="T32" fmla="*/ 35355125 w 273"/>
              <a:gd name="T33" fmla="*/ 18533749 h 177"/>
              <a:gd name="T34" fmla="*/ 33275582 w 273"/>
              <a:gd name="T35" fmla="*/ 19563381 h 177"/>
              <a:gd name="T36" fmla="*/ 32365601 w 273"/>
              <a:gd name="T37" fmla="*/ 21622647 h 177"/>
              <a:gd name="T38" fmla="*/ 30155906 w 273"/>
              <a:gd name="T39" fmla="*/ 22652280 h 17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73" h="177">
                <a:moveTo>
                  <a:pt x="232" y="176"/>
                </a:moveTo>
                <a:lnTo>
                  <a:pt x="232" y="176"/>
                </a:lnTo>
                <a:cubicBezTo>
                  <a:pt x="16" y="176"/>
                  <a:pt x="16" y="176"/>
                  <a:pt x="16" y="176"/>
                </a:cubicBezTo>
                <a:cubicBezTo>
                  <a:pt x="8" y="176"/>
                  <a:pt x="0" y="168"/>
                  <a:pt x="0" y="168"/>
                </a:cubicBezTo>
                <a:cubicBezTo>
                  <a:pt x="0" y="160"/>
                  <a:pt x="8" y="152"/>
                  <a:pt x="16" y="152"/>
                </a:cubicBezTo>
                <a:cubicBezTo>
                  <a:pt x="224" y="152"/>
                  <a:pt x="224" y="152"/>
                  <a:pt x="224" y="152"/>
                </a:cubicBezTo>
                <a:cubicBezTo>
                  <a:pt x="224" y="144"/>
                  <a:pt x="232" y="136"/>
                  <a:pt x="249" y="128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32" y="40"/>
                  <a:pt x="224" y="32"/>
                  <a:pt x="224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16"/>
                  <a:pt x="0" y="8"/>
                </a:cubicBezTo>
                <a:cubicBezTo>
                  <a:pt x="0" y="0"/>
                  <a:pt x="8" y="0"/>
                  <a:pt x="16" y="0"/>
                </a:cubicBezTo>
                <a:cubicBezTo>
                  <a:pt x="232" y="0"/>
                  <a:pt x="232" y="0"/>
                  <a:pt x="232" y="0"/>
                </a:cubicBezTo>
                <a:cubicBezTo>
                  <a:pt x="240" y="0"/>
                  <a:pt x="249" y="0"/>
                  <a:pt x="249" y="8"/>
                </a:cubicBezTo>
                <a:cubicBezTo>
                  <a:pt x="249" y="16"/>
                  <a:pt x="249" y="24"/>
                  <a:pt x="256" y="24"/>
                </a:cubicBezTo>
                <a:cubicBezTo>
                  <a:pt x="264" y="24"/>
                  <a:pt x="272" y="24"/>
                  <a:pt x="272" y="32"/>
                </a:cubicBezTo>
                <a:cubicBezTo>
                  <a:pt x="272" y="144"/>
                  <a:pt x="272" y="144"/>
                  <a:pt x="272" y="144"/>
                </a:cubicBezTo>
                <a:cubicBezTo>
                  <a:pt x="272" y="144"/>
                  <a:pt x="264" y="152"/>
                  <a:pt x="256" y="152"/>
                </a:cubicBezTo>
                <a:cubicBezTo>
                  <a:pt x="249" y="152"/>
                  <a:pt x="249" y="160"/>
                  <a:pt x="249" y="168"/>
                </a:cubicBezTo>
                <a:cubicBezTo>
                  <a:pt x="249" y="168"/>
                  <a:pt x="240" y="176"/>
                  <a:pt x="232" y="1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79">
            <a:extLst>
              <a:ext uri="{FF2B5EF4-FFF2-40B4-BE49-F238E27FC236}">
                <a16:creationId xmlns:a16="http://schemas.microsoft.com/office/drawing/2014/main" id="{178987E9-0E8E-6A40-AD03-C3831D427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0143" y="9285478"/>
            <a:ext cx="523949" cy="932535"/>
          </a:xfrm>
          <a:custGeom>
            <a:avLst/>
            <a:gdLst>
              <a:gd name="T0" fmla="*/ 51766483 w 481"/>
              <a:gd name="T1" fmla="*/ 110546135 h 857"/>
              <a:gd name="T2" fmla="*/ 51766483 w 481"/>
              <a:gd name="T3" fmla="*/ 110546135 h 857"/>
              <a:gd name="T4" fmla="*/ 10353440 w 481"/>
              <a:gd name="T5" fmla="*/ 110546135 h 857"/>
              <a:gd name="T6" fmla="*/ 0 w 481"/>
              <a:gd name="T7" fmla="*/ 100214778 h 857"/>
              <a:gd name="T8" fmla="*/ 0 w 481"/>
              <a:gd name="T9" fmla="*/ 10331357 h 857"/>
              <a:gd name="T10" fmla="*/ 10353440 w 481"/>
              <a:gd name="T11" fmla="*/ 0 h 857"/>
              <a:gd name="T12" fmla="*/ 51766483 w 481"/>
              <a:gd name="T13" fmla="*/ 0 h 857"/>
              <a:gd name="T14" fmla="*/ 62119564 w 481"/>
              <a:gd name="T15" fmla="*/ 10331357 h 857"/>
              <a:gd name="T16" fmla="*/ 62119564 w 481"/>
              <a:gd name="T17" fmla="*/ 100214778 h 857"/>
              <a:gd name="T18" fmla="*/ 51766483 w 481"/>
              <a:gd name="T19" fmla="*/ 110546135 h 857"/>
              <a:gd name="T20" fmla="*/ 10353440 w 481"/>
              <a:gd name="T21" fmla="*/ 4132687 h 857"/>
              <a:gd name="T22" fmla="*/ 10353440 w 481"/>
              <a:gd name="T23" fmla="*/ 4132687 h 857"/>
              <a:gd name="T24" fmla="*/ 4141376 w 481"/>
              <a:gd name="T25" fmla="*/ 10331357 h 857"/>
              <a:gd name="T26" fmla="*/ 4141376 w 481"/>
              <a:gd name="T27" fmla="*/ 100214778 h 857"/>
              <a:gd name="T28" fmla="*/ 10353440 w 481"/>
              <a:gd name="T29" fmla="*/ 106413448 h 857"/>
              <a:gd name="T30" fmla="*/ 51766483 w 481"/>
              <a:gd name="T31" fmla="*/ 106413448 h 857"/>
              <a:gd name="T32" fmla="*/ 57978187 w 481"/>
              <a:gd name="T33" fmla="*/ 100214778 h 857"/>
              <a:gd name="T34" fmla="*/ 57978187 w 481"/>
              <a:gd name="T35" fmla="*/ 10331357 h 857"/>
              <a:gd name="T36" fmla="*/ 51766483 w 481"/>
              <a:gd name="T37" fmla="*/ 4132687 h 857"/>
              <a:gd name="T38" fmla="*/ 10353440 w 481"/>
              <a:gd name="T39" fmla="*/ 4132687 h 85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1" h="857">
                <a:moveTo>
                  <a:pt x="400" y="856"/>
                </a:moveTo>
                <a:lnTo>
                  <a:pt x="400" y="856"/>
                </a:lnTo>
                <a:cubicBezTo>
                  <a:pt x="80" y="856"/>
                  <a:pt x="80" y="856"/>
                  <a:pt x="80" y="856"/>
                </a:cubicBezTo>
                <a:cubicBezTo>
                  <a:pt x="32" y="856"/>
                  <a:pt x="0" y="824"/>
                  <a:pt x="0" y="77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32"/>
                  <a:pt x="32" y="0"/>
                  <a:pt x="80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40" y="0"/>
                  <a:pt x="480" y="32"/>
                  <a:pt x="480" y="80"/>
                </a:cubicBezTo>
                <a:cubicBezTo>
                  <a:pt x="480" y="776"/>
                  <a:pt x="480" y="776"/>
                  <a:pt x="480" y="776"/>
                </a:cubicBezTo>
                <a:cubicBezTo>
                  <a:pt x="480" y="824"/>
                  <a:pt x="440" y="856"/>
                  <a:pt x="400" y="856"/>
                </a:cubicBezTo>
                <a:close/>
                <a:moveTo>
                  <a:pt x="80" y="32"/>
                </a:moveTo>
                <a:lnTo>
                  <a:pt x="80" y="32"/>
                </a:lnTo>
                <a:cubicBezTo>
                  <a:pt x="56" y="32"/>
                  <a:pt x="32" y="48"/>
                  <a:pt x="32" y="80"/>
                </a:cubicBezTo>
                <a:cubicBezTo>
                  <a:pt x="32" y="776"/>
                  <a:pt x="32" y="776"/>
                  <a:pt x="32" y="776"/>
                </a:cubicBezTo>
                <a:cubicBezTo>
                  <a:pt x="32" y="800"/>
                  <a:pt x="56" y="824"/>
                  <a:pt x="80" y="824"/>
                </a:cubicBezTo>
                <a:cubicBezTo>
                  <a:pt x="400" y="824"/>
                  <a:pt x="400" y="824"/>
                  <a:pt x="400" y="824"/>
                </a:cubicBezTo>
                <a:cubicBezTo>
                  <a:pt x="424" y="824"/>
                  <a:pt x="448" y="800"/>
                  <a:pt x="448" y="776"/>
                </a:cubicBezTo>
                <a:cubicBezTo>
                  <a:pt x="448" y="80"/>
                  <a:pt x="448" y="80"/>
                  <a:pt x="448" y="80"/>
                </a:cubicBezTo>
                <a:cubicBezTo>
                  <a:pt x="448" y="48"/>
                  <a:pt x="424" y="32"/>
                  <a:pt x="400" y="32"/>
                </a:cubicBezTo>
                <a:lnTo>
                  <a:pt x="80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80">
            <a:extLst>
              <a:ext uri="{FF2B5EF4-FFF2-40B4-BE49-F238E27FC236}">
                <a16:creationId xmlns:a16="http://schemas.microsoft.com/office/drawing/2014/main" id="{C41C9554-EE8D-B143-80B6-ACC93D939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5679" y="10040157"/>
            <a:ext cx="43263" cy="43263"/>
          </a:xfrm>
          <a:custGeom>
            <a:avLst/>
            <a:gdLst>
              <a:gd name="T0" fmla="*/ 2914752 w 41"/>
              <a:gd name="T1" fmla="*/ 4857920 h 41"/>
              <a:gd name="T2" fmla="*/ 2914752 w 41"/>
              <a:gd name="T3" fmla="*/ 4857920 h 41"/>
              <a:gd name="T4" fmla="*/ 0 w 41"/>
              <a:gd name="T5" fmla="*/ 2914752 h 41"/>
              <a:gd name="T6" fmla="*/ 2914752 w 41"/>
              <a:gd name="T7" fmla="*/ 0 h 41"/>
              <a:gd name="T8" fmla="*/ 4857920 w 41"/>
              <a:gd name="T9" fmla="*/ 2914752 h 41"/>
              <a:gd name="T10" fmla="*/ 2914752 w 41"/>
              <a:gd name="T11" fmla="*/ 4857920 h 41"/>
              <a:gd name="T12" fmla="*/ 2914752 w 41"/>
              <a:gd name="T13" fmla="*/ 1943168 h 41"/>
              <a:gd name="T14" fmla="*/ 2914752 w 41"/>
              <a:gd name="T15" fmla="*/ 1943168 h 41"/>
              <a:gd name="T16" fmla="*/ 1943168 w 41"/>
              <a:gd name="T17" fmla="*/ 2914752 h 41"/>
              <a:gd name="T18" fmla="*/ 2914752 w 41"/>
              <a:gd name="T19" fmla="*/ 3886336 h 41"/>
              <a:gd name="T20" fmla="*/ 3886336 w 41"/>
              <a:gd name="T21" fmla="*/ 2914752 h 41"/>
              <a:gd name="T22" fmla="*/ 2914752 w 41"/>
              <a:gd name="T23" fmla="*/ 1943168 h 4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1" h="41">
                <a:moveTo>
                  <a:pt x="24" y="40"/>
                </a:moveTo>
                <a:lnTo>
                  <a:pt x="24" y="40"/>
                </a:lnTo>
                <a:cubicBezTo>
                  <a:pt x="16" y="40"/>
                  <a:pt x="0" y="32"/>
                  <a:pt x="0" y="24"/>
                </a:cubicBezTo>
                <a:cubicBezTo>
                  <a:pt x="0" y="16"/>
                  <a:pt x="16" y="0"/>
                  <a:pt x="24" y="0"/>
                </a:cubicBezTo>
                <a:cubicBezTo>
                  <a:pt x="32" y="0"/>
                  <a:pt x="40" y="16"/>
                  <a:pt x="40" y="24"/>
                </a:cubicBezTo>
                <a:cubicBezTo>
                  <a:pt x="40" y="32"/>
                  <a:pt x="32" y="40"/>
                  <a:pt x="24" y="40"/>
                </a:cubicBezTo>
                <a:close/>
                <a:moveTo>
                  <a:pt x="24" y="16"/>
                </a:moveTo>
                <a:lnTo>
                  <a:pt x="24" y="16"/>
                </a:lnTo>
                <a:cubicBezTo>
                  <a:pt x="16" y="16"/>
                  <a:pt x="16" y="16"/>
                  <a:pt x="16" y="24"/>
                </a:cubicBezTo>
                <a:cubicBezTo>
                  <a:pt x="16" y="32"/>
                  <a:pt x="16" y="32"/>
                  <a:pt x="24" y="32"/>
                </a:cubicBezTo>
                <a:cubicBezTo>
                  <a:pt x="32" y="32"/>
                  <a:pt x="32" y="32"/>
                  <a:pt x="32" y="24"/>
                </a:cubicBezTo>
                <a:cubicBezTo>
                  <a:pt x="32" y="16"/>
                  <a:pt x="32" y="16"/>
                  <a:pt x="2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81">
            <a:extLst>
              <a:ext uri="{FF2B5EF4-FFF2-40B4-BE49-F238E27FC236}">
                <a16:creationId xmlns:a16="http://schemas.microsoft.com/office/drawing/2014/main" id="{0FBC679E-17BD-3F44-BB23-3EC9639F6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2805" y="9386421"/>
            <a:ext cx="149012" cy="33650"/>
          </a:xfrm>
          <a:custGeom>
            <a:avLst/>
            <a:gdLst>
              <a:gd name="T0" fmla="*/ 16516194 w 137"/>
              <a:gd name="T1" fmla="*/ 3628900 h 33"/>
              <a:gd name="T2" fmla="*/ 16516194 w 137"/>
              <a:gd name="T3" fmla="*/ 3628900 h 33"/>
              <a:gd name="T4" fmla="*/ 2064390 w 137"/>
              <a:gd name="T5" fmla="*/ 3628900 h 33"/>
              <a:gd name="T6" fmla="*/ 0 w 137"/>
              <a:gd name="T7" fmla="*/ 1814450 h 33"/>
              <a:gd name="T8" fmla="*/ 2064390 w 137"/>
              <a:gd name="T9" fmla="*/ 0 h 33"/>
              <a:gd name="T10" fmla="*/ 16516194 w 137"/>
              <a:gd name="T11" fmla="*/ 0 h 33"/>
              <a:gd name="T12" fmla="*/ 17548568 w 137"/>
              <a:gd name="T13" fmla="*/ 1814450 h 33"/>
              <a:gd name="T14" fmla="*/ 16516194 w 137"/>
              <a:gd name="T15" fmla="*/ 3628900 h 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33">
                <a:moveTo>
                  <a:pt x="128" y="32"/>
                </a:moveTo>
                <a:lnTo>
                  <a:pt x="128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6" y="0"/>
                  <a:pt x="136" y="8"/>
                  <a:pt x="136" y="16"/>
                </a:cubicBezTo>
                <a:cubicBezTo>
                  <a:pt x="136" y="24"/>
                  <a:pt x="136" y="32"/>
                  <a:pt x="128" y="3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82">
            <a:extLst>
              <a:ext uri="{FF2B5EF4-FFF2-40B4-BE49-F238E27FC236}">
                <a16:creationId xmlns:a16="http://schemas.microsoft.com/office/drawing/2014/main" id="{0B2DAEBD-9AB5-C542-BCE3-71781A9E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1086" y="9569083"/>
            <a:ext cx="307641" cy="360518"/>
          </a:xfrm>
          <a:custGeom>
            <a:avLst/>
            <a:gdLst>
              <a:gd name="T0" fmla="*/ 18824925 w 281"/>
              <a:gd name="T1" fmla="*/ 42957134 h 329"/>
              <a:gd name="T2" fmla="*/ 18824925 w 281"/>
              <a:gd name="T3" fmla="*/ 42957134 h 329"/>
              <a:gd name="T4" fmla="*/ 17779277 w 281"/>
              <a:gd name="T5" fmla="*/ 42957134 h 329"/>
              <a:gd name="T6" fmla="*/ 7320985 w 281"/>
              <a:gd name="T7" fmla="*/ 34575316 h 329"/>
              <a:gd name="T8" fmla="*/ 0 w 281"/>
              <a:gd name="T9" fmla="*/ 9429500 h 329"/>
              <a:gd name="T10" fmla="*/ 1046010 w 281"/>
              <a:gd name="T11" fmla="*/ 6286454 h 329"/>
              <a:gd name="T12" fmla="*/ 3137668 w 281"/>
              <a:gd name="T13" fmla="*/ 5238772 h 329"/>
              <a:gd name="T14" fmla="*/ 15687619 w 281"/>
              <a:gd name="T15" fmla="*/ 1047682 h 329"/>
              <a:gd name="T16" fmla="*/ 20916945 w 281"/>
              <a:gd name="T17" fmla="*/ 1047682 h 329"/>
              <a:gd name="T18" fmla="*/ 33466895 w 281"/>
              <a:gd name="T19" fmla="*/ 5238772 h 329"/>
              <a:gd name="T20" fmla="*/ 35558554 w 281"/>
              <a:gd name="T21" fmla="*/ 6286454 h 329"/>
              <a:gd name="T22" fmla="*/ 36604202 w 281"/>
              <a:gd name="T23" fmla="*/ 9429500 h 329"/>
              <a:gd name="T24" fmla="*/ 29283579 w 281"/>
              <a:gd name="T25" fmla="*/ 34575316 h 329"/>
              <a:gd name="T26" fmla="*/ 18824925 w 281"/>
              <a:gd name="T27" fmla="*/ 42957134 h 329"/>
              <a:gd name="T28" fmla="*/ 17779277 w 281"/>
              <a:gd name="T29" fmla="*/ 39814088 h 329"/>
              <a:gd name="T30" fmla="*/ 17779277 w 281"/>
              <a:gd name="T31" fmla="*/ 39814088 h 329"/>
              <a:gd name="T32" fmla="*/ 18824925 w 281"/>
              <a:gd name="T33" fmla="*/ 3143046 h 329"/>
              <a:gd name="T34" fmla="*/ 18824925 w 281"/>
              <a:gd name="T35" fmla="*/ 3143046 h 329"/>
              <a:gd name="T36" fmla="*/ 17779277 w 281"/>
              <a:gd name="T37" fmla="*/ 3143046 h 329"/>
              <a:gd name="T38" fmla="*/ 4183317 w 281"/>
              <a:gd name="T39" fmla="*/ 8381818 h 329"/>
              <a:gd name="T40" fmla="*/ 3137668 w 281"/>
              <a:gd name="T41" fmla="*/ 8381818 h 329"/>
              <a:gd name="T42" fmla="*/ 3137668 w 281"/>
              <a:gd name="T43" fmla="*/ 9429500 h 329"/>
              <a:gd name="T44" fmla="*/ 10458292 w 281"/>
              <a:gd name="T45" fmla="*/ 32479952 h 329"/>
              <a:gd name="T46" fmla="*/ 18824925 w 281"/>
              <a:gd name="T47" fmla="*/ 38766406 h 329"/>
              <a:gd name="T48" fmla="*/ 26145910 w 281"/>
              <a:gd name="T49" fmla="*/ 32479952 h 329"/>
              <a:gd name="T50" fmla="*/ 33466895 w 281"/>
              <a:gd name="T51" fmla="*/ 9429500 h 329"/>
              <a:gd name="T52" fmla="*/ 33466895 w 281"/>
              <a:gd name="T53" fmla="*/ 8381818 h 329"/>
              <a:gd name="T54" fmla="*/ 33466895 w 281"/>
              <a:gd name="T55" fmla="*/ 8381818 h 329"/>
              <a:gd name="T56" fmla="*/ 18824925 w 281"/>
              <a:gd name="T57" fmla="*/ 3143046 h 32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81" h="329">
                <a:moveTo>
                  <a:pt x="144" y="328"/>
                </a:moveTo>
                <a:lnTo>
                  <a:pt x="144" y="328"/>
                </a:lnTo>
                <a:cubicBezTo>
                  <a:pt x="136" y="328"/>
                  <a:pt x="136" y="328"/>
                  <a:pt x="136" y="328"/>
                </a:cubicBezTo>
                <a:cubicBezTo>
                  <a:pt x="136" y="320"/>
                  <a:pt x="80" y="296"/>
                  <a:pt x="56" y="264"/>
                </a:cubicBezTo>
                <a:cubicBezTo>
                  <a:pt x="16" y="208"/>
                  <a:pt x="0" y="112"/>
                  <a:pt x="0" y="72"/>
                </a:cubicBezTo>
                <a:cubicBezTo>
                  <a:pt x="0" y="64"/>
                  <a:pt x="0" y="56"/>
                  <a:pt x="8" y="48"/>
                </a:cubicBezTo>
                <a:cubicBezTo>
                  <a:pt x="8" y="48"/>
                  <a:pt x="16" y="40"/>
                  <a:pt x="24" y="40"/>
                </a:cubicBezTo>
                <a:cubicBezTo>
                  <a:pt x="80" y="40"/>
                  <a:pt x="112" y="16"/>
                  <a:pt x="120" y="8"/>
                </a:cubicBezTo>
                <a:cubicBezTo>
                  <a:pt x="136" y="0"/>
                  <a:pt x="152" y="0"/>
                  <a:pt x="160" y="8"/>
                </a:cubicBezTo>
                <a:cubicBezTo>
                  <a:pt x="176" y="16"/>
                  <a:pt x="208" y="32"/>
                  <a:pt x="256" y="40"/>
                </a:cubicBezTo>
                <a:cubicBezTo>
                  <a:pt x="264" y="40"/>
                  <a:pt x="272" y="40"/>
                  <a:pt x="272" y="48"/>
                </a:cubicBezTo>
                <a:cubicBezTo>
                  <a:pt x="280" y="56"/>
                  <a:pt x="280" y="64"/>
                  <a:pt x="280" y="72"/>
                </a:cubicBezTo>
                <a:cubicBezTo>
                  <a:pt x="280" y="112"/>
                  <a:pt x="264" y="208"/>
                  <a:pt x="224" y="264"/>
                </a:cubicBezTo>
                <a:cubicBezTo>
                  <a:pt x="200" y="296"/>
                  <a:pt x="152" y="320"/>
                  <a:pt x="144" y="328"/>
                </a:cubicBezTo>
                <a:close/>
                <a:moveTo>
                  <a:pt x="136" y="304"/>
                </a:moveTo>
                <a:lnTo>
                  <a:pt x="136" y="304"/>
                </a:lnTo>
                <a:close/>
                <a:moveTo>
                  <a:pt x="144" y="24"/>
                </a:moveTo>
                <a:lnTo>
                  <a:pt x="144" y="24"/>
                </a:lnTo>
                <a:lnTo>
                  <a:pt x="136" y="24"/>
                </a:lnTo>
                <a:cubicBezTo>
                  <a:pt x="120" y="40"/>
                  <a:pt x="88" y="64"/>
                  <a:pt x="32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cubicBezTo>
                  <a:pt x="32" y="104"/>
                  <a:pt x="40" y="192"/>
                  <a:pt x="80" y="248"/>
                </a:cubicBezTo>
                <a:cubicBezTo>
                  <a:pt x="96" y="272"/>
                  <a:pt x="128" y="288"/>
                  <a:pt x="144" y="296"/>
                </a:cubicBezTo>
                <a:cubicBezTo>
                  <a:pt x="152" y="288"/>
                  <a:pt x="184" y="272"/>
                  <a:pt x="200" y="248"/>
                </a:cubicBezTo>
                <a:cubicBezTo>
                  <a:pt x="240" y="192"/>
                  <a:pt x="256" y="104"/>
                  <a:pt x="256" y="72"/>
                </a:cubicBezTo>
                <a:lnTo>
                  <a:pt x="256" y="64"/>
                </a:lnTo>
                <a:cubicBezTo>
                  <a:pt x="200" y="64"/>
                  <a:pt x="160" y="40"/>
                  <a:pt x="14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83">
            <a:extLst>
              <a:ext uri="{FF2B5EF4-FFF2-40B4-BE49-F238E27FC236}">
                <a16:creationId xmlns:a16="http://schemas.microsoft.com/office/drawing/2014/main" id="{0B51207C-DD7C-5A4F-94FD-1209C915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7224" y="9737325"/>
            <a:ext cx="124979" cy="86524"/>
          </a:xfrm>
          <a:custGeom>
            <a:avLst/>
            <a:gdLst>
              <a:gd name="T0" fmla="*/ 11740729 w 113"/>
              <a:gd name="T1" fmla="*/ 9956094 h 81"/>
              <a:gd name="T2" fmla="*/ 11740729 w 113"/>
              <a:gd name="T3" fmla="*/ 9956094 h 81"/>
              <a:gd name="T4" fmla="*/ 3201917 w 113"/>
              <a:gd name="T5" fmla="*/ 9956094 h 81"/>
              <a:gd name="T6" fmla="*/ 0 w 113"/>
              <a:gd name="T7" fmla="*/ 6969478 h 81"/>
              <a:gd name="T8" fmla="*/ 0 w 113"/>
              <a:gd name="T9" fmla="*/ 2986969 h 81"/>
              <a:gd name="T10" fmla="*/ 3201917 w 113"/>
              <a:gd name="T11" fmla="*/ 0 h 81"/>
              <a:gd name="T12" fmla="*/ 11740729 w 113"/>
              <a:gd name="T13" fmla="*/ 0 h 81"/>
              <a:gd name="T14" fmla="*/ 14943011 w 113"/>
              <a:gd name="T15" fmla="*/ 2986969 h 81"/>
              <a:gd name="T16" fmla="*/ 14943011 w 113"/>
              <a:gd name="T17" fmla="*/ 6969478 h 81"/>
              <a:gd name="T18" fmla="*/ 11740729 w 113"/>
              <a:gd name="T19" fmla="*/ 9956094 h 81"/>
              <a:gd name="T20" fmla="*/ 3201917 w 113"/>
              <a:gd name="T21" fmla="*/ 6969478 h 81"/>
              <a:gd name="T22" fmla="*/ 3201917 w 113"/>
              <a:gd name="T23" fmla="*/ 6969478 h 81"/>
              <a:gd name="T24" fmla="*/ 10673423 w 113"/>
              <a:gd name="T25" fmla="*/ 6969478 h 81"/>
              <a:gd name="T26" fmla="*/ 10673423 w 113"/>
              <a:gd name="T27" fmla="*/ 2986969 h 81"/>
              <a:gd name="T28" fmla="*/ 3201917 w 113"/>
              <a:gd name="T29" fmla="*/ 2986969 h 81"/>
              <a:gd name="T30" fmla="*/ 3201917 w 113"/>
              <a:gd name="T31" fmla="*/ 6969478 h 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3" h="81">
                <a:moveTo>
                  <a:pt x="88" y="80"/>
                </a:moveTo>
                <a:lnTo>
                  <a:pt x="88" y="80"/>
                </a:lnTo>
                <a:cubicBezTo>
                  <a:pt x="24" y="80"/>
                  <a:pt x="24" y="80"/>
                  <a:pt x="24" y="80"/>
                </a:cubicBezTo>
                <a:cubicBezTo>
                  <a:pt x="8" y="80"/>
                  <a:pt x="0" y="72"/>
                  <a:pt x="0" y="5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6" y="0"/>
                  <a:pt x="112" y="8"/>
                  <a:pt x="112" y="24"/>
                </a:cubicBezTo>
                <a:cubicBezTo>
                  <a:pt x="112" y="56"/>
                  <a:pt x="112" y="56"/>
                  <a:pt x="112" y="56"/>
                </a:cubicBezTo>
                <a:cubicBezTo>
                  <a:pt x="112" y="72"/>
                  <a:pt x="96" y="80"/>
                  <a:pt x="88" y="80"/>
                </a:cubicBezTo>
                <a:close/>
                <a:moveTo>
                  <a:pt x="24" y="56"/>
                </a:moveTo>
                <a:lnTo>
                  <a:pt x="24" y="56"/>
                </a:lnTo>
                <a:cubicBezTo>
                  <a:pt x="80" y="56"/>
                  <a:pt x="80" y="56"/>
                  <a:pt x="80" y="56"/>
                </a:cubicBezTo>
                <a:cubicBezTo>
                  <a:pt x="80" y="24"/>
                  <a:pt x="80" y="24"/>
                  <a:pt x="80" y="24"/>
                </a:cubicBezTo>
                <a:cubicBezTo>
                  <a:pt x="24" y="24"/>
                  <a:pt x="24" y="24"/>
                  <a:pt x="24" y="24"/>
                </a:cubicBezTo>
                <a:lnTo>
                  <a:pt x="24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84">
            <a:extLst>
              <a:ext uri="{FF2B5EF4-FFF2-40B4-BE49-F238E27FC236}">
                <a16:creationId xmlns:a16="http://schemas.microsoft.com/office/drawing/2014/main" id="{B0A976E3-9305-004F-BD46-2D8A4169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6838" y="9674834"/>
            <a:ext cx="105751" cy="86524"/>
          </a:xfrm>
          <a:custGeom>
            <a:avLst/>
            <a:gdLst>
              <a:gd name="T0" fmla="*/ 10370925 w 97"/>
              <a:gd name="T1" fmla="*/ 9956094 h 81"/>
              <a:gd name="T2" fmla="*/ 10370925 w 97"/>
              <a:gd name="T3" fmla="*/ 9956094 h 81"/>
              <a:gd name="T4" fmla="*/ 8296668 w 97"/>
              <a:gd name="T5" fmla="*/ 7965017 h 81"/>
              <a:gd name="T6" fmla="*/ 8296668 w 97"/>
              <a:gd name="T7" fmla="*/ 5973586 h 81"/>
              <a:gd name="T8" fmla="*/ 6222411 w 97"/>
              <a:gd name="T9" fmla="*/ 2986969 h 81"/>
              <a:gd name="T10" fmla="*/ 3111205 w 97"/>
              <a:gd name="T11" fmla="*/ 5973586 h 81"/>
              <a:gd name="T12" fmla="*/ 3111205 w 97"/>
              <a:gd name="T13" fmla="*/ 7965017 h 81"/>
              <a:gd name="T14" fmla="*/ 1036948 w 97"/>
              <a:gd name="T15" fmla="*/ 9956094 h 81"/>
              <a:gd name="T16" fmla="*/ 1036948 w 97"/>
              <a:gd name="T17" fmla="*/ 9956094 h 81"/>
              <a:gd name="T18" fmla="*/ 0 w 97"/>
              <a:gd name="T19" fmla="*/ 7965017 h 81"/>
              <a:gd name="T20" fmla="*/ 0 w 97"/>
              <a:gd name="T21" fmla="*/ 5973586 h 81"/>
              <a:gd name="T22" fmla="*/ 6222411 w 97"/>
              <a:gd name="T23" fmla="*/ 0 h 81"/>
              <a:gd name="T24" fmla="*/ 12445182 w 97"/>
              <a:gd name="T25" fmla="*/ 5973586 h 81"/>
              <a:gd name="T26" fmla="*/ 12445182 w 97"/>
              <a:gd name="T27" fmla="*/ 7965017 h 81"/>
              <a:gd name="T28" fmla="*/ 10370925 w 97"/>
              <a:gd name="T29" fmla="*/ 9956094 h 8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7" h="81">
                <a:moveTo>
                  <a:pt x="80" y="80"/>
                </a:moveTo>
                <a:lnTo>
                  <a:pt x="80" y="80"/>
                </a:lnTo>
                <a:cubicBezTo>
                  <a:pt x="72" y="80"/>
                  <a:pt x="64" y="72"/>
                  <a:pt x="64" y="64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32"/>
                  <a:pt x="56" y="24"/>
                  <a:pt x="48" y="24"/>
                </a:cubicBezTo>
                <a:cubicBezTo>
                  <a:pt x="32" y="24"/>
                  <a:pt x="24" y="32"/>
                  <a:pt x="24" y="48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16" y="80"/>
                  <a:pt x="8" y="80"/>
                </a:cubicBezTo>
                <a:cubicBezTo>
                  <a:pt x="0" y="80"/>
                  <a:pt x="0" y="72"/>
                  <a:pt x="0" y="6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6"/>
                  <a:pt x="16" y="0"/>
                  <a:pt x="48" y="0"/>
                </a:cubicBezTo>
                <a:cubicBezTo>
                  <a:pt x="72" y="0"/>
                  <a:pt x="96" y="16"/>
                  <a:pt x="96" y="48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72"/>
                  <a:pt x="88" y="80"/>
                  <a:pt x="80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D435782-F39A-B34E-83FB-E5C99A48E65F}"/>
              </a:ext>
            </a:extLst>
          </p:cNvPr>
          <p:cNvGrpSpPr/>
          <p:nvPr/>
        </p:nvGrpSpPr>
        <p:grpSpPr>
          <a:xfrm>
            <a:off x="8617809" y="9041923"/>
            <a:ext cx="3647430" cy="1477328"/>
            <a:chOff x="5532065" y="11069053"/>
            <a:chExt cx="3647430" cy="1477328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1FFCA465-01F0-AA42-98FC-0708DC17A6B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BB9C53-F1CB-4D46-9AA5-1E355B288630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520DB4-65CA-7347-B5EF-85690C2F58E5}"/>
              </a:ext>
            </a:extLst>
          </p:cNvPr>
          <p:cNvGrpSpPr/>
          <p:nvPr/>
        </p:nvGrpSpPr>
        <p:grpSpPr>
          <a:xfrm>
            <a:off x="19422167" y="10894786"/>
            <a:ext cx="3647430" cy="1477328"/>
            <a:chOff x="5532065" y="11069053"/>
            <a:chExt cx="3647430" cy="1477328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8F44BDF1-4FDD-1F40-A362-68E5255AB64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FE015D7-239A-5442-B55A-52CC7003CE26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F2FEA5-E2F7-8A4D-9208-507127CB6FD9}"/>
              </a:ext>
            </a:extLst>
          </p:cNvPr>
          <p:cNvGrpSpPr/>
          <p:nvPr/>
        </p:nvGrpSpPr>
        <p:grpSpPr>
          <a:xfrm>
            <a:off x="3112494" y="2632343"/>
            <a:ext cx="2831303" cy="1846660"/>
            <a:chOff x="5517311" y="11069053"/>
            <a:chExt cx="2831303" cy="1846660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728D06D8-5A34-4544-9E58-ABC13D8A96ED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653D7EB-DA61-084E-A0B7-5D8958BD17D9}"/>
                </a:ext>
              </a:extLst>
            </p:cNvPr>
            <p:cNvSpPr/>
            <p:nvPr/>
          </p:nvSpPr>
          <p:spPr>
            <a:xfrm>
              <a:off x="5517311" y="11715384"/>
              <a:ext cx="2797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485F5F7-BB92-F041-BC72-65AA0858E292}"/>
              </a:ext>
            </a:extLst>
          </p:cNvPr>
          <p:cNvGrpSpPr/>
          <p:nvPr/>
        </p:nvGrpSpPr>
        <p:grpSpPr>
          <a:xfrm>
            <a:off x="15553146" y="4003943"/>
            <a:ext cx="2831303" cy="1846660"/>
            <a:chOff x="5517311" y="11069053"/>
            <a:chExt cx="2831303" cy="1846660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7BA61870-876E-1A4F-B041-82664B65A318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D6BCA2-E450-354B-A98F-6D5BA933FD71}"/>
                </a:ext>
              </a:extLst>
            </p:cNvPr>
            <p:cNvSpPr/>
            <p:nvPr/>
          </p:nvSpPr>
          <p:spPr>
            <a:xfrm>
              <a:off x="5517311" y="11715384"/>
              <a:ext cx="2797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9AFED88-2E5B-3442-87F7-60626D108EA5}"/>
              </a:ext>
            </a:extLst>
          </p:cNvPr>
          <p:cNvGrpSpPr/>
          <p:nvPr/>
        </p:nvGrpSpPr>
        <p:grpSpPr>
          <a:xfrm flipH="1">
            <a:off x="15146053" y="8789959"/>
            <a:ext cx="2831303" cy="1846660"/>
            <a:chOff x="5517311" y="11069053"/>
            <a:chExt cx="2831303" cy="1846660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22AD8734-85D5-2C4D-AF84-0EE1A83DDD66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9FBC366-4659-E342-9FE4-C9E836591D09}"/>
                </a:ext>
              </a:extLst>
            </p:cNvPr>
            <p:cNvSpPr/>
            <p:nvPr/>
          </p:nvSpPr>
          <p:spPr>
            <a:xfrm>
              <a:off x="5517311" y="11715384"/>
              <a:ext cx="279784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7" name="Group 71">
            <a:extLst>
              <a:ext uri="{FF2B5EF4-FFF2-40B4-BE49-F238E27FC236}">
                <a16:creationId xmlns:a16="http://schemas.microsoft.com/office/drawing/2014/main" id="{2B84BD30-7756-1747-8623-62B0CF1E7725}"/>
              </a:ext>
            </a:extLst>
          </p:cNvPr>
          <p:cNvGrpSpPr/>
          <p:nvPr/>
        </p:nvGrpSpPr>
        <p:grpSpPr>
          <a:xfrm>
            <a:off x="1223779" y="7502973"/>
            <a:ext cx="5982437" cy="4555228"/>
            <a:chOff x="2232442" y="4934489"/>
            <a:chExt cx="5982437" cy="4555228"/>
          </a:xfrm>
        </p:grpSpPr>
        <p:sp>
          <p:nvSpPr>
            <p:cNvPr id="98" name="CuadroTexto 598">
              <a:extLst>
                <a:ext uri="{FF2B5EF4-FFF2-40B4-BE49-F238E27FC236}">
                  <a16:creationId xmlns:a16="http://schemas.microsoft.com/office/drawing/2014/main" id="{8DD98591-878B-C64C-BD97-865810A0A8EE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9" name="CuadroTexto 599">
              <a:extLst>
                <a:ext uri="{FF2B5EF4-FFF2-40B4-BE49-F238E27FC236}">
                  <a16:creationId xmlns:a16="http://schemas.microsoft.com/office/drawing/2014/main" id="{66EA076D-0715-324F-867A-4AA0BFD189AB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Freeform 329">
            <a:extLst>
              <a:ext uri="{FF2B5EF4-FFF2-40B4-BE49-F238E27FC236}">
                <a16:creationId xmlns:a16="http://schemas.microsoft.com/office/drawing/2014/main" id="{B29ABAC3-9587-264F-93F0-1AF9E163F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442" y="6007795"/>
            <a:ext cx="21723217" cy="7090150"/>
          </a:xfrm>
          <a:custGeom>
            <a:avLst/>
            <a:gdLst>
              <a:gd name="T0" fmla="*/ 2147483646 w 19887"/>
              <a:gd name="T1" fmla="*/ 0 h 6493"/>
              <a:gd name="T2" fmla="*/ 2147483646 w 19887"/>
              <a:gd name="T3" fmla="*/ 0 h 6493"/>
              <a:gd name="T4" fmla="*/ 224097667 w 19887"/>
              <a:gd name="T5" fmla="*/ 206591763 h 6493"/>
              <a:gd name="T6" fmla="*/ 785961362 w 19887"/>
              <a:gd name="T7" fmla="*/ 311636195 h 6493"/>
              <a:gd name="T8" fmla="*/ 1631802995 w 19887"/>
              <a:gd name="T9" fmla="*/ 423027381 h 6493"/>
              <a:gd name="T10" fmla="*/ 1516060224 w 19887"/>
              <a:gd name="T11" fmla="*/ 480924813 h 6493"/>
              <a:gd name="T12" fmla="*/ 142572194 w 19887"/>
              <a:gd name="T13" fmla="*/ 840873709 h 6493"/>
              <a:gd name="T14" fmla="*/ 1528891891 w 19887"/>
              <a:gd name="T15" fmla="*/ 840873709 h 6493"/>
              <a:gd name="T16" fmla="*/ 1734714099 w 19887"/>
              <a:gd name="T17" fmla="*/ 245190171 h 6493"/>
              <a:gd name="T18" fmla="*/ 1363767256 w 19887"/>
              <a:gd name="T19" fmla="*/ 202317286 h 6493"/>
              <a:gd name="T20" fmla="*/ 858802905 w 19887"/>
              <a:gd name="T21" fmla="*/ 233403241 h 6493"/>
              <a:gd name="T22" fmla="*/ 459989436 w 19887"/>
              <a:gd name="T23" fmla="*/ 235605080 h 6493"/>
              <a:gd name="T24" fmla="*/ 841694256 w 19887"/>
              <a:gd name="T25" fmla="*/ 117867501 h 6493"/>
              <a:gd name="T26" fmla="*/ 2147483646 w 19887"/>
              <a:gd name="T27" fmla="*/ 18133323 h 6493"/>
              <a:gd name="T28" fmla="*/ 2147483646 w 19887"/>
              <a:gd name="T29" fmla="*/ 0 h 649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887" h="6493">
                <a:moveTo>
                  <a:pt x="17835" y="0"/>
                </a:moveTo>
                <a:lnTo>
                  <a:pt x="17835" y="0"/>
                </a:lnTo>
                <a:cubicBezTo>
                  <a:pt x="17835" y="0"/>
                  <a:pt x="3466" y="281"/>
                  <a:pt x="1729" y="1595"/>
                </a:cubicBezTo>
                <a:cubicBezTo>
                  <a:pt x="0" y="2911"/>
                  <a:pt x="6064" y="2406"/>
                  <a:pt x="6064" y="2406"/>
                </a:cubicBezTo>
                <a:cubicBezTo>
                  <a:pt x="6064" y="2406"/>
                  <a:pt x="13384" y="1893"/>
                  <a:pt x="12590" y="3266"/>
                </a:cubicBezTo>
                <a:cubicBezTo>
                  <a:pt x="12441" y="3531"/>
                  <a:pt x="12027" y="3605"/>
                  <a:pt x="11697" y="3713"/>
                </a:cubicBezTo>
                <a:cubicBezTo>
                  <a:pt x="10125" y="4209"/>
                  <a:pt x="3690" y="6195"/>
                  <a:pt x="1100" y="6492"/>
                </a:cubicBezTo>
                <a:cubicBezTo>
                  <a:pt x="11796" y="6492"/>
                  <a:pt x="11796" y="6492"/>
                  <a:pt x="11796" y="6492"/>
                </a:cubicBezTo>
                <a:cubicBezTo>
                  <a:pt x="11796" y="6492"/>
                  <a:pt x="19886" y="3332"/>
                  <a:pt x="13384" y="1893"/>
                </a:cubicBezTo>
                <a:cubicBezTo>
                  <a:pt x="12449" y="1686"/>
                  <a:pt x="11490" y="1579"/>
                  <a:pt x="10522" y="1562"/>
                </a:cubicBezTo>
                <a:cubicBezTo>
                  <a:pt x="9430" y="1545"/>
                  <a:pt x="7760" y="1645"/>
                  <a:pt x="6626" y="1802"/>
                </a:cubicBezTo>
                <a:cubicBezTo>
                  <a:pt x="4765" y="2058"/>
                  <a:pt x="3549" y="1819"/>
                  <a:pt x="3549" y="1819"/>
                </a:cubicBezTo>
                <a:cubicBezTo>
                  <a:pt x="3549" y="1819"/>
                  <a:pt x="1613" y="1413"/>
                  <a:pt x="6494" y="910"/>
                </a:cubicBezTo>
                <a:cubicBezTo>
                  <a:pt x="11366" y="397"/>
                  <a:pt x="17835" y="140"/>
                  <a:pt x="17835" y="140"/>
                </a:cubicBezTo>
                <a:lnTo>
                  <a:pt x="17835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30">
            <a:extLst>
              <a:ext uri="{FF2B5EF4-FFF2-40B4-BE49-F238E27FC236}">
                <a16:creationId xmlns:a16="http://schemas.microsoft.com/office/drawing/2014/main" id="{8758558D-45A9-8942-B677-D96E2AEA9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025" y="13035329"/>
            <a:ext cx="154134" cy="81882"/>
          </a:xfrm>
          <a:custGeom>
            <a:avLst/>
            <a:gdLst>
              <a:gd name="T0" fmla="*/ 0 w 142"/>
              <a:gd name="T1" fmla="*/ 4160969 h 76"/>
              <a:gd name="T2" fmla="*/ 16893862 w 142"/>
              <a:gd name="T3" fmla="*/ 0 h 76"/>
              <a:gd name="T4" fmla="*/ 18045448 w 142"/>
              <a:gd name="T5" fmla="*/ 5295844 h 76"/>
              <a:gd name="T6" fmla="*/ 1023870 w 142"/>
              <a:gd name="T7" fmla="*/ 9456813 h 76"/>
              <a:gd name="T8" fmla="*/ 0 w 142"/>
              <a:gd name="T9" fmla="*/ 4160969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76">
                <a:moveTo>
                  <a:pt x="0" y="33"/>
                </a:moveTo>
                <a:lnTo>
                  <a:pt x="132" y="0"/>
                </a:lnTo>
                <a:lnTo>
                  <a:pt x="141" y="42"/>
                </a:lnTo>
                <a:lnTo>
                  <a:pt x="8" y="75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31">
            <a:extLst>
              <a:ext uri="{FF2B5EF4-FFF2-40B4-BE49-F238E27FC236}">
                <a16:creationId xmlns:a16="http://schemas.microsoft.com/office/drawing/2014/main" id="{E9F782AC-CB29-CB47-B075-8A4BE695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392" y="12972711"/>
            <a:ext cx="154134" cy="81885"/>
          </a:xfrm>
          <a:custGeom>
            <a:avLst/>
            <a:gdLst>
              <a:gd name="T0" fmla="*/ 0 w 141"/>
              <a:gd name="T1" fmla="*/ 4161123 h 76"/>
              <a:gd name="T2" fmla="*/ 17134011 w 141"/>
              <a:gd name="T3" fmla="*/ 0 h 76"/>
              <a:gd name="T4" fmla="*/ 18172709 w 141"/>
              <a:gd name="T5" fmla="*/ 5296040 h 76"/>
              <a:gd name="T6" fmla="*/ 1038338 w 141"/>
              <a:gd name="T7" fmla="*/ 9457518 h 76"/>
              <a:gd name="T8" fmla="*/ 0 w 141"/>
              <a:gd name="T9" fmla="*/ 4161123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76">
                <a:moveTo>
                  <a:pt x="0" y="33"/>
                </a:moveTo>
                <a:lnTo>
                  <a:pt x="132" y="0"/>
                </a:lnTo>
                <a:lnTo>
                  <a:pt x="140" y="42"/>
                </a:lnTo>
                <a:lnTo>
                  <a:pt x="8" y="75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32">
            <a:extLst>
              <a:ext uri="{FF2B5EF4-FFF2-40B4-BE49-F238E27FC236}">
                <a16:creationId xmlns:a16="http://schemas.microsoft.com/office/drawing/2014/main" id="{F15BC75F-4476-6343-8359-DE500B0D7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759" y="12900462"/>
            <a:ext cx="154134" cy="81882"/>
          </a:xfrm>
          <a:custGeom>
            <a:avLst/>
            <a:gdLst>
              <a:gd name="T0" fmla="*/ 0 w 142"/>
              <a:gd name="T1" fmla="*/ 4160969 h 76"/>
              <a:gd name="T2" fmla="*/ 16893862 w 142"/>
              <a:gd name="T3" fmla="*/ 0 h 76"/>
              <a:gd name="T4" fmla="*/ 18045448 w 142"/>
              <a:gd name="T5" fmla="*/ 5295844 h 76"/>
              <a:gd name="T6" fmla="*/ 2175814 w 142"/>
              <a:gd name="T7" fmla="*/ 9456813 h 76"/>
              <a:gd name="T8" fmla="*/ 0 w 142"/>
              <a:gd name="T9" fmla="*/ 4160969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76">
                <a:moveTo>
                  <a:pt x="0" y="33"/>
                </a:moveTo>
                <a:lnTo>
                  <a:pt x="132" y="0"/>
                </a:lnTo>
                <a:lnTo>
                  <a:pt x="141" y="42"/>
                </a:lnTo>
                <a:lnTo>
                  <a:pt x="17" y="75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33">
            <a:extLst>
              <a:ext uri="{FF2B5EF4-FFF2-40B4-BE49-F238E27FC236}">
                <a16:creationId xmlns:a16="http://schemas.microsoft.com/office/drawing/2014/main" id="{C741BC6A-D3DB-F84A-A444-0BC8619D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8127" y="12833029"/>
            <a:ext cx="154134" cy="72249"/>
          </a:xfrm>
          <a:custGeom>
            <a:avLst/>
            <a:gdLst>
              <a:gd name="T0" fmla="*/ 0 w 142"/>
              <a:gd name="T1" fmla="*/ 3065445 h 68"/>
              <a:gd name="T2" fmla="*/ 17021577 w 142"/>
              <a:gd name="T3" fmla="*/ 0 h 68"/>
              <a:gd name="T4" fmla="*/ 18045448 w 142"/>
              <a:gd name="T5" fmla="*/ 5150045 h 68"/>
              <a:gd name="T6" fmla="*/ 2175814 w 142"/>
              <a:gd name="T7" fmla="*/ 8215840 h 68"/>
              <a:gd name="T8" fmla="*/ 0 w 142"/>
              <a:gd name="T9" fmla="*/ 3065445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68">
                <a:moveTo>
                  <a:pt x="0" y="25"/>
                </a:moveTo>
                <a:lnTo>
                  <a:pt x="133" y="0"/>
                </a:lnTo>
                <a:lnTo>
                  <a:pt x="141" y="42"/>
                </a:lnTo>
                <a:lnTo>
                  <a:pt x="17" y="67"/>
                </a:lnTo>
                <a:lnTo>
                  <a:pt x="0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34">
            <a:extLst>
              <a:ext uri="{FF2B5EF4-FFF2-40B4-BE49-F238E27FC236}">
                <a16:creationId xmlns:a16="http://schemas.microsoft.com/office/drawing/2014/main" id="{88D5FB01-5BC9-6143-85CC-A5E1A3F41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312" y="12760777"/>
            <a:ext cx="154134" cy="81885"/>
          </a:xfrm>
          <a:custGeom>
            <a:avLst/>
            <a:gdLst>
              <a:gd name="T0" fmla="*/ 0 w 141"/>
              <a:gd name="T1" fmla="*/ 4161123 h 76"/>
              <a:gd name="T2" fmla="*/ 17134011 w 141"/>
              <a:gd name="T3" fmla="*/ 0 h 76"/>
              <a:gd name="T4" fmla="*/ 18172709 w 141"/>
              <a:gd name="T5" fmla="*/ 5296040 h 76"/>
              <a:gd name="T6" fmla="*/ 2206738 w 141"/>
              <a:gd name="T7" fmla="*/ 9457518 h 76"/>
              <a:gd name="T8" fmla="*/ 0 w 141"/>
              <a:gd name="T9" fmla="*/ 4161123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76">
                <a:moveTo>
                  <a:pt x="0" y="33"/>
                </a:moveTo>
                <a:lnTo>
                  <a:pt x="132" y="0"/>
                </a:lnTo>
                <a:lnTo>
                  <a:pt x="140" y="42"/>
                </a:lnTo>
                <a:lnTo>
                  <a:pt x="17" y="75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35">
            <a:extLst>
              <a:ext uri="{FF2B5EF4-FFF2-40B4-BE49-F238E27FC236}">
                <a16:creationId xmlns:a16="http://schemas.microsoft.com/office/drawing/2014/main" id="{9BC6589C-B3EE-2D4C-A917-CA3F88223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680" y="12693343"/>
            <a:ext cx="154134" cy="81885"/>
          </a:xfrm>
          <a:custGeom>
            <a:avLst/>
            <a:gdLst>
              <a:gd name="T0" fmla="*/ 0 w 142"/>
              <a:gd name="T1" fmla="*/ 4161123 h 76"/>
              <a:gd name="T2" fmla="*/ 17021577 w 142"/>
              <a:gd name="T3" fmla="*/ 0 h 76"/>
              <a:gd name="T4" fmla="*/ 18045448 w 142"/>
              <a:gd name="T5" fmla="*/ 4161123 h 76"/>
              <a:gd name="T6" fmla="*/ 2175814 w 142"/>
              <a:gd name="T7" fmla="*/ 9457518 h 76"/>
              <a:gd name="T8" fmla="*/ 0 w 142"/>
              <a:gd name="T9" fmla="*/ 4161123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76">
                <a:moveTo>
                  <a:pt x="0" y="33"/>
                </a:moveTo>
                <a:lnTo>
                  <a:pt x="133" y="0"/>
                </a:lnTo>
                <a:lnTo>
                  <a:pt x="141" y="33"/>
                </a:lnTo>
                <a:lnTo>
                  <a:pt x="17" y="75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36">
            <a:extLst>
              <a:ext uri="{FF2B5EF4-FFF2-40B4-BE49-F238E27FC236}">
                <a16:creationId xmlns:a16="http://schemas.microsoft.com/office/drawing/2014/main" id="{939DB04A-92EA-F149-AE89-7F936E64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047" y="12611461"/>
            <a:ext cx="154134" cy="81882"/>
          </a:xfrm>
          <a:custGeom>
            <a:avLst/>
            <a:gdLst>
              <a:gd name="T0" fmla="*/ 0 w 141"/>
              <a:gd name="T1" fmla="*/ 4287027 h 76"/>
              <a:gd name="T2" fmla="*/ 17134011 w 141"/>
              <a:gd name="T3" fmla="*/ 0 h 76"/>
              <a:gd name="T4" fmla="*/ 18172709 w 141"/>
              <a:gd name="T5" fmla="*/ 5295844 h 76"/>
              <a:gd name="T6" fmla="*/ 2077035 w 141"/>
              <a:gd name="T7" fmla="*/ 9456813 h 76"/>
              <a:gd name="T8" fmla="*/ 0 w 141"/>
              <a:gd name="T9" fmla="*/ 4287027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76">
                <a:moveTo>
                  <a:pt x="0" y="34"/>
                </a:moveTo>
                <a:lnTo>
                  <a:pt x="132" y="0"/>
                </a:lnTo>
                <a:lnTo>
                  <a:pt x="140" y="42"/>
                </a:lnTo>
                <a:lnTo>
                  <a:pt x="16" y="75"/>
                </a:lnTo>
                <a:lnTo>
                  <a:pt x="0" y="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37">
            <a:extLst>
              <a:ext uri="{FF2B5EF4-FFF2-40B4-BE49-F238E27FC236}">
                <a16:creationId xmlns:a16="http://schemas.microsoft.com/office/drawing/2014/main" id="{AAEDFED0-220D-3A48-852D-4467F418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048" y="12539210"/>
            <a:ext cx="144500" cy="81885"/>
          </a:xfrm>
          <a:custGeom>
            <a:avLst/>
            <a:gdLst>
              <a:gd name="T0" fmla="*/ 0 w 133"/>
              <a:gd name="T1" fmla="*/ 4161123 h 76"/>
              <a:gd name="T2" fmla="*/ 15899588 w 133"/>
              <a:gd name="T3" fmla="*/ 0 h 76"/>
              <a:gd name="T4" fmla="*/ 16925495 w 133"/>
              <a:gd name="T5" fmla="*/ 5296040 h 76"/>
              <a:gd name="T6" fmla="*/ 1025907 w 133"/>
              <a:gd name="T7" fmla="*/ 9457518 h 76"/>
              <a:gd name="T8" fmla="*/ 0 w 133"/>
              <a:gd name="T9" fmla="*/ 4161123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76">
                <a:moveTo>
                  <a:pt x="0" y="33"/>
                </a:moveTo>
                <a:lnTo>
                  <a:pt x="124" y="0"/>
                </a:lnTo>
                <a:lnTo>
                  <a:pt x="132" y="42"/>
                </a:lnTo>
                <a:lnTo>
                  <a:pt x="8" y="75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38">
            <a:extLst>
              <a:ext uri="{FF2B5EF4-FFF2-40B4-BE49-F238E27FC236}">
                <a16:creationId xmlns:a16="http://schemas.microsoft.com/office/drawing/2014/main" id="{3C131E89-AE33-D04B-86F4-8F592D72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9781" y="12457328"/>
            <a:ext cx="154134" cy="81882"/>
          </a:xfrm>
          <a:custGeom>
            <a:avLst/>
            <a:gdLst>
              <a:gd name="T0" fmla="*/ 0 w 141"/>
              <a:gd name="T1" fmla="*/ 5308523 h 75"/>
              <a:gd name="T2" fmla="*/ 17134011 w 141"/>
              <a:gd name="T3" fmla="*/ 0 h 75"/>
              <a:gd name="T4" fmla="*/ 18172709 w 141"/>
              <a:gd name="T5" fmla="*/ 5308523 h 75"/>
              <a:gd name="T6" fmla="*/ 2077035 w 141"/>
              <a:gd name="T7" fmla="*/ 9581105 h 75"/>
              <a:gd name="T8" fmla="*/ 0 w 141"/>
              <a:gd name="T9" fmla="*/ 5308523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75">
                <a:moveTo>
                  <a:pt x="0" y="41"/>
                </a:moveTo>
                <a:lnTo>
                  <a:pt x="132" y="0"/>
                </a:lnTo>
                <a:lnTo>
                  <a:pt x="140" y="41"/>
                </a:lnTo>
                <a:lnTo>
                  <a:pt x="16" y="74"/>
                </a:lnTo>
                <a:lnTo>
                  <a:pt x="0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39">
            <a:extLst>
              <a:ext uri="{FF2B5EF4-FFF2-40B4-BE49-F238E27FC236}">
                <a16:creationId xmlns:a16="http://schemas.microsoft.com/office/drawing/2014/main" id="{119B8E70-6DF5-084B-89F3-81F96DF5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149" y="12385076"/>
            <a:ext cx="154134" cy="81885"/>
          </a:xfrm>
          <a:custGeom>
            <a:avLst/>
            <a:gdLst>
              <a:gd name="T0" fmla="*/ 0 w 142"/>
              <a:gd name="T1" fmla="*/ 4273100 h 75"/>
              <a:gd name="T2" fmla="*/ 17021577 w 142"/>
              <a:gd name="T3" fmla="*/ 0 h 75"/>
              <a:gd name="T4" fmla="*/ 18045448 w 142"/>
              <a:gd name="T5" fmla="*/ 4273100 h 75"/>
              <a:gd name="T6" fmla="*/ 2175814 w 142"/>
              <a:gd name="T7" fmla="*/ 9581820 h 75"/>
              <a:gd name="T8" fmla="*/ 0 w 142"/>
              <a:gd name="T9" fmla="*/ 4273100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75">
                <a:moveTo>
                  <a:pt x="0" y="33"/>
                </a:moveTo>
                <a:lnTo>
                  <a:pt x="133" y="0"/>
                </a:lnTo>
                <a:lnTo>
                  <a:pt x="141" y="33"/>
                </a:lnTo>
                <a:lnTo>
                  <a:pt x="17" y="74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40">
            <a:extLst>
              <a:ext uri="{FF2B5EF4-FFF2-40B4-BE49-F238E27FC236}">
                <a16:creationId xmlns:a16="http://schemas.microsoft.com/office/drawing/2014/main" id="{56236E01-4798-194C-8E95-F888997C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3331" y="12303194"/>
            <a:ext cx="154134" cy="81882"/>
          </a:xfrm>
          <a:custGeom>
            <a:avLst/>
            <a:gdLst>
              <a:gd name="T0" fmla="*/ 0 w 141"/>
              <a:gd name="T1" fmla="*/ 4160969 h 76"/>
              <a:gd name="T2" fmla="*/ 16095674 w 141"/>
              <a:gd name="T3" fmla="*/ 0 h 76"/>
              <a:gd name="T4" fmla="*/ 18172709 w 141"/>
              <a:gd name="T5" fmla="*/ 5295844 h 76"/>
              <a:gd name="T6" fmla="*/ 1038338 w 141"/>
              <a:gd name="T7" fmla="*/ 9456813 h 76"/>
              <a:gd name="T8" fmla="*/ 0 w 141"/>
              <a:gd name="T9" fmla="*/ 4160969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76">
                <a:moveTo>
                  <a:pt x="0" y="33"/>
                </a:moveTo>
                <a:lnTo>
                  <a:pt x="124" y="0"/>
                </a:lnTo>
                <a:lnTo>
                  <a:pt x="140" y="42"/>
                </a:lnTo>
                <a:lnTo>
                  <a:pt x="8" y="75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41">
            <a:extLst>
              <a:ext uri="{FF2B5EF4-FFF2-40B4-BE49-F238E27FC236}">
                <a16:creationId xmlns:a16="http://schemas.microsoft.com/office/drawing/2014/main" id="{BFCE666D-01CF-A84B-9D09-2E22B0A2D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2699" y="12221309"/>
            <a:ext cx="144500" cy="81885"/>
          </a:xfrm>
          <a:custGeom>
            <a:avLst/>
            <a:gdLst>
              <a:gd name="T0" fmla="*/ 0 w 133"/>
              <a:gd name="T1" fmla="*/ 4273100 h 75"/>
              <a:gd name="T2" fmla="*/ 15899588 w 133"/>
              <a:gd name="T3" fmla="*/ 0 h 75"/>
              <a:gd name="T4" fmla="*/ 16925495 w 133"/>
              <a:gd name="T5" fmla="*/ 4273100 h 75"/>
              <a:gd name="T6" fmla="*/ 1025907 w 133"/>
              <a:gd name="T7" fmla="*/ 9581820 h 75"/>
              <a:gd name="T8" fmla="*/ 0 w 133"/>
              <a:gd name="T9" fmla="*/ 4273100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75">
                <a:moveTo>
                  <a:pt x="0" y="33"/>
                </a:moveTo>
                <a:lnTo>
                  <a:pt x="124" y="0"/>
                </a:lnTo>
                <a:lnTo>
                  <a:pt x="132" y="33"/>
                </a:lnTo>
                <a:lnTo>
                  <a:pt x="8" y="74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2">
            <a:extLst>
              <a:ext uri="{FF2B5EF4-FFF2-40B4-BE49-F238E27FC236}">
                <a16:creationId xmlns:a16="http://schemas.microsoft.com/office/drawing/2014/main" id="{1A6E15E2-ACCE-E846-8700-EC13000F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2433" y="12139427"/>
            <a:ext cx="154134" cy="81882"/>
          </a:xfrm>
          <a:custGeom>
            <a:avLst/>
            <a:gdLst>
              <a:gd name="T0" fmla="*/ 0 w 142"/>
              <a:gd name="T1" fmla="*/ 4160969 h 76"/>
              <a:gd name="T2" fmla="*/ 17021577 w 142"/>
              <a:gd name="T3" fmla="*/ 0 h 76"/>
              <a:gd name="T4" fmla="*/ 18045448 w 142"/>
              <a:gd name="T5" fmla="*/ 4160969 h 76"/>
              <a:gd name="T6" fmla="*/ 2175814 w 142"/>
              <a:gd name="T7" fmla="*/ 9456813 h 76"/>
              <a:gd name="T8" fmla="*/ 0 w 142"/>
              <a:gd name="T9" fmla="*/ 4160969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76">
                <a:moveTo>
                  <a:pt x="0" y="33"/>
                </a:moveTo>
                <a:lnTo>
                  <a:pt x="133" y="0"/>
                </a:lnTo>
                <a:lnTo>
                  <a:pt x="141" y="33"/>
                </a:lnTo>
                <a:lnTo>
                  <a:pt x="17" y="75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3">
            <a:extLst>
              <a:ext uri="{FF2B5EF4-FFF2-40B4-BE49-F238E27FC236}">
                <a16:creationId xmlns:a16="http://schemas.microsoft.com/office/drawing/2014/main" id="{4638B595-A62C-FF4A-909A-A4B6D6C14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800" y="12047909"/>
            <a:ext cx="154134" cy="81885"/>
          </a:xfrm>
          <a:custGeom>
            <a:avLst/>
            <a:gdLst>
              <a:gd name="T0" fmla="*/ 0 w 141"/>
              <a:gd name="T1" fmla="*/ 5308720 h 75"/>
              <a:gd name="T2" fmla="*/ 16095674 w 141"/>
              <a:gd name="T3" fmla="*/ 0 h 75"/>
              <a:gd name="T4" fmla="*/ 18172709 w 141"/>
              <a:gd name="T5" fmla="*/ 5308720 h 75"/>
              <a:gd name="T6" fmla="*/ 1038338 w 141"/>
              <a:gd name="T7" fmla="*/ 9581820 h 75"/>
              <a:gd name="T8" fmla="*/ 0 w 141"/>
              <a:gd name="T9" fmla="*/ 5308720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75">
                <a:moveTo>
                  <a:pt x="0" y="41"/>
                </a:moveTo>
                <a:lnTo>
                  <a:pt x="124" y="0"/>
                </a:lnTo>
                <a:lnTo>
                  <a:pt x="140" y="41"/>
                </a:lnTo>
                <a:lnTo>
                  <a:pt x="8" y="74"/>
                </a:lnTo>
                <a:lnTo>
                  <a:pt x="0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4">
            <a:extLst>
              <a:ext uri="{FF2B5EF4-FFF2-40B4-BE49-F238E27FC236}">
                <a16:creationId xmlns:a16="http://schemas.microsoft.com/office/drawing/2014/main" id="{1405B260-9EBA-3D46-9CE9-86037D9CC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1167" y="11966027"/>
            <a:ext cx="144500" cy="81882"/>
          </a:xfrm>
          <a:custGeom>
            <a:avLst/>
            <a:gdLst>
              <a:gd name="T0" fmla="*/ 0 w 133"/>
              <a:gd name="T1" fmla="*/ 4160969 h 76"/>
              <a:gd name="T2" fmla="*/ 15899588 w 133"/>
              <a:gd name="T3" fmla="*/ 0 h 76"/>
              <a:gd name="T4" fmla="*/ 16925495 w 133"/>
              <a:gd name="T5" fmla="*/ 4160969 h 76"/>
              <a:gd name="T6" fmla="*/ 1154101 w 133"/>
              <a:gd name="T7" fmla="*/ 9456813 h 76"/>
              <a:gd name="T8" fmla="*/ 0 w 133"/>
              <a:gd name="T9" fmla="*/ 4160969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76">
                <a:moveTo>
                  <a:pt x="0" y="33"/>
                </a:moveTo>
                <a:lnTo>
                  <a:pt x="124" y="0"/>
                </a:lnTo>
                <a:lnTo>
                  <a:pt x="132" y="33"/>
                </a:lnTo>
                <a:lnTo>
                  <a:pt x="9" y="75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45">
            <a:extLst>
              <a:ext uri="{FF2B5EF4-FFF2-40B4-BE49-F238E27FC236}">
                <a16:creationId xmlns:a16="http://schemas.microsoft.com/office/drawing/2014/main" id="{FA00DE19-5B02-FA4D-BD6C-C96C9647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0901" y="11879326"/>
            <a:ext cx="154134" cy="81882"/>
          </a:xfrm>
          <a:custGeom>
            <a:avLst/>
            <a:gdLst>
              <a:gd name="T0" fmla="*/ 0 w 142"/>
              <a:gd name="T1" fmla="*/ 5308523 h 75"/>
              <a:gd name="T2" fmla="*/ 15997707 w 142"/>
              <a:gd name="T3" fmla="*/ 0 h 75"/>
              <a:gd name="T4" fmla="*/ 18045448 w 142"/>
              <a:gd name="T5" fmla="*/ 4272582 h 75"/>
              <a:gd name="T6" fmla="*/ 1151944 w 142"/>
              <a:gd name="T7" fmla="*/ 9581105 h 75"/>
              <a:gd name="T8" fmla="*/ 0 w 142"/>
              <a:gd name="T9" fmla="*/ 5308523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75">
                <a:moveTo>
                  <a:pt x="0" y="41"/>
                </a:moveTo>
                <a:lnTo>
                  <a:pt x="125" y="0"/>
                </a:lnTo>
                <a:lnTo>
                  <a:pt x="141" y="33"/>
                </a:lnTo>
                <a:lnTo>
                  <a:pt x="9" y="74"/>
                </a:lnTo>
                <a:lnTo>
                  <a:pt x="0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46">
            <a:extLst>
              <a:ext uri="{FF2B5EF4-FFF2-40B4-BE49-F238E27FC236}">
                <a16:creationId xmlns:a16="http://schemas.microsoft.com/office/drawing/2014/main" id="{C6A758AF-1E4C-2D44-A00A-0E89F8C56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453" y="11787808"/>
            <a:ext cx="154134" cy="81885"/>
          </a:xfrm>
          <a:custGeom>
            <a:avLst/>
            <a:gdLst>
              <a:gd name="T0" fmla="*/ 0 w 142"/>
              <a:gd name="T1" fmla="*/ 5308720 h 75"/>
              <a:gd name="T2" fmla="*/ 17021577 w 142"/>
              <a:gd name="T3" fmla="*/ 0 h 75"/>
              <a:gd name="T4" fmla="*/ 18045448 w 142"/>
              <a:gd name="T5" fmla="*/ 4273100 h 75"/>
              <a:gd name="T6" fmla="*/ 2175814 w 142"/>
              <a:gd name="T7" fmla="*/ 9581820 h 75"/>
              <a:gd name="T8" fmla="*/ 0 w 142"/>
              <a:gd name="T9" fmla="*/ 5308720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75">
                <a:moveTo>
                  <a:pt x="0" y="41"/>
                </a:moveTo>
                <a:lnTo>
                  <a:pt x="133" y="0"/>
                </a:lnTo>
                <a:lnTo>
                  <a:pt x="141" y="33"/>
                </a:lnTo>
                <a:lnTo>
                  <a:pt x="17" y="74"/>
                </a:lnTo>
                <a:lnTo>
                  <a:pt x="0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47">
            <a:extLst>
              <a:ext uri="{FF2B5EF4-FFF2-40B4-BE49-F238E27FC236}">
                <a16:creationId xmlns:a16="http://schemas.microsoft.com/office/drawing/2014/main" id="{124EB2CD-1EBC-5642-A73E-18D07FA2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821" y="11686659"/>
            <a:ext cx="144500" cy="91515"/>
          </a:xfrm>
          <a:custGeom>
            <a:avLst/>
            <a:gdLst>
              <a:gd name="T0" fmla="*/ 0 w 133"/>
              <a:gd name="T1" fmla="*/ 6470657 h 83"/>
              <a:gd name="T2" fmla="*/ 15899588 w 133"/>
              <a:gd name="T3" fmla="*/ 0 h 83"/>
              <a:gd name="T4" fmla="*/ 16925495 w 133"/>
              <a:gd name="T5" fmla="*/ 5414261 h 83"/>
              <a:gd name="T6" fmla="*/ 1025907 w 133"/>
              <a:gd name="T7" fmla="*/ 10828885 h 83"/>
              <a:gd name="T8" fmla="*/ 0 w 133"/>
              <a:gd name="T9" fmla="*/ 6470657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83">
                <a:moveTo>
                  <a:pt x="0" y="49"/>
                </a:moveTo>
                <a:lnTo>
                  <a:pt x="124" y="0"/>
                </a:lnTo>
                <a:lnTo>
                  <a:pt x="132" y="41"/>
                </a:lnTo>
                <a:lnTo>
                  <a:pt x="8" y="82"/>
                </a:lnTo>
                <a:lnTo>
                  <a:pt x="0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48">
            <a:extLst>
              <a:ext uri="{FF2B5EF4-FFF2-40B4-BE49-F238E27FC236}">
                <a16:creationId xmlns:a16="http://schemas.microsoft.com/office/drawing/2014/main" id="{4FCA32AA-9983-DB43-84A5-EB22B33D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554" y="11599959"/>
            <a:ext cx="154134" cy="91515"/>
          </a:xfrm>
          <a:custGeom>
            <a:avLst/>
            <a:gdLst>
              <a:gd name="T0" fmla="*/ 0 w 142"/>
              <a:gd name="T1" fmla="*/ 5415156 h 84"/>
              <a:gd name="T2" fmla="*/ 15869992 w 142"/>
              <a:gd name="T3" fmla="*/ 0 h 84"/>
              <a:gd name="T4" fmla="*/ 18045448 w 142"/>
              <a:gd name="T5" fmla="*/ 4254637 h 84"/>
              <a:gd name="T6" fmla="*/ 2175814 w 142"/>
              <a:gd name="T7" fmla="*/ 10701406 h 84"/>
              <a:gd name="T8" fmla="*/ 0 w 142"/>
              <a:gd name="T9" fmla="*/ 5415156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84">
                <a:moveTo>
                  <a:pt x="0" y="42"/>
                </a:moveTo>
                <a:lnTo>
                  <a:pt x="124" y="0"/>
                </a:lnTo>
                <a:lnTo>
                  <a:pt x="141" y="33"/>
                </a:lnTo>
                <a:lnTo>
                  <a:pt x="17" y="83"/>
                </a:lnTo>
                <a:lnTo>
                  <a:pt x="0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9">
            <a:extLst>
              <a:ext uri="{FF2B5EF4-FFF2-40B4-BE49-F238E27FC236}">
                <a16:creationId xmlns:a16="http://schemas.microsoft.com/office/drawing/2014/main" id="{5B30C025-3F71-E842-9567-C04EE4215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4288" y="11498807"/>
            <a:ext cx="154134" cy="91518"/>
          </a:xfrm>
          <a:custGeom>
            <a:avLst/>
            <a:gdLst>
              <a:gd name="T0" fmla="*/ 0 w 142"/>
              <a:gd name="T1" fmla="*/ 5415695 h 84"/>
              <a:gd name="T2" fmla="*/ 15869992 w 142"/>
              <a:gd name="T3" fmla="*/ 0 h 84"/>
              <a:gd name="T4" fmla="*/ 18045448 w 142"/>
              <a:gd name="T5" fmla="*/ 4255138 h 84"/>
              <a:gd name="T6" fmla="*/ 2175814 w 142"/>
              <a:gd name="T7" fmla="*/ 10702120 h 84"/>
              <a:gd name="T8" fmla="*/ 0 w 142"/>
              <a:gd name="T9" fmla="*/ 5415695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84">
                <a:moveTo>
                  <a:pt x="0" y="42"/>
                </a:moveTo>
                <a:lnTo>
                  <a:pt x="124" y="0"/>
                </a:lnTo>
                <a:lnTo>
                  <a:pt x="141" y="33"/>
                </a:lnTo>
                <a:lnTo>
                  <a:pt x="17" y="83"/>
                </a:lnTo>
                <a:lnTo>
                  <a:pt x="0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0">
            <a:extLst>
              <a:ext uri="{FF2B5EF4-FFF2-40B4-BE49-F238E27FC236}">
                <a16:creationId xmlns:a16="http://schemas.microsoft.com/office/drawing/2014/main" id="{E3C547F5-93A6-4141-9136-2D1E9A4C7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838" y="11397659"/>
            <a:ext cx="154134" cy="91515"/>
          </a:xfrm>
          <a:custGeom>
            <a:avLst/>
            <a:gdLst>
              <a:gd name="T0" fmla="*/ 0 w 141"/>
              <a:gd name="T1" fmla="*/ 5286250 h 84"/>
              <a:gd name="T2" fmla="*/ 16095674 w 141"/>
              <a:gd name="T3" fmla="*/ 0 h 84"/>
              <a:gd name="T4" fmla="*/ 18172709 w 141"/>
              <a:gd name="T5" fmla="*/ 4254637 h 84"/>
              <a:gd name="T6" fmla="*/ 2077035 w 141"/>
              <a:gd name="T7" fmla="*/ 10701406 h 84"/>
              <a:gd name="T8" fmla="*/ 0 w 141"/>
              <a:gd name="T9" fmla="*/ 528625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84">
                <a:moveTo>
                  <a:pt x="0" y="41"/>
                </a:moveTo>
                <a:lnTo>
                  <a:pt x="124" y="0"/>
                </a:lnTo>
                <a:lnTo>
                  <a:pt x="140" y="33"/>
                </a:lnTo>
                <a:lnTo>
                  <a:pt x="16" y="83"/>
                </a:lnTo>
                <a:lnTo>
                  <a:pt x="0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1">
            <a:extLst>
              <a:ext uri="{FF2B5EF4-FFF2-40B4-BE49-F238E27FC236}">
                <a16:creationId xmlns:a16="http://schemas.microsoft.com/office/drawing/2014/main" id="{9D1985CB-40B4-4B44-A56F-0421CB051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8572" y="11291692"/>
            <a:ext cx="154134" cy="91515"/>
          </a:xfrm>
          <a:custGeom>
            <a:avLst/>
            <a:gdLst>
              <a:gd name="T0" fmla="*/ 0 w 141"/>
              <a:gd name="T1" fmla="*/ 6470657 h 83"/>
              <a:gd name="T2" fmla="*/ 16095674 w 141"/>
              <a:gd name="T3" fmla="*/ 0 h 83"/>
              <a:gd name="T4" fmla="*/ 18172709 w 141"/>
              <a:gd name="T5" fmla="*/ 4357864 h 83"/>
              <a:gd name="T6" fmla="*/ 2077035 w 141"/>
              <a:gd name="T7" fmla="*/ 10828885 h 83"/>
              <a:gd name="T8" fmla="*/ 0 w 141"/>
              <a:gd name="T9" fmla="*/ 6470657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83">
                <a:moveTo>
                  <a:pt x="0" y="49"/>
                </a:moveTo>
                <a:lnTo>
                  <a:pt x="124" y="0"/>
                </a:lnTo>
                <a:lnTo>
                  <a:pt x="140" y="33"/>
                </a:lnTo>
                <a:lnTo>
                  <a:pt x="16" y="82"/>
                </a:lnTo>
                <a:lnTo>
                  <a:pt x="0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2">
            <a:extLst>
              <a:ext uri="{FF2B5EF4-FFF2-40B4-BE49-F238E27FC236}">
                <a16:creationId xmlns:a16="http://schemas.microsoft.com/office/drawing/2014/main" id="{46CCF51C-6722-4E4F-9100-95394D788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8305" y="11180907"/>
            <a:ext cx="144500" cy="91518"/>
          </a:xfrm>
          <a:custGeom>
            <a:avLst/>
            <a:gdLst>
              <a:gd name="T0" fmla="*/ 0 w 133"/>
              <a:gd name="T1" fmla="*/ 6471235 h 83"/>
              <a:gd name="T2" fmla="*/ 15899588 w 133"/>
              <a:gd name="T3" fmla="*/ 0 h 83"/>
              <a:gd name="T4" fmla="*/ 16925495 w 133"/>
              <a:gd name="T5" fmla="*/ 4358372 h 83"/>
              <a:gd name="T6" fmla="*/ 1025907 w 133"/>
              <a:gd name="T7" fmla="*/ 10829607 h 83"/>
              <a:gd name="T8" fmla="*/ 0 w 133"/>
              <a:gd name="T9" fmla="*/ 6471235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83">
                <a:moveTo>
                  <a:pt x="0" y="49"/>
                </a:moveTo>
                <a:lnTo>
                  <a:pt x="124" y="0"/>
                </a:lnTo>
                <a:lnTo>
                  <a:pt x="132" y="33"/>
                </a:lnTo>
                <a:lnTo>
                  <a:pt x="8" y="82"/>
                </a:lnTo>
                <a:lnTo>
                  <a:pt x="0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3">
            <a:extLst>
              <a:ext uri="{FF2B5EF4-FFF2-40B4-BE49-F238E27FC236}">
                <a16:creationId xmlns:a16="http://schemas.microsoft.com/office/drawing/2014/main" id="{B0F0BC51-D58A-1D47-ACCC-4D6B8CFCF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3224" y="11074940"/>
            <a:ext cx="154134" cy="91518"/>
          </a:xfrm>
          <a:custGeom>
            <a:avLst/>
            <a:gdLst>
              <a:gd name="T0" fmla="*/ 0 w 141"/>
              <a:gd name="T1" fmla="*/ 6446982 h 84"/>
              <a:gd name="T2" fmla="*/ 16095674 w 141"/>
              <a:gd name="T3" fmla="*/ 0 h 84"/>
              <a:gd name="T4" fmla="*/ 18172709 w 141"/>
              <a:gd name="T5" fmla="*/ 4255138 h 84"/>
              <a:gd name="T6" fmla="*/ 2077035 w 141"/>
              <a:gd name="T7" fmla="*/ 10702120 h 84"/>
              <a:gd name="T8" fmla="*/ 0 w 141"/>
              <a:gd name="T9" fmla="*/ 6446982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84">
                <a:moveTo>
                  <a:pt x="0" y="50"/>
                </a:moveTo>
                <a:lnTo>
                  <a:pt x="124" y="0"/>
                </a:lnTo>
                <a:lnTo>
                  <a:pt x="140" y="33"/>
                </a:lnTo>
                <a:lnTo>
                  <a:pt x="16" y="83"/>
                </a:lnTo>
                <a:lnTo>
                  <a:pt x="0" y="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4">
            <a:extLst>
              <a:ext uri="{FF2B5EF4-FFF2-40B4-BE49-F238E27FC236}">
                <a16:creationId xmlns:a16="http://schemas.microsoft.com/office/drawing/2014/main" id="{BB2D7A4A-EC4F-8D45-8C51-A204152F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2958" y="10954524"/>
            <a:ext cx="144500" cy="91515"/>
          </a:xfrm>
          <a:custGeom>
            <a:avLst/>
            <a:gdLst>
              <a:gd name="T0" fmla="*/ 0 w 133"/>
              <a:gd name="T1" fmla="*/ 6470657 h 83"/>
              <a:gd name="T2" fmla="*/ 14874039 w 133"/>
              <a:gd name="T3" fmla="*/ 0 h 83"/>
              <a:gd name="T4" fmla="*/ 16925495 w 133"/>
              <a:gd name="T5" fmla="*/ 4357864 h 83"/>
              <a:gd name="T6" fmla="*/ 1025907 w 133"/>
              <a:gd name="T7" fmla="*/ 10828885 h 83"/>
              <a:gd name="T8" fmla="*/ 0 w 133"/>
              <a:gd name="T9" fmla="*/ 6470657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83">
                <a:moveTo>
                  <a:pt x="0" y="49"/>
                </a:moveTo>
                <a:lnTo>
                  <a:pt x="116" y="0"/>
                </a:lnTo>
                <a:lnTo>
                  <a:pt x="132" y="33"/>
                </a:lnTo>
                <a:lnTo>
                  <a:pt x="8" y="82"/>
                </a:lnTo>
                <a:lnTo>
                  <a:pt x="0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5">
            <a:extLst>
              <a:ext uri="{FF2B5EF4-FFF2-40B4-BE49-F238E27FC236}">
                <a16:creationId xmlns:a16="http://schemas.microsoft.com/office/drawing/2014/main" id="{6E09082F-DBD0-1B4D-AC74-B59D57FA0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3059" y="10829291"/>
            <a:ext cx="144500" cy="101149"/>
          </a:xfrm>
          <a:custGeom>
            <a:avLst/>
            <a:gdLst>
              <a:gd name="T0" fmla="*/ 0 w 133"/>
              <a:gd name="T1" fmla="*/ 7615693 h 92"/>
              <a:gd name="T2" fmla="*/ 14874039 w 133"/>
              <a:gd name="T3" fmla="*/ 0 h 92"/>
              <a:gd name="T4" fmla="*/ 16925495 w 133"/>
              <a:gd name="T5" fmla="*/ 4333085 h 92"/>
              <a:gd name="T6" fmla="*/ 2051456 w 133"/>
              <a:gd name="T7" fmla="*/ 11948778 h 92"/>
              <a:gd name="T8" fmla="*/ 0 w 133"/>
              <a:gd name="T9" fmla="*/ 7615693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92">
                <a:moveTo>
                  <a:pt x="0" y="58"/>
                </a:moveTo>
                <a:lnTo>
                  <a:pt x="116" y="0"/>
                </a:lnTo>
                <a:lnTo>
                  <a:pt x="132" y="33"/>
                </a:lnTo>
                <a:lnTo>
                  <a:pt x="16" y="91"/>
                </a:lnTo>
                <a:lnTo>
                  <a:pt x="0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6">
            <a:extLst>
              <a:ext uri="{FF2B5EF4-FFF2-40B4-BE49-F238E27FC236}">
                <a16:creationId xmlns:a16="http://schemas.microsoft.com/office/drawing/2014/main" id="{97404CF3-4E9C-C246-A9CC-3BAFA69C8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8341" y="10704057"/>
            <a:ext cx="154134" cy="101149"/>
          </a:xfrm>
          <a:custGeom>
            <a:avLst/>
            <a:gdLst>
              <a:gd name="T0" fmla="*/ 0 w 141"/>
              <a:gd name="T1" fmla="*/ 7615693 h 92"/>
              <a:gd name="T2" fmla="*/ 16095674 w 141"/>
              <a:gd name="T3" fmla="*/ 0 h 92"/>
              <a:gd name="T4" fmla="*/ 18172709 w 141"/>
              <a:gd name="T5" fmla="*/ 4333085 h 92"/>
              <a:gd name="T6" fmla="*/ 2077035 w 141"/>
              <a:gd name="T7" fmla="*/ 11948778 h 92"/>
              <a:gd name="T8" fmla="*/ 0 w 141"/>
              <a:gd name="T9" fmla="*/ 7615693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92">
                <a:moveTo>
                  <a:pt x="0" y="58"/>
                </a:moveTo>
                <a:lnTo>
                  <a:pt x="124" y="0"/>
                </a:lnTo>
                <a:lnTo>
                  <a:pt x="140" y="33"/>
                </a:lnTo>
                <a:lnTo>
                  <a:pt x="16" y="91"/>
                </a:lnTo>
                <a:lnTo>
                  <a:pt x="0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7">
            <a:extLst>
              <a:ext uri="{FF2B5EF4-FFF2-40B4-BE49-F238E27FC236}">
                <a16:creationId xmlns:a16="http://schemas.microsoft.com/office/drawing/2014/main" id="{7E2751F1-AACB-5348-85E4-0B1BE282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8442" y="10569190"/>
            <a:ext cx="144500" cy="101149"/>
          </a:xfrm>
          <a:custGeom>
            <a:avLst/>
            <a:gdLst>
              <a:gd name="T0" fmla="*/ 0 w 134"/>
              <a:gd name="T1" fmla="*/ 7615693 h 92"/>
              <a:gd name="T2" fmla="*/ 14652862 w 134"/>
              <a:gd name="T3" fmla="*/ 0 h 92"/>
              <a:gd name="T4" fmla="*/ 16800252 w 134"/>
              <a:gd name="T5" fmla="*/ 3282607 h 92"/>
              <a:gd name="T6" fmla="*/ 2147390 w 134"/>
              <a:gd name="T7" fmla="*/ 11948778 h 92"/>
              <a:gd name="T8" fmla="*/ 0 w 134"/>
              <a:gd name="T9" fmla="*/ 7615693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92">
                <a:moveTo>
                  <a:pt x="0" y="58"/>
                </a:moveTo>
                <a:lnTo>
                  <a:pt x="116" y="0"/>
                </a:lnTo>
                <a:lnTo>
                  <a:pt x="133" y="25"/>
                </a:lnTo>
                <a:lnTo>
                  <a:pt x="17" y="91"/>
                </a:lnTo>
                <a:lnTo>
                  <a:pt x="0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58">
            <a:extLst>
              <a:ext uri="{FF2B5EF4-FFF2-40B4-BE49-F238E27FC236}">
                <a16:creationId xmlns:a16="http://schemas.microsoft.com/office/drawing/2014/main" id="{D8225785-FBDA-A242-ADCD-E8E0E7F72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4094" y="10415056"/>
            <a:ext cx="144500" cy="110782"/>
          </a:xfrm>
          <a:custGeom>
            <a:avLst/>
            <a:gdLst>
              <a:gd name="T0" fmla="*/ 0 w 133"/>
              <a:gd name="T1" fmla="*/ 8798662 h 100"/>
              <a:gd name="T2" fmla="*/ 14874039 w 133"/>
              <a:gd name="T3" fmla="*/ 0 h 100"/>
              <a:gd name="T4" fmla="*/ 16925495 w 133"/>
              <a:gd name="T5" fmla="*/ 4399331 h 100"/>
              <a:gd name="T6" fmla="*/ 3205556 w 133"/>
              <a:gd name="T7" fmla="*/ 13197993 h 100"/>
              <a:gd name="T8" fmla="*/ 0 w 133"/>
              <a:gd name="T9" fmla="*/ 8798662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00">
                <a:moveTo>
                  <a:pt x="0" y="66"/>
                </a:moveTo>
                <a:lnTo>
                  <a:pt x="116" y="0"/>
                </a:lnTo>
                <a:lnTo>
                  <a:pt x="132" y="33"/>
                </a:lnTo>
                <a:lnTo>
                  <a:pt x="25" y="99"/>
                </a:lnTo>
                <a:lnTo>
                  <a:pt x="0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59">
            <a:extLst>
              <a:ext uri="{FF2B5EF4-FFF2-40B4-BE49-F238E27FC236}">
                <a16:creationId xmlns:a16="http://schemas.microsoft.com/office/drawing/2014/main" id="{74F670C8-1C97-B54B-95C5-9059793D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9743" y="10251289"/>
            <a:ext cx="144500" cy="115600"/>
          </a:xfrm>
          <a:custGeom>
            <a:avLst/>
            <a:gdLst>
              <a:gd name="T0" fmla="*/ 0 w 133"/>
              <a:gd name="T1" fmla="*/ 9209617 h 108"/>
              <a:gd name="T2" fmla="*/ 13848133 w 133"/>
              <a:gd name="T3" fmla="*/ 0 h 108"/>
              <a:gd name="T4" fmla="*/ 16925495 w 133"/>
              <a:gd name="T5" fmla="*/ 4107039 h 108"/>
              <a:gd name="T6" fmla="*/ 3205556 w 133"/>
              <a:gd name="T7" fmla="*/ 13316303 h 108"/>
              <a:gd name="T8" fmla="*/ 0 w 133"/>
              <a:gd name="T9" fmla="*/ 9209617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08">
                <a:moveTo>
                  <a:pt x="0" y="74"/>
                </a:moveTo>
                <a:lnTo>
                  <a:pt x="108" y="0"/>
                </a:lnTo>
                <a:lnTo>
                  <a:pt x="132" y="33"/>
                </a:lnTo>
                <a:lnTo>
                  <a:pt x="25" y="107"/>
                </a:lnTo>
                <a:lnTo>
                  <a:pt x="0" y="7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60">
            <a:extLst>
              <a:ext uri="{FF2B5EF4-FFF2-40B4-BE49-F238E27FC236}">
                <a16:creationId xmlns:a16="http://schemas.microsoft.com/office/drawing/2014/main" id="{604746E6-8009-1847-8A2A-5931597A2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943" y="10068255"/>
            <a:ext cx="134867" cy="130049"/>
          </a:xfrm>
          <a:custGeom>
            <a:avLst/>
            <a:gdLst>
              <a:gd name="T0" fmla="*/ 0 w 125"/>
              <a:gd name="T1" fmla="*/ 12212739 h 117"/>
              <a:gd name="T2" fmla="*/ 12645136 w 125"/>
              <a:gd name="T3" fmla="*/ 0 h 117"/>
              <a:gd name="T4" fmla="*/ 15679826 w 125"/>
              <a:gd name="T5" fmla="*/ 3355325 h 117"/>
              <a:gd name="T6" fmla="*/ 3161284 w 125"/>
              <a:gd name="T7" fmla="*/ 15568065 h 117"/>
              <a:gd name="T8" fmla="*/ 0 w 125"/>
              <a:gd name="T9" fmla="*/ 12212739 h 1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" h="117">
                <a:moveTo>
                  <a:pt x="0" y="91"/>
                </a:moveTo>
                <a:lnTo>
                  <a:pt x="100" y="0"/>
                </a:lnTo>
                <a:lnTo>
                  <a:pt x="124" y="25"/>
                </a:lnTo>
                <a:lnTo>
                  <a:pt x="25" y="116"/>
                </a:lnTo>
                <a:lnTo>
                  <a:pt x="0" y="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1">
            <a:extLst>
              <a:ext uri="{FF2B5EF4-FFF2-40B4-BE49-F238E27FC236}">
                <a16:creationId xmlns:a16="http://schemas.microsoft.com/office/drawing/2014/main" id="{2DE4514A-E598-9D4E-81E0-3F58330F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7696" y="9870770"/>
            <a:ext cx="130049" cy="130052"/>
          </a:xfrm>
          <a:custGeom>
            <a:avLst/>
            <a:gdLst>
              <a:gd name="T0" fmla="*/ 0 w 117"/>
              <a:gd name="T1" fmla="*/ 12213391 h 117"/>
              <a:gd name="T2" fmla="*/ 0 w 117"/>
              <a:gd name="T3" fmla="*/ 12213391 h 117"/>
              <a:gd name="T4" fmla="*/ 11004910 w 117"/>
              <a:gd name="T5" fmla="*/ 0 h 117"/>
              <a:gd name="T6" fmla="*/ 15568065 w 117"/>
              <a:gd name="T7" fmla="*/ 2281630 h 117"/>
              <a:gd name="T8" fmla="*/ 3355325 w 117"/>
              <a:gd name="T9" fmla="*/ 15568794 h 117"/>
              <a:gd name="T10" fmla="*/ 0 w 117"/>
              <a:gd name="T11" fmla="*/ 12213391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" h="117">
                <a:moveTo>
                  <a:pt x="0" y="91"/>
                </a:moveTo>
                <a:lnTo>
                  <a:pt x="0" y="91"/>
                </a:lnTo>
                <a:cubicBezTo>
                  <a:pt x="25" y="66"/>
                  <a:pt x="58" y="33"/>
                  <a:pt x="82" y="0"/>
                </a:cubicBezTo>
                <a:cubicBezTo>
                  <a:pt x="116" y="17"/>
                  <a:pt x="116" y="17"/>
                  <a:pt x="116" y="17"/>
                </a:cubicBezTo>
                <a:cubicBezTo>
                  <a:pt x="82" y="58"/>
                  <a:pt x="49" y="91"/>
                  <a:pt x="25" y="116"/>
                </a:cubicBezTo>
                <a:lnTo>
                  <a:pt x="0" y="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62">
            <a:extLst>
              <a:ext uri="{FF2B5EF4-FFF2-40B4-BE49-F238E27FC236}">
                <a16:creationId xmlns:a16="http://schemas.microsoft.com/office/drawing/2014/main" id="{DAFDA9E6-BECA-A64B-B9B3-0D2A9E739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0729" y="9629936"/>
            <a:ext cx="101149" cy="144500"/>
          </a:xfrm>
          <a:custGeom>
            <a:avLst/>
            <a:gdLst>
              <a:gd name="T0" fmla="*/ 0 w 92"/>
              <a:gd name="T1" fmla="*/ 14874039 h 133"/>
              <a:gd name="T2" fmla="*/ 0 w 92"/>
              <a:gd name="T3" fmla="*/ 14874039 h 133"/>
              <a:gd name="T4" fmla="*/ 7615693 w 92"/>
              <a:gd name="T5" fmla="*/ 0 h 133"/>
              <a:gd name="T6" fmla="*/ 11948778 w 92"/>
              <a:gd name="T7" fmla="*/ 2051456 h 133"/>
              <a:gd name="T8" fmla="*/ 3282607 w 92"/>
              <a:gd name="T9" fmla="*/ 16925495 h 133"/>
              <a:gd name="T10" fmla="*/ 0 w 92"/>
              <a:gd name="T11" fmla="*/ 14874039 h 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" h="133">
                <a:moveTo>
                  <a:pt x="0" y="116"/>
                </a:moveTo>
                <a:lnTo>
                  <a:pt x="0" y="116"/>
                </a:lnTo>
                <a:cubicBezTo>
                  <a:pt x="25" y="82"/>
                  <a:pt x="42" y="41"/>
                  <a:pt x="58" y="0"/>
                </a:cubicBezTo>
                <a:cubicBezTo>
                  <a:pt x="91" y="16"/>
                  <a:pt x="91" y="16"/>
                  <a:pt x="91" y="16"/>
                </a:cubicBezTo>
                <a:cubicBezTo>
                  <a:pt x="75" y="58"/>
                  <a:pt x="50" y="99"/>
                  <a:pt x="25" y="132"/>
                </a:cubicBezTo>
                <a:lnTo>
                  <a:pt x="0" y="1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63">
            <a:extLst>
              <a:ext uri="{FF2B5EF4-FFF2-40B4-BE49-F238E27FC236}">
                <a16:creationId xmlns:a16="http://schemas.microsoft.com/office/drawing/2014/main" id="{BE2898BD-5F47-7441-A121-5DA3D8A53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1511" y="9355387"/>
            <a:ext cx="48167" cy="144500"/>
          </a:xfrm>
          <a:custGeom>
            <a:avLst/>
            <a:gdLst>
              <a:gd name="T0" fmla="*/ 0 w 42"/>
              <a:gd name="T1" fmla="*/ 16925495 h 133"/>
              <a:gd name="T2" fmla="*/ 0 w 42"/>
              <a:gd name="T3" fmla="*/ 16925495 h 133"/>
              <a:gd name="T4" fmla="*/ 1143000 w 42"/>
              <a:gd name="T5" fmla="*/ 0 h 133"/>
              <a:gd name="T6" fmla="*/ 5857497 w 42"/>
              <a:gd name="T7" fmla="*/ 0 h 133"/>
              <a:gd name="T8" fmla="*/ 4714497 w 42"/>
              <a:gd name="T9" fmla="*/ 16925495 h 133"/>
              <a:gd name="T10" fmla="*/ 0 w 42"/>
              <a:gd name="T11" fmla="*/ 16925495 h 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" h="133">
                <a:moveTo>
                  <a:pt x="0" y="132"/>
                </a:moveTo>
                <a:lnTo>
                  <a:pt x="0" y="132"/>
                </a:lnTo>
                <a:cubicBezTo>
                  <a:pt x="8" y="91"/>
                  <a:pt x="8" y="41"/>
                  <a:pt x="8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41"/>
                  <a:pt x="41" y="91"/>
                  <a:pt x="33" y="132"/>
                </a:cubicBezTo>
                <a:lnTo>
                  <a:pt x="0" y="1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64">
            <a:extLst>
              <a:ext uri="{FF2B5EF4-FFF2-40B4-BE49-F238E27FC236}">
                <a16:creationId xmlns:a16="http://schemas.microsoft.com/office/drawing/2014/main" id="{C2EA1089-50BC-7846-AF82-67464E488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9629" y="9076020"/>
            <a:ext cx="101149" cy="144500"/>
          </a:xfrm>
          <a:custGeom>
            <a:avLst/>
            <a:gdLst>
              <a:gd name="T0" fmla="*/ 7615693 w 92"/>
              <a:gd name="T1" fmla="*/ 16800252 h 134"/>
              <a:gd name="T2" fmla="*/ 7615693 w 92"/>
              <a:gd name="T3" fmla="*/ 16800252 h 134"/>
              <a:gd name="T4" fmla="*/ 0 w 92"/>
              <a:gd name="T5" fmla="*/ 2147390 h 134"/>
              <a:gd name="T6" fmla="*/ 3282607 w 92"/>
              <a:gd name="T7" fmla="*/ 0 h 134"/>
              <a:gd name="T8" fmla="*/ 11948778 w 92"/>
              <a:gd name="T9" fmla="*/ 15663294 h 134"/>
              <a:gd name="T10" fmla="*/ 7615693 w 92"/>
              <a:gd name="T11" fmla="*/ 16800252 h 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2" h="134">
                <a:moveTo>
                  <a:pt x="58" y="133"/>
                </a:moveTo>
                <a:lnTo>
                  <a:pt x="58" y="133"/>
                </a:lnTo>
                <a:cubicBezTo>
                  <a:pt x="41" y="91"/>
                  <a:pt x="25" y="58"/>
                  <a:pt x="0" y="17"/>
                </a:cubicBezTo>
                <a:cubicBezTo>
                  <a:pt x="25" y="0"/>
                  <a:pt x="25" y="0"/>
                  <a:pt x="25" y="0"/>
                </a:cubicBezTo>
                <a:cubicBezTo>
                  <a:pt x="50" y="42"/>
                  <a:pt x="75" y="83"/>
                  <a:pt x="91" y="124"/>
                </a:cubicBezTo>
                <a:lnTo>
                  <a:pt x="58" y="1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5">
            <a:extLst>
              <a:ext uri="{FF2B5EF4-FFF2-40B4-BE49-F238E27FC236}">
                <a16:creationId xmlns:a16="http://schemas.microsoft.com/office/drawing/2014/main" id="{EAA203DE-7E28-5B44-9E61-BB06E5DA2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6962" y="8859268"/>
            <a:ext cx="130049" cy="125234"/>
          </a:xfrm>
          <a:custGeom>
            <a:avLst/>
            <a:gdLst>
              <a:gd name="T0" fmla="*/ 12212739 w 117"/>
              <a:gd name="T1" fmla="*/ 14559756 h 116"/>
              <a:gd name="T2" fmla="*/ 12212739 w 117"/>
              <a:gd name="T3" fmla="*/ 14559756 h 116"/>
              <a:gd name="T4" fmla="*/ 0 w 117"/>
              <a:gd name="T5" fmla="*/ 3038694 h 116"/>
              <a:gd name="T6" fmla="*/ 2281577 w 117"/>
              <a:gd name="T7" fmla="*/ 0 h 116"/>
              <a:gd name="T8" fmla="*/ 15568065 w 117"/>
              <a:gd name="T9" fmla="*/ 11521418 h 116"/>
              <a:gd name="T10" fmla="*/ 12212739 w 117"/>
              <a:gd name="T11" fmla="*/ 14559756 h 1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" h="116">
                <a:moveTo>
                  <a:pt x="91" y="115"/>
                </a:moveTo>
                <a:lnTo>
                  <a:pt x="91" y="115"/>
                </a:lnTo>
                <a:cubicBezTo>
                  <a:pt x="66" y="82"/>
                  <a:pt x="33" y="49"/>
                  <a:pt x="0" y="24"/>
                </a:cubicBezTo>
                <a:cubicBezTo>
                  <a:pt x="17" y="0"/>
                  <a:pt x="17" y="0"/>
                  <a:pt x="17" y="0"/>
                </a:cubicBezTo>
                <a:cubicBezTo>
                  <a:pt x="58" y="24"/>
                  <a:pt x="83" y="57"/>
                  <a:pt x="116" y="91"/>
                </a:cubicBezTo>
                <a:lnTo>
                  <a:pt x="91" y="1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66">
            <a:extLst>
              <a:ext uri="{FF2B5EF4-FFF2-40B4-BE49-F238E27FC236}">
                <a16:creationId xmlns:a16="http://schemas.microsoft.com/office/drawing/2014/main" id="{2BC0AAB4-44F6-B747-9B14-F6B9FF30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943" y="8690686"/>
            <a:ext cx="144500" cy="110782"/>
          </a:xfrm>
          <a:custGeom>
            <a:avLst/>
            <a:gdLst>
              <a:gd name="T0" fmla="*/ 13642075 w 134"/>
              <a:gd name="T1" fmla="*/ 13197993 h 100"/>
              <a:gd name="T2" fmla="*/ 0 w 134"/>
              <a:gd name="T3" fmla="*/ 4399331 h 100"/>
              <a:gd name="T4" fmla="*/ 2147390 w 134"/>
              <a:gd name="T5" fmla="*/ 0 h 100"/>
              <a:gd name="T6" fmla="*/ 16800252 w 134"/>
              <a:gd name="T7" fmla="*/ 9865177 h 100"/>
              <a:gd name="T8" fmla="*/ 13642075 w 134"/>
              <a:gd name="T9" fmla="*/ 13197993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100">
                <a:moveTo>
                  <a:pt x="108" y="99"/>
                </a:moveTo>
                <a:lnTo>
                  <a:pt x="0" y="33"/>
                </a:lnTo>
                <a:lnTo>
                  <a:pt x="17" y="0"/>
                </a:lnTo>
                <a:lnTo>
                  <a:pt x="133" y="74"/>
                </a:lnTo>
                <a:lnTo>
                  <a:pt x="10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67">
            <a:extLst>
              <a:ext uri="{FF2B5EF4-FFF2-40B4-BE49-F238E27FC236}">
                <a16:creationId xmlns:a16="http://schemas.microsoft.com/office/drawing/2014/main" id="{1D042AAF-9EB5-5E45-8DA4-D1638863B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0476" y="8551000"/>
            <a:ext cx="144500" cy="101152"/>
          </a:xfrm>
          <a:custGeom>
            <a:avLst/>
            <a:gdLst>
              <a:gd name="T0" fmla="*/ 14745846 w 133"/>
              <a:gd name="T1" fmla="*/ 11949499 h 92"/>
              <a:gd name="T2" fmla="*/ 0 w 133"/>
              <a:gd name="T3" fmla="*/ 3282706 h 92"/>
              <a:gd name="T4" fmla="*/ 2051456 w 133"/>
              <a:gd name="T5" fmla="*/ 0 h 92"/>
              <a:gd name="T6" fmla="*/ 16925495 w 133"/>
              <a:gd name="T7" fmla="*/ 7615921 h 92"/>
              <a:gd name="T8" fmla="*/ 14745846 w 133"/>
              <a:gd name="T9" fmla="*/ 11949499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92">
                <a:moveTo>
                  <a:pt x="115" y="91"/>
                </a:moveTo>
                <a:lnTo>
                  <a:pt x="0" y="25"/>
                </a:lnTo>
                <a:lnTo>
                  <a:pt x="16" y="0"/>
                </a:lnTo>
                <a:lnTo>
                  <a:pt x="132" y="58"/>
                </a:lnTo>
                <a:lnTo>
                  <a:pt x="115" y="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68">
            <a:extLst>
              <a:ext uri="{FF2B5EF4-FFF2-40B4-BE49-F238E27FC236}">
                <a16:creationId xmlns:a16="http://schemas.microsoft.com/office/drawing/2014/main" id="{8F94795B-50DE-DB45-8E4C-8BF2DA175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0376" y="8435400"/>
            <a:ext cx="144500" cy="91518"/>
          </a:xfrm>
          <a:custGeom>
            <a:avLst/>
            <a:gdLst>
              <a:gd name="T0" fmla="*/ 15899588 w 133"/>
              <a:gd name="T1" fmla="*/ 10829607 h 83"/>
              <a:gd name="T2" fmla="*/ 0 w 133"/>
              <a:gd name="T3" fmla="*/ 4358372 h 83"/>
              <a:gd name="T4" fmla="*/ 1025907 w 133"/>
              <a:gd name="T5" fmla="*/ 0 h 83"/>
              <a:gd name="T6" fmla="*/ 16925495 w 133"/>
              <a:gd name="T7" fmla="*/ 6471235 h 83"/>
              <a:gd name="T8" fmla="*/ 15899588 w 133"/>
              <a:gd name="T9" fmla="*/ 10829607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83">
                <a:moveTo>
                  <a:pt x="124" y="82"/>
                </a:moveTo>
                <a:lnTo>
                  <a:pt x="0" y="33"/>
                </a:lnTo>
                <a:lnTo>
                  <a:pt x="8" y="0"/>
                </a:lnTo>
                <a:lnTo>
                  <a:pt x="132" y="49"/>
                </a:lnTo>
                <a:lnTo>
                  <a:pt x="124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69">
            <a:extLst>
              <a:ext uri="{FF2B5EF4-FFF2-40B4-BE49-F238E27FC236}">
                <a16:creationId xmlns:a16="http://schemas.microsoft.com/office/drawing/2014/main" id="{140622B3-B6C8-084F-876A-F5ED3CA62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827" y="8334251"/>
            <a:ext cx="154134" cy="81882"/>
          </a:xfrm>
          <a:custGeom>
            <a:avLst/>
            <a:gdLst>
              <a:gd name="T0" fmla="*/ 15997707 w 142"/>
              <a:gd name="T1" fmla="*/ 9581105 h 75"/>
              <a:gd name="T2" fmla="*/ 0 w 142"/>
              <a:gd name="T3" fmla="*/ 3237001 h 75"/>
              <a:gd name="T4" fmla="*/ 1151944 w 142"/>
              <a:gd name="T5" fmla="*/ 0 h 75"/>
              <a:gd name="T6" fmla="*/ 18045448 w 142"/>
              <a:gd name="T7" fmla="*/ 5308523 h 75"/>
              <a:gd name="T8" fmla="*/ 15997707 w 142"/>
              <a:gd name="T9" fmla="*/ 9581105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75">
                <a:moveTo>
                  <a:pt x="125" y="74"/>
                </a:moveTo>
                <a:lnTo>
                  <a:pt x="0" y="25"/>
                </a:lnTo>
                <a:lnTo>
                  <a:pt x="9" y="0"/>
                </a:lnTo>
                <a:lnTo>
                  <a:pt x="141" y="41"/>
                </a:lnTo>
                <a:lnTo>
                  <a:pt x="125" y="7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70">
            <a:extLst>
              <a:ext uri="{FF2B5EF4-FFF2-40B4-BE49-F238E27FC236}">
                <a16:creationId xmlns:a16="http://schemas.microsoft.com/office/drawing/2014/main" id="{AF25116D-883B-764F-A079-C0C774FC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093" y="8247551"/>
            <a:ext cx="144500" cy="72249"/>
          </a:xfrm>
          <a:custGeom>
            <a:avLst/>
            <a:gdLst>
              <a:gd name="T0" fmla="*/ 15663294 w 134"/>
              <a:gd name="T1" fmla="*/ 8336688 h 67"/>
              <a:gd name="T2" fmla="*/ 15663294 w 134"/>
              <a:gd name="T3" fmla="*/ 8336688 h 67"/>
              <a:gd name="T4" fmla="*/ 7326431 w 134"/>
              <a:gd name="T5" fmla="*/ 6315511 h 67"/>
              <a:gd name="T6" fmla="*/ 0 w 134"/>
              <a:gd name="T7" fmla="*/ 3157756 h 67"/>
              <a:gd name="T8" fmla="*/ 1136958 w 134"/>
              <a:gd name="T9" fmla="*/ 0 h 67"/>
              <a:gd name="T10" fmla="*/ 9473821 w 134"/>
              <a:gd name="T11" fmla="*/ 2147345 h 67"/>
              <a:gd name="T12" fmla="*/ 16800252 w 134"/>
              <a:gd name="T13" fmla="*/ 5305100 h 67"/>
              <a:gd name="T14" fmla="*/ 15663294 w 134"/>
              <a:gd name="T15" fmla="*/ 8336688 h 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4" h="67">
                <a:moveTo>
                  <a:pt x="124" y="66"/>
                </a:moveTo>
                <a:lnTo>
                  <a:pt x="124" y="66"/>
                </a:lnTo>
                <a:cubicBezTo>
                  <a:pt x="108" y="58"/>
                  <a:pt x="83" y="58"/>
                  <a:pt x="58" y="50"/>
                </a:cubicBezTo>
                <a:cubicBezTo>
                  <a:pt x="0" y="25"/>
                  <a:pt x="0" y="25"/>
                  <a:pt x="0" y="25"/>
                </a:cubicBezTo>
                <a:cubicBezTo>
                  <a:pt x="9" y="0"/>
                  <a:pt x="9" y="0"/>
                  <a:pt x="9" y="0"/>
                </a:cubicBezTo>
                <a:cubicBezTo>
                  <a:pt x="75" y="17"/>
                  <a:pt x="75" y="17"/>
                  <a:pt x="75" y="17"/>
                </a:cubicBezTo>
                <a:cubicBezTo>
                  <a:pt x="91" y="25"/>
                  <a:pt x="116" y="33"/>
                  <a:pt x="133" y="42"/>
                </a:cubicBezTo>
                <a:lnTo>
                  <a:pt x="124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71">
            <a:extLst>
              <a:ext uri="{FF2B5EF4-FFF2-40B4-BE49-F238E27FC236}">
                <a16:creationId xmlns:a16="http://schemas.microsoft.com/office/drawing/2014/main" id="{785EF4EF-3BE3-2B48-BEF8-BFCEE738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6725" y="8165666"/>
            <a:ext cx="144500" cy="72252"/>
          </a:xfrm>
          <a:custGeom>
            <a:avLst/>
            <a:gdLst>
              <a:gd name="T0" fmla="*/ 15899588 w 133"/>
              <a:gd name="T1" fmla="*/ 8337393 h 67"/>
              <a:gd name="T2" fmla="*/ 0 w 133"/>
              <a:gd name="T3" fmla="*/ 4168697 h 67"/>
              <a:gd name="T4" fmla="*/ 1025907 w 133"/>
              <a:gd name="T5" fmla="*/ 0 h 67"/>
              <a:gd name="T6" fmla="*/ 16925495 w 133"/>
              <a:gd name="T7" fmla="*/ 4168697 h 67"/>
              <a:gd name="T8" fmla="*/ 15899588 w 133"/>
              <a:gd name="T9" fmla="*/ 8337393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67">
                <a:moveTo>
                  <a:pt x="124" y="66"/>
                </a:moveTo>
                <a:lnTo>
                  <a:pt x="0" y="33"/>
                </a:lnTo>
                <a:lnTo>
                  <a:pt x="8" y="0"/>
                </a:lnTo>
                <a:lnTo>
                  <a:pt x="132" y="33"/>
                </a:lnTo>
                <a:lnTo>
                  <a:pt x="124" y="6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72">
            <a:extLst>
              <a:ext uri="{FF2B5EF4-FFF2-40B4-BE49-F238E27FC236}">
                <a16:creationId xmlns:a16="http://schemas.microsoft.com/office/drawing/2014/main" id="{4B16FFC3-B018-8B44-B3EB-12B1DFF0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540" y="8103051"/>
            <a:ext cx="144500" cy="62615"/>
          </a:xfrm>
          <a:custGeom>
            <a:avLst/>
            <a:gdLst>
              <a:gd name="T0" fmla="*/ 16800252 w 134"/>
              <a:gd name="T1" fmla="*/ 7095980 h 59"/>
              <a:gd name="T2" fmla="*/ 0 w 134"/>
              <a:gd name="T3" fmla="*/ 4037507 h 59"/>
              <a:gd name="T4" fmla="*/ 1136958 w 134"/>
              <a:gd name="T5" fmla="*/ 0 h 59"/>
              <a:gd name="T6" fmla="*/ 16800252 w 134"/>
              <a:gd name="T7" fmla="*/ 4037507 h 59"/>
              <a:gd name="T8" fmla="*/ 16800252 w 134"/>
              <a:gd name="T9" fmla="*/ 709598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59">
                <a:moveTo>
                  <a:pt x="133" y="58"/>
                </a:moveTo>
                <a:lnTo>
                  <a:pt x="0" y="33"/>
                </a:lnTo>
                <a:lnTo>
                  <a:pt x="9" y="0"/>
                </a:lnTo>
                <a:lnTo>
                  <a:pt x="133" y="33"/>
                </a:lnTo>
                <a:lnTo>
                  <a:pt x="133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73">
            <a:extLst>
              <a:ext uri="{FF2B5EF4-FFF2-40B4-BE49-F238E27FC236}">
                <a16:creationId xmlns:a16="http://schemas.microsoft.com/office/drawing/2014/main" id="{5AB45F75-587B-BE41-8632-DC25AB141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357" y="8054884"/>
            <a:ext cx="154134" cy="57800"/>
          </a:xfrm>
          <a:custGeom>
            <a:avLst/>
            <a:gdLst>
              <a:gd name="T0" fmla="*/ 17134011 w 141"/>
              <a:gd name="T1" fmla="*/ 6976035 h 51"/>
              <a:gd name="T2" fmla="*/ 0 w 141"/>
              <a:gd name="T3" fmla="*/ 3488018 h 51"/>
              <a:gd name="T4" fmla="*/ 1038338 w 141"/>
              <a:gd name="T5" fmla="*/ 0 h 51"/>
              <a:gd name="T6" fmla="*/ 18172709 w 141"/>
              <a:gd name="T7" fmla="*/ 2371912 h 51"/>
              <a:gd name="T8" fmla="*/ 17134011 w 141"/>
              <a:gd name="T9" fmla="*/ 6976035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51">
                <a:moveTo>
                  <a:pt x="132" y="50"/>
                </a:moveTo>
                <a:lnTo>
                  <a:pt x="0" y="25"/>
                </a:lnTo>
                <a:lnTo>
                  <a:pt x="8" y="0"/>
                </a:lnTo>
                <a:lnTo>
                  <a:pt x="140" y="17"/>
                </a:lnTo>
                <a:lnTo>
                  <a:pt x="132" y="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74">
            <a:extLst>
              <a:ext uri="{FF2B5EF4-FFF2-40B4-BE49-F238E27FC236}">
                <a16:creationId xmlns:a16="http://schemas.microsoft.com/office/drawing/2014/main" id="{41E8DCE3-9929-3A4B-8106-9312CCA8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172" y="8011533"/>
            <a:ext cx="144500" cy="57800"/>
          </a:xfrm>
          <a:custGeom>
            <a:avLst/>
            <a:gdLst>
              <a:gd name="T0" fmla="*/ 16800252 w 134"/>
              <a:gd name="T1" fmla="*/ 6976035 h 51"/>
              <a:gd name="T2" fmla="*/ 0 w 134"/>
              <a:gd name="T3" fmla="*/ 4604124 h 51"/>
              <a:gd name="T4" fmla="*/ 0 w 134"/>
              <a:gd name="T5" fmla="*/ 0 h 51"/>
              <a:gd name="T6" fmla="*/ 16800252 w 134"/>
              <a:gd name="T7" fmla="*/ 3488018 h 51"/>
              <a:gd name="T8" fmla="*/ 16800252 w 134"/>
              <a:gd name="T9" fmla="*/ 6976035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51">
                <a:moveTo>
                  <a:pt x="133" y="50"/>
                </a:moveTo>
                <a:lnTo>
                  <a:pt x="0" y="33"/>
                </a:lnTo>
                <a:lnTo>
                  <a:pt x="0" y="0"/>
                </a:lnTo>
                <a:lnTo>
                  <a:pt x="133" y="25"/>
                </a:lnTo>
                <a:lnTo>
                  <a:pt x="133" y="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5">
            <a:extLst>
              <a:ext uri="{FF2B5EF4-FFF2-40B4-BE49-F238E27FC236}">
                <a16:creationId xmlns:a16="http://schemas.microsoft.com/office/drawing/2014/main" id="{44FEBD84-D264-9C4C-B33F-3C25044DF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171" y="7982632"/>
            <a:ext cx="144500" cy="48167"/>
          </a:xfrm>
          <a:custGeom>
            <a:avLst/>
            <a:gdLst>
              <a:gd name="T0" fmla="*/ 16800252 w 134"/>
              <a:gd name="T1" fmla="*/ 5724599 h 43"/>
              <a:gd name="T2" fmla="*/ 0 w 134"/>
              <a:gd name="T3" fmla="*/ 4497794 h 43"/>
              <a:gd name="T4" fmla="*/ 0 w 134"/>
              <a:gd name="T5" fmla="*/ 0 h 43"/>
              <a:gd name="T6" fmla="*/ 16800252 w 134"/>
              <a:gd name="T7" fmla="*/ 2317012 h 43"/>
              <a:gd name="T8" fmla="*/ 16800252 w 134"/>
              <a:gd name="T9" fmla="*/ 5724599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43">
                <a:moveTo>
                  <a:pt x="133" y="42"/>
                </a:moveTo>
                <a:lnTo>
                  <a:pt x="0" y="33"/>
                </a:lnTo>
                <a:lnTo>
                  <a:pt x="0" y="0"/>
                </a:lnTo>
                <a:lnTo>
                  <a:pt x="133" y="17"/>
                </a:lnTo>
                <a:lnTo>
                  <a:pt x="133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76">
            <a:extLst>
              <a:ext uri="{FF2B5EF4-FFF2-40B4-BE49-F238E27FC236}">
                <a16:creationId xmlns:a16="http://schemas.microsoft.com/office/drawing/2014/main" id="{54C4971C-A268-3348-BA03-9FB8C698F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6170" y="7968184"/>
            <a:ext cx="144500" cy="38533"/>
          </a:xfrm>
          <a:custGeom>
            <a:avLst/>
            <a:gdLst>
              <a:gd name="T0" fmla="*/ 16925495 w 133"/>
              <a:gd name="T1" fmla="*/ 4604124 h 34"/>
              <a:gd name="T2" fmla="*/ 0 w 133"/>
              <a:gd name="T3" fmla="*/ 3488018 h 34"/>
              <a:gd name="T4" fmla="*/ 0 w 133"/>
              <a:gd name="T5" fmla="*/ 0 h 34"/>
              <a:gd name="T6" fmla="*/ 16925495 w 133"/>
              <a:gd name="T7" fmla="*/ 1116106 h 34"/>
              <a:gd name="T8" fmla="*/ 16925495 w 133"/>
              <a:gd name="T9" fmla="*/ 4604124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132" y="33"/>
                </a:moveTo>
                <a:lnTo>
                  <a:pt x="0" y="25"/>
                </a:lnTo>
                <a:lnTo>
                  <a:pt x="0" y="0"/>
                </a:lnTo>
                <a:lnTo>
                  <a:pt x="132" y="8"/>
                </a:lnTo>
                <a:lnTo>
                  <a:pt x="132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77">
            <a:extLst>
              <a:ext uri="{FF2B5EF4-FFF2-40B4-BE49-F238E27FC236}">
                <a16:creationId xmlns:a16="http://schemas.microsoft.com/office/drawing/2014/main" id="{C5022184-548A-B643-8DD9-443F4575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7170" y="7948917"/>
            <a:ext cx="144500" cy="48167"/>
          </a:xfrm>
          <a:custGeom>
            <a:avLst/>
            <a:gdLst>
              <a:gd name="T0" fmla="*/ 16925495 w 133"/>
              <a:gd name="T1" fmla="*/ 5724599 h 43"/>
              <a:gd name="T2" fmla="*/ 0 w 133"/>
              <a:gd name="T3" fmla="*/ 4497794 h 43"/>
              <a:gd name="T4" fmla="*/ 0 w 133"/>
              <a:gd name="T5" fmla="*/ 0 h 43"/>
              <a:gd name="T6" fmla="*/ 16925495 w 133"/>
              <a:gd name="T7" fmla="*/ 1226805 h 43"/>
              <a:gd name="T8" fmla="*/ 16925495 w 133"/>
              <a:gd name="T9" fmla="*/ 5724599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43">
                <a:moveTo>
                  <a:pt x="132" y="42"/>
                </a:moveTo>
                <a:lnTo>
                  <a:pt x="0" y="33"/>
                </a:lnTo>
                <a:lnTo>
                  <a:pt x="0" y="0"/>
                </a:lnTo>
                <a:lnTo>
                  <a:pt x="132" y="9"/>
                </a:lnTo>
                <a:lnTo>
                  <a:pt x="132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78">
            <a:extLst>
              <a:ext uri="{FF2B5EF4-FFF2-40B4-BE49-F238E27FC236}">
                <a16:creationId xmlns:a16="http://schemas.microsoft.com/office/drawing/2014/main" id="{E20EA3D2-052B-DC4F-BE0E-E9A9B300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8169" y="7948917"/>
            <a:ext cx="144500" cy="28900"/>
          </a:xfrm>
          <a:custGeom>
            <a:avLst/>
            <a:gdLst>
              <a:gd name="T0" fmla="*/ 16800252 w 134"/>
              <a:gd name="T1" fmla="*/ 3355364 h 26"/>
              <a:gd name="T2" fmla="*/ 0 w 134"/>
              <a:gd name="T3" fmla="*/ 3355364 h 26"/>
              <a:gd name="T4" fmla="*/ 0 w 134"/>
              <a:gd name="T5" fmla="*/ 0 h 26"/>
              <a:gd name="T6" fmla="*/ 16800252 w 134"/>
              <a:gd name="T7" fmla="*/ 0 h 26"/>
              <a:gd name="T8" fmla="*/ 16800252 w 134"/>
              <a:gd name="T9" fmla="*/ 335536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26">
                <a:moveTo>
                  <a:pt x="133" y="25"/>
                </a:moveTo>
                <a:lnTo>
                  <a:pt x="0" y="25"/>
                </a:lnTo>
                <a:lnTo>
                  <a:pt x="0" y="0"/>
                </a:lnTo>
                <a:lnTo>
                  <a:pt x="133" y="0"/>
                </a:lnTo>
                <a:lnTo>
                  <a:pt x="133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79">
            <a:extLst>
              <a:ext uri="{FF2B5EF4-FFF2-40B4-BE49-F238E27FC236}">
                <a16:creationId xmlns:a16="http://schemas.microsoft.com/office/drawing/2014/main" id="{19301AFE-190E-7340-8E69-BA94B961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9168" y="7948917"/>
            <a:ext cx="144500" cy="28900"/>
          </a:xfrm>
          <a:custGeom>
            <a:avLst/>
            <a:gdLst>
              <a:gd name="T0" fmla="*/ 16925495 w 133"/>
              <a:gd name="T1" fmla="*/ 3355364 h 26"/>
              <a:gd name="T2" fmla="*/ 0 w 133"/>
              <a:gd name="T3" fmla="*/ 3355364 h 26"/>
              <a:gd name="T4" fmla="*/ 0 w 133"/>
              <a:gd name="T5" fmla="*/ 0 h 26"/>
              <a:gd name="T6" fmla="*/ 16925495 w 133"/>
              <a:gd name="T7" fmla="*/ 0 h 26"/>
              <a:gd name="T8" fmla="*/ 16925495 w 133"/>
              <a:gd name="T9" fmla="*/ 335536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132" y="25"/>
                </a:moveTo>
                <a:lnTo>
                  <a:pt x="0" y="25"/>
                </a:lnTo>
                <a:lnTo>
                  <a:pt x="0" y="0"/>
                </a:lnTo>
                <a:lnTo>
                  <a:pt x="132" y="0"/>
                </a:lnTo>
                <a:lnTo>
                  <a:pt x="132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80">
            <a:extLst>
              <a:ext uri="{FF2B5EF4-FFF2-40B4-BE49-F238E27FC236}">
                <a16:creationId xmlns:a16="http://schemas.microsoft.com/office/drawing/2014/main" id="{0E1182DD-8DFE-2B48-98C7-FCE893E99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168" y="7948917"/>
            <a:ext cx="144500" cy="38533"/>
          </a:xfrm>
          <a:custGeom>
            <a:avLst/>
            <a:gdLst>
              <a:gd name="T0" fmla="*/ 16925495 w 133"/>
              <a:gd name="T1" fmla="*/ 3488018 h 34"/>
              <a:gd name="T2" fmla="*/ 0 w 133"/>
              <a:gd name="T3" fmla="*/ 4604124 h 34"/>
              <a:gd name="T4" fmla="*/ 0 w 133"/>
              <a:gd name="T5" fmla="*/ 0 h 34"/>
              <a:gd name="T6" fmla="*/ 16925495 w 133"/>
              <a:gd name="T7" fmla="*/ 0 h 34"/>
              <a:gd name="T8" fmla="*/ 16925495 w 133"/>
              <a:gd name="T9" fmla="*/ 3488018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132" y="25"/>
                </a:moveTo>
                <a:lnTo>
                  <a:pt x="0" y="33"/>
                </a:lnTo>
                <a:lnTo>
                  <a:pt x="0" y="0"/>
                </a:lnTo>
                <a:lnTo>
                  <a:pt x="132" y="0"/>
                </a:lnTo>
                <a:lnTo>
                  <a:pt x="132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81">
            <a:extLst>
              <a:ext uri="{FF2B5EF4-FFF2-40B4-BE49-F238E27FC236}">
                <a16:creationId xmlns:a16="http://schemas.microsoft.com/office/drawing/2014/main" id="{3D26FBBE-32EE-2847-8E18-6C5C0C835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1167" y="7948917"/>
            <a:ext cx="144500" cy="38533"/>
          </a:xfrm>
          <a:custGeom>
            <a:avLst/>
            <a:gdLst>
              <a:gd name="T0" fmla="*/ 16925495 w 133"/>
              <a:gd name="T1" fmla="*/ 4604124 h 34"/>
              <a:gd name="T2" fmla="*/ 0 w 133"/>
              <a:gd name="T3" fmla="*/ 4604124 h 34"/>
              <a:gd name="T4" fmla="*/ 0 w 133"/>
              <a:gd name="T5" fmla="*/ 1255806 h 34"/>
              <a:gd name="T6" fmla="*/ 16925495 w 133"/>
              <a:gd name="T7" fmla="*/ 0 h 34"/>
              <a:gd name="T8" fmla="*/ 16925495 w 133"/>
              <a:gd name="T9" fmla="*/ 4604124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132" y="33"/>
                </a:moveTo>
                <a:lnTo>
                  <a:pt x="0" y="33"/>
                </a:lnTo>
                <a:lnTo>
                  <a:pt x="0" y="9"/>
                </a:lnTo>
                <a:lnTo>
                  <a:pt x="132" y="0"/>
                </a:lnTo>
                <a:lnTo>
                  <a:pt x="132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82">
            <a:extLst>
              <a:ext uri="{FF2B5EF4-FFF2-40B4-BE49-F238E27FC236}">
                <a16:creationId xmlns:a16="http://schemas.microsoft.com/office/drawing/2014/main" id="{DD9C7E6C-D72C-AC43-A80B-AA02000B1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2166" y="7958551"/>
            <a:ext cx="144500" cy="38533"/>
          </a:xfrm>
          <a:custGeom>
            <a:avLst/>
            <a:gdLst>
              <a:gd name="T0" fmla="*/ 16800252 w 134"/>
              <a:gd name="T1" fmla="*/ 4604124 h 34"/>
              <a:gd name="T2" fmla="*/ 0 w 134"/>
              <a:gd name="T3" fmla="*/ 4604124 h 34"/>
              <a:gd name="T4" fmla="*/ 0 w 134"/>
              <a:gd name="T5" fmla="*/ 1116106 h 34"/>
              <a:gd name="T6" fmla="*/ 16800252 w 134"/>
              <a:gd name="T7" fmla="*/ 0 h 34"/>
              <a:gd name="T8" fmla="*/ 16800252 w 134"/>
              <a:gd name="T9" fmla="*/ 4604124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34">
                <a:moveTo>
                  <a:pt x="133" y="33"/>
                </a:moveTo>
                <a:lnTo>
                  <a:pt x="0" y="33"/>
                </a:lnTo>
                <a:lnTo>
                  <a:pt x="0" y="8"/>
                </a:lnTo>
                <a:lnTo>
                  <a:pt x="133" y="0"/>
                </a:lnTo>
                <a:lnTo>
                  <a:pt x="133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83">
            <a:extLst>
              <a:ext uri="{FF2B5EF4-FFF2-40B4-BE49-F238E27FC236}">
                <a16:creationId xmlns:a16="http://schemas.microsoft.com/office/drawing/2014/main" id="{0E475622-D387-C348-AD61-4741C32F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3166" y="7972999"/>
            <a:ext cx="154134" cy="38533"/>
          </a:xfrm>
          <a:custGeom>
            <a:avLst/>
            <a:gdLst>
              <a:gd name="T0" fmla="*/ 18172709 w 141"/>
              <a:gd name="T1" fmla="*/ 3488018 h 34"/>
              <a:gd name="T2" fmla="*/ 1038338 w 141"/>
              <a:gd name="T3" fmla="*/ 4604124 h 34"/>
              <a:gd name="T4" fmla="*/ 0 w 141"/>
              <a:gd name="T5" fmla="*/ 0 h 34"/>
              <a:gd name="T6" fmla="*/ 17134011 w 141"/>
              <a:gd name="T7" fmla="*/ 0 h 34"/>
              <a:gd name="T8" fmla="*/ 18172709 w 141"/>
              <a:gd name="T9" fmla="*/ 3488018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34">
                <a:moveTo>
                  <a:pt x="140" y="25"/>
                </a:moveTo>
                <a:lnTo>
                  <a:pt x="8" y="33"/>
                </a:lnTo>
                <a:lnTo>
                  <a:pt x="0" y="0"/>
                </a:lnTo>
                <a:lnTo>
                  <a:pt x="132" y="0"/>
                </a:lnTo>
                <a:lnTo>
                  <a:pt x="140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84">
            <a:extLst>
              <a:ext uri="{FF2B5EF4-FFF2-40B4-BE49-F238E27FC236}">
                <a16:creationId xmlns:a16="http://schemas.microsoft.com/office/drawing/2014/main" id="{F2B02CA1-4380-1F4C-81F5-DB7751A9C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4165" y="7982632"/>
            <a:ext cx="154134" cy="38533"/>
          </a:xfrm>
          <a:custGeom>
            <a:avLst/>
            <a:gdLst>
              <a:gd name="T0" fmla="*/ 18045448 w 142"/>
              <a:gd name="T1" fmla="*/ 4604124 h 34"/>
              <a:gd name="T2" fmla="*/ 1023870 w 142"/>
              <a:gd name="T3" fmla="*/ 4604124 h 34"/>
              <a:gd name="T4" fmla="*/ 0 w 142"/>
              <a:gd name="T5" fmla="*/ 1255806 h 34"/>
              <a:gd name="T6" fmla="*/ 16893862 w 142"/>
              <a:gd name="T7" fmla="*/ 0 h 34"/>
              <a:gd name="T8" fmla="*/ 18045448 w 142"/>
              <a:gd name="T9" fmla="*/ 4604124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34">
                <a:moveTo>
                  <a:pt x="141" y="33"/>
                </a:moveTo>
                <a:lnTo>
                  <a:pt x="8" y="33"/>
                </a:lnTo>
                <a:lnTo>
                  <a:pt x="0" y="9"/>
                </a:lnTo>
                <a:lnTo>
                  <a:pt x="132" y="0"/>
                </a:lnTo>
                <a:lnTo>
                  <a:pt x="141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85">
            <a:extLst>
              <a:ext uri="{FF2B5EF4-FFF2-40B4-BE49-F238E27FC236}">
                <a16:creationId xmlns:a16="http://schemas.microsoft.com/office/drawing/2014/main" id="{0A89B800-6064-6949-B9FA-F15FE8A5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164" y="8001899"/>
            <a:ext cx="154134" cy="38533"/>
          </a:xfrm>
          <a:custGeom>
            <a:avLst/>
            <a:gdLst>
              <a:gd name="T0" fmla="*/ 18045448 w 142"/>
              <a:gd name="T1" fmla="*/ 3488018 h 34"/>
              <a:gd name="T2" fmla="*/ 1151944 w 142"/>
              <a:gd name="T3" fmla="*/ 4604124 h 34"/>
              <a:gd name="T4" fmla="*/ 0 w 142"/>
              <a:gd name="T5" fmla="*/ 1116106 h 34"/>
              <a:gd name="T6" fmla="*/ 17021577 w 142"/>
              <a:gd name="T7" fmla="*/ 0 h 34"/>
              <a:gd name="T8" fmla="*/ 18045448 w 142"/>
              <a:gd name="T9" fmla="*/ 3488018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34">
                <a:moveTo>
                  <a:pt x="141" y="25"/>
                </a:moveTo>
                <a:lnTo>
                  <a:pt x="9" y="33"/>
                </a:lnTo>
                <a:lnTo>
                  <a:pt x="0" y="8"/>
                </a:lnTo>
                <a:lnTo>
                  <a:pt x="133" y="0"/>
                </a:lnTo>
                <a:lnTo>
                  <a:pt x="141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86">
            <a:extLst>
              <a:ext uri="{FF2B5EF4-FFF2-40B4-BE49-F238E27FC236}">
                <a16:creationId xmlns:a16="http://schemas.microsoft.com/office/drawing/2014/main" id="{6AF794BA-5BC8-8E4B-B0C3-A65F0ACBC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5797" y="8021166"/>
            <a:ext cx="144500" cy="38533"/>
          </a:xfrm>
          <a:custGeom>
            <a:avLst/>
            <a:gdLst>
              <a:gd name="T0" fmla="*/ 16925495 w 133"/>
              <a:gd name="T1" fmla="*/ 3488018 h 34"/>
              <a:gd name="T2" fmla="*/ 0 w 133"/>
              <a:gd name="T3" fmla="*/ 4604124 h 34"/>
              <a:gd name="T4" fmla="*/ 0 w 133"/>
              <a:gd name="T5" fmla="*/ 1255806 h 34"/>
              <a:gd name="T6" fmla="*/ 15899588 w 133"/>
              <a:gd name="T7" fmla="*/ 0 h 34"/>
              <a:gd name="T8" fmla="*/ 16925495 w 133"/>
              <a:gd name="T9" fmla="*/ 3488018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132" y="25"/>
                </a:moveTo>
                <a:lnTo>
                  <a:pt x="0" y="33"/>
                </a:lnTo>
                <a:lnTo>
                  <a:pt x="0" y="9"/>
                </a:lnTo>
                <a:lnTo>
                  <a:pt x="124" y="0"/>
                </a:lnTo>
                <a:lnTo>
                  <a:pt x="132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87">
            <a:extLst>
              <a:ext uri="{FF2B5EF4-FFF2-40B4-BE49-F238E27FC236}">
                <a16:creationId xmlns:a16="http://schemas.microsoft.com/office/drawing/2014/main" id="{14E63E66-8D7D-A642-ABE3-3BED0A21C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6796" y="8035617"/>
            <a:ext cx="144500" cy="38533"/>
          </a:xfrm>
          <a:custGeom>
            <a:avLst/>
            <a:gdLst>
              <a:gd name="T0" fmla="*/ 16800252 w 134"/>
              <a:gd name="T1" fmla="*/ 3488018 h 34"/>
              <a:gd name="T2" fmla="*/ 0 w 134"/>
              <a:gd name="T3" fmla="*/ 4604124 h 34"/>
              <a:gd name="T4" fmla="*/ 0 w 134"/>
              <a:gd name="T5" fmla="*/ 1116106 h 34"/>
              <a:gd name="T6" fmla="*/ 16800252 w 134"/>
              <a:gd name="T7" fmla="*/ 0 h 34"/>
              <a:gd name="T8" fmla="*/ 16800252 w 134"/>
              <a:gd name="T9" fmla="*/ 3488018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34">
                <a:moveTo>
                  <a:pt x="133" y="25"/>
                </a:moveTo>
                <a:lnTo>
                  <a:pt x="0" y="33"/>
                </a:lnTo>
                <a:lnTo>
                  <a:pt x="0" y="8"/>
                </a:lnTo>
                <a:lnTo>
                  <a:pt x="133" y="0"/>
                </a:lnTo>
                <a:lnTo>
                  <a:pt x="133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88">
            <a:extLst>
              <a:ext uri="{FF2B5EF4-FFF2-40B4-BE49-F238E27FC236}">
                <a16:creationId xmlns:a16="http://schemas.microsoft.com/office/drawing/2014/main" id="{F50BDD0D-23D8-B740-812C-6DB32515A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7796" y="8054884"/>
            <a:ext cx="144500" cy="38533"/>
          </a:xfrm>
          <a:custGeom>
            <a:avLst/>
            <a:gdLst>
              <a:gd name="T0" fmla="*/ 16925495 w 133"/>
              <a:gd name="T1" fmla="*/ 3488018 h 34"/>
              <a:gd name="T2" fmla="*/ 0 w 133"/>
              <a:gd name="T3" fmla="*/ 4604124 h 34"/>
              <a:gd name="T4" fmla="*/ 0 w 133"/>
              <a:gd name="T5" fmla="*/ 1255806 h 34"/>
              <a:gd name="T6" fmla="*/ 16925495 w 133"/>
              <a:gd name="T7" fmla="*/ 0 h 34"/>
              <a:gd name="T8" fmla="*/ 16925495 w 133"/>
              <a:gd name="T9" fmla="*/ 3488018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132" y="25"/>
                </a:moveTo>
                <a:lnTo>
                  <a:pt x="0" y="33"/>
                </a:lnTo>
                <a:lnTo>
                  <a:pt x="0" y="9"/>
                </a:lnTo>
                <a:lnTo>
                  <a:pt x="132" y="0"/>
                </a:lnTo>
                <a:lnTo>
                  <a:pt x="132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89">
            <a:extLst>
              <a:ext uri="{FF2B5EF4-FFF2-40B4-BE49-F238E27FC236}">
                <a16:creationId xmlns:a16="http://schemas.microsoft.com/office/drawing/2014/main" id="{93527734-355B-6D4C-9A3B-BB8C81E55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8795" y="8074151"/>
            <a:ext cx="144500" cy="48167"/>
          </a:xfrm>
          <a:custGeom>
            <a:avLst/>
            <a:gdLst>
              <a:gd name="T0" fmla="*/ 16925495 w 133"/>
              <a:gd name="T1" fmla="*/ 3571497 h 42"/>
              <a:gd name="T2" fmla="*/ 0 w 133"/>
              <a:gd name="T3" fmla="*/ 5857497 h 42"/>
              <a:gd name="T4" fmla="*/ 0 w 133"/>
              <a:gd name="T5" fmla="*/ 2286000 h 42"/>
              <a:gd name="T6" fmla="*/ 16925495 w 133"/>
              <a:gd name="T7" fmla="*/ 0 h 42"/>
              <a:gd name="T8" fmla="*/ 16925495 w 133"/>
              <a:gd name="T9" fmla="*/ 3571497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42">
                <a:moveTo>
                  <a:pt x="132" y="25"/>
                </a:moveTo>
                <a:lnTo>
                  <a:pt x="0" y="41"/>
                </a:lnTo>
                <a:lnTo>
                  <a:pt x="0" y="16"/>
                </a:lnTo>
                <a:lnTo>
                  <a:pt x="132" y="0"/>
                </a:lnTo>
                <a:lnTo>
                  <a:pt x="132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90">
            <a:extLst>
              <a:ext uri="{FF2B5EF4-FFF2-40B4-BE49-F238E27FC236}">
                <a16:creationId xmlns:a16="http://schemas.microsoft.com/office/drawing/2014/main" id="{C3E86320-DD22-8347-B640-160B8726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794" y="8103051"/>
            <a:ext cx="144500" cy="38533"/>
          </a:xfrm>
          <a:custGeom>
            <a:avLst/>
            <a:gdLst>
              <a:gd name="T0" fmla="*/ 16925495 w 133"/>
              <a:gd name="T1" fmla="*/ 3488018 h 34"/>
              <a:gd name="T2" fmla="*/ 0 w 133"/>
              <a:gd name="T3" fmla="*/ 4604124 h 34"/>
              <a:gd name="T4" fmla="*/ 0 w 133"/>
              <a:gd name="T5" fmla="*/ 1116106 h 34"/>
              <a:gd name="T6" fmla="*/ 16925495 w 133"/>
              <a:gd name="T7" fmla="*/ 0 h 34"/>
              <a:gd name="T8" fmla="*/ 16925495 w 133"/>
              <a:gd name="T9" fmla="*/ 3488018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132" y="25"/>
                </a:moveTo>
                <a:lnTo>
                  <a:pt x="0" y="33"/>
                </a:lnTo>
                <a:lnTo>
                  <a:pt x="0" y="8"/>
                </a:lnTo>
                <a:lnTo>
                  <a:pt x="132" y="0"/>
                </a:lnTo>
                <a:lnTo>
                  <a:pt x="132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91">
            <a:extLst>
              <a:ext uri="{FF2B5EF4-FFF2-40B4-BE49-F238E27FC236}">
                <a16:creationId xmlns:a16="http://schemas.microsoft.com/office/drawing/2014/main" id="{6F5B5D4E-F7D5-6243-8144-A0011328B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0794" y="8127133"/>
            <a:ext cx="144500" cy="38533"/>
          </a:xfrm>
          <a:custGeom>
            <a:avLst/>
            <a:gdLst>
              <a:gd name="T0" fmla="*/ 16800252 w 134"/>
              <a:gd name="T1" fmla="*/ 3348691 h 34"/>
              <a:gd name="T2" fmla="*/ 0 w 134"/>
              <a:gd name="T3" fmla="*/ 4604124 h 34"/>
              <a:gd name="T4" fmla="*/ 0 w 134"/>
              <a:gd name="T5" fmla="*/ 1116106 h 34"/>
              <a:gd name="T6" fmla="*/ 16800252 w 134"/>
              <a:gd name="T7" fmla="*/ 0 h 34"/>
              <a:gd name="T8" fmla="*/ 16800252 w 134"/>
              <a:gd name="T9" fmla="*/ 3348691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34">
                <a:moveTo>
                  <a:pt x="133" y="24"/>
                </a:moveTo>
                <a:lnTo>
                  <a:pt x="0" y="33"/>
                </a:lnTo>
                <a:lnTo>
                  <a:pt x="0" y="8"/>
                </a:lnTo>
                <a:lnTo>
                  <a:pt x="133" y="0"/>
                </a:lnTo>
                <a:lnTo>
                  <a:pt x="133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2">
            <a:extLst>
              <a:ext uri="{FF2B5EF4-FFF2-40B4-BE49-F238E27FC236}">
                <a16:creationId xmlns:a16="http://schemas.microsoft.com/office/drawing/2014/main" id="{CD046F30-8B9C-5040-9C81-5B88D831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1793" y="8146399"/>
            <a:ext cx="144500" cy="48167"/>
          </a:xfrm>
          <a:custGeom>
            <a:avLst/>
            <a:gdLst>
              <a:gd name="T0" fmla="*/ 16925495 w 133"/>
              <a:gd name="T1" fmla="*/ 3571497 h 42"/>
              <a:gd name="T2" fmla="*/ 0 w 133"/>
              <a:gd name="T3" fmla="*/ 5857497 h 42"/>
              <a:gd name="T4" fmla="*/ 0 w 133"/>
              <a:gd name="T5" fmla="*/ 2428875 h 42"/>
              <a:gd name="T6" fmla="*/ 16925495 w 133"/>
              <a:gd name="T7" fmla="*/ 0 h 42"/>
              <a:gd name="T8" fmla="*/ 16925495 w 133"/>
              <a:gd name="T9" fmla="*/ 3571497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42">
                <a:moveTo>
                  <a:pt x="132" y="25"/>
                </a:moveTo>
                <a:lnTo>
                  <a:pt x="0" y="41"/>
                </a:lnTo>
                <a:lnTo>
                  <a:pt x="0" y="17"/>
                </a:lnTo>
                <a:lnTo>
                  <a:pt x="132" y="0"/>
                </a:lnTo>
                <a:lnTo>
                  <a:pt x="132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93">
            <a:extLst>
              <a:ext uri="{FF2B5EF4-FFF2-40B4-BE49-F238E27FC236}">
                <a16:creationId xmlns:a16="http://schemas.microsoft.com/office/drawing/2014/main" id="{B2C4C78D-3481-BC4A-9091-27130046B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792" y="8175300"/>
            <a:ext cx="144500" cy="48167"/>
          </a:xfrm>
          <a:custGeom>
            <a:avLst/>
            <a:gdLst>
              <a:gd name="T0" fmla="*/ 16925495 w 133"/>
              <a:gd name="T1" fmla="*/ 3571497 h 42"/>
              <a:gd name="T2" fmla="*/ 1025907 w 133"/>
              <a:gd name="T3" fmla="*/ 5857497 h 42"/>
              <a:gd name="T4" fmla="*/ 0 w 133"/>
              <a:gd name="T5" fmla="*/ 2286000 h 42"/>
              <a:gd name="T6" fmla="*/ 16925495 w 133"/>
              <a:gd name="T7" fmla="*/ 0 h 42"/>
              <a:gd name="T8" fmla="*/ 16925495 w 133"/>
              <a:gd name="T9" fmla="*/ 3571497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42">
                <a:moveTo>
                  <a:pt x="132" y="25"/>
                </a:moveTo>
                <a:lnTo>
                  <a:pt x="8" y="41"/>
                </a:lnTo>
                <a:lnTo>
                  <a:pt x="0" y="16"/>
                </a:lnTo>
                <a:lnTo>
                  <a:pt x="132" y="0"/>
                </a:lnTo>
                <a:lnTo>
                  <a:pt x="132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94">
            <a:extLst>
              <a:ext uri="{FF2B5EF4-FFF2-40B4-BE49-F238E27FC236}">
                <a16:creationId xmlns:a16="http://schemas.microsoft.com/office/drawing/2014/main" id="{4643A24F-30B2-0849-A12E-CCEC3E05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3792" y="8199384"/>
            <a:ext cx="154134" cy="48167"/>
          </a:xfrm>
          <a:custGeom>
            <a:avLst/>
            <a:gdLst>
              <a:gd name="T0" fmla="*/ 18045448 w 142"/>
              <a:gd name="T1" fmla="*/ 3571497 h 42"/>
              <a:gd name="T2" fmla="*/ 1023870 w 142"/>
              <a:gd name="T3" fmla="*/ 5857497 h 42"/>
              <a:gd name="T4" fmla="*/ 0 w 142"/>
              <a:gd name="T5" fmla="*/ 2286000 h 42"/>
              <a:gd name="T6" fmla="*/ 16893862 w 142"/>
              <a:gd name="T7" fmla="*/ 0 h 42"/>
              <a:gd name="T8" fmla="*/ 18045448 w 142"/>
              <a:gd name="T9" fmla="*/ 3571497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42">
                <a:moveTo>
                  <a:pt x="141" y="25"/>
                </a:moveTo>
                <a:lnTo>
                  <a:pt x="8" y="41"/>
                </a:lnTo>
                <a:lnTo>
                  <a:pt x="0" y="16"/>
                </a:lnTo>
                <a:lnTo>
                  <a:pt x="132" y="0"/>
                </a:lnTo>
                <a:lnTo>
                  <a:pt x="141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95">
            <a:extLst>
              <a:ext uri="{FF2B5EF4-FFF2-40B4-BE49-F238E27FC236}">
                <a16:creationId xmlns:a16="http://schemas.microsoft.com/office/drawing/2014/main" id="{DA1B2844-42AE-8F49-A0E0-E274702E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4425" y="8228285"/>
            <a:ext cx="144500" cy="48167"/>
          </a:xfrm>
          <a:custGeom>
            <a:avLst/>
            <a:gdLst>
              <a:gd name="T0" fmla="*/ 16925495 w 133"/>
              <a:gd name="T1" fmla="*/ 3428622 h 42"/>
              <a:gd name="T2" fmla="*/ 0 w 133"/>
              <a:gd name="T3" fmla="*/ 5857497 h 42"/>
              <a:gd name="T4" fmla="*/ 0 w 133"/>
              <a:gd name="T5" fmla="*/ 2286000 h 42"/>
              <a:gd name="T6" fmla="*/ 15899588 w 133"/>
              <a:gd name="T7" fmla="*/ 0 h 42"/>
              <a:gd name="T8" fmla="*/ 16925495 w 133"/>
              <a:gd name="T9" fmla="*/ 3428622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42">
                <a:moveTo>
                  <a:pt x="132" y="24"/>
                </a:moveTo>
                <a:lnTo>
                  <a:pt x="0" y="41"/>
                </a:lnTo>
                <a:lnTo>
                  <a:pt x="0" y="16"/>
                </a:lnTo>
                <a:lnTo>
                  <a:pt x="124" y="0"/>
                </a:lnTo>
                <a:lnTo>
                  <a:pt x="132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96">
            <a:extLst>
              <a:ext uri="{FF2B5EF4-FFF2-40B4-BE49-F238E27FC236}">
                <a16:creationId xmlns:a16="http://schemas.microsoft.com/office/drawing/2014/main" id="{1FBC8A74-59EB-C84D-9DE5-0BC7AFBB0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424" y="8262000"/>
            <a:ext cx="144500" cy="38533"/>
          </a:xfrm>
          <a:custGeom>
            <a:avLst/>
            <a:gdLst>
              <a:gd name="T0" fmla="*/ 16925495 w 133"/>
              <a:gd name="T1" fmla="*/ 2232212 h 34"/>
              <a:gd name="T2" fmla="*/ 0 w 133"/>
              <a:gd name="T3" fmla="*/ 4604124 h 34"/>
              <a:gd name="T4" fmla="*/ 0 w 133"/>
              <a:gd name="T5" fmla="*/ 1116106 h 34"/>
              <a:gd name="T6" fmla="*/ 16925495 w 133"/>
              <a:gd name="T7" fmla="*/ 0 h 34"/>
              <a:gd name="T8" fmla="*/ 16925495 w 133"/>
              <a:gd name="T9" fmla="*/ 2232212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132" y="16"/>
                </a:moveTo>
                <a:lnTo>
                  <a:pt x="0" y="33"/>
                </a:lnTo>
                <a:lnTo>
                  <a:pt x="0" y="8"/>
                </a:lnTo>
                <a:lnTo>
                  <a:pt x="132" y="0"/>
                </a:lnTo>
                <a:lnTo>
                  <a:pt x="132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97">
            <a:extLst>
              <a:ext uri="{FF2B5EF4-FFF2-40B4-BE49-F238E27FC236}">
                <a16:creationId xmlns:a16="http://schemas.microsoft.com/office/drawing/2014/main" id="{D46E97E2-04F1-274C-A942-72D8E5A0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6423" y="8290900"/>
            <a:ext cx="144500" cy="38533"/>
          </a:xfrm>
          <a:custGeom>
            <a:avLst/>
            <a:gdLst>
              <a:gd name="T0" fmla="*/ 16925495 w 133"/>
              <a:gd name="T1" fmla="*/ 3348691 h 34"/>
              <a:gd name="T2" fmla="*/ 0 w 133"/>
              <a:gd name="T3" fmla="*/ 4604124 h 34"/>
              <a:gd name="T4" fmla="*/ 0 w 133"/>
              <a:gd name="T5" fmla="*/ 2232212 h 34"/>
              <a:gd name="T6" fmla="*/ 16925495 w 133"/>
              <a:gd name="T7" fmla="*/ 0 h 34"/>
              <a:gd name="T8" fmla="*/ 16925495 w 133"/>
              <a:gd name="T9" fmla="*/ 3348691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132" y="24"/>
                </a:moveTo>
                <a:lnTo>
                  <a:pt x="0" y="33"/>
                </a:lnTo>
                <a:lnTo>
                  <a:pt x="0" y="16"/>
                </a:lnTo>
                <a:lnTo>
                  <a:pt x="132" y="0"/>
                </a:lnTo>
                <a:lnTo>
                  <a:pt x="132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98">
            <a:extLst>
              <a:ext uri="{FF2B5EF4-FFF2-40B4-BE49-F238E27FC236}">
                <a16:creationId xmlns:a16="http://schemas.microsoft.com/office/drawing/2014/main" id="{5260D94F-18EC-B647-808C-1903AF94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423" y="8319800"/>
            <a:ext cx="144500" cy="38533"/>
          </a:xfrm>
          <a:custGeom>
            <a:avLst/>
            <a:gdLst>
              <a:gd name="T0" fmla="*/ 16800252 w 134"/>
              <a:gd name="T1" fmla="*/ 3291477 h 35"/>
              <a:gd name="T2" fmla="*/ 0 w 134"/>
              <a:gd name="T3" fmla="*/ 4476569 h 35"/>
              <a:gd name="T4" fmla="*/ 0 w 134"/>
              <a:gd name="T5" fmla="*/ 1185091 h 35"/>
              <a:gd name="T6" fmla="*/ 16800252 w 134"/>
              <a:gd name="T7" fmla="*/ 0 h 35"/>
              <a:gd name="T8" fmla="*/ 16800252 w 134"/>
              <a:gd name="T9" fmla="*/ 3291477 h 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35">
                <a:moveTo>
                  <a:pt x="133" y="25"/>
                </a:moveTo>
                <a:lnTo>
                  <a:pt x="0" y="34"/>
                </a:lnTo>
                <a:lnTo>
                  <a:pt x="0" y="9"/>
                </a:lnTo>
                <a:lnTo>
                  <a:pt x="133" y="0"/>
                </a:lnTo>
                <a:lnTo>
                  <a:pt x="133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99">
            <a:extLst>
              <a:ext uri="{FF2B5EF4-FFF2-40B4-BE49-F238E27FC236}">
                <a16:creationId xmlns:a16="http://schemas.microsoft.com/office/drawing/2014/main" id="{746EB75D-B087-3147-A339-F0B2E773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422" y="8334251"/>
            <a:ext cx="144500" cy="38533"/>
          </a:xfrm>
          <a:custGeom>
            <a:avLst/>
            <a:gdLst>
              <a:gd name="T0" fmla="*/ 16925495 w 133"/>
              <a:gd name="T1" fmla="*/ 3488018 h 34"/>
              <a:gd name="T2" fmla="*/ 0 w 133"/>
              <a:gd name="T3" fmla="*/ 4604124 h 34"/>
              <a:gd name="T4" fmla="*/ 0 w 133"/>
              <a:gd name="T5" fmla="*/ 1116106 h 34"/>
              <a:gd name="T6" fmla="*/ 16925495 w 133"/>
              <a:gd name="T7" fmla="*/ 0 h 34"/>
              <a:gd name="T8" fmla="*/ 16925495 w 133"/>
              <a:gd name="T9" fmla="*/ 3488018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132" y="25"/>
                </a:moveTo>
                <a:lnTo>
                  <a:pt x="0" y="33"/>
                </a:lnTo>
                <a:lnTo>
                  <a:pt x="0" y="8"/>
                </a:lnTo>
                <a:lnTo>
                  <a:pt x="132" y="0"/>
                </a:lnTo>
                <a:lnTo>
                  <a:pt x="132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0">
            <a:extLst>
              <a:ext uri="{FF2B5EF4-FFF2-40B4-BE49-F238E27FC236}">
                <a16:creationId xmlns:a16="http://schemas.microsoft.com/office/drawing/2014/main" id="{2FD3F037-1435-674E-90A6-795FAFFD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421" y="8343885"/>
            <a:ext cx="144500" cy="28900"/>
          </a:xfrm>
          <a:custGeom>
            <a:avLst/>
            <a:gdLst>
              <a:gd name="T0" fmla="*/ 16925495 w 133"/>
              <a:gd name="T1" fmla="*/ 3355364 h 26"/>
              <a:gd name="T2" fmla="*/ 0 w 133"/>
              <a:gd name="T3" fmla="*/ 3355364 h 26"/>
              <a:gd name="T4" fmla="*/ 0 w 133"/>
              <a:gd name="T5" fmla="*/ 1207843 h 26"/>
              <a:gd name="T6" fmla="*/ 16925495 w 133"/>
              <a:gd name="T7" fmla="*/ 0 h 26"/>
              <a:gd name="T8" fmla="*/ 16925495 w 133"/>
              <a:gd name="T9" fmla="*/ 335536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132" y="25"/>
                </a:moveTo>
                <a:lnTo>
                  <a:pt x="0" y="25"/>
                </a:lnTo>
                <a:lnTo>
                  <a:pt x="0" y="9"/>
                </a:lnTo>
                <a:lnTo>
                  <a:pt x="132" y="0"/>
                </a:lnTo>
                <a:lnTo>
                  <a:pt x="132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1">
            <a:extLst>
              <a:ext uri="{FF2B5EF4-FFF2-40B4-BE49-F238E27FC236}">
                <a16:creationId xmlns:a16="http://schemas.microsoft.com/office/drawing/2014/main" id="{29AEA910-B451-CC42-A095-16245E276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5" y="8353518"/>
            <a:ext cx="144500" cy="19267"/>
          </a:xfrm>
          <a:custGeom>
            <a:avLst/>
            <a:gdLst>
              <a:gd name="T0" fmla="*/ 16800252 w 134"/>
              <a:gd name="T1" fmla="*/ 2232212 h 17"/>
              <a:gd name="T2" fmla="*/ 0 w 134"/>
              <a:gd name="T3" fmla="*/ 2232212 h 17"/>
              <a:gd name="T4" fmla="*/ 0 w 134"/>
              <a:gd name="T5" fmla="*/ 0 h 17"/>
              <a:gd name="T6" fmla="*/ 16800252 w 134"/>
              <a:gd name="T7" fmla="*/ 0 h 17"/>
              <a:gd name="T8" fmla="*/ 16800252 w 134"/>
              <a:gd name="T9" fmla="*/ 2232212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17">
                <a:moveTo>
                  <a:pt x="133" y="16"/>
                </a:moveTo>
                <a:lnTo>
                  <a:pt x="0" y="16"/>
                </a:lnTo>
                <a:lnTo>
                  <a:pt x="0" y="0"/>
                </a:lnTo>
                <a:lnTo>
                  <a:pt x="133" y="0"/>
                </a:lnTo>
                <a:lnTo>
                  <a:pt x="133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02">
            <a:extLst>
              <a:ext uri="{FF2B5EF4-FFF2-40B4-BE49-F238E27FC236}">
                <a16:creationId xmlns:a16="http://schemas.microsoft.com/office/drawing/2014/main" id="{DECCB0D6-7843-0B48-985A-F823BBC0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605" y="8343885"/>
            <a:ext cx="144500" cy="28900"/>
          </a:xfrm>
          <a:custGeom>
            <a:avLst/>
            <a:gdLst>
              <a:gd name="T0" fmla="*/ 16800252 w 134"/>
              <a:gd name="T1" fmla="*/ 3355364 h 26"/>
              <a:gd name="T2" fmla="*/ 0 w 134"/>
              <a:gd name="T3" fmla="*/ 3355364 h 26"/>
              <a:gd name="T4" fmla="*/ 0 w 134"/>
              <a:gd name="T5" fmla="*/ 0 h 26"/>
              <a:gd name="T6" fmla="*/ 16800252 w 134"/>
              <a:gd name="T7" fmla="*/ 0 h 26"/>
              <a:gd name="T8" fmla="*/ 16800252 w 134"/>
              <a:gd name="T9" fmla="*/ 335536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26">
                <a:moveTo>
                  <a:pt x="133" y="25"/>
                </a:moveTo>
                <a:lnTo>
                  <a:pt x="0" y="25"/>
                </a:lnTo>
                <a:lnTo>
                  <a:pt x="0" y="0"/>
                </a:lnTo>
                <a:lnTo>
                  <a:pt x="133" y="0"/>
                </a:lnTo>
                <a:lnTo>
                  <a:pt x="133" y="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3">
            <a:extLst>
              <a:ext uri="{FF2B5EF4-FFF2-40B4-BE49-F238E27FC236}">
                <a16:creationId xmlns:a16="http://schemas.microsoft.com/office/drawing/2014/main" id="{F9F5B81F-9712-4C44-8F65-06F424F5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419" y="8329433"/>
            <a:ext cx="144500" cy="38533"/>
          </a:xfrm>
          <a:custGeom>
            <a:avLst/>
            <a:gdLst>
              <a:gd name="T0" fmla="*/ 16925495 w 133"/>
              <a:gd name="T1" fmla="*/ 4604124 h 34"/>
              <a:gd name="T2" fmla="*/ 0 w 133"/>
              <a:gd name="T3" fmla="*/ 3488018 h 34"/>
              <a:gd name="T4" fmla="*/ 0 w 133"/>
              <a:gd name="T5" fmla="*/ 0 h 34"/>
              <a:gd name="T6" fmla="*/ 16925495 w 133"/>
              <a:gd name="T7" fmla="*/ 1116106 h 34"/>
              <a:gd name="T8" fmla="*/ 16925495 w 133"/>
              <a:gd name="T9" fmla="*/ 4604124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132" y="33"/>
                </a:moveTo>
                <a:lnTo>
                  <a:pt x="0" y="25"/>
                </a:lnTo>
                <a:lnTo>
                  <a:pt x="0" y="0"/>
                </a:lnTo>
                <a:lnTo>
                  <a:pt x="132" y="8"/>
                </a:lnTo>
                <a:lnTo>
                  <a:pt x="132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4">
            <a:extLst>
              <a:ext uri="{FF2B5EF4-FFF2-40B4-BE49-F238E27FC236}">
                <a16:creationId xmlns:a16="http://schemas.microsoft.com/office/drawing/2014/main" id="{9D6F086B-CCAA-FF43-B8BC-2C9D81C0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603" y="8310167"/>
            <a:ext cx="144500" cy="38533"/>
          </a:xfrm>
          <a:custGeom>
            <a:avLst/>
            <a:gdLst>
              <a:gd name="T0" fmla="*/ 16925495 w 133"/>
              <a:gd name="T1" fmla="*/ 4604124 h 34"/>
              <a:gd name="T2" fmla="*/ 0 w 133"/>
              <a:gd name="T3" fmla="*/ 2371912 h 34"/>
              <a:gd name="T4" fmla="*/ 0 w 133"/>
              <a:gd name="T5" fmla="*/ 0 h 34"/>
              <a:gd name="T6" fmla="*/ 16925495 w 133"/>
              <a:gd name="T7" fmla="*/ 1116106 h 34"/>
              <a:gd name="T8" fmla="*/ 16925495 w 133"/>
              <a:gd name="T9" fmla="*/ 4604124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132" y="33"/>
                </a:moveTo>
                <a:lnTo>
                  <a:pt x="0" y="17"/>
                </a:lnTo>
                <a:lnTo>
                  <a:pt x="0" y="0"/>
                </a:lnTo>
                <a:lnTo>
                  <a:pt x="132" y="8"/>
                </a:lnTo>
                <a:lnTo>
                  <a:pt x="132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5">
            <a:extLst>
              <a:ext uri="{FF2B5EF4-FFF2-40B4-BE49-F238E27FC236}">
                <a16:creationId xmlns:a16="http://schemas.microsoft.com/office/drawing/2014/main" id="{5326C6AF-7A95-2F40-9E49-FDFE3326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603" y="8271633"/>
            <a:ext cx="154134" cy="48167"/>
          </a:xfrm>
          <a:custGeom>
            <a:avLst/>
            <a:gdLst>
              <a:gd name="T0" fmla="*/ 17021577 w 142"/>
              <a:gd name="T1" fmla="*/ 5857497 h 42"/>
              <a:gd name="T2" fmla="*/ 0 w 142"/>
              <a:gd name="T3" fmla="*/ 3571497 h 42"/>
              <a:gd name="T4" fmla="*/ 1151944 w 142"/>
              <a:gd name="T5" fmla="*/ 0 h 42"/>
              <a:gd name="T6" fmla="*/ 18045448 w 142"/>
              <a:gd name="T7" fmla="*/ 2428875 h 42"/>
              <a:gd name="T8" fmla="*/ 17021577 w 142"/>
              <a:gd name="T9" fmla="*/ 5857497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42">
                <a:moveTo>
                  <a:pt x="133" y="41"/>
                </a:moveTo>
                <a:lnTo>
                  <a:pt x="0" y="25"/>
                </a:lnTo>
                <a:lnTo>
                  <a:pt x="9" y="0"/>
                </a:lnTo>
                <a:lnTo>
                  <a:pt x="141" y="17"/>
                </a:lnTo>
                <a:lnTo>
                  <a:pt x="133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06">
            <a:extLst>
              <a:ext uri="{FF2B5EF4-FFF2-40B4-BE49-F238E27FC236}">
                <a16:creationId xmlns:a16="http://schemas.microsoft.com/office/drawing/2014/main" id="{725ECA53-9542-CD49-91CD-B19BE1966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235" y="8237918"/>
            <a:ext cx="144500" cy="48167"/>
          </a:xfrm>
          <a:custGeom>
            <a:avLst/>
            <a:gdLst>
              <a:gd name="T0" fmla="*/ 15899588 w 133"/>
              <a:gd name="T1" fmla="*/ 5857497 h 42"/>
              <a:gd name="T2" fmla="*/ 0 w 133"/>
              <a:gd name="T3" fmla="*/ 2286000 h 42"/>
              <a:gd name="T4" fmla="*/ 0 w 133"/>
              <a:gd name="T5" fmla="*/ 0 h 42"/>
              <a:gd name="T6" fmla="*/ 16925495 w 133"/>
              <a:gd name="T7" fmla="*/ 2286000 h 42"/>
              <a:gd name="T8" fmla="*/ 15899588 w 133"/>
              <a:gd name="T9" fmla="*/ 5857497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42">
                <a:moveTo>
                  <a:pt x="124" y="41"/>
                </a:moveTo>
                <a:lnTo>
                  <a:pt x="0" y="16"/>
                </a:lnTo>
                <a:lnTo>
                  <a:pt x="0" y="0"/>
                </a:lnTo>
                <a:lnTo>
                  <a:pt x="132" y="16"/>
                </a:lnTo>
                <a:lnTo>
                  <a:pt x="124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07">
            <a:extLst>
              <a:ext uri="{FF2B5EF4-FFF2-40B4-BE49-F238E27FC236}">
                <a16:creationId xmlns:a16="http://schemas.microsoft.com/office/drawing/2014/main" id="{80DC0995-50BE-7F48-A2AF-34470103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235" y="8189751"/>
            <a:ext cx="144500" cy="48167"/>
          </a:xfrm>
          <a:custGeom>
            <a:avLst/>
            <a:gdLst>
              <a:gd name="T0" fmla="*/ 16925495 w 133"/>
              <a:gd name="T1" fmla="*/ 5724599 h 43"/>
              <a:gd name="T2" fmla="*/ 0 w 133"/>
              <a:gd name="T3" fmla="*/ 2317012 h 43"/>
              <a:gd name="T4" fmla="*/ 0 w 133"/>
              <a:gd name="T5" fmla="*/ 0 h 43"/>
              <a:gd name="T6" fmla="*/ 16925495 w 133"/>
              <a:gd name="T7" fmla="*/ 3407587 h 43"/>
              <a:gd name="T8" fmla="*/ 16925495 w 133"/>
              <a:gd name="T9" fmla="*/ 5724599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43">
                <a:moveTo>
                  <a:pt x="132" y="42"/>
                </a:moveTo>
                <a:lnTo>
                  <a:pt x="0" y="17"/>
                </a:lnTo>
                <a:lnTo>
                  <a:pt x="0" y="0"/>
                </a:lnTo>
                <a:lnTo>
                  <a:pt x="132" y="25"/>
                </a:lnTo>
                <a:lnTo>
                  <a:pt x="132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08">
            <a:extLst>
              <a:ext uri="{FF2B5EF4-FFF2-40B4-BE49-F238E27FC236}">
                <a16:creationId xmlns:a16="http://schemas.microsoft.com/office/drawing/2014/main" id="{6DE86404-DF58-B547-8663-E0F718A3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867" y="8127133"/>
            <a:ext cx="144500" cy="52985"/>
          </a:xfrm>
          <a:custGeom>
            <a:avLst/>
            <a:gdLst>
              <a:gd name="T0" fmla="*/ 15899588 w 133"/>
              <a:gd name="T1" fmla="*/ 5977236 h 50"/>
              <a:gd name="T2" fmla="*/ 0 w 133"/>
              <a:gd name="T3" fmla="*/ 1951665 h 50"/>
              <a:gd name="T4" fmla="*/ 0 w 133"/>
              <a:gd name="T5" fmla="*/ 0 h 50"/>
              <a:gd name="T6" fmla="*/ 16925495 w 133"/>
              <a:gd name="T7" fmla="*/ 4025571 h 50"/>
              <a:gd name="T8" fmla="*/ 15899588 w 133"/>
              <a:gd name="T9" fmla="*/ 5977236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50">
                <a:moveTo>
                  <a:pt x="124" y="49"/>
                </a:moveTo>
                <a:lnTo>
                  <a:pt x="0" y="16"/>
                </a:lnTo>
                <a:lnTo>
                  <a:pt x="0" y="0"/>
                </a:lnTo>
                <a:lnTo>
                  <a:pt x="132" y="33"/>
                </a:lnTo>
                <a:lnTo>
                  <a:pt x="124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09">
            <a:extLst>
              <a:ext uri="{FF2B5EF4-FFF2-40B4-BE49-F238E27FC236}">
                <a16:creationId xmlns:a16="http://schemas.microsoft.com/office/drawing/2014/main" id="{C616C8CA-788E-D445-9AC6-56196A963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500" y="8045251"/>
            <a:ext cx="144500" cy="62615"/>
          </a:xfrm>
          <a:custGeom>
            <a:avLst/>
            <a:gdLst>
              <a:gd name="T0" fmla="*/ 15663294 w 134"/>
              <a:gd name="T1" fmla="*/ 7095980 h 59"/>
              <a:gd name="T2" fmla="*/ 15663294 w 134"/>
              <a:gd name="T3" fmla="*/ 7095980 h 59"/>
              <a:gd name="T4" fmla="*/ 0 w 134"/>
              <a:gd name="T5" fmla="*/ 2079790 h 59"/>
              <a:gd name="T6" fmla="*/ 1136958 w 134"/>
              <a:gd name="T7" fmla="*/ 0 h 59"/>
              <a:gd name="T8" fmla="*/ 16800252 w 134"/>
              <a:gd name="T9" fmla="*/ 5016190 h 59"/>
              <a:gd name="T10" fmla="*/ 15663294 w 134"/>
              <a:gd name="T11" fmla="*/ 7095980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" h="59">
                <a:moveTo>
                  <a:pt x="124" y="58"/>
                </a:moveTo>
                <a:lnTo>
                  <a:pt x="124" y="58"/>
                </a:lnTo>
                <a:cubicBezTo>
                  <a:pt x="83" y="50"/>
                  <a:pt x="42" y="33"/>
                  <a:pt x="0" y="17"/>
                </a:cubicBezTo>
                <a:cubicBezTo>
                  <a:pt x="9" y="0"/>
                  <a:pt x="9" y="0"/>
                  <a:pt x="9" y="0"/>
                </a:cubicBezTo>
                <a:cubicBezTo>
                  <a:pt x="50" y="17"/>
                  <a:pt x="91" y="33"/>
                  <a:pt x="133" y="41"/>
                </a:cubicBezTo>
                <a:lnTo>
                  <a:pt x="124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0">
            <a:extLst>
              <a:ext uri="{FF2B5EF4-FFF2-40B4-BE49-F238E27FC236}">
                <a16:creationId xmlns:a16="http://schemas.microsoft.com/office/drawing/2014/main" id="{D62BE9BA-9372-3548-81CE-BBE75759B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215" y="7900750"/>
            <a:ext cx="125234" cy="110782"/>
          </a:xfrm>
          <a:custGeom>
            <a:avLst/>
            <a:gdLst>
              <a:gd name="T0" fmla="*/ 13547095 w 116"/>
              <a:gd name="T1" fmla="*/ 13197993 h 100"/>
              <a:gd name="T2" fmla="*/ 13547095 w 116"/>
              <a:gd name="T3" fmla="*/ 13197993 h 100"/>
              <a:gd name="T4" fmla="*/ 6203704 w 116"/>
              <a:gd name="T5" fmla="*/ 7732146 h 100"/>
              <a:gd name="T6" fmla="*/ 0 w 116"/>
              <a:gd name="T7" fmla="*/ 2133031 h 100"/>
              <a:gd name="T8" fmla="*/ 2025677 w 116"/>
              <a:gd name="T9" fmla="*/ 0 h 100"/>
              <a:gd name="T10" fmla="*/ 8356053 w 116"/>
              <a:gd name="T11" fmla="*/ 6665631 h 100"/>
              <a:gd name="T12" fmla="*/ 14559756 w 116"/>
              <a:gd name="T13" fmla="*/ 11064962 h 100"/>
              <a:gd name="T14" fmla="*/ 13547095 w 116"/>
              <a:gd name="T15" fmla="*/ 13197993 h 1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" h="100">
                <a:moveTo>
                  <a:pt x="107" y="99"/>
                </a:moveTo>
                <a:lnTo>
                  <a:pt x="107" y="99"/>
                </a:lnTo>
                <a:cubicBezTo>
                  <a:pt x="90" y="83"/>
                  <a:pt x="66" y="74"/>
                  <a:pt x="49" y="58"/>
                </a:cubicBezTo>
                <a:cubicBezTo>
                  <a:pt x="33" y="50"/>
                  <a:pt x="16" y="33"/>
                  <a:pt x="0" y="16"/>
                </a:cubicBezTo>
                <a:cubicBezTo>
                  <a:pt x="16" y="0"/>
                  <a:pt x="16" y="0"/>
                  <a:pt x="16" y="0"/>
                </a:cubicBezTo>
                <a:cubicBezTo>
                  <a:pt x="33" y="16"/>
                  <a:pt x="41" y="33"/>
                  <a:pt x="66" y="50"/>
                </a:cubicBezTo>
                <a:cubicBezTo>
                  <a:pt x="82" y="58"/>
                  <a:pt x="99" y="74"/>
                  <a:pt x="115" y="83"/>
                </a:cubicBezTo>
                <a:lnTo>
                  <a:pt x="107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1">
            <a:extLst>
              <a:ext uri="{FF2B5EF4-FFF2-40B4-BE49-F238E27FC236}">
                <a16:creationId xmlns:a16="http://schemas.microsoft.com/office/drawing/2014/main" id="{B2BE6422-2019-8043-94F3-FBE76021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581" y="7669550"/>
            <a:ext cx="120418" cy="115600"/>
          </a:xfrm>
          <a:custGeom>
            <a:avLst/>
            <a:gdLst>
              <a:gd name="T0" fmla="*/ 0 w 109"/>
              <a:gd name="T1" fmla="*/ 12320764 h 108"/>
              <a:gd name="T2" fmla="*/ 0 w 109"/>
              <a:gd name="T3" fmla="*/ 12320764 h 108"/>
              <a:gd name="T4" fmla="*/ 6628988 w 109"/>
              <a:gd name="T5" fmla="*/ 5102578 h 108"/>
              <a:gd name="T6" fmla="*/ 13125076 w 109"/>
              <a:gd name="T7" fmla="*/ 0 h 108"/>
              <a:gd name="T8" fmla="*/ 14318265 w 109"/>
              <a:gd name="T9" fmla="*/ 1991078 h 108"/>
              <a:gd name="T10" fmla="*/ 7689277 w 109"/>
              <a:gd name="T11" fmla="*/ 7218186 h 108"/>
              <a:gd name="T12" fmla="*/ 2253841 w 109"/>
              <a:gd name="T13" fmla="*/ 13316303 h 108"/>
              <a:gd name="T14" fmla="*/ 0 w 109"/>
              <a:gd name="T15" fmla="*/ 12320764 h 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108">
                <a:moveTo>
                  <a:pt x="0" y="99"/>
                </a:moveTo>
                <a:lnTo>
                  <a:pt x="0" y="99"/>
                </a:lnTo>
                <a:cubicBezTo>
                  <a:pt x="17" y="74"/>
                  <a:pt x="33" y="58"/>
                  <a:pt x="50" y="41"/>
                </a:cubicBezTo>
                <a:cubicBezTo>
                  <a:pt x="66" y="24"/>
                  <a:pt x="83" y="16"/>
                  <a:pt x="99" y="0"/>
                </a:cubicBezTo>
                <a:cubicBezTo>
                  <a:pt x="108" y="16"/>
                  <a:pt x="108" y="16"/>
                  <a:pt x="108" y="16"/>
                </a:cubicBezTo>
                <a:cubicBezTo>
                  <a:pt x="91" y="33"/>
                  <a:pt x="75" y="41"/>
                  <a:pt x="58" y="58"/>
                </a:cubicBezTo>
                <a:cubicBezTo>
                  <a:pt x="42" y="74"/>
                  <a:pt x="33" y="91"/>
                  <a:pt x="17" y="107"/>
                </a:cubicBezTo>
                <a:lnTo>
                  <a:pt x="0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12">
            <a:extLst>
              <a:ext uri="{FF2B5EF4-FFF2-40B4-BE49-F238E27FC236}">
                <a16:creationId xmlns:a16="http://schemas.microsoft.com/office/drawing/2014/main" id="{5A9C9016-E746-0149-8AA9-69167986A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600" y="7539498"/>
            <a:ext cx="144500" cy="72252"/>
          </a:xfrm>
          <a:custGeom>
            <a:avLst/>
            <a:gdLst>
              <a:gd name="T0" fmla="*/ 0 w 134"/>
              <a:gd name="T1" fmla="*/ 6316132 h 67"/>
              <a:gd name="T2" fmla="*/ 0 w 134"/>
              <a:gd name="T3" fmla="*/ 6316132 h 67"/>
              <a:gd name="T4" fmla="*/ 15789465 w 134"/>
              <a:gd name="T5" fmla="*/ 0 h 67"/>
              <a:gd name="T6" fmla="*/ 16800252 w 134"/>
              <a:gd name="T7" fmla="*/ 2147435 h 67"/>
              <a:gd name="T8" fmla="*/ 1136958 w 134"/>
              <a:gd name="T9" fmla="*/ 8337393 h 67"/>
              <a:gd name="T10" fmla="*/ 0 w 134"/>
              <a:gd name="T11" fmla="*/ 6316132 h 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" h="67">
                <a:moveTo>
                  <a:pt x="0" y="50"/>
                </a:moveTo>
                <a:lnTo>
                  <a:pt x="0" y="50"/>
                </a:lnTo>
                <a:cubicBezTo>
                  <a:pt x="42" y="33"/>
                  <a:pt x="83" y="17"/>
                  <a:pt x="125" y="0"/>
                </a:cubicBezTo>
                <a:cubicBezTo>
                  <a:pt x="133" y="17"/>
                  <a:pt x="133" y="17"/>
                  <a:pt x="133" y="17"/>
                </a:cubicBezTo>
                <a:cubicBezTo>
                  <a:pt x="91" y="33"/>
                  <a:pt x="50" y="50"/>
                  <a:pt x="9" y="66"/>
                </a:cubicBezTo>
                <a:lnTo>
                  <a:pt x="0" y="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13">
            <a:extLst>
              <a:ext uri="{FF2B5EF4-FFF2-40B4-BE49-F238E27FC236}">
                <a16:creationId xmlns:a16="http://schemas.microsoft.com/office/drawing/2014/main" id="{8E103E1F-2D12-4949-8221-6B347147E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334" y="7443165"/>
            <a:ext cx="144500" cy="62618"/>
          </a:xfrm>
          <a:custGeom>
            <a:avLst/>
            <a:gdLst>
              <a:gd name="T0" fmla="*/ 0 w 134"/>
              <a:gd name="T1" fmla="*/ 5016783 h 59"/>
              <a:gd name="T2" fmla="*/ 15789465 w 134"/>
              <a:gd name="T3" fmla="*/ 0 h 59"/>
              <a:gd name="T4" fmla="*/ 16800252 w 134"/>
              <a:gd name="T5" fmla="*/ 2080240 h 59"/>
              <a:gd name="T6" fmla="*/ 1136958 w 134"/>
              <a:gd name="T7" fmla="*/ 7096674 h 59"/>
              <a:gd name="T8" fmla="*/ 0 w 134"/>
              <a:gd name="T9" fmla="*/ 5016783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59">
                <a:moveTo>
                  <a:pt x="0" y="41"/>
                </a:moveTo>
                <a:lnTo>
                  <a:pt x="125" y="0"/>
                </a:lnTo>
                <a:lnTo>
                  <a:pt x="133" y="17"/>
                </a:lnTo>
                <a:lnTo>
                  <a:pt x="9" y="58"/>
                </a:lnTo>
                <a:lnTo>
                  <a:pt x="0" y="4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4">
            <a:extLst>
              <a:ext uri="{FF2B5EF4-FFF2-40B4-BE49-F238E27FC236}">
                <a16:creationId xmlns:a16="http://schemas.microsoft.com/office/drawing/2014/main" id="{3FA7FD79-6B3C-B342-8486-1C689C935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883" y="7351649"/>
            <a:ext cx="144500" cy="62615"/>
          </a:xfrm>
          <a:custGeom>
            <a:avLst/>
            <a:gdLst>
              <a:gd name="T0" fmla="*/ 0 w 133"/>
              <a:gd name="T1" fmla="*/ 5138613 h 59"/>
              <a:gd name="T2" fmla="*/ 16925495 w 133"/>
              <a:gd name="T3" fmla="*/ 0 h 59"/>
              <a:gd name="T4" fmla="*/ 16925495 w 133"/>
              <a:gd name="T5" fmla="*/ 2079790 h 59"/>
              <a:gd name="T6" fmla="*/ 1025907 w 133"/>
              <a:gd name="T7" fmla="*/ 7095980 h 59"/>
              <a:gd name="T8" fmla="*/ 0 w 133"/>
              <a:gd name="T9" fmla="*/ 5138613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59">
                <a:moveTo>
                  <a:pt x="0" y="42"/>
                </a:moveTo>
                <a:lnTo>
                  <a:pt x="132" y="0"/>
                </a:lnTo>
                <a:lnTo>
                  <a:pt x="132" y="17"/>
                </a:lnTo>
                <a:lnTo>
                  <a:pt x="8" y="58"/>
                </a:lnTo>
                <a:lnTo>
                  <a:pt x="0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5">
            <a:extLst>
              <a:ext uri="{FF2B5EF4-FFF2-40B4-BE49-F238E27FC236}">
                <a16:creationId xmlns:a16="http://schemas.microsoft.com/office/drawing/2014/main" id="{1CFDF220-D99C-0349-B3D3-29107AB1B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50" y="7279397"/>
            <a:ext cx="144500" cy="57800"/>
          </a:xfrm>
          <a:custGeom>
            <a:avLst/>
            <a:gdLst>
              <a:gd name="T0" fmla="*/ 0 w 134"/>
              <a:gd name="T1" fmla="*/ 4604124 h 51"/>
              <a:gd name="T2" fmla="*/ 16800252 w 134"/>
              <a:gd name="T3" fmla="*/ 0 h 51"/>
              <a:gd name="T4" fmla="*/ 16800252 w 134"/>
              <a:gd name="T5" fmla="*/ 2232212 h 51"/>
              <a:gd name="T6" fmla="*/ 1010432 w 134"/>
              <a:gd name="T7" fmla="*/ 6976035 h 51"/>
              <a:gd name="T8" fmla="*/ 0 w 134"/>
              <a:gd name="T9" fmla="*/ 4604124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51">
                <a:moveTo>
                  <a:pt x="0" y="33"/>
                </a:moveTo>
                <a:lnTo>
                  <a:pt x="133" y="0"/>
                </a:lnTo>
                <a:lnTo>
                  <a:pt x="133" y="16"/>
                </a:lnTo>
                <a:lnTo>
                  <a:pt x="8" y="50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16">
            <a:extLst>
              <a:ext uri="{FF2B5EF4-FFF2-40B4-BE49-F238E27FC236}">
                <a16:creationId xmlns:a16="http://schemas.microsoft.com/office/drawing/2014/main" id="{05238408-CEF0-5243-BCA6-D14769F07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618" y="7216782"/>
            <a:ext cx="144500" cy="57800"/>
          </a:xfrm>
          <a:custGeom>
            <a:avLst/>
            <a:gdLst>
              <a:gd name="T0" fmla="*/ 0 w 133"/>
              <a:gd name="T1" fmla="*/ 4604124 h 51"/>
              <a:gd name="T2" fmla="*/ 16925495 w 133"/>
              <a:gd name="T3" fmla="*/ 0 h 51"/>
              <a:gd name="T4" fmla="*/ 16925495 w 133"/>
              <a:gd name="T5" fmla="*/ 2371912 h 51"/>
              <a:gd name="T6" fmla="*/ 1025907 w 133"/>
              <a:gd name="T7" fmla="*/ 6976035 h 51"/>
              <a:gd name="T8" fmla="*/ 0 w 133"/>
              <a:gd name="T9" fmla="*/ 4604124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51">
                <a:moveTo>
                  <a:pt x="0" y="33"/>
                </a:moveTo>
                <a:lnTo>
                  <a:pt x="132" y="0"/>
                </a:lnTo>
                <a:lnTo>
                  <a:pt x="132" y="17"/>
                </a:lnTo>
                <a:lnTo>
                  <a:pt x="8" y="50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7">
            <a:extLst>
              <a:ext uri="{FF2B5EF4-FFF2-40B4-BE49-F238E27FC236}">
                <a16:creationId xmlns:a16="http://schemas.microsoft.com/office/drawing/2014/main" id="{11B2CA98-EC56-CD46-889F-D1DA32DA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5618" y="7163797"/>
            <a:ext cx="144500" cy="48167"/>
          </a:xfrm>
          <a:custGeom>
            <a:avLst/>
            <a:gdLst>
              <a:gd name="T0" fmla="*/ 0 w 134"/>
              <a:gd name="T1" fmla="*/ 3428622 h 42"/>
              <a:gd name="T2" fmla="*/ 15663294 w 134"/>
              <a:gd name="T3" fmla="*/ 0 h 42"/>
              <a:gd name="T4" fmla="*/ 16800252 w 134"/>
              <a:gd name="T5" fmla="*/ 2286000 h 42"/>
              <a:gd name="T6" fmla="*/ 0 w 134"/>
              <a:gd name="T7" fmla="*/ 5857497 h 42"/>
              <a:gd name="T8" fmla="*/ 0 w 134"/>
              <a:gd name="T9" fmla="*/ 3428622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42">
                <a:moveTo>
                  <a:pt x="0" y="24"/>
                </a:moveTo>
                <a:lnTo>
                  <a:pt x="124" y="0"/>
                </a:lnTo>
                <a:lnTo>
                  <a:pt x="133" y="16"/>
                </a:lnTo>
                <a:lnTo>
                  <a:pt x="0" y="41"/>
                </a:lnTo>
                <a:lnTo>
                  <a:pt x="0" y="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8">
            <a:extLst>
              <a:ext uri="{FF2B5EF4-FFF2-40B4-BE49-F238E27FC236}">
                <a16:creationId xmlns:a16="http://schemas.microsoft.com/office/drawing/2014/main" id="{3E70C0B3-EFD1-8B4F-B415-2274CFF21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986" y="7115630"/>
            <a:ext cx="144500" cy="38533"/>
          </a:xfrm>
          <a:custGeom>
            <a:avLst/>
            <a:gdLst>
              <a:gd name="T0" fmla="*/ 0 w 133"/>
              <a:gd name="T1" fmla="*/ 2371912 h 34"/>
              <a:gd name="T2" fmla="*/ 16925495 w 133"/>
              <a:gd name="T3" fmla="*/ 0 h 34"/>
              <a:gd name="T4" fmla="*/ 16925495 w 133"/>
              <a:gd name="T5" fmla="*/ 2371912 h 34"/>
              <a:gd name="T6" fmla="*/ 0 w 133"/>
              <a:gd name="T7" fmla="*/ 4604124 h 34"/>
              <a:gd name="T8" fmla="*/ 0 w 133"/>
              <a:gd name="T9" fmla="*/ 2371912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0" y="17"/>
                </a:moveTo>
                <a:lnTo>
                  <a:pt x="132" y="0"/>
                </a:lnTo>
                <a:lnTo>
                  <a:pt x="132" y="17"/>
                </a:lnTo>
                <a:lnTo>
                  <a:pt x="0" y="33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9">
            <a:extLst>
              <a:ext uri="{FF2B5EF4-FFF2-40B4-BE49-F238E27FC236}">
                <a16:creationId xmlns:a16="http://schemas.microsoft.com/office/drawing/2014/main" id="{5BE03D2A-686A-C14D-9668-30255C822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986" y="7081915"/>
            <a:ext cx="144500" cy="38533"/>
          </a:xfrm>
          <a:custGeom>
            <a:avLst/>
            <a:gdLst>
              <a:gd name="T0" fmla="*/ 0 w 133"/>
              <a:gd name="T1" fmla="*/ 2371912 h 34"/>
              <a:gd name="T2" fmla="*/ 16925495 w 133"/>
              <a:gd name="T3" fmla="*/ 0 h 34"/>
              <a:gd name="T4" fmla="*/ 16925495 w 133"/>
              <a:gd name="T5" fmla="*/ 2371912 h 34"/>
              <a:gd name="T6" fmla="*/ 0 w 133"/>
              <a:gd name="T7" fmla="*/ 4604124 h 34"/>
              <a:gd name="T8" fmla="*/ 0 w 133"/>
              <a:gd name="T9" fmla="*/ 2371912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34">
                <a:moveTo>
                  <a:pt x="0" y="17"/>
                </a:moveTo>
                <a:lnTo>
                  <a:pt x="132" y="0"/>
                </a:lnTo>
                <a:lnTo>
                  <a:pt x="132" y="17"/>
                </a:lnTo>
                <a:lnTo>
                  <a:pt x="0" y="33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20">
            <a:extLst>
              <a:ext uri="{FF2B5EF4-FFF2-40B4-BE49-F238E27FC236}">
                <a16:creationId xmlns:a16="http://schemas.microsoft.com/office/drawing/2014/main" id="{3A73E438-FB79-D544-87CF-69EA2E61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987" y="7043382"/>
            <a:ext cx="144500" cy="38533"/>
          </a:xfrm>
          <a:custGeom>
            <a:avLst/>
            <a:gdLst>
              <a:gd name="T0" fmla="*/ 0 w 134"/>
              <a:gd name="T1" fmla="*/ 2371912 h 34"/>
              <a:gd name="T2" fmla="*/ 16800252 w 134"/>
              <a:gd name="T3" fmla="*/ 0 h 34"/>
              <a:gd name="T4" fmla="*/ 16800252 w 134"/>
              <a:gd name="T5" fmla="*/ 2371912 h 34"/>
              <a:gd name="T6" fmla="*/ 0 w 134"/>
              <a:gd name="T7" fmla="*/ 4604124 h 34"/>
              <a:gd name="T8" fmla="*/ 0 w 134"/>
              <a:gd name="T9" fmla="*/ 2371912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34">
                <a:moveTo>
                  <a:pt x="0" y="17"/>
                </a:moveTo>
                <a:lnTo>
                  <a:pt x="133" y="0"/>
                </a:lnTo>
                <a:lnTo>
                  <a:pt x="133" y="17"/>
                </a:lnTo>
                <a:lnTo>
                  <a:pt x="0" y="33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21">
            <a:extLst>
              <a:ext uri="{FF2B5EF4-FFF2-40B4-BE49-F238E27FC236}">
                <a16:creationId xmlns:a16="http://schemas.microsoft.com/office/drawing/2014/main" id="{333D030E-EED2-2A46-8E2E-A30AF3478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173" y="7019297"/>
            <a:ext cx="154134" cy="38533"/>
          </a:xfrm>
          <a:custGeom>
            <a:avLst/>
            <a:gdLst>
              <a:gd name="T0" fmla="*/ 0 w 141"/>
              <a:gd name="T1" fmla="*/ 2371912 h 34"/>
              <a:gd name="T2" fmla="*/ 17134011 w 141"/>
              <a:gd name="T3" fmla="*/ 0 h 34"/>
              <a:gd name="T4" fmla="*/ 18172709 w 141"/>
              <a:gd name="T5" fmla="*/ 2371912 h 34"/>
              <a:gd name="T6" fmla="*/ 1038338 w 141"/>
              <a:gd name="T7" fmla="*/ 4604124 h 34"/>
              <a:gd name="T8" fmla="*/ 0 w 141"/>
              <a:gd name="T9" fmla="*/ 2371912 h 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1" h="34">
                <a:moveTo>
                  <a:pt x="0" y="17"/>
                </a:moveTo>
                <a:lnTo>
                  <a:pt x="132" y="0"/>
                </a:lnTo>
                <a:lnTo>
                  <a:pt x="140" y="17"/>
                </a:lnTo>
                <a:lnTo>
                  <a:pt x="8" y="33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22">
            <a:extLst>
              <a:ext uri="{FF2B5EF4-FFF2-40B4-BE49-F238E27FC236}">
                <a16:creationId xmlns:a16="http://schemas.microsoft.com/office/drawing/2014/main" id="{F0F9AAF5-2988-1248-8DA2-E11E80867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355" y="6990397"/>
            <a:ext cx="144500" cy="28900"/>
          </a:xfrm>
          <a:custGeom>
            <a:avLst/>
            <a:gdLst>
              <a:gd name="T0" fmla="*/ 0 w 134"/>
              <a:gd name="T1" fmla="*/ 2281604 h 26"/>
              <a:gd name="T2" fmla="*/ 16800252 w 134"/>
              <a:gd name="T3" fmla="*/ 0 h 26"/>
              <a:gd name="T4" fmla="*/ 16800252 w 134"/>
              <a:gd name="T5" fmla="*/ 2281604 h 26"/>
              <a:gd name="T6" fmla="*/ 0 w 134"/>
              <a:gd name="T7" fmla="*/ 3355364 h 26"/>
              <a:gd name="T8" fmla="*/ 0 w 134"/>
              <a:gd name="T9" fmla="*/ 228160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26">
                <a:moveTo>
                  <a:pt x="0" y="17"/>
                </a:moveTo>
                <a:lnTo>
                  <a:pt x="133" y="0"/>
                </a:lnTo>
                <a:lnTo>
                  <a:pt x="133" y="17"/>
                </a:lnTo>
                <a:lnTo>
                  <a:pt x="0" y="25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23">
            <a:extLst>
              <a:ext uri="{FF2B5EF4-FFF2-40B4-BE49-F238E27FC236}">
                <a16:creationId xmlns:a16="http://schemas.microsoft.com/office/drawing/2014/main" id="{754664C3-78DD-EF42-A390-9A3A63CD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5174" y="6961497"/>
            <a:ext cx="144500" cy="28900"/>
          </a:xfrm>
          <a:custGeom>
            <a:avLst/>
            <a:gdLst>
              <a:gd name="T0" fmla="*/ 0 w 134"/>
              <a:gd name="T1" fmla="*/ 2281604 h 26"/>
              <a:gd name="T2" fmla="*/ 16800252 w 134"/>
              <a:gd name="T3" fmla="*/ 0 h 26"/>
              <a:gd name="T4" fmla="*/ 16800252 w 134"/>
              <a:gd name="T5" fmla="*/ 2281604 h 26"/>
              <a:gd name="T6" fmla="*/ 0 w 134"/>
              <a:gd name="T7" fmla="*/ 3355364 h 26"/>
              <a:gd name="T8" fmla="*/ 0 w 134"/>
              <a:gd name="T9" fmla="*/ 228160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26">
                <a:moveTo>
                  <a:pt x="0" y="17"/>
                </a:moveTo>
                <a:lnTo>
                  <a:pt x="133" y="0"/>
                </a:lnTo>
                <a:lnTo>
                  <a:pt x="133" y="17"/>
                </a:lnTo>
                <a:lnTo>
                  <a:pt x="0" y="25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4">
            <a:extLst>
              <a:ext uri="{FF2B5EF4-FFF2-40B4-BE49-F238E27FC236}">
                <a16:creationId xmlns:a16="http://schemas.microsoft.com/office/drawing/2014/main" id="{CE7C7D85-1425-B541-B2F8-FC1B4C7C9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175" y="6937415"/>
            <a:ext cx="144500" cy="28900"/>
          </a:xfrm>
          <a:custGeom>
            <a:avLst/>
            <a:gdLst>
              <a:gd name="T0" fmla="*/ 0 w 133"/>
              <a:gd name="T1" fmla="*/ 1161288 h 25"/>
              <a:gd name="T2" fmla="*/ 16925495 w 133"/>
              <a:gd name="T3" fmla="*/ 0 h 25"/>
              <a:gd name="T4" fmla="*/ 16925495 w 133"/>
              <a:gd name="T5" fmla="*/ 2322576 h 25"/>
              <a:gd name="T6" fmla="*/ 0 w 133"/>
              <a:gd name="T7" fmla="*/ 3483864 h 25"/>
              <a:gd name="T8" fmla="*/ 0 w 133"/>
              <a:gd name="T9" fmla="*/ 1161288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5">
                <a:moveTo>
                  <a:pt x="0" y="8"/>
                </a:moveTo>
                <a:lnTo>
                  <a:pt x="132" y="0"/>
                </a:lnTo>
                <a:lnTo>
                  <a:pt x="132" y="16"/>
                </a:lnTo>
                <a:lnTo>
                  <a:pt x="0" y="24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5">
            <a:extLst>
              <a:ext uri="{FF2B5EF4-FFF2-40B4-BE49-F238E27FC236}">
                <a16:creationId xmlns:a16="http://schemas.microsoft.com/office/drawing/2014/main" id="{D42143F9-6A86-0846-8C6E-0819747CF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3175" y="6908515"/>
            <a:ext cx="144500" cy="28900"/>
          </a:xfrm>
          <a:custGeom>
            <a:avLst/>
            <a:gdLst>
              <a:gd name="T0" fmla="*/ 0 w 133"/>
              <a:gd name="T1" fmla="*/ 1073761 h 26"/>
              <a:gd name="T2" fmla="*/ 16925495 w 133"/>
              <a:gd name="T3" fmla="*/ 0 h 26"/>
              <a:gd name="T4" fmla="*/ 16925495 w 133"/>
              <a:gd name="T5" fmla="*/ 2147521 h 26"/>
              <a:gd name="T6" fmla="*/ 0 w 133"/>
              <a:gd name="T7" fmla="*/ 3355364 h 26"/>
              <a:gd name="T8" fmla="*/ 0 w 133"/>
              <a:gd name="T9" fmla="*/ 1073761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0" y="8"/>
                </a:moveTo>
                <a:lnTo>
                  <a:pt x="132" y="0"/>
                </a:lnTo>
                <a:lnTo>
                  <a:pt x="132" y="16"/>
                </a:lnTo>
                <a:lnTo>
                  <a:pt x="0" y="25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6">
            <a:extLst>
              <a:ext uri="{FF2B5EF4-FFF2-40B4-BE49-F238E27FC236}">
                <a16:creationId xmlns:a16="http://schemas.microsoft.com/office/drawing/2014/main" id="{232B455B-BE9F-DA4D-B5F4-BBF44D0FE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2176" y="6884430"/>
            <a:ext cx="144500" cy="28900"/>
          </a:xfrm>
          <a:custGeom>
            <a:avLst/>
            <a:gdLst>
              <a:gd name="T0" fmla="*/ 0 w 134"/>
              <a:gd name="T1" fmla="*/ 1073761 h 26"/>
              <a:gd name="T2" fmla="*/ 16800252 w 134"/>
              <a:gd name="T3" fmla="*/ 0 h 26"/>
              <a:gd name="T4" fmla="*/ 16800252 w 134"/>
              <a:gd name="T5" fmla="*/ 1073761 h 26"/>
              <a:gd name="T6" fmla="*/ 0 w 134"/>
              <a:gd name="T7" fmla="*/ 3355364 h 26"/>
              <a:gd name="T8" fmla="*/ 0 w 134"/>
              <a:gd name="T9" fmla="*/ 1073761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26">
                <a:moveTo>
                  <a:pt x="0" y="8"/>
                </a:moveTo>
                <a:lnTo>
                  <a:pt x="133" y="0"/>
                </a:lnTo>
                <a:lnTo>
                  <a:pt x="133" y="8"/>
                </a:lnTo>
                <a:lnTo>
                  <a:pt x="0" y="25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27">
            <a:extLst>
              <a:ext uri="{FF2B5EF4-FFF2-40B4-BE49-F238E27FC236}">
                <a16:creationId xmlns:a16="http://schemas.microsoft.com/office/drawing/2014/main" id="{0486B528-F142-CB44-A6A4-35639BE95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177" y="6855530"/>
            <a:ext cx="144500" cy="28900"/>
          </a:xfrm>
          <a:custGeom>
            <a:avLst/>
            <a:gdLst>
              <a:gd name="T0" fmla="*/ 0 w 133"/>
              <a:gd name="T1" fmla="*/ 1073761 h 26"/>
              <a:gd name="T2" fmla="*/ 15899588 w 133"/>
              <a:gd name="T3" fmla="*/ 0 h 26"/>
              <a:gd name="T4" fmla="*/ 16925495 w 133"/>
              <a:gd name="T5" fmla="*/ 1073761 h 26"/>
              <a:gd name="T6" fmla="*/ 0 w 133"/>
              <a:gd name="T7" fmla="*/ 3355364 h 26"/>
              <a:gd name="T8" fmla="*/ 0 w 133"/>
              <a:gd name="T9" fmla="*/ 1073761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0" y="8"/>
                </a:moveTo>
                <a:lnTo>
                  <a:pt x="124" y="0"/>
                </a:lnTo>
                <a:lnTo>
                  <a:pt x="132" y="8"/>
                </a:lnTo>
                <a:lnTo>
                  <a:pt x="0" y="25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28">
            <a:extLst>
              <a:ext uri="{FF2B5EF4-FFF2-40B4-BE49-F238E27FC236}">
                <a16:creationId xmlns:a16="http://schemas.microsoft.com/office/drawing/2014/main" id="{FA07A7B5-CA39-4D4C-AA18-EA621F73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544" y="6826630"/>
            <a:ext cx="144500" cy="28900"/>
          </a:xfrm>
          <a:custGeom>
            <a:avLst/>
            <a:gdLst>
              <a:gd name="T0" fmla="*/ 0 w 133"/>
              <a:gd name="T1" fmla="*/ 1207843 h 26"/>
              <a:gd name="T2" fmla="*/ 16925495 w 133"/>
              <a:gd name="T3" fmla="*/ 0 h 26"/>
              <a:gd name="T4" fmla="*/ 16925495 w 133"/>
              <a:gd name="T5" fmla="*/ 1207843 h 26"/>
              <a:gd name="T6" fmla="*/ 1025907 w 133"/>
              <a:gd name="T7" fmla="*/ 3355364 h 26"/>
              <a:gd name="T8" fmla="*/ 0 w 133"/>
              <a:gd name="T9" fmla="*/ 1207843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0" y="9"/>
                </a:moveTo>
                <a:lnTo>
                  <a:pt x="132" y="0"/>
                </a:lnTo>
                <a:lnTo>
                  <a:pt x="132" y="9"/>
                </a:lnTo>
                <a:lnTo>
                  <a:pt x="8" y="25"/>
                </a:lnTo>
                <a:lnTo>
                  <a:pt x="0" y="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29">
            <a:extLst>
              <a:ext uri="{FF2B5EF4-FFF2-40B4-BE49-F238E27FC236}">
                <a16:creationId xmlns:a16="http://schemas.microsoft.com/office/drawing/2014/main" id="{E7C173D5-FCDC-7E49-AB95-D974B857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9545" y="6802548"/>
            <a:ext cx="144500" cy="28900"/>
          </a:xfrm>
          <a:custGeom>
            <a:avLst/>
            <a:gdLst>
              <a:gd name="T0" fmla="*/ 0 w 134"/>
              <a:gd name="T1" fmla="*/ 1207843 h 26"/>
              <a:gd name="T2" fmla="*/ 16800252 w 134"/>
              <a:gd name="T3" fmla="*/ 0 h 26"/>
              <a:gd name="T4" fmla="*/ 16800252 w 134"/>
              <a:gd name="T5" fmla="*/ 1207843 h 26"/>
              <a:gd name="T6" fmla="*/ 0 w 134"/>
              <a:gd name="T7" fmla="*/ 3355364 h 26"/>
              <a:gd name="T8" fmla="*/ 0 w 134"/>
              <a:gd name="T9" fmla="*/ 1207843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26">
                <a:moveTo>
                  <a:pt x="0" y="9"/>
                </a:moveTo>
                <a:lnTo>
                  <a:pt x="133" y="0"/>
                </a:lnTo>
                <a:lnTo>
                  <a:pt x="133" y="9"/>
                </a:lnTo>
                <a:lnTo>
                  <a:pt x="0" y="25"/>
                </a:lnTo>
                <a:lnTo>
                  <a:pt x="0" y="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30">
            <a:extLst>
              <a:ext uri="{FF2B5EF4-FFF2-40B4-BE49-F238E27FC236}">
                <a16:creationId xmlns:a16="http://schemas.microsoft.com/office/drawing/2014/main" id="{E3761633-1671-C64B-BD09-935FDE32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545" y="6773648"/>
            <a:ext cx="144500" cy="28900"/>
          </a:xfrm>
          <a:custGeom>
            <a:avLst/>
            <a:gdLst>
              <a:gd name="T0" fmla="*/ 0 w 133"/>
              <a:gd name="T1" fmla="*/ 1161288 h 25"/>
              <a:gd name="T2" fmla="*/ 16925495 w 133"/>
              <a:gd name="T3" fmla="*/ 0 h 25"/>
              <a:gd name="T4" fmla="*/ 16925495 w 133"/>
              <a:gd name="T5" fmla="*/ 2322576 h 25"/>
              <a:gd name="T6" fmla="*/ 0 w 133"/>
              <a:gd name="T7" fmla="*/ 3483864 h 25"/>
              <a:gd name="T8" fmla="*/ 0 w 133"/>
              <a:gd name="T9" fmla="*/ 1161288 h 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5">
                <a:moveTo>
                  <a:pt x="0" y="8"/>
                </a:moveTo>
                <a:lnTo>
                  <a:pt x="132" y="0"/>
                </a:lnTo>
                <a:lnTo>
                  <a:pt x="132" y="16"/>
                </a:lnTo>
                <a:lnTo>
                  <a:pt x="0" y="24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31">
            <a:extLst>
              <a:ext uri="{FF2B5EF4-FFF2-40B4-BE49-F238E27FC236}">
                <a16:creationId xmlns:a16="http://schemas.microsoft.com/office/drawing/2014/main" id="{21100F72-2459-F543-980A-0B4DBA08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546" y="6744748"/>
            <a:ext cx="144500" cy="28900"/>
          </a:xfrm>
          <a:custGeom>
            <a:avLst/>
            <a:gdLst>
              <a:gd name="T0" fmla="*/ 0 w 133"/>
              <a:gd name="T1" fmla="*/ 2147521 h 26"/>
              <a:gd name="T2" fmla="*/ 16925495 w 133"/>
              <a:gd name="T3" fmla="*/ 0 h 26"/>
              <a:gd name="T4" fmla="*/ 16925495 w 133"/>
              <a:gd name="T5" fmla="*/ 2147521 h 26"/>
              <a:gd name="T6" fmla="*/ 0 w 133"/>
              <a:gd name="T7" fmla="*/ 3355364 h 26"/>
              <a:gd name="T8" fmla="*/ 0 w 133"/>
              <a:gd name="T9" fmla="*/ 2147521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0" y="16"/>
                </a:moveTo>
                <a:lnTo>
                  <a:pt x="132" y="0"/>
                </a:lnTo>
                <a:lnTo>
                  <a:pt x="132" y="16"/>
                </a:lnTo>
                <a:lnTo>
                  <a:pt x="0" y="25"/>
                </a:lnTo>
                <a:lnTo>
                  <a:pt x="0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2">
            <a:extLst>
              <a:ext uri="{FF2B5EF4-FFF2-40B4-BE49-F238E27FC236}">
                <a16:creationId xmlns:a16="http://schemas.microsoft.com/office/drawing/2014/main" id="{72D910D9-39C2-D044-BA09-1A671CB88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547" y="6720663"/>
            <a:ext cx="144500" cy="28900"/>
          </a:xfrm>
          <a:custGeom>
            <a:avLst/>
            <a:gdLst>
              <a:gd name="T0" fmla="*/ 0 w 133"/>
              <a:gd name="T1" fmla="*/ 2281604 h 26"/>
              <a:gd name="T2" fmla="*/ 16925495 w 133"/>
              <a:gd name="T3" fmla="*/ 0 h 26"/>
              <a:gd name="T4" fmla="*/ 16925495 w 133"/>
              <a:gd name="T5" fmla="*/ 2281604 h 26"/>
              <a:gd name="T6" fmla="*/ 0 w 133"/>
              <a:gd name="T7" fmla="*/ 3355364 h 26"/>
              <a:gd name="T8" fmla="*/ 0 w 133"/>
              <a:gd name="T9" fmla="*/ 228160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0" y="17"/>
                </a:moveTo>
                <a:lnTo>
                  <a:pt x="132" y="0"/>
                </a:lnTo>
                <a:lnTo>
                  <a:pt x="132" y="17"/>
                </a:lnTo>
                <a:lnTo>
                  <a:pt x="0" y="25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3">
            <a:extLst>
              <a:ext uri="{FF2B5EF4-FFF2-40B4-BE49-F238E27FC236}">
                <a16:creationId xmlns:a16="http://schemas.microsoft.com/office/drawing/2014/main" id="{8B49AD87-6FD3-B04B-89CB-33EB7A83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5547" y="6691763"/>
            <a:ext cx="144500" cy="28900"/>
          </a:xfrm>
          <a:custGeom>
            <a:avLst/>
            <a:gdLst>
              <a:gd name="T0" fmla="*/ 0 w 133"/>
              <a:gd name="T1" fmla="*/ 2281604 h 26"/>
              <a:gd name="T2" fmla="*/ 16925495 w 133"/>
              <a:gd name="T3" fmla="*/ 0 h 26"/>
              <a:gd name="T4" fmla="*/ 16925495 w 133"/>
              <a:gd name="T5" fmla="*/ 2281604 h 26"/>
              <a:gd name="T6" fmla="*/ 0 w 133"/>
              <a:gd name="T7" fmla="*/ 3355364 h 26"/>
              <a:gd name="T8" fmla="*/ 0 w 133"/>
              <a:gd name="T9" fmla="*/ 228160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0" y="17"/>
                </a:moveTo>
                <a:lnTo>
                  <a:pt x="132" y="0"/>
                </a:lnTo>
                <a:lnTo>
                  <a:pt x="132" y="17"/>
                </a:lnTo>
                <a:lnTo>
                  <a:pt x="0" y="25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4">
            <a:extLst>
              <a:ext uri="{FF2B5EF4-FFF2-40B4-BE49-F238E27FC236}">
                <a16:creationId xmlns:a16="http://schemas.microsoft.com/office/drawing/2014/main" id="{35D2673B-9E67-224D-AB13-7379A744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4548" y="6672496"/>
            <a:ext cx="144500" cy="19267"/>
          </a:xfrm>
          <a:custGeom>
            <a:avLst/>
            <a:gdLst>
              <a:gd name="T0" fmla="*/ 0 w 133"/>
              <a:gd name="T1" fmla="*/ 1116106 h 17"/>
              <a:gd name="T2" fmla="*/ 16925495 w 133"/>
              <a:gd name="T3" fmla="*/ 0 h 17"/>
              <a:gd name="T4" fmla="*/ 16925495 w 133"/>
              <a:gd name="T5" fmla="*/ 1116106 h 17"/>
              <a:gd name="T6" fmla="*/ 0 w 133"/>
              <a:gd name="T7" fmla="*/ 2232212 h 17"/>
              <a:gd name="T8" fmla="*/ 0 w 133"/>
              <a:gd name="T9" fmla="*/ 111610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7">
                <a:moveTo>
                  <a:pt x="0" y="8"/>
                </a:moveTo>
                <a:lnTo>
                  <a:pt x="132" y="0"/>
                </a:lnTo>
                <a:lnTo>
                  <a:pt x="132" y="8"/>
                </a:lnTo>
                <a:lnTo>
                  <a:pt x="0" y="16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5">
            <a:extLst>
              <a:ext uri="{FF2B5EF4-FFF2-40B4-BE49-F238E27FC236}">
                <a16:creationId xmlns:a16="http://schemas.microsoft.com/office/drawing/2014/main" id="{6296C5D0-E852-474F-BBF0-43405EA07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3915" y="6648414"/>
            <a:ext cx="154134" cy="28900"/>
          </a:xfrm>
          <a:custGeom>
            <a:avLst/>
            <a:gdLst>
              <a:gd name="T0" fmla="*/ 0 w 142"/>
              <a:gd name="T1" fmla="*/ 1073761 h 26"/>
              <a:gd name="T2" fmla="*/ 17021577 w 142"/>
              <a:gd name="T3" fmla="*/ 0 h 26"/>
              <a:gd name="T4" fmla="*/ 18045448 w 142"/>
              <a:gd name="T5" fmla="*/ 1073761 h 26"/>
              <a:gd name="T6" fmla="*/ 1151944 w 142"/>
              <a:gd name="T7" fmla="*/ 3355364 h 26"/>
              <a:gd name="T8" fmla="*/ 0 w 142"/>
              <a:gd name="T9" fmla="*/ 1073761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2" h="26">
                <a:moveTo>
                  <a:pt x="0" y="8"/>
                </a:moveTo>
                <a:lnTo>
                  <a:pt x="133" y="0"/>
                </a:lnTo>
                <a:lnTo>
                  <a:pt x="141" y="8"/>
                </a:lnTo>
                <a:lnTo>
                  <a:pt x="9" y="25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6">
            <a:extLst>
              <a:ext uri="{FF2B5EF4-FFF2-40B4-BE49-F238E27FC236}">
                <a16:creationId xmlns:a16="http://schemas.microsoft.com/office/drawing/2014/main" id="{17317D6C-67AC-524C-B7AA-3654305B2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2916" y="6619514"/>
            <a:ext cx="144500" cy="28900"/>
          </a:xfrm>
          <a:custGeom>
            <a:avLst/>
            <a:gdLst>
              <a:gd name="T0" fmla="*/ 0 w 133"/>
              <a:gd name="T1" fmla="*/ 2281604 h 26"/>
              <a:gd name="T2" fmla="*/ 16925495 w 133"/>
              <a:gd name="T3" fmla="*/ 0 h 26"/>
              <a:gd name="T4" fmla="*/ 16925495 w 133"/>
              <a:gd name="T5" fmla="*/ 1073761 h 26"/>
              <a:gd name="T6" fmla="*/ 0 w 133"/>
              <a:gd name="T7" fmla="*/ 3355364 h 26"/>
              <a:gd name="T8" fmla="*/ 0 w 133"/>
              <a:gd name="T9" fmla="*/ 228160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0" y="17"/>
                </a:moveTo>
                <a:lnTo>
                  <a:pt x="132" y="0"/>
                </a:lnTo>
                <a:lnTo>
                  <a:pt x="132" y="8"/>
                </a:lnTo>
                <a:lnTo>
                  <a:pt x="0" y="25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7">
            <a:extLst>
              <a:ext uri="{FF2B5EF4-FFF2-40B4-BE49-F238E27FC236}">
                <a16:creationId xmlns:a16="http://schemas.microsoft.com/office/drawing/2014/main" id="{73DF5E8C-6F63-284D-8B9A-D89F5556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1916" y="6590614"/>
            <a:ext cx="144500" cy="28900"/>
          </a:xfrm>
          <a:custGeom>
            <a:avLst/>
            <a:gdLst>
              <a:gd name="T0" fmla="*/ 0 w 133"/>
              <a:gd name="T1" fmla="*/ 2281604 h 26"/>
              <a:gd name="T2" fmla="*/ 16925495 w 133"/>
              <a:gd name="T3" fmla="*/ 0 h 26"/>
              <a:gd name="T4" fmla="*/ 16925495 w 133"/>
              <a:gd name="T5" fmla="*/ 2281604 h 26"/>
              <a:gd name="T6" fmla="*/ 0 w 133"/>
              <a:gd name="T7" fmla="*/ 3355364 h 26"/>
              <a:gd name="T8" fmla="*/ 0 w 133"/>
              <a:gd name="T9" fmla="*/ 228160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0" y="17"/>
                </a:moveTo>
                <a:lnTo>
                  <a:pt x="132" y="0"/>
                </a:lnTo>
                <a:lnTo>
                  <a:pt x="132" y="17"/>
                </a:lnTo>
                <a:lnTo>
                  <a:pt x="0" y="25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8">
            <a:extLst>
              <a:ext uri="{FF2B5EF4-FFF2-40B4-BE49-F238E27FC236}">
                <a16:creationId xmlns:a16="http://schemas.microsoft.com/office/drawing/2014/main" id="{12682C8D-C863-A645-BF35-D327D8383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917" y="6576163"/>
            <a:ext cx="144500" cy="19267"/>
          </a:xfrm>
          <a:custGeom>
            <a:avLst/>
            <a:gdLst>
              <a:gd name="T0" fmla="*/ 0 w 134"/>
              <a:gd name="T1" fmla="*/ 1116106 h 17"/>
              <a:gd name="T2" fmla="*/ 16800252 w 134"/>
              <a:gd name="T3" fmla="*/ 0 h 17"/>
              <a:gd name="T4" fmla="*/ 16800252 w 134"/>
              <a:gd name="T5" fmla="*/ 1116106 h 17"/>
              <a:gd name="T6" fmla="*/ 0 w 134"/>
              <a:gd name="T7" fmla="*/ 2232212 h 17"/>
              <a:gd name="T8" fmla="*/ 0 w 134"/>
              <a:gd name="T9" fmla="*/ 111610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17">
                <a:moveTo>
                  <a:pt x="0" y="8"/>
                </a:moveTo>
                <a:lnTo>
                  <a:pt x="133" y="0"/>
                </a:lnTo>
                <a:lnTo>
                  <a:pt x="133" y="8"/>
                </a:lnTo>
                <a:lnTo>
                  <a:pt x="0" y="16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9">
            <a:extLst>
              <a:ext uri="{FF2B5EF4-FFF2-40B4-BE49-F238E27FC236}">
                <a16:creationId xmlns:a16="http://schemas.microsoft.com/office/drawing/2014/main" id="{52E7CFA3-124C-FA43-BDC2-E14B7EF3F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9918" y="6547262"/>
            <a:ext cx="144500" cy="28900"/>
          </a:xfrm>
          <a:custGeom>
            <a:avLst/>
            <a:gdLst>
              <a:gd name="T0" fmla="*/ 0 w 134"/>
              <a:gd name="T1" fmla="*/ 1073761 h 26"/>
              <a:gd name="T2" fmla="*/ 16800252 w 134"/>
              <a:gd name="T3" fmla="*/ 0 h 26"/>
              <a:gd name="T4" fmla="*/ 16800252 w 134"/>
              <a:gd name="T5" fmla="*/ 1073761 h 26"/>
              <a:gd name="T6" fmla="*/ 0 w 134"/>
              <a:gd name="T7" fmla="*/ 3355364 h 26"/>
              <a:gd name="T8" fmla="*/ 0 w 134"/>
              <a:gd name="T9" fmla="*/ 1073761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26">
                <a:moveTo>
                  <a:pt x="0" y="8"/>
                </a:moveTo>
                <a:lnTo>
                  <a:pt x="133" y="0"/>
                </a:lnTo>
                <a:lnTo>
                  <a:pt x="133" y="8"/>
                </a:lnTo>
                <a:lnTo>
                  <a:pt x="0" y="25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40">
            <a:extLst>
              <a:ext uri="{FF2B5EF4-FFF2-40B4-BE49-F238E27FC236}">
                <a16:creationId xmlns:a16="http://schemas.microsoft.com/office/drawing/2014/main" id="{5A51845B-6B38-A34C-B45E-2B36F12D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918" y="6518362"/>
            <a:ext cx="144500" cy="28900"/>
          </a:xfrm>
          <a:custGeom>
            <a:avLst/>
            <a:gdLst>
              <a:gd name="T0" fmla="*/ 0 w 133"/>
              <a:gd name="T1" fmla="*/ 2281604 h 26"/>
              <a:gd name="T2" fmla="*/ 16925495 w 133"/>
              <a:gd name="T3" fmla="*/ 0 h 26"/>
              <a:gd name="T4" fmla="*/ 16925495 w 133"/>
              <a:gd name="T5" fmla="*/ 2281604 h 26"/>
              <a:gd name="T6" fmla="*/ 0 w 133"/>
              <a:gd name="T7" fmla="*/ 3355364 h 26"/>
              <a:gd name="T8" fmla="*/ 0 w 133"/>
              <a:gd name="T9" fmla="*/ 228160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0" y="17"/>
                </a:moveTo>
                <a:lnTo>
                  <a:pt x="132" y="0"/>
                </a:lnTo>
                <a:lnTo>
                  <a:pt x="132" y="17"/>
                </a:lnTo>
                <a:lnTo>
                  <a:pt x="0" y="25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41">
            <a:extLst>
              <a:ext uri="{FF2B5EF4-FFF2-40B4-BE49-F238E27FC236}">
                <a16:creationId xmlns:a16="http://schemas.microsoft.com/office/drawing/2014/main" id="{17D4F084-A359-0C4D-B207-869178F29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7919" y="6503914"/>
            <a:ext cx="144500" cy="19267"/>
          </a:xfrm>
          <a:custGeom>
            <a:avLst/>
            <a:gdLst>
              <a:gd name="T0" fmla="*/ 0 w 133"/>
              <a:gd name="T1" fmla="*/ 1116106 h 17"/>
              <a:gd name="T2" fmla="*/ 16925495 w 133"/>
              <a:gd name="T3" fmla="*/ 0 h 17"/>
              <a:gd name="T4" fmla="*/ 16925495 w 133"/>
              <a:gd name="T5" fmla="*/ 1116106 h 17"/>
              <a:gd name="T6" fmla="*/ 0 w 133"/>
              <a:gd name="T7" fmla="*/ 2232212 h 17"/>
              <a:gd name="T8" fmla="*/ 0 w 133"/>
              <a:gd name="T9" fmla="*/ 111610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7">
                <a:moveTo>
                  <a:pt x="0" y="8"/>
                </a:moveTo>
                <a:lnTo>
                  <a:pt x="132" y="0"/>
                </a:lnTo>
                <a:lnTo>
                  <a:pt x="132" y="8"/>
                </a:lnTo>
                <a:lnTo>
                  <a:pt x="0" y="16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2">
            <a:extLst>
              <a:ext uri="{FF2B5EF4-FFF2-40B4-BE49-F238E27FC236}">
                <a16:creationId xmlns:a16="http://schemas.microsoft.com/office/drawing/2014/main" id="{7FEB6374-4621-2340-8BCA-50E7B5F7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920" y="6475014"/>
            <a:ext cx="144500" cy="28900"/>
          </a:xfrm>
          <a:custGeom>
            <a:avLst/>
            <a:gdLst>
              <a:gd name="T0" fmla="*/ 0 w 134"/>
              <a:gd name="T1" fmla="*/ 2147521 h 26"/>
              <a:gd name="T2" fmla="*/ 16800252 w 134"/>
              <a:gd name="T3" fmla="*/ 0 h 26"/>
              <a:gd name="T4" fmla="*/ 16800252 w 134"/>
              <a:gd name="T5" fmla="*/ 1073761 h 26"/>
              <a:gd name="T6" fmla="*/ 0 w 134"/>
              <a:gd name="T7" fmla="*/ 3355364 h 26"/>
              <a:gd name="T8" fmla="*/ 0 w 134"/>
              <a:gd name="T9" fmla="*/ 2147521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26">
                <a:moveTo>
                  <a:pt x="0" y="16"/>
                </a:moveTo>
                <a:lnTo>
                  <a:pt x="133" y="0"/>
                </a:lnTo>
                <a:lnTo>
                  <a:pt x="133" y="8"/>
                </a:lnTo>
                <a:lnTo>
                  <a:pt x="0" y="25"/>
                </a:lnTo>
                <a:lnTo>
                  <a:pt x="0" y="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3">
            <a:extLst>
              <a:ext uri="{FF2B5EF4-FFF2-40B4-BE49-F238E27FC236}">
                <a16:creationId xmlns:a16="http://schemas.microsoft.com/office/drawing/2014/main" id="{5F2FFE92-0B6D-5A45-A1DA-379FD072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5920" y="6455747"/>
            <a:ext cx="144500" cy="19267"/>
          </a:xfrm>
          <a:custGeom>
            <a:avLst/>
            <a:gdLst>
              <a:gd name="T0" fmla="*/ 0 w 133"/>
              <a:gd name="T1" fmla="*/ 995539 h 18"/>
              <a:gd name="T2" fmla="*/ 16925495 w 133"/>
              <a:gd name="T3" fmla="*/ 0 h 18"/>
              <a:gd name="T4" fmla="*/ 16925495 w 133"/>
              <a:gd name="T5" fmla="*/ 995539 h 18"/>
              <a:gd name="T6" fmla="*/ 0 w 133"/>
              <a:gd name="T7" fmla="*/ 2115608 h 18"/>
              <a:gd name="T8" fmla="*/ 0 w 133"/>
              <a:gd name="T9" fmla="*/ 995539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8">
                <a:moveTo>
                  <a:pt x="0" y="8"/>
                </a:moveTo>
                <a:lnTo>
                  <a:pt x="132" y="0"/>
                </a:lnTo>
                <a:lnTo>
                  <a:pt x="132" y="8"/>
                </a:lnTo>
                <a:lnTo>
                  <a:pt x="0" y="17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4">
            <a:extLst>
              <a:ext uri="{FF2B5EF4-FFF2-40B4-BE49-F238E27FC236}">
                <a16:creationId xmlns:a16="http://schemas.microsoft.com/office/drawing/2014/main" id="{920C4FB9-F90D-6A43-B384-6F813B634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0103" y="6431662"/>
            <a:ext cx="144500" cy="28900"/>
          </a:xfrm>
          <a:custGeom>
            <a:avLst/>
            <a:gdLst>
              <a:gd name="T0" fmla="*/ 0 w 133"/>
              <a:gd name="T1" fmla="*/ 2281604 h 26"/>
              <a:gd name="T2" fmla="*/ 16925495 w 133"/>
              <a:gd name="T3" fmla="*/ 0 h 26"/>
              <a:gd name="T4" fmla="*/ 16925495 w 133"/>
              <a:gd name="T5" fmla="*/ 1207843 h 26"/>
              <a:gd name="T6" fmla="*/ 1025907 w 133"/>
              <a:gd name="T7" fmla="*/ 3355364 h 26"/>
              <a:gd name="T8" fmla="*/ 0 w 133"/>
              <a:gd name="T9" fmla="*/ 2281604 h 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26">
                <a:moveTo>
                  <a:pt x="0" y="17"/>
                </a:moveTo>
                <a:lnTo>
                  <a:pt x="132" y="0"/>
                </a:lnTo>
                <a:lnTo>
                  <a:pt x="132" y="9"/>
                </a:lnTo>
                <a:lnTo>
                  <a:pt x="8" y="25"/>
                </a:lnTo>
                <a:lnTo>
                  <a:pt x="0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5">
            <a:extLst>
              <a:ext uri="{FF2B5EF4-FFF2-40B4-BE49-F238E27FC236}">
                <a16:creationId xmlns:a16="http://schemas.microsoft.com/office/drawing/2014/main" id="{A2CD1DAC-6268-5044-8F14-551EBA78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4288" y="6412395"/>
            <a:ext cx="144500" cy="19267"/>
          </a:xfrm>
          <a:custGeom>
            <a:avLst/>
            <a:gdLst>
              <a:gd name="T0" fmla="*/ 0 w 134"/>
              <a:gd name="T1" fmla="*/ 1116106 h 17"/>
              <a:gd name="T2" fmla="*/ 16800252 w 134"/>
              <a:gd name="T3" fmla="*/ 0 h 17"/>
              <a:gd name="T4" fmla="*/ 16800252 w 134"/>
              <a:gd name="T5" fmla="*/ 1116106 h 17"/>
              <a:gd name="T6" fmla="*/ 0 w 134"/>
              <a:gd name="T7" fmla="*/ 2232212 h 17"/>
              <a:gd name="T8" fmla="*/ 0 w 134"/>
              <a:gd name="T9" fmla="*/ 111610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17">
                <a:moveTo>
                  <a:pt x="0" y="8"/>
                </a:moveTo>
                <a:lnTo>
                  <a:pt x="133" y="0"/>
                </a:lnTo>
                <a:lnTo>
                  <a:pt x="133" y="8"/>
                </a:lnTo>
                <a:lnTo>
                  <a:pt x="0" y="16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6">
            <a:extLst>
              <a:ext uri="{FF2B5EF4-FFF2-40B4-BE49-F238E27FC236}">
                <a16:creationId xmlns:a16="http://schemas.microsoft.com/office/drawing/2014/main" id="{8D25F074-06C5-EC41-BBB2-46F2BBA56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3289" y="6393129"/>
            <a:ext cx="144500" cy="19267"/>
          </a:xfrm>
          <a:custGeom>
            <a:avLst/>
            <a:gdLst>
              <a:gd name="T0" fmla="*/ 0 w 133"/>
              <a:gd name="T1" fmla="*/ 1120069 h 18"/>
              <a:gd name="T2" fmla="*/ 16925495 w 133"/>
              <a:gd name="T3" fmla="*/ 0 h 18"/>
              <a:gd name="T4" fmla="*/ 16925495 w 133"/>
              <a:gd name="T5" fmla="*/ 1120069 h 18"/>
              <a:gd name="T6" fmla="*/ 0 w 133"/>
              <a:gd name="T7" fmla="*/ 2115608 h 18"/>
              <a:gd name="T8" fmla="*/ 0 w 133"/>
              <a:gd name="T9" fmla="*/ 1120069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8">
                <a:moveTo>
                  <a:pt x="0" y="9"/>
                </a:moveTo>
                <a:lnTo>
                  <a:pt x="132" y="0"/>
                </a:lnTo>
                <a:lnTo>
                  <a:pt x="132" y="9"/>
                </a:lnTo>
                <a:lnTo>
                  <a:pt x="0" y="17"/>
                </a:lnTo>
                <a:lnTo>
                  <a:pt x="0" y="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7">
            <a:extLst>
              <a:ext uri="{FF2B5EF4-FFF2-40B4-BE49-F238E27FC236}">
                <a16:creationId xmlns:a16="http://schemas.microsoft.com/office/drawing/2014/main" id="{23BB6A37-D7C3-344C-9DF8-B73241018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7105" y="6369047"/>
            <a:ext cx="144500" cy="19267"/>
          </a:xfrm>
          <a:custGeom>
            <a:avLst/>
            <a:gdLst>
              <a:gd name="T0" fmla="*/ 0 w 133"/>
              <a:gd name="T1" fmla="*/ 1116106 h 17"/>
              <a:gd name="T2" fmla="*/ 16925495 w 133"/>
              <a:gd name="T3" fmla="*/ 0 h 17"/>
              <a:gd name="T4" fmla="*/ 16925495 w 133"/>
              <a:gd name="T5" fmla="*/ 1116106 h 17"/>
              <a:gd name="T6" fmla="*/ 0 w 133"/>
              <a:gd name="T7" fmla="*/ 2232212 h 17"/>
              <a:gd name="T8" fmla="*/ 0 w 133"/>
              <a:gd name="T9" fmla="*/ 111610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7">
                <a:moveTo>
                  <a:pt x="0" y="8"/>
                </a:moveTo>
                <a:lnTo>
                  <a:pt x="132" y="0"/>
                </a:lnTo>
                <a:lnTo>
                  <a:pt x="132" y="8"/>
                </a:lnTo>
                <a:lnTo>
                  <a:pt x="0" y="16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8">
            <a:extLst>
              <a:ext uri="{FF2B5EF4-FFF2-40B4-BE49-F238E27FC236}">
                <a16:creationId xmlns:a16="http://schemas.microsoft.com/office/drawing/2014/main" id="{23C514E5-23C7-C840-B902-BD4502A26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1290" y="6349780"/>
            <a:ext cx="144500" cy="19267"/>
          </a:xfrm>
          <a:custGeom>
            <a:avLst/>
            <a:gdLst>
              <a:gd name="T0" fmla="*/ 0 w 134"/>
              <a:gd name="T1" fmla="*/ 995539 h 18"/>
              <a:gd name="T2" fmla="*/ 16800252 w 134"/>
              <a:gd name="T3" fmla="*/ 0 h 18"/>
              <a:gd name="T4" fmla="*/ 16800252 w 134"/>
              <a:gd name="T5" fmla="*/ 995539 h 18"/>
              <a:gd name="T6" fmla="*/ 0 w 134"/>
              <a:gd name="T7" fmla="*/ 2115608 h 18"/>
              <a:gd name="T8" fmla="*/ 0 w 134"/>
              <a:gd name="T9" fmla="*/ 995539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18">
                <a:moveTo>
                  <a:pt x="0" y="8"/>
                </a:moveTo>
                <a:lnTo>
                  <a:pt x="133" y="0"/>
                </a:lnTo>
                <a:lnTo>
                  <a:pt x="133" y="8"/>
                </a:lnTo>
                <a:lnTo>
                  <a:pt x="0" y="17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9">
            <a:extLst>
              <a:ext uri="{FF2B5EF4-FFF2-40B4-BE49-F238E27FC236}">
                <a16:creationId xmlns:a16="http://schemas.microsoft.com/office/drawing/2014/main" id="{329DF756-1EB5-DD40-9607-702BC66F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5106" y="6330513"/>
            <a:ext cx="144500" cy="19267"/>
          </a:xfrm>
          <a:custGeom>
            <a:avLst/>
            <a:gdLst>
              <a:gd name="T0" fmla="*/ 0 w 134"/>
              <a:gd name="T1" fmla="*/ 1116106 h 17"/>
              <a:gd name="T2" fmla="*/ 16800252 w 134"/>
              <a:gd name="T3" fmla="*/ 0 h 17"/>
              <a:gd name="T4" fmla="*/ 16800252 w 134"/>
              <a:gd name="T5" fmla="*/ 1116106 h 17"/>
              <a:gd name="T6" fmla="*/ 0 w 134"/>
              <a:gd name="T7" fmla="*/ 2232212 h 17"/>
              <a:gd name="T8" fmla="*/ 0 w 134"/>
              <a:gd name="T9" fmla="*/ 111610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17">
                <a:moveTo>
                  <a:pt x="0" y="8"/>
                </a:moveTo>
                <a:lnTo>
                  <a:pt x="133" y="0"/>
                </a:lnTo>
                <a:lnTo>
                  <a:pt x="133" y="8"/>
                </a:lnTo>
                <a:lnTo>
                  <a:pt x="0" y="16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50">
            <a:extLst>
              <a:ext uri="{FF2B5EF4-FFF2-40B4-BE49-F238E27FC236}">
                <a16:creationId xmlns:a16="http://schemas.microsoft.com/office/drawing/2014/main" id="{EE4E81C4-DD5C-0245-9975-44F74B9E1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4107" y="6311247"/>
            <a:ext cx="144500" cy="9633"/>
          </a:xfrm>
          <a:custGeom>
            <a:avLst/>
            <a:gdLst>
              <a:gd name="T0" fmla="*/ 0 w 133"/>
              <a:gd name="T1" fmla="*/ 995539 h 9"/>
              <a:gd name="T2" fmla="*/ 16925495 w 133"/>
              <a:gd name="T3" fmla="*/ 0 h 9"/>
              <a:gd name="T4" fmla="*/ 16925495 w 133"/>
              <a:gd name="T5" fmla="*/ 0 h 9"/>
              <a:gd name="T6" fmla="*/ 0 w 133"/>
              <a:gd name="T7" fmla="*/ 995539 h 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3" h="9">
                <a:moveTo>
                  <a:pt x="0" y="8"/>
                </a:moveTo>
                <a:lnTo>
                  <a:pt x="132" y="0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51">
            <a:extLst>
              <a:ext uri="{FF2B5EF4-FFF2-40B4-BE49-F238E27FC236}">
                <a16:creationId xmlns:a16="http://schemas.microsoft.com/office/drawing/2014/main" id="{3055024B-FA7B-5D4D-9194-E5E262D8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108" y="6287162"/>
            <a:ext cx="144500" cy="19267"/>
          </a:xfrm>
          <a:custGeom>
            <a:avLst/>
            <a:gdLst>
              <a:gd name="T0" fmla="*/ 0 w 133"/>
              <a:gd name="T1" fmla="*/ 995539 h 18"/>
              <a:gd name="T2" fmla="*/ 16925495 w 133"/>
              <a:gd name="T3" fmla="*/ 0 h 18"/>
              <a:gd name="T4" fmla="*/ 16925495 w 133"/>
              <a:gd name="T5" fmla="*/ 995539 h 18"/>
              <a:gd name="T6" fmla="*/ 0 w 133"/>
              <a:gd name="T7" fmla="*/ 2115608 h 18"/>
              <a:gd name="T8" fmla="*/ 0 w 133"/>
              <a:gd name="T9" fmla="*/ 995539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8">
                <a:moveTo>
                  <a:pt x="0" y="8"/>
                </a:moveTo>
                <a:lnTo>
                  <a:pt x="132" y="0"/>
                </a:lnTo>
                <a:lnTo>
                  <a:pt x="132" y="8"/>
                </a:lnTo>
                <a:lnTo>
                  <a:pt x="0" y="17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52">
            <a:extLst>
              <a:ext uri="{FF2B5EF4-FFF2-40B4-BE49-F238E27FC236}">
                <a16:creationId xmlns:a16="http://schemas.microsoft.com/office/drawing/2014/main" id="{66F51117-84D4-CD4F-B921-9E4642D2D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108" y="6267895"/>
            <a:ext cx="144500" cy="19267"/>
          </a:xfrm>
          <a:custGeom>
            <a:avLst/>
            <a:gdLst>
              <a:gd name="T0" fmla="*/ 0 w 134"/>
              <a:gd name="T1" fmla="*/ 1116106 h 17"/>
              <a:gd name="T2" fmla="*/ 16800252 w 134"/>
              <a:gd name="T3" fmla="*/ 0 h 17"/>
              <a:gd name="T4" fmla="*/ 16800252 w 134"/>
              <a:gd name="T5" fmla="*/ 1116106 h 17"/>
              <a:gd name="T6" fmla="*/ 0 w 134"/>
              <a:gd name="T7" fmla="*/ 2232212 h 17"/>
              <a:gd name="T8" fmla="*/ 0 w 134"/>
              <a:gd name="T9" fmla="*/ 111610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17">
                <a:moveTo>
                  <a:pt x="0" y="8"/>
                </a:moveTo>
                <a:lnTo>
                  <a:pt x="133" y="0"/>
                </a:lnTo>
                <a:lnTo>
                  <a:pt x="133" y="8"/>
                </a:lnTo>
                <a:lnTo>
                  <a:pt x="0" y="16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53">
            <a:extLst>
              <a:ext uri="{FF2B5EF4-FFF2-40B4-BE49-F238E27FC236}">
                <a16:creationId xmlns:a16="http://schemas.microsoft.com/office/drawing/2014/main" id="{C8619F12-D5C9-1844-9378-7315C506C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1109" y="6248628"/>
            <a:ext cx="144500" cy="19267"/>
          </a:xfrm>
          <a:custGeom>
            <a:avLst/>
            <a:gdLst>
              <a:gd name="T0" fmla="*/ 0 w 133"/>
              <a:gd name="T1" fmla="*/ 995539 h 18"/>
              <a:gd name="T2" fmla="*/ 16925495 w 133"/>
              <a:gd name="T3" fmla="*/ 0 h 18"/>
              <a:gd name="T4" fmla="*/ 16925495 w 133"/>
              <a:gd name="T5" fmla="*/ 995539 h 18"/>
              <a:gd name="T6" fmla="*/ 0 w 133"/>
              <a:gd name="T7" fmla="*/ 2115608 h 18"/>
              <a:gd name="T8" fmla="*/ 0 w 133"/>
              <a:gd name="T9" fmla="*/ 995539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8">
                <a:moveTo>
                  <a:pt x="0" y="8"/>
                </a:moveTo>
                <a:lnTo>
                  <a:pt x="132" y="0"/>
                </a:lnTo>
                <a:lnTo>
                  <a:pt x="132" y="8"/>
                </a:lnTo>
                <a:lnTo>
                  <a:pt x="0" y="17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54">
            <a:extLst>
              <a:ext uri="{FF2B5EF4-FFF2-40B4-BE49-F238E27FC236}">
                <a16:creationId xmlns:a16="http://schemas.microsoft.com/office/drawing/2014/main" id="{D994025D-FE65-2049-ACF4-D6F4690D6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0110" y="6234180"/>
            <a:ext cx="144500" cy="19267"/>
          </a:xfrm>
          <a:custGeom>
            <a:avLst/>
            <a:gdLst>
              <a:gd name="T0" fmla="*/ 0 w 133"/>
              <a:gd name="T1" fmla="*/ 1116106 h 17"/>
              <a:gd name="T2" fmla="*/ 16925495 w 133"/>
              <a:gd name="T3" fmla="*/ 0 h 17"/>
              <a:gd name="T4" fmla="*/ 16925495 w 133"/>
              <a:gd name="T5" fmla="*/ 1116106 h 17"/>
              <a:gd name="T6" fmla="*/ 0 w 133"/>
              <a:gd name="T7" fmla="*/ 2232212 h 17"/>
              <a:gd name="T8" fmla="*/ 0 w 133"/>
              <a:gd name="T9" fmla="*/ 111610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7">
                <a:moveTo>
                  <a:pt x="0" y="8"/>
                </a:moveTo>
                <a:lnTo>
                  <a:pt x="132" y="0"/>
                </a:lnTo>
                <a:lnTo>
                  <a:pt x="132" y="8"/>
                </a:lnTo>
                <a:lnTo>
                  <a:pt x="0" y="16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55">
            <a:extLst>
              <a:ext uri="{FF2B5EF4-FFF2-40B4-BE49-F238E27FC236}">
                <a16:creationId xmlns:a16="http://schemas.microsoft.com/office/drawing/2014/main" id="{567C5F98-E068-3549-A0DF-438663250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9110" y="6214913"/>
            <a:ext cx="144500" cy="19267"/>
          </a:xfrm>
          <a:custGeom>
            <a:avLst/>
            <a:gdLst>
              <a:gd name="T0" fmla="*/ 0 w 133"/>
              <a:gd name="T1" fmla="*/ 995539 h 18"/>
              <a:gd name="T2" fmla="*/ 16925495 w 133"/>
              <a:gd name="T3" fmla="*/ 0 h 18"/>
              <a:gd name="T4" fmla="*/ 16925495 w 133"/>
              <a:gd name="T5" fmla="*/ 995539 h 18"/>
              <a:gd name="T6" fmla="*/ 0 w 133"/>
              <a:gd name="T7" fmla="*/ 2115608 h 18"/>
              <a:gd name="T8" fmla="*/ 0 w 133"/>
              <a:gd name="T9" fmla="*/ 995539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8">
                <a:moveTo>
                  <a:pt x="0" y="8"/>
                </a:moveTo>
                <a:lnTo>
                  <a:pt x="132" y="0"/>
                </a:lnTo>
                <a:lnTo>
                  <a:pt x="132" y="8"/>
                </a:lnTo>
                <a:lnTo>
                  <a:pt x="0" y="17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56">
            <a:extLst>
              <a:ext uri="{FF2B5EF4-FFF2-40B4-BE49-F238E27FC236}">
                <a16:creationId xmlns:a16="http://schemas.microsoft.com/office/drawing/2014/main" id="{09FF17C2-55B2-2546-8CEF-E7A6762D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8111" y="6205280"/>
            <a:ext cx="144500" cy="9633"/>
          </a:xfrm>
          <a:custGeom>
            <a:avLst/>
            <a:gdLst>
              <a:gd name="T0" fmla="*/ 0 w 134"/>
              <a:gd name="T1" fmla="*/ 995539 h 9"/>
              <a:gd name="T2" fmla="*/ 16800252 w 134"/>
              <a:gd name="T3" fmla="*/ 0 h 9"/>
              <a:gd name="T4" fmla="*/ 16800252 w 134"/>
              <a:gd name="T5" fmla="*/ 0 h 9"/>
              <a:gd name="T6" fmla="*/ 0 w 134"/>
              <a:gd name="T7" fmla="*/ 995539 h 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" h="9">
                <a:moveTo>
                  <a:pt x="0" y="8"/>
                </a:moveTo>
                <a:lnTo>
                  <a:pt x="133" y="0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57">
            <a:extLst>
              <a:ext uri="{FF2B5EF4-FFF2-40B4-BE49-F238E27FC236}">
                <a16:creationId xmlns:a16="http://schemas.microsoft.com/office/drawing/2014/main" id="{EF47C7A7-5F53-E248-94F6-6949933A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112" y="6186013"/>
            <a:ext cx="144500" cy="9633"/>
          </a:xfrm>
          <a:custGeom>
            <a:avLst/>
            <a:gdLst>
              <a:gd name="T0" fmla="*/ 0 w 133"/>
              <a:gd name="T1" fmla="*/ 995539 h 9"/>
              <a:gd name="T2" fmla="*/ 16925495 w 133"/>
              <a:gd name="T3" fmla="*/ 0 h 9"/>
              <a:gd name="T4" fmla="*/ 16925495 w 133"/>
              <a:gd name="T5" fmla="*/ 0 h 9"/>
              <a:gd name="T6" fmla="*/ 0 w 133"/>
              <a:gd name="T7" fmla="*/ 995539 h 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3" h="9">
                <a:moveTo>
                  <a:pt x="0" y="8"/>
                </a:moveTo>
                <a:lnTo>
                  <a:pt x="132" y="0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58">
            <a:extLst>
              <a:ext uri="{FF2B5EF4-FFF2-40B4-BE49-F238E27FC236}">
                <a16:creationId xmlns:a16="http://schemas.microsoft.com/office/drawing/2014/main" id="{E4F4CA4F-89E3-7740-AA02-8C0C111C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6112" y="6166746"/>
            <a:ext cx="144500" cy="9633"/>
          </a:xfrm>
          <a:custGeom>
            <a:avLst/>
            <a:gdLst>
              <a:gd name="T0" fmla="*/ 0 w 133"/>
              <a:gd name="T1" fmla="*/ 995539 h 9"/>
              <a:gd name="T2" fmla="*/ 16925495 w 133"/>
              <a:gd name="T3" fmla="*/ 0 h 9"/>
              <a:gd name="T4" fmla="*/ 16925495 w 133"/>
              <a:gd name="T5" fmla="*/ 995539 h 9"/>
              <a:gd name="T6" fmla="*/ 0 w 133"/>
              <a:gd name="T7" fmla="*/ 995539 h 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3" h="9">
                <a:moveTo>
                  <a:pt x="0" y="8"/>
                </a:moveTo>
                <a:lnTo>
                  <a:pt x="132" y="0"/>
                </a:lnTo>
                <a:lnTo>
                  <a:pt x="132" y="8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59">
            <a:extLst>
              <a:ext uri="{FF2B5EF4-FFF2-40B4-BE49-F238E27FC236}">
                <a16:creationId xmlns:a16="http://schemas.microsoft.com/office/drawing/2014/main" id="{7A2E20FB-D334-7944-A2BC-BD229FF97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5480" y="6157113"/>
            <a:ext cx="144500" cy="9633"/>
          </a:xfrm>
          <a:custGeom>
            <a:avLst/>
            <a:gdLst>
              <a:gd name="T0" fmla="*/ 0 w 134"/>
              <a:gd name="T1" fmla="*/ 0 h 10"/>
              <a:gd name="T2" fmla="*/ 16800252 w 134"/>
              <a:gd name="T3" fmla="*/ 0 h 10"/>
              <a:gd name="T4" fmla="*/ 16800252 w 134"/>
              <a:gd name="T5" fmla="*/ 0 h 10"/>
              <a:gd name="T6" fmla="*/ 1010432 w 134"/>
              <a:gd name="T7" fmla="*/ 907415 h 10"/>
              <a:gd name="T8" fmla="*/ 0 w 134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" h="10">
                <a:moveTo>
                  <a:pt x="0" y="0"/>
                </a:moveTo>
                <a:lnTo>
                  <a:pt x="133" y="0"/>
                </a:lnTo>
                <a:lnTo>
                  <a:pt x="8" y="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60">
            <a:extLst>
              <a:ext uri="{FF2B5EF4-FFF2-40B4-BE49-F238E27FC236}">
                <a16:creationId xmlns:a16="http://schemas.microsoft.com/office/drawing/2014/main" id="{67B38421-4132-644B-BE66-0DC82D61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4480" y="6142662"/>
            <a:ext cx="144500" cy="9633"/>
          </a:xfrm>
          <a:custGeom>
            <a:avLst/>
            <a:gdLst>
              <a:gd name="T0" fmla="*/ 0 w 133"/>
              <a:gd name="T1" fmla="*/ 995539 h 9"/>
              <a:gd name="T2" fmla="*/ 16925495 w 133"/>
              <a:gd name="T3" fmla="*/ 0 h 9"/>
              <a:gd name="T4" fmla="*/ 16925495 w 133"/>
              <a:gd name="T5" fmla="*/ 995539 h 9"/>
              <a:gd name="T6" fmla="*/ 0 w 133"/>
              <a:gd name="T7" fmla="*/ 995539 h 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3" h="9">
                <a:moveTo>
                  <a:pt x="0" y="8"/>
                </a:moveTo>
                <a:lnTo>
                  <a:pt x="132" y="0"/>
                </a:lnTo>
                <a:lnTo>
                  <a:pt x="132" y="8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61">
            <a:extLst>
              <a:ext uri="{FF2B5EF4-FFF2-40B4-BE49-F238E27FC236}">
                <a16:creationId xmlns:a16="http://schemas.microsoft.com/office/drawing/2014/main" id="{722EA878-C901-6A43-B55A-F7BFCFD3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481" y="6133028"/>
            <a:ext cx="144500" cy="9633"/>
          </a:xfrm>
          <a:custGeom>
            <a:avLst/>
            <a:gdLst>
              <a:gd name="T0" fmla="*/ 0 w 133"/>
              <a:gd name="T1" fmla="*/ 0 h 10"/>
              <a:gd name="T2" fmla="*/ 16925495 w 133"/>
              <a:gd name="T3" fmla="*/ 0 h 10"/>
              <a:gd name="T4" fmla="*/ 16925495 w 133"/>
              <a:gd name="T5" fmla="*/ 0 h 10"/>
              <a:gd name="T6" fmla="*/ 0 w 133"/>
              <a:gd name="T7" fmla="*/ 907415 h 10"/>
              <a:gd name="T8" fmla="*/ 0 w 133"/>
              <a:gd name="T9" fmla="*/ 0 h 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10">
                <a:moveTo>
                  <a:pt x="0" y="0"/>
                </a:moveTo>
                <a:lnTo>
                  <a:pt x="132" y="0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62">
            <a:extLst>
              <a:ext uri="{FF2B5EF4-FFF2-40B4-BE49-F238E27FC236}">
                <a16:creationId xmlns:a16="http://schemas.microsoft.com/office/drawing/2014/main" id="{D0030E03-28C7-9044-8374-A8E3D5FF2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2482" y="6123395"/>
            <a:ext cx="144500" cy="4818"/>
          </a:xfrm>
          <a:custGeom>
            <a:avLst/>
            <a:gdLst>
              <a:gd name="T0" fmla="*/ 0 w 134"/>
              <a:gd name="T1" fmla="*/ 0 h 1"/>
              <a:gd name="T2" fmla="*/ 16800252 w 134"/>
              <a:gd name="T3" fmla="*/ 0 h 1"/>
              <a:gd name="T4" fmla="*/ 16800252 w 134"/>
              <a:gd name="T5" fmla="*/ 0 h 1"/>
              <a:gd name="T6" fmla="*/ 0 w 134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" h="1">
                <a:moveTo>
                  <a:pt x="0" y="0"/>
                </a:moveTo>
                <a:lnTo>
                  <a:pt x="133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63">
            <a:extLst>
              <a:ext uri="{FF2B5EF4-FFF2-40B4-BE49-F238E27FC236}">
                <a16:creationId xmlns:a16="http://schemas.microsoft.com/office/drawing/2014/main" id="{65B81A93-11EC-FB46-9815-6EAA47E95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1482" y="6104128"/>
            <a:ext cx="144500" cy="9633"/>
          </a:xfrm>
          <a:custGeom>
            <a:avLst/>
            <a:gdLst>
              <a:gd name="T0" fmla="*/ 0 w 134"/>
              <a:gd name="T1" fmla="*/ 995539 h 9"/>
              <a:gd name="T2" fmla="*/ 16800252 w 134"/>
              <a:gd name="T3" fmla="*/ 0 h 9"/>
              <a:gd name="T4" fmla="*/ 16800252 w 134"/>
              <a:gd name="T5" fmla="*/ 995539 h 9"/>
              <a:gd name="T6" fmla="*/ 0 w 134"/>
              <a:gd name="T7" fmla="*/ 995539 h 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" h="9">
                <a:moveTo>
                  <a:pt x="0" y="8"/>
                </a:moveTo>
                <a:lnTo>
                  <a:pt x="133" y="0"/>
                </a:lnTo>
                <a:lnTo>
                  <a:pt x="133" y="8"/>
                </a:lnTo>
                <a:lnTo>
                  <a:pt x="0" y="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64">
            <a:extLst>
              <a:ext uri="{FF2B5EF4-FFF2-40B4-BE49-F238E27FC236}">
                <a16:creationId xmlns:a16="http://schemas.microsoft.com/office/drawing/2014/main" id="{854FFE3E-47BB-2D4B-89C4-94C4BE24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0483" y="6094495"/>
            <a:ext cx="144500" cy="9633"/>
          </a:xfrm>
          <a:custGeom>
            <a:avLst/>
            <a:gdLst>
              <a:gd name="T0" fmla="*/ 0 w 133"/>
              <a:gd name="T1" fmla="*/ 907415 h 10"/>
              <a:gd name="T2" fmla="*/ 16925495 w 133"/>
              <a:gd name="T3" fmla="*/ 0 h 10"/>
              <a:gd name="T4" fmla="*/ 16925495 w 133"/>
              <a:gd name="T5" fmla="*/ 907415 h 10"/>
              <a:gd name="T6" fmla="*/ 0 w 133"/>
              <a:gd name="T7" fmla="*/ 907415 h 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3" h="10">
                <a:moveTo>
                  <a:pt x="0" y="9"/>
                </a:moveTo>
                <a:lnTo>
                  <a:pt x="132" y="0"/>
                </a:lnTo>
                <a:lnTo>
                  <a:pt x="132" y="9"/>
                </a:lnTo>
                <a:lnTo>
                  <a:pt x="0" y="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65">
            <a:extLst>
              <a:ext uri="{FF2B5EF4-FFF2-40B4-BE49-F238E27FC236}">
                <a16:creationId xmlns:a16="http://schemas.microsoft.com/office/drawing/2014/main" id="{C567504A-5E41-1A4C-9156-E2BD74DCA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9484" y="6094495"/>
            <a:ext cx="144500" cy="4818"/>
          </a:xfrm>
          <a:custGeom>
            <a:avLst/>
            <a:gdLst>
              <a:gd name="T0" fmla="*/ 0 w 133"/>
              <a:gd name="T1" fmla="*/ 0 h 1"/>
              <a:gd name="T2" fmla="*/ 16925495 w 133"/>
              <a:gd name="T3" fmla="*/ 0 h 1"/>
              <a:gd name="T4" fmla="*/ 16925495 w 133"/>
              <a:gd name="T5" fmla="*/ 0 h 1"/>
              <a:gd name="T6" fmla="*/ 0 w 133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3" h="1">
                <a:moveTo>
                  <a:pt x="0" y="0"/>
                </a:moveTo>
                <a:lnTo>
                  <a:pt x="13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66">
            <a:extLst>
              <a:ext uri="{FF2B5EF4-FFF2-40B4-BE49-F238E27FC236}">
                <a16:creationId xmlns:a16="http://schemas.microsoft.com/office/drawing/2014/main" id="{65D57D22-0C18-7249-BBFB-DB5B4B282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484" y="6084861"/>
            <a:ext cx="144500" cy="4818"/>
          </a:xfrm>
          <a:custGeom>
            <a:avLst/>
            <a:gdLst>
              <a:gd name="T0" fmla="*/ 0 w 134"/>
              <a:gd name="T1" fmla="*/ 0 h 1"/>
              <a:gd name="T2" fmla="*/ 16800252 w 134"/>
              <a:gd name="T3" fmla="*/ 0 h 1"/>
              <a:gd name="T4" fmla="*/ 16800252 w 134"/>
              <a:gd name="T5" fmla="*/ 0 h 1"/>
              <a:gd name="T6" fmla="*/ 0 w 134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4" h="1">
                <a:moveTo>
                  <a:pt x="0" y="0"/>
                </a:moveTo>
                <a:lnTo>
                  <a:pt x="133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67">
            <a:extLst>
              <a:ext uri="{FF2B5EF4-FFF2-40B4-BE49-F238E27FC236}">
                <a16:creationId xmlns:a16="http://schemas.microsoft.com/office/drawing/2014/main" id="{926D01A9-6B21-EB43-9165-E03D5ACB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7485" y="6084861"/>
            <a:ext cx="144500" cy="4818"/>
          </a:xfrm>
          <a:custGeom>
            <a:avLst/>
            <a:gdLst>
              <a:gd name="T0" fmla="*/ 0 w 133"/>
              <a:gd name="T1" fmla="*/ 0 h 1"/>
              <a:gd name="T2" fmla="*/ 16925495 w 133"/>
              <a:gd name="T3" fmla="*/ 0 h 1"/>
              <a:gd name="T4" fmla="*/ 16925495 w 133"/>
              <a:gd name="T5" fmla="*/ 0 h 1"/>
              <a:gd name="T6" fmla="*/ 0 w 133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3" h="1">
                <a:moveTo>
                  <a:pt x="0" y="0"/>
                </a:moveTo>
                <a:lnTo>
                  <a:pt x="132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68">
            <a:extLst>
              <a:ext uri="{FF2B5EF4-FFF2-40B4-BE49-F238E27FC236}">
                <a16:creationId xmlns:a16="http://schemas.microsoft.com/office/drawing/2014/main" id="{CC1CDD4C-91FC-434C-8256-A4720F6A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6486" y="6080046"/>
            <a:ext cx="144500" cy="9633"/>
          </a:xfrm>
          <a:custGeom>
            <a:avLst/>
            <a:gdLst>
              <a:gd name="T0" fmla="*/ 0 w 133"/>
              <a:gd name="T1" fmla="*/ 0 h 9"/>
              <a:gd name="T2" fmla="*/ 16925495 w 133"/>
              <a:gd name="T3" fmla="*/ 0 h 9"/>
              <a:gd name="T4" fmla="*/ 16925495 w 133"/>
              <a:gd name="T5" fmla="*/ 0 h 9"/>
              <a:gd name="T6" fmla="*/ 0 w 133"/>
              <a:gd name="T7" fmla="*/ 995539 h 9"/>
              <a:gd name="T8" fmla="*/ 0 w 133"/>
              <a:gd name="T9" fmla="*/ 0 h 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3" h="9">
                <a:moveTo>
                  <a:pt x="0" y="0"/>
                </a:moveTo>
                <a:lnTo>
                  <a:pt x="132" y="0"/>
                </a:lnTo>
                <a:lnTo>
                  <a:pt x="0" y="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69">
            <a:extLst>
              <a:ext uri="{FF2B5EF4-FFF2-40B4-BE49-F238E27FC236}">
                <a16:creationId xmlns:a16="http://schemas.microsoft.com/office/drawing/2014/main" id="{71622349-9860-7B4D-A23F-442058AF4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5486" y="6080046"/>
            <a:ext cx="144500" cy="9633"/>
          </a:xfrm>
          <a:custGeom>
            <a:avLst/>
            <a:gdLst>
              <a:gd name="T0" fmla="*/ 0 w 133"/>
              <a:gd name="T1" fmla="*/ 0 h 9"/>
              <a:gd name="T2" fmla="*/ 16925495 w 133"/>
              <a:gd name="T3" fmla="*/ 0 h 9"/>
              <a:gd name="T4" fmla="*/ 16925495 w 133"/>
              <a:gd name="T5" fmla="*/ 995539 h 9"/>
              <a:gd name="T6" fmla="*/ 0 w 133"/>
              <a:gd name="T7" fmla="*/ 0 h 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3" h="9">
                <a:moveTo>
                  <a:pt x="0" y="0"/>
                </a:moveTo>
                <a:lnTo>
                  <a:pt x="132" y="0"/>
                </a:lnTo>
                <a:lnTo>
                  <a:pt x="132" y="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70">
            <a:extLst>
              <a:ext uri="{FF2B5EF4-FFF2-40B4-BE49-F238E27FC236}">
                <a16:creationId xmlns:a16="http://schemas.microsoft.com/office/drawing/2014/main" id="{9130C8D9-5AA6-CB43-9F16-EC4C1F12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4487" y="6084861"/>
            <a:ext cx="120418" cy="4818"/>
          </a:xfrm>
          <a:custGeom>
            <a:avLst/>
            <a:gdLst>
              <a:gd name="T0" fmla="*/ 0 w 109"/>
              <a:gd name="T1" fmla="*/ 0 h 1"/>
              <a:gd name="T2" fmla="*/ 14318265 w 109"/>
              <a:gd name="T3" fmla="*/ 0 h 1"/>
              <a:gd name="T4" fmla="*/ 0 w 109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" h="1">
                <a:moveTo>
                  <a:pt x="0" y="0"/>
                </a:moveTo>
                <a:lnTo>
                  <a:pt x="108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71">
            <a:extLst>
              <a:ext uri="{FF2B5EF4-FFF2-40B4-BE49-F238E27FC236}">
                <a16:creationId xmlns:a16="http://schemas.microsoft.com/office/drawing/2014/main" id="{551944A5-5F61-B140-A140-CD5C6B9E2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393" y="9047120"/>
            <a:ext cx="1464270" cy="1464270"/>
          </a:xfrm>
          <a:custGeom>
            <a:avLst/>
            <a:gdLst>
              <a:gd name="T0" fmla="*/ 173678376 w 1340"/>
              <a:gd name="T1" fmla="*/ 86774431 h 1341"/>
              <a:gd name="T2" fmla="*/ 173678376 w 1340"/>
              <a:gd name="T3" fmla="*/ 86774431 h 1341"/>
              <a:gd name="T4" fmla="*/ 86904015 w 1340"/>
              <a:gd name="T5" fmla="*/ 173548862 h 1341"/>
              <a:gd name="T6" fmla="*/ 0 w 1340"/>
              <a:gd name="T7" fmla="*/ 86774431 h 1341"/>
              <a:gd name="T8" fmla="*/ 86904015 w 1340"/>
              <a:gd name="T9" fmla="*/ 0 h 1341"/>
              <a:gd name="T10" fmla="*/ 173678376 w 1340"/>
              <a:gd name="T11" fmla="*/ 86774431 h 13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0" h="1341">
                <a:moveTo>
                  <a:pt x="1339" y="670"/>
                </a:moveTo>
                <a:lnTo>
                  <a:pt x="1339" y="670"/>
                </a:lnTo>
                <a:cubicBezTo>
                  <a:pt x="1339" y="1043"/>
                  <a:pt x="1041" y="1340"/>
                  <a:pt x="670" y="1340"/>
                </a:cubicBezTo>
                <a:cubicBezTo>
                  <a:pt x="298" y="1340"/>
                  <a:pt x="0" y="1043"/>
                  <a:pt x="0" y="670"/>
                </a:cubicBezTo>
                <a:cubicBezTo>
                  <a:pt x="0" y="298"/>
                  <a:pt x="298" y="0"/>
                  <a:pt x="670" y="0"/>
                </a:cubicBezTo>
                <a:cubicBezTo>
                  <a:pt x="1041" y="0"/>
                  <a:pt x="1339" y="298"/>
                  <a:pt x="1339" y="6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Line 472">
            <a:extLst>
              <a:ext uri="{FF2B5EF4-FFF2-40B4-BE49-F238E27FC236}">
                <a16:creationId xmlns:a16="http://schemas.microsoft.com/office/drawing/2014/main" id="{616208F0-19AC-6740-8F78-A0906EE1B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09528" y="10665524"/>
            <a:ext cx="4818" cy="200373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3" name="Freeform 473">
            <a:extLst>
              <a:ext uri="{FF2B5EF4-FFF2-40B4-BE49-F238E27FC236}">
                <a16:creationId xmlns:a16="http://schemas.microsoft.com/office/drawing/2014/main" id="{8CC5BEF6-DCDF-BE4C-B0EB-903E70B7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4661" y="12529576"/>
            <a:ext cx="269734" cy="284186"/>
          </a:xfrm>
          <a:custGeom>
            <a:avLst/>
            <a:gdLst>
              <a:gd name="T0" fmla="*/ 0 w 249"/>
              <a:gd name="T1" fmla="*/ 17396995 h 258"/>
              <a:gd name="T2" fmla="*/ 0 w 249"/>
              <a:gd name="T3" fmla="*/ 17396995 h 258"/>
              <a:gd name="T4" fmla="*/ 15805992 w 249"/>
              <a:gd name="T5" fmla="*/ 33871155 h 258"/>
              <a:gd name="T6" fmla="*/ 31612340 w 249"/>
              <a:gd name="T7" fmla="*/ 17396995 h 258"/>
              <a:gd name="T8" fmla="*/ 15805992 w 249"/>
              <a:gd name="T9" fmla="*/ 0 h 258"/>
              <a:gd name="T10" fmla="*/ 0 w 249"/>
              <a:gd name="T11" fmla="*/ 17396995 h 2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9" h="258">
                <a:moveTo>
                  <a:pt x="0" y="132"/>
                </a:moveTo>
                <a:lnTo>
                  <a:pt x="0" y="132"/>
                </a:lnTo>
                <a:cubicBezTo>
                  <a:pt x="0" y="199"/>
                  <a:pt x="58" y="257"/>
                  <a:pt x="124" y="257"/>
                </a:cubicBezTo>
                <a:cubicBezTo>
                  <a:pt x="190" y="257"/>
                  <a:pt x="248" y="199"/>
                  <a:pt x="248" y="132"/>
                </a:cubicBezTo>
                <a:cubicBezTo>
                  <a:pt x="248" y="58"/>
                  <a:pt x="190" y="0"/>
                  <a:pt x="124" y="0"/>
                </a:cubicBezTo>
                <a:cubicBezTo>
                  <a:pt x="58" y="0"/>
                  <a:pt x="0" y="58"/>
                  <a:pt x="0" y="13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74">
            <a:extLst>
              <a:ext uri="{FF2B5EF4-FFF2-40B4-BE49-F238E27FC236}">
                <a16:creationId xmlns:a16="http://schemas.microsoft.com/office/drawing/2014/main" id="{53DC060A-6965-4549-B124-6EC38CD65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260" y="8897801"/>
            <a:ext cx="1772537" cy="1772537"/>
          </a:xfrm>
          <a:custGeom>
            <a:avLst/>
            <a:gdLst>
              <a:gd name="T0" fmla="*/ 210283186 w 1622"/>
              <a:gd name="T1" fmla="*/ 105076762 h 1622"/>
              <a:gd name="T2" fmla="*/ 210283186 w 1622"/>
              <a:gd name="T3" fmla="*/ 105076762 h 1622"/>
              <a:gd name="T4" fmla="*/ 105206424 w 1622"/>
              <a:gd name="T5" fmla="*/ 210283186 h 1622"/>
              <a:gd name="T6" fmla="*/ 0 w 1622"/>
              <a:gd name="T7" fmla="*/ 105076762 h 1622"/>
              <a:gd name="T8" fmla="*/ 105206424 w 1622"/>
              <a:gd name="T9" fmla="*/ 0 h 1622"/>
              <a:gd name="T10" fmla="*/ 210283186 w 1622"/>
              <a:gd name="T11" fmla="*/ 105076762 h 16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22" h="1622">
                <a:moveTo>
                  <a:pt x="1621" y="810"/>
                </a:moveTo>
                <a:lnTo>
                  <a:pt x="1621" y="810"/>
                </a:lnTo>
                <a:cubicBezTo>
                  <a:pt x="1621" y="1257"/>
                  <a:pt x="1257" y="1621"/>
                  <a:pt x="811" y="1621"/>
                </a:cubicBezTo>
                <a:cubicBezTo>
                  <a:pt x="364" y="1621"/>
                  <a:pt x="0" y="1257"/>
                  <a:pt x="0" y="810"/>
                </a:cubicBezTo>
                <a:cubicBezTo>
                  <a:pt x="0" y="364"/>
                  <a:pt x="364" y="0"/>
                  <a:pt x="811" y="0"/>
                </a:cubicBezTo>
                <a:cubicBezTo>
                  <a:pt x="1257" y="0"/>
                  <a:pt x="1621" y="364"/>
                  <a:pt x="1621" y="81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75">
            <a:extLst>
              <a:ext uri="{FF2B5EF4-FFF2-40B4-BE49-F238E27FC236}">
                <a16:creationId xmlns:a16="http://schemas.microsoft.com/office/drawing/2014/main" id="{6307EAA9-4B08-9340-94AD-5B2F0CC9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0061" y="6590614"/>
            <a:ext cx="1464270" cy="1464270"/>
          </a:xfrm>
          <a:custGeom>
            <a:avLst/>
            <a:gdLst>
              <a:gd name="T0" fmla="*/ 173548862 w 1341"/>
              <a:gd name="T1" fmla="*/ 86774361 h 1340"/>
              <a:gd name="T2" fmla="*/ 173548862 w 1341"/>
              <a:gd name="T3" fmla="*/ 86774361 h 1340"/>
              <a:gd name="T4" fmla="*/ 86774431 w 1341"/>
              <a:gd name="T5" fmla="*/ 173678376 h 1340"/>
              <a:gd name="T6" fmla="*/ 0 w 1341"/>
              <a:gd name="T7" fmla="*/ 86774361 h 1340"/>
              <a:gd name="T8" fmla="*/ 86774431 w 1341"/>
              <a:gd name="T9" fmla="*/ 0 h 1340"/>
              <a:gd name="T10" fmla="*/ 173548862 w 1341"/>
              <a:gd name="T11" fmla="*/ 86774361 h 13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1" h="1340">
                <a:moveTo>
                  <a:pt x="1340" y="669"/>
                </a:moveTo>
                <a:lnTo>
                  <a:pt x="1340" y="669"/>
                </a:lnTo>
                <a:cubicBezTo>
                  <a:pt x="1340" y="1042"/>
                  <a:pt x="1042" y="1339"/>
                  <a:pt x="670" y="1339"/>
                </a:cubicBezTo>
                <a:cubicBezTo>
                  <a:pt x="298" y="1339"/>
                  <a:pt x="0" y="1042"/>
                  <a:pt x="0" y="669"/>
                </a:cubicBezTo>
                <a:cubicBezTo>
                  <a:pt x="0" y="298"/>
                  <a:pt x="298" y="0"/>
                  <a:pt x="670" y="0"/>
                </a:cubicBezTo>
                <a:cubicBezTo>
                  <a:pt x="1042" y="0"/>
                  <a:pt x="1340" y="298"/>
                  <a:pt x="1340" y="6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Line 476">
            <a:extLst>
              <a:ext uri="{FF2B5EF4-FFF2-40B4-BE49-F238E27FC236}">
                <a16:creationId xmlns:a16="http://schemas.microsoft.com/office/drawing/2014/main" id="{83D8B84B-C1E4-3244-9371-F0E010E64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02196" y="8209018"/>
            <a:ext cx="4815" cy="152688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7" name="Freeform 477">
            <a:extLst>
              <a:ext uri="{FF2B5EF4-FFF2-40B4-BE49-F238E27FC236}">
                <a16:creationId xmlns:a16="http://schemas.microsoft.com/office/drawing/2014/main" id="{27294E10-06EF-0049-846D-CFD0DDE0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7329" y="9591403"/>
            <a:ext cx="269734" cy="269734"/>
          </a:xfrm>
          <a:custGeom>
            <a:avLst/>
            <a:gdLst>
              <a:gd name="T0" fmla="*/ 0 w 249"/>
              <a:gd name="T1" fmla="*/ 15805992 h 249"/>
              <a:gd name="T2" fmla="*/ 0 w 249"/>
              <a:gd name="T3" fmla="*/ 15805992 h 249"/>
              <a:gd name="T4" fmla="*/ 15805992 w 249"/>
              <a:gd name="T5" fmla="*/ 31612340 h 249"/>
              <a:gd name="T6" fmla="*/ 31612340 w 249"/>
              <a:gd name="T7" fmla="*/ 15805992 h 249"/>
              <a:gd name="T8" fmla="*/ 15805992 w 249"/>
              <a:gd name="T9" fmla="*/ 0 h 249"/>
              <a:gd name="T10" fmla="*/ 0 w 249"/>
              <a:gd name="T11" fmla="*/ 15805992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9" h="249">
                <a:moveTo>
                  <a:pt x="0" y="124"/>
                </a:moveTo>
                <a:lnTo>
                  <a:pt x="0" y="124"/>
                </a:lnTo>
                <a:cubicBezTo>
                  <a:pt x="0" y="198"/>
                  <a:pt x="58" y="248"/>
                  <a:pt x="124" y="248"/>
                </a:cubicBezTo>
                <a:cubicBezTo>
                  <a:pt x="190" y="248"/>
                  <a:pt x="248" y="198"/>
                  <a:pt x="248" y="124"/>
                </a:cubicBezTo>
                <a:cubicBezTo>
                  <a:pt x="248" y="58"/>
                  <a:pt x="190" y="0"/>
                  <a:pt x="124" y="0"/>
                </a:cubicBezTo>
                <a:cubicBezTo>
                  <a:pt x="58" y="0"/>
                  <a:pt x="0" y="58"/>
                  <a:pt x="0" y="12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78">
            <a:extLst>
              <a:ext uri="{FF2B5EF4-FFF2-40B4-BE49-F238E27FC236}">
                <a16:creationId xmlns:a16="http://schemas.microsoft.com/office/drawing/2014/main" id="{F73BCA6F-F762-4E48-8089-8A593C006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5927" y="6441296"/>
            <a:ext cx="1772537" cy="1772537"/>
          </a:xfrm>
          <a:custGeom>
            <a:avLst/>
            <a:gdLst>
              <a:gd name="T0" fmla="*/ 210153622 w 1623"/>
              <a:gd name="T1" fmla="*/ 105076353 h 1621"/>
              <a:gd name="T2" fmla="*/ 210153622 w 1623"/>
              <a:gd name="T3" fmla="*/ 105076353 h 1621"/>
              <a:gd name="T4" fmla="*/ 105076811 w 1623"/>
              <a:gd name="T5" fmla="*/ 210412911 h 1621"/>
              <a:gd name="T6" fmla="*/ 0 w 1623"/>
              <a:gd name="T7" fmla="*/ 105076353 h 1621"/>
              <a:gd name="T8" fmla="*/ 105076811 w 1623"/>
              <a:gd name="T9" fmla="*/ 0 h 1621"/>
              <a:gd name="T10" fmla="*/ 210153622 w 1623"/>
              <a:gd name="T11" fmla="*/ 105076353 h 16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23" h="1621">
                <a:moveTo>
                  <a:pt x="1622" y="809"/>
                </a:moveTo>
                <a:lnTo>
                  <a:pt x="1622" y="809"/>
                </a:lnTo>
                <a:cubicBezTo>
                  <a:pt x="1622" y="1256"/>
                  <a:pt x="1258" y="1620"/>
                  <a:pt x="811" y="1620"/>
                </a:cubicBezTo>
                <a:cubicBezTo>
                  <a:pt x="364" y="1620"/>
                  <a:pt x="0" y="1256"/>
                  <a:pt x="0" y="809"/>
                </a:cubicBezTo>
                <a:cubicBezTo>
                  <a:pt x="0" y="364"/>
                  <a:pt x="364" y="0"/>
                  <a:pt x="811" y="0"/>
                </a:cubicBezTo>
                <a:cubicBezTo>
                  <a:pt x="1258" y="0"/>
                  <a:pt x="1622" y="364"/>
                  <a:pt x="1622" y="8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79">
            <a:extLst>
              <a:ext uri="{FF2B5EF4-FFF2-40B4-BE49-F238E27FC236}">
                <a16:creationId xmlns:a16="http://schemas.microsoft.com/office/drawing/2014/main" id="{38D74092-5590-0C40-9EC3-044CD183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880" y="4967392"/>
            <a:ext cx="1464270" cy="1464270"/>
          </a:xfrm>
          <a:custGeom>
            <a:avLst/>
            <a:gdLst>
              <a:gd name="T0" fmla="*/ 173548862 w 1341"/>
              <a:gd name="T1" fmla="*/ 86774431 h 1341"/>
              <a:gd name="T2" fmla="*/ 173548862 w 1341"/>
              <a:gd name="T3" fmla="*/ 86774431 h 1341"/>
              <a:gd name="T4" fmla="*/ 86774431 w 1341"/>
              <a:gd name="T5" fmla="*/ 173548862 h 1341"/>
              <a:gd name="T6" fmla="*/ 0 w 1341"/>
              <a:gd name="T7" fmla="*/ 86774431 h 1341"/>
              <a:gd name="T8" fmla="*/ 86774431 w 1341"/>
              <a:gd name="T9" fmla="*/ 0 h 1341"/>
              <a:gd name="T10" fmla="*/ 173548862 w 1341"/>
              <a:gd name="T11" fmla="*/ 86774431 h 13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41" h="1341">
                <a:moveTo>
                  <a:pt x="1340" y="670"/>
                </a:moveTo>
                <a:lnTo>
                  <a:pt x="1340" y="670"/>
                </a:lnTo>
                <a:cubicBezTo>
                  <a:pt x="1340" y="1043"/>
                  <a:pt x="1042" y="1340"/>
                  <a:pt x="670" y="1340"/>
                </a:cubicBezTo>
                <a:cubicBezTo>
                  <a:pt x="298" y="1340"/>
                  <a:pt x="0" y="1043"/>
                  <a:pt x="0" y="670"/>
                </a:cubicBezTo>
                <a:cubicBezTo>
                  <a:pt x="0" y="298"/>
                  <a:pt x="298" y="0"/>
                  <a:pt x="670" y="0"/>
                </a:cubicBezTo>
                <a:cubicBezTo>
                  <a:pt x="1042" y="0"/>
                  <a:pt x="1340" y="298"/>
                  <a:pt x="1340" y="6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Line 480">
            <a:extLst>
              <a:ext uri="{FF2B5EF4-FFF2-40B4-BE49-F238E27FC236}">
                <a16:creationId xmlns:a16="http://schemas.microsoft.com/office/drawing/2014/main" id="{08F1A2CC-E964-4748-9FEA-A3670EE38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015" y="6585796"/>
            <a:ext cx="4818" cy="128123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1" name="Freeform 481">
            <a:extLst>
              <a:ext uri="{FF2B5EF4-FFF2-40B4-BE49-F238E27FC236}">
                <a16:creationId xmlns:a16="http://schemas.microsoft.com/office/drawing/2014/main" id="{FA5F039C-C605-4043-80EF-C47585E48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333" y="7722532"/>
            <a:ext cx="269734" cy="274552"/>
          </a:xfrm>
          <a:custGeom>
            <a:avLst/>
            <a:gdLst>
              <a:gd name="T0" fmla="*/ 0 w 249"/>
              <a:gd name="T1" fmla="*/ 16245130 h 250"/>
              <a:gd name="T2" fmla="*/ 0 w 249"/>
              <a:gd name="T3" fmla="*/ 16245130 h 250"/>
              <a:gd name="T4" fmla="*/ 15805992 w 249"/>
              <a:gd name="T5" fmla="*/ 32621286 h 250"/>
              <a:gd name="T6" fmla="*/ 31612340 w 249"/>
              <a:gd name="T7" fmla="*/ 16245130 h 250"/>
              <a:gd name="T8" fmla="*/ 15805992 w 249"/>
              <a:gd name="T9" fmla="*/ 0 h 250"/>
              <a:gd name="T10" fmla="*/ 0 w 249"/>
              <a:gd name="T11" fmla="*/ 16245130 h 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9" h="250">
                <a:moveTo>
                  <a:pt x="0" y="124"/>
                </a:moveTo>
                <a:lnTo>
                  <a:pt x="0" y="124"/>
                </a:lnTo>
                <a:cubicBezTo>
                  <a:pt x="0" y="199"/>
                  <a:pt x="58" y="249"/>
                  <a:pt x="124" y="249"/>
                </a:cubicBezTo>
                <a:cubicBezTo>
                  <a:pt x="190" y="249"/>
                  <a:pt x="248" y="199"/>
                  <a:pt x="248" y="124"/>
                </a:cubicBezTo>
                <a:cubicBezTo>
                  <a:pt x="248" y="58"/>
                  <a:pt x="190" y="0"/>
                  <a:pt x="124" y="0"/>
                </a:cubicBezTo>
                <a:cubicBezTo>
                  <a:pt x="58" y="0"/>
                  <a:pt x="0" y="58"/>
                  <a:pt x="0" y="12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82">
            <a:extLst>
              <a:ext uri="{FF2B5EF4-FFF2-40B4-BE49-F238E27FC236}">
                <a16:creationId xmlns:a16="http://schemas.microsoft.com/office/drawing/2014/main" id="{7E5CE879-5658-4B40-918A-721A5E9A6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746" y="4813258"/>
            <a:ext cx="1772537" cy="1772537"/>
          </a:xfrm>
          <a:custGeom>
            <a:avLst/>
            <a:gdLst>
              <a:gd name="T0" fmla="*/ 210283186 w 1622"/>
              <a:gd name="T1" fmla="*/ 105076762 h 1622"/>
              <a:gd name="T2" fmla="*/ 210283186 w 1622"/>
              <a:gd name="T3" fmla="*/ 105076762 h 1622"/>
              <a:gd name="T4" fmla="*/ 105076762 w 1622"/>
              <a:gd name="T5" fmla="*/ 210283186 h 1622"/>
              <a:gd name="T6" fmla="*/ 0 w 1622"/>
              <a:gd name="T7" fmla="*/ 105076762 h 1622"/>
              <a:gd name="T8" fmla="*/ 105076762 w 1622"/>
              <a:gd name="T9" fmla="*/ 0 h 1622"/>
              <a:gd name="T10" fmla="*/ 210283186 w 1622"/>
              <a:gd name="T11" fmla="*/ 105076762 h 16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22" h="1622">
                <a:moveTo>
                  <a:pt x="1621" y="810"/>
                </a:moveTo>
                <a:lnTo>
                  <a:pt x="1621" y="810"/>
                </a:lnTo>
                <a:cubicBezTo>
                  <a:pt x="1621" y="1257"/>
                  <a:pt x="1257" y="1621"/>
                  <a:pt x="810" y="1621"/>
                </a:cubicBezTo>
                <a:cubicBezTo>
                  <a:pt x="364" y="1621"/>
                  <a:pt x="0" y="1257"/>
                  <a:pt x="0" y="810"/>
                </a:cubicBezTo>
                <a:cubicBezTo>
                  <a:pt x="0" y="364"/>
                  <a:pt x="364" y="0"/>
                  <a:pt x="810" y="0"/>
                </a:cubicBezTo>
                <a:cubicBezTo>
                  <a:pt x="1257" y="0"/>
                  <a:pt x="1621" y="364"/>
                  <a:pt x="1621" y="81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83">
            <a:extLst>
              <a:ext uri="{FF2B5EF4-FFF2-40B4-BE49-F238E27FC236}">
                <a16:creationId xmlns:a16="http://schemas.microsoft.com/office/drawing/2014/main" id="{F824A096-3131-F44E-9D00-C6E38AC4A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066" y="3917356"/>
            <a:ext cx="1473903" cy="1473903"/>
          </a:xfrm>
          <a:custGeom>
            <a:avLst/>
            <a:gdLst>
              <a:gd name="T0" fmla="*/ 174668498 w 1350"/>
              <a:gd name="T1" fmla="*/ 87917713 h 1349"/>
              <a:gd name="T2" fmla="*/ 174668498 w 1350"/>
              <a:gd name="T3" fmla="*/ 87917713 h 1349"/>
              <a:gd name="T4" fmla="*/ 86881039 w 1350"/>
              <a:gd name="T5" fmla="*/ 174797977 h 1349"/>
              <a:gd name="T6" fmla="*/ 0 w 1350"/>
              <a:gd name="T7" fmla="*/ 87917713 h 1349"/>
              <a:gd name="T8" fmla="*/ 86881039 w 1350"/>
              <a:gd name="T9" fmla="*/ 0 h 1349"/>
              <a:gd name="T10" fmla="*/ 174668498 w 1350"/>
              <a:gd name="T11" fmla="*/ 87917713 h 13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1349">
                <a:moveTo>
                  <a:pt x="1349" y="678"/>
                </a:moveTo>
                <a:lnTo>
                  <a:pt x="1349" y="678"/>
                </a:lnTo>
                <a:cubicBezTo>
                  <a:pt x="1349" y="1050"/>
                  <a:pt x="1043" y="1348"/>
                  <a:pt x="671" y="1348"/>
                </a:cubicBezTo>
                <a:cubicBezTo>
                  <a:pt x="307" y="1348"/>
                  <a:pt x="0" y="1050"/>
                  <a:pt x="0" y="678"/>
                </a:cubicBezTo>
                <a:cubicBezTo>
                  <a:pt x="0" y="306"/>
                  <a:pt x="307" y="0"/>
                  <a:pt x="671" y="0"/>
                </a:cubicBezTo>
                <a:cubicBezTo>
                  <a:pt x="1043" y="0"/>
                  <a:pt x="1349" y="306"/>
                  <a:pt x="1349" y="6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Line 484">
            <a:extLst>
              <a:ext uri="{FF2B5EF4-FFF2-40B4-BE49-F238E27FC236}">
                <a16:creationId xmlns:a16="http://schemas.microsoft.com/office/drawing/2014/main" id="{1905562B-6AF0-144F-A2C3-C5A8C8B68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4201" y="5545393"/>
            <a:ext cx="4818" cy="80438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" name="Freeform 485">
            <a:extLst>
              <a:ext uri="{FF2B5EF4-FFF2-40B4-BE49-F238E27FC236}">
                <a16:creationId xmlns:a16="http://schemas.microsoft.com/office/drawing/2014/main" id="{BAE95705-436A-9640-9086-943432D1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9334" y="6205280"/>
            <a:ext cx="269734" cy="269734"/>
          </a:xfrm>
          <a:custGeom>
            <a:avLst/>
            <a:gdLst>
              <a:gd name="T0" fmla="*/ 0 w 249"/>
              <a:gd name="T1" fmla="*/ 15805992 h 249"/>
              <a:gd name="T2" fmla="*/ 0 w 249"/>
              <a:gd name="T3" fmla="*/ 15805992 h 249"/>
              <a:gd name="T4" fmla="*/ 15805992 w 249"/>
              <a:gd name="T5" fmla="*/ 31612340 h 249"/>
              <a:gd name="T6" fmla="*/ 31612340 w 249"/>
              <a:gd name="T7" fmla="*/ 15805992 h 249"/>
              <a:gd name="T8" fmla="*/ 15805992 w 249"/>
              <a:gd name="T9" fmla="*/ 0 h 249"/>
              <a:gd name="T10" fmla="*/ 0 w 249"/>
              <a:gd name="T11" fmla="*/ 15805992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9" h="249">
                <a:moveTo>
                  <a:pt x="0" y="124"/>
                </a:moveTo>
                <a:lnTo>
                  <a:pt x="0" y="124"/>
                </a:lnTo>
                <a:cubicBezTo>
                  <a:pt x="0" y="190"/>
                  <a:pt x="57" y="248"/>
                  <a:pt x="124" y="248"/>
                </a:cubicBezTo>
                <a:cubicBezTo>
                  <a:pt x="198" y="248"/>
                  <a:pt x="248" y="190"/>
                  <a:pt x="248" y="124"/>
                </a:cubicBezTo>
                <a:cubicBezTo>
                  <a:pt x="248" y="58"/>
                  <a:pt x="198" y="0"/>
                  <a:pt x="124" y="0"/>
                </a:cubicBezTo>
                <a:cubicBezTo>
                  <a:pt x="57" y="0"/>
                  <a:pt x="0" y="58"/>
                  <a:pt x="0" y="12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486">
            <a:extLst>
              <a:ext uri="{FF2B5EF4-FFF2-40B4-BE49-F238E27FC236}">
                <a16:creationId xmlns:a16="http://schemas.microsoft.com/office/drawing/2014/main" id="{33825CD4-73A3-FD49-9F7B-DB006869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7932" y="3772856"/>
            <a:ext cx="1772537" cy="1772537"/>
          </a:xfrm>
          <a:custGeom>
            <a:avLst/>
            <a:gdLst>
              <a:gd name="T0" fmla="*/ 210283186 w 1622"/>
              <a:gd name="T1" fmla="*/ 105076811 h 1623"/>
              <a:gd name="T2" fmla="*/ 210283186 w 1622"/>
              <a:gd name="T3" fmla="*/ 105076811 h 1623"/>
              <a:gd name="T4" fmla="*/ 105206424 w 1622"/>
              <a:gd name="T5" fmla="*/ 210153622 h 1623"/>
              <a:gd name="T6" fmla="*/ 0 w 1622"/>
              <a:gd name="T7" fmla="*/ 105076811 h 1623"/>
              <a:gd name="T8" fmla="*/ 105206424 w 1622"/>
              <a:gd name="T9" fmla="*/ 0 h 1623"/>
              <a:gd name="T10" fmla="*/ 210283186 w 1622"/>
              <a:gd name="T11" fmla="*/ 105076811 h 16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22" h="1623">
                <a:moveTo>
                  <a:pt x="1621" y="811"/>
                </a:moveTo>
                <a:lnTo>
                  <a:pt x="1621" y="811"/>
                </a:lnTo>
                <a:cubicBezTo>
                  <a:pt x="1621" y="1258"/>
                  <a:pt x="1266" y="1622"/>
                  <a:pt x="811" y="1622"/>
                </a:cubicBezTo>
                <a:cubicBezTo>
                  <a:pt x="364" y="1622"/>
                  <a:pt x="0" y="1258"/>
                  <a:pt x="0" y="811"/>
                </a:cubicBezTo>
                <a:cubicBezTo>
                  <a:pt x="0" y="364"/>
                  <a:pt x="364" y="0"/>
                  <a:pt x="811" y="0"/>
                </a:cubicBezTo>
                <a:cubicBezTo>
                  <a:pt x="1266" y="0"/>
                  <a:pt x="1621" y="364"/>
                  <a:pt x="1621" y="81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487">
            <a:extLst>
              <a:ext uri="{FF2B5EF4-FFF2-40B4-BE49-F238E27FC236}">
                <a16:creationId xmlns:a16="http://schemas.microsoft.com/office/drawing/2014/main" id="{EA61E9BC-383F-0342-980C-A02C4E1C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5080" y="9572136"/>
            <a:ext cx="38533" cy="130052"/>
          </a:xfrm>
          <a:custGeom>
            <a:avLst/>
            <a:gdLst>
              <a:gd name="T0" fmla="*/ 2232212 w 34"/>
              <a:gd name="T1" fmla="*/ 15568794 h 117"/>
              <a:gd name="T2" fmla="*/ 2232212 w 34"/>
              <a:gd name="T3" fmla="*/ 15568794 h 117"/>
              <a:gd name="T4" fmla="*/ 2232212 w 34"/>
              <a:gd name="T5" fmla="*/ 15568794 h 117"/>
              <a:gd name="T6" fmla="*/ 0 w 34"/>
              <a:gd name="T7" fmla="*/ 13287164 h 117"/>
              <a:gd name="T8" fmla="*/ 0 w 34"/>
              <a:gd name="T9" fmla="*/ 2281630 h 117"/>
              <a:gd name="T10" fmla="*/ 2232212 w 34"/>
              <a:gd name="T11" fmla="*/ 0 h 117"/>
              <a:gd name="T12" fmla="*/ 2232212 w 34"/>
              <a:gd name="T13" fmla="*/ 0 h 117"/>
              <a:gd name="T14" fmla="*/ 4604124 w 34"/>
              <a:gd name="T15" fmla="*/ 2281630 h 117"/>
              <a:gd name="T16" fmla="*/ 4604124 w 34"/>
              <a:gd name="T17" fmla="*/ 13287164 h 117"/>
              <a:gd name="T18" fmla="*/ 2232212 w 34"/>
              <a:gd name="T19" fmla="*/ 15568794 h 1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" h="117">
                <a:moveTo>
                  <a:pt x="16" y="116"/>
                </a:moveTo>
                <a:lnTo>
                  <a:pt x="16" y="116"/>
                </a:lnTo>
                <a:cubicBezTo>
                  <a:pt x="8" y="116"/>
                  <a:pt x="0" y="108"/>
                  <a:pt x="0" y="9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4" y="0"/>
                  <a:pt x="33" y="9"/>
                  <a:pt x="33" y="17"/>
                </a:cubicBezTo>
                <a:cubicBezTo>
                  <a:pt x="33" y="99"/>
                  <a:pt x="33" y="99"/>
                  <a:pt x="33" y="99"/>
                </a:cubicBezTo>
                <a:cubicBezTo>
                  <a:pt x="33" y="108"/>
                  <a:pt x="24" y="116"/>
                  <a:pt x="16" y="1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488">
            <a:extLst>
              <a:ext uri="{FF2B5EF4-FFF2-40B4-BE49-F238E27FC236}">
                <a16:creationId xmlns:a16="http://schemas.microsoft.com/office/drawing/2014/main" id="{5B7B6E3C-F1C4-3E4C-8247-10C651B6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279" y="9446903"/>
            <a:ext cx="732135" cy="183034"/>
          </a:xfrm>
          <a:custGeom>
            <a:avLst/>
            <a:gdLst>
              <a:gd name="T0" fmla="*/ 69782519 w 670"/>
              <a:gd name="T1" fmla="*/ 21660649 h 167"/>
              <a:gd name="T2" fmla="*/ 69782519 w 670"/>
              <a:gd name="T3" fmla="*/ 21660649 h 167"/>
              <a:gd name="T4" fmla="*/ 68744929 w 670"/>
              <a:gd name="T5" fmla="*/ 21660649 h 167"/>
              <a:gd name="T6" fmla="*/ 42933032 w 670"/>
              <a:gd name="T7" fmla="*/ 18398403 h 167"/>
              <a:gd name="T8" fmla="*/ 42933032 w 670"/>
              <a:gd name="T9" fmla="*/ 18398403 h 167"/>
              <a:gd name="T10" fmla="*/ 18288739 w 670"/>
              <a:gd name="T11" fmla="*/ 21660649 h 167"/>
              <a:gd name="T12" fmla="*/ 14008365 w 670"/>
              <a:gd name="T13" fmla="*/ 20616701 h 167"/>
              <a:gd name="T14" fmla="*/ 11803532 w 670"/>
              <a:gd name="T15" fmla="*/ 18398403 h 167"/>
              <a:gd name="T16" fmla="*/ 10765581 w 670"/>
              <a:gd name="T17" fmla="*/ 18398403 h 167"/>
              <a:gd name="T18" fmla="*/ 2205194 w 670"/>
              <a:gd name="T19" fmla="*/ 18398403 h 167"/>
              <a:gd name="T20" fmla="*/ 0 w 670"/>
              <a:gd name="T21" fmla="*/ 16310507 h 167"/>
              <a:gd name="T22" fmla="*/ 1037590 w 670"/>
              <a:gd name="T23" fmla="*/ 14092570 h 167"/>
              <a:gd name="T24" fmla="*/ 14008365 w 670"/>
              <a:gd name="T25" fmla="*/ 6524131 h 167"/>
              <a:gd name="T26" fmla="*/ 42933032 w 670"/>
              <a:gd name="T27" fmla="*/ 0 h 167"/>
              <a:gd name="T28" fmla="*/ 71858060 w 670"/>
              <a:gd name="T29" fmla="*/ 6524131 h 167"/>
              <a:gd name="T30" fmla="*/ 85736771 w 670"/>
              <a:gd name="T31" fmla="*/ 14092570 h 167"/>
              <a:gd name="T32" fmla="*/ 85736771 w 670"/>
              <a:gd name="T33" fmla="*/ 16310507 h 167"/>
              <a:gd name="T34" fmla="*/ 84698821 w 670"/>
              <a:gd name="T35" fmla="*/ 18398403 h 167"/>
              <a:gd name="T36" fmla="*/ 75100483 w 670"/>
              <a:gd name="T37" fmla="*/ 18398403 h 167"/>
              <a:gd name="T38" fmla="*/ 74062893 w 670"/>
              <a:gd name="T39" fmla="*/ 18398403 h 167"/>
              <a:gd name="T40" fmla="*/ 73025303 w 670"/>
              <a:gd name="T41" fmla="*/ 20616701 h 167"/>
              <a:gd name="T42" fmla="*/ 69782519 w 670"/>
              <a:gd name="T43" fmla="*/ 21660649 h 167"/>
              <a:gd name="T44" fmla="*/ 42933032 w 670"/>
              <a:gd name="T45" fmla="*/ 14092570 h 167"/>
              <a:gd name="T46" fmla="*/ 42933032 w 670"/>
              <a:gd name="T47" fmla="*/ 14092570 h 167"/>
              <a:gd name="T48" fmla="*/ 69782519 w 670"/>
              <a:gd name="T49" fmla="*/ 17354455 h 167"/>
              <a:gd name="T50" fmla="*/ 69782519 w 670"/>
              <a:gd name="T51" fmla="*/ 17354455 h 167"/>
              <a:gd name="T52" fmla="*/ 71858060 w 670"/>
              <a:gd name="T53" fmla="*/ 15136157 h 167"/>
              <a:gd name="T54" fmla="*/ 75100483 w 670"/>
              <a:gd name="T55" fmla="*/ 14092570 h 167"/>
              <a:gd name="T56" fmla="*/ 77305677 w 670"/>
              <a:gd name="T57" fmla="*/ 14092570 h 167"/>
              <a:gd name="T58" fmla="*/ 70820109 w 670"/>
              <a:gd name="T59" fmla="*/ 10830324 h 167"/>
              <a:gd name="T60" fmla="*/ 42933032 w 670"/>
              <a:gd name="T61" fmla="*/ 3262246 h 167"/>
              <a:gd name="T62" fmla="*/ 9727991 w 670"/>
              <a:gd name="T63" fmla="*/ 14092570 h 167"/>
              <a:gd name="T64" fmla="*/ 10765581 w 670"/>
              <a:gd name="T65" fmla="*/ 14092570 h 167"/>
              <a:gd name="T66" fmla="*/ 14008365 w 670"/>
              <a:gd name="T67" fmla="*/ 15136157 h 167"/>
              <a:gd name="T68" fmla="*/ 16083906 w 670"/>
              <a:gd name="T69" fmla="*/ 17354455 h 167"/>
              <a:gd name="T70" fmla="*/ 17251149 w 670"/>
              <a:gd name="T71" fmla="*/ 17354455 h 167"/>
              <a:gd name="T72" fmla="*/ 42933032 w 670"/>
              <a:gd name="T73" fmla="*/ 14092570 h 16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70" h="167">
                <a:moveTo>
                  <a:pt x="538" y="166"/>
                </a:moveTo>
                <a:lnTo>
                  <a:pt x="538" y="166"/>
                </a:lnTo>
                <a:cubicBezTo>
                  <a:pt x="530" y="166"/>
                  <a:pt x="530" y="166"/>
                  <a:pt x="530" y="166"/>
                </a:cubicBezTo>
                <a:cubicBezTo>
                  <a:pt x="497" y="158"/>
                  <a:pt x="397" y="141"/>
                  <a:pt x="331" y="141"/>
                </a:cubicBezTo>
                <a:cubicBezTo>
                  <a:pt x="265" y="141"/>
                  <a:pt x="166" y="158"/>
                  <a:pt x="141" y="166"/>
                </a:cubicBezTo>
                <a:cubicBezTo>
                  <a:pt x="124" y="166"/>
                  <a:pt x="116" y="166"/>
                  <a:pt x="108" y="158"/>
                </a:cubicBezTo>
                <a:cubicBezTo>
                  <a:pt x="91" y="141"/>
                  <a:pt x="91" y="141"/>
                  <a:pt x="91" y="141"/>
                </a:cubicBezTo>
                <a:cubicBezTo>
                  <a:pt x="91" y="141"/>
                  <a:pt x="91" y="141"/>
                  <a:pt x="83" y="141"/>
                </a:cubicBezTo>
                <a:cubicBezTo>
                  <a:pt x="17" y="141"/>
                  <a:pt x="17" y="141"/>
                  <a:pt x="17" y="141"/>
                </a:cubicBezTo>
                <a:cubicBezTo>
                  <a:pt x="8" y="141"/>
                  <a:pt x="0" y="133"/>
                  <a:pt x="0" y="125"/>
                </a:cubicBezTo>
                <a:cubicBezTo>
                  <a:pt x="0" y="116"/>
                  <a:pt x="0" y="116"/>
                  <a:pt x="8" y="108"/>
                </a:cubicBezTo>
                <a:cubicBezTo>
                  <a:pt x="8" y="108"/>
                  <a:pt x="50" y="83"/>
                  <a:pt x="108" y="50"/>
                </a:cubicBezTo>
                <a:cubicBezTo>
                  <a:pt x="166" y="25"/>
                  <a:pt x="248" y="0"/>
                  <a:pt x="331" y="0"/>
                </a:cubicBezTo>
                <a:cubicBezTo>
                  <a:pt x="422" y="0"/>
                  <a:pt x="505" y="25"/>
                  <a:pt x="554" y="50"/>
                </a:cubicBezTo>
                <a:cubicBezTo>
                  <a:pt x="621" y="83"/>
                  <a:pt x="653" y="108"/>
                  <a:pt x="661" y="108"/>
                </a:cubicBezTo>
                <a:cubicBezTo>
                  <a:pt x="661" y="116"/>
                  <a:pt x="669" y="116"/>
                  <a:pt x="661" y="125"/>
                </a:cubicBezTo>
                <a:cubicBezTo>
                  <a:pt x="661" y="133"/>
                  <a:pt x="653" y="141"/>
                  <a:pt x="653" y="141"/>
                </a:cubicBezTo>
                <a:cubicBezTo>
                  <a:pt x="579" y="141"/>
                  <a:pt x="579" y="141"/>
                  <a:pt x="579" y="141"/>
                </a:cubicBezTo>
                <a:cubicBezTo>
                  <a:pt x="579" y="141"/>
                  <a:pt x="579" y="141"/>
                  <a:pt x="571" y="141"/>
                </a:cubicBezTo>
                <a:cubicBezTo>
                  <a:pt x="563" y="158"/>
                  <a:pt x="563" y="158"/>
                  <a:pt x="563" y="158"/>
                </a:cubicBezTo>
                <a:cubicBezTo>
                  <a:pt x="554" y="158"/>
                  <a:pt x="546" y="166"/>
                  <a:pt x="538" y="166"/>
                </a:cubicBezTo>
                <a:close/>
                <a:moveTo>
                  <a:pt x="331" y="108"/>
                </a:moveTo>
                <a:lnTo>
                  <a:pt x="331" y="108"/>
                </a:lnTo>
                <a:cubicBezTo>
                  <a:pt x="397" y="108"/>
                  <a:pt x="497" y="125"/>
                  <a:pt x="538" y="133"/>
                </a:cubicBezTo>
                <a:cubicBezTo>
                  <a:pt x="554" y="116"/>
                  <a:pt x="554" y="116"/>
                  <a:pt x="554" y="116"/>
                </a:cubicBezTo>
                <a:cubicBezTo>
                  <a:pt x="563" y="108"/>
                  <a:pt x="571" y="108"/>
                  <a:pt x="579" y="108"/>
                </a:cubicBezTo>
                <a:cubicBezTo>
                  <a:pt x="596" y="108"/>
                  <a:pt x="596" y="108"/>
                  <a:pt x="596" y="108"/>
                </a:cubicBezTo>
                <a:cubicBezTo>
                  <a:pt x="579" y="100"/>
                  <a:pt x="563" y="91"/>
                  <a:pt x="546" y="83"/>
                </a:cubicBezTo>
                <a:cubicBezTo>
                  <a:pt x="488" y="58"/>
                  <a:pt x="414" y="25"/>
                  <a:pt x="331" y="25"/>
                </a:cubicBezTo>
                <a:cubicBezTo>
                  <a:pt x="232" y="25"/>
                  <a:pt x="133" y="75"/>
                  <a:pt x="75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99" y="108"/>
                  <a:pt x="108" y="108"/>
                  <a:pt x="108" y="116"/>
                </a:cubicBezTo>
                <a:cubicBezTo>
                  <a:pt x="124" y="133"/>
                  <a:pt x="124" y="133"/>
                  <a:pt x="124" y="133"/>
                </a:cubicBezTo>
                <a:lnTo>
                  <a:pt x="133" y="133"/>
                </a:lnTo>
                <a:cubicBezTo>
                  <a:pt x="166" y="125"/>
                  <a:pt x="265" y="108"/>
                  <a:pt x="331" y="1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489">
            <a:extLst>
              <a:ext uri="{FF2B5EF4-FFF2-40B4-BE49-F238E27FC236}">
                <a16:creationId xmlns:a16="http://schemas.microsoft.com/office/drawing/2014/main" id="{9411D612-50B7-894B-974D-4D66AEB9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5080" y="9422821"/>
            <a:ext cx="38533" cy="52982"/>
          </a:xfrm>
          <a:custGeom>
            <a:avLst/>
            <a:gdLst>
              <a:gd name="T0" fmla="*/ 2232212 w 34"/>
              <a:gd name="T1" fmla="*/ 5976544 h 50"/>
              <a:gd name="T2" fmla="*/ 2232212 w 34"/>
              <a:gd name="T3" fmla="*/ 5976544 h 50"/>
              <a:gd name="T4" fmla="*/ 2232212 w 34"/>
              <a:gd name="T5" fmla="*/ 5976544 h 50"/>
              <a:gd name="T6" fmla="*/ 0 w 34"/>
              <a:gd name="T7" fmla="*/ 5000768 h 50"/>
              <a:gd name="T8" fmla="*/ 0 w 34"/>
              <a:gd name="T9" fmla="*/ 1951553 h 50"/>
              <a:gd name="T10" fmla="*/ 2232212 w 34"/>
              <a:gd name="T11" fmla="*/ 0 h 50"/>
              <a:gd name="T12" fmla="*/ 2232212 w 34"/>
              <a:gd name="T13" fmla="*/ 0 h 50"/>
              <a:gd name="T14" fmla="*/ 4604124 w 34"/>
              <a:gd name="T15" fmla="*/ 1951553 h 50"/>
              <a:gd name="T16" fmla="*/ 4604124 w 34"/>
              <a:gd name="T17" fmla="*/ 5000768 h 50"/>
              <a:gd name="T18" fmla="*/ 2232212 w 34"/>
              <a:gd name="T19" fmla="*/ 5976544 h 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" h="50">
                <a:moveTo>
                  <a:pt x="16" y="49"/>
                </a:moveTo>
                <a:lnTo>
                  <a:pt x="16" y="49"/>
                </a:lnTo>
                <a:cubicBezTo>
                  <a:pt x="8" y="49"/>
                  <a:pt x="0" y="49"/>
                  <a:pt x="0" y="4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4" y="0"/>
                  <a:pt x="33" y="8"/>
                  <a:pt x="33" y="16"/>
                </a:cubicBezTo>
                <a:cubicBezTo>
                  <a:pt x="33" y="41"/>
                  <a:pt x="33" y="41"/>
                  <a:pt x="33" y="41"/>
                </a:cubicBezTo>
                <a:cubicBezTo>
                  <a:pt x="33" y="49"/>
                  <a:pt x="24" y="49"/>
                  <a:pt x="16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490">
            <a:extLst>
              <a:ext uri="{FF2B5EF4-FFF2-40B4-BE49-F238E27FC236}">
                <a16:creationId xmlns:a16="http://schemas.microsoft.com/office/drawing/2014/main" id="{F39BFFED-2B7E-764A-B891-82E53697E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5395" y="9779255"/>
            <a:ext cx="308267" cy="361249"/>
          </a:xfrm>
          <a:custGeom>
            <a:avLst/>
            <a:gdLst>
              <a:gd name="T0" fmla="*/ 18173117 w 283"/>
              <a:gd name="T1" fmla="*/ 42569327 h 332"/>
              <a:gd name="T2" fmla="*/ 18173117 w 283"/>
              <a:gd name="T3" fmla="*/ 42569327 h 332"/>
              <a:gd name="T4" fmla="*/ 0 w 283"/>
              <a:gd name="T5" fmla="*/ 24564427 h 332"/>
              <a:gd name="T6" fmla="*/ 8635641 w 283"/>
              <a:gd name="T7" fmla="*/ 2186509 h 332"/>
              <a:gd name="T8" fmla="*/ 9666719 w 283"/>
              <a:gd name="T9" fmla="*/ 1157627 h 332"/>
              <a:gd name="T10" fmla="*/ 12888840 w 283"/>
              <a:gd name="T11" fmla="*/ 1157627 h 332"/>
              <a:gd name="T12" fmla="*/ 12888840 w 283"/>
              <a:gd name="T13" fmla="*/ 3215391 h 332"/>
              <a:gd name="T14" fmla="*/ 11857761 w 283"/>
              <a:gd name="T15" fmla="*/ 5401542 h 332"/>
              <a:gd name="T16" fmla="*/ 4382083 w 283"/>
              <a:gd name="T17" fmla="*/ 24564427 h 332"/>
              <a:gd name="T18" fmla="*/ 18173117 w 283"/>
              <a:gd name="T19" fmla="*/ 38325412 h 332"/>
              <a:gd name="T20" fmla="*/ 32093394 w 283"/>
              <a:gd name="T21" fmla="*/ 24564427 h 332"/>
              <a:gd name="T22" fmla="*/ 24617716 w 283"/>
              <a:gd name="T23" fmla="*/ 5401542 h 332"/>
              <a:gd name="T24" fmla="*/ 23457753 w 283"/>
              <a:gd name="T25" fmla="*/ 3215391 h 332"/>
              <a:gd name="T26" fmla="*/ 23457753 w 283"/>
              <a:gd name="T27" fmla="*/ 1157627 h 332"/>
              <a:gd name="T28" fmla="*/ 26679873 w 283"/>
              <a:gd name="T29" fmla="*/ 1157627 h 332"/>
              <a:gd name="T30" fmla="*/ 27710951 w 283"/>
              <a:gd name="T31" fmla="*/ 2186509 h 332"/>
              <a:gd name="T32" fmla="*/ 36346592 w 283"/>
              <a:gd name="T33" fmla="*/ 24564427 h 332"/>
              <a:gd name="T34" fmla="*/ 18173117 w 283"/>
              <a:gd name="T35" fmla="*/ 42569327 h 3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3" h="332">
                <a:moveTo>
                  <a:pt x="141" y="331"/>
                </a:moveTo>
                <a:lnTo>
                  <a:pt x="141" y="331"/>
                </a:lnTo>
                <a:cubicBezTo>
                  <a:pt x="67" y="331"/>
                  <a:pt x="0" y="265"/>
                  <a:pt x="0" y="191"/>
                </a:cubicBezTo>
                <a:cubicBezTo>
                  <a:pt x="0" y="149"/>
                  <a:pt x="25" y="67"/>
                  <a:pt x="67" y="17"/>
                </a:cubicBezTo>
                <a:lnTo>
                  <a:pt x="75" y="9"/>
                </a:lnTo>
                <a:cubicBezTo>
                  <a:pt x="83" y="0"/>
                  <a:pt x="92" y="0"/>
                  <a:pt x="100" y="9"/>
                </a:cubicBezTo>
                <a:cubicBezTo>
                  <a:pt x="108" y="9"/>
                  <a:pt x="108" y="25"/>
                  <a:pt x="100" y="25"/>
                </a:cubicBezTo>
                <a:cubicBezTo>
                  <a:pt x="100" y="33"/>
                  <a:pt x="92" y="33"/>
                  <a:pt x="92" y="42"/>
                </a:cubicBezTo>
                <a:cubicBezTo>
                  <a:pt x="58" y="83"/>
                  <a:pt x="34" y="149"/>
                  <a:pt x="34" y="191"/>
                </a:cubicBezTo>
                <a:cubicBezTo>
                  <a:pt x="34" y="249"/>
                  <a:pt x="83" y="298"/>
                  <a:pt x="141" y="298"/>
                </a:cubicBezTo>
                <a:cubicBezTo>
                  <a:pt x="199" y="298"/>
                  <a:pt x="249" y="249"/>
                  <a:pt x="249" y="191"/>
                </a:cubicBezTo>
                <a:cubicBezTo>
                  <a:pt x="249" y="149"/>
                  <a:pt x="224" y="83"/>
                  <a:pt x="191" y="42"/>
                </a:cubicBezTo>
                <a:cubicBezTo>
                  <a:pt x="191" y="33"/>
                  <a:pt x="191" y="33"/>
                  <a:pt x="182" y="25"/>
                </a:cubicBezTo>
                <a:lnTo>
                  <a:pt x="182" y="9"/>
                </a:lnTo>
                <a:cubicBezTo>
                  <a:pt x="191" y="0"/>
                  <a:pt x="199" y="0"/>
                  <a:pt x="207" y="9"/>
                </a:cubicBezTo>
                <a:lnTo>
                  <a:pt x="215" y="17"/>
                </a:lnTo>
                <a:cubicBezTo>
                  <a:pt x="257" y="67"/>
                  <a:pt x="282" y="149"/>
                  <a:pt x="282" y="191"/>
                </a:cubicBezTo>
                <a:cubicBezTo>
                  <a:pt x="282" y="265"/>
                  <a:pt x="215" y="331"/>
                  <a:pt x="141" y="3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491">
            <a:extLst>
              <a:ext uri="{FF2B5EF4-FFF2-40B4-BE49-F238E27FC236}">
                <a16:creationId xmlns:a16="http://schemas.microsoft.com/office/drawing/2014/main" id="{E9EDA005-DEA6-0343-B7DF-B581FADD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8013" y="9663655"/>
            <a:ext cx="192667" cy="101149"/>
          </a:xfrm>
          <a:custGeom>
            <a:avLst/>
            <a:gdLst>
              <a:gd name="T0" fmla="*/ 17511486 w 175"/>
              <a:gd name="T1" fmla="*/ 11948778 h 92"/>
              <a:gd name="T2" fmla="*/ 17511486 w 175"/>
              <a:gd name="T3" fmla="*/ 11948778 h 92"/>
              <a:gd name="T4" fmla="*/ 16326394 w 175"/>
              <a:gd name="T5" fmla="*/ 11948778 h 92"/>
              <a:gd name="T6" fmla="*/ 15273020 w 175"/>
              <a:gd name="T7" fmla="*/ 8666171 h 92"/>
              <a:gd name="T8" fmla="*/ 18564860 w 175"/>
              <a:gd name="T9" fmla="*/ 4333085 h 92"/>
              <a:gd name="T10" fmla="*/ 18564860 w 175"/>
              <a:gd name="T11" fmla="*/ 4333085 h 92"/>
              <a:gd name="T12" fmla="*/ 18564860 w 175"/>
              <a:gd name="T13" fmla="*/ 4333085 h 92"/>
              <a:gd name="T14" fmla="*/ 4476569 w 175"/>
              <a:gd name="T15" fmla="*/ 4333085 h 92"/>
              <a:gd name="T16" fmla="*/ 4476569 w 175"/>
              <a:gd name="T17" fmla="*/ 4333085 h 92"/>
              <a:gd name="T18" fmla="*/ 4476569 w 175"/>
              <a:gd name="T19" fmla="*/ 4333085 h 92"/>
              <a:gd name="T20" fmla="*/ 6583317 w 175"/>
              <a:gd name="T21" fmla="*/ 8666171 h 92"/>
              <a:gd name="T22" fmla="*/ 5529943 w 175"/>
              <a:gd name="T23" fmla="*/ 11948778 h 92"/>
              <a:gd name="T24" fmla="*/ 2238466 w 175"/>
              <a:gd name="T25" fmla="*/ 10898300 h 92"/>
              <a:gd name="T26" fmla="*/ 0 w 175"/>
              <a:gd name="T27" fmla="*/ 5383563 h 92"/>
              <a:gd name="T28" fmla="*/ 0 w 175"/>
              <a:gd name="T29" fmla="*/ 2100956 h 92"/>
              <a:gd name="T30" fmla="*/ 4476569 w 175"/>
              <a:gd name="T31" fmla="*/ 0 h 92"/>
              <a:gd name="T32" fmla="*/ 18564860 w 175"/>
              <a:gd name="T33" fmla="*/ 0 h 92"/>
              <a:gd name="T34" fmla="*/ 21856337 w 175"/>
              <a:gd name="T35" fmla="*/ 2100956 h 92"/>
              <a:gd name="T36" fmla="*/ 21856337 w 175"/>
              <a:gd name="T37" fmla="*/ 5383563 h 92"/>
              <a:gd name="T38" fmla="*/ 19618234 w 175"/>
              <a:gd name="T39" fmla="*/ 10898300 h 92"/>
              <a:gd name="T40" fmla="*/ 17511486 w 175"/>
              <a:gd name="T41" fmla="*/ 11948778 h 9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75" h="92">
                <a:moveTo>
                  <a:pt x="133" y="91"/>
                </a:moveTo>
                <a:lnTo>
                  <a:pt x="133" y="91"/>
                </a:lnTo>
                <a:lnTo>
                  <a:pt x="124" y="91"/>
                </a:lnTo>
                <a:cubicBezTo>
                  <a:pt x="116" y="83"/>
                  <a:pt x="116" y="74"/>
                  <a:pt x="116" y="66"/>
                </a:cubicBezTo>
                <a:cubicBezTo>
                  <a:pt x="141" y="33"/>
                  <a:pt x="141" y="33"/>
                  <a:pt x="141" y="33"/>
                </a:cubicBezTo>
                <a:cubicBezTo>
                  <a:pt x="34" y="33"/>
                  <a:pt x="34" y="33"/>
                  <a:pt x="34" y="33"/>
                </a:cubicBezTo>
                <a:cubicBezTo>
                  <a:pt x="50" y="66"/>
                  <a:pt x="50" y="66"/>
                  <a:pt x="50" y="66"/>
                </a:cubicBezTo>
                <a:cubicBezTo>
                  <a:pt x="50" y="74"/>
                  <a:pt x="50" y="83"/>
                  <a:pt x="42" y="91"/>
                </a:cubicBezTo>
                <a:cubicBezTo>
                  <a:pt x="34" y="91"/>
                  <a:pt x="25" y="91"/>
                  <a:pt x="17" y="83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3"/>
                  <a:pt x="0" y="25"/>
                  <a:pt x="0" y="16"/>
                </a:cubicBezTo>
                <a:cubicBezTo>
                  <a:pt x="9" y="8"/>
                  <a:pt x="17" y="0"/>
                  <a:pt x="34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9" y="0"/>
                  <a:pt x="157" y="8"/>
                  <a:pt x="166" y="16"/>
                </a:cubicBezTo>
                <a:cubicBezTo>
                  <a:pt x="166" y="25"/>
                  <a:pt x="174" y="33"/>
                  <a:pt x="166" y="41"/>
                </a:cubicBezTo>
                <a:cubicBezTo>
                  <a:pt x="149" y="83"/>
                  <a:pt x="149" y="83"/>
                  <a:pt x="149" y="83"/>
                </a:cubicBezTo>
                <a:cubicBezTo>
                  <a:pt x="141" y="91"/>
                  <a:pt x="141" y="91"/>
                  <a:pt x="133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492">
            <a:extLst>
              <a:ext uri="{FF2B5EF4-FFF2-40B4-BE49-F238E27FC236}">
                <a16:creationId xmlns:a16="http://schemas.microsoft.com/office/drawing/2014/main" id="{14385BB2-8659-BA4F-A5C7-9BD30D88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6547" y="9764803"/>
            <a:ext cx="110782" cy="19267"/>
          </a:xfrm>
          <a:custGeom>
            <a:avLst/>
            <a:gdLst>
              <a:gd name="T0" fmla="*/ 11998208 w 100"/>
              <a:gd name="T1" fmla="*/ 2232212 h 17"/>
              <a:gd name="T2" fmla="*/ 11998208 w 100"/>
              <a:gd name="T3" fmla="*/ 2232212 h 17"/>
              <a:gd name="T4" fmla="*/ 1066516 w 100"/>
              <a:gd name="T5" fmla="*/ 2232212 h 17"/>
              <a:gd name="T6" fmla="*/ 0 w 100"/>
              <a:gd name="T7" fmla="*/ 1116106 h 17"/>
              <a:gd name="T8" fmla="*/ 1066516 w 100"/>
              <a:gd name="T9" fmla="*/ 0 h 17"/>
              <a:gd name="T10" fmla="*/ 11998208 w 100"/>
              <a:gd name="T11" fmla="*/ 0 h 17"/>
              <a:gd name="T12" fmla="*/ 13197993 w 100"/>
              <a:gd name="T13" fmla="*/ 1116106 h 17"/>
              <a:gd name="T14" fmla="*/ 11998208 w 100"/>
              <a:gd name="T15" fmla="*/ 2232212 h 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17">
                <a:moveTo>
                  <a:pt x="90" y="16"/>
                </a:moveTo>
                <a:lnTo>
                  <a:pt x="90" y="16"/>
                </a:ln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0" y="16"/>
                  <a:pt x="0" y="8"/>
                </a:cubicBezTo>
                <a:lnTo>
                  <a:pt x="8" y="0"/>
                </a:ln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99" y="8"/>
                  <a:pt x="99" y="8"/>
                </a:cubicBezTo>
                <a:cubicBezTo>
                  <a:pt x="99" y="16"/>
                  <a:pt x="99" y="16"/>
                  <a:pt x="90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493">
            <a:extLst>
              <a:ext uri="{FF2B5EF4-FFF2-40B4-BE49-F238E27FC236}">
                <a16:creationId xmlns:a16="http://schemas.microsoft.com/office/drawing/2014/main" id="{DCCF17BC-4990-6B48-B1FE-E7ED1ECAB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180" y="9870770"/>
            <a:ext cx="91515" cy="163767"/>
          </a:xfrm>
          <a:custGeom>
            <a:avLst/>
            <a:gdLst>
              <a:gd name="T0" fmla="*/ 5414261 w 83"/>
              <a:gd name="T1" fmla="*/ 19292464 h 150"/>
              <a:gd name="T2" fmla="*/ 5414261 w 83"/>
              <a:gd name="T3" fmla="*/ 19292464 h 150"/>
              <a:gd name="T4" fmla="*/ 1056397 w 83"/>
              <a:gd name="T5" fmla="*/ 18256864 h 150"/>
              <a:gd name="T6" fmla="*/ 0 w 83"/>
              <a:gd name="T7" fmla="*/ 16055404 h 150"/>
              <a:gd name="T8" fmla="*/ 1056397 w 83"/>
              <a:gd name="T9" fmla="*/ 15019803 h 150"/>
              <a:gd name="T10" fmla="*/ 7659331 w 83"/>
              <a:gd name="T11" fmla="*/ 16055404 h 150"/>
              <a:gd name="T12" fmla="*/ 8715728 w 83"/>
              <a:gd name="T13" fmla="*/ 13983843 h 150"/>
              <a:gd name="T14" fmla="*/ 5414261 w 83"/>
              <a:gd name="T15" fmla="*/ 10746782 h 150"/>
              <a:gd name="T16" fmla="*/ 0 w 83"/>
              <a:gd name="T17" fmla="*/ 5438161 h 150"/>
              <a:gd name="T18" fmla="*/ 2112794 w 83"/>
              <a:gd name="T19" fmla="*/ 1035960 h 150"/>
              <a:gd name="T20" fmla="*/ 10828885 w 83"/>
              <a:gd name="T21" fmla="*/ 1035960 h 150"/>
              <a:gd name="T22" fmla="*/ 10828885 w 83"/>
              <a:gd name="T23" fmla="*/ 3237061 h 150"/>
              <a:gd name="T24" fmla="*/ 9772125 w 83"/>
              <a:gd name="T25" fmla="*/ 3237061 h 150"/>
              <a:gd name="T26" fmla="*/ 3301467 w 83"/>
              <a:gd name="T27" fmla="*/ 3237061 h 150"/>
              <a:gd name="T28" fmla="*/ 2112794 w 83"/>
              <a:gd name="T29" fmla="*/ 5438161 h 150"/>
              <a:gd name="T30" fmla="*/ 6470657 w 83"/>
              <a:gd name="T31" fmla="*/ 8545682 h 150"/>
              <a:gd name="T32" fmla="*/ 10828885 w 83"/>
              <a:gd name="T33" fmla="*/ 13983843 h 150"/>
              <a:gd name="T34" fmla="*/ 8715728 w 83"/>
              <a:gd name="T35" fmla="*/ 18256864 h 150"/>
              <a:gd name="T36" fmla="*/ 5414261 w 83"/>
              <a:gd name="T37" fmla="*/ 19292464 h 1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83" h="150">
                <a:moveTo>
                  <a:pt x="41" y="149"/>
                </a:moveTo>
                <a:lnTo>
                  <a:pt x="41" y="149"/>
                </a:lnTo>
                <a:cubicBezTo>
                  <a:pt x="25" y="149"/>
                  <a:pt x="16" y="141"/>
                  <a:pt x="8" y="141"/>
                </a:cubicBezTo>
                <a:cubicBezTo>
                  <a:pt x="0" y="133"/>
                  <a:pt x="0" y="133"/>
                  <a:pt x="0" y="124"/>
                </a:cubicBezTo>
                <a:cubicBezTo>
                  <a:pt x="0" y="116"/>
                  <a:pt x="8" y="116"/>
                  <a:pt x="8" y="116"/>
                </a:cubicBezTo>
                <a:cubicBezTo>
                  <a:pt x="33" y="124"/>
                  <a:pt x="49" y="124"/>
                  <a:pt x="58" y="124"/>
                </a:cubicBezTo>
                <a:cubicBezTo>
                  <a:pt x="66" y="116"/>
                  <a:pt x="66" y="108"/>
                  <a:pt x="66" y="108"/>
                </a:cubicBezTo>
                <a:cubicBezTo>
                  <a:pt x="66" y="100"/>
                  <a:pt x="49" y="91"/>
                  <a:pt x="41" y="83"/>
                </a:cubicBezTo>
                <a:cubicBezTo>
                  <a:pt x="16" y="75"/>
                  <a:pt x="0" y="66"/>
                  <a:pt x="0" y="42"/>
                </a:cubicBezTo>
                <a:cubicBezTo>
                  <a:pt x="0" y="33"/>
                  <a:pt x="8" y="17"/>
                  <a:pt x="16" y="8"/>
                </a:cubicBezTo>
                <a:cubicBezTo>
                  <a:pt x="33" y="0"/>
                  <a:pt x="58" y="0"/>
                  <a:pt x="82" y="8"/>
                </a:cubicBezTo>
                <a:cubicBezTo>
                  <a:pt x="82" y="8"/>
                  <a:pt x="82" y="17"/>
                  <a:pt x="82" y="25"/>
                </a:cubicBezTo>
                <a:cubicBezTo>
                  <a:pt x="82" y="25"/>
                  <a:pt x="74" y="33"/>
                  <a:pt x="74" y="25"/>
                </a:cubicBezTo>
                <a:cubicBezTo>
                  <a:pt x="58" y="25"/>
                  <a:pt x="33" y="25"/>
                  <a:pt x="25" y="25"/>
                </a:cubicBezTo>
                <a:cubicBezTo>
                  <a:pt x="25" y="33"/>
                  <a:pt x="16" y="33"/>
                  <a:pt x="16" y="42"/>
                </a:cubicBezTo>
                <a:cubicBezTo>
                  <a:pt x="16" y="50"/>
                  <a:pt x="33" y="58"/>
                  <a:pt x="49" y="66"/>
                </a:cubicBezTo>
                <a:cubicBezTo>
                  <a:pt x="66" y="75"/>
                  <a:pt x="82" y="83"/>
                  <a:pt x="82" y="108"/>
                </a:cubicBezTo>
                <a:cubicBezTo>
                  <a:pt x="82" y="116"/>
                  <a:pt x="82" y="133"/>
                  <a:pt x="66" y="141"/>
                </a:cubicBezTo>
                <a:cubicBezTo>
                  <a:pt x="58" y="141"/>
                  <a:pt x="49" y="149"/>
                  <a:pt x="41" y="1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494">
            <a:extLst>
              <a:ext uri="{FF2B5EF4-FFF2-40B4-BE49-F238E27FC236}">
                <a16:creationId xmlns:a16="http://schemas.microsoft.com/office/drawing/2014/main" id="{BC61C1F3-208C-F145-9238-B4B69DDA4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9895" y="9837055"/>
            <a:ext cx="19267" cy="38533"/>
          </a:xfrm>
          <a:custGeom>
            <a:avLst/>
            <a:gdLst>
              <a:gd name="T0" fmla="*/ 1116106 w 17"/>
              <a:gd name="T1" fmla="*/ 4604124 h 34"/>
              <a:gd name="T2" fmla="*/ 1116106 w 17"/>
              <a:gd name="T3" fmla="*/ 4604124 h 34"/>
              <a:gd name="T4" fmla="*/ 0 w 17"/>
              <a:gd name="T5" fmla="*/ 3488018 h 34"/>
              <a:gd name="T6" fmla="*/ 0 w 17"/>
              <a:gd name="T7" fmla="*/ 1116106 h 34"/>
              <a:gd name="T8" fmla="*/ 1116106 w 17"/>
              <a:gd name="T9" fmla="*/ 0 h 34"/>
              <a:gd name="T10" fmla="*/ 2232212 w 17"/>
              <a:gd name="T11" fmla="*/ 1116106 h 34"/>
              <a:gd name="T12" fmla="*/ 2232212 w 17"/>
              <a:gd name="T13" fmla="*/ 3488018 h 34"/>
              <a:gd name="T14" fmla="*/ 1116106 w 17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33"/>
                  <a:pt x="0" y="25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16" y="0"/>
                  <a:pt x="16" y="8"/>
                  <a:pt x="16" y="8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33"/>
                  <a:pt x="16" y="33"/>
                  <a:pt x="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495">
            <a:extLst>
              <a:ext uri="{FF2B5EF4-FFF2-40B4-BE49-F238E27FC236}">
                <a16:creationId xmlns:a16="http://schemas.microsoft.com/office/drawing/2014/main" id="{F10A674D-06D2-2C44-8E2B-5A579C673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9895" y="10034537"/>
            <a:ext cx="19267" cy="38533"/>
          </a:xfrm>
          <a:custGeom>
            <a:avLst/>
            <a:gdLst>
              <a:gd name="T0" fmla="*/ 1116106 w 17"/>
              <a:gd name="T1" fmla="*/ 4604124 h 34"/>
              <a:gd name="T2" fmla="*/ 1116106 w 17"/>
              <a:gd name="T3" fmla="*/ 4604124 h 34"/>
              <a:gd name="T4" fmla="*/ 0 w 17"/>
              <a:gd name="T5" fmla="*/ 2371912 h 34"/>
              <a:gd name="T6" fmla="*/ 0 w 17"/>
              <a:gd name="T7" fmla="*/ 1116106 h 34"/>
              <a:gd name="T8" fmla="*/ 1116106 w 17"/>
              <a:gd name="T9" fmla="*/ 0 h 34"/>
              <a:gd name="T10" fmla="*/ 2232212 w 17"/>
              <a:gd name="T11" fmla="*/ 1116106 h 34"/>
              <a:gd name="T12" fmla="*/ 2232212 w 17"/>
              <a:gd name="T13" fmla="*/ 2371912 h 34"/>
              <a:gd name="T14" fmla="*/ 1116106 w 17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25"/>
                  <a:pt x="0" y="17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16" y="0"/>
                  <a:pt x="16" y="0"/>
                  <a:pt x="16" y="8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25"/>
                  <a:pt x="16" y="33"/>
                  <a:pt x="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96">
            <a:extLst>
              <a:ext uri="{FF2B5EF4-FFF2-40B4-BE49-F238E27FC236}">
                <a16:creationId xmlns:a16="http://schemas.microsoft.com/office/drawing/2014/main" id="{11EF26CD-27E4-B344-B08E-799D722F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2877" y="7207149"/>
            <a:ext cx="308267" cy="361249"/>
          </a:xfrm>
          <a:custGeom>
            <a:avLst/>
            <a:gdLst>
              <a:gd name="T0" fmla="*/ 18172709 w 282"/>
              <a:gd name="T1" fmla="*/ 42569327 h 332"/>
              <a:gd name="T2" fmla="*/ 18172709 w 282"/>
              <a:gd name="T3" fmla="*/ 42569327 h 332"/>
              <a:gd name="T4" fmla="*/ 0 w 282"/>
              <a:gd name="T5" fmla="*/ 24435682 h 332"/>
              <a:gd name="T6" fmla="*/ 8567186 w 282"/>
              <a:gd name="T7" fmla="*/ 2057764 h 332"/>
              <a:gd name="T8" fmla="*/ 9605523 w 282"/>
              <a:gd name="T9" fmla="*/ 1028882 h 332"/>
              <a:gd name="T10" fmla="*/ 12850599 w 282"/>
              <a:gd name="T11" fmla="*/ 1028882 h 332"/>
              <a:gd name="T12" fmla="*/ 12850599 w 282"/>
              <a:gd name="T13" fmla="*/ 3215391 h 332"/>
              <a:gd name="T14" fmla="*/ 11682559 w 282"/>
              <a:gd name="T15" fmla="*/ 4243915 h 332"/>
              <a:gd name="T16" fmla="*/ 4283413 w 282"/>
              <a:gd name="T17" fmla="*/ 24435682 h 332"/>
              <a:gd name="T18" fmla="*/ 18172709 w 282"/>
              <a:gd name="T19" fmla="*/ 38325412 h 332"/>
              <a:gd name="T20" fmla="*/ 32191348 w 282"/>
              <a:gd name="T21" fmla="*/ 24435682 h 332"/>
              <a:gd name="T22" fmla="*/ 24662860 w 282"/>
              <a:gd name="T23" fmla="*/ 4243915 h 332"/>
              <a:gd name="T24" fmla="*/ 23494460 w 282"/>
              <a:gd name="T25" fmla="*/ 3215391 h 332"/>
              <a:gd name="T26" fmla="*/ 23494460 w 282"/>
              <a:gd name="T27" fmla="*/ 1028882 h 332"/>
              <a:gd name="T28" fmla="*/ 26739535 w 282"/>
              <a:gd name="T29" fmla="*/ 1028882 h 332"/>
              <a:gd name="T30" fmla="*/ 27907935 w 282"/>
              <a:gd name="T31" fmla="*/ 2057764 h 332"/>
              <a:gd name="T32" fmla="*/ 36475121 w 282"/>
              <a:gd name="T33" fmla="*/ 24435682 h 332"/>
              <a:gd name="T34" fmla="*/ 18172709 w 282"/>
              <a:gd name="T35" fmla="*/ 42569327 h 3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2" h="332">
                <a:moveTo>
                  <a:pt x="140" y="331"/>
                </a:moveTo>
                <a:lnTo>
                  <a:pt x="140" y="331"/>
                </a:lnTo>
                <a:cubicBezTo>
                  <a:pt x="66" y="331"/>
                  <a:pt x="0" y="265"/>
                  <a:pt x="0" y="190"/>
                </a:cubicBezTo>
                <a:cubicBezTo>
                  <a:pt x="0" y="149"/>
                  <a:pt x="24" y="66"/>
                  <a:pt x="66" y="16"/>
                </a:cubicBezTo>
                <a:lnTo>
                  <a:pt x="74" y="8"/>
                </a:lnTo>
                <a:cubicBezTo>
                  <a:pt x="82" y="0"/>
                  <a:pt x="90" y="0"/>
                  <a:pt x="99" y="8"/>
                </a:cubicBezTo>
                <a:cubicBezTo>
                  <a:pt x="99" y="8"/>
                  <a:pt x="99" y="16"/>
                  <a:pt x="99" y="25"/>
                </a:cubicBezTo>
                <a:cubicBezTo>
                  <a:pt x="90" y="33"/>
                  <a:pt x="90" y="33"/>
                  <a:pt x="90" y="33"/>
                </a:cubicBezTo>
                <a:cubicBezTo>
                  <a:pt x="57" y="82"/>
                  <a:pt x="33" y="149"/>
                  <a:pt x="33" y="190"/>
                </a:cubicBezTo>
                <a:cubicBezTo>
                  <a:pt x="33" y="248"/>
                  <a:pt x="82" y="298"/>
                  <a:pt x="140" y="298"/>
                </a:cubicBezTo>
                <a:cubicBezTo>
                  <a:pt x="198" y="298"/>
                  <a:pt x="248" y="248"/>
                  <a:pt x="248" y="190"/>
                </a:cubicBezTo>
                <a:cubicBezTo>
                  <a:pt x="248" y="149"/>
                  <a:pt x="223" y="82"/>
                  <a:pt x="190" y="33"/>
                </a:cubicBezTo>
                <a:cubicBezTo>
                  <a:pt x="190" y="33"/>
                  <a:pt x="181" y="33"/>
                  <a:pt x="181" y="25"/>
                </a:cubicBezTo>
                <a:cubicBezTo>
                  <a:pt x="173" y="16"/>
                  <a:pt x="173" y="8"/>
                  <a:pt x="181" y="8"/>
                </a:cubicBezTo>
                <a:cubicBezTo>
                  <a:pt x="190" y="0"/>
                  <a:pt x="198" y="0"/>
                  <a:pt x="206" y="8"/>
                </a:cubicBezTo>
                <a:lnTo>
                  <a:pt x="215" y="16"/>
                </a:lnTo>
                <a:cubicBezTo>
                  <a:pt x="256" y="66"/>
                  <a:pt x="281" y="149"/>
                  <a:pt x="281" y="190"/>
                </a:cubicBezTo>
                <a:cubicBezTo>
                  <a:pt x="281" y="265"/>
                  <a:pt x="215" y="331"/>
                  <a:pt x="140" y="3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97">
            <a:extLst>
              <a:ext uri="{FF2B5EF4-FFF2-40B4-BE49-F238E27FC236}">
                <a16:creationId xmlns:a16="http://schemas.microsoft.com/office/drawing/2014/main" id="{B9C1D8F3-7FB8-9845-B8A1-561A48FAE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5862" y="7091549"/>
            <a:ext cx="192667" cy="101149"/>
          </a:xfrm>
          <a:custGeom>
            <a:avLst/>
            <a:gdLst>
              <a:gd name="T0" fmla="*/ 18564860 w 175"/>
              <a:gd name="T1" fmla="*/ 12078618 h 91"/>
              <a:gd name="T2" fmla="*/ 18564860 w 175"/>
              <a:gd name="T3" fmla="*/ 12078618 h 91"/>
              <a:gd name="T4" fmla="*/ 17379769 w 175"/>
              <a:gd name="T5" fmla="*/ 12078618 h 91"/>
              <a:gd name="T6" fmla="*/ 16326394 w 175"/>
              <a:gd name="T7" fmla="*/ 8857384 h 91"/>
              <a:gd name="T8" fmla="*/ 18564860 w 175"/>
              <a:gd name="T9" fmla="*/ 3355314 h 91"/>
              <a:gd name="T10" fmla="*/ 18564860 w 175"/>
              <a:gd name="T11" fmla="*/ 3355314 h 91"/>
              <a:gd name="T12" fmla="*/ 18564860 w 175"/>
              <a:gd name="T13" fmla="*/ 3355314 h 91"/>
              <a:gd name="T14" fmla="*/ 4344851 w 175"/>
              <a:gd name="T15" fmla="*/ 3355314 h 91"/>
              <a:gd name="T16" fmla="*/ 4344851 w 175"/>
              <a:gd name="T17" fmla="*/ 3355314 h 91"/>
              <a:gd name="T18" fmla="*/ 4344851 w 175"/>
              <a:gd name="T19" fmla="*/ 3355314 h 91"/>
              <a:gd name="T20" fmla="*/ 7636691 w 175"/>
              <a:gd name="T21" fmla="*/ 8857384 h 91"/>
              <a:gd name="T22" fmla="*/ 6583317 w 175"/>
              <a:gd name="T23" fmla="*/ 12078618 h 91"/>
              <a:gd name="T24" fmla="*/ 3291477 w 175"/>
              <a:gd name="T25" fmla="*/ 11004873 h 91"/>
              <a:gd name="T26" fmla="*/ 1053374 w 175"/>
              <a:gd name="T27" fmla="*/ 5636517 h 91"/>
              <a:gd name="T28" fmla="*/ 1053374 w 175"/>
              <a:gd name="T29" fmla="*/ 1207825 h 91"/>
              <a:gd name="T30" fmla="*/ 4344851 w 175"/>
              <a:gd name="T31" fmla="*/ 0 h 91"/>
              <a:gd name="T32" fmla="*/ 18564860 w 175"/>
              <a:gd name="T33" fmla="*/ 0 h 91"/>
              <a:gd name="T34" fmla="*/ 22909711 w 175"/>
              <a:gd name="T35" fmla="*/ 1207825 h 91"/>
              <a:gd name="T36" fmla="*/ 22909711 w 175"/>
              <a:gd name="T37" fmla="*/ 5636517 h 91"/>
              <a:gd name="T38" fmla="*/ 20671609 w 175"/>
              <a:gd name="T39" fmla="*/ 11004873 h 91"/>
              <a:gd name="T40" fmla="*/ 18564860 w 175"/>
              <a:gd name="T41" fmla="*/ 12078618 h 9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75" h="91">
                <a:moveTo>
                  <a:pt x="141" y="90"/>
                </a:moveTo>
                <a:lnTo>
                  <a:pt x="141" y="90"/>
                </a:lnTo>
                <a:lnTo>
                  <a:pt x="132" y="90"/>
                </a:lnTo>
                <a:cubicBezTo>
                  <a:pt x="124" y="82"/>
                  <a:pt x="124" y="74"/>
                  <a:pt x="124" y="66"/>
                </a:cubicBezTo>
                <a:cubicBezTo>
                  <a:pt x="141" y="25"/>
                  <a:pt x="141" y="25"/>
                  <a:pt x="141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74"/>
                  <a:pt x="58" y="82"/>
                  <a:pt x="50" y="90"/>
                </a:cubicBezTo>
                <a:cubicBezTo>
                  <a:pt x="41" y="90"/>
                  <a:pt x="33" y="90"/>
                  <a:pt x="25" y="82"/>
                </a:cubicBezTo>
                <a:cubicBezTo>
                  <a:pt x="8" y="42"/>
                  <a:pt x="8" y="42"/>
                  <a:pt x="8" y="42"/>
                </a:cubicBezTo>
                <a:cubicBezTo>
                  <a:pt x="0" y="34"/>
                  <a:pt x="8" y="25"/>
                  <a:pt x="8" y="9"/>
                </a:cubicBezTo>
                <a:cubicBezTo>
                  <a:pt x="17" y="0"/>
                  <a:pt x="25" y="0"/>
                  <a:pt x="33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7" y="0"/>
                  <a:pt x="166" y="0"/>
                  <a:pt x="174" y="9"/>
                </a:cubicBezTo>
                <a:cubicBezTo>
                  <a:pt x="174" y="25"/>
                  <a:pt x="174" y="34"/>
                  <a:pt x="174" y="42"/>
                </a:cubicBezTo>
                <a:cubicBezTo>
                  <a:pt x="157" y="82"/>
                  <a:pt x="157" y="82"/>
                  <a:pt x="157" y="82"/>
                </a:cubicBezTo>
                <a:cubicBezTo>
                  <a:pt x="149" y="82"/>
                  <a:pt x="149" y="90"/>
                  <a:pt x="141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498">
            <a:extLst>
              <a:ext uri="{FF2B5EF4-FFF2-40B4-BE49-F238E27FC236}">
                <a16:creationId xmlns:a16="http://schemas.microsoft.com/office/drawing/2014/main" id="{DDB3A323-82BE-7143-8C85-92F2B8BA5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211" y="7187882"/>
            <a:ext cx="110785" cy="19267"/>
          </a:xfrm>
          <a:custGeom>
            <a:avLst/>
            <a:gdLst>
              <a:gd name="T0" fmla="*/ 11893116 w 101"/>
              <a:gd name="T1" fmla="*/ 2115608 h 18"/>
              <a:gd name="T2" fmla="*/ 11893116 w 101"/>
              <a:gd name="T3" fmla="*/ 2115608 h 18"/>
              <a:gd name="T4" fmla="*/ 1176369 w 101"/>
              <a:gd name="T5" fmla="*/ 2115608 h 18"/>
              <a:gd name="T6" fmla="*/ 0 w 101"/>
              <a:gd name="T7" fmla="*/ 1120069 h 18"/>
              <a:gd name="T8" fmla="*/ 1176369 w 101"/>
              <a:gd name="T9" fmla="*/ 0 h 18"/>
              <a:gd name="T10" fmla="*/ 11893116 w 101"/>
              <a:gd name="T11" fmla="*/ 0 h 18"/>
              <a:gd name="T12" fmla="*/ 13069123 w 101"/>
              <a:gd name="T13" fmla="*/ 1120069 h 18"/>
              <a:gd name="T14" fmla="*/ 11893116 w 101"/>
              <a:gd name="T15" fmla="*/ 2115608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1" h="18">
                <a:moveTo>
                  <a:pt x="91" y="17"/>
                </a:moveTo>
                <a:lnTo>
                  <a:pt x="91" y="17"/>
                </a:ln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17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1" y="0"/>
                  <a:pt x="100" y="0"/>
                  <a:pt x="100" y="9"/>
                </a:cubicBezTo>
                <a:cubicBezTo>
                  <a:pt x="100" y="17"/>
                  <a:pt x="91" y="17"/>
                  <a:pt x="91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499">
            <a:extLst>
              <a:ext uri="{FF2B5EF4-FFF2-40B4-BE49-F238E27FC236}">
                <a16:creationId xmlns:a16="http://schemas.microsoft.com/office/drawing/2014/main" id="{1DF57DB7-7C5C-BE40-9991-37687200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211" y="7293849"/>
            <a:ext cx="101152" cy="154134"/>
          </a:xfrm>
          <a:custGeom>
            <a:avLst/>
            <a:gdLst>
              <a:gd name="T0" fmla="*/ 5515265 w 92"/>
              <a:gd name="T1" fmla="*/ 18045448 h 142"/>
              <a:gd name="T2" fmla="*/ 5515265 w 92"/>
              <a:gd name="T3" fmla="*/ 18045448 h 142"/>
              <a:gd name="T4" fmla="*/ 1181687 w 92"/>
              <a:gd name="T5" fmla="*/ 17021577 h 142"/>
              <a:gd name="T6" fmla="*/ 1181687 w 92"/>
              <a:gd name="T7" fmla="*/ 15997707 h 142"/>
              <a:gd name="T8" fmla="*/ 2232197 w 92"/>
              <a:gd name="T9" fmla="*/ 14846121 h 142"/>
              <a:gd name="T10" fmla="*/ 8797971 w 92"/>
              <a:gd name="T11" fmla="*/ 14846121 h 142"/>
              <a:gd name="T12" fmla="*/ 9848480 w 92"/>
              <a:gd name="T13" fmla="*/ 12798380 h 142"/>
              <a:gd name="T14" fmla="*/ 5515265 w 92"/>
              <a:gd name="T15" fmla="*/ 10622566 h 142"/>
              <a:gd name="T16" fmla="*/ 1181687 w 92"/>
              <a:gd name="T17" fmla="*/ 5375141 h 142"/>
              <a:gd name="T18" fmla="*/ 3282706 w 92"/>
              <a:gd name="T19" fmla="*/ 1151944 h 142"/>
              <a:gd name="T20" fmla="*/ 10898989 w 92"/>
              <a:gd name="T21" fmla="*/ 1151944 h 142"/>
              <a:gd name="T22" fmla="*/ 11949499 w 92"/>
              <a:gd name="T23" fmla="*/ 3199685 h 142"/>
              <a:gd name="T24" fmla="*/ 9848480 w 92"/>
              <a:gd name="T25" fmla="*/ 3199685 h 142"/>
              <a:gd name="T26" fmla="*/ 4464755 w 92"/>
              <a:gd name="T27" fmla="*/ 3199685 h 142"/>
              <a:gd name="T28" fmla="*/ 3282706 w 92"/>
              <a:gd name="T29" fmla="*/ 5375141 h 142"/>
              <a:gd name="T30" fmla="*/ 6565412 w 92"/>
              <a:gd name="T31" fmla="*/ 8574825 h 142"/>
              <a:gd name="T32" fmla="*/ 11949499 w 92"/>
              <a:gd name="T33" fmla="*/ 12798380 h 142"/>
              <a:gd name="T34" fmla="*/ 9848480 w 92"/>
              <a:gd name="T35" fmla="*/ 17021577 h 142"/>
              <a:gd name="T36" fmla="*/ 5515265 w 92"/>
              <a:gd name="T37" fmla="*/ 18045448 h 14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2" h="142">
                <a:moveTo>
                  <a:pt x="42" y="141"/>
                </a:moveTo>
                <a:lnTo>
                  <a:pt x="42" y="141"/>
                </a:lnTo>
                <a:cubicBezTo>
                  <a:pt x="34" y="141"/>
                  <a:pt x="25" y="141"/>
                  <a:pt x="9" y="133"/>
                </a:cubicBezTo>
                <a:cubicBezTo>
                  <a:pt x="9" y="133"/>
                  <a:pt x="0" y="125"/>
                  <a:pt x="9" y="125"/>
                </a:cubicBezTo>
                <a:cubicBezTo>
                  <a:pt x="9" y="116"/>
                  <a:pt x="17" y="116"/>
                  <a:pt x="17" y="116"/>
                </a:cubicBezTo>
                <a:cubicBezTo>
                  <a:pt x="34" y="125"/>
                  <a:pt x="58" y="125"/>
                  <a:pt x="67" y="116"/>
                </a:cubicBezTo>
                <a:cubicBezTo>
                  <a:pt x="67" y="116"/>
                  <a:pt x="75" y="108"/>
                  <a:pt x="75" y="100"/>
                </a:cubicBezTo>
                <a:cubicBezTo>
                  <a:pt x="75" y="100"/>
                  <a:pt x="58" y="92"/>
                  <a:pt x="42" y="83"/>
                </a:cubicBezTo>
                <a:cubicBezTo>
                  <a:pt x="25" y="75"/>
                  <a:pt x="9" y="58"/>
                  <a:pt x="9" y="42"/>
                </a:cubicBezTo>
                <a:cubicBezTo>
                  <a:pt x="9" y="25"/>
                  <a:pt x="9" y="17"/>
                  <a:pt x="25" y="9"/>
                </a:cubicBezTo>
                <a:cubicBezTo>
                  <a:pt x="42" y="0"/>
                  <a:pt x="67" y="0"/>
                  <a:pt x="83" y="9"/>
                </a:cubicBezTo>
                <a:cubicBezTo>
                  <a:pt x="91" y="9"/>
                  <a:pt x="91" y="17"/>
                  <a:pt x="91" y="25"/>
                </a:cubicBezTo>
                <a:cubicBezTo>
                  <a:pt x="91" y="25"/>
                  <a:pt x="83" y="25"/>
                  <a:pt x="75" y="25"/>
                </a:cubicBezTo>
                <a:cubicBezTo>
                  <a:pt x="58" y="17"/>
                  <a:pt x="42" y="17"/>
                  <a:pt x="34" y="25"/>
                </a:cubicBezTo>
                <a:cubicBezTo>
                  <a:pt x="25" y="34"/>
                  <a:pt x="25" y="34"/>
                  <a:pt x="25" y="42"/>
                </a:cubicBezTo>
                <a:cubicBezTo>
                  <a:pt x="25" y="50"/>
                  <a:pt x="42" y="58"/>
                  <a:pt x="50" y="67"/>
                </a:cubicBezTo>
                <a:cubicBezTo>
                  <a:pt x="75" y="75"/>
                  <a:pt x="91" y="83"/>
                  <a:pt x="91" y="100"/>
                </a:cubicBezTo>
                <a:cubicBezTo>
                  <a:pt x="91" y="116"/>
                  <a:pt x="83" y="125"/>
                  <a:pt x="75" y="133"/>
                </a:cubicBezTo>
                <a:cubicBezTo>
                  <a:pt x="67" y="141"/>
                  <a:pt x="58" y="141"/>
                  <a:pt x="42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00">
            <a:extLst>
              <a:ext uri="{FF2B5EF4-FFF2-40B4-BE49-F238E27FC236}">
                <a16:creationId xmlns:a16="http://schemas.microsoft.com/office/drawing/2014/main" id="{80C982D7-0E03-DF42-A938-7C642F95B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378" y="7260131"/>
            <a:ext cx="19267" cy="38533"/>
          </a:xfrm>
          <a:custGeom>
            <a:avLst/>
            <a:gdLst>
              <a:gd name="T0" fmla="*/ 1116106 w 17"/>
              <a:gd name="T1" fmla="*/ 4604124 h 34"/>
              <a:gd name="T2" fmla="*/ 1116106 w 17"/>
              <a:gd name="T3" fmla="*/ 4604124 h 34"/>
              <a:gd name="T4" fmla="*/ 0 w 17"/>
              <a:gd name="T5" fmla="*/ 3488018 h 34"/>
              <a:gd name="T6" fmla="*/ 0 w 17"/>
              <a:gd name="T7" fmla="*/ 1255806 h 34"/>
              <a:gd name="T8" fmla="*/ 1116106 w 17"/>
              <a:gd name="T9" fmla="*/ 0 h 34"/>
              <a:gd name="T10" fmla="*/ 2232212 w 17"/>
              <a:gd name="T11" fmla="*/ 1255806 h 34"/>
              <a:gd name="T12" fmla="*/ 2232212 w 17"/>
              <a:gd name="T13" fmla="*/ 3488018 h 34"/>
              <a:gd name="T14" fmla="*/ 1116106 w 17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25"/>
                  <a:pt x="0" y="2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16" y="0"/>
                  <a:pt x="16" y="0"/>
                  <a:pt x="16" y="9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33"/>
                  <a:pt x="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01">
            <a:extLst>
              <a:ext uri="{FF2B5EF4-FFF2-40B4-BE49-F238E27FC236}">
                <a16:creationId xmlns:a16="http://schemas.microsoft.com/office/drawing/2014/main" id="{231E91A6-44F0-9143-A89E-BDA01D6D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7378" y="7447983"/>
            <a:ext cx="19267" cy="38533"/>
          </a:xfrm>
          <a:custGeom>
            <a:avLst/>
            <a:gdLst>
              <a:gd name="T0" fmla="*/ 1116106 w 17"/>
              <a:gd name="T1" fmla="*/ 4604124 h 34"/>
              <a:gd name="T2" fmla="*/ 1116106 w 17"/>
              <a:gd name="T3" fmla="*/ 4604124 h 34"/>
              <a:gd name="T4" fmla="*/ 0 w 17"/>
              <a:gd name="T5" fmla="*/ 3488018 h 34"/>
              <a:gd name="T6" fmla="*/ 0 w 17"/>
              <a:gd name="T7" fmla="*/ 2371912 h 34"/>
              <a:gd name="T8" fmla="*/ 1116106 w 17"/>
              <a:gd name="T9" fmla="*/ 0 h 34"/>
              <a:gd name="T10" fmla="*/ 2232212 w 17"/>
              <a:gd name="T11" fmla="*/ 2371912 h 34"/>
              <a:gd name="T12" fmla="*/ 2232212 w 17"/>
              <a:gd name="T13" fmla="*/ 3488018 h 34"/>
              <a:gd name="T14" fmla="*/ 1116106 w 17"/>
              <a:gd name="T15" fmla="*/ 4604124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33"/>
                  <a:pt x="0" y="2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0" y="0"/>
                  <a:pt x="8" y="0"/>
                </a:cubicBezTo>
                <a:cubicBezTo>
                  <a:pt x="16" y="0"/>
                  <a:pt x="16" y="9"/>
                  <a:pt x="16" y="17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33"/>
                  <a:pt x="16" y="33"/>
                  <a:pt x="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02">
            <a:extLst>
              <a:ext uri="{FF2B5EF4-FFF2-40B4-BE49-F238E27FC236}">
                <a16:creationId xmlns:a16="http://schemas.microsoft.com/office/drawing/2014/main" id="{33CEBE33-D033-3B4A-B6BD-2C794F369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8744" y="6961497"/>
            <a:ext cx="616535" cy="722502"/>
          </a:xfrm>
          <a:custGeom>
            <a:avLst/>
            <a:gdLst>
              <a:gd name="T0" fmla="*/ 36604874 w 563"/>
              <a:gd name="T1" fmla="*/ 85525363 h 662"/>
              <a:gd name="T2" fmla="*/ 36604874 w 563"/>
              <a:gd name="T3" fmla="*/ 85525363 h 662"/>
              <a:gd name="T4" fmla="*/ 35562526 w 563"/>
              <a:gd name="T5" fmla="*/ 84490491 h 662"/>
              <a:gd name="T6" fmla="*/ 15110789 w 563"/>
              <a:gd name="T7" fmla="*/ 69481422 h 662"/>
              <a:gd name="T8" fmla="*/ 0 w 563"/>
              <a:gd name="T9" fmla="*/ 18243540 h 662"/>
              <a:gd name="T10" fmla="*/ 1041987 w 563"/>
              <a:gd name="T11" fmla="*/ 13973837 h 662"/>
              <a:gd name="T12" fmla="*/ 5340948 w 563"/>
              <a:gd name="T13" fmla="*/ 11903732 h 662"/>
              <a:gd name="T14" fmla="*/ 32305913 w 563"/>
              <a:gd name="T15" fmla="*/ 2199599 h 662"/>
              <a:gd name="T16" fmla="*/ 40903474 w 563"/>
              <a:gd name="T17" fmla="*/ 2199599 h 662"/>
              <a:gd name="T18" fmla="*/ 66826453 w 563"/>
              <a:gd name="T19" fmla="*/ 10739366 h 662"/>
              <a:gd name="T20" fmla="*/ 72167400 w 563"/>
              <a:gd name="T21" fmla="*/ 13973837 h 662"/>
              <a:gd name="T22" fmla="*/ 73209387 w 563"/>
              <a:gd name="T23" fmla="*/ 18243540 h 662"/>
              <a:gd name="T24" fmla="*/ 58228891 w 563"/>
              <a:gd name="T25" fmla="*/ 69481422 h 662"/>
              <a:gd name="T26" fmla="*/ 37646860 w 563"/>
              <a:gd name="T27" fmla="*/ 84490491 h 662"/>
              <a:gd name="T28" fmla="*/ 36604874 w 563"/>
              <a:gd name="T29" fmla="*/ 85525363 h 662"/>
              <a:gd name="T30" fmla="*/ 36604874 w 563"/>
              <a:gd name="T31" fmla="*/ 4399198 h 662"/>
              <a:gd name="T32" fmla="*/ 36604874 w 563"/>
              <a:gd name="T33" fmla="*/ 4399198 h 662"/>
              <a:gd name="T34" fmla="*/ 35562526 w 563"/>
              <a:gd name="T35" fmla="*/ 5434430 h 662"/>
              <a:gd name="T36" fmla="*/ 6513228 w 563"/>
              <a:gd name="T37" fmla="*/ 15009069 h 662"/>
              <a:gd name="T38" fmla="*/ 4298600 w 563"/>
              <a:gd name="T39" fmla="*/ 16173436 h 662"/>
              <a:gd name="T40" fmla="*/ 3256614 w 563"/>
              <a:gd name="T41" fmla="*/ 18243540 h 662"/>
              <a:gd name="T42" fmla="*/ 18367403 w 563"/>
              <a:gd name="T43" fmla="*/ 66246591 h 662"/>
              <a:gd name="T44" fmla="*/ 36604874 w 563"/>
              <a:gd name="T45" fmla="*/ 81255660 h 662"/>
              <a:gd name="T46" fmla="*/ 54972277 w 563"/>
              <a:gd name="T47" fmla="*/ 66246591 h 662"/>
              <a:gd name="T48" fmla="*/ 68910787 w 563"/>
              <a:gd name="T49" fmla="*/ 18243540 h 662"/>
              <a:gd name="T50" fmla="*/ 68910787 w 563"/>
              <a:gd name="T51" fmla="*/ 16173436 h 662"/>
              <a:gd name="T52" fmla="*/ 66826453 w 563"/>
              <a:gd name="T53" fmla="*/ 15009069 h 662"/>
              <a:gd name="T54" fmla="*/ 37646860 w 563"/>
              <a:gd name="T55" fmla="*/ 5434430 h 662"/>
              <a:gd name="T56" fmla="*/ 36604874 w 563"/>
              <a:gd name="T57" fmla="*/ 4399198 h 66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63" h="662">
                <a:moveTo>
                  <a:pt x="281" y="661"/>
                </a:moveTo>
                <a:lnTo>
                  <a:pt x="281" y="661"/>
                </a:lnTo>
                <a:cubicBezTo>
                  <a:pt x="281" y="661"/>
                  <a:pt x="273" y="661"/>
                  <a:pt x="273" y="653"/>
                </a:cubicBezTo>
                <a:cubicBezTo>
                  <a:pt x="273" y="653"/>
                  <a:pt x="165" y="603"/>
                  <a:pt x="116" y="537"/>
                </a:cubicBezTo>
                <a:cubicBezTo>
                  <a:pt x="33" y="413"/>
                  <a:pt x="8" y="223"/>
                  <a:pt x="0" y="141"/>
                </a:cubicBezTo>
                <a:cubicBezTo>
                  <a:pt x="0" y="133"/>
                  <a:pt x="0" y="116"/>
                  <a:pt x="8" y="108"/>
                </a:cubicBezTo>
                <a:cubicBezTo>
                  <a:pt x="16" y="92"/>
                  <a:pt x="33" y="92"/>
                  <a:pt x="41" y="92"/>
                </a:cubicBezTo>
                <a:cubicBezTo>
                  <a:pt x="149" y="83"/>
                  <a:pt x="223" y="42"/>
                  <a:pt x="248" y="17"/>
                </a:cubicBezTo>
                <a:cubicBezTo>
                  <a:pt x="273" y="0"/>
                  <a:pt x="289" y="0"/>
                  <a:pt x="314" y="17"/>
                </a:cubicBezTo>
                <a:cubicBezTo>
                  <a:pt x="339" y="42"/>
                  <a:pt x="414" y="83"/>
                  <a:pt x="513" y="83"/>
                </a:cubicBezTo>
                <a:cubicBezTo>
                  <a:pt x="529" y="92"/>
                  <a:pt x="546" y="92"/>
                  <a:pt x="554" y="108"/>
                </a:cubicBezTo>
                <a:cubicBezTo>
                  <a:pt x="562" y="116"/>
                  <a:pt x="562" y="125"/>
                  <a:pt x="562" y="141"/>
                </a:cubicBezTo>
                <a:cubicBezTo>
                  <a:pt x="554" y="215"/>
                  <a:pt x="529" y="413"/>
                  <a:pt x="447" y="537"/>
                </a:cubicBezTo>
                <a:cubicBezTo>
                  <a:pt x="397" y="603"/>
                  <a:pt x="289" y="653"/>
                  <a:pt x="289" y="653"/>
                </a:cubicBezTo>
                <a:cubicBezTo>
                  <a:pt x="281" y="661"/>
                  <a:pt x="281" y="661"/>
                  <a:pt x="281" y="661"/>
                </a:cubicBezTo>
                <a:close/>
                <a:moveTo>
                  <a:pt x="281" y="34"/>
                </a:moveTo>
                <a:lnTo>
                  <a:pt x="281" y="34"/>
                </a:lnTo>
                <a:cubicBezTo>
                  <a:pt x="273" y="34"/>
                  <a:pt x="273" y="42"/>
                  <a:pt x="273" y="42"/>
                </a:cubicBezTo>
                <a:cubicBezTo>
                  <a:pt x="231" y="67"/>
                  <a:pt x="157" y="108"/>
                  <a:pt x="50" y="116"/>
                </a:cubicBezTo>
                <a:cubicBezTo>
                  <a:pt x="41" y="116"/>
                  <a:pt x="33" y="125"/>
                  <a:pt x="33" y="125"/>
                </a:cubicBezTo>
                <a:cubicBezTo>
                  <a:pt x="33" y="133"/>
                  <a:pt x="25" y="133"/>
                  <a:pt x="25" y="141"/>
                </a:cubicBezTo>
                <a:cubicBezTo>
                  <a:pt x="33" y="215"/>
                  <a:pt x="66" y="397"/>
                  <a:pt x="141" y="512"/>
                </a:cubicBezTo>
                <a:cubicBezTo>
                  <a:pt x="182" y="570"/>
                  <a:pt x="256" y="612"/>
                  <a:pt x="281" y="628"/>
                </a:cubicBezTo>
                <a:cubicBezTo>
                  <a:pt x="306" y="612"/>
                  <a:pt x="380" y="570"/>
                  <a:pt x="422" y="512"/>
                </a:cubicBezTo>
                <a:cubicBezTo>
                  <a:pt x="496" y="397"/>
                  <a:pt x="521" y="215"/>
                  <a:pt x="529" y="141"/>
                </a:cubicBezTo>
                <a:cubicBezTo>
                  <a:pt x="529" y="133"/>
                  <a:pt x="529" y="125"/>
                  <a:pt x="529" y="125"/>
                </a:cubicBezTo>
                <a:cubicBezTo>
                  <a:pt x="521" y="116"/>
                  <a:pt x="521" y="116"/>
                  <a:pt x="513" y="116"/>
                </a:cubicBezTo>
                <a:cubicBezTo>
                  <a:pt x="397" y="108"/>
                  <a:pt x="322" y="67"/>
                  <a:pt x="289" y="42"/>
                </a:cubicBezTo>
                <a:lnTo>
                  <a:pt x="281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03">
            <a:extLst>
              <a:ext uri="{FF2B5EF4-FFF2-40B4-BE49-F238E27FC236}">
                <a16:creationId xmlns:a16="http://schemas.microsoft.com/office/drawing/2014/main" id="{E6E106D2-4F83-0A42-A5BE-03DB53E0B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0434" y="4480909"/>
            <a:ext cx="481668" cy="361249"/>
          </a:xfrm>
          <a:custGeom>
            <a:avLst/>
            <a:gdLst>
              <a:gd name="T0" fmla="*/ 52960663 w 439"/>
              <a:gd name="T1" fmla="*/ 42697576 h 331"/>
              <a:gd name="T2" fmla="*/ 52960663 w 439"/>
              <a:gd name="T3" fmla="*/ 42697576 h 331"/>
              <a:gd name="T4" fmla="*/ 4315179 w 439"/>
              <a:gd name="T5" fmla="*/ 42697576 h 331"/>
              <a:gd name="T6" fmla="*/ 0 w 439"/>
              <a:gd name="T7" fmla="*/ 38427890 h 331"/>
              <a:gd name="T8" fmla="*/ 0 w 439"/>
              <a:gd name="T9" fmla="*/ 3105324 h 331"/>
              <a:gd name="T10" fmla="*/ 4315179 w 439"/>
              <a:gd name="T11" fmla="*/ 0 h 331"/>
              <a:gd name="T12" fmla="*/ 52960663 w 439"/>
              <a:gd name="T13" fmla="*/ 0 h 331"/>
              <a:gd name="T14" fmla="*/ 57275843 w 439"/>
              <a:gd name="T15" fmla="*/ 3105324 h 331"/>
              <a:gd name="T16" fmla="*/ 57275843 w 439"/>
              <a:gd name="T17" fmla="*/ 38427890 h 331"/>
              <a:gd name="T18" fmla="*/ 52960663 w 439"/>
              <a:gd name="T19" fmla="*/ 42697576 h 331"/>
              <a:gd name="T20" fmla="*/ 4315179 w 439"/>
              <a:gd name="T21" fmla="*/ 2070096 h 331"/>
              <a:gd name="T22" fmla="*/ 4315179 w 439"/>
              <a:gd name="T23" fmla="*/ 2070096 h 331"/>
              <a:gd name="T24" fmla="*/ 2092318 w 439"/>
              <a:gd name="T25" fmla="*/ 3105324 h 331"/>
              <a:gd name="T26" fmla="*/ 2092318 w 439"/>
              <a:gd name="T27" fmla="*/ 38427890 h 331"/>
              <a:gd name="T28" fmla="*/ 4315179 w 439"/>
              <a:gd name="T29" fmla="*/ 39592252 h 331"/>
              <a:gd name="T30" fmla="*/ 52960663 w 439"/>
              <a:gd name="T31" fmla="*/ 39592252 h 331"/>
              <a:gd name="T32" fmla="*/ 55183887 w 439"/>
              <a:gd name="T33" fmla="*/ 38427890 h 331"/>
              <a:gd name="T34" fmla="*/ 55183887 w 439"/>
              <a:gd name="T35" fmla="*/ 3105324 h 331"/>
              <a:gd name="T36" fmla="*/ 52960663 w 439"/>
              <a:gd name="T37" fmla="*/ 2070096 h 331"/>
              <a:gd name="T38" fmla="*/ 4315179 w 439"/>
              <a:gd name="T39" fmla="*/ 2070096 h 33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39" h="331">
                <a:moveTo>
                  <a:pt x="405" y="330"/>
                </a:moveTo>
                <a:lnTo>
                  <a:pt x="405" y="330"/>
                </a:lnTo>
                <a:cubicBezTo>
                  <a:pt x="33" y="330"/>
                  <a:pt x="33" y="330"/>
                  <a:pt x="33" y="330"/>
                </a:cubicBezTo>
                <a:cubicBezTo>
                  <a:pt x="16" y="330"/>
                  <a:pt x="0" y="314"/>
                  <a:pt x="0" y="29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16" y="0"/>
                  <a:pt x="33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22" y="0"/>
                  <a:pt x="438" y="8"/>
                  <a:pt x="438" y="24"/>
                </a:cubicBezTo>
                <a:cubicBezTo>
                  <a:pt x="438" y="297"/>
                  <a:pt x="438" y="297"/>
                  <a:pt x="438" y="297"/>
                </a:cubicBezTo>
                <a:cubicBezTo>
                  <a:pt x="438" y="314"/>
                  <a:pt x="422" y="330"/>
                  <a:pt x="405" y="330"/>
                </a:cubicBezTo>
                <a:close/>
                <a:moveTo>
                  <a:pt x="33" y="16"/>
                </a:moveTo>
                <a:lnTo>
                  <a:pt x="33" y="16"/>
                </a:lnTo>
                <a:cubicBezTo>
                  <a:pt x="25" y="16"/>
                  <a:pt x="16" y="24"/>
                  <a:pt x="16" y="24"/>
                </a:cubicBezTo>
                <a:cubicBezTo>
                  <a:pt x="16" y="297"/>
                  <a:pt x="16" y="297"/>
                  <a:pt x="16" y="297"/>
                </a:cubicBezTo>
                <a:cubicBezTo>
                  <a:pt x="16" y="306"/>
                  <a:pt x="25" y="306"/>
                  <a:pt x="33" y="306"/>
                </a:cubicBezTo>
                <a:cubicBezTo>
                  <a:pt x="405" y="306"/>
                  <a:pt x="405" y="306"/>
                  <a:pt x="405" y="306"/>
                </a:cubicBezTo>
                <a:cubicBezTo>
                  <a:pt x="413" y="306"/>
                  <a:pt x="422" y="306"/>
                  <a:pt x="422" y="297"/>
                </a:cubicBezTo>
                <a:cubicBezTo>
                  <a:pt x="422" y="24"/>
                  <a:pt x="422" y="24"/>
                  <a:pt x="422" y="24"/>
                </a:cubicBezTo>
                <a:cubicBezTo>
                  <a:pt x="422" y="24"/>
                  <a:pt x="413" y="16"/>
                  <a:pt x="405" y="16"/>
                </a:cubicBezTo>
                <a:lnTo>
                  <a:pt x="33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04">
            <a:extLst>
              <a:ext uri="{FF2B5EF4-FFF2-40B4-BE49-F238E27FC236}">
                <a16:creationId xmlns:a16="http://schemas.microsoft.com/office/drawing/2014/main" id="{36BA0F66-4C56-B547-9D6E-ACE84AD94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0434" y="4533891"/>
            <a:ext cx="481668" cy="19267"/>
          </a:xfrm>
          <a:custGeom>
            <a:avLst/>
            <a:gdLst>
              <a:gd name="T0" fmla="*/ 56229684 w 439"/>
              <a:gd name="T1" fmla="*/ 2115608 h 18"/>
              <a:gd name="T2" fmla="*/ 56229684 w 439"/>
              <a:gd name="T3" fmla="*/ 2115608 h 18"/>
              <a:gd name="T4" fmla="*/ 1046159 w 439"/>
              <a:gd name="T5" fmla="*/ 2115608 h 18"/>
              <a:gd name="T6" fmla="*/ 0 w 439"/>
              <a:gd name="T7" fmla="*/ 1120069 h 18"/>
              <a:gd name="T8" fmla="*/ 1046159 w 439"/>
              <a:gd name="T9" fmla="*/ 0 h 18"/>
              <a:gd name="T10" fmla="*/ 56229684 w 439"/>
              <a:gd name="T11" fmla="*/ 0 h 18"/>
              <a:gd name="T12" fmla="*/ 57275843 w 439"/>
              <a:gd name="T13" fmla="*/ 1120069 h 18"/>
              <a:gd name="T14" fmla="*/ 56229684 w 439"/>
              <a:gd name="T15" fmla="*/ 2115608 h 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9" h="18">
                <a:moveTo>
                  <a:pt x="430" y="17"/>
                </a:moveTo>
                <a:lnTo>
                  <a:pt x="430" y="17"/>
                </a:lnTo>
                <a:cubicBezTo>
                  <a:pt x="8" y="17"/>
                  <a:pt x="8" y="17"/>
                  <a:pt x="8" y="17"/>
                </a:cubicBezTo>
                <a:cubicBezTo>
                  <a:pt x="0" y="17"/>
                  <a:pt x="0" y="17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430" y="0"/>
                  <a:pt x="430" y="0"/>
                  <a:pt x="430" y="0"/>
                </a:cubicBezTo>
                <a:cubicBezTo>
                  <a:pt x="430" y="0"/>
                  <a:pt x="438" y="0"/>
                  <a:pt x="438" y="9"/>
                </a:cubicBezTo>
                <a:cubicBezTo>
                  <a:pt x="438" y="17"/>
                  <a:pt x="430" y="17"/>
                  <a:pt x="43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05">
            <a:extLst>
              <a:ext uri="{FF2B5EF4-FFF2-40B4-BE49-F238E27FC236}">
                <a16:creationId xmlns:a16="http://schemas.microsoft.com/office/drawing/2014/main" id="{BB156569-E6A0-EA44-ADF9-7E9138A1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0434" y="4586876"/>
            <a:ext cx="481668" cy="28900"/>
          </a:xfrm>
          <a:custGeom>
            <a:avLst/>
            <a:gdLst>
              <a:gd name="T0" fmla="*/ 56229684 w 439"/>
              <a:gd name="T1" fmla="*/ 3355364 h 26"/>
              <a:gd name="T2" fmla="*/ 56229684 w 439"/>
              <a:gd name="T3" fmla="*/ 3355364 h 26"/>
              <a:gd name="T4" fmla="*/ 1046159 w 439"/>
              <a:gd name="T5" fmla="*/ 3355364 h 26"/>
              <a:gd name="T6" fmla="*/ 0 w 439"/>
              <a:gd name="T7" fmla="*/ 1073761 h 26"/>
              <a:gd name="T8" fmla="*/ 1046159 w 439"/>
              <a:gd name="T9" fmla="*/ 0 h 26"/>
              <a:gd name="T10" fmla="*/ 56229684 w 439"/>
              <a:gd name="T11" fmla="*/ 0 h 26"/>
              <a:gd name="T12" fmla="*/ 57275843 w 439"/>
              <a:gd name="T13" fmla="*/ 1073761 h 26"/>
              <a:gd name="T14" fmla="*/ 56229684 w 439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9" h="26">
                <a:moveTo>
                  <a:pt x="430" y="25"/>
                </a:moveTo>
                <a:lnTo>
                  <a:pt x="430" y="25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17"/>
                  <a:pt x="0" y="8"/>
                </a:cubicBezTo>
                <a:cubicBezTo>
                  <a:pt x="0" y="8"/>
                  <a:pt x="0" y="0"/>
                  <a:pt x="8" y="0"/>
                </a:cubicBezTo>
                <a:cubicBezTo>
                  <a:pt x="430" y="0"/>
                  <a:pt x="430" y="0"/>
                  <a:pt x="430" y="0"/>
                </a:cubicBezTo>
                <a:lnTo>
                  <a:pt x="438" y="8"/>
                </a:lnTo>
                <a:cubicBezTo>
                  <a:pt x="438" y="17"/>
                  <a:pt x="430" y="25"/>
                  <a:pt x="43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06">
            <a:extLst>
              <a:ext uri="{FF2B5EF4-FFF2-40B4-BE49-F238E27FC236}">
                <a16:creationId xmlns:a16="http://schemas.microsoft.com/office/drawing/2014/main" id="{C9DEECEF-CEAE-D340-A50F-EBCAF1009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8335" y="4707292"/>
            <a:ext cx="110785" cy="81885"/>
          </a:xfrm>
          <a:custGeom>
            <a:avLst/>
            <a:gdLst>
              <a:gd name="T0" fmla="*/ 10847615 w 101"/>
              <a:gd name="T1" fmla="*/ 9581820 h 75"/>
              <a:gd name="T2" fmla="*/ 10847615 w 101"/>
              <a:gd name="T3" fmla="*/ 9581820 h 75"/>
              <a:gd name="T4" fmla="*/ 1176369 w 101"/>
              <a:gd name="T5" fmla="*/ 9581820 h 75"/>
              <a:gd name="T6" fmla="*/ 0 w 101"/>
              <a:gd name="T7" fmla="*/ 7380678 h 75"/>
              <a:gd name="T8" fmla="*/ 0 w 101"/>
              <a:gd name="T9" fmla="*/ 1035979 h 75"/>
              <a:gd name="T10" fmla="*/ 1176369 w 101"/>
              <a:gd name="T11" fmla="*/ 0 h 75"/>
              <a:gd name="T12" fmla="*/ 10847615 w 101"/>
              <a:gd name="T13" fmla="*/ 0 h 75"/>
              <a:gd name="T14" fmla="*/ 13069123 w 101"/>
              <a:gd name="T15" fmla="*/ 1035979 h 75"/>
              <a:gd name="T16" fmla="*/ 13069123 w 101"/>
              <a:gd name="T17" fmla="*/ 7380678 h 75"/>
              <a:gd name="T18" fmla="*/ 10847615 w 101"/>
              <a:gd name="T19" fmla="*/ 9581820 h 75"/>
              <a:gd name="T20" fmla="*/ 2221870 w 101"/>
              <a:gd name="T21" fmla="*/ 6344699 h 75"/>
              <a:gd name="T22" fmla="*/ 2221870 w 101"/>
              <a:gd name="T23" fmla="*/ 6344699 h 75"/>
              <a:gd name="T24" fmla="*/ 9802114 w 101"/>
              <a:gd name="T25" fmla="*/ 6344699 h 75"/>
              <a:gd name="T26" fmla="*/ 9802114 w 101"/>
              <a:gd name="T27" fmla="*/ 2071599 h 75"/>
              <a:gd name="T28" fmla="*/ 2221870 w 101"/>
              <a:gd name="T29" fmla="*/ 2071599 h 75"/>
              <a:gd name="T30" fmla="*/ 2221870 w 101"/>
              <a:gd name="T31" fmla="*/ 6344699 h 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1" h="75">
                <a:moveTo>
                  <a:pt x="83" y="74"/>
                </a:moveTo>
                <a:lnTo>
                  <a:pt x="83" y="74"/>
                </a:lnTo>
                <a:cubicBezTo>
                  <a:pt x="9" y="74"/>
                  <a:pt x="9" y="74"/>
                  <a:pt x="9" y="74"/>
                </a:cubicBezTo>
                <a:cubicBezTo>
                  <a:pt x="0" y="74"/>
                  <a:pt x="0" y="66"/>
                  <a:pt x="0" y="57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1" y="0"/>
                  <a:pt x="100" y="0"/>
                  <a:pt x="100" y="8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66"/>
                  <a:pt x="91" y="74"/>
                  <a:pt x="83" y="74"/>
                </a:cubicBezTo>
                <a:close/>
                <a:moveTo>
                  <a:pt x="17" y="49"/>
                </a:moveTo>
                <a:lnTo>
                  <a:pt x="17" y="49"/>
                </a:lnTo>
                <a:cubicBezTo>
                  <a:pt x="75" y="49"/>
                  <a:pt x="75" y="49"/>
                  <a:pt x="75" y="49"/>
                </a:cubicBezTo>
                <a:cubicBezTo>
                  <a:pt x="75" y="16"/>
                  <a:pt x="75" y="16"/>
                  <a:pt x="75" y="16"/>
                </a:cubicBezTo>
                <a:cubicBezTo>
                  <a:pt x="17" y="16"/>
                  <a:pt x="17" y="16"/>
                  <a:pt x="17" y="16"/>
                </a:cubicBezTo>
                <a:lnTo>
                  <a:pt x="17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07">
            <a:extLst>
              <a:ext uri="{FF2B5EF4-FFF2-40B4-BE49-F238E27FC236}">
                <a16:creationId xmlns:a16="http://schemas.microsoft.com/office/drawing/2014/main" id="{EE483CD8-FEDD-AE47-8E4F-9712115E0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3419" y="4707292"/>
            <a:ext cx="81882" cy="19267"/>
          </a:xfrm>
          <a:custGeom>
            <a:avLst/>
            <a:gdLst>
              <a:gd name="T0" fmla="*/ 8321939 w 76"/>
              <a:gd name="T1" fmla="*/ 2232212 h 17"/>
              <a:gd name="T2" fmla="*/ 8321939 w 76"/>
              <a:gd name="T3" fmla="*/ 2232212 h 17"/>
              <a:gd name="T4" fmla="*/ 2143691 w 76"/>
              <a:gd name="T5" fmla="*/ 2232212 h 17"/>
              <a:gd name="T6" fmla="*/ 0 w 76"/>
              <a:gd name="T7" fmla="*/ 1116106 h 17"/>
              <a:gd name="T8" fmla="*/ 2143691 w 76"/>
              <a:gd name="T9" fmla="*/ 0 h 17"/>
              <a:gd name="T10" fmla="*/ 8321939 w 76"/>
              <a:gd name="T11" fmla="*/ 0 h 17"/>
              <a:gd name="T12" fmla="*/ 9456813 w 76"/>
              <a:gd name="T13" fmla="*/ 1116106 h 17"/>
              <a:gd name="T14" fmla="*/ 8321939 w 76"/>
              <a:gd name="T15" fmla="*/ 2232212 h 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6" h="17">
                <a:moveTo>
                  <a:pt x="66" y="16"/>
                </a:moveTo>
                <a:lnTo>
                  <a:pt x="66" y="16"/>
                </a:lnTo>
                <a:cubicBezTo>
                  <a:pt x="17" y="16"/>
                  <a:pt x="17" y="16"/>
                  <a:pt x="17" y="16"/>
                </a:cubicBezTo>
                <a:cubicBezTo>
                  <a:pt x="9" y="16"/>
                  <a:pt x="0" y="16"/>
                  <a:pt x="0" y="8"/>
                </a:cubicBezTo>
                <a:cubicBezTo>
                  <a:pt x="0" y="0"/>
                  <a:pt x="9" y="0"/>
                  <a:pt x="1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5" y="0"/>
                  <a:pt x="75" y="0"/>
                  <a:pt x="75" y="8"/>
                </a:cubicBezTo>
                <a:cubicBezTo>
                  <a:pt x="75" y="16"/>
                  <a:pt x="75" y="16"/>
                  <a:pt x="66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08">
            <a:extLst>
              <a:ext uri="{FF2B5EF4-FFF2-40B4-BE49-F238E27FC236}">
                <a16:creationId xmlns:a16="http://schemas.microsoft.com/office/drawing/2014/main" id="{7C909539-13FB-A546-B769-29CBA14C8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3419" y="4760277"/>
            <a:ext cx="134867" cy="28900"/>
          </a:xfrm>
          <a:custGeom>
            <a:avLst/>
            <a:gdLst>
              <a:gd name="T0" fmla="*/ 14668500 w 125"/>
              <a:gd name="T1" fmla="*/ 3355364 h 26"/>
              <a:gd name="T2" fmla="*/ 14668500 w 125"/>
              <a:gd name="T3" fmla="*/ 3355364 h 26"/>
              <a:gd name="T4" fmla="*/ 2149602 w 125"/>
              <a:gd name="T5" fmla="*/ 3355364 h 26"/>
              <a:gd name="T6" fmla="*/ 0 w 125"/>
              <a:gd name="T7" fmla="*/ 1073761 h 26"/>
              <a:gd name="T8" fmla="*/ 2149602 w 125"/>
              <a:gd name="T9" fmla="*/ 0 h 26"/>
              <a:gd name="T10" fmla="*/ 14668500 w 125"/>
              <a:gd name="T11" fmla="*/ 0 h 26"/>
              <a:gd name="T12" fmla="*/ 15679826 w 125"/>
              <a:gd name="T13" fmla="*/ 1073761 h 26"/>
              <a:gd name="T14" fmla="*/ 14668500 w 125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5" h="26">
                <a:moveTo>
                  <a:pt x="116" y="25"/>
                </a:moveTo>
                <a:lnTo>
                  <a:pt x="116" y="25"/>
                </a:lnTo>
                <a:cubicBezTo>
                  <a:pt x="17" y="25"/>
                  <a:pt x="17" y="25"/>
                  <a:pt x="17" y="25"/>
                </a:cubicBezTo>
                <a:cubicBezTo>
                  <a:pt x="9" y="25"/>
                  <a:pt x="0" y="17"/>
                  <a:pt x="0" y="8"/>
                </a:cubicBezTo>
                <a:cubicBezTo>
                  <a:pt x="0" y="8"/>
                  <a:pt x="9" y="0"/>
                  <a:pt x="1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24" y="0"/>
                  <a:pt x="124" y="8"/>
                  <a:pt x="124" y="8"/>
                </a:cubicBezTo>
                <a:cubicBezTo>
                  <a:pt x="124" y="17"/>
                  <a:pt x="124" y="25"/>
                  <a:pt x="116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09">
            <a:extLst>
              <a:ext uri="{FF2B5EF4-FFF2-40B4-BE49-F238E27FC236}">
                <a16:creationId xmlns:a16="http://schemas.microsoft.com/office/drawing/2014/main" id="{6011D573-2067-354F-BA07-E558B50AF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934" y="4307509"/>
            <a:ext cx="390152" cy="693602"/>
          </a:xfrm>
          <a:custGeom>
            <a:avLst/>
            <a:gdLst>
              <a:gd name="T0" fmla="*/ 38661765 w 357"/>
              <a:gd name="T1" fmla="*/ 81908780 h 637"/>
              <a:gd name="T2" fmla="*/ 38661765 w 357"/>
              <a:gd name="T3" fmla="*/ 81908780 h 637"/>
              <a:gd name="T4" fmla="*/ 7524739 w 357"/>
              <a:gd name="T5" fmla="*/ 81908780 h 637"/>
              <a:gd name="T6" fmla="*/ 0 w 357"/>
              <a:gd name="T7" fmla="*/ 75598415 h 637"/>
              <a:gd name="T8" fmla="*/ 0 w 357"/>
              <a:gd name="T9" fmla="*/ 7341039 h 637"/>
              <a:gd name="T10" fmla="*/ 7524739 w 357"/>
              <a:gd name="T11" fmla="*/ 0 h 637"/>
              <a:gd name="T12" fmla="*/ 38661765 w 357"/>
              <a:gd name="T13" fmla="*/ 0 h 637"/>
              <a:gd name="T14" fmla="*/ 46186504 w 357"/>
              <a:gd name="T15" fmla="*/ 7341039 h 637"/>
              <a:gd name="T16" fmla="*/ 46186504 w 357"/>
              <a:gd name="T17" fmla="*/ 15840868 h 637"/>
              <a:gd name="T18" fmla="*/ 45148435 w 357"/>
              <a:gd name="T19" fmla="*/ 17000017 h 637"/>
              <a:gd name="T20" fmla="*/ 42942989 w 357"/>
              <a:gd name="T21" fmla="*/ 15840868 h 637"/>
              <a:gd name="T22" fmla="*/ 42942989 w 357"/>
              <a:gd name="T23" fmla="*/ 7341039 h 637"/>
              <a:gd name="T24" fmla="*/ 38661765 w 357"/>
              <a:gd name="T25" fmla="*/ 3090945 h 637"/>
              <a:gd name="T26" fmla="*/ 7524739 w 357"/>
              <a:gd name="T27" fmla="*/ 3090945 h 637"/>
              <a:gd name="T28" fmla="*/ 3243515 w 357"/>
              <a:gd name="T29" fmla="*/ 7341039 h 637"/>
              <a:gd name="T30" fmla="*/ 3243515 w 357"/>
              <a:gd name="T31" fmla="*/ 75598415 h 637"/>
              <a:gd name="T32" fmla="*/ 7524739 w 357"/>
              <a:gd name="T33" fmla="*/ 79848150 h 637"/>
              <a:gd name="T34" fmla="*/ 38661765 w 357"/>
              <a:gd name="T35" fmla="*/ 79848150 h 637"/>
              <a:gd name="T36" fmla="*/ 42942989 w 357"/>
              <a:gd name="T37" fmla="*/ 75598415 h 637"/>
              <a:gd name="T38" fmla="*/ 42942989 w 357"/>
              <a:gd name="T39" fmla="*/ 67098227 h 637"/>
              <a:gd name="T40" fmla="*/ 45148435 w 357"/>
              <a:gd name="T41" fmla="*/ 64908763 h 637"/>
              <a:gd name="T42" fmla="*/ 46186504 w 357"/>
              <a:gd name="T43" fmla="*/ 67098227 h 637"/>
              <a:gd name="T44" fmla="*/ 46186504 w 357"/>
              <a:gd name="T45" fmla="*/ 75598415 h 637"/>
              <a:gd name="T46" fmla="*/ 38661765 w 357"/>
              <a:gd name="T47" fmla="*/ 81908780 h 63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7" h="637">
                <a:moveTo>
                  <a:pt x="298" y="636"/>
                </a:moveTo>
                <a:lnTo>
                  <a:pt x="298" y="636"/>
                </a:lnTo>
                <a:cubicBezTo>
                  <a:pt x="58" y="636"/>
                  <a:pt x="58" y="636"/>
                  <a:pt x="58" y="636"/>
                </a:cubicBezTo>
                <a:cubicBezTo>
                  <a:pt x="25" y="636"/>
                  <a:pt x="0" y="612"/>
                  <a:pt x="0" y="58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4"/>
                  <a:pt x="25" y="0"/>
                  <a:pt x="58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31" y="0"/>
                  <a:pt x="356" y="24"/>
                  <a:pt x="356" y="57"/>
                </a:cubicBezTo>
                <a:cubicBezTo>
                  <a:pt x="356" y="123"/>
                  <a:pt x="356" y="123"/>
                  <a:pt x="356" y="123"/>
                </a:cubicBezTo>
                <a:cubicBezTo>
                  <a:pt x="356" y="132"/>
                  <a:pt x="356" y="132"/>
                  <a:pt x="348" y="132"/>
                </a:cubicBezTo>
                <a:cubicBezTo>
                  <a:pt x="339" y="132"/>
                  <a:pt x="331" y="132"/>
                  <a:pt x="331" y="123"/>
                </a:cubicBezTo>
                <a:cubicBezTo>
                  <a:pt x="331" y="57"/>
                  <a:pt x="331" y="57"/>
                  <a:pt x="331" y="57"/>
                </a:cubicBezTo>
                <a:cubicBezTo>
                  <a:pt x="331" y="33"/>
                  <a:pt x="323" y="24"/>
                  <a:pt x="298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33" y="24"/>
                  <a:pt x="25" y="33"/>
                  <a:pt x="25" y="57"/>
                </a:cubicBezTo>
                <a:cubicBezTo>
                  <a:pt x="25" y="587"/>
                  <a:pt x="25" y="587"/>
                  <a:pt x="25" y="587"/>
                </a:cubicBezTo>
                <a:cubicBezTo>
                  <a:pt x="25" y="603"/>
                  <a:pt x="33" y="620"/>
                  <a:pt x="58" y="620"/>
                </a:cubicBezTo>
                <a:cubicBezTo>
                  <a:pt x="298" y="620"/>
                  <a:pt x="298" y="620"/>
                  <a:pt x="298" y="620"/>
                </a:cubicBezTo>
                <a:cubicBezTo>
                  <a:pt x="323" y="620"/>
                  <a:pt x="331" y="603"/>
                  <a:pt x="331" y="587"/>
                </a:cubicBezTo>
                <a:cubicBezTo>
                  <a:pt x="331" y="521"/>
                  <a:pt x="331" y="521"/>
                  <a:pt x="331" y="521"/>
                </a:cubicBezTo>
                <a:cubicBezTo>
                  <a:pt x="331" y="512"/>
                  <a:pt x="339" y="504"/>
                  <a:pt x="348" y="504"/>
                </a:cubicBezTo>
                <a:cubicBezTo>
                  <a:pt x="356" y="504"/>
                  <a:pt x="356" y="512"/>
                  <a:pt x="356" y="521"/>
                </a:cubicBezTo>
                <a:cubicBezTo>
                  <a:pt x="356" y="587"/>
                  <a:pt x="356" y="587"/>
                  <a:pt x="356" y="587"/>
                </a:cubicBezTo>
                <a:cubicBezTo>
                  <a:pt x="356" y="612"/>
                  <a:pt x="331" y="636"/>
                  <a:pt x="298" y="6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10">
            <a:extLst>
              <a:ext uri="{FF2B5EF4-FFF2-40B4-BE49-F238E27FC236}">
                <a16:creationId xmlns:a16="http://schemas.microsoft.com/office/drawing/2014/main" id="{FEDC1C6D-76FD-9843-BCD3-9903F98B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4152" y="4875877"/>
            <a:ext cx="28900" cy="38533"/>
          </a:xfrm>
          <a:custGeom>
            <a:avLst/>
            <a:gdLst>
              <a:gd name="T0" fmla="*/ 2147521 w 26"/>
              <a:gd name="T1" fmla="*/ 4604124 h 34"/>
              <a:gd name="T2" fmla="*/ 2147521 w 26"/>
              <a:gd name="T3" fmla="*/ 4604124 h 34"/>
              <a:gd name="T4" fmla="*/ 0 w 26"/>
              <a:gd name="T5" fmla="*/ 2232212 h 34"/>
              <a:gd name="T6" fmla="*/ 2147521 w 26"/>
              <a:gd name="T7" fmla="*/ 0 h 34"/>
              <a:gd name="T8" fmla="*/ 3355364 w 26"/>
              <a:gd name="T9" fmla="*/ 2232212 h 34"/>
              <a:gd name="T10" fmla="*/ 2147521 w 26"/>
              <a:gd name="T11" fmla="*/ 4604124 h 34"/>
              <a:gd name="T12" fmla="*/ 2147521 w 26"/>
              <a:gd name="T13" fmla="*/ 1116106 h 34"/>
              <a:gd name="T14" fmla="*/ 2147521 w 26"/>
              <a:gd name="T15" fmla="*/ 1116106 h 34"/>
              <a:gd name="T16" fmla="*/ 1073761 w 26"/>
              <a:gd name="T17" fmla="*/ 2232212 h 34"/>
              <a:gd name="T18" fmla="*/ 2147521 w 26"/>
              <a:gd name="T19" fmla="*/ 3348691 h 34"/>
              <a:gd name="T20" fmla="*/ 2147521 w 26"/>
              <a:gd name="T21" fmla="*/ 2232212 h 34"/>
              <a:gd name="T22" fmla="*/ 2147521 w 26"/>
              <a:gd name="T23" fmla="*/ 1116106 h 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" h="34">
                <a:moveTo>
                  <a:pt x="16" y="33"/>
                </a:moveTo>
                <a:lnTo>
                  <a:pt x="16" y="33"/>
                </a:lnTo>
                <a:cubicBezTo>
                  <a:pt x="8" y="33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25" y="0"/>
                  <a:pt x="25" y="8"/>
                  <a:pt x="25" y="16"/>
                </a:cubicBezTo>
                <a:cubicBezTo>
                  <a:pt x="25" y="24"/>
                  <a:pt x="25" y="33"/>
                  <a:pt x="16" y="33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16"/>
                  <a:pt x="8" y="16"/>
                </a:cubicBezTo>
                <a:cubicBezTo>
                  <a:pt x="8" y="24"/>
                  <a:pt x="8" y="24"/>
                  <a:pt x="16" y="24"/>
                </a:cubicBezTo>
                <a:cubicBezTo>
                  <a:pt x="16" y="24"/>
                  <a:pt x="16" y="24"/>
                  <a:pt x="16" y="16"/>
                </a:cubicBezTo>
                <a:lnTo>
                  <a:pt x="16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11">
            <a:extLst>
              <a:ext uri="{FF2B5EF4-FFF2-40B4-BE49-F238E27FC236}">
                <a16:creationId xmlns:a16="http://schemas.microsoft.com/office/drawing/2014/main" id="{DD8D8E87-E747-6F4B-98BB-E3990795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0800" y="4379757"/>
            <a:ext cx="115600" cy="28900"/>
          </a:xfrm>
          <a:custGeom>
            <a:avLst/>
            <a:gdLst>
              <a:gd name="T0" fmla="*/ 11200694 w 108"/>
              <a:gd name="T1" fmla="*/ 3483864 h 25"/>
              <a:gd name="T2" fmla="*/ 11200694 w 108"/>
              <a:gd name="T3" fmla="*/ 3483864 h 25"/>
              <a:gd name="T4" fmla="*/ 1991078 w 108"/>
              <a:gd name="T5" fmla="*/ 3483864 h 25"/>
              <a:gd name="T6" fmla="*/ 0 w 108"/>
              <a:gd name="T7" fmla="*/ 2322576 h 25"/>
              <a:gd name="T8" fmla="*/ 1991078 w 108"/>
              <a:gd name="T9" fmla="*/ 0 h 25"/>
              <a:gd name="T10" fmla="*/ 11200694 w 108"/>
              <a:gd name="T11" fmla="*/ 0 h 25"/>
              <a:gd name="T12" fmla="*/ 13316303 w 108"/>
              <a:gd name="T13" fmla="*/ 2322576 h 25"/>
              <a:gd name="T14" fmla="*/ 11200694 w 108"/>
              <a:gd name="T15" fmla="*/ 3483864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8" h="25">
                <a:moveTo>
                  <a:pt x="90" y="24"/>
                </a:moveTo>
                <a:lnTo>
                  <a:pt x="90" y="24"/>
                </a:ln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24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7" y="8"/>
                  <a:pt x="107" y="16"/>
                </a:cubicBezTo>
                <a:cubicBezTo>
                  <a:pt x="107" y="24"/>
                  <a:pt x="99" y="24"/>
                  <a:pt x="9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12">
            <a:extLst>
              <a:ext uri="{FF2B5EF4-FFF2-40B4-BE49-F238E27FC236}">
                <a16:creationId xmlns:a16="http://schemas.microsoft.com/office/drawing/2014/main" id="{27B12CBA-840A-1F41-9628-8C1F6439F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000" y="5752512"/>
            <a:ext cx="289001" cy="279367"/>
          </a:xfrm>
          <a:custGeom>
            <a:avLst/>
            <a:gdLst>
              <a:gd name="T0" fmla="*/ 24362515 w 266"/>
              <a:gd name="T1" fmla="*/ 32859310 h 257"/>
              <a:gd name="T2" fmla="*/ 24362515 w 266"/>
              <a:gd name="T3" fmla="*/ 32859310 h 257"/>
              <a:gd name="T4" fmla="*/ 23336608 w 266"/>
              <a:gd name="T5" fmla="*/ 32859310 h 257"/>
              <a:gd name="T6" fmla="*/ 2051456 w 266"/>
              <a:gd name="T7" fmla="*/ 12707425 h 257"/>
              <a:gd name="T8" fmla="*/ 2051456 w 266"/>
              <a:gd name="T9" fmla="*/ 2182213 h 257"/>
              <a:gd name="T10" fmla="*/ 7437020 w 266"/>
              <a:gd name="T11" fmla="*/ 0 h 257"/>
              <a:gd name="T12" fmla="*/ 7437020 w 266"/>
              <a:gd name="T13" fmla="*/ 0 h 257"/>
              <a:gd name="T14" fmla="*/ 12694032 w 266"/>
              <a:gd name="T15" fmla="*/ 2182213 h 257"/>
              <a:gd name="T16" fmla="*/ 32825084 w 266"/>
              <a:gd name="T17" fmla="*/ 23360896 h 257"/>
              <a:gd name="T18" fmla="*/ 33979184 w 266"/>
              <a:gd name="T19" fmla="*/ 24387694 h 257"/>
              <a:gd name="T20" fmla="*/ 32825084 w 266"/>
              <a:gd name="T21" fmla="*/ 25542751 h 257"/>
              <a:gd name="T22" fmla="*/ 25388064 w 266"/>
              <a:gd name="T23" fmla="*/ 32859310 h 257"/>
              <a:gd name="T24" fmla="*/ 24362515 w 266"/>
              <a:gd name="T25" fmla="*/ 32859310 h 257"/>
              <a:gd name="T26" fmla="*/ 7437020 w 266"/>
              <a:gd name="T27" fmla="*/ 3209011 h 257"/>
              <a:gd name="T28" fmla="*/ 7437020 w 266"/>
              <a:gd name="T29" fmla="*/ 3209011 h 257"/>
              <a:gd name="T30" fmla="*/ 7437020 w 266"/>
              <a:gd name="T31" fmla="*/ 3209011 h 257"/>
              <a:gd name="T32" fmla="*/ 4231463 w 266"/>
              <a:gd name="T33" fmla="*/ 4235808 h 257"/>
              <a:gd name="T34" fmla="*/ 4231463 w 266"/>
              <a:gd name="T35" fmla="*/ 10653472 h 257"/>
              <a:gd name="T36" fmla="*/ 24362515 w 266"/>
              <a:gd name="T37" fmla="*/ 29778560 h 257"/>
              <a:gd name="T38" fmla="*/ 29747721 w 266"/>
              <a:gd name="T39" fmla="*/ 23360896 h 257"/>
              <a:gd name="T40" fmla="*/ 10642576 w 266"/>
              <a:gd name="T41" fmla="*/ 4235808 h 257"/>
              <a:gd name="T42" fmla="*/ 7437020 w 266"/>
              <a:gd name="T43" fmla="*/ 3209011 h 25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66" h="257">
                <a:moveTo>
                  <a:pt x="190" y="256"/>
                </a:moveTo>
                <a:lnTo>
                  <a:pt x="190" y="256"/>
                </a:lnTo>
                <a:cubicBezTo>
                  <a:pt x="182" y="256"/>
                  <a:pt x="182" y="256"/>
                  <a:pt x="182" y="256"/>
                </a:cubicBezTo>
                <a:cubicBezTo>
                  <a:pt x="16" y="99"/>
                  <a:pt x="16" y="99"/>
                  <a:pt x="16" y="99"/>
                </a:cubicBezTo>
                <a:cubicBezTo>
                  <a:pt x="0" y="75"/>
                  <a:pt x="0" y="41"/>
                  <a:pt x="16" y="17"/>
                </a:cubicBezTo>
                <a:cubicBezTo>
                  <a:pt x="33" y="8"/>
                  <a:pt x="41" y="0"/>
                  <a:pt x="58" y="0"/>
                </a:cubicBezTo>
                <a:cubicBezTo>
                  <a:pt x="74" y="0"/>
                  <a:pt x="91" y="8"/>
                  <a:pt x="99" y="17"/>
                </a:cubicBezTo>
                <a:cubicBezTo>
                  <a:pt x="256" y="182"/>
                  <a:pt x="256" y="182"/>
                  <a:pt x="256" y="182"/>
                </a:cubicBezTo>
                <a:cubicBezTo>
                  <a:pt x="265" y="182"/>
                  <a:pt x="265" y="182"/>
                  <a:pt x="265" y="190"/>
                </a:cubicBezTo>
                <a:cubicBezTo>
                  <a:pt x="265" y="190"/>
                  <a:pt x="265" y="190"/>
                  <a:pt x="256" y="199"/>
                </a:cubicBezTo>
                <a:cubicBezTo>
                  <a:pt x="198" y="256"/>
                  <a:pt x="198" y="256"/>
                  <a:pt x="198" y="256"/>
                </a:cubicBezTo>
                <a:cubicBezTo>
                  <a:pt x="190" y="256"/>
                  <a:pt x="190" y="256"/>
                  <a:pt x="190" y="256"/>
                </a:cubicBezTo>
                <a:close/>
                <a:moveTo>
                  <a:pt x="58" y="25"/>
                </a:moveTo>
                <a:lnTo>
                  <a:pt x="58" y="25"/>
                </a:lnTo>
                <a:cubicBezTo>
                  <a:pt x="49" y="25"/>
                  <a:pt x="41" y="25"/>
                  <a:pt x="33" y="33"/>
                </a:cubicBezTo>
                <a:cubicBezTo>
                  <a:pt x="25" y="50"/>
                  <a:pt x="25" y="66"/>
                  <a:pt x="33" y="83"/>
                </a:cubicBezTo>
                <a:cubicBezTo>
                  <a:pt x="190" y="232"/>
                  <a:pt x="190" y="232"/>
                  <a:pt x="190" y="232"/>
                </a:cubicBezTo>
                <a:cubicBezTo>
                  <a:pt x="232" y="182"/>
                  <a:pt x="232" y="182"/>
                  <a:pt x="232" y="182"/>
                </a:cubicBezTo>
                <a:cubicBezTo>
                  <a:pt x="83" y="33"/>
                  <a:pt x="83" y="33"/>
                  <a:pt x="83" y="33"/>
                </a:cubicBezTo>
                <a:cubicBezTo>
                  <a:pt x="74" y="25"/>
                  <a:pt x="66" y="25"/>
                  <a:pt x="58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13">
            <a:extLst>
              <a:ext uri="{FF2B5EF4-FFF2-40B4-BE49-F238E27FC236}">
                <a16:creationId xmlns:a16="http://schemas.microsoft.com/office/drawing/2014/main" id="{5C3A6EB0-D345-5449-AEE2-861FB1DB6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847" y="5362360"/>
            <a:ext cx="443134" cy="443134"/>
          </a:xfrm>
          <a:custGeom>
            <a:avLst/>
            <a:gdLst>
              <a:gd name="T0" fmla="*/ 25751565 w 406"/>
              <a:gd name="T1" fmla="*/ 52280517 h 407"/>
              <a:gd name="T2" fmla="*/ 25751565 w 406"/>
              <a:gd name="T3" fmla="*/ 52280517 h 407"/>
              <a:gd name="T4" fmla="*/ 0 w 406"/>
              <a:gd name="T5" fmla="*/ 25625136 h 407"/>
              <a:gd name="T6" fmla="*/ 25751565 w 406"/>
              <a:gd name="T7" fmla="*/ 0 h 407"/>
              <a:gd name="T8" fmla="*/ 52408927 w 406"/>
              <a:gd name="T9" fmla="*/ 25625136 h 407"/>
              <a:gd name="T10" fmla="*/ 25751565 w 406"/>
              <a:gd name="T11" fmla="*/ 52280517 h 407"/>
              <a:gd name="T12" fmla="*/ 25751565 w 406"/>
              <a:gd name="T13" fmla="*/ 2188956 h 407"/>
              <a:gd name="T14" fmla="*/ 25751565 w 406"/>
              <a:gd name="T15" fmla="*/ 2188956 h 407"/>
              <a:gd name="T16" fmla="*/ 2199743 w 406"/>
              <a:gd name="T17" fmla="*/ 25625136 h 407"/>
              <a:gd name="T18" fmla="*/ 25751565 w 406"/>
              <a:gd name="T19" fmla="*/ 49061317 h 407"/>
              <a:gd name="T20" fmla="*/ 49303386 w 406"/>
              <a:gd name="T21" fmla="*/ 25625136 h 407"/>
              <a:gd name="T22" fmla="*/ 25751565 w 406"/>
              <a:gd name="T23" fmla="*/ 2188956 h 4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06" h="407">
                <a:moveTo>
                  <a:pt x="199" y="406"/>
                </a:moveTo>
                <a:lnTo>
                  <a:pt x="199" y="406"/>
                </a:lnTo>
                <a:cubicBezTo>
                  <a:pt x="91" y="406"/>
                  <a:pt x="0" y="315"/>
                  <a:pt x="0" y="199"/>
                </a:cubicBezTo>
                <a:cubicBezTo>
                  <a:pt x="0" y="91"/>
                  <a:pt x="91" y="0"/>
                  <a:pt x="199" y="0"/>
                </a:cubicBezTo>
                <a:cubicBezTo>
                  <a:pt x="314" y="0"/>
                  <a:pt x="405" y="91"/>
                  <a:pt x="405" y="199"/>
                </a:cubicBezTo>
                <a:cubicBezTo>
                  <a:pt x="405" y="315"/>
                  <a:pt x="314" y="406"/>
                  <a:pt x="199" y="406"/>
                </a:cubicBezTo>
                <a:close/>
                <a:moveTo>
                  <a:pt x="199" y="17"/>
                </a:moveTo>
                <a:lnTo>
                  <a:pt x="199" y="17"/>
                </a:lnTo>
                <a:cubicBezTo>
                  <a:pt x="99" y="17"/>
                  <a:pt x="17" y="100"/>
                  <a:pt x="17" y="199"/>
                </a:cubicBezTo>
                <a:cubicBezTo>
                  <a:pt x="17" y="298"/>
                  <a:pt x="99" y="381"/>
                  <a:pt x="199" y="381"/>
                </a:cubicBezTo>
                <a:cubicBezTo>
                  <a:pt x="298" y="381"/>
                  <a:pt x="381" y="298"/>
                  <a:pt x="381" y="199"/>
                </a:cubicBezTo>
                <a:cubicBezTo>
                  <a:pt x="381" y="100"/>
                  <a:pt x="298" y="17"/>
                  <a:pt x="199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14">
            <a:extLst>
              <a:ext uri="{FF2B5EF4-FFF2-40B4-BE49-F238E27FC236}">
                <a16:creationId xmlns:a16="http://schemas.microsoft.com/office/drawing/2014/main" id="{6A308FEE-0D63-6648-9DCA-B5AC15BA0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099" y="5439427"/>
            <a:ext cx="298634" cy="289001"/>
          </a:xfrm>
          <a:custGeom>
            <a:avLst/>
            <a:gdLst>
              <a:gd name="T0" fmla="*/ 17161872 w 274"/>
              <a:gd name="T1" fmla="*/ 34107048 h 265"/>
              <a:gd name="T2" fmla="*/ 17161872 w 274"/>
              <a:gd name="T3" fmla="*/ 34107048 h 265"/>
              <a:gd name="T4" fmla="*/ 5419482 w 274"/>
              <a:gd name="T5" fmla="*/ 28810070 h 265"/>
              <a:gd name="T6" fmla="*/ 0 w 274"/>
              <a:gd name="T7" fmla="*/ 17053344 h 265"/>
              <a:gd name="T8" fmla="*/ 5419482 w 274"/>
              <a:gd name="T9" fmla="*/ 5296978 h 265"/>
              <a:gd name="T10" fmla="*/ 17161872 w 274"/>
              <a:gd name="T11" fmla="*/ 0 h 265"/>
              <a:gd name="T12" fmla="*/ 29936287 w 274"/>
              <a:gd name="T13" fmla="*/ 5296978 h 265"/>
              <a:gd name="T14" fmla="*/ 35226810 w 274"/>
              <a:gd name="T15" fmla="*/ 17053344 h 265"/>
              <a:gd name="T16" fmla="*/ 29936287 w 274"/>
              <a:gd name="T17" fmla="*/ 28810070 h 265"/>
              <a:gd name="T18" fmla="*/ 17161872 w 274"/>
              <a:gd name="T19" fmla="*/ 34107048 h 265"/>
              <a:gd name="T20" fmla="*/ 17161872 w 274"/>
              <a:gd name="T21" fmla="*/ 2067105 h 265"/>
              <a:gd name="T22" fmla="*/ 17161872 w 274"/>
              <a:gd name="T23" fmla="*/ 2067105 h 265"/>
              <a:gd name="T24" fmla="*/ 2193728 w 274"/>
              <a:gd name="T25" fmla="*/ 17053344 h 265"/>
              <a:gd name="T26" fmla="*/ 17161872 w 274"/>
              <a:gd name="T27" fmla="*/ 32039943 h 265"/>
              <a:gd name="T28" fmla="*/ 33162041 w 274"/>
              <a:gd name="T29" fmla="*/ 17053344 h 265"/>
              <a:gd name="T30" fmla="*/ 17161872 w 274"/>
              <a:gd name="T31" fmla="*/ 2067105 h 2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74" h="265">
                <a:moveTo>
                  <a:pt x="133" y="264"/>
                </a:moveTo>
                <a:lnTo>
                  <a:pt x="133" y="264"/>
                </a:lnTo>
                <a:cubicBezTo>
                  <a:pt x="100" y="264"/>
                  <a:pt x="67" y="256"/>
                  <a:pt x="42" y="223"/>
                </a:cubicBezTo>
                <a:cubicBezTo>
                  <a:pt x="17" y="198"/>
                  <a:pt x="0" y="165"/>
                  <a:pt x="0" y="132"/>
                </a:cubicBezTo>
                <a:cubicBezTo>
                  <a:pt x="0" y="99"/>
                  <a:pt x="17" y="66"/>
                  <a:pt x="42" y="41"/>
                </a:cubicBezTo>
                <a:cubicBezTo>
                  <a:pt x="67" y="16"/>
                  <a:pt x="100" y="0"/>
                  <a:pt x="133" y="0"/>
                </a:cubicBezTo>
                <a:cubicBezTo>
                  <a:pt x="174" y="0"/>
                  <a:pt x="207" y="16"/>
                  <a:pt x="232" y="41"/>
                </a:cubicBezTo>
                <a:cubicBezTo>
                  <a:pt x="257" y="66"/>
                  <a:pt x="273" y="99"/>
                  <a:pt x="273" y="132"/>
                </a:cubicBezTo>
                <a:cubicBezTo>
                  <a:pt x="273" y="165"/>
                  <a:pt x="257" y="198"/>
                  <a:pt x="232" y="223"/>
                </a:cubicBezTo>
                <a:cubicBezTo>
                  <a:pt x="207" y="256"/>
                  <a:pt x="174" y="264"/>
                  <a:pt x="133" y="264"/>
                </a:cubicBezTo>
                <a:close/>
                <a:moveTo>
                  <a:pt x="133" y="16"/>
                </a:moveTo>
                <a:lnTo>
                  <a:pt x="133" y="16"/>
                </a:lnTo>
                <a:cubicBezTo>
                  <a:pt x="75" y="16"/>
                  <a:pt x="17" y="66"/>
                  <a:pt x="17" y="132"/>
                </a:cubicBezTo>
                <a:cubicBezTo>
                  <a:pt x="17" y="198"/>
                  <a:pt x="75" y="248"/>
                  <a:pt x="133" y="248"/>
                </a:cubicBezTo>
                <a:cubicBezTo>
                  <a:pt x="199" y="248"/>
                  <a:pt x="257" y="198"/>
                  <a:pt x="257" y="132"/>
                </a:cubicBezTo>
                <a:cubicBezTo>
                  <a:pt x="257" y="66"/>
                  <a:pt x="199" y="16"/>
                  <a:pt x="133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15">
            <a:extLst>
              <a:ext uri="{FF2B5EF4-FFF2-40B4-BE49-F238E27FC236}">
                <a16:creationId xmlns:a16="http://schemas.microsoft.com/office/drawing/2014/main" id="{BCE87779-0A84-E54F-945A-B5206EB6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632" y="5473145"/>
            <a:ext cx="226382" cy="216749"/>
          </a:xfrm>
          <a:custGeom>
            <a:avLst/>
            <a:gdLst>
              <a:gd name="T0" fmla="*/ 12867342 w 208"/>
              <a:gd name="T1" fmla="*/ 25515573 h 199"/>
              <a:gd name="T2" fmla="*/ 12867342 w 208"/>
              <a:gd name="T3" fmla="*/ 25515573 h 199"/>
              <a:gd name="T4" fmla="*/ 0 w 208"/>
              <a:gd name="T5" fmla="*/ 12757787 h 199"/>
              <a:gd name="T6" fmla="*/ 12867342 w 208"/>
              <a:gd name="T7" fmla="*/ 0 h 199"/>
              <a:gd name="T8" fmla="*/ 26635408 w 208"/>
              <a:gd name="T9" fmla="*/ 12757787 h 199"/>
              <a:gd name="T10" fmla="*/ 12867342 w 208"/>
              <a:gd name="T11" fmla="*/ 25515573 h 199"/>
              <a:gd name="T12" fmla="*/ 12867342 w 208"/>
              <a:gd name="T13" fmla="*/ 2061981 h 199"/>
              <a:gd name="T14" fmla="*/ 12867342 w 208"/>
              <a:gd name="T15" fmla="*/ 2061981 h 199"/>
              <a:gd name="T16" fmla="*/ 2187423 w 208"/>
              <a:gd name="T17" fmla="*/ 12757787 h 199"/>
              <a:gd name="T18" fmla="*/ 12867342 w 208"/>
              <a:gd name="T19" fmla="*/ 23453593 h 199"/>
              <a:gd name="T20" fmla="*/ 24576762 w 208"/>
              <a:gd name="T21" fmla="*/ 12757787 h 199"/>
              <a:gd name="T22" fmla="*/ 12867342 w 208"/>
              <a:gd name="T23" fmla="*/ 2061981 h 19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8" h="199">
                <a:moveTo>
                  <a:pt x="100" y="198"/>
                </a:moveTo>
                <a:lnTo>
                  <a:pt x="100" y="198"/>
                </a:lnTo>
                <a:cubicBezTo>
                  <a:pt x="50" y="198"/>
                  <a:pt x="0" y="157"/>
                  <a:pt x="0" y="99"/>
                </a:cubicBezTo>
                <a:cubicBezTo>
                  <a:pt x="0" y="41"/>
                  <a:pt x="50" y="0"/>
                  <a:pt x="100" y="0"/>
                </a:cubicBezTo>
                <a:cubicBezTo>
                  <a:pt x="158" y="0"/>
                  <a:pt x="207" y="41"/>
                  <a:pt x="207" y="99"/>
                </a:cubicBezTo>
                <a:cubicBezTo>
                  <a:pt x="207" y="157"/>
                  <a:pt x="158" y="198"/>
                  <a:pt x="100" y="198"/>
                </a:cubicBezTo>
                <a:close/>
                <a:moveTo>
                  <a:pt x="100" y="16"/>
                </a:moveTo>
                <a:lnTo>
                  <a:pt x="100" y="16"/>
                </a:lnTo>
                <a:cubicBezTo>
                  <a:pt x="58" y="16"/>
                  <a:pt x="17" y="49"/>
                  <a:pt x="17" y="99"/>
                </a:cubicBezTo>
                <a:cubicBezTo>
                  <a:pt x="17" y="148"/>
                  <a:pt x="58" y="182"/>
                  <a:pt x="100" y="182"/>
                </a:cubicBezTo>
                <a:cubicBezTo>
                  <a:pt x="149" y="182"/>
                  <a:pt x="191" y="148"/>
                  <a:pt x="191" y="99"/>
                </a:cubicBezTo>
                <a:cubicBezTo>
                  <a:pt x="191" y="49"/>
                  <a:pt x="149" y="16"/>
                  <a:pt x="100" y="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16">
            <a:extLst>
              <a:ext uri="{FF2B5EF4-FFF2-40B4-BE49-F238E27FC236}">
                <a16:creationId xmlns:a16="http://schemas.microsoft.com/office/drawing/2014/main" id="{B54006C2-FB0C-9847-A3B3-545E64607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514" y="5526127"/>
            <a:ext cx="62618" cy="110785"/>
          </a:xfrm>
          <a:custGeom>
            <a:avLst/>
            <a:gdLst>
              <a:gd name="T0" fmla="*/ 3058971 w 59"/>
              <a:gd name="T1" fmla="*/ 13198719 h 100"/>
              <a:gd name="T2" fmla="*/ 3058971 w 59"/>
              <a:gd name="T3" fmla="*/ 13198719 h 100"/>
              <a:gd name="T4" fmla="*/ 0 w 59"/>
              <a:gd name="T5" fmla="*/ 12132175 h 100"/>
              <a:gd name="T6" fmla="*/ 0 w 59"/>
              <a:gd name="T7" fmla="*/ 11065630 h 100"/>
              <a:gd name="T8" fmla="*/ 978731 w 59"/>
              <a:gd name="T9" fmla="*/ 11065630 h 100"/>
              <a:gd name="T10" fmla="*/ 5016783 w 59"/>
              <a:gd name="T11" fmla="*/ 11065630 h 100"/>
              <a:gd name="T12" fmla="*/ 6117943 w 59"/>
              <a:gd name="T13" fmla="*/ 9999085 h 100"/>
              <a:gd name="T14" fmla="*/ 3058971 w 59"/>
              <a:gd name="T15" fmla="*/ 7732723 h 100"/>
              <a:gd name="T16" fmla="*/ 978731 w 59"/>
              <a:gd name="T17" fmla="*/ 5599269 h 100"/>
              <a:gd name="T18" fmla="*/ 0 w 59"/>
              <a:gd name="T19" fmla="*/ 3332907 h 100"/>
              <a:gd name="T20" fmla="*/ 978731 w 59"/>
              <a:gd name="T21" fmla="*/ 1199817 h 100"/>
              <a:gd name="T22" fmla="*/ 7096674 w 59"/>
              <a:gd name="T23" fmla="*/ 1199817 h 100"/>
              <a:gd name="T24" fmla="*/ 7096674 w 59"/>
              <a:gd name="T25" fmla="*/ 2266362 h 100"/>
              <a:gd name="T26" fmla="*/ 6117943 w 59"/>
              <a:gd name="T27" fmla="*/ 2266362 h 100"/>
              <a:gd name="T28" fmla="*/ 1957812 w 59"/>
              <a:gd name="T29" fmla="*/ 2266362 h 100"/>
              <a:gd name="T30" fmla="*/ 978731 w 59"/>
              <a:gd name="T31" fmla="*/ 3332907 h 100"/>
              <a:gd name="T32" fmla="*/ 4037702 w 59"/>
              <a:gd name="T33" fmla="*/ 5599269 h 100"/>
              <a:gd name="T34" fmla="*/ 6117943 w 59"/>
              <a:gd name="T35" fmla="*/ 7732723 h 100"/>
              <a:gd name="T36" fmla="*/ 7096674 w 59"/>
              <a:gd name="T37" fmla="*/ 9999085 h 100"/>
              <a:gd name="T38" fmla="*/ 6117943 w 59"/>
              <a:gd name="T39" fmla="*/ 12132175 h 100"/>
              <a:gd name="T40" fmla="*/ 3058971 w 59"/>
              <a:gd name="T41" fmla="*/ 13198719 h 1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9" h="100">
                <a:moveTo>
                  <a:pt x="25" y="99"/>
                </a:moveTo>
                <a:lnTo>
                  <a:pt x="25" y="99"/>
                </a:lnTo>
                <a:cubicBezTo>
                  <a:pt x="16" y="99"/>
                  <a:pt x="8" y="99"/>
                  <a:pt x="0" y="91"/>
                </a:cubicBezTo>
                <a:cubicBezTo>
                  <a:pt x="0" y="91"/>
                  <a:pt x="0" y="91"/>
                  <a:pt x="0" y="83"/>
                </a:cubicBezTo>
                <a:cubicBezTo>
                  <a:pt x="0" y="83"/>
                  <a:pt x="0" y="83"/>
                  <a:pt x="8" y="83"/>
                </a:cubicBezTo>
                <a:cubicBezTo>
                  <a:pt x="16" y="91"/>
                  <a:pt x="33" y="91"/>
                  <a:pt x="41" y="83"/>
                </a:cubicBezTo>
                <a:lnTo>
                  <a:pt x="50" y="75"/>
                </a:lnTo>
                <a:cubicBezTo>
                  <a:pt x="50" y="66"/>
                  <a:pt x="33" y="58"/>
                  <a:pt x="25" y="58"/>
                </a:cubicBezTo>
                <a:cubicBezTo>
                  <a:pt x="16" y="50"/>
                  <a:pt x="16" y="50"/>
                  <a:pt x="8" y="42"/>
                </a:cubicBezTo>
                <a:cubicBezTo>
                  <a:pt x="0" y="42"/>
                  <a:pt x="0" y="33"/>
                  <a:pt x="0" y="25"/>
                </a:cubicBezTo>
                <a:cubicBezTo>
                  <a:pt x="0" y="17"/>
                  <a:pt x="0" y="9"/>
                  <a:pt x="8" y="9"/>
                </a:cubicBezTo>
                <a:cubicBezTo>
                  <a:pt x="25" y="0"/>
                  <a:pt x="41" y="0"/>
                  <a:pt x="58" y="9"/>
                </a:cubicBezTo>
                <a:cubicBezTo>
                  <a:pt x="58" y="9"/>
                  <a:pt x="58" y="9"/>
                  <a:pt x="58" y="17"/>
                </a:cubicBezTo>
                <a:lnTo>
                  <a:pt x="50" y="17"/>
                </a:lnTo>
                <a:cubicBezTo>
                  <a:pt x="33" y="9"/>
                  <a:pt x="25" y="9"/>
                  <a:pt x="16" y="17"/>
                </a:cubicBezTo>
                <a:lnTo>
                  <a:pt x="8" y="25"/>
                </a:lnTo>
                <a:cubicBezTo>
                  <a:pt x="8" y="33"/>
                  <a:pt x="25" y="42"/>
                  <a:pt x="33" y="42"/>
                </a:cubicBezTo>
                <a:cubicBezTo>
                  <a:pt x="33" y="50"/>
                  <a:pt x="41" y="50"/>
                  <a:pt x="50" y="58"/>
                </a:cubicBezTo>
                <a:cubicBezTo>
                  <a:pt x="58" y="58"/>
                  <a:pt x="58" y="66"/>
                  <a:pt x="58" y="75"/>
                </a:cubicBezTo>
                <a:cubicBezTo>
                  <a:pt x="58" y="83"/>
                  <a:pt x="58" y="91"/>
                  <a:pt x="50" y="91"/>
                </a:cubicBezTo>
                <a:cubicBezTo>
                  <a:pt x="41" y="99"/>
                  <a:pt x="33" y="99"/>
                  <a:pt x="25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17">
            <a:extLst>
              <a:ext uri="{FF2B5EF4-FFF2-40B4-BE49-F238E27FC236}">
                <a16:creationId xmlns:a16="http://schemas.microsoft.com/office/drawing/2014/main" id="{91D28178-921D-6646-B867-5C20CC48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599" y="5502045"/>
            <a:ext cx="9633" cy="28900"/>
          </a:xfrm>
          <a:custGeom>
            <a:avLst/>
            <a:gdLst>
              <a:gd name="T0" fmla="*/ 0 w 9"/>
              <a:gd name="T1" fmla="*/ 3483864 h 25"/>
              <a:gd name="T2" fmla="*/ 0 w 9"/>
              <a:gd name="T3" fmla="*/ 3483864 h 25"/>
              <a:gd name="T4" fmla="*/ 0 w 9"/>
              <a:gd name="T5" fmla="*/ 2322576 h 25"/>
              <a:gd name="T6" fmla="*/ 0 w 9"/>
              <a:gd name="T7" fmla="*/ 1161288 h 25"/>
              <a:gd name="T8" fmla="*/ 0 w 9"/>
              <a:gd name="T9" fmla="*/ 0 h 25"/>
              <a:gd name="T10" fmla="*/ 995539 w 9"/>
              <a:gd name="T11" fmla="*/ 1161288 h 25"/>
              <a:gd name="T12" fmla="*/ 995539 w 9"/>
              <a:gd name="T13" fmla="*/ 2322576 h 25"/>
              <a:gd name="T14" fmla="*/ 0 w 9"/>
              <a:gd name="T15" fmla="*/ 3483864 h 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" h="25">
                <a:moveTo>
                  <a:pt x="0" y="24"/>
                </a:moveTo>
                <a:lnTo>
                  <a:pt x="0" y="24"/>
                </a:lnTo>
                <a:lnTo>
                  <a:pt x="0" y="16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24"/>
                  <a:pt x="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18">
            <a:extLst>
              <a:ext uri="{FF2B5EF4-FFF2-40B4-BE49-F238E27FC236}">
                <a16:creationId xmlns:a16="http://schemas.microsoft.com/office/drawing/2014/main" id="{C68F2465-10DC-EE47-94E7-C2D4244D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599" y="5636912"/>
            <a:ext cx="9633" cy="28900"/>
          </a:xfrm>
          <a:custGeom>
            <a:avLst/>
            <a:gdLst>
              <a:gd name="T0" fmla="*/ 0 w 9"/>
              <a:gd name="T1" fmla="*/ 3355364 h 26"/>
              <a:gd name="T2" fmla="*/ 0 w 9"/>
              <a:gd name="T3" fmla="*/ 3355364 h 26"/>
              <a:gd name="T4" fmla="*/ 0 w 9"/>
              <a:gd name="T5" fmla="*/ 2281604 h 26"/>
              <a:gd name="T6" fmla="*/ 0 w 9"/>
              <a:gd name="T7" fmla="*/ 1207843 h 26"/>
              <a:gd name="T8" fmla="*/ 0 w 9"/>
              <a:gd name="T9" fmla="*/ 0 h 26"/>
              <a:gd name="T10" fmla="*/ 995539 w 9"/>
              <a:gd name="T11" fmla="*/ 1207843 h 26"/>
              <a:gd name="T12" fmla="*/ 995539 w 9"/>
              <a:gd name="T13" fmla="*/ 2281604 h 26"/>
              <a:gd name="T14" fmla="*/ 0 w 9"/>
              <a:gd name="T15" fmla="*/ 3355364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" h="26">
                <a:moveTo>
                  <a:pt x="0" y="25"/>
                </a:moveTo>
                <a:lnTo>
                  <a:pt x="0" y="25"/>
                </a:lnTo>
                <a:cubicBezTo>
                  <a:pt x="0" y="25"/>
                  <a:pt x="0" y="25"/>
                  <a:pt x="0" y="17"/>
                </a:cubicBez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8" y="0"/>
                  <a:pt x="8" y="9"/>
                  <a:pt x="8" y="9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25"/>
                  <a:pt x="8" y="25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90302C4-0E12-084C-99EB-CAF7E37DB021}"/>
              </a:ext>
            </a:extLst>
          </p:cNvPr>
          <p:cNvGrpSpPr/>
          <p:nvPr/>
        </p:nvGrpSpPr>
        <p:grpSpPr>
          <a:xfrm>
            <a:off x="821453" y="4925434"/>
            <a:ext cx="3664757" cy="1477328"/>
            <a:chOff x="5532065" y="11069053"/>
            <a:chExt cx="3664757" cy="1477328"/>
          </a:xfrm>
        </p:grpSpPr>
        <p:sp>
          <p:nvSpPr>
            <p:cNvPr id="203" name="CuadroTexto 395">
              <a:extLst>
                <a:ext uri="{FF2B5EF4-FFF2-40B4-BE49-F238E27FC236}">
                  <a16:creationId xmlns:a16="http://schemas.microsoft.com/office/drawing/2014/main" id="{5E1C673C-6604-6243-97E6-2B41997AD7AB}"/>
                </a:ext>
              </a:extLst>
            </p:cNvPr>
            <p:cNvSpPr txBox="1"/>
            <p:nvPr/>
          </p:nvSpPr>
          <p:spPr>
            <a:xfrm>
              <a:off x="6814147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4938ED48-B776-8D49-8A01-147AD82E8B10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C324650-1EEB-8B4B-AC3A-260BB0F9A752}"/>
              </a:ext>
            </a:extLst>
          </p:cNvPr>
          <p:cNvGrpSpPr/>
          <p:nvPr/>
        </p:nvGrpSpPr>
        <p:grpSpPr>
          <a:xfrm>
            <a:off x="9243558" y="3842592"/>
            <a:ext cx="3664757" cy="1477328"/>
            <a:chOff x="5532065" y="11069053"/>
            <a:chExt cx="3664757" cy="1477328"/>
          </a:xfrm>
        </p:grpSpPr>
        <p:sp>
          <p:nvSpPr>
            <p:cNvPr id="206" name="CuadroTexto 395">
              <a:extLst>
                <a:ext uri="{FF2B5EF4-FFF2-40B4-BE49-F238E27FC236}">
                  <a16:creationId xmlns:a16="http://schemas.microsoft.com/office/drawing/2014/main" id="{9FF6B483-1A08-974C-9FC8-9E4052268FA3}"/>
                </a:ext>
              </a:extLst>
            </p:cNvPr>
            <p:cNvSpPr txBox="1"/>
            <p:nvPr/>
          </p:nvSpPr>
          <p:spPr>
            <a:xfrm>
              <a:off x="6814147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E84DD0D-FD4D-FE4E-913C-BBB27E3C74F0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DC9FD93-4918-E74F-9377-C73C2B73E67A}"/>
              </a:ext>
            </a:extLst>
          </p:cNvPr>
          <p:cNvGrpSpPr/>
          <p:nvPr/>
        </p:nvGrpSpPr>
        <p:grpSpPr>
          <a:xfrm>
            <a:off x="6740990" y="9064297"/>
            <a:ext cx="3664757" cy="1477328"/>
            <a:chOff x="5532065" y="11069053"/>
            <a:chExt cx="3664757" cy="1477328"/>
          </a:xfrm>
        </p:grpSpPr>
        <p:sp>
          <p:nvSpPr>
            <p:cNvPr id="209" name="CuadroTexto 395">
              <a:extLst>
                <a:ext uri="{FF2B5EF4-FFF2-40B4-BE49-F238E27FC236}">
                  <a16:creationId xmlns:a16="http://schemas.microsoft.com/office/drawing/2014/main" id="{536A072A-21FA-FA4A-AF3C-D4FB8F7E5D5C}"/>
                </a:ext>
              </a:extLst>
            </p:cNvPr>
            <p:cNvSpPr txBox="1"/>
            <p:nvPr/>
          </p:nvSpPr>
          <p:spPr>
            <a:xfrm>
              <a:off x="6814147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A73249D-A700-C34F-A809-E34CFEDFF504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06315EB-C7B7-0D44-BB84-BAB5CA9FDB67}"/>
              </a:ext>
            </a:extLst>
          </p:cNvPr>
          <p:cNvGrpSpPr/>
          <p:nvPr/>
        </p:nvGrpSpPr>
        <p:grpSpPr>
          <a:xfrm flipH="1">
            <a:off x="19519665" y="6419337"/>
            <a:ext cx="3516173" cy="1477328"/>
            <a:chOff x="5680649" y="11069053"/>
            <a:chExt cx="3516173" cy="1477328"/>
          </a:xfrm>
        </p:grpSpPr>
        <p:sp>
          <p:nvSpPr>
            <p:cNvPr id="212" name="CuadroTexto 395">
              <a:extLst>
                <a:ext uri="{FF2B5EF4-FFF2-40B4-BE49-F238E27FC236}">
                  <a16:creationId xmlns:a16="http://schemas.microsoft.com/office/drawing/2014/main" id="{A256728B-D3D9-7E42-AF8F-59E92BFB4491}"/>
                </a:ext>
              </a:extLst>
            </p:cNvPr>
            <p:cNvSpPr txBox="1"/>
            <p:nvPr/>
          </p:nvSpPr>
          <p:spPr>
            <a:xfrm>
              <a:off x="6814147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8A04CCE-E1FE-0944-A5BC-A0A505FA8839}"/>
                </a:ext>
              </a:extLst>
            </p:cNvPr>
            <p:cNvSpPr/>
            <p:nvPr/>
          </p:nvSpPr>
          <p:spPr>
            <a:xfrm>
              <a:off x="5680649" y="11715384"/>
              <a:ext cx="349884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14" name="Grupo 213">
            <a:extLst>
              <a:ext uri="{FF2B5EF4-FFF2-40B4-BE49-F238E27FC236}">
                <a16:creationId xmlns:a16="http://schemas.microsoft.com/office/drawing/2014/main" id="{ACD871BA-3AF3-C14A-AFD1-815151079009}"/>
              </a:ext>
            </a:extLst>
          </p:cNvPr>
          <p:cNvGrpSpPr/>
          <p:nvPr/>
        </p:nvGrpSpPr>
        <p:grpSpPr>
          <a:xfrm>
            <a:off x="2668308" y="376364"/>
            <a:ext cx="19041035" cy="2561450"/>
            <a:chOff x="2668308" y="861425"/>
            <a:chExt cx="19041035" cy="2561450"/>
          </a:xfrm>
        </p:grpSpPr>
        <p:sp>
          <p:nvSpPr>
            <p:cNvPr id="215" name="CuadroTexto 214">
              <a:extLst>
                <a:ext uri="{FF2B5EF4-FFF2-40B4-BE49-F238E27FC236}">
                  <a16:creationId xmlns:a16="http://schemas.microsoft.com/office/drawing/2014/main" id="{5CFB4ED9-E768-D44B-9CDF-07DE3D25C40B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6173D725-9263-F942-8742-AD0AAEFFD3E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147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017514EC-EC5E-754C-9572-012427396108}"/>
              </a:ext>
            </a:extLst>
          </p:cNvPr>
          <p:cNvGrpSpPr/>
          <p:nvPr/>
        </p:nvGrpSpPr>
        <p:grpSpPr>
          <a:xfrm>
            <a:off x="1185890" y="5065040"/>
            <a:ext cx="22005870" cy="6775609"/>
            <a:chOff x="1185890" y="5065040"/>
            <a:chExt cx="22005870" cy="6775609"/>
          </a:xfrm>
        </p:grpSpPr>
        <p:sp>
          <p:nvSpPr>
            <p:cNvPr id="646" name="Freeform 457">
              <a:extLst>
                <a:ext uri="{FF2B5EF4-FFF2-40B4-BE49-F238E27FC236}">
                  <a16:creationId xmlns:a16="http://schemas.microsoft.com/office/drawing/2014/main" id="{64077177-58DD-0442-BBB4-DB38025C1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90" y="5065040"/>
              <a:ext cx="8637911" cy="4913307"/>
            </a:xfrm>
            <a:custGeom>
              <a:avLst/>
              <a:gdLst>
                <a:gd name="T0" fmla="*/ 2147483646 w 7691"/>
                <a:gd name="T1" fmla="*/ 2147483646 h 4376"/>
                <a:gd name="T2" fmla="*/ 2147483646 w 7691"/>
                <a:gd name="T3" fmla="*/ 2147483646 h 4376"/>
                <a:gd name="T4" fmla="*/ 2147483646 w 7691"/>
                <a:gd name="T5" fmla="*/ 2147483646 h 4376"/>
                <a:gd name="T6" fmla="*/ 2147483646 w 7691"/>
                <a:gd name="T7" fmla="*/ 0 h 4376"/>
                <a:gd name="T8" fmla="*/ 2147483646 w 7691"/>
                <a:gd name="T9" fmla="*/ 0 h 4376"/>
                <a:gd name="T10" fmla="*/ 2147483646 w 7691"/>
                <a:gd name="T11" fmla="*/ 2147483646 h 4376"/>
                <a:gd name="T12" fmla="*/ 2147483646 w 7691"/>
                <a:gd name="T13" fmla="*/ 2147483646 h 4376"/>
                <a:gd name="T14" fmla="*/ 2147483646 w 7691"/>
                <a:gd name="T15" fmla="*/ 2147483646 h 4376"/>
                <a:gd name="T16" fmla="*/ 0 w 7691"/>
                <a:gd name="T17" fmla="*/ 2147483646 h 43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91" h="4376">
                  <a:moveTo>
                    <a:pt x="7690" y="3886"/>
                  </a:moveTo>
                  <a:lnTo>
                    <a:pt x="7690" y="3886"/>
                  </a:lnTo>
                  <a:cubicBezTo>
                    <a:pt x="7690" y="2065"/>
                    <a:pt x="7690" y="2065"/>
                    <a:pt x="7690" y="2065"/>
                  </a:cubicBezTo>
                  <a:cubicBezTo>
                    <a:pt x="7690" y="918"/>
                    <a:pt x="6765" y="0"/>
                    <a:pt x="5624" y="0"/>
                  </a:cubicBezTo>
                  <a:cubicBezTo>
                    <a:pt x="4484" y="0"/>
                    <a:pt x="3558" y="918"/>
                    <a:pt x="3558" y="2065"/>
                  </a:cubicBezTo>
                  <a:cubicBezTo>
                    <a:pt x="3558" y="2562"/>
                    <a:pt x="3558" y="2562"/>
                    <a:pt x="3558" y="2562"/>
                  </a:cubicBezTo>
                  <a:cubicBezTo>
                    <a:pt x="3558" y="3564"/>
                    <a:pt x="2747" y="4375"/>
                    <a:pt x="1745" y="4375"/>
                  </a:cubicBezTo>
                  <a:cubicBezTo>
                    <a:pt x="0" y="4375"/>
                    <a:pt x="0" y="4375"/>
                    <a:pt x="0" y="4375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7" name="Freeform 458">
              <a:extLst>
                <a:ext uri="{FF2B5EF4-FFF2-40B4-BE49-F238E27FC236}">
                  <a16:creationId xmlns:a16="http://schemas.microsoft.com/office/drawing/2014/main" id="{A2941B62-BDC7-7645-9E5E-A613A5D64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696" y="5065040"/>
              <a:ext cx="8727064" cy="4898447"/>
            </a:xfrm>
            <a:custGeom>
              <a:avLst/>
              <a:gdLst>
                <a:gd name="T0" fmla="*/ 0 w 7768"/>
                <a:gd name="T1" fmla="*/ 2147483646 h 4361"/>
                <a:gd name="T2" fmla="*/ 0 w 7768"/>
                <a:gd name="T3" fmla="*/ 2147483646 h 4361"/>
                <a:gd name="T4" fmla="*/ 0 w 7768"/>
                <a:gd name="T5" fmla="*/ 2147483646 h 4361"/>
                <a:gd name="T6" fmla="*/ 2147483646 w 7768"/>
                <a:gd name="T7" fmla="*/ 0 h 4361"/>
                <a:gd name="T8" fmla="*/ 2147483646 w 7768"/>
                <a:gd name="T9" fmla="*/ 0 h 4361"/>
                <a:gd name="T10" fmla="*/ 2147483646 w 7768"/>
                <a:gd name="T11" fmla="*/ 2147483646 h 4361"/>
                <a:gd name="T12" fmla="*/ 2147483646 w 7768"/>
                <a:gd name="T13" fmla="*/ 2147483646 h 4361"/>
                <a:gd name="T14" fmla="*/ 2147483646 w 7768"/>
                <a:gd name="T15" fmla="*/ 2147483646 h 4361"/>
                <a:gd name="T16" fmla="*/ 2147483646 w 7768"/>
                <a:gd name="T17" fmla="*/ 2147483646 h 43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768" h="4361">
                  <a:moveTo>
                    <a:pt x="0" y="3886"/>
                  </a:moveTo>
                  <a:lnTo>
                    <a:pt x="0" y="3886"/>
                  </a:lnTo>
                  <a:cubicBezTo>
                    <a:pt x="0" y="2065"/>
                    <a:pt x="0" y="2065"/>
                    <a:pt x="0" y="2065"/>
                  </a:cubicBezTo>
                  <a:cubicBezTo>
                    <a:pt x="0" y="918"/>
                    <a:pt x="926" y="0"/>
                    <a:pt x="2066" y="0"/>
                  </a:cubicBezTo>
                  <a:cubicBezTo>
                    <a:pt x="3206" y="0"/>
                    <a:pt x="4132" y="918"/>
                    <a:pt x="4132" y="2065"/>
                  </a:cubicBezTo>
                  <a:cubicBezTo>
                    <a:pt x="4132" y="2547"/>
                    <a:pt x="4132" y="2547"/>
                    <a:pt x="4132" y="2547"/>
                  </a:cubicBezTo>
                  <a:cubicBezTo>
                    <a:pt x="4132" y="3549"/>
                    <a:pt x="4943" y="4360"/>
                    <a:pt x="5946" y="4360"/>
                  </a:cubicBezTo>
                  <a:cubicBezTo>
                    <a:pt x="7767" y="4360"/>
                    <a:pt x="7767" y="4360"/>
                    <a:pt x="7767" y="436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4" name="Line 459">
              <a:extLst>
                <a:ext uri="{FF2B5EF4-FFF2-40B4-BE49-F238E27FC236}">
                  <a16:creationId xmlns:a16="http://schemas.microsoft.com/office/drawing/2014/main" id="{E3A9C2B1-ABFE-3344-B9DB-58AC4B19C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3801" y="8348831"/>
              <a:ext cx="4640895" cy="4954"/>
            </a:xfrm>
            <a:prstGeom prst="line">
              <a:avLst/>
            </a:prstGeom>
            <a:noFill/>
            <a:ln w="5080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76" name="Freeform 596">
              <a:extLst>
                <a:ext uri="{FF2B5EF4-FFF2-40B4-BE49-F238E27FC236}">
                  <a16:creationId xmlns:a16="http://schemas.microsoft.com/office/drawing/2014/main" id="{ED85DFFB-1D0C-2943-858B-55F242C67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938" y="8348831"/>
              <a:ext cx="3491815" cy="3491818"/>
            </a:xfrm>
            <a:custGeom>
              <a:avLst/>
              <a:gdLst>
                <a:gd name="T0" fmla="*/ 2147483646 w 3107"/>
                <a:gd name="T1" fmla="*/ 0 h 3107"/>
                <a:gd name="T2" fmla="*/ 2147483646 w 3107"/>
                <a:gd name="T3" fmla="*/ 0 h 3107"/>
                <a:gd name="T4" fmla="*/ 2147483646 w 3107"/>
                <a:gd name="T5" fmla="*/ 0 h 3107"/>
                <a:gd name="T6" fmla="*/ 2147483646 w 3107"/>
                <a:gd name="T7" fmla="*/ 2147483646 h 3107"/>
                <a:gd name="T8" fmla="*/ 2147483646 w 3107"/>
                <a:gd name="T9" fmla="*/ 2147483646 h 3107"/>
                <a:gd name="T10" fmla="*/ 2147483646 w 3107"/>
                <a:gd name="T11" fmla="*/ 2147483646 h 3107"/>
                <a:gd name="T12" fmla="*/ 0 w 3107"/>
                <a:gd name="T13" fmla="*/ 2147483646 h 3107"/>
                <a:gd name="T14" fmla="*/ 0 w 3107"/>
                <a:gd name="T15" fmla="*/ 2147483646 h 3107"/>
                <a:gd name="T16" fmla="*/ 2147483646 w 3107"/>
                <a:gd name="T17" fmla="*/ 0 h 3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07" h="3107">
                  <a:moveTo>
                    <a:pt x="1553" y="0"/>
                  </a:moveTo>
                  <a:lnTo>
                    <a:pt x="1553" y="0"/>
                  </a:lnTo>
                  <a:cubicBezTo>
                    <a:pt x="3106" y="0"/>
                    <a:pt x="3106" y="0"/>
                    <a:pt x="3106" y="0"/>
                  </a:cubicBezTo>
                  <a:cubicBezTo>
                    <a:pt x="3106" y="1553"/>
                    <a:pt x="3106" y="1553"/>
                    <a:pt x="3106" y="1553"/>
                  </a:cubicBezTo>
                  <a:cubicBezTo>
                    <a:pt x="3106" y="2410"/>
                    <a:pt x="2410" y="3106"/>
                    <a:pt x="1553" y="3106"/>
                  </a:cubicBezTo>
                  <a:cubicBezTo>
                    <a:pt x="696" y="3106"/>
                    <a:pt x="0" y="2410"/>
                    <a:pt x="0" y="1553"/>
                  </a:cubicBezTo>
                  <a:cubicBezTo>
                    <a:pt x="0" y="696"/>
                    <a:pt x="696" y="0"/>
                    <a:pt x="1553" y="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3" name="Freeform 643">
              <a:extLst>
                <a:ext uri="{FF2B5EF4-FFF2-40B4-BE49-F238E27FC236}">
                  <a16:creationId xmlns:a16="http://schemas.microsoft.com/office/drawing/2014/main" id="{4CC6C41B-6559-4A45-960C-C135B9FD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696" y="8348831"/>
              <a:ext cx="3491818" cy="3491818"/>
            </a:xfrm>
            <a:custGeom>
              <a:avLst/>
              <a:gdLst>
                <a:gd name="T0" fmla="*/ 2147483646 w 3108"/>
                <a:gd name="T1" fmla="*/ 0 h 3107"/>
                <a:gd name="T2" fmla="*/ 2147483646 w 3108"/>
                <a:gd name="T3" fmla="*/ 0 h 3107"/>
                <a:gd name="T4" fmla="*/ 0 w 3108"/>
                <a:gd name="T5" fmla="*/ 0 h 3107"/>
                <a:gd name="T6" fmla="*/ 0 w 3108"/>
                <a:gd name="T7" fmla="*/ 2147483646 h 3107"/>
                <a:gd name="T8" fmla="*/ 2147483646 w 3108"/>
                <a:gd name="T9" fmla="*/ 2147483646 h 3107"/>
                <a:gd name="T10" fmla="*/ 2147483646 w 3108"/>
                <a:gd name="T11" fmla="*/ 2147483646 h 3107"/>
                <a:gd name="T12" fmla="*/ 2147483646 w 3108"/>
                <a:gd name="T13" fmla="*/ 2147483646 h 3107"/>
                <a:gd name="T14" fmla="*/ 2147483646 w 3108"/>
                <a:gd name="T15" fmla="*/ 2147483646 h 3107"/>
                <a:gd name="T16" fmla="*/ 2147483646 w 3108"/>
                <a:gd name="T17" fmla="*/ 0 h 3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08" h="3107">
                  <a:moveTo>
                    <a:pt x="1553" y="0"/>
                  </a:moveTo>
                  <a:lnTo>
                    <a:pt x="15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1553"/>
                    <a:pt x="0" y="1553"/>
                    <a:pt x="0" y="1553"/>
                  </a:cubicBezTo>
                  <a:cubicBezTo>
                    <a:pt x="0" y="2410"/>
                    <a:pt x="696" y="3106"/>
                    <a:pt x="1553" y="3106"/>
                  </a:cubicBezTo>
                  <a:cubicBezTo>
                    <a:pt x="2410" y="3106"/>
                    <a:pt x="3107" y="2410"/>
                    <a:pt x="3107" y="1553"/>
                  </a:cubicBezTo>
                  <a:cubicBezTo>
                    <a:pt x="3107" y="696"/>
                    <a:pt x="2410" y="0"/>
                    <a:pt x="1553" y="0"/>
                  </a:cubicBezTo>
                </a:path>
              </a:pathLst>
            </a:custGeom>
            <a:noFill/>
            <a:ln w="508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29" name="Grupo 1028">
            <a:extLst>
              <a:ext uri="{FF2B5EF4-FFF2-40B4-BE49-F238E27FC236}">
                <a16:creationId xmlns:a16="http://schemas.microsoft.com/office/drawing/2014/main" id="{005EDB97-258C-4945-859E-106CDA2C4DB6}"/>
              </a:ext>
            </a:extLst>
          </p:cNvPr>
          <p:cNvGrpSpPr/>
          <p:nvPr/>
        </p:nvGrpSpPr>
        <p:grpSpPr>
          <a:xfrm>
            <a:off x="1183413" y="5038302"/>
            <a:ext cx="22005870" cy="6775609"/>
            <a:chOff x="1185890" y="5065040"/>
            <a:chExt cx="22005870" cy="6775609"/>
          </a:xfrm>
        </p:grpSpPr>
        <p:sp>
          <p:nvSpPr>
            <p:cNvPr id="1030" name="Freeform 457">
              <a:extLst>
                <a:ext uri="{FF2B5EF4-FFF2-40B4-BE49-F238E27FC236}">
                  <a16:creationId xmlns:a16="http://schemas.microsoft.com/office/drawing/2014/main" id="{E1478674-6B8E-F24B-8772-BDB87A5C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90" y="5065040"/>
              <a:ext cx="8637911" cy="4913307"/>
            </a:xfrm>
            <a:custGeom>
              <a:avLst/>
              <a:gdLst>
                <a:gd name="T0" fmla="*/ 2147483646 w 7691"/>
                <a:gd name="T1" fmla="*/ 2147483646 h 4376"/>
                <a:gd name="T2" fmla="*/ 2147483646 w 7691"/>
                <a:gd name="T3" fmla="*/ 2147483646 h 4376"/>
                <a:gd name="T4" fmla="*/ 2147483646 w 7691"/>
                <a:gd name="T5" fmla="*/ 2147483646 h 4376"/>
                <a:gd name="T6" fmla="*/ 2147483646 w 7691"/>
                <a:gd name="T7" fmla="*/ 0 h 4376"/>
                <a:gd name="T8" fmla="*/ 2147483646 w 7691"/>
                <a:gd name="T9" fmla="*/ 0 h 4376"/>
                <a:gd name="T10" fmla="*/ 2147483646 w 7691"/>
                <a:gd name="T11" fmla="*/ 2147483646 h 4376"/>
                <a:gd name="T12" fmla="*/ 2147483646 w 7691"/>
                <a:gd name="T13" fmla="*/ 2147483646 h 4376"/>
                <a:gd name="T14" fmla="*/ 2147483646 w 7691"/>
                <a:gd name="T15" fmla="*/ 2147483646 h 4376"/>
                <a:gd name="T16" fmla="*/ 0 w 7691"/>
                <a:gd name="T17" fmla="*/ 2147483646 h 43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91" h="4376">
                  <a:moveTo>
                    <a:pt x="7690" y="3886"/>
                  </a:moveTo>
                  <a:lnTo>
                    <a:pt x="7690" y="3886"/>
                  </a:lnTo>
                  <a:cubicBezTo>
                    <a:pt x="7690" y="2065"/>
                    <a:pt x="7690" y="2065"/>
                    <a:pt x="7690" y="2065"/>
                  </a:cubicBezTo>
                  <a:cubicBezTo>
                    <a:pt x="7690" y="918"/>
                    <a:pt x="6765" y="0"/>
                    <a:pt x="5624" y="0"/>
                  </a:cubicBezTo>
                  <a:cubicBezTo>
                    <a:pt x="4484" y="0"/>
                    <a:pt x="3558" y="918"/>
                    <a:pt x="3558" y="2065"/>
                  </a:cubicBezTo>
                  <a:cubicBezTo>
                    <a:pt x="3558" y="2562"/>
                    <a:pt x="3558" y="2562"/>
                    <a:pt x="3558" y="2562"/>
                  </a:cubicBezTo>
                  <a:cubicBezTo>
                    <a:pt x="3558" y="3564"/>
                    <a:pt x="2747" y="4375"/>
                    <a:pt x="1745" y="4375"/>
                  </a:cubicBezTo>
                  <a:cubicBezTo>
                    <a:pt x="0" y="4375"/>
                    <a:pt x="0" y="4375"/>
                    <a:pt x="0" y="4375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31" name="Freeform 458">
              <a:extLst>
                <a:ext uri="{FF2B5EF4-FFF2-40B4-BE49-F238E27FC236}">
                  <a16:creationId xmlns:a16="http://schemas.microsoft.com/office/drawing/2014/main" id="{48AE88ED-C859-EF4D-AFFA-E6E3DFFD5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696" y="5065040"/>
              <a:ext cx="8727064" cy="4898447"/>
            </a:xfrm>
            <a:custGeom>
              <a:avLst/>
              <a:gdLst>
                <a:gd name="T0" fmla="*/ 0 w 7768"/>
                <a:gd name="T1" fmla="*/ 2147483646 h 4361"/>
                <a:gd name="T2" fmla="*/ 0 w 7768"/>
                <a:gd name="T3" fmla="*/ 2147483646 h 4361"/>
                <a:gd name="T4" fmla="*/ 0 w 7768"/>
                <a:gd name="T5" fmla="*/ 2147483646 h 4361"/>
                <a:gd name="T6" fmla="*/ 2147483646 w 7768"/>
                <a:gd name="T7" fmla="*/ 0 h 4361"/>
                <a:gd name="T8" fmla="*/ 2147483646 w 7768"/>
                <a:gd name="T9" fmla="*/ 0 h 4361"/>
                <a:gd name="T10" fmla="*/ 2147483646 w 7768"/>
                <a:gd name="T11" fmla="*/ 2147483646 h 4361"/>
                <a:gd name="T12" fmla="*/ 2147483646 w 7768"/>
                <a:gd name="T13" fmla="*/ 2147483646 h 4361"/>
                <a:gd name="T14" fmla="*/ 2147483646 w 7768"/>
                <a:gd name="T15" fmla="*/ 2147483646 h 4361"/>
                <a:gd name="T16" fmla="*/ 2147483646 w 7768"/>
                <a:gd name="T17" fmla="*/ 2147483646 h 43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768" h="4361">
                  <a:moveTo>
                    <a:pt x="0" y="3886"/>
                  </a:moveTo>
                  <a:lnTo>
                    <a:pt x="0" y="3886"/>
                  </a:lnTo>
                  <a:cubicBezTo>
                    <a:pt x="0" y="2065"/>
                    <a:pt x="0" y="2065"/>
                    <a:pt x="0" y="2065"/>
                  </a:cubicBezTo>
                  <a:cubicBezTo>
                    <a:pt x="0" y="918"/>
                    <a:pt x="926" y="0"/>
                    <a:pt x="2066" y="0"/>
                  </a:cubicBezTo>
                  <a:cubicBezTo>
                    <a:pt x="3206" y="0"/>
                    <a:pt x="4132" y="918"/>
                    <a:pt x="4132" y="2065"/>
                  </a:cubicBezTo>
                  <a:cubicBezTo>
                    <a:pt x="4132" y="2547"/>
                    <a:pt x="4132" y="2547"/>
                    <a:pt x="4132" y="2547"/>
                  </a:cubicBezTo>
                  <a:cubicBezTo>
                    <a:pt x="4132" y="3549"/>
                    <a:pt x="4943" y="4360"/>
                    <a:pt x="5946" y="4360"/>
                  </a:cubicBezTo>
                  <a:cubicBezTo>
                    <a:pt x="7767" y="4360"/>
                    <a:pt x="7767" y="4360"/>
                    <a:pt x="7767" y="436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32" name="Line 459">
              <a:extLst>
                <a:ext uri="{FF2B5EF4-FFF2-40B4-BE49-F238E27FC236}">
                  <a16:creationId xmlns:a16="http://schemas.microsoft.com/office/drawing/2014/main" id="{7D03C0FD-9B99-E44F-A258-4B2DE2B95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3801" y="8348831"/>
              <a:ext cx="4640895" cy="495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33" name="Freeform 596">
              <a:extLst>
                <a:ext uri="{FF2B5EF4-FFF2-40B4-BE49-F238E27FC236}">
                  <a16:creationId xmlns:a16="http://schemas.microsoft.com/office/drawing/2014/main" id="{2DE79920-33A8-374A-9AD2-A770A9EC5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6938" y="8348831"/>
              <a:ext cx="3491815" cy="3491818"/>
            </a:xfrm>
            <a:custGeom>
              <a:avLst/>
              <a:gdLst>
                <a:gd name="T0" fmla="*/ 2147483646 w 3107"/>
                <a:gd name="T1" fmla="*/ 0 h 3107"/>
                <a:gd name="T2" fmla="*/ 2147483646 w 3107"/>
                <a:gd name="T3" fmla="*/ 0 h 3107"/>
                <a:gd name="T4" fmla="*/ 2147483646 w 3107"/>
                <a:gd name="T5" fmla="*/ 0 h 3107"/>
                <a:gd name="T6" fmla="*/ 2147483646 w 3107"/>
                <a:gd name="T7" fmla="*/ 2147483646 h 3107"/>
                <a:gd name="T8" fmla="*/ 2147483646 w 3107"/>
                <a:gd name="T9" fmla="*/ 2147483646 h 3107"/>
                <a:gd name="T10" fmla="*/ 2147483646 w 3107"/>
                <a:gd name="T11" fmla="*/ 2147483646 h 3107"/>
                <a:gd name="T12" fmla="*/ 0 w 3107"/>
                <a:gd name="T13" fmla="*/ 2147483646 h 3107"/>
                <a:gd name="T14" fmla="*/ 0 w 3107"/>
                <a:gd name="T15" fmla="*/ 2147483646 h 3107"/>
                <a:gd name="T16" fmla="*/ 2147483646 w 3107"/>
                <a:gd name="T17" fmla="*/ 0 h 3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07" h="3107">
                  <a:moveTo>
                    <a:pt x="1553" y="0"/>
                  </a:moveTo>
                  <a:lnTo>
                    <a:pt x="1553" y="0"/>
                  </a:lnTo>
                  <a:cubicBezTo>
                    <a:pt x="3106" y="0"/>
                    <a:pt x="3106" y="0"/>
                    <a:pt x="3106" y="0"/>
                  </a:cubicBezTo>
                  <a:cubicBezTo>
                    <a:pt x="3106" y="1553"/>
                    <a:pt x="3106" y="1553"/>
                    <a:pt x="3106" y="1553"/>
                  </a:cubicBezTo>
                  <a:cubicBezTo>
                    <a:pt x="3106" y="2410"/>
                    <a:pt x="2410" y="3106"/>
                    <a:pt x="1553" y="3106"/>
                  </a:cubicBezTo>
                  <a:cubicBezTo>
                    <a:pt x="696" y="3106"/>
                    <a:pt x="0" y="2410"/>
                    <a:pt x="0" y="1553"/>
                  </a:cubicBezTo>
                  <a:cubicBezTo>
                    <a:pt x="0" y="696"/>
                    <a:pt x="696" y="0"/>
                    <a:pt x="1553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4" name="Freeform 643">
              <a:extLst>
                <a:ext uri="{FF2B5EF4-FFF2-40B4-BE49-F238E27FC236}">
                  <a16:creationId xmlns:a16="http://schemas.microsoft.com/office/drawing/2014/main" id="{2D256F80-C71F-0C47-A695-7962EFB68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696" y="8348831"/>
              <a:ext cx="3491818" cy="3491818"/>
            </a:xfrm>
            <a:custGeom>
              <a:avLst/>
              <a:gdLst>
                <a:gd name="T0" fmla="*/ 2147483646 w 3108"/>
                <a:gd name="T1" fmla="*/ 0 h 3107"/>
                <a:gd name="T2" fmla="*/ 2147483646 w 3108"/>
                <a:gd name="T3" fmla="*/ 0 h 3107"/>
                <a:gd name="T4" fmla="*/ 0 w 3108"/>
                <a:gd name="T5" fmla="*/ 0 h 3107"/>
                <a:gd name="T6" fmla="*/ 0 w 3108"/>
                <a:gd name="T7" fmla="*/ 2147483646 h 3107"/>
                <a:gd name="T8" fmla="*/ 2147483646 w 3108"/>
                <a:gd name="T9" fmla="*/ 2147483646 h 3107"/>
                <a:gd name="T10" fmla="*/ 2147483646 w 3108"/>
                <a:gd name="T11" fmla="*/ 2147483646 h 3107"/>
                <a:gd name="T12" fmla="*/ 2147483646 w 3108"/>
                <a:gd name="T13" fmla="*/ 2147483646 h 3107"/>
                <a:gd name="T14" fmla="*/ 2147483646 w 3108"/>
                <a:gd name="T15" fmla="*/ 2147483646 h 3107"/>
                <a:gd name="T16" fmla="*/ 2147483646 w 3108"/>
                <a:gd name="T17" fmla="*/ 0 h 3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08" h="3107">
                  <a:moveTo>
                    <a:pt x="1553" y="0"/>
                  </a:moveTo>
                  <a:lnTo>
                    <a:pt x="15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1553"/>
                    <a:pt x="0" y="1553"/>
                    <a:pt x="0" y="1553"/>
                  </a:cubicBezTo>
                  <a:cubicBezTo>
                    <a:pt x="0" y="2410"/>
                    <a:pt x="696" y="3106"/>
                    <a:pt x="1553" y="3106"/>
                  </a:cubicBezTo>
                  <a:cubicBezTo>
                    <a:pt x="2410" y="3106"/>
                    <a:pt x="3107" y="2410"/>
                    <a:pt x="3107" y="1553"/>
                  </a:cubicBezTo>
                  <a:cubicBezTo>
                    <a:pt x="3107" y="696"/>
                    <a:pt x="2410" y="0"/>
                    <a:pt x="1553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88" name="Line 481">
            <a:extLst>
              <a:ext uri="{FF2B5EF4-FFF2-40B4-BE49-F238E27FC236}">
                <a16:creationId xmlns:a16="http://schemas.microsoft.com/office/drawing/2014/main" id="{2C856E26-1D08-B149-A527-64EDE0BBEF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9369" y="5065040"/>
            <a:ext cx="148588" cy="495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9" name="Freeform 482">
            <a:extLst>
              <a:ext uri="{FF2B5EF4-FFF2-40B4-BE49-F238E27FC236}">
                <a16:creationId xmlns:a16="http://schemas.microsoft.com/office/drawing/2014/main" id="{EBB6893A-9704-E74D-BD90-A4847AF5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911" y="5065040"/>
            <a:ext cx="138682" cy="4951"/>
          </a:xfrm>
          <a:custGeom>
            <a:avLst/>
            <a:gdLst>
              <a:gd name="T0" fmla="*/ 2147483646 w 123"/>
              <a:gd name="T1" fmla="*/ 0 h 1"/>
              <a:gd name="T2" fmla="*/ 2147483646 w 123"/>
              <a:gd name="T3" fmla="*/ 0 h 1"/>
              <a:gd name="T4" fmla="*/ 2147483646 w 123"/>
              <a:gd name="T5" fmla="*/ 0 h 1"/>
              <a:gd name="T6" fmla="*/ 0 w 123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3" h="1">
                <a:moveTo>
                  <a:pt x="122" y="0"/>
                </a:moveTo>
                <a:lnTo>
                  <a:pt x="99" y="0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94" name="Line 483">
            <a:extLst>
              <a:ext uri="{FF2B5EF4-FFF2-40B4-BE49-F238E27FC236}">
                <a16:creationId xmlns:a16="http://schemas.microsoft.com/office/drawing/2014/main" id="{3D0EA101-B3E7-5C45-B682-BE6278EE23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9595" y="5065040"/>
            <a:ext cx="148588" cy="495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5" name="Line 484">
            <a:extLst>
              <a:ext uri="{FF2B5EF4-FFF2-40B4-BE49-F238E27FC236}">
                <a16:creationId xmlns:a16="http://schemas.microsoft.com/office/drawing/2014/main" id="{01BD192D-F705-4041-8B9A-0DAD0655FD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7182" y="5065040"/>
            <a:ext cx="148588" cy="495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7" name="Line 511">
            <a:extLst>
              <a:ext uri="{FF2B5EF4-FFF2-40B4-BE49-F238E27FC236}">
                <a16:creationId xmlns:a16="http://schemas.microsoft.com/office/drawing/2014/main" id="{A54C87BE-195D-4845-A1D4-3A45A44319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1825" y="9978347"/>
            <a:ext cx="148588" cy="495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8" name="Line 512">
            <a:extLst>
              <a:ext uri="{FF2B5EF4-FFF2-40B4-BE49-F238E27FC236}">
                <a16:creationId xmlns:a16="http://schemas.microsoft.com/office/drawing/2014/main" id="{1576D717-3EC6-F94C-A222-6ECE25A257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4461" y="9978347"/>
            <a:ext cx="148588" cy="495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3" name="Line 513">
            <a:extLst>
              <a:ext uri="{FF2B5EF4-FFF2-40B4-BE49-F238E27FC236}">
                <a16:creationId xmlns:a16="http://schemas.microsoft.com/office/drawing/2014/main" id="{6AF55C1E-59B9-4B45-A75C-2F28FDBE2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2052" y="9978347"/>
            <a:ext cx="148588" cy="495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" name="Line 540">
            <a:extLst>
              <a:ext uri="{FF2B5EF4-FFF2-40B4-BE49-F238E27FC236}">
                <a16:creationId xmlns:a16="http://schemas.microsoft.com/office/drawing/2014/main" id="{57ED9C08-F459-164C-A0E6-4883029F0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5586" y="5065040"/>
            <a:ext cx="138682" cy="495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1" name="Freeform 541">
            <a:extLst>
              <a:ext uri="{FF2B5EF4-FFF2-40B4-BE49-F238E27FC236}">
                <a16:creationId xmlns:a16="http://schemas.microsoft.com/office/drawing/2014/main" id="{486904D2-A8A9-214A-AC0B-53467F1F9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999" y="5065040"/>
            <a:ext cx="138682" cy="4951"/>
          </a:xfrm>
          <a:custGeom>
            <a:avLst/>
            <a:gdLst>
              <a:gd name="T0" fmla="*/ 0 w 124"/>
              <a:gd name="T1" fmla="*/ 0 h 1"/>
              <a:gd name="T2" fmla="*/ 1428010737 w 124"/>
              <a:gd name="T3" fmla="*/ 0 h 1"/>
              <a:gd name="T4" fmla="*/ 1428010737 w 124"/>
              <a:gd name="T5" fmla="*/ 0 h 1"/>
              <a:gd name="T6" fmla="*/ 2147483646 w 124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" h="1">
                <a:moveTo>
                  <a:pt x="0" y="0"/>
                </a:moveTo>
                <a:lnTo>
                  <a:pt x="31" y="0"/>
                </a:lnTo>
                <a:lnTo>
                  <a:pt x="123" y="0"/>
                </a:lnTo>
              </a:path>
            </a:pathLst>
          </a:custGeom>
          <a:solidFill>
            <a:schemeClr val="bg2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822" name="Line 542">
            <a:extLst>
              <a:ext uri="{FF2B5EF4-FFF2-40B4-BE49-F238E27FC236}">
                <a16:creationId xmlns:a16="http://schemas.microsoft.com/office/drawing/2014/main" id="{80BF2493-09E1-4048-92DE-DE619D814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25363" y="5065040"/>
            <a:ext cx="138682" cy="4951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8" name="Line 568">
            <a:extLst>
              <a:ext uri="{FF2B5EF4-FFF2-40B4-BE49-F238E27FC236}">
                <a16:creationId xmlns:a16="http://schemas.microsoft.com/office/drawing/2014/main" id="{8C95E73D-EBBA-ED42-9F43-38C8123E8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8119" y="9963487"/>
            <a:ext cx="138682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9" name="Line 569">
            <a:extLst>
              <a:ext uri="{FF2B5EF4-FFF2-40B4-BE49-F238E27FC236}">
                <a16:creationId xmlns:a16="http://schemas.microsoft.com/office/drawing/2014/main" id="{CFD5B71B-3B59-004D-8452-747616201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95483" y="9963487"/>
            <a:ext cx="138682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0" name="Line 570">
            <a:extLst>
              <a:ext uri="{FF2B5EF4-FFF2-40B4-BE49-F238E27FC236}">
                <a16:creationId xmlns:a16="http://schemas.microsoft.com/office/drawing/2014/main" id="{9A74CC99-A78A-834A-95FF-08C49E339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72847" y="9963487"/>
            <a:ext cx="138682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1" name="Line 571">
            <a:extLst>
              <a:ext uri="{FF2B5EF4-FFF2-40B4-BE49-F238E27FC236}">
                <a16:creationId xmlns:a16="http://schemas.microsoft.com/office/drawing/2014/main" id="{F121EF18-1D33-634A-BBBA-99F4951B86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5260" y="9963487"/>
            <a:ext cx="138682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9" name="Line 589">
            <a:extLst>
              <a:ext uri="{FF2B5EF4-FFF2-40B4-BE49-F238E27FC236}">
                <a16:creationId xmlns:a16="http://schemas.microsoft.com/office/drawing/2014/main" id="{574786CC-3292-E248-B784-D2D451B41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2676" y="8348831"/>
            <a:ext cx="138682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7" name="Line 597">
            <a:extLst>
              <a:ext uri="{FF2B5EF4-FFF2-40B4-BE49-F238E27FC236}">
                <a16:creationId xmlns:a16="http://schemas.microsoft.com/office/drawing/2014/main" id="{E23D58F6-6403-DC45-9246-CF40EC591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0370" y="8348831"/>
            <a:ext cx="138682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8" name="Line 598">
            <a:extLst>
              <a:ext uri="{FF2B5EF4-FFF2-40B4-BE49-F238E27FC236}">
                <a16:creationId xmlns:a16="http://schemas.microsoft.com/office/drawing/2014/main" id="{6F65CEC6-3182-EC49-BE07-97AC9914B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2779" y="8348831"/>
            <a:ext cx="138682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1" name="Line 641">
            <a:extLst>
              <a:ext uri="{FF2B5EF4-FFF2-40B4-BE49-F238E27FC236}">
                <a16:creationId xmlns:a16="http://schemas.microsoft.com/office/drawing/2014/main" id="{8D4EFF04-997E-944F-9F49-64B735E44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0028" y="8348831"/>
            <a:ext cx="138682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2" name="Line 642">
            <a:extLst>
              <a:ext uri="{FF2B5EF4-FFF2-40B4-BE49-F238E27FC236}">
                <a16:creationId xmlns:a16="http://schemas.microsoft.com/office/drawing/2014/main" id="{88A2124C-3E71-4143-8E64-F15706077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2441" y="8348831"/>
            <a:ext cx="138682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4" name="Line 644">
            <a:extLst>
              <a:ext uri="{FF2B5EF4-FFF2-40B4-BE49-F238E27FC236}">
                <a16:creationId xmlns:a16="http://schemas.microsoft.com/office/drawing/2014/main" id="{3475F8B5-B03F-4A40-89D5-D4D7D93F44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64494" y="8348831"/>
            <a:ext cx="148588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5" name="Line 645">
            <a:extLst>
              <a:ext uri="{FF2B5EF4-FFF2-40B4-BE49-F238E27FC236}">
                <a16:creationId xmlns:a16="http://schemas.microsoft.com/office/drawing/2014/main" id="{BF20EB39-D1A3-4343-83F0-DF6C10AAF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92081" y="8348831"/>
            <a:ext cx="148588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8" name="Line 688">
            <a:extLst>
              <a:ext uri="{FF2B5EF4-FFF2-40B4-BE49-F238E27FC236}">
                <a16:creationId xmlns:a16="http://schemas.microsoft.com/office/drawing/2014/main" id="{A1CEA476-841D-4040-BDE7-A5E9438C44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44927" y="8348831"/>
            <a:ext cx="148588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9" name="Line 689">
            <a:extLst>
              <a:ext uri="{FF2B5EF4-FFF2-40B4-BE49-F238E27FC236}">
                <a16:creationId xmlns:a16="http://schemas.microsoft.com/office/drawing/2014/main" id="{DA3E7B2D-7E18-434B-92A9-82740287E3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72517" y="8348831"/>
            <a:ext cx="148588" cy="4954"/>
          </a:xfrm>
          <a:prstGeom prst="line">
            <a:avLst/>
          </a:prstGeom>
          <a:noFill/>
          <a:ln w="828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0" name="Freeform 690">
            <a:extLst>
              <a:ext uri="{FF2B5EF4-FFF2-40B4-BE49-F238E27FC236}">
                <a16:creationId xmlns:a16="http://schemas.microsoft.com/office/drawing/2014/main" id="{72E12CE1-D1C9-FC4F-8A99-C68D36AE5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267" y="4455827"/>
            <a:ext cx="1223372" cy="1213470"/>
          </a:xfrm>
          <a:custGeom>
            <a:avLst/>
            <a:gdLst>
              <a:gd name="T0" fmla="*/ 2147483646 w 1088"/>
              <a:gd name="T1" fmla="*/ 2147483646 h 1080"/>
              <a:gd name="T2" fmla="*/ 2147483646 w 1088"/>
              <a:gd name="T3" fmla="*/ 2147483646 h 1080"/>
              <a:gd name="T4" fmla="*/ 2147483646 w 1088"/>
              <a:gd name="T5" fmla="*/ 2147483646 h 1080"/>
              <a:gd name="T6" fmla="*/ 0 w 1088"/>
              <a:gd name="T7" fmla="*/ 2147483646 h 1080"/>
              <a:gd name="T8" fmla="*/ 2147483646 w 1088"/>
              <a:gd name="T9" fmla="*/ 0 h 1080"/>
              <a:gd name="T10" fmla="*/ 2147483646 w 1088"/>
              <a:gd name="T11" fmla="*/ 2147483646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8" h="1080">
                <a:moveTo>
                  <a:pt x="1087" y="544"/>
                </a:moveTo>
                <a:lnTo>
                  <a:pt x="1087" y="544"/>
                </a:lnTo>
                <a:cubicBezTo>
                  <a:pt x="1087" y="842"/>
                  <a:pt x="842" y="1079"/>
                  <a:pt x="543" y="1079"/>
                </a:cubicBezTo>
                <a:cubicBezTo>
                  <a:pt x="245" y="1079"/>
                  <a:pt x="0" y="842"/>
                  <a:pt x="0" y="544"/>
                </a:cubicBezTo>
                <a:cubicBezTo>
                  <a:pt x="0" y="238"/>
                  <a:pt x="245" y="0"/>
                  <a:pt x="543" y="0"/>
                </a:cubicBezTo>
                <a:cubicBezTo>
                  <a:pt x="842" y="0"/>
                  <a:pt x="1087" y="238"/>
                  <a:pt x="1087" y="544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1" name="Freeform 691">
            <a:extLst>
              <a:ext uri="{FF2B5EF4-FFF2-40B4-BE49-F238E27FC236}">
                <a16:creationId xmlns:a16="http://schemas.microsoft.com/office/drawing/2014/main" id="{DDB48A1C-0827-F44C-B6CB-E10DE66BA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128" y="4455827"/>
            <a:ext cx="1213470" cy="1213470"/>
          </a:xfrm>
          <a:custGeom>
            <a:avLst/>
            <a:gdLst>
              <a:gd name="T0" fmla="*/ 2147483646 w 1080"/>
              <a:gd name="T1" fmla="*/ 2147483646 h 1080"/>
              <a:gd name="T2" fmla="*/ 2147483646 w 1080"/>
              <a:gd name="T3" fmla="*/ 2147483646 h 1080"/>
              <a:gd name="T4" fmla="*/ 2147483646 w 1080"/>
              <a:gd name="T5" fmla="*/ 2147483646 h 1080"/>
              <a:gd name="T6" fmla="*/ 0 w 1080"/>
              <a:gd name="T7" fmla="*/ 2147483646 h 1080"/>
              <a:gd name="T8" fmla="*/ 2147483646 w 1080"/>
              <a:gd name="T9" fmla="*/ 0 h 1080"/>
              <a:gd name="T10" fmla="*/ 2147483646 w 1080"/>
              <a:gd name="T11" fmla="*/ 2147483646 h 10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0" h="1080">
                <a:moveTo>
                  <a:pt x="1079" y="544"/>
                </a:moveTo>
                <a:lnTo>
                  <a:pt x="1079" y="544"/>
                </a:lnTo>
                <a:cubicBezTo>
                  <a:pt x="1079" y="842"/>
                  <a:pt x="842" y="1079"/>
                  <a:pt x="544" y="1079"/>
                </a:cubicBezTo>
                <a:cubicBezTo>
                  <a:pt x="237" y="1079"/>
                  <a:pt x="0" y="842"/>
                  <a:pt x="0" y="544"/>
                </a:cubicBezTo>
                <a:cubicBezTo>
                  <a:pt x="0" y="238"/>
                  <a:pt x="237" y="0"/>
                  <a:pt x="544" y="0"/>
                </a:cubicBezTo>
                <a:cubicBezTo>
                  <a:pt x="842" y="0"/>
                  <a:pt x="1079" y="238"/>
                  <a:pt x="1079" y="544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2" name="Freeform 692">
            <a:extLst>
              <a:ext uri="{FF2B5EF4-FFF2-40B4-BE49-F238E27FC236}">
                <a16:creationId xmlns:a16="http://schemas.microsoft.com/office/drawing/2014/main" id="{CBFC072C-5651-B64D-86E4-8F1890F7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3126" y="7764385"/>
            <a:ext cx="1218421" cy="1223375"/>
          </a:xfrm>
          <a:custGeom>
            <a:avLst/>
            <a:gdLst>
              <a:gd name="T0" fmla="*/ 2147483646 w 1086"/>
              <a:gd name="T1" fmla="*/ 2147483646 h 1088"/>
              <a:gd name="T2" fmla="*/ 2147483646 w 1086"/>
              <a:gd name="T3" fmla="*/ 2147483646 h 1088"/>
              <a:gd name="T4" fmla="*/ 2147483646 w 1086"/>
              <a:gd name="T5" fmla="*/ 2147483646 h 1088"/>
              <a:gd name="T6" fmla="*/ 0 w 1086"/>
              <a:gd name="T7" fmla="*/ 2147483646 h 1088"/>
              <a:gd name="T8" fmla="*/ 2147483646 w 1086"/>
              <a:gd name="T9" fmla="*/ 0 h 1088"/>
              <a:gd name="T10" fmla="*/ 2147483646 w 1086"/>
              <a:gd name="T11" fmla="*/ 2147483646 h 10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6" h="1088">
                <a:moveTo>
                  <a:pt x="1085" y="543"/>
                </a:moveTo>
                <a:lnTo>
                  <a:pt x="1085" y="543"/>
                </a:lnTo>
                <a:cubicBezTo>
                  <a:pt x="1085" y="842"/>
                  <a:pt x="841" y="1087"/>
                  <a:pt x="543" y="1087"/>
                </a:cubicBezTo>
                <a:cubicBezTo>
                  <a:pt x="245" y="1087"/>
                  <a:pt x="0" y="842"/>
                  <a:pt x="0" y="543"/>
                </a:cubicBezTo>
                <a:cubicBezTo>
                  <a:pt x="0" y="245"/>
                  <a:pt x="245" y="0"/>
                  <a:pt x="543" y="0"/>
                </a:cubicBezTo>
                <a:cubicBezTo>
                  <a:pt x="841" y="0"/>
                  <a:pt x="1085" y="245"/>
                  <a:pt x="1085" y="543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3" name="Freeform 693">
            <a:extLst>
              <a:ext uri="{FF2B5EF4-FFF2-40B4-BE49-F238E27FC236}">
                <a16:creationId xmlns:a16="http://schemas.microsoft.com/office/drawing/2014/main" id="{9E153BF4-047F-544A-A452-526F70A35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018" y="7734668"/>
            <a:ext cx="1213466" cy="1223375"/>
          </a:xfrm>
          <a:custGeom>
            <a:avLst/>
            <a:gdLst>
              <a:gd name="T0" fmla="*/ 2147483646 w 1080"/>
              <a:gd name="T1" fmla="*/ 2147483646 h 1088"/>
              <a:gd name="T2" fmla="*/ 2147483646 w 1080"/>
              <a:gd name="T3" fmla="*/ 2147483646 h 1088"/>
              <a:gd name="T4" fmla="*/ 2147483646 w 1080"/>
              <a:gd name="T5" fmla="*/ 2147483646 h 1088"/>
              <a:gd name="T6" fmla="*/ 0 w 1080"/>
              <a:gd name="T7" fmla="*/ 2147483646 h 1088"/>
              <a:gd name="T8" fmla="*/ 2147483646 w 1080"/>
              <a:gd name="T9" fmla="*/ 0 h 1088"/>
              <a:gd name="T10" fmla="*/ 2147483646 w 1080"/>
              <a:gd name="T11" fmla="*/ 2147483646 h 10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0" h="1088">
                <a:moveTo>
                  <a:pt x="1079" y="544"/>
                </a:moveTo>
                <a:lnTo>
                  <a:pt x="1079" y="544"/>
                </a:lnTo>
                <a:cubicBezTo>
                  <a:pt x="1079" y="842"/>
                  <a:pt x="842" y="1087"/>
                  <a:pt x="543" y="1087"/>
                </a:cubicBezTo>
                <a:cubicBezTo>
                  <a:pt x="237" y="1087"/>
                  <a:pt x="0" y="842"/>
                  <a:pt x="0" y="544"/>
                </a:cubicBezTo>
                <a:cubicBezTo>
                  <a:pt x="0" y="245"/>
                  <a:pt x="237" y="0"/>
                  <a:pt x="543" y="0"/>
                </a:cubicBezTo>
                <a:cubicBezTo>
                  <a:pt x="842" y="0"/>
                  <a:pt x="1079" y="245"/>
                  <a:pt x="1079" y="544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4" name="Freeform 694">
            <a:extLst>
              <a:ext uri="{FF2B5EF4-FFF2-40B4-BE49-F238E27FC236}">
                <a16:creationId xmlns:a16="http://schemas.microsoft.com/office/drawing/2014/main" id="{39591ABC-2AB7-E44A-867D-64D3FE34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370" y="9354278"/>
            <a:ext cx="1223372" cy="1223372"/>
          </a:xfrm>
          <a:custGeom>
            <a:avLst/>
            <a:gdLst>
              <a:gd name="T0" fmla="*/ 2147483646 w 1087"/>
              <a:gd name="T1" fmla="*/ 2147483646 h 1087"/>
              <a:gd name="T2" fmla="*/ 2147483646 w 1087"/>
              <a:gd name="T3" fmla="*/ 2147483646 h 1087"/>
              <a:gd name="T4" fmla="*/ 2147483646 w 1087"/>
              <a:gd name="T5" fmla="*/ 2147483646 h 1087"/>
              <a:gd name="T6" fmla="*/ 0 w 1087"/>
              <a:gd name="T7" fmla="*/ 2147483646 h 1087"/>
              <a:gd name="T8" fmla="*/ 2147483646 w 1087"/>
              <a:gd name="T9" fmla="*/ 0 h 1087"/>
              <a:gd name="T10" fmla="*/ 2147483646 w 1087"/>
              <a:gd name="T11" fmla="*/ 2147483646 h 10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7" h="1087">
                <a:moveTo>
                  <a:pt x="1086" y="543"/>
                </a:moveTo>
                <a:lnTo>
                  <a:pt x="1086" y="543"/>
                </a:lnTo>
                <a:cubicBezTo>
                  <a:pt x="1086" y="841"/>
                  <a:pt x="842" y="1086"/>
                  <a:pt x="543" y="1086"/>
                </a:cubicBezTo>
                <a:cubicBezTo>
                  <a:pt x="245" y="1086"/>
                  <a:pt x="0" y="841"/>
                  <a:pt x="0" y="543"/>
                </a:cubicBezTo>
                <a:cubicBezTo>
                  <a:pt x="0" y="245"/>
                  <a:pt x="245" y="0"/>
                  <a:pt x="543" y="0"/>
                </a:cubicBezTo>
                <a:cubicBezTo>
                  <a:pt x="842" y="0"/>
                  <a:pt x="1086" y="245"/>
                  <a:pt x="1086" y="54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5" name="Freeform 695">
            <a:extLst>
              <a:ext uri="{FF2B5EF4-FFF2-40B4-BE49-F238E27FC236}">
                <a16:creationId xmlns:a16="http://schemas.microsoft.com/office/drawing/2014/main" id="{581428B2-7235-134E-B805-C4C10A0D3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8495" y="9354278"/>
            <a:ext cx="1223375" cy="1223372"/>
          </a:xfrm>
          <a:custGeom>
            <a:avLst/>
            <a:gdLst>
              <a:gd name="T0" fmla="*/ 2147483646 w 1088"/>
              <a:gd name="T1" fmla="*/ 2147483646 h 1087"/>
              <a:gd name="T2" fmla="*/ 2147483646 w 1088"/>
              <a:gd name="T3" fmla="*/ 2147483646 h 1087"/>
              <a:gd name="T4" fmla="*/ 2147483646 w 1088"/>
              <a:gd name="T5" fmla="*/ 2147483646 h 1087"/>
              <a:gd name="T6" fmla="*/ 0 w 1088"/>
              <a:gd name="T7" fmla="*/ 2147483646 h 1087"/>
              <a:gd name="T8" fmla="*/ 2147483646 w 1088"/>
              <a:gd name="T9" fmla="*/ 0 h 1087"/>
              <a:gd name="T10" fmla="*/ 2147483646 w 1088"/>
              <a:gd name="T11" fmla="*/ 2147483646 h 10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8" h="1087">
                <a:moveTo>
                  <a:pt x="1087" y="543"/>
                </a:moveTo>
                <a:lnTo>
                  <a:pt x="1087" y="543"/>
                </a:lnTo>
                <a:cubicBezTo>
                  <a:pt x="1087" y="841"/>
                  <a:pt x="842" y="1086"/>
                  <a:pt x="544" y="1086"/>
                </a:cubicBezTo>
                <a:cubicBezTo>
                  <a:pt x="245" y="1086"/>
                  <a:pt x="0" y="841"/>
                  <a:pt x="0" y="543"/>
                </a:cubicBezTo>
                <a:cubicBezTo>
                  <a:pt x="0" y="245"/>
                  <a:pt x="245" y="0"/>
                  <a:pt x="544" y="0"/>
                </a:cubicBezTo>
                <a:cubicBezTo>
                  <a:pt x="842" y="0"/>
                  <a:pt x="1087" y="245"/>
                  <a:pt x="1087" y="543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6" name="Freeform 696">
            <a:extLst>
              <a:ext uri="{FF2B5EF4-FFF2-40B4-BE49-F238E27FC236}">
                <a16:creationId xmlns:a16="http://schemas.microsoft.com/office/drawing/2014/main" id="{165EC4EC-0D60-154E-B159-F5333B7C7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3588" y="7734668"/>
            <a:ext cx="1223375" cy="1223375"/>
          </a:xfrm>
          <a:custGeom>
            <a:avLst/>
            <a:gdLst>
              <a:gd name="T0" fmla="*/ 2147483646 w 1088"/>
              <a:gd name="T1" fmla="*/ 2147483646 h 1088"/>
              <a:gd name="T2" fmla="*/ 2147483646 w 1088"/>
              <a:gd name="T3" fmla="*/ 2147483646 h 1088"/>
              <a:gd name="T4" fmla="*/ 2147483646 w 1088"/>
              <a:gd name="T5" fmla="*/ 2147483646 h 1088"/>
              <a:gd name="T6" fmla="*/ 0 w 1088"/>
              <a:gd name="T7" fmla="*/ 2147483646 h 1088"/>
              <a:gd name="T8" fmla="*/ 2147483646 w 1088"/>
              <a:gd name="T9" fmla="*/ 0 h 1088"/>
              <a:gd name="T10" fmla="*/ 2147483646 w 1088"/>
              <a:gd name="T11" fmla="*/ 2147483646 h 10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88" h="1088">
                <a:moveTo>
                  <a:pt x="1087" y="544"/>
                </a:moveTo>
                <a:lnTo>
                  <a:pt x="1087" y="544"/>
                </a:lnTo>
                <a:cubicBezTo>
                  <a:pt x="1087" y="842"/>
                  <a:pt x="842" y="1087"/>
                  <a:pt x="544" y="1087"/>
                </a:cubicBezTo>
                <a:cubicBezTo>
                  <a:pt x="245" y="1087"/>
                  <a:pt x="0" y="842"/>
                  <a:pt x="0" y="544"/>
                </a:cubicBezTo>
                <a:cubicBezTo>
                  <a:pt x="0" y="245"/>
                  <a:pt x="245" y="0"/>
                  <a:pt x="544" y="0"/>
                </a:cubicBezTo>
                <a:cubicBezTo>
                  <a:pt x="842" y="0"/>
                  <a:pt x="1087" y="245"/>
                  <a:pt x="1087" y="544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7" name="Freeform 697">
            <a:extLst>
              <a:ext uri="{FF2B5EF4-FFF2-40B4-BE49-F238E27FC236}">
                <a16:creationId xmlns:a16="http://schemas.microsoft.com/office/drawing/2014/main" id="{47ECF21C-BDAF-2E43-BEE5-FDDBB6FA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57" y="9671265"/>
            <a:ext cx="584446" cy="584446"/>
          </a:xfrm>
          <a:custGeom>
            <a:avLst/>
            <a:gdLst>
              <a:gd name="T0" fmla="*/ 2147483646 w 521"/>
              <a:gd name="T1" fmla="*/ 2147483646 h 521"/>
              <a:gd name="T2" fmla="*/ 2147483646 w 521"/>
              <a:gd name="T3" fmla="*/ 2147483646 h 521"/>
              <a:gd name="T4" fmla="*/ 2147483646 w 521"/>
              <a:gd name="T5" fmla="*/ 2147483646 h 521"/>
              <a:gd name="T6" fmla="*/ 0 w 521"/>
              <a:gd name="T7" fmla="*/ 2147483646 h 521"/>
              <a:gd name="T8" fmla="*/ 2147483646 w 521"/>
              <a:gd name="T9" fmla="*/ 2147483646 h 521"/>
              <a:gd name="T10" fmla="*/ 2147483646 w 521"/>
              <a:gd name="T11" fmla="*/ 0 h 521"/>
              <a:gd name="T12" fmla="*/ 2147483646 w 521"/>
              <a:gd name="T13" fmla="*/ 2147483646 h 521"/>
              <a:gd name="T14" fmla="*/ 2147483646 w 521"/>
              <a:gd name="T15" fmla="*/ 2147483646 h 521"/>
              <a:gd name="T16" fmla="*/ 2147483646 w 521"/>
              <a:gd name="T17" fmla="*/ 2147483646 h 521"/>
              <a:gd name="T18" fmla="*/ 2147483646 w 521"/>
              <a:gd name="T19" fmla="*/ 2147483646 h 521"/>
              <a:gd name="T20" fmla="*/ 2147483646 w 521"/>
              <a:gd name="T21" fmla="*/ 1440904260 h 521"/>
              <a:gd name="T22" fmla="*/ 2147483646 w 521"/>
              <a:gd name="T23" fmla="*/ 1440904260 h 521"/>
              <a:gd name="T24" fmla="*/ 1440904260 w 521"/>
              <a:gd name="T25" fmla="*/ 2147483646 h 521"/>
              <a:gd name="T26" fmla="*/ 2147483646 w 521"/>
              <a:gd name="T27" fmla="*/ 2147483646 h 521"/>
              <a:gd name="T28" fmla="*/ 2147483646 w 521"/>
              <a:gd name="T29" fmla="*/ 2147483646 h 521"/>
              <a:gd name="T30" fmla="*/ 2147483646 w 521"/>
              <a:gd name="T31" fmla="*/ 1440904260 h 5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1" h="521">
                <a:moveTo>
                  <a:pt x="260" y="520"/>
                </a:moveTo>
                <a:lnTo>
                  <a:pt x="260" y="520"/>
                </a:lnTo>
                <a:cubicBezTo>
                  <a:pt x="191" y="520"/>
                  <a:pt x="122" y="490"/>
                  <a:pt x="76" y="444"/>
                </a:cubicBezTo>
                <a:cubicBezTo>
                  <a:pt x="23" y="398"/>
                  <a:pt x="0" y="329"/>
                  <a:pt x="0" y="260"/>
                </a:cubicBezTo>
                <a:cubicBezTo>
                  <a:pt x="0" y="191"/>
                  <a:pt x="23" y="122"/>
                  <a:pt x="76" y="77"/>
                </a:cubicBezTo>
                <a:cubicBezTo>
                  <a:pt x="122" y="31"/>
                  <a:pt x="191" y="0"/>
                  <a:pt x="260" y="0"/>
                </a:cubicBezTo>
                <a:cubicBezTo>
                  <a:pt x="329" y="0"/>
                  <a:pt x="390" y="31"/>
                  <a:pt x="444" y="77"/>
                </a:cubicBezTo>
                <a:cubicBezTo>
                  <a:pt x="490" y="122"/>
                  <a:pt x="520" y="191"/>
                  <a:pt x="520" y="260"/>
                </a:cubicBezTo>
                <a:cubicBezTo>
                  <a:pt x="520" y="329"/>
                  <a:pt x="490" y="398"/>
                  <a:pt x="444" y="444"/>
                </a:cubicBezTo>
                <a:cubicBezTo>
                  <a:pt x="390" y="490"/>
                  <a:pt x="329" y="520"/>
                  <a:pt x="260" y="520"/>
                </a:cubicBezTo>
                <a:close/>
                <a:moveTo>
                  <a:pt x="260" y="31"/>
                </a:moveTo>
                <a:lnTo>
                  <a:pt x="260" y="31"/>
                </a:lnTo>
                <a:cubicBezTo>
                  <a:pt x="130" y="31"/>
                  <a:pt x="31" y="138"/>
                  <a:pt x="31" y="260"/>
                </a:cubicBezTo>
                <a:cubicBezTo>
                  <a:pt x="31" y="383"/>
                  <a:pt x="130" y="490"/>
                  <a:pt x="260" y="490"/>
                </a:cubicBezTo>
                <a:cubicBezTo>
                  <a:pt x="383" y="490"/>
                  <a:pt x="490" y="383"/>
                  <a:pt x="490" y="260"/>
                </a:cubicBezTo>
                <a:cubicBezTo>
                  <a:pt x="490" y="138"/>
                  <a:pt x="383" y="31"/>
                  <a:pt x="260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8" name="Freeform 698">
            <a:extLst>
              <a:ext uri="{FF2B5EF4-FFF2-40B4-BE49-F238E27FC236}">
                <a16:creationId xmlns:a16="http://schemas.microsoft.com/office/drawing/2014/main" id="{C438E891-7D37-8E44-AEF4-7137BEE2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555" y="9740606"/>
            <a:ext cx="416046" cy="104010"/>
          </a:xfrm>
          <a:custGeom>
            <a:avLst/>
            <a:gdLst>
              <a:gd name="T0" fmla="*/ 2147483646 w 369"/>
              <a:gd name="T1" fmla="*/ 2147483646 h 93"/>
              <a:gd name="T2" fmla="*/ 2147483646 w 369"/>
              <a:gd name="T3" fmla="*/ 2147483646 h 93"/>
              <a:gd name="T4" fmla="*/ 2147483646 w 369"/>
              <a:gd name="T5" fmla="*/ 2147483646 h 93"/>
              <a:gd name="T6" fmla="*/ 377556132 w 369"/>
              <a:gd name="T7" fmla="*/ 1427839482 h 93"/>
              <a:gd name="T8" fmla="*/ 377556132 w 369"/>
              <a:gd name="T9" fmla="*/ 368524404 h 93"/>
              <a:gd name="T10" fmla="*/ 1085522485 w 369"/>
              <a:gd name="T11" fmla="*/ 368524404 h 93"/>
              <a:gd name="T12" fmla="*/ 2147483646 w 369"/>
              <a:gd name="T13" fmla="*/ 2147483646 h 93"/>
              <a:gd name="T14" fmla="*/ 2147483646 w 369"/>
              <a:gd name="T15" fmla="*/ 368524404 h 93"/>
              <a:gd name="T16" fmla="*/ 2147483646 w 369"/>
              <a:gd name="T17" fmla="*/ 736920479 h 93"/>
              <a:gd name="T18" fmla="*/ 2147483646 w 369"/>
              <a:gd name="T19" fmla="*/ 1750362411 h 93"/>
              <a:gd name="T20" fmla="*/ 2147483646 w 369"/>
              <a:gd name="T21" fmla="*/ 2147483646 h 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9" h="93">
                <a:moveTo>
                  <a:pt x="184" y="92"/>
                </a:moveTo>
                <a:lnTo>
                  <a:pt x="184" y="92"/>
                </a:lnTo>
                <a:cubicBezTo>
                  <a:pt x="115" y="84"/>
                  <a:pt x="62" y="69"/>
                  <a:pt x="8" y="31"/>
                </a:cubicBezTo>
                <a:cubicBezTo>
                  <a:pt x="0" y="31"/>
                  <a:pt x="0" y="16"/>
                  <a:pt x="8" y="8"/>
                </a:cubicBezTo>
                <a:cubicBezTo>
                  <a:pt x="8" y="0"/>
                  <a:pt x="16" y="0"/>
                  <a:pt x="23" y="8"/>
                </a:cubicBezTo>
                <a:cubicBezTo>
                  <a:pt x="69" y="38"/>
                  <a:pt x="123" y="54"/>
                  <a:pt x="184" y="54"/>
                </a:cubicBezTo>
                <a:cubicBezTo>
                  <a:pt x="238" y="61"/>
                  <a:pt x="291" y="38"/>
                  <a:pt x="337" y="8"/>
                </a:cubicBezTo>
                <a:cubicBezTo>
                  <a:pt x="345" y="8"/>
                  <a:pt x="353" y="8"/>
                  <a:pt x="360" y="16"/>
                </a:cubicBezTo>
                <a:cubicBezTo>
                  <a:pt x="368" y="23"/>
                  <a:pt x="360" y="31"/>
                  <a:pt x="360" y="38"/>
                </a:cubicBezTo>
                <a:cubicBezTo>
                  <a:pt x="307" y="69"/>
                  <a:pt x="245" y="92"/>
                  <a:pt x="184" y="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9" name="Freeform 699">
            <a:extLst>
              <a:ext uri="{FF2B5EF4-FFF2-40B4-BE49-F238E27FC236}">
                <a16:creationId xmlns:a16="http://schemas.microsoft.com/office/drawing/2014/main" id="{7DB74261-75E9-0C4A-B871-7FFD6DE2A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555" y="10082357"/>
            <a:ext cx="416046" cy="104013"/>
          </a:xfrm>
          <a:custGeom>
            <a:avLst/>
            <a:gdLst>
              <a:gd name="T0" fmla="*/ 2147483646 w 369"/>
              <a:gd name="T1" fmla="*/ 2147483646 h 93"/>
              <a:gd name="T2" fmla="*/ 2147483646 w 369"/>
              <a:gd name="T3" fmla="*/ 2147483646 h 93"/>
              <a:gd name="T4" fmla="*/ 2147483646 w 369"/>
              <a:gd name="T5" fmla="*/ 2147483646 h 93"/>
              <a:gd name="T6" fmla="*/ 2147483646 w 369"/>
              <a:gd name="T7" fmla="*/ 1750467612 h 93"/>
              <a:gd name="T8" fmla="*/ 1085522485 w 369"/>
              <a:gd name="T9" fmla="*/ 2147483646 h 93"/>
              <a:gd name="T10" fmla="*/ 0 w 369"/>
              <a:gd name="T11" fmla="*/ 2147483646 h 93"/>
              <a:gd name="T12" fmla="*/ 377556132 w 369"/>
              <a:gd name="T13" fmla="*/ 2147483646 h 93"/>
              <a:gd name="T14" fmla="*/ 2147483646 w 369"/>
              <a:gd name="T15" fmla="*/ 368546571 h 93"/>
              <a:gd name="T16" fmla="*/ 2147483646 w 369"/>
              <a:gd name="T17" fmla="*/ 2147483646 h 93"/>
              <a:gd name="T18" fmla="*/ 2147483646 w 369"/>
              <a:gd name="T19" fmla="*/ 2147483646 h 93"/>
              <a:gd name="T20" fmla="*/ 2147483646 w 369"/>
              <a:gd name="T21" fmla="*/ 2147483646 h 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69" h="93">
                <a:moveTo>
                  <a:pt x="345" y="92"/>
                </a:moveTo>
                <a:lnTo>
                  <a:pt x="345" y="92"/>
                </a:lnTo>
                <a:cubicBezTo>
                  <a:pt x="345" y="92"/>
                  <a:pt x="345" y="92"/>
                  <a:pt x="337" y="84"/>
                </a:cubicBezTo>
                <a:cubicBezTo>
                  <a:pt x="291" y="54"/>
                  <a:pt x="238" y="38"/>
                  <a:pt x="184" y="38"/>
                </a:cubicBezTo>
                <a:cubicBezTo>
                  <a:pt x="130" y="38"/>
                  <a:pt x="69" y="54"/>
                  <a:pt x="23" y="84"/>
                </a:cubicBezTo>
                <a:cubicBezTo>
                  <a:pt x="16" y="84"/>
                  <a:pt x="8" y="84"/>
                  <a:pt x="0" y="77"/>
                </a:cubicBezTo>
                <a:cubicBezTo>
                  <a:pt x="0" y="69"/>
                  <a:pt x="0" y="61"/>
                  <a:pt x="8" y="54"/>
                </a:cubicBezTo>
                <a:cubicBezTo>
                  <a:pt x="62" y="23"/>
                  <a:pt x="123" y="0"/>
                  <a:pt x="184" y="8"/>
                </a:cubicBezTo>
                <a:cubicBezTo>
                  <a:pt x="245" y="8"/>
                  <a:pt x="307" y="23"/>
                  <a:pt x="360" y="61"/>
                </a:cubicBezTo>
                <a:cubicBezTo>
                  <a:pt x="360" y="69"/>
                  <a:pt x="368" y="77"/>
                  <a:pt x="360" y="84"/>
                </a:cubicBezTo>
                <a:cubicBezTo>
                  <a:pt x="360" y="84"/>
                  <a:pt x="353" y="92"/>
                  <a:pt x="345" y="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0" name="Freeform 700">
            <a:extLst>
              <a:ext uri="{FF2B5EF4-FFF2-40B4-BE49-F238E27FC236}">
                <a16:creationId xmlns:a16="http://schemas.microsoft.com/office/drawing/2014/main" id="{B9DC5A22-78F8-AC49-A56E-F8D4E497F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57" y="9943675"/>
            <a:ext cx="584446" cy="34672"/>
          </a:xfrm>
          <a:custGeom>
            <a:avLst/>
            <a:gdLst>
              <a:gd name="T0" fmla="*/ 2147483646 w 521"/>
              <a:gd name="T1" fmla="*/ 1382132414 h 31"/>
              <a:gd name="T2" fmla="*/ 2147483646 w 521"/>
              <a:gd name="T3" fmla="*/ 1382132414 h 31"/>
              <a:gd name="T4" fmla="*/ 697182302 w 521"/>
              <a:gd name="T5" fmla="*/ 1382132414 h 31"/>
              <a:gd name="T6" fmla="*/ 0 w 521"/>
              <a:gd name="T7" fmla="*/ 691002038 h 31"/>
              <a:gd name="T8" fmla="*/ 697182302 w 521"/>
              <a:gd name="T9" fmla="*/ 0 h 31"/>
              <a:gd name="T10" fmla="*/ 2147483646 w 521"/>
              <a:gd name="T11" fmla="*/ 0 h 31"/>
              <a:gd name="T12" fmla="*/ 2147483646 w 521"/>
              <a:gd name="T13" fmla="*/ 691002038 h 31"/>
              <a:gd name="T14" fmla="*/ 2147483646 w 521"/>
              <a:gd name="T15" fmla="*/ 138213241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1" h="31">
                <a:moveTo>
                  <a:pt x="505" y="30"/>
                </a:moveTo>
                <a:lnTo>
                  <a:pt x="505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13" y="0"/>
                  <a:pt x="520" y="7"/>
                  <a:pt x="520" y="15"/>
                </a:cubicBezTo>
                <a:cubicBezTo>
                  <a:pt x="520" y="23"/>
                  <a:pt x="513" y="30"/>
                  <a:pt x="505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1" name="Freeform 701">
            <a:extLst>
              <a:ext uri="{FF2B5EF4-FFF2-40B4-BE49-F238E27FC236}">
                <a16:creationId xmlns:a16="http://schemas.microsoft.com/office/drawing/2014/main" id="{2DDD8CE8-ABC1-4646-92BA-A30AC20D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322" y="9671265"/>
            <a:ext cx="198117" cy="584446"/>
          </a:xfrm>
          <a:custGeom>
            <a:avLst/>
            <a:gdLst>
              <a:gd name="T0" fmla="*/ 2147483646 w 178"/>
              <a:gd name="T1" fmla="*/ 2147483646 h 521"/>
              <a:gd name="T2" fmla="*/ 2147483646 w 178"/>
              <a:gd name="T3" fmla="*/ 2147483646 h 521"/>
              <a:gd name="T4" fmla="*/ 2147483646 w 178"/>
              <a:gd name="T5" fmla="*/ 2147483646 h 521"/>
              <a:gd name="T6" fmla="*/ 363212865 w 178"/>
              <a:gd name="T7" fmla="*/ 2147483646 h 521"/>
              <a:gd name="T8" fmla="*/ 2147483646 w 178"/>
              <a:gd name="T9" fmla="*/ 325386401 h 521"/>
              <a:gd name="T10" fmla="*/ 2147483646 w 178"/>
              <a:gd name="T11" fmla="*/ 325386401 h 521"/>
              <a:gd name="T12" fmla="*/ 2147483646 w 178"/>
              <a:gd name="T13" fmla="*/ 1440904260 h 521"/>
              <a:gd name="T14" fmla="*/ 1770631860 w 178"/>
              <a:gd name="T15" fmla="*/ 2147483646 h 521"/>
              <a:gd name="T16" fmla="*/ 2147483646 w 178"/>
              <a:gd name="T17" fmla="*/ 2147483646 h 521"/>
              <a:gd name="T18" fmla="*/ 2147483646 w 178"/>
              <a:gd name="T19" fmla="*/ 2147483646 h 521"/>
              <a:gd name="T20" fmla="*/ 2147483646 w 178"/>
              <a:gd name="T21" fmla="*/ 2147483646 h 5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8" h="521">
                <a:moveTo>
                  <a:pt x="146" y="520"/>
                </a:moveTo>
                <a:lnTo>
                  <a:pt x="146" y="520"/>
                </a:lnTo>
                <a:cubicBezTo>
                  <a:pt x="146" y="520"/>
                  <a:pt x="138" y="520"/>
                  <a:pt x="138" y="513"/>
                </a:cubicBezTo>
                <a:cubicBezTo>
                  <a:pt x="46" y="444"/>
                  <a:pt x="0" y="352"/>
                  <a:pt x="8" y="260"/>
                </a:cubicBezTo>
                <a:cubicBezTo>
                  <a:pt x="8" y="168"/>
                  <a:pt x="62" y="77"/>
                  <a:pt x="146" y="7"/>
                </a:cubicBezTo>
                <a:cubicBezTo>
                  <a:pt x="154" y="0"/>
                  <a:pt x="169" y="0"/>
                  <a:pt x="169" y="7"/>
                </a:cubicBezTo>
                <a:cubicBezTo>
                  <a:pt x="177" y="15"/>
                  <a:pt x="177" y="23"/>
                  <a:pt x="169" y="31"/>
                </a:cubicBezTo>
                <a:cubicBezTo>
                  <a:pt x="85" y="99"/>
                  <a:pt x="39" y="176"/>
                  <a:pt x="39" y="260"/>
                </a:cubicBezTo>
                <a:cubicBezTo>
                  <a:pt x="39" y="344"/>
                  <a:pt x="77" y="421"/>
                  <a:pt x="161" y="490"/>
                </a:cubicBezTo>
                <a:cubicBezTo>
                  <a:pt x="169" y="497"/>
                  <a:pt x="169" y="505"/>
                  <a:pt x="161" y="513"/>
                </a:cubicBezTo>
                <a:cubicBezTo>
                  <a:pt x="161" y="520"/>
                  <a:pt x="154" y="520"/>
                  <a:pt x="146" y="5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2" name="Freeform 702">
            <a:extLst>
              <a:ext uri="{FF2B5EF4-FFF2-40B4-BE49-F238E27FC236}">
                <a16:creationId xmlns:a16="http://schemas.microsoft.com/office/drawing/2014/main" id="{1CFC0C5F-23E8-EF47-A631-3FB87C17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861" y="9671265"/>
            <a:ext cx="198117" cy="584446"/>
          </a:xfrm>
          <a:custGeom>
            <a:avLst/>
            <a:gdLst>
              <a:gd name="T0" fmla="*/ 1061958573 w 177"/>
              <a:gd name="T1" fmla="*/ 2147483646 h 521"/>
              <a:gd name="T2" fmla="*/ 1061958573 w 177"/>
              <a:gd name="T3" fmla="*/ 2147483646 h 521"/>
              <a:gd name="T4" fmla="*/ 369388110 w 177"/>
              <a:gd name="T5" fmla="*/ 2147483646 h 521"/>
              <a:gd name="T6" fmla="*/ 369388110 w 177"/>
              <a:gd name="T7" fmla="*/ 2147483646 h 521"/>
              <a:gd name="T8" fmla="*/ 2147483646 w 177"/>
              <a:gd name="T9" fmla="*/ 2147483646 h 521"/>
              <a:gd name="T10" fmla="*/ 1061958573 w 177"/>
              <a:gd name="T11" fmla="*/ 1440904260 h 521"/>
              <a:gd name="T12" fmla="*/ 1061958573 w 177"/>
              <a:gd name="T13" fmla="*/ 325386401 h 521"/>
              <a:gd name="T14" fmla="*/ 1800863229 w 177"/>
              <a:gd name="T15" fmla="*/ 325386401 h 521"/>
              <a:gd name="T16" fmla="*/ 2147483646 w 177"/>
              <a:gd name="T17" fmla="*/ 2147483646 h 521"/>
              <a:gd name="T18" fmla="*/ 1431346325 w 177"/>
              <a:gd name="T19" fmla="*/ 2147483646 h 521"/>
              <a:gd name="T20" fmla="*/ 1061958573 w 177"/>
              <a:gd name="T21" fmla="*/ 2147483646 h 5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77" h="521">
                <a:moveTo>
                  <a:pt x="23" y="520"/>
                </a:moveTo>
                <a:lnTo>
                  <a:pt x="23" y="520"/>
                </a:lnTo>
                <a:cubicBezTo>
                  <a:pt x="16" y="520"/>
                  <a:pt x="16" y="520"/>
                  <a:pt x="8" y="513"/>
                </a:cubicBezTo>
                <a:cubicBezTo>
                  <a:pt x="0" y="505"/>
                  <a:pt x="8" y="497"/>
                  <a:pt x="8" y="490"/>
                </a:cubicBezTo>
                <a:cubicBezTo>
                  <a:pt x="92" y="421"/>
                  <a:pt x="138" y="344"/>
                  <a:pt x="146" y="260"/>
                </a:cubicBezTo>
                <a:cubicBezTo>
                  <a:pt x="146" y="176"/>
                  <a:pt x="107" y="99"/>
                  <a:pt x="23" y="31"/>
                </a:cubicBezTo>
                <a:cubicBezTo>
                  <a:pt x="16" y="23"/>
                  <a:pt x="16" y="15"/>
                  <a:pt x="23" y="7"/>
                </a:cubicBezTo>
                <a:cubicBezTo>
                  <a:pt x="23" y="0"/>
                  <a:pt x="39" y="0"/>
                  <a:pt x="39" y="7"/>
                </a:cubicBezTo>
                <a:cubicBezTo>
                  <a:pt x="130" y="84"/>
                  <a:pt x="176" y="168"/>
                  <a:pt x="176" y="260"/>
                </a:cubicBezTo>
                <a:cubicBezTo>
                  <a:pt x="176" y="352"/>
                  <a:pt x="123" y="444"/>
                  <a:pt x="31" y="520"/>
                </a:cubicBezTo>
                <a:lnTo>
                  <a:pt x="23" y="5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" name="Freeform 703">
            <a:extLst>
              <a:ext uri="{FF2B5EF4-FFF2-40B4-BE49-F238E27FC236}">
                <a16:creationId xmlns:a16="http://schemas.microsoft.com/office/drawing/2014/main" id="{202DD5DC-7083-3B47-8C8B-6CFC750C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560" y="4946169"/>
            <a:ext cx="128776" cy="396234"/>
          </a:xfrm>
          <a:custGeom>
            <a:avLst/>
            <a:gdLst>
              <a:gd name="T0" fmla="*/ 2147483646 w 116"/>
              <a:gd name="T1" fmla="*/ 2147483646 h 352"/>
              <a:gd name="T2" fmla="*/ 2147483646 w 116"/>
              <a:gd name="T3" fmla="*/ 2147483646 h 352"/>
              <a:gd name="T4" fmla="*/ 360450661 w 116"/>
              <a:gd name="T5" fmla="*/ 2147483646 h 352"/>
              <a:gd name="T6" fmla="*/ 0 w 116"/>
              <a:gd name="T7" fmla="*/ 2147483646 h 352"/>
              <a:gd name="T8" fmla="*/ 1396476645 w 116"/>
              <a:gd name="T9" fmla="*/ 2147483646 h 352"/>
              <a:gd name="T10" fmla="*/ 1396476645 w 116"/>
              <a:gd name="T11" fmla="*/ 2147483646 h 352"/>
              <a:gd name="T12" fmla="*/ 1711855006 w 116"/>
              <a:gd name="T13" fmla="*/ 2147483646 h 352"/>
              <a:gd name="T14" fmla="*/ 2147483646 w 116"/>
              <a:gd name="T15" fmla="*/ 2147483646 h 352"/>
              <a:gd name="T16" fmla="*/ 2147483646 w 116"/>
              <a:gd name="T17" fmla="*/ 2147483646 h 352"/>
              <a:gd name="T18" fmla="*/ 2147483646 w 116"/>
              <a:gd name="T19" fmla="*/ 2147483646 h 352"/>
              <a:gd name="T20" fmla="*/ 2147483646 w 116"/>
              <a:gd name="T21" fmla="*/ 704498224 h 352"/>
              <a:gd name="T22" fmla="*/ 2147483646 w 116"/>
              <a:gd name="T23" fmla="*/ 0 h 352"/>
              <a:gd name="T24" fmla="*/ 2147483646 w 116"/>
              <a:gd name="T25" fmla="*/ 0 h 352"/>
              <a:gd name="T26" fmla="*/ 2147483646 w 116"/>
              <a:gd name="T27" fmla="*/ 704498224 h 352"/>
              <a:gd name="T28" fmla="*/ 2147483646 w 116"/>
              <a:gd name="T29" fmla="*/ 2147483646 h 352"/>
              <a:gd name="T30" fmla="*/ 2147483646 w 116"/>
              <a:gd name="T31" fmla="*/ 2147483646 h 352"/>
              <a:gd name="T32" fmla="*/ 2147483646 w 116"/>
              <a:gd name="T33" fmla="*/ 2147483646 h 35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352">
                <a:moveTo>
                  <a:pt x="61" y="351"/>
                </a:moveTo>
                <a:lnTo>
                  <a:pt x="61" y="351"/>
                </a:lnTo>
                <a:cubicBezTo>
                  <a:pt x="38" y="351"/>
                  <a:pt x="15" y="336"/>
                  <a:pt x="8" y="321"/>
                </a:cubicBezTo>
                <a:cubicBezTo>
                  <a:pt x="0" y="306"/>
                  <a:pt x="0" y="290"/>
                  <a:pt x="0" y="290"/>
                </a:cubicBezTo>
                <a:cubicBezTo>
                  <a:pt x="31" y="290"/>
                  <a:pt x="31" y="290"/>
                  <a:pt x="31" y="290"/>
                </a:cubicBezTo>
                <a:cubicBezTo>
                  <a:pt x="31" y="290"/>
                  <a:pt x="31" y="298"/>
                  <a:pt x="38" y="306"/>
                </a:cubicBezTo>
                <a:cubicBezTo>
                  <a:pt x="38" y="313"/>
                  <a:pt x="46" y="313"/>
                  <a:pt x="61" y="313"/>
                </a:cubicBezTo>
                <a:cubicBezTo>
                  <a:pt x="76" y="313"/>
                  <a:pt x="76" y="313"/>
                  <a:pt x="76" y="306"/>
                </a:cubicBezTo>
                <a:cubicBezTo>
                  <a:pt x="84" y="298"/>
                  <a:pt x="84" y="290"/>
                  <a:pt x="84" y="290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7"/>
                  <a:pt x="92" y="0"/>
                  <a:pt x="99" y="0"/>
                </a:cubicBezTo>
                <a:cubicBezTo>
                  <a:pt x="107" y="0"/>
                  <a:pt x="115" y="7"/>
                  <a:pt x="115" y="15"/>
                </a:cubicBezTo>
                <a:cubicBezTo>
                  <a:pt x="115" y="290"/>
                  <a:pt x="115" y="290"/>
                  <a:pt x="115" y="290"/>
                </a:cubicBezTo>
                <a:cubicBezTo>
                  <a:pt x="115" y="290"/>
                  <a:pt x="115" y="306"/>
                  <a:pt x="107" y="321"/>
                </a:cubicBezTo>
                <a:cubicBezTo>
                  <a:pt x="99" y="336"/>
                  <a:pt x="84" y="351"/>
                  <a:pt x="61" y="3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4" name="Freeform 704">
            <a:extLst>
              <a:ext uri="{FF2B5EF4-FFF2-40B4-BE49-F238E27FC236}">
                <a16:creationId xmlns:a16="http://schemas.microsoft.com/office/drawing/2014/main" id="{2782BAF8-D6BD-E244-BE85-07268166F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147" y="4807487"/>
            <a:ext cx="772657" cy="198117"/>
          </a:xfrm>
          <a:custGeom>
            <a:avLst/>
            <a:gdLst>
              <a:gd name="T0" fmla="*/ 2147483646 w 690"/>
              <a:gd name="T1" fmla="*/ 2147483646 h 177"/>
              <a:gd name="T2" fmla="*/ 2147483646 w 690"/>
              <a:gd name="T3" fmla="*/ 2147483646 h 177"/>
              <a:gd name="T4" fmla="*/ 2147483646 w 690"/>
              <a:gd name="T5" fmla="*/ 2147483646 h 177"/>
              <a:gd name="T6" fmla="*/ 2147483646 w 690"/>
              <a:gd name="T7" fmla="*/ 2147483646 h 177"/>
              <a:gd name="T8" fmla="*/ 2147483646 w 690"/>
              <a:gd name="T9" fmla="*/ 2147483646 h 177"/>
              <a:gd name="T10" fmla="*/ 2147483646 w 690"/>
              <a:gd name="T11" fmla="*/ 2147483646 h 177"/>
              <a:gd name="T12" fmla="*/ 2147483646 w 690"/>
              <a:gd name="T13" fmla="*/ 2147483646 h 177"/>
              <a:gd name="T14" fmla="*/ 2147483646 w 690"/>
              <a:gd name="T15" fmla="*/ 2147483646 h 177"/>
              <a:gd name="T16" fmla="*/ 2147483646 w 690"/>
              <a:gd name="T17" fmla="*/ 2147483646 h 177"/>
              <a:gd name="T18" fmla="*/ 693559258 w 690"/>
              <a:gd name="T19" fmla="*/ 2147483646 h 177"/>
              <a:gd name="T20" fmla="*/ 0 w 690"/>
              <a:gd name="T21" fmla="*/ 2147483646 h 177"/>
              <a:gd name="T22" fmla="*/ 369837998 w 690"/>
              <a:gd name="T23" fmla="*/ 2147483646 h 177"/>
              <a:gd name="T24" fmla="*/ 2147483646 w 690"/>
              <a:gd name="T25" fmla="*/ 2147483646 h 177"/>
              <a:gd name="T26" fmla="*/ 2147483646 w 690"/>
              <a:gd name="T27" fmla="*/ 0 h 177"/>
              <a:gd name="T28" fmla="*/ 2147483646 w 690"/>
              <a:gd name="T29" fmla="*/ 2147483646 h 177"/>
              <a:gd name="T30" fmla="*/ 2147483646 w 690"/>
              <a:gd name="T31" fmla="*/ 2147483646 h 177"/>
              <a:gd name="T32" fmla="*/ 2147483646 w 690"/>
              <a:gd name="T33" fmla="*/ 2147483646 h 177"/>
              <a:gd name="T34" fmla="*/ 2147483646 w 690"/>
              <a:gd name="T35" fmla="*/ 2147483646 h 177"/>
              <a:gd name="T36" fmla="*/ 2147483646 w 690"/>
              <a:gd name="T37" fmla="*/ 2147483646 h 177"/>
              <a:gd name="T38" fmla="*/ 2147483646 w 690"/>
              <a:gd name="T39" fmla="*/ 2147483646 h 177"/>
              <a:gd name="T40" fmla="*/ 2147483646 w 690"/>
              <a:gd name="T41" fmla="*/ 2147483646 h 177"/>
              <a:gd name="T42" fmla="*/ 2147483646 w 690"/>
              <a:gd name="T43" fmla="*/ 2147483646 h 177"/>
              <a:gd name="T44" fmla="*/ 2147483646 w 690"/>
              <a:gd name="T45" fmla="*/ 2147483646 h 177"/>
              <a:gd name="T46" fmla="*/ 2147483646 w 690"/>
              <a:gd name="T47" fmla="*/ 2147483646 h 177"/>
              <a:gd name="T48" fmla="*/ 2147483646 w 690"/>
              <a:gd name="T49" fmla="*/ 2147483646 h 177"/>
              <a:gd name="T50" fmla="*/ 2147483646 w 690"/>
              <a:gd name="T51" fmla="*/ 2147483646 h 177"/>
              <a:gd name="T52" fmla="*/ 2147483646 w 690"/>
              <a:gd name="T53" fmla="*/ 2147483646 h 177"/>
              <a:gd name="T54" fmla="*/ 2147483646 w 690"/>
              <a:gd name="T55" fmla="*/ 2147483646 h 177"/>
              <a:gd name="T56" fmla="*/ 2147483646 w 690"/>
              <a:gd name="T57" fmla="*/ 2147483646 h 177"/>
              <a:gd name="T58" fmla="*/ 2147483646 w 690"/>
              <a:gd name="T59" fmla="*/ 2147483646 h 177"/>
              <a:gd name="T60" fmla="*/ 2147483646 w 690"/>
              <a:gd name="T61" fmla="*/ 1754657472 h 177"/>
              <a:gd name="T62" fmla="*/ 2147483646 w 690"/>
              <a:gd name="T63" fmla="*/ 2147483646 h 177"/>
              <a:gd name="T64" fmla="*/ 2147483646 w 690"/>
              <a:gd name="T65" fmla="*/ 2147483646 h 177"/>
              <a:gd name="T66" fmla="*/ 2147483646 w 690"/>
              <a:gd name="T67" fmla="*/ 2147483646 h 177"/>
              <a:gd name="T68" fmla="*/ 2147483646 w 690"/>
              <a:gd name="T69" fmla="*/ 2147483646 h 177"/>
              <a:gd name="T70" fmla="*/ 2147483646 w 690"/>
              <a:gd name="T71" fmla="*/ 2147483646 h 177"/>
              <a:gd name="T72" fmla="*/ 2147483646 w 690"/>
              <a:gd name="T73" fmla="*/ 2147483646 h 17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90" h="177">
                <a:moveTo>
                  <a:pt x="551" y="176"/>
                </a:moveTo>
                <a:lnTo>
                  <a:pt x="551" y="176"/>
                </a:lnTo>
                <a:cubicBezTo>
                  <a:pt x="551" y="176"/>
                  <a:pt x="551" y="176"/>
                  <a:pt x="543" y="176"/>
                </a:cubicBezTo>
                <a:cubicBezTo>
                  <a:pt x="513" y="168"/>
                  <a:pt x="413" y="145"/>
                  <a:pt x="344" y="145"/>
                </a:cubicBezTo>
                <a:cubicBezTo>
                  <a:pt x="276" y="145"/>
                  <a:pt x="176" y="168"/>
                  <a:pt x="145" y="176"/>
                </a:cubicBezTo>
                <a:cubicBezTo>
                  <a:pt x="130" y="176"/>
                  <a:pt x="123" y="176"/>
                  <a:pt x="115" y="161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92" y="145"/>
                  <a:pt x="92" y="145"/>
                  <a:pt x="92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8" y="145"/>
                  <a:pt x="8" y="145"/>
                  <a:pt x="0" y="138"/>
                </a:cubicBezTo>
                <a:cubicBezTo>
                  <a:pt x="0" y="130"/>
                  <a:pt x="0" y="123"/>
                  <a:pt x="8" y="115"/>
                </a:cubicBezTo>
                <a:cubicBezTo>
                  <a:pt x="8" y="115"/>
                  <a:pt x="54" y="92"/>
                  <a:pt x="115" y="61"/>
                </a:cubicBezTo>
                <a:cubicBezTo>
                  <a:pt x="168" y="31"/>
                  <a:pt x="260" y="0"/>
                  <a:pt x="344" y="0"/>
                </a:cubicBezTo>
                <a:cubicBezTo>
                  <a:pt x="436" y="0"/>
                  <a:pt x="520" y="31"/>
                  <a:pt x="574" y="61"/>
                </a:cubicBezTo>
                <a:cubicBezTo>
                  <a:pt x="635" y="92"/>
                  <a:pt x="681" y="115"/>
                  <a:pt x="681" y="115"/>
                </a:cubicBezTo>
                <a:cubicBezTo>
                  <a:pt x="689" y="123"/>
                  <a:pt x="689" y="130"/>
                  <a:pt x="689" y="138"/>
                </a:cubicBezTo>
                <a:cubicBezTo>
                  <a:pt x="681" y="145"/>
                  <a:pt x="681" y="145"/>
                  <a:pt x="674" y="145"/>
                </a:cubicBezTo>
                <a:cubicBezTo>
                  <a:pt x="597" y="145"/>
                  <a:pt x="597" y="145"/>
                  <a:pt x="597" y="145"/>
                </a:cubicBezTo>
                <a:cubicBezTo>
                  <a:pt x="582" y="161"/>
                  <a:pt x="582" y="161"/>
                  <a:pt x="582" y="161"/>
                </a:cubicBezTo>
                <a:cubicBezTo>
                  <a:pt x="574" y="168"/>
                  <a:pt x="566" y="176"/>
                  <a:pt x="551" y="176"/>
                </a:cubicBezTo>
                <a:close/>
                <a:moveTo>
                  <a:pt x="344" y="115"/>
                </a:moveTo>
                <a:lnTo>
                  <a:pt x="344" y="115"/>
                </a:lnTo>
                <a:cubicBezTo>
                  <a:pt x="413" y="115"/>
                  <a:pt x="513" y="138"/>
                  <a:pt x="551" y="145"/>
                </a:cubicBezTo>
                <a:cubicBezTo>
                  <a:pt x="551" y="145"/>
                  <a:pt x="559" y="145"/>
                  <a:pt x="559" y="138"/>
                </a:cubicBezTo>
                <a:cubicBezTo>
                  <a:pt x="574" y="123"/>
                  <a:pt x="574" y="123"/>
                  <a:pt x="574" y="123"/>
                </a:cubicBezTo>
                <a:cubicBezTo>
                  <a:pt x="582" y="123"/>
                  <a:pt x="589" y="115"/>
                  <a:pt x="597" y="115"/>
                </a:cubicBezTo>
                <a:cubicBezTo>
                  <a:pt x="612" y="115"/>
                  <a:pt x="612" y="115"/>
                  <a:pt x="612" y="115"/>
                </a:cubicBezTo>
                <a:cubicBezTo>
                  <a:pt x="597" y="107"/>
                  <a:pt x="582" y="100"/>
                  <a:pt x="566" y="92"/>
                </a:cubicBezTo>
                <a:cubicBezTo>
                  <a:pt x="513" y="61"/>
                  <a:pt x="429" y="38"/>
                  <a:pt x="344" y="38"/>
                </a:cubicBezTo>
                <a:cubicBezTo>
                  <a:pt x="245" y="38"/>
                  <a:pt x="138" y="84"/>
                  <a:pt x="77" y="115"/>
                </a:cubicBezTo>
                <a:cubicBezTo>
                  <a:pt x="92" y="115"/>
                  <a:pt x="92" y="115"/>
                  <a:pt x="92" y="115"/>
                </a:cubicBezTo>
                <a:cubicBezTo>
                  <a:pt x="100" y="115"/>
                  <a:pt x="115" y="123"/>
                  <a:pt x="115" y="123"/>
                </a:cubicBezTo>
                <a:cubicBezTo>
                  <a:pt x="130" y="138"/>
                  <a:pt x="130" y="138"/>
                  <a:pt x="130" y="138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76" y="138"/>
                  <a:pt x="276" y="115"/>
                  <a:pt x="344" y="1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5" name="Freeform 705">
            <a:extLst>
              <a:ext uri="{FF2B5EF4-FFF2-40B4-BE49-F238E27FC236}">
                <a16:creationId xmlns:a16="http://schemas.microsoft.com/office/drawing/2014/main" id="{ED220F9B-D118-ED48-B37F-9CB78BEC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664" y="4792627"/>
            <a:ext cx="34672" cy="59435"/>
          </a:xfrm>
          <a:custGeom>
            <a:avLst/>
            <a:gdLst>
              <a:gd name="T0" fmla="*/ 628227614 w 32"/>
              <a:gd name="T1" fmla="*/ 2147483646 h 54"/>
              <a:gd name="T2" fmla="*/ 628227614 w 32"/>
              <a:gd name="T3" fmla="*/ 2147483646 h 54"/>
              <a:gd name="T4" fmla="*/ 628227614 w 32"/>
              <a:gd name="T5" fmla="*/ 2147483646 h 54"/>
              <a:gd name="T6" fmla="*/ 0 w 32"/>
              <a:gd name="T7" fmla="*/ 1317077136 h 54"/>
              <a:gd name="T8" fmla="*/ 0 w 32"/>
              <a:gd name="T9" fmla="*/ 658600833 h 54"/>
              <a:gd name="T10" fmla="*/ 628227614 w 32"/>
              <a:gd name="T11" fmla="*/ 0 h 54"/>
              <a:gd name="T12" fmla="*/ 628227614 w 32"/>
              <a:gd name="T13" fmla="*/ 0 h 54"/>
              <a:gd name="T14" fmla="*/ 1298425556 w 32"/>
              <a:gd name="T15" fmla="*/ 658600833 h 54"/>
              <a:gd name="T16" fmla="*/ 1298425556 w 32"/>
              <a:gd name="T17" fmla="*/ 1668405703 h 54"/>
              <a:gd name="T18" fmla="*/ 628227614 w 32"/>
              <a:gd name="T19" fmla="*/ 2147483646 h 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" h="54">
                <a:moveTo>
                  <a:pt x="15" y="53"/>
                </a:moveTo>
                <a:lnTo>
                  <a:pt x="15" y="53"/>
                </a:lnTo>
                <a:cubicBezTo>
                  <a:pt x="8" y="53"/>
                  <a:pt x="0" y="46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8" y="0"/>
                  <a:pt x="15" y="0"/>
                </a:cubicBezTo>
                <a:cubicBezTo>
                  <a:pt x="23" y="0"/>
                  <a:pt x="31" y="7"/>
                  <a:pt x="31" y="15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46"/>
                  <a:pt x="23" y="53"/>
                  <a:pt x="1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6" name="Freeform 706">
            <a:extLst>
              <a:ext uri="{FF2B5EF4-FFF2-40B4-BE49-F238E27FC236}">
                <a16:creationId xmlns:a16="http://schemas.microsoft.com/office/drawing/2014/main" id="{9A639B4A-5F47-584A-B662-BEB4130E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45" y="7962503"/>
            <a:ext cx="267458" cy="663693"/>
          </a:xfrm>
          <a:custGeom>
            <a:avLst/>
            <a:gdLst>
              <a:gd name="T0" fmla="*/ 2147483646 w 238"/>
              <a:gd name="T1" fmla="*/ 2147483646 h 590"/>
              <a:gd name="T2" fmla="*/ 2147483646 w 238"/>
              <a:gd name="T3" fmla="*/ 2147483646 h 590"/>
              <a:gd name="T4" fmla="*/ 1775699005 w 238"/>
              <a:gd name="T5" fmla="*/ 2147483646 h 590"/>
              <a:gd name="T6" fmla="*/ 1074734325 w 238"/>
              <a:gd name="T7" fmla="*/ 2147483646 h 590"/>
              <a:gd name="T8" fmla="*/ 700964680 w 238"/>
              <a:gd name="T9" fmla="*/ 2147483646 h 590"/>
              <a:gd name="T10" fmla="*/ 2147483646 w 238"/>
              <a:gd name="T11" fmla="*/ 1827886434 h 590"/>
              <a:gd name="T12" fmla="*/ 2147483646 w 238"/>
              <a:gd name="T13" fmla="*/ 749952253 h 590"/>
              <a:gd name="T14" fmla="*/ 2147483646 w 238"/>
              <a:gd name="T15" fmla="*/ 0 h 590"/>
              <a:gd name="T16" fmla="*/ 2147483646 w 238"/>
              <a:gd name="T17" fmla="*/ 0 h 590"/>
              <a:gd name="T18" fmla="*/ 2147483646 w 238"/>
              <a:gd name="T19" fmla="*/ 749952253 h 590"/>
              <a:gd name="T20" fmla="*/ 2147483646 w 238"/>
              <a:gd name="T21" fmla="*/ 1078064340 h 590"/>
              <a:gd name="T22" fmla="*/ 2147483646 w 238"/>
              <a:gd name="T23" fmla="*/ 2147483646 h 590"/>
              <a:gd name="T24" fmla="*/ 2147483646 w 238"/>
              <a:gd name="T25" fmla="*/ 2147483646 h 590"/>
              <a:gd name="T26" fmla="*/ 2147483646 w 238"/>
              <a:gd name="T27" fmla="*/ 2147483646 h 590"/>
              <a:gd name="T28" fmla="*/ 2147483646 w 238"/>
              <a:gd name="T29" fmla="*/ 2147483646 h 590"/>
              <a:gd name="T30" fmla="*/ 2147483646 w 238"/>
              <a:gd name="T31" fmla="*/ 2147483646 h 590"/>
              <a:gd name="T32" fmla="*/ 2147483646 w 238"/>
              <a:gd name="T33" fmla="*/ 2147483646 h 590"/>
              <a:gd name="T34" fmla="*/ 2147483646 w 238"/>
              <a:gd name="T35" fmla="*/ 2147483646 h 590"/>
              <a:gd name="T36" fmla="*/ 2147483646 w 238"/>
              <a:gd name="T37" fmla="*/ 2147483646 h 590"/>
              <a:gd name="T38" fmla="*/ 2147483646 w 238"/>
              <a:gd name="T39" fmla="*/ 2147483646 h 590"/>
              <a:gd name="T40" fmla="*/ 2147483646 w 238"/>
              <a:gd name="T41" fmla="*/ 2147483646 h 590"/>
              <a:gd name="T42" fmla="*/ 2147483646 w 238"/>
              <a:gd name="T43" fmla="*/ 2147483646 h 590"/>
              <a:gd name="T44" fmla="*/ 2147483646 w 238"/>
              <a:gd name="T45" fmla="*/ 2147483646 h 59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8" h="590">
                <a:moveTo>
                  <a:pt x="191" y="589"/>
                </a:moveTo>
                <a:lnTo>
                  <a:pt x="191" y="589"/>
                </a:lnTo>
                <a:cubicBezTo>
                  <a:pt x="38" y="589"/>
                  <a:pt x="38" y="589"/>
                  <a:pt x="38" y="589"/>
                </a:cubicBezTo>
                <a:cubicBezTo>
                  <a:pt x="31" y="589"/>
                  <a:pt x="23" y="582"/>
                  <a:pt x="23" y="574"/>
                </a:cubicBezTo>
                <a:cubicBezTo>
                  <a:pt x="15" y="406"/>
                  <a:pt x="15" y="406"/>
                  <a:pt x="15" y="406"/>
                </a:cubicBezTo>
                <a:cubicBezTo>
                  <a:pt x="0" y="283"/>
                  <a:pt x="31" y="161"/>
                  <a:pt x="92" y="39"/>
                </a:cubicBezTo>
                <a:cubicBezTo>
                  <a:pt x="99" y="16"/>
                  <a:pt x="99" y="16"/>
                  <a:pt x="99" y="16"/>
                </a:cubicBezTo>
                <a:cubicBezTo>
                  <a:pt x="107" y="8"/>
                  <a:pt x="107" y="0"/>
                  <a:pt x="115" y="0"/>
                </a:cubicBezTo>
                <a:cubicBezTo>
                  <a:pt x="122" y="0"/>
                  <a:pt x="130" y="8"/>
                  <a:pt x="130" y="16"/>
                </a:cubicBezTo>
                <a:cubicBezTo>
                  <a:pt x="138" y="23"/>
                  <a:pt x="138" y="23"/>
                  <a:pt x="138" y="23"/>
                </a:cubicBezTo>
                <a:cubicBezTo>
                  <a:pt x="207" y="146"/>
                  <a:pt x="237" y="283"/>
                  <a:pt x="222" y="421"/>
                </a:cubicBezTo>
                <a:cubicBezTo>
                  <a:pt x="207" y="421"/>
                  <a:pt x="207" y="421"/>
                  <a:pt x="207" y="421"/>
                </a:cubicBezTo>
                <a:cubicBezTo>
                  <a:pt x="222" y="421"/>
                  <a:pt x="222" y="421"/>
                  <a:pt x="222" y="421"/>
                </a:cubicBezTo>
                <a:cubicBezTo>
                  <a:pt x="207" y="574"/>
                  <a:pt x="207" y="574"/>
                  <a:pt x="207" y="574"/>
                </a:cubicBezTo>
                <a:cubicBezTo>
                  <a:pt x="207" y="582"/>
                  <a:pt x="199" y="589"/>
                  <a:pt x="191" y="589"/>
                </a:cubicBezTo>
                <a:close/>
                <a:moveTo>
                  <a:pt x="54" y="559"/>
                </a:moveTo>
                <a:lnTo>
                  <a:pt x="54" y="559"/>
                </a:lnTo>
                <a:cubicBezTo>
                  <a:pt x="176" y="559"/>
                  <a:pt x="176" y="559"/>
                  <a:pt x="176" y="559"/>
                </a:cubicBezTo>
                <a:cubicBezTo>
                  <a:pt x="191" y="421"/>
                  <a:pt x="191" y="421"/>
                  <a:pt x="191" y="421"/>
                </a:cubicBezTo>
                <a:cubicBezTo>
                  <a:pt x="199" y="291"/>
                  <a:pt x="176" y="169"/>
                  <a:pt x="115" y="54"/>
                </a:cubicBezTo>
                <a:cubicBezTo>
                  <a:pt x="61" y="169"/>
                  <a:pt x="31" y="283"/>
                  <a:pt x="46" y="398"/>
                </a:cubicBezTo>
                <a:lnTo>
                  <a:pt x="54" y="5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7" name="Freeform 707">
            <a:extLst>
              <a:ext uri="{FF2B5EF4-FFF2-40B4-BE49-F238E27FC236}">
                <a16:creationId xmlns:a16="http://schemas.microsoft.com/office/drawing/2014/main" id="{9971C05F-D4E6-D14A-824B-728B1387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662" y="8447890"/>
            <a:ext cx="128776" cy="287270"/>
          </a:xfrm>
          <a:custGeom>
            <a:avLst/>
            <a:gdLst>
              <a:gd name="T0" fmla="*/ 2147483646 w 116"/>
              <a:gd name="T1" fmla="*/ 2147483646 h 254"/>
              <a:gd name="T2" fmla="*/ 2147483646 w 116"/>
              <a:gd name="T3" fmla="*/ 2147483646 h 254"/>
              <a:gd name="T4" fmla="*/ 2147483646 w 116"/>
              <a:gd name="T5" fmla="*/ 2147483646 h 254"/>
              <a:gd name="T6" fmla="*/ 0 w 116"/>
              <a:gd name="T7" fmla="*/ 2147483646 h 254"/>
              <a:gd name="T8" fmla="*/ 360450661 w 116"/>
              <a:gd name="T9" fmla="*/ 2147483646 h 254"/>
              <a:gd name="T10" fmla="*/ 1396476645 w 116"/>
              <a:gd name="T11" fmla="*/ 2147483646 h 254"/>
              <a:gd name="T12" fmla="*/ 2147483646 w 116"/>
              <a:gd name="T13" fmla="*/ 2147483646 h 254"/>
              <a:gd name="T14" fmla="*/ 2147483646 w 116"/>
              <a:gd name="T15" fmla="*/ 2147483646 h 254"/>
              <a:gd name="T16" fmla="*/ 675702350 w 116"/>
              <a:gd name="T17" fmla="*/ 1095665313 h 254"/>
              <a:gd name="T18" fmla="*/ 1036152656 w 116"/>
              <a:gd name="T19" fmla="*/ 0 h 254"/>
              <a:gd name="T20" fmla="*/ 1711855006 w 116"/>
              <a:gd name="T21" fmla="*/ 381078125 h 254"/>
              <a:gd name="T22" fmla="*/ 2147483646 w 116"/>
              <a:gd name="T23" fmla="*/ 2147483646 h 254"/>
              <a:gd name="T24" fmla="*/ 2147483646 w 116"/>
              <a:gd name="T25" fmla="*/ 2147483646 h 254"/>
              <a:gd name="T26" fmla="*/ 2147483646 w 116"/>
              <a:gd name="T27" fmla="*/ 2147483646 h 254"/>
              <a:gd name="T28" fmla="*/ 2147483646 w 116"/>
              <a:gd name="T29" fmla="*/ 2147483646 h 254"/>
              <a:gd name="T30" fmla="*/ 2147483646 w 116"/>
              <a:gd name="T31" fmla="*/ 2147483646 h 2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6" h="254">
                <a:moveTo>
                  <a:pt x="99" y="253"/>
                </a:moveTo>
                <a:lnTo>
                  <a:pt x="99" y="253"/>
                </a:lnTo>
                <a:cubicBezTo>
                  <a:pt x="92" y="253"/>
                  <a:pt x="92" y="253"/>
                  <a:pt x="84" y="245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1"/>
                  <a:pt x="0" y="123"/>
                  <a:pt x="8" y="115"/>
                </a:cubicBezTo>
                <a:cubicBezTo>
                  <a:pt x="15" y="115"/>
                  <a:pt x="23" y="115"/>
                  <a:pt x="31" y="123"/>
                </a:cubicBezTo>
                <a:cubicBezTo>
                  <a:pt x="84" y="192"/>
                  <a:pt x="84" y="192"/>
                  <a:pt x="84" y="192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15" y="23"/>
                  <a:pt x="15" y="23"/>
                  <a:pt x="15" y="23"/>
                </a:cubicBezTo>
                <a:cubicBezTo>
                  <a:pt x="8" y="16"/>
                  <a:pt x="15" y="8"/>
                  <a:pt x="23" y="0"/>
                </a:cubicBezTo>
                <a:cubicBezTo>
                  <a:pt x="31" y="0"/>
                  <a:pt x="38" y="0"/>
                  <a:pt x="38" y="8"/>
                </a:cubicBezTo>
                <a:cubicBezTo>
                  <a:pt x="115" y="153"/>
                  <a:pt x="115" y="153"/>
                  <a:pt x="115" y="153"/>
                </a:cubicBezTo>
                <a:cubicBezTo>
                  <a:pt x="115" y="153"/>
                  <a:pt x="115" y="153"/>
                  <a:pt x="115" y="161"/>
                </a:cubicBezTo>
                <a:cubicBezTo>
                  <a:pt x="115" y="238"/>
                  <a:pt x="115" y="238"/>
                  <a:pt x="115" y="238"/>
                </a:cubicBezTo>
                <a:cubicBezTo>
                  <a:pt x="115" y="245"/>
                  <a:pt x="107" y="253"/>
                  <a:pt x="107" y="253"/>
                </a:cubicBezTo>
                <a:cubicBezTo>
                  <a:pt x="99" y="253"/>
                  <a:pt x="99" y="253"/>
                  <a:pt x="99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8" name="Freeform 708">
            <a:extLst>
              <a:ext uri="{FF2B5EF4-FFF2-40B4-BE49-F238E27FC236}">
                <a16:creationId xmlns:a16="http://schemas.microsoft.com/office/drawing/2014/main" id="{10977834-A469-E849-B148-4FCA136A6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110" y="8447890"/>
            <a:ext cx="128776" cy="287270"/>
          </a:xfrm>
          <a:custGeom>
            <a:avLst/>
            <a:gdLst>
              <a:gd name="T0" fmla="*/ 720774295 w 116"/>
              <a:gd name="T1" fmla="*/ 2147483646 h 254"/>
              <a:gd name="T2" fmla="*/ 720774295 w 116"/>
              <a:gd name="T3" fmla="*/ 2147483646 h 254"/>
              <a:gd name="T4" fmla="*/ 360450661 w 116"/>
              <a:gd name="T5" fmla="*/ 2147483646 h 254"/>
              <a:gd name="T6" fmla="*/ 0 w 116"/>
              <a:gd name="T7" fmla="*/ 2147483646 h 254"/>
              <a:gd name="T8" fmla="*/ 0 w 116"/>
              <a:gd name="T9" fmla="*/ 2147483646 h 254"/>
              <a:gd name="T10" fmla="*/ 0 w 116"/>
              <a:gd name="T11" fmla="*/ 2147483646 h 254"/>
              <a:gd name="T12" fmla="*/ 2147483646 w 116"/>
              <a:gd name="T13" fmla="*/ 762156250 h 254"/>
              <a:gd name="T14" fmla="*/ 2147483646 w 116"/>
              <a:gd name="T15" fmla="*/ 381078125 h 254"/>
              <a:gd name="T16" fmla="*/ 2147483646 w 116"/>
              <a:gd name="T17" fmla="*/ 1476743438 h 254"/>
              <a:gd name="T18" fmla="*/ 1396476645 w 116"/>
              <a:gd name="T19" fmla="*/ 2147483646 h 254"/>
              <a:gd name="T20" fmla="*/ 1396476645 w 116"/>
              <a:gd name="T21" fmla="*/ 2147483646 h 254"/>
              <a:gd name="T22" fmla="*/ 2147483646 w 116"/>
              <a:gd name="T23" fmla="*/ 2147483646 h 254"/>
              <a:gd name="T24" fmla="*/ 2147483646 w 116"/>
              <a:gd name="T25" fmla="*/ 2147483646 h 254"/>
              <a:gd name="T26" fmla="*/ 2147483646 w 116"/>
              <a:gd name="T27" fmla="*/ 2147483646 h 254"/>
              <a:gd name="T28" fmla="*/ 1396476645 w 116"/>
              <a:gd name="T29" fmla="*/ 2147483646 h 254"/>
              <a:gd name="T30" fmla="*/ 720774295 w 116"/>
              <a:gd name="T31" fmla="*/ 2147483646 h 2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6" h="254">
                <a:moveTo>
                  <a:pt x="16" y="253"/>
                </a:moveTo>
                <a:lnTo>
                  <a:pt x="16" y="253"/>
                </a:lnTo>
                <a:cubicBezTo>
                  <a:pt x="16" y="253"/>
                  <a:pt x="16" y="253"/>
                  <a:pt x="8" y="253"/>
                </a:cubicBezTo>
                <a:cubicBezTo>
                  <a:pt x="8" y="253"/>
                  <a:pt x="0" y="245"/>
                  <a:pt x="0" y="238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53"/>
                  <a:pt x="0" y="153"/>
                  <a:pt x="0" y="153"/>
                </a:cubicBezTo>
                <a:cubicBezTo>
                  <a:pt x="69" y="16"/>
                  <a:pt x="69" y="16"/>
                  <a:pt x="69" y="16"/>
                </a:cubicBezTo>
                <a:cubicBezTo>
                  <a:pt x="77" y="8"/>
                  <a:pt x="85" y="0"/>
                  <a:pt x="92" y="8"/>
                </a:cubicBezTo>
                <a:cubicBezTo>
                  <a:pt x="100" y="8"/>
                  <a:pt x="108" y="23"/>
                  <a:pt x="100" y="31"/>
                </a:cubicBezTo>
                <a:cubicBezTo>
                  <a:pt x="31" y="161"/>
                  <a:pt x="31" y="161"/>
                  <a:pt x="31" y="161"/>
                </a:cubicBezTo>
                <a:cubicBezTo>
                  <a:pt x="31" y="192"/>
                  <a:pt x="31" y="192"/>
                  <a:pt x="31" y="192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5" y="123"/>
                  <a:pt x="100" y="123"/>
                  <a:pt x="108" y="123"/>
                </a:cubicBezTo>
                <a:cubicBezTo>
                  <a:pt x="108" y="131"/>
                  <a:pt x="115" y="138"/>
                  <a:pt x="108" y="146"/>
                </a:cubicBezTo>
                <a:cubicBezTo>
                  <a:pt x="31" y="245"/>
                  <a:pt x="31" y="245"/>
                  <a:pt x="31" y="245"/>
                </a:cubicBezTo>
                <a:cubicBezTo>
                  <a:pt x="23" y="253"/>
                  <a:pt x="23" y="253"/>
                  <a:pt x="16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9" name="Freeform 709">
            <a:extLst>
              <a:ext uri="{FF2B5EF4-FFF2-40B4-BE49-F238E27FC236}">
                <a16:creationId xmlns:a16="http://schemas.microsoft.com/office/drawing/2014/main" id="{57B74F50-4806-4547-AC52-E89F52A29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792" y="8586572"/>
            <a:ext cx="113919" cy="69341"/>
          </a:xfrm>
          <a:custGeom>
            <a:avLst/>
            <a:gdLst>
              <a:gd name="T0" fmla="*/ 2147483646 w 100"/>
              <a:gd name="T1" fmla="*/ 2147483646 h 62"/>
              <a:gd name="T2" fmla="*/ 2147483646 w 100"/>
              <a:gd name="T3" fmla="*/ 2147483646 h 62"/>
              <a:gd name="T4" fmla="*/ 730193181 w 100"/>
              <a:gd name="T5" fmla="*/ 2147483646 h 62"/>
              <a:gd name="T6" fmla="*/ 0 w 100"/>
              <a:gd name="T7" fmla="*/ 2118950499 h 62"/>
              <a:gd name="T8" fmla="*/ 0 w 100"/>
              <a:gd name="T9" fmla="*/ 690939762 h 62"/>
              <a:gd name="T10" fmla="*/ 730193181 w 100"/>
              <a:gd name="T11" fmla="*/ 0 h 62"/>
              <a:gd name="T12" fmla="*/ 2147483646 w 100"/>
              <a:gd name="T13" fmla="*/ 0 h 62"/>
              <a:gd name="T14" fmla="*/ 2147483646 w 100"/>
              <a:gd name="T15" fmla="*/ 690939762 h 62"/>
              <a:gd name="T16" fmla="*/ 2147483646 w 100"/>
              <a:gd name="T17" fmla="*/ 2118950499 h 62"/>
              <a:gd name="T18" fmla="*/ 2147483646 w 100"/>
              <a:gd name="T19" fmla="*/ 2147483646 h 62"/>
              <a:gd name="T20" fmla="*/ 1460386362 w 100"/>
              <a:gd name="T21" fmla="*/ 1381879523 h 62"/>
              <a:gd name="T22" fmla="*/ 1460386362 w 100"/>
              <a:gd name="T23" fmla="*/ 1381879523 h 62"/>
              <a:gd name="T24" fmla="*/ 2147483646 w 100"/>
              <a:gd name="T25" fmla="*/ 1381879523 h 62"/>
              <a:gd name="T26" fmla="*/ 2147483646 w 100"/>
              <a:gd name="T27" fmla="*/ 1381879523 h 62"/>
              <a:gd name="T28" fmla="*/ 1460386362 w 100"/>
              <a:gd name="T29" fmla="*/ 1381879523 h 6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" h="62">
                <a:moveTo>
                  <a:pt x="84" y="61"/>
                </a:moveTo>
                <a:lnTo>
                  <a:pt x="84" y="61"/>
                </a:lnTo>
                <a:cubicBezTo>
                  <a:pt x="15" y="61"/>
                  <a:pt x="15" y="61"/>
                  <a:pt x="15" y="61"/>
                </a:cubicBezTo>
                <a:cubicBezTo>
                  <a:pt x="8" y="61"/>
                  <a:pt x="0" y="53"/>
                  <a:pt x="0" y="4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46"/>
                  <a:pt x="99" y="46"/>
                  <a:pt x="99" y="46"/>
                </a:cubicBezTo>
                <a:cubicBezTo>
                  <a:pt x="99" y="53"/>
                  <a:pt x="92" y="61"/>
                  <a:pt x="84" y="61"/>
                </a:cubicBezTo>
                <a:close/>
                <a:moveTo>
                  <a:pt x="30" y="30"/>
                </a:moveTo>
                <a:lnTo>
                  <a:pt x="30" y="30"/>
                </a:lnTo>
                <a:cubicBezTo>
                  <a:pt x="69" y="30"/>
                  <a:pt x="69" y="30"/>
                  <a:pt x="69" y="30"/>
                </a:cubicBezTo>
                <a:cubicBezTo>
                  <a:pt x="30" y="30"/>
                  <a:pt x="30" y="30"/>
                  <a:pt x="30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0" name="Freeform 710">
            <a:extLst>
              <a:ext uri="{FF2B5EF4-FFF2-40B4-BE49-F238E27FC236}">
                <a16:creationId xmlns:a16="http://schemas.microsoft.com/office/drawing/2014/main" id="{330E009D-F60A-9342-8AF0-CBB71B184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792" y="8155668"/>
            <a:ext cx="113919" cy="104010"/>
          </a:xfrm>
          <a:custGeom>
            <a:avLst/>
            <a:gdLst>
              <a:gd name="T0" fmla="*/ 2147483646 w 100"/>
              <a:gd name="T1" fmla="*/ 2147483646 h 93"/>
              <a:gd name="T2" fmla="*/ 2147483646 w 100"/>
              <a:gd name="T3" fmla="*/ 2147483646 h 93"/>
              <a:gd name="T4" fmla="*/ 0 w 100"/>
              <a:gd name="T5" fmla="*/ 2118758486 h 93"/>
              <a:gd name="T6" fmla="*/ 2147483646 w 100"/>
              <a:gd name="T7" fmla="*/ 0 h 93"/>
              <a:gd name="T8" fmla="*/ 2147483646 w 100"/>
              <a:gd name="T9" fmla="*/ 2118758486 h 93"/>
              <a:gd name="T10" fmla="*/ 2147483646 w 100"/>
              <a:gd name="T11" fmla="*/ 2147483646 h 93"/>
              <a:gd name="T12" fmla="*/ 2147483646 w 100"/>
              <a:gd name="T13" fmla="*/ 1427839482 h 93"/>
              <a:gd name="T14" fmla="*/ 2147483646 w 100"/>
              <a:gd name="T15" fmla="*/ 1427839482 h 93"/>
              <a:gd name="T16" fmla="*/ 1460386362 w 100"/>
              <a:gd name="T17" fmla="*/ 2118758486 h 93"/>
              <a:gd name="T18" fmla="*/ 2147483646 w 100"/>
              <a:gd name="T19" fmla="*/ 2147483646 h 93"/>
              <a:gd name="T20" fmla="*/ 2147483646 w 100"/>
              <a:gd name="T21" fmla="*/ 2118758486 h 93"/>
              <a:gd name="T22" fmla="*/ 2147483646 w 100"/>
              <a:gd name="T23" fmla="*/ 1427839482 h 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" h="93">
                <a:moveTo>
                  <a:pt x="46" y="92"/>
                </a:moveTo>
                <a:lnTo>
                  <a:pt x="46" y="92"/>
                </a:lnTo>
                <a:cubicBezTo>
                  <a:pt x="23" y="92"/>
                  <a:pt x="0" y="77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46"/>
                </a:cubicBezTo>
                <a:cubicBezTo>
                  <a:pt x="99" y="77"/>
                  <a:pt x="76" y="92"/>
                  <a:pt x="46" y="92"/>
                </a:cubicBezTo>
                <a:close/>
                <a:moveTo>
                  <a:pt x="46" y="31"/>
                </a:moveTo>
                <a:lnTo>
                  <a:pt x="46" y="31"/>
                </a:lnTo>
                <a:cubicBezTo>
                  <a:pt x="38" y="31"/>
                  <a:pt x="30" y="38"/>
                  <a:pt x="30" y="46"/>
                </a:cubicBezTo>
                <a:cubicBezTo>
                  <a:pt x="30" y="54"/>
                  <a:pt x="38" y="61"/>
                  <a:pt x="46" y="61"/>
                </a:cubicBezTo>
                <a:cubicBezTo>
                  <a:pt x="53" y="61"/>
                  <a:pt x="61" y="54"/>
                  <a:pt x="61" y="46"/>
                </a:cubicBezTo>
                <a:cubicBezTo>
                  <a:pt x="61" y="38"/>
                  <a:pt x="53" y="31"/>
                  <a:pt x="46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1" name="Freeform 711">
            <a:extLst>
              <a:ext uri="{FF2B5EF4-FFF2-40B4-BE49-F238E27FC236}">
                <a16:creationId xmlns:a16="http://schemas.microsoft.com/office/drawing/2014/main" id="{CB8C56E1-AAA6-4E49-B916-9A509E03D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464" y="8457796"/>
            <a:ext cx="34669" cy="277364"/>
          </a:xfrm>
          <a:custGeom>
            <a:avLst/>
            <a:gdLst>
              <a:gd name="T0" fmla="*/ 669956717 w 32"/>
              <a:gd name="T1" fmla="*/ 2147483646 h 246"/>
              <a:gd name="T2" fmla="*/ 669956717 w 32"/>
              <a:gd name="T3" fmla="*/ 2147483646 h 246"/>
              <a:gd name="T4" fmla="*/ 0 w 32"/>
              <a:gd name="T5" fmla="*/ 2147483646 h 246"/>
              <a:gd name="T6" fmla="*/ 0 w 32"/>
              <a:gd name="T7" fmla="*/ 707966353 h 246"/>
              <a:gd name="T8" fmla="*/ 669956717 w 32"/>
              <a:gd name="T9" fmla="*/ 0 h 246"/>
              <a:gd name="T10" fmla="*/ 1298071199 w 32"/>
              <a:gd name="T11" fmla="*/ 707966353 h 246"/>
              <a:gd name="T12" fmla="*/ 1298071199 w 32"/>
              <a:gd name="T13" fmla="*/ 2147483646 h 246"/>
              <a:gd name="T14" fmla="*/ 669956717 w 32"/>
              <a:gd name="T15" fmla="*/ 2147483646 h 2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246">
                <a:moveTo>
                  <a:pt x="16" y="245"/>
                </a:moveTo>
                <a:lnTo>
                  <a:pt x="16" y="245"/>
                </a:lnTo>
                <a:cubicBezTo>
                  <a:pt x="8" y="245"/>
                  <a:pt x="0" y="237"/>
                  <a:pt x="0" y="2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8" y="0"/>
                  <a:pt x="16" y="0"/>
                </a:cubicBezTo>
                <a:cubicBezTo>
                  <a:pt x="23" y="0"/>
                  <a:pt x="31" y="0"/>
                  <a:pt x="31" y="15"/>
                </a:cubicBezTo>
                <a:cubicBezTo>
                  <a:pt x="31" y="230"/>
                  <a:pt x="31" y="230"/>
                  <a:pt x="31" y="230"/>
                </a:cubicBezTo>
                <a:cubicBezTo>
                  <a:pt x="31" y="237"/>
                  <a:pt x="23" y="245"/>
                  <a:pt x="16" y="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2" name="Freeform 712">
            <a:extLst>
              <a:ext uri="{FF2B5EF4-FFF2-40B4-BE49-F238E27FC236}">
                <a16:creationId xmlns:a16="http://schemas.microsoft.com/office/drawing/2014/main" id="{7BF31FD9-657D-E64B-879D-6E8210186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0720" y="9686122"/>
            <a:ext cx="629021" cy="485387"/>
          </a:xfrm>
          <a:custGeom>
            <a:avLst/>
            <a:gdLst>
              <a:gd name="T0" fmla="*/ 2147483646 w 559"/>
              <a:gd name="T1" fmla="*/ 2147483646 h 430"/>
              <a:gd name="T2" fmla="*/ 2147483646 w 559"/>
              <a:gd name="T3" fmla="*/ 2147483646 h 430"/>
              <a:gd name="T4" fmla="*/ 2147483646 w 559"/>
              <a:gd name="T5" fmla="*/ 2147483646 h 430"/>
              <a:gd name="T6" fmla="*/ 0 w 559"/>
              <a:gd name="T7" fmla="*/ 2147483646 h 430"/>
              <a:gd name="T8" fmla="*/ 0 w 559"/>
              <a:gd name="T9" fmla="*/ 2147483646 h 430"/>
              <a:gd name="T10" fmla="*/ 2147483646 w 559"/>
              <a:gd name="T11" fmla="*/ 0 h 430"/>
              <a:gd name="T12" fmla="*/ 2147483646 w 559"/>
              <a:gd name="T13" fmla="*/ 0 h 430"/>
              <a:gd name="T14" fmla="*/ 2147483646 w 559"/>
              <a:gd name="T15" fmla="*/ 2147483646 h 430"/>
              <a:gd name="T16" fmla="*/ 2147483646 w 559"/>
              <a:gd name="T17" fmla="*/ 2147483646 h 430"/>
              <a:gd name="T18" fmla="*/ 2147483646 w 559"/>
              <a:gd name="T19" fmla="*/ 2147483646 h 430"/>
              <a:gd name="T20" fmla="*/ 2147483646 w 559"/>
              <a:gd name="T21" fmla="*/ 1468184792 h 430"/>
              <a:gd name="T22" fmla="*/ 2147483646 w 559"/>
              <a:gd name="T23" fmla="*/ 1468184792 h 430"/>
              <a:gd name="T24" fmla="*/ 1407460946 w 559"/>
              <a:gd name="T25" fmla="*/ 2147483646 h 430"/>
              <a:gd name="T26" fmla="*/ 1407460946 w 559"/>
              <a:gd name="T27" fmla="*/ 2147483646 h 430"/>
              <a:gd name="T28" fmla="*/ 2147483646 w 559"/>
              <a:gd name="T29" fmla="*/ 2147483646 h 430"/>
              <a:gd name="T30" fmla="*/ 2147483646 w 559"/>
              <a:gd name="T31" fmla="*/ 2147483646 h 430"/>
              <a:gd name="T32" fmla="*/ 2147483646 w 559"/>
              <a:gd name="T33" fmla="*/ 2147483646 h 430"/>
              <a:gd name="T34" fmla="*/ 2147483646 w 559"/>
              <a:gd name="T35" fmla="*/ 2147483646 h 430"/>
              <a:gd name="T36" fmla="*/ 2147483646 w 559"/>
              <a:gd name="T37" fmla="*/ 1468184792 h 430"/>
              <a:gd name="T38" fmla="*/ 2147483646 w 559"/>
              <a:gd name="T39" fmla="*/ 1468184792 h 4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59" h="430">
                <a:moveTo>
                  <a:pt x="512" y="429"/>
                </a:moveTo>
                <a:lnTo>
                  <a:pt x="512" y="429"/>
                </a:lnTo>
                <a:cubicBezTo>
                  <a:pt x="53" y="429"/>
                  <a:pt x="53" y="429"/>
                  <a:pt x="53" y="429"/>
                </a:cubicBezTo>
                <a:cubicBezTo>
                  <a:pt x="23" y="429"/>
                  <a:pt x="0" y="406"/>
                  <a:pt x="0" y="375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53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35" y="0"/>
                  <a:pt x="558" y="23"/>
                  <a:pt x="558" y="46"/>
                </a:cubicBezTo>
                <a:cubicBezTo>
                  <a:pt x="558" y="375"/>
                  <a:pt x="558" y="375"/>
                  <a:pt x="558" y="375"/>
                </a:cubicBezTo>
                <a:cubicBezTo>
                  <a:pt x="558" y="406"/>
                  <a:pt x="535" y="429"/>
                  <a:pt x="512" y="429"/>
                </a:cubicBezTo>
                <a:close/>
                <a:moveTo>
                  <a:pt x="53" y="31"/>
                </a:moveTo>
                <a:lnTo>
                  <a:pt x="53" y="31"/>
                </a:lnTo>
                <a:cubicBezTo>
                  <a:pt x="38" y="31"/>
                  <a:pt x="30" y="39"/>
                  <a:pt x="30" y="46"/>
                </a:cubicBezTo>
                <a:cubicBezTo>
                  <a:pt x="30" y="375"/>
                  <a:pt x="30" y="375"/>
                  <a:pt x="30" y="375"/>
                </a:cubicBezTo>
                <a:cubicBezTo>
                  <a:pt x="30" y="383"/>
                  <a:pt x="38" y="390"/>
                  <a:pt x="53" y="390"/>
                </a:cubicBezTo>
                <a:cubicBezTo>
                  <a:pt x="512" y="390"/>
                  <a:pt x="512" y="390"/>
                  <a:pt x="512" y="390"/>
                </a:cubicBezTo>
                <a:cubicBezTo>
                  <a:pt x="520" y="390"/>
                  <a:pt x="528" y="383"/>
                  <a:pt x="528" y="375"/>
                </a:cubicBezTo>
                <a:cubicBezTo>
                  <a:pt x="528" y="46"/>
                  <a:pt x="528" y="46"/>
                  <a:pt x="528" y="46"/>
                </a:cubicBezTo>
                <a:cubicBezTo>
                  <a:pt x="528" y="39"/>
                  <a:pt x="520" y="31"/>
                  <a:pt x="512" y="31"/>
                </a:cubicBezTo>
                <a:lnTo>
                  <a:pt x="53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" name="Freeform 713">
            <a:extLst>
              <a:ext uri="{FF2B5EF4-FFF2-40B4-BE49-F238E27FC236}">
                <a16:creationId xmlns:a16="http://schemas.microsoft.com/office/drawing/2014/main" id="{1A5CF805-0A87-F64C-A286-60BAE3148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1379" y="9611830"/>
            <a:ext cx="767703" cy="629021"/>
          </a:xfrm>
          <a:custGeom>
            <a:avLst/>
            <a:gdLst>
              <a:gd name="T0" fmla="*/ 2147483646 w 682"/>
              <a:gd name="T1" fmla="*/ 2147483646 h 560"/>
              <a:gd name="T2" fmla="*/ 2147483646 w 682"/>
              <a:gd name="T3" fmla="*/ 2147483646 h 560"/>
              <a:gd name="T4" fmla="*/ 2147483646 w 682"/>
              <a:gd name="T5" fmla="*/ 2147483646 h 560"/>
              <a:gd name="T6" fmla="*/ 0 w 682"/>
              <a:gd name="T7" fmla="*/ 2147483646 h 560"/>
              <a:gd name="T8" fmla="*/ 0 w 682"/>
              <a:gd name="T9" fmla="*/ 2147483646 h 560"/>
              <a:gd name="T10" fmla="*/ 2147483646 w 682"/>
              <a:gd name="T11" fmla="*/ 0 h 560"/>
              <a:gd name="T12" fmla="*/ 2147483646 w 682"/>
              <a:gd name="T13" fmla="*/ 0 h 560"/>
              <a:gd name="T14" fmla="*/ 2147483646 w 682"/>
              <a:gd name="T15" fmla="*/ 2147483646 h 560"/>
              <a:gd name="T16" fmla="*/ 2147483646 w 682"/>
              <a:gd name="T17" fmla="*/ 2147483646 h 560"/>
              <a:gd name="T18" fmla="*/ 2147483646 w 682"/>
              <a:gd name="T19" fmla="*/ 2147483646 h 560"/>
              <a:gd name="T20" fmla="*/ 2147483646 w 682"/>
              <a:gd name="T21" fmla="*/ 1819930283 h 560"/>
              <a:gd name="T22" fmla="*/ 2147483646 w 682"/>
              <a:gd name="T23" fmla="*/ 1819930283 h 560"/>
              <a:gd name="T24" fmla="*/ 1455983129 w 682"/>
              <a:gd name="T25" fmla="*/ 2147483646 h 560"/>
              <a:gd name="T26" fmla="*/ 1455983129 w 682"/>
              <a:gd name="T27" fmla="*/ 2147483646 h 560"/>
              <a:gd name="T28" fmla="*/ 2147483646 w 682"/>
              <a:gd name="T29" fmla="*/ 2147483646 h 560"/>
              <a:gd name="T30" fmla="*/ 2147483646 w 682"/>
              <a:gd name="T31" fmla="*/ 2147483646 h 560"/>
              <a:gd name="T32" fmla="*/ 2147483646 w 682"/>
              <a:gd name="T33" fmla="*/ 2147483646 h 560"/>
              <a:gd name="T34" fmla="*/ 2147483646 w 682"/>
              <a:gd name="T35" fmla="*/ 2147483646 h 560"/>
              <a:gd name="T36" fmla="*/ 2147483646 w 682"/>
              <a:gd name="T37" fmla="*/ 1819930283 h 560"/>
              <a:gd name="T38" fmla="*/ 2147483646 w 682"/>
              <a:gd name="T39" fmla="*/ 1819930283 h 5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82" h="560">
                <a:moveTo>
                  <a:pt x="636" y="559"/>
                </a:moveTo>
                <a:lnTo>
                  <a:pt x="636" y="559"/>
                </a:lnTo>
                <a:cubicBezTo>
                  <a:pt x="46" y="559"/>
                  <a:pt x="46" y="559"/>
                  <a:pt x="46" y="559"/>
                </a:cubicBezTo>
                <a:cubicBezTo>
                  <a:pt x="24" y="559"/>
                  <a:pt x="0" y="536"/>
                  <a:pt x="0" y="51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4" y="0"/>
                  <a:pt x="4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66" y="0"/>
                  <a:pt x="681" y="23"/>
                  <a:pt x="681" y="54"/>
                </a:cubicBezTo>
                <a:cubicBezTo>
                  <a:pt x="681" y="513"/>
                  <a:pt x="681" y="513"/>
                  <a:pt x="681" y="513"/>
                </a:cubicBezTo>
                <a:cubicBezTo>
                  <a:pt x="681" y="536"/>
                  <a:pt x="666" y="559"/>
                  <a:pt x="636" y="559"/>
                </a:cubicBezTo>
                <a:close/>
                <a:moveTo>
                  <a:pt x="46" y="39"/>
                </a:moveTo>
                <a:lnTo>
                  <a:pt x="46" y="39"/>
                </a:lnTo>
                <a:cubicBezTo>
                  <a:pt x="39" y="39"/>
                  <a:pt x="31" y="46"/>
                  <a:pt x="31" y="54"/>
                </a:cubicBezTo>
                <a:cubicBezTo>
                  <a:pt x="31" y="513"/>
                  <a:pt x="31" y="513"/>
                  <a:pt x="31" y="513"/>
                </a:cubicBezTo>
                <a:cubicBezTo>
                  <a:pt x="31" y="521"/>
                  <a:pt x="39" y="528"/>
                  <a:pt x="46" y="528"/>
                </a:cubicBezTo>
                <a:cubicBezTo>
                  <a:pt x="636" y="528"/>
                  <a:pt x="636" y="528"/>
                  <a:pt x="636" y="528"/>
                </a:cubicBezTo>
                <a:cubicBezTo>
                  <a:pt x="643" y="528"/>
                  <a:pt x="651" y="521"/>
                  <a:pt x="651" y="513"/>
                </a:cubicBezTo>
                <a:cubicBezTo>
                  <a:pt x="651" y="54"/>
                  <a:pt x="651" y="54"/>
                  <a:pt x="651" y="54"/>
                </a:cubicBezTo>
                <a:cubicBezTo>
                  <a:pt x="651" y="46"/>
                  <a:pt x="643" y="39"/>
                  <a:pt x="636" y="39"/>
                </a:cubicBezTo>
                <a:lnTo>
                  <a:pt x="46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4" name="Freeform 714">
            <a:extLst>
              <a:ext uri="{FF2B5EF4-FFF2-40B4-BE49-F238E27FC236}">
                <a16:creationId xmlns:a16="http://schemas.microsoft.com/office/drawing/2014/main" id="{C688E032-8EE5-FB48-9BF9-351FB26B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9025" y="9879288"/>
            <a:ext cx="113916" cy="104010"/>
          </a:xfrm>
          <a:custGeom>
            <a:avLst/>
            <a:gdLst>
              <a:gd name="T0" fmla="*/ 2147483646 w 101"/>
              <a:gd name="T1" fmla="*/ 2147483646 h 92"/>
              <a:gd name="T2" fmla="*/ 2147483646 w 101"/>
              <a:gd name="T3" fmla="*/ 2147483646 h 92"/>
              <a:gd name="T4" fmla="*/ 0 w 101"/>
              <a:gd name="T5" fmla="*/ 2147483646 h 92"/>
              <a:gd name="T6" fmla="*/ 2147483646 w 101"/>
              <a:gd name="T7" fmla="*/ 0 h 92"/>
              <a:gd name="T8" fmla="*/ 2147483646 w 101"/>
              <a:gd name="T9" fmla="*/ 2147483646 h 92"/>
              <a:gd name="T10" fmla="*/ 2147483646 w 101"/>
              <a:gd name="T11" fmla="*/ 2147483646 h 92"/>
              <a:gd name="T12" fmla="*/ 2147483646 w 101"/>
              <a:gd name="T13" fmla="*/ 1427403736 h 92"/>
              <a:gd name="T14" fmla="*/ 2147483646 w 101"/>
              <a:gd name="T15" fmla="*/ 1427403736 h 92"/>
              <a:gd name="T16" fmla="*/ 1464596095 w 101"/>
              <a:gd name="T17" fmla="*/ 2147483646 h 92"/>
              <a:gd name="T18" fmla="*/ 2147483646 w 101"/>
              <a:gd name="T19" fmla="*/ 2147483646 h 92"/>
              <a:gd name="T20" fmla="*/ 2147483646 w 101"/>
              <a:gd name="T21" fmla="*/ 2147483646 h 92"/>
              <a:gd name="T22" fmla="*/ 2147483646 w 101"/>
              <a:gd name="T23" fmla="*/ 1427403736 h 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92">
                <a:moveTo>
                  <a:pt x="46" y="91"/>
                </a:moveTo>
                <a:lnTo>
                  <a:pt x="46" y="91"/>
                </a:lnTo>
                <a:cubicBezTo>
                  <a:pt x="23" y="91"/>
                  <a:pt x="0" y="7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100" y="23"/>
                  <a:pt x="100" y="46"/>
                </a:cubicBezTo>
                <a:cubicBezTo>
                  <a:pt x="100" y="76"/>
                  <a:pt x="77" y="91"/>
                  <a:pt x="46" y="91"/>
                </a:cubicBezTo>
                <a:close/>
                <a:moveTo>
                  <a:pt x="46" y="30"/>
                </a:moveTo>
                <a:lnTo>
                  <a:pt x="46" y="30"/>
                </a:lnTo>
                <a:cubicBezTo>
                  <a:pt x="39" y="30"/>
                  <a:pt x="31" y="38"/>
                  <a:pt x="31" y="46"/>
                </a:cubicBezTo>
                <a:cubicBezTo>
                  <a:pt x="31" y="53"/>
                  <a:pt x="39" y="61"/>
                  <a:pt x="46" y="61"/>
                </a:cubicBezTo>
                <a:cubicBezTo>
                  <a:pt x="62" y="61"/>
                  <a:pt x="69" y="53"/>
                  <a:pt x="69" y="46"/>
                </a:cubicBezTo>
                <a:cubicBezTo>
                  <a:pt x="69" y="38"/>
                  <a:pt x="62" y="30"/>
                  <a:pt x="46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5" name="Freeform 715">
            <a:extLst>
              <a:ext uri="{FF2B5EF4-FFF2-40B4-BE49-F238E27FC236}">
                <a16:creationId xmlns:a16="http://schemas.microsoft.com/office/drawing/2014/main" id="{4C810854-D7EC-464C-90DA-100EFE3CD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0061" y="9765369"/>
            <a:ext cx="326893" cy="326893"/>
          </a:xfrm>
          <a:custGeom>
            <a:avLst/>
            <a:gdLst>
              <a:gd name="T0" fmla="*/ 2147483646 w 292"/>
              <a:gd name="T1" fmla="*/ 2147483646 h 292"/>
              <a:gd name="T2" fmla="*/ 2147483646 w 292"/>
              <a:gd name="T3" fmla="*/ 2147483646 h 292"/>
              <a:gd name="T4" fmla="*/ 0 w 292"/>
              <a:gd name="T5" fmla="*/ 2147483646 h 292"/>
              <a:gd name="T6" fmla="*/ 2147483646 w 292"/>
              <a:gd name="T7" fmla="*/ 0 h 292"/>
              <a:gd name="T8" fmla="*/ 2147483646 w 292"/>
              <a:gd name="T9" fmla="*/ 2147483646 h 292"/>
              <a:gd name="T10" fmla="*/ 2147483646 w 292"/>
              <a:gd name="T11" fmla="*/ 2147483646 h 292"/>
              <a:gd name="T12" fmla="*/ 2147483646 w 292"/>
              <a:gd name="T13" fmla="*/ 1432094123 h 292"/>
              <a:gd name="T14" fmla="*/ 2147483646 w 292"/>
              <a:gd name="T15" fmla="*/ 1432094123 h 292"/>
              <a:gd name="T16" fmla="*/ 1432094123 w 292"/>
              <a:gd name="T17" fmla="*/ 2147483646 h 292"/>
              <a:gd name="T18" fmla="*/ 2147483646 w 292"/>
              <a:gd name="T19" fmla="*/ 2147483646 h 292"/>
              <a:gd name="T20" fmla="*/ 2147483646 w 292"/>
              <a:gd name="T21" fmla="*/ 2147483646 h 292"/>
              <a:gd name="T22" fmla="*/ 2147483646 w 292"/>
              <a:gd name="T23" fmla="*/ 1432094123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2" h="292">
                <a:moveTo>
                  <a:pt x="145" y="291"/>
                </a:moveTo>
                <a:lnTo>
                  <a:pt x="145" y="291"/>
                </a:lnTo>
                <a:cubicBezTo>
                  <a:pt x="69" y="291"/>
                  <a:pt x="0" y="222"/>
                  <a:pt x="0" y="146"/>
                </a:cubicBezTo>
                <a:cubicBezTo>
                  <a:pt x="0" y="61"/>
                  <a:pt x="69" y="0"/>
                  <a:pt x="145" y="0"/>
                </a:cubicBezTo>
                <a:cubicBezTo>
                  <a:pt x="229" y="0"/>
                  <a:pt x="291" y="61"/>
                  <a:pt x="291" y="146"/>
                </a:cubicBezTo>
                <a:cubicBezTo>
                  <a:pt x="291" y="222"/>
                  <a:pt x="229" y="291"/>
                  <a:pt x="145" y="291"/>
                </a:cubicBezTo>
                <a:close/>
                <a:moveTo>
                  <a:pt x="145" y="31"/>
                </a:moveTo>
                <a:lnTo>
                  <a:pt x="145" y="31"/>
                </a:lnTo>
                <a:cubicBezTo>
                  <a:pt x="84" y="31"/>
                  <a:pt x="31" y="84"/>
                  <a:pt x="31" y="146"/>
                </a:cubicBezTo>
                <a:cubicBezTo>
                  <a:pt x="31" y="207"/>
                  <a:pt x="84" y="260"/>
                  <a:pt x="145" y="260"/>
                </a:cubicBezTo>
                <a:cubicBezTo>
                  <a:pt x="214" y="260"/>
                  <a:pt x="260" y="207"/>
                  <a:pt x="260" y="146"/>
                </a:cubicBezTo>
                <a:cubicBezTo>
                  <a:pt x="260" y="84"/>
                  <a:pt x="214" y="31"/>
                  <a:pt x="145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6" name="Freeform 716">
            <a:extLst>
              <a:ext uri="{FF2B5EF4-FFF2-40B4-BE49-F238E27FC236}">
                <a16:creationId xmlns:a16="http://schemas.microsoft.com/office/drawing/2014/main" id="{28047EF5-C43B-0442-B350-4F0DEF8B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3694" y="9809947"/>
            <a:ext cx="34672" cy="59435"/>
          </a:xfrm>
          <a:custGeom>
            <a:avLst/>
            <a:gdLst>
              <a:gd name="T0" fmla="*/ 628227614 w 32"/>
              <a:gd name="T1" fmla="*/ 2147483646 h 55"/>
              <a:gd name="T2" fmla="*/ 628227614 w 32"/>
              <a:gd name="T3" fmla="*/ 2147483646 h 55"/>
              <a:gd name="T4" fmla="*/ 0 w 32"/>
              <a:gd name="T5" fmla="*/ 1620524618 h 55"/>
              <a:gd name="T6" fmla="*/ 0 w 32"/>
              <a:gd name="T7" fmla="*/ 664861279 h 55"/>
              <a:gd name="T8" fmla="*/ 628227614 w 32"/>
              <a:gd name="T9" fmla="*/ 0 h 55"/>
              <a:gd name="T10" fmla="*/ 1298425556 w 32"/>
              <a:gd name="T11" fmla="*/ 664861279 h 55"/>
              <a:gd name="T12" fmla="*/ 1298425556 w 32"/>
              <a:gd name="T13" fmla="*/ 1620524618 h 55"/>
              <a:gd name="T14" fmla="*/ 628227614 w 32"/>
              <a:gd name="T15" fmla="*/ 2147483646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" h="55">
                <a:moveTo>
                  <a:pt x="15" y="54"/>
                </a:moveTo>
                <a:lnTo>
                  <a:pt x="15" y="54"/>
                </a:lnTo>
                <a:cubicBezTo>
                  <a:pt x="8" y="54"/>
                  <a:pt x="0" y="46"/>
                  <a:pt x="0" y="3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1" y="8"/>
                  <a:pt x="31" y="16"/>
                </a:cubicBezTo>
                <a:cubicBezTo>
                  <a:pt x="31" y="39"/>
                  <a:pt x="31" y="39"/>
                  <a:pt x="31" y="39"/>
                </a:cubicBezTo>
                <a:cubicBezTo>
                  <a:pt x="31" y="46"/>
                  <a:pt x="23" y="54"/>
                  <a:pt x="15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7" name="Freeform 717">
            <a:extLst>
              <a:ext uri="{FF2B5EF4-FFF2-40B4-BE49-F238E27FC236}">
                <a16:creationId xmlns:a16="http://schemas.microsoft.com/office/drawing/2014/main" id="{059F5BB7-9169-A049-9969-C4D1AE37B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3129" y="9834710"/>
            <a:ext cx="49529" cy="54484"/>
          </a:xfrm>
          <a:custGeom>
            <a:avLst/>
            <a:gdLst>
              <a:gd name="T0" fmla="*/ 616580859 w 46"/>
              <a:gd name="T1" fmla="*/ 2147483646 h 47"/>
              <a:gd name="T2" fmla="*/ 616580859 w 46"/>
              <a:gd name="T3" fmla="*/ 2147483646 h 47"/>
              <a:gd name="T4" fmla="*/ 287745764 w 46"/>
              <a:gd name="T5" fmla="*/ 2147483646 h 47"/>
              <a:gd name="T6" fmla="*/ 287745764 w 46"/>
              <a:gd name="T7" fmla="*/ 1179790620 h 47"/>
              <a:gd name="T8" fmla="*/ 616580859 w 46"/>
              <a:gd name="T9" fmla="*/ 410289841 h 47"/>
              <a:gd name="T10" fmla="*/ 1561877405 w 46"/>
              <a:gd name="T11" fmla="*/ 410289841 h 47"/>
              <a:gd name="T12" fmla="*/ 1561877405 w 46"/>
              <a:gd name="T13" fmla="*/ 1590080461 h 47"/>
              <a:gd name="T14" fmla="*/ 1233042310 w 46"/>
              <a:gd name="T15" fmla="*/ 2147483646 h 47"/>
              <a:gd name="T16" fmla="*/ 616580859 w 46"/>
              <a:gd name="T17" fmla="*/ 2147483646 h 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" h="47">
                <a:moveTo>
                  <a:pt x="15" y="46"/>
                </a:moveTo>
                <a:lnTo>
                  <a:pt x="15" y="46"/>
                </a:lnTo>
                <a:lnTo>
                  <a:pt x="7" y="46"/>
                </a:lnTo>
                <a:cubicBezTo>
                  <a:pt x="0" y="39"/>
                  <a:pt x="0" y="31"/>
                  <a:pt x="7" y="23"/>
                </a:cubicBezTo>
                <a:cubicBezTo>
                  <a:pt x="15" y="8"/>
                  <a:pt x="15" y="8"/>
                  <a:pt x="15" y="8"/>
                </a:cubicBezTo>
                <a:cubicBezTo>
                  <a:pt x="23" y="0"/>
                  <a:pt x="30" y="0"/>
                  <a:pt x="38" y="8"/>
                </a:cubicBezTo>
                <a:cubicBezTo>
                  <a:pt x="45" y="16"/>
                  <a:pt x="45" y="23"/>
                  <a:pt x="38" y="31"/>
                </a:cubicBezTo>
                <a:cubicBezTo>
                  <a:pt x="30" y="46"/>
                  <a:pt x="30" y="46"/>
                  <a:pt x="30" y="46"/>
                </a:cubicBezTo>
                <a:cubicBezTo>
                  <a:pt x="23" y="46"/>
                  <a:pt x="23" y="46"/>
                  <a:pt x="15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8" name="Freeform 718">
            <a:extLst>
              <a:ext uri="{FF2B5EF4-FFF2-40B4-BE49-F238E27FC236}">
                <a16:creationId xmlns:a16="http://schemas.microsoft.com/office/drawing/2014/main" id="{EFE39C9D-9682-724B-A229-EDE4432F5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2847" y="9909006"/>
            <a:ext cx="49529" cy="34669"/>
          </a:xfrm>
          <a:custGeom>
            <a:avLst/>
            <a:gdLst>
              <a:gd name="T0" fmla="*/ 1233042310 w 46"/>
              <a:gd name="T1" fmla="*/ 1298071199 h 32"/>
              <a:gd name="T2" fmla="*/ 1233042310 w 46"/>
              <a:gd name="T3" fmla="*/ 1298071199 h 32"/>
              <a:gd name="T4" fmla="*/ 616580859 w 46"/>
              <a:gd name="T5" fmla="*/ 1298071199 h 32"/>
              <a:gd name="T6" fmla="*/ 0 w 46"/>
              <a:gd name="T7" fmla="*/ 669956717 h 32"/>
              <a:gd name="T8" fmla="*/ 616580859 w 46"/>
              <a:gd name="T9" fmla="*/ 0 h 32"/>
              <a:gd name="T10" fmla="*/ 1233042310 w 46"/>
              <a:gd name="T11" fmla="*/ 0 h 32"/>
              <a:gd name="T12" fmla="*/ 1849623168 w 46"/>
              <a:gd name="T13" fmla="*/ 669956717 h 32"/>
              <a:gd name="T14" fmla="*/ 1233042310 w 46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32">
                <a:moveTo>
                  <a:pt x="30" y="31"/>
                </a:moveTo>
                <a:lnTo>
                  <a:pt x="30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8" y="0"/>
                  <a:pt x="45" y="8"/>
                  <a:pt x="45" y="16"/>
                </a:cubicBezTo>
                <a:cubicBezTo>
                  <a:pt x="45" y="23"/>
                  <a:pt x="38" y="31"/>
                  <a:pt x="30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9" name="Freeform 719">
            <a:extLst>
              <a:ext uri="{FF2B5EF4-FFF2-40B4-BE49-F238E27FC236}">
                <a16:creationId xmlns:a16="http://schemas.microsoft.com/office/drawing/2014/main" id="{7E111A05-14E7-D544-8C32-51A20A3E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3129" y="9963487"/>
            <a:ext cx="49529" cy="54484"/>
          </a:xfrm>
          <a:custGeom>
            <a:avLst/>
            <a:gdLst>
              <a:gd name="T0" fmla="*/ 1233042310 w 46"/>
              <a:gd name="T1" fmla="*/ 2147483646 h 47"/>
              <a:gd name="T2" fmla="*/ 1233042310 w 46"/>
              <a:gd name="T3" fmla="*/ 2147483646 h 47"/>
              <a:gd name="T4" fmla="*/ 616580859 w 46"/>
              <a:gd name="T5" fmla="*/ 2147483646 h 47"/>
              <a:gd name="T6" fmla="*/ 287745764 w 46"/>
              <a:gd name="T7" fmla="*/ 1590080461 h 47"/>
              <a:gd name="T8" fmla="*/ 287745764 w 46"/>
              <a:gd name="T9" fmla="*/ 410289841 h 47"/>
              <a:gd name="T10" fmla="*/ 1233042310 w 46"/>
              <a:gd name="T11" fmla="*/ 410289841 h 47"/>
              <a:gd name="T12" fmla="*/ 1561877405 w 46"/>
              <a:gd name="T13" fmla="*/ 1179790620 h 47"/>
              <a:gd name="T14" fmla="*/ 1561877405 w 46"/>
              <a:gd name="T15" fmla="*/ 2147483646 h 47"/>
              <a:gd name="T16" fmla="*/ 1233042310 w 46"/>
              <a:gd name="T17" fmla="*/ 2147483646 h 4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6" h="47">
                <a:moveTo>
                  <a:pt x="30" y="46"/>
                </a:moveTo>
                <a:lnTo>
                  <a:pt x="30" y="46"/>
                </a:lnTo>
                <a:cubicBezTo>
                  <a:pt x="23" y="46"/>
                  <a:pt x="23" y="46"/>
                  <a:pt x="15" y="46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3"/>
                  <a:pt x="0" y="15"/>
                  <a:pt x="7" y="8"/>
                </a:cubicBezTo>
                <a:cubicBezTo>
                  <a:pt x="15" y="0"/>
                  <a:pt x="23" y="0"/>
                  <a:pt x="30" y="8"/>
                </a:cubicBezTo>
                <a:cubicBezTo>
                  <a:pt x="38" y="23"/>
                  <a:pt x="38" y="23"/>
                  <a:pt x="38" y="23"/>
                </a:cubicBezTo>
                <a:cubicBezTo>
                  <a:pt x="45" y="31"/>
                  <a:pt x="45" y="38"/>
                  <a:pt x="38" y="46"/>
                </a:cubicBezTo>
                <a:lnTo>
                  <a:pt x="30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0" name="Freeform 720">
            <a:extLst>
              <a:ext uri="{FF2B5EF4-FFF2-40B4-BE49-F238E27FC236}">
                <a16:creationId xmlns:a16="http://schemas.microsoft.com/office/drawing/2014/main" id="{E5B01BCD-4315-0A42-91B6-C662504DC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3600" y="9998159"/>
            <a:ext cx="34672" cy="54481"/>
          </a:xfrm>
          <a:custGeom>
            <a:avLst/>
            <a:gdLst>
              <a:gd name="T0" fmla="*/ 691002038 w 31"/>
              <a:gd name="T1" fmla="*/ 2147483646 h 47"/>
              <a:gd name="T2" fmla="*/ 691002038 w 31"/>
              <a:gd name="T3" fmla="*/ 2147483646 h 47"/>
              <a:gd name="T4" fmla="*/ 0 w 31"/>
              <a:gd name="T5" fmla="*/ 1538548955 h 47"/>
              <a:gd name="T6" fmla="*/ 0 w 31"/>
              <a:gd name="T7" fmla="*/ 769274292 h 47"/>
              <a:gd name="T8" fmla="*/ 691002038 w 31"/>
              <a:gd name="T9" fmla="*/ 0 h 47"/>
              <a:gd name="T10" fmla="*/ 1382132414 w 31"/>
              <a:gd name="T11" fmla="*/ 769274292 h 47"/>
              <a:gd name="T12" fmla="*/ 1382132414 w 31"/>
              <a:gd name="T13" fmla="*/ 1538548955 h 47"/>
              <a:gd name="T14" fmla="*/ 691002038 w 31"/>
              <a:gd name="T15" fmla="*/ 214748364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47">
                <a:moveTo>
                  <a:pt x="15" y="46"/>
                </a:moveTo>
                <a:lnTo>
                  <a:pt x="15" y="46"/>
                </a:lnTo>
                <a:cubicBezTo>
                  <a:pt x="0" y="46"/>
                  <a:pt x="0" y="38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0" y="0"/>
                  <a:pt x="15" y="0"/>
                </a:cubicBezTo>
                <a:cubicBezTo>
                  <a:pt x="23" y="0"/>
                  <a:pt x="30" y="0"/>
                  <a:pt x="30" y="15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8"/>
                  <a:pt x="23" y="46"/>
                  <a:pt x="15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1" name="Freeform 721">
            <a:extLst>
              <a:ext uri="{FF2B5EF4-FFF2-40B4-BE49-F238E27FC236}">
                <a16:creationId xmlns:a16="http://schemas.microsoft.com/office/drawing/2014/main" id="{39BD1304-03CF-1345-9569-AA64ECD8D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4353" y="9973392"/>
            <a:ext cx="54484" cy="44578"/>
          </a:xfrm>
          <a:custGeom>
            <a:avLst/>
            <a:gdLst>
              <a:gd name="T0" fmla="*/ 769362561 w 47"/>
              <a:gd name="T1" fmla="*/ 1868595631 h 39"/>
              <a:gd name="T2" fmla="*/ 769362561 w 47"/>
              <a:gd name="T3" fmla="*/ 1868595631 h 39"/>
              <a:gd name="T4" fmla="*/ 359072720 w 47"/>
              <a:gd name="T5" fmla="*/ 1868595631 h 39"/>
              <a:gd name="T6" fmla="*/ 359072720 w 47"/>
              <a:gd name="T7" fmla="*/ 737533005 h 39"/>
              <a:gd name="T8" fmla="*/ 769362561 w 47"/>
              <a:gd name="T9" fmla="*/ 0 h 39"/>
              <a:gd name="T10" fmla="*/ 1949153180 w 47"/>
              <a:gd name="T11" fmla="*/ 0 h 39"/>
              <a:gd name="T12" fmla="*/ 1949153180 w 47"/>
              <a:gd name="T13" fmla="*/ 1130928539 h 39"/>
              <a:gd name="T14" fmla="*/ 1538862968 w 47"/>
              <a:gd name="T15" fmla="*/ 1868595631 h 39"/>
              <a:gd name="T16" fmla="*/ 769362561 w 47"/>
              <a:gd name="T17" fmla="*/ 1868595631 h 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" h="39">
                <a:moveTo>
                  <a:pt x="15" y="38"/>
                </a:moveTo>
                <a:lnTo>
                  <a:pt x="15" y="38"/>
                </a:lnTo>
                <a:lnTo>
                  <a:pt x="7" y="38"/>
                </a:lnTo>
                <a:cubicBezTo>
                  <a:pt x="0" y="30"/>
                  <a:pt x="0" y="23"/>
                  <a:pt x="7" y="15"/>
                </a:cubicBezTo>
                <a:cubicBezTo>
                  <a:pt x="15" y="0"/>
                  <a:pt x="15" y="0"/>
                  <a:pt x="15" y="0"/>
                </a:cubicBezTo>
                <a:cubicBezTo>
                  <a:pt x="23" y="0"/>
                  <a:pt x="30" y="0"/>
                  <a:pt x="38" y="0"/>
                </a:cubicBezTo>
                <a:cubicBezTo>
                  <a:pt x="46" y="7"/>
                  <a:pt x="46" y="23"/>
                  <a:pt x="38" y="23"/>
                </a:cubicBezTo>
                <a:cubicBezTo>
                  <a:pt x="30" y="38"/>
                  <a:pt x="30" y="38"/>
                  <a:pt x="30" y="38"/>
                </a:cubicBezTo>
                <a:cubicBezTo>
                  <a:pt x="23" y="38"/>
                  <a:pt x="23" y="38"/>
                  <a:pt x="15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2" name="Freeform 722">
            <a:extLst>
              <a:ext uri="{FF2B5EF4-FFF2-40B4-BE49-F238E27FC236}">
                <a16:creationId xmlns:a16="http://schemas.microsoft.com/office/drawing/2014/main" id="{FA720D2A-24F3-8F41-84D8-C141B0B45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9590" y="9909006"/>
            <a:ext cx="54481" cy="34669"/>
          </a:xfrm>
          <a:custGeom>
            <a:avLst/>
            <a:gdLst>
              <a:gd name="T0" fmla="*/ 1538548955 w 47"/>
              <a:gd name="T1" fmla="*/ 1298071199 h 32"/>
              <a:gd name="T2" fmla="*/ 1538548955 w 47"/>
              <a:gd name="T3" fmla="*/ 1298071199 h 32"/>
              <a:gd name="T4" fmla="*/ 769274292 w 47"/>
              <a:gd name="T5" fmla="*/ 1298071199 h 32"/>
              <a:gd name="T6" fmla="*/ 0 w 47"/>
              <a:gd name="T7" fmla="*/ 669956717 h 32"/>
              <a:gd name="T8" fmla="*/ 769274292 w 47"/>
              <a:gd name="T9" fmla="*/ 0 h 32"/>
              <a:gd name="T10" fmla="*/ 1538548955 w 47"/>
              <a:gd name="T11" fmla="*/ 0 h 32"/>
              <a:gd name="T12" fmla="*/ 2147483646 w 47"/>
              <a:gd name="T13" fmla="*/ 669956717 h 32"/>
              <a:gd name="T14" fmla="*/ 1538548955 w 47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" h="32">
                <a:moveTo>
                  <a:pt x="30" y="31"/>
                </a:moveTo>
                <a:lnTo>
                  <a:pt x="30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8" y="0"/>
                  <a:pt x="46" y="8"/>
                  <a:pt x="46" y="16"/>
                </a:cubicBezTo>
                <a:cubicBezTo>
                  <a:pt x="46" y="23"/>
                  <a:pt x="38" y="31"/>
                  <a:pt x="30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3" name="Freeform 723">
            <a:extLst>
              <a:ext uri="{FF2B5EF4-FFF2-40B4-BE49-F238E27FC236}">
                <a16:creationId xmlns:a16="http://schemas.microsoft.com/office/drawing/2014/main" id="{F01F3B73-7522-5941-A895-563DEEEC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4353" y="9844616"/>
            <a:ext cx="54484" cy="44578"/>
          </a:xfrm>
          <a:custGeom>
            <a:avLst/>
            <a:gdLst>
              <a:gd name="T0" fmla="*/ 1538862968 w 47"/>
              <a:gd name="T1" fmla="*/ 1868595631 h 39"/>
              <a:gd name="T2" fmla="*/ 1538862968 w 47"/>
              <a:gd name="T3" fmla="*/ 1868595631 h 39"/>
              <a:gd name="T4" fmla="*/ 769362561 w 47"/>
              <a:gd name="T5" fmla="*/ 1868595631 h 39"/>
              <a:gd name="T6" fmla="*/ 359072720 w 47"/>
              <a:gd name="T7" fmla="*/ 1130928539 h 39"/>
              <a:gd name="T8" fmla="*/ 359072720 w 47"/>
              <a:gd name="T9" fmla="*/ 0 h 39"/>
              <a:gd name="T10" fmla="*/ 1538862968 w 47"/>
              <a:gd name="T11" fmla="*/ 0 h 39"/>
              <a:gd name="T12" fmla="*/ 1949153180 w 47"/>
              <a:gd name="T13" fmla="*/ 737533005 h 39"/>
              <a:gd name="T14" fmla="*/ 1949153180 w 47"/>
              <a:gd name="T15" fmla="*/ 1868595631 h 39"/>
              <a:gd name="T16" fmla="*/ 1538862968 w 47"/>
              <a:gd name="T17" fmla="*/ 1868595631 h 3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7" h="39">
                <a:moveTo>
                  <a:pt x="30" y="38"/>
                </a:moveTo>
                <a:lnTo>
                  <a:pt x="30" y="38"/>
                </a:lnTo>
                <a:cubicBezTo>
                  <a:pt x="23" y="38"/>
                  <a:pt x="23" y="38"/>
                  <a:pt x="15" y="38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8"/>
                  <a:pt x="7" y="0"/>
                </a:cubicBezTo>
                <a:cubicBezTo>
                  <a:pt x="7" y="0"/>
                  <a:pt x="23" y="0"/>
                  <a:pt x="30" y="0"/>
                </a:cubicBezTo>
                <a:cubicBezTo>
                  <a:pt x="38" y="15"/>
                  <a:pt x="38" y="15"/>
                  <a:pt x="38" y="15"/>
                </a:cubicBezTo>
                <a:cubicBezTo>
                  <a:pt x="46" y="23"/>
                  <a:pt x="46" y="31"/>
                  <a:pt x="38" y="38"/>
                </a:cubicBezTo>
                <a:lnTo>
                  <a:pt x="30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4" name="Freeform 724">
            <a:extLst>
              <a:ext uri="{FF2B5EF4-FFF2-40B4-BE49-F238E27FC236}">
                <a16:creationId xmlns:a16="http://schemas.microsoft.com/office/drawing/2014/main" id="{0618366D-E2BD-1B40-9416-8BCE8A0A3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1717" y="9909006"/>
            <a:ext cx="153542" cy="34669"/>
          </a:xfrm>
          <a:custGeom>
            <a:avLst/>
            <a:gdLst>
              <a:gd name="T0" fmla="*/ 2147483646 w 138"/>
              <a:gd name="T1" fmla="*/ 1298071199 h 32"/>
              <a:gd name="T2" fmla="*/ 2147483646 w 138"/>
              <a:gd name="T3" fmla="*/ 1298071199 h 32"/>
              <a:gd name="T4" fmla="*/ 680258817 w 138"/>
              <a:gd name="T5" fmla="*/ 1298071199 h 32"/>
              <a:gd name="T6" fmla="*/ 0 w 138"/>
              <a:gd name="T7" fmla="*/ 669956717 h 32"/>
              <a:gd name="T8" fmla="*/ 680258817 w 138"/>
              <a:gd name="T9" fmla="*/ 0 h 32"/>
              <a:gd name="T10" fmla="*/ 2147483646 w 138"/>
              <a:gd name="T11" fmla="*/ 0 h 32"/>
              <a:gd name="T12" fmla="*/ 2147483646 w 138"/>
              <a:gd name="T13" fmla="*/ 669956717 h 32"/>
              <a:gd name="T14" fmla="*/ 2147483646 w 138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8" h="32">
                <a:moveTo>
                  <a:pt x="122" y="31"/>
                </a:moveTo>
                <a:lnTo>
                  <a:pt x="122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0" y="0"/>
                  <a:pt x="137" y="8"/>
                  <a:pt x="137" y="16"/>
                </a:cubicBezTo>
                <a:cubicBezTo>
                  <a:pt x="137" y="23"/>
                  <a:pt x="130" y="31"/>
                  <a:pt x="122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5" name="Freeform 725">
            <a:extLst>
              <a:ext uri="{FF2B5EF4-FFF2-40B4-BE49-F238E27FC236}">
                <a16:creationId xmlns:a16="http://schemas.microsoft.com/office/drawing/2014/main" id="{2D139977-64D6-504B-A3B2-B4FC379B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0720" y="10201227"/>
            <a:ext cx="257552" cy="113919"/>
          </a:xfrm>
          <a:custGeom>
            <a:avLst/>
            <a:gdLst>
              <a:gd name="T0" fmla="*/ 2147483646 w 230"/>
              <a:gd name="T1" fmla="*/ 2147483646 h 101"/>
              <a:gd name="T2" fmla="*/ 2147483646 w 230"/>
              <a:gd name="T3" fmla="*/ 2147483646 h 101"/>
              <a:gd name="T4" fmla="*/ 2147483646 w 230"/>
              <a:gd name="T5" fmla="*/ 2147483646 h 101"/>
              <a:gd name="T6" fmla="*/ 2147483646 w 230"/>
              <a:gd name="T7" fmla="*/ 2147483646 h 101"/>
              <a:gd name="T8" fmla="*/ 323592411 w 230"/>
              <a:gd name="T9" fmla="*/ 1464676336 h 101"/>
              <a:gd name="T10" fmla="*/ 0 w 230"/>
              <a:gd name="T11" fmla="*/ 377964139 h 101"/>
              <a:gd name="T12" fmla="*/ 693559258 w 230"/>
              <a:gd name="T13" fmla="*/ 0 h 101"/>
              <a:gd name="T14" fmla="*/ 2147483646 w 230"/>
              <a:gd name="T15" fmla="*/ 0 h 101"/>
              <a:gd name="T16" fmla="*/ 2147483646 w 230"/>
              <a:gd name="T17" fmla="*/ 377964139 h 101"/>
              <a:gd name="T18" fmla="*/ 2147483646 w 230"/>
              <a:gd name="T19" fmla="*/ 1464676336 h 101"/>
              <a:gd name="T20" fmla="*/ 2147483646 w 230"/>
              <a:gd name="T21" fmla="*/ 2147483646 h 101"/>
              <a:gd name="T22" fmla="*/ 2147483646 w 230"/>
              <a:gd name="T23" fmla="*/ 2147483646 h 101"/>
              <a:gd name="T24" fmla="*/ 2147483646 w 230"/>
              <a:gd name="T25" fmla="*/ 1464676336 h 101"/>
              <a:gd name="T26" fmla="*/ 2147483646 w 230"/>
              <a:gd name="T27" fmla="*/ 1464676336 h 101"/>
              <a:gd name="T28" fmla="*/ 2147483646 w 230"/>
              <a:gd name="T29" fmla="*/ 2147483646 h 101"/>
              <a:gd name="T30" fmla="*/ 2147483646 w 230"/>
              <a:gd name="T31" fmla="*/ 2147483646 h 101"/>
              <a:gd name="T32" fmla="*/ 2147483646 w 230"/>
              <a:gd name="T33" fmla="*/ 2147483646 h 101"/>
              <a:gd name="T34" fmla="*/ 2147483646 w 230"/>
              <a:gd name="T35" fmla="*/ 2147483646 h 101"/>
              <a:gd name="T36" fmla="*/ 2147483646 w 230"/>
              <a:gd name="T37" fmla="*/ 1464676336 h 101"/>
              <a:gd name="T38" fmla="*/ 2147483646 w 230"/>
              <a:gd name="T39" fmla="*/ 1464676336 h 10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30" h="101">
                <a:moveTo>
                  <a:pt x="137" y="100"/>
                </a:moveTo>
                <a:lnTo>
                  <a:pt x="137" y="100"/>
                </a:lnTo>
                <a:cubicBezTo>
                  <a:pt x="92" y="100"/>
                  <a:pt x="92" y="100"/>
                  <a:pt x="92" y="100"/>
                </a:cubicBezTo>
                <a:cubicBezTo>
                  <a:pt x="84" y="100"/>
                  <a:pt x="76" y="92"/>
                  <a:pt x="69" y="84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3"/>
                  <a:pt x="0" y="16"/>
                  <a:pt x="0" y="8"/>
                </a:cubicBezTo>
                <a:cubicBezTo>
                  <a:pt x="7" y="8"/>
                  <a:pt x="15" y="0"/>
                  <a:pt x="15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2" y="0"/>
                  <a:pt x="229" y="8"/>
                  <a:pt x="229" y="8"/>
                </a:cubicBezTo>
                <a:cubicBezTo>
                  <a:pt x="229" y="16"/>
                  <a:pt x="229" y="23"/>
                  <a:pt x="229" y="31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0" y="92"/>
                  <a:pt x="153" y="100"/>
                  <a:pt x="137" y="100"/>
                </a:cubicBezTo>
                <a:close/>
                <a:moveTo>
                  <a:pt x="61" y="31"/>
                </a:moveTo>
                <a:lnTo>
                  <a:pt x="61" y="31"/>
                </a:lnTo>
                <a:cubicBezTo>
                  <a:pt x="92" y="62"/>
                  <a:pt x="92" y="62"/>
                  <a:pt x="92" y="62"/>
                </a:cubicBezTo>
                <a:cubicBezTo>
                  <a:pt x="137" y="62"/>
                  <a:pt x="137" y="62"/>
                  <a:pt x="137" y="62"/>
                </a:cubicBezTo>
                <a:cubicBezTo>
                  <a:pt x="145" y="62"/>
                  <a:pt x="145" y="62"/>
                  <a:pt x="145" y="62"/>
                </a:cubicBezTo>
                <a:cubicBezTo>
                  <a:pt x="176" y="31"/>
                  <a:pt x="176" y="31"/>
                  <a:pt x="176" y="31"/>
                </a:cubicBezTo>
                <a:lnTo>
                  <a:pt x="61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6" name="Freeform 726">
            <a:extLst>
              <a:ext uri="{FF2B5EF4-FFF2-40B4-BE49-F238E27FC236}">
                <a16:creationId xmlns:a16="http://schemas.microsoft.com/office/drawing/2014/main" id="{E4480469-79E1-A341-9E5C-36EC7E99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7237" y="10201227"/>
            <a:ext cx="257552" cy="113919"/>
          </a:xfrm>
          <a:custGeom>
            <a:avLst/>
            <a:gdLst>
              <a:gd name="T0" fmla="*/ 2147483646 w 230"/>
              <a:gd name="T1" fmla="*/ 2147483646 h 101"/>
              <a:gd name="T2" fmla="*/ 2147483646 w 230"/>
              <a:gd name="T3" fmla="*/ 2147483646 h 101"/>
              <a:gd name="T4" fmla="*/ 2147483646 w 230"/>
              <a:gd name="T5" fmla="*/ 2147483646 h 101"/>
              <a:gd name="T6" fmla="*/ 2147483646 w 230"/>
              <a:gd name="T7" fmla="*/ 2147483646 h 101"/>
              <a:gd name="T8" fmla="*/ 323592411 w 230"/>
              <a:gd name="T9" fmla="*/ 1464676336 h 101"/>
              <a:gd name="T10" fmla="*/ 0 w 230"/>
              <a:gd name="T11" fmla="*/ 377964139 h 101"/>
              <a:gd name="T12" fmla="*/ 693559258 w 230"/>
              <a:gd name="T13" fmla="*/ 0 h 101"/>
              <a:gd name="T14" fmla="*/ 2147483646 w 230"/>
              <a:gd name="T15" fmla="*/ 0 h 101"/>
              <a:gd name="T16" fmla="*/ 2147483646 w 230"/>
              <a:gd name="T17" fmla="*/ 377964139 h 101"/>
              <a:gd name="T18" fmla="*/ 2147483646 w 230"/>
              <a:gd name="T19" fmla="*/ 1464676336 h 101"/>
              <a:gd name="T20" fmla="*/ 2147483646 w 230"/>
              <a:gd name="T21" fmla="*/ 2147483646 h 101"/>
              <a:gd name="T22" fmla="*/ 2147483646 w 230"/>
              <a:gd name="T23" fmla="*/ 2147483646 h 101"/>
              <a:gd name="T24" fmla="*/ 2147483646 w 230"/>
              <a:gd name="T25" fmla="*/ 1464676336 h 101"/>
              <a:gd name="T26" fmla="*/ 2147483646 w 230"/>
              <a:gd name="T27" fmla="*/ 1464676336 h 101"/>
              <a:gd name="T28" fmla="*/ 2147483646 w 230"/>
              <a:gd name="T29" fmla="*/ 2147483646 h 101"/>
              <a:gd name="T30" fmla="*/ 2147483646 w 230"/>
              <a:gd name="T31" fmla="*/ 2147483646 h 101"/>
              <a:gd name="T32" fmla="*/ 2147483646 w 230"/>
              <a:gd name="T33" fmla="*/ 2147483646 h 101"/>
              <a:gd name="T34" fmla="*/ 2147483646 w 230"/>
              <a:gd name="T35" fmla="*/ 2147483646 h 101"/>
              <a:gd name="T36" fmla="*/ 2147483646 w 230"/>
              <a:gd name="T37" fmla="*/ 1464676336 h 101"/>
              <a:gd name="T38" fmla="*/ 2147483646 w 230"/>
              <a:gd name="T39" fmla="*/ 1464676336 h 10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30" h="101">
                <a:moveTo>
                  <a:pt x="137" y="100"/>
                </a:moveTo>
                <a:lnTo>
                  <a:pt x="137" y="100"/>
                </a:lnTo>
                <a:cubicBezTo>
                  <a:pt x="92" y="100"/>
                  <a:pt x="92" y="100"/>
                  <a:pt x="92" y="100"/>
                </a:cubicBezTo>
                <a:cubicBezTo>
                  <a:pt x="84" y="100"/>
                  <a:pt x="76" y="92"/>
                  <a:pt x="69" y="84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3"/>
                  <a:pt x="0" y="16"/>
                  <a:pt x="0" y="8"/>
                </a:cubicBezTo>
                <a:cubicBezTo>
                  <a:pt x="7" y="8"/>
                  <a:pt x="7" y="0"/>
                  <a:pt x="15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2" y="0"/>
                  <a:pt x="229" y="8"/>
                  <a:pt x="229" y="8"/>
                </a:cubicBezTo>
                <a:cubicBezTo>
                  <a:pt x="229" y="16"/>
                  <a:pt x="229" y="23"/>
                  <a:pt x="222" y="31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0" y="92"/>
                  <a:pt x="145" y="100"/>
                  <a:pt x="137" y="100"/>
                </a:cubicBezTo>
                <a:close/>
                <a:moveTo>
                  <a:pt x="53" y="31"/>
                </a:moveTo>
                <a:lnTo>
                  <a:pt x="53" y="31"/>
                </a:lnTo>
                <a:cubicBezTo>
                  <a:pt x="84" y="62"/>
                  <a:pt x="84" y="62"/>
                  <a:pt x="84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37" y="62"/>
                  <a:pt x="137" y="62"/>
                  <a:pt x="137" y="62"/>
                </a:cubicBezTo>
                <a:lnTo>
                  <a:pt x="145" y="62"/>
                </a:lnTo>
                <a:cubicBezTo>
                  <a:pt x="176" y="31"/>
                  <a:pt x="176" y="31"/>
                  <a:pt x="176" y="31"/>
                </a:cubicBezTo>
                <a:lnTo>
                  <a:pt x="53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7" name="Freeform 727">
            <a:extLst>
              <a:ext uri="{FF2B5EF4-FFF2-40B4-BE49-F238E27FC236}">
                <a16:creationId xmlns:a16="http://schemas.microsoft.com/office/drawing/2014/main" id="{12B49495-84A6-9A43-BB19-BDBC4AC8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3343" y="8038141"/>
            <a:ext cx="695774" cy="31219"/>
          </a:xfrm>
          <a:custGeom>
            <a:avLst/>
            <a:gdLst>
              <a:gd name="T0" fmla="*/ 2147483646 w 688"/>
              <a:gd name="T1" fmla="*/ 1298071199 h 32"/>
              <a:gd name="T2" fmla="*/ 2147483646 w 688"/>
              <a:gd name="T3" fmla="*/ 1298071199 h 32"/>
              <a:gd name="T4" fmla="*/ 699541059 w 688"/>
              <a:gd name="T5" fmla="*/ 1298071199 h 32"/>
              <a:gd name="T6" fmla="*/ 0 w 688"/>
              <a:gd name="T7" fmla="*/ 669956717 h 32"/>
              <a:gd name="T8" fmla="*/ 699541059 w 688"/>
              <a:gd name="T9" fmla="*/ 0 h 32"/>
              <a:gd name="T10" fmla="*/ 2147483646 w 688"/>
              <a:gd name="T11" fmla="*/ 0 h 32"/>
              <a:gd name="T12" fmla="*/ 2147483646 w 688"/>
              <a:gd name="T13" fmla="*/ 669956717 h 32"/>
              <a:gd name="T14" fmla="*/ 2147483646 w 688"/>
              <a:gd name="T15" fmla="*/ 1298071199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8" h="32">
                <a:moveTo>
                  <a:pt x="672" y="31"/>
                </a:moveTo>
                <a:lnTo>
                  <a:pt x="672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31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672" y="0"/>
                  <a:pt x="672" y="0"/>
                  <a:pt x="672" y="0"/>
                </a:cubicBezTo>
                <a:cubicBezTo>
                  <a:pt x="680" y="0"/>
                  <a:pt x="687" y="8"/>
                  <a:pt x="687" y="16"/>
                </a:cubicBezTo>
                <a:cubicBezTo>
                  <a:pt x="687" y="31"/>
                  <a:pt x="680" y="31"/>
                  <a:pt x="672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8" name="Freeform 728">
            <a:extLst>
              <a:ext uri="{FF2B5EF4-FFF2-40B4-BE49-F238E27FC236}">
                <a16:creationId xmlns:a16="http://schemas.microsoft.com/office/drawing/2014/main" id="{E72E6F52-60C4-8B4A-B425-49DDAE232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2263" y="8399407"/>
            <a:ext cx="686854" cy="31222"/>
          </a:xfrm>
          <a:custGeom>
            <a:avLst/>
            <a:gdLst>
              <a:gd name="T0" fmla="*/ 2147483646 w 681"/>
              <a:gd name="T1" fmla="*/ 1382132414 h 31"/>
              <a:gd name="T2" fmla="*/ 2147483646 w 681"/>
              <a:gd name="T3" fmla="*/ 1382132414 h 31"/>
              <a:gd name="T4" fmla="*/ 740268146 w 681"/>
              <a:gd name="T5" fmla="*/ 1382132414 h 31"/>
              <a:gd name="T6" fmla="*/ 0 w 681"/>
              <a:gd name="T7" fmla="*/ 691002038 h 31"/>
              <a:gd name="T8" fmla="*/ 740268146 w 681"/>
              <a:gd name="T9" fmla="*/ 0 h 31"/>
              <a:gd name="T10" fmla="*/ 2147483646 w 681"/>
              <a:gd name="T11" fmla="*/ 0 h 31"/>
              <a:gd name="T12" fmla="*/ 2147483646 w 681"/>
              <a:gd name="T13" fmla="*/ 691002038 h 31"/>
              <a:gd name="T14" fmla="*/ 2147483646 w 681"/>
              <a:gd name="T15" fmla="*/ 1382132414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81" h="31">
                <a:moveTo>
                  <a:pt x="665" y="30"/>
                </a:moveTo>
                <a:lnTo>
                  <a:pt x="665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73" y="0"/>
                  <a:pt x="680" y="7"/>
                  <a:pt x="680" y="15"/>
                </a:cubicBezTo>
                <a:cubicBezTo>
                  <a:pt x="680" y="23"/>
                  <a:pt x="673" y="30"/>
                  <a:pt x="665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9" name="Freeform 729">
            <a:extLst>
              <a:ext uri="{FF2B5EF4-FFF2-40B4-BE49-F238E27FC236}">
                <a16:creationId xmlns:a16="http://schemas.microsoft.com/office/drawing/2014/main" id="{0C928432-EE9B-BA41-8E51-10123B321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3483" y="8038141"/>
            <a:ext cx="611034" cy="396946"/>
          </a:xfrm>
          <a:custGeom>
            <a:avLst/>
            <a:gdLst>
              <a:gd name="T0" fmla="*/ 2147483646 w 605"/>
              <a:gd name="T1" fmla="*/ 2147483646 h 391"/>
              <a:gd name="T2" fmla="*/ 2147483646 w 605"/>
              <a:gd name="T3" fmla="*/ 2147483646 h 391"/>
              <a:gd name="T4" fmla="*/ 696802434 w 605"/>
              <a:gd name="T5" fmla="*/ 2147483646 h 391"/>
              <a:gd name="T6" fmla="*/ 0 w 605"/>
              <a:gd name="T7" fmla="*/ 2147483646 h 391"/>
              <a:gd name="T8" fmla="*/ 0 w 605"/>
              <a:gd name="T9" fmla="*/ 754968711 h 391"/>
              <a:gd name="T10" fmla="*/ 696802434 w 605"/>
              <a:gd name="T11" fmla="*/ 0 h 391"/>
              <a:gd name="T12" fmla="*/ 2147483646 w 605"/>
              <a:gd name="T13" fmla="*/ 0 h 391"/>
              <a:gd name="T14" fmla="*/ 2147483646 w 605"/>
              <a:gd name="T15" fmla="*/ 754968711 h 391"/>
              <a:gd name="T16" fmla="*/ 2147483646 w 605"/>
              <a:gd name="T17" fmla="*/ 2147483646 h 391"/>
              <a:gd name="T18" fmla="*/ 2147483646 w 605"/>
              <a:gd name="T19" fmla="*/ 2147483646 h 391"/>
              <a:gd name="T20" fmla="*/ 1440127528 w 605"/>
              <a:gd name="T21" fmla="*/ 2147483646 h 391"/>
              <a:gd name="T22" fmla="*/ 1440127528 w 605"/>
              <a:gd name="T23" fmla="*/ 2147483646 h 391"/>
              <a:gd name="T24" fmla="*/ 2147483646 w 605"/>
              <a:gd name="T25" fmla="*/ 2147483646 h 391"/>
              <a:gd name="T26" fmla="*/ 2147483646 w 605"/>
              <a:gd name="T27" fmla="*/ 1462670235 h 391"/>
              <a:gd name="T28" fmla="*/ 1440127528 w 605"/>
              <a:gd name="T29" fmla="*/ 1462670235 h 391"/>
              <a:gd name="T30" fmla="*/ 1440127528 w 605"/>
              <a:gd name="T31" fmla="*/ 2147483646 h 3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5" h="391">
                <a:moveTo>
                  <a:pt x="588" y="390"/>
                </a:moveTo>
                <a:lnTo>
                  <a:pt x="588" y="390"/>
                </a:lnTo>
                <a:cubicBezTo>
                  <a:pt x="15" y="390"/>
                  <a:pt x="15" y="390"/>
                  <a:pt x="15" y="390"/>
                </a:cubicBezTo>
                <a:cubicBezTo>
                  <a:pt x="8" y="390"/>
                  <a:pt x="0" y="383"/>
                  <a:pt x="0" y="37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596" y="0"/>
                  <a:pt x="604" y="8"/>
                  <a:pt x="604" y="16"/>
                </a:cubicBezTo>
                <a:cubicBezTo>
                  <a:pt x="604" y="375"/>
                  <a:pt x="604" y="375"/>
                  <a:pt x="604" y="375"/>
                </a:cubicBezTo>
                <a:cubicBezTo>
                  <a:pt x="604" y="383"/>
                  <a:pt x="596" y="390"/>
                  <a:pt x="588" y="390"/>
                </a:cubicBezTo>
                <a:close/>
                <a:moveTo>
                  <a:pt x="31" y="360"/>
                </a:moveTo>
                <a:lnTo>
                  <a:pt x="31" y="360"/>
                </a:lnTo>
                <a:cubicBezTo>
                  <a:pt x="573" y="360"/>
                  <a:pt x="573" y="360"/>
                  <a:pt x="573" y="360"/>
                </a:cubicBezTo>
                <a:cubicBezTo>
                  <a:pt x="573" y="31"/>
                  <a:pt x="573" y="31"/>
                  <a:pt x="573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3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0" name="Freeform 730">
            <a:extLst>
              <a:ext uri="{FF2B5EF4-FFF2-40B4-BE49-F238E27FC236}">
                <a16:creationId xmlns:a16="http://schemas.microsoft.com/office/drawing/2014/main" id="{0746C90F-887F-524A-9A88-4164FF775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848" y="8399407"/>
            <a:ext cx="31222" cy="249765"/>
          </a:xfrm>
          <a:custGeom>
            <a:avLst/>
            <a:gdLst>
              <a:gd name="T0" fmla="*/ 691002038 w 31"/>
              <a:gd name="T1" fmla="*/ 2147483646 h 246"/>
              <a:gd name="T2" fmla="*/ 691002038 w 31"/>
              <a:gd name="T3" fmla="*/ 2147483646 h 246"/>
              <a:gd name="T4" fmla="*/ 0 w 31"/>
              <a:gd name="T5" fmla="*/ 2147483646 h 246"/>
              <a:gd name="T6" fmla="*/ 0 w 31"/>
              <a:gd name="T7" fmla="*/ 707966353 h 246"/>
              <a:gd name="T8" fmla="*/ 691002038 w 31"/>
              <a:gd name="T9" fmla="*/ 0 h 246"/>
              <a:gd name="T10" fmla="*/ 1382132414 w 31"/>
              <a:gd name="T11" fmla="*/ 707966353 h 246"/>
              <a:gd name="T12" fmla="*/ 1382132414 w 31"/>
              <a:gd name="T13" fmla="*/ 2147483646 h 246"/>
              <a:gd name="T14" fmla="*/ 691002038 w 31"/>
              <a:gd name="T15" fmla="*/ 2147483646 h 2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246">
                <a:moveTo>
                  <a:pt x="15" y="245"/>
                </a:moveTo>
                <a:lnTo>
                  <a:pt x="15" y="245"/>
                </a:lnTo>
                <a:cubicBezTo>
                  <a:pt x="7" y="245"/>
                  <a:pt x="0" y="237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30" y="0"/>
                  <a:pt x="30" y="7"/>
                  <a:pt x="30" y="15"/>
                </a:cubicBezTo>
                <a:cubicBezTo>
                  <a:pt x="30" y="229"/>
                  <a:pt x="30" y="229"/>
                  <a:pt x="30" y="229"/>
                </a:cubicBezTo>
                <a:cubicBezTo>
                  <a:pt x="30" y="237"/>
                  <a:pt x="30" y="245"/>
                  <a:pt x="15" y="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1" name="Freeform 731">
            <a:extLst>
              <a:ext uri="{FF2B5EF4-FFF2-40B4-BE49-F238E27FC236}">
                <a16:creationId xmlns:a16="http://schemas.microsoft.com/office/drawing/2014/main" id="{8088B723-5EDF-1A41-9D1D-10EBCAA8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8365" y="8617953"/>
            <a:ext cx="370189" cy="115962"/>
          </a:xfrm>
          <a:custGeom>
            <a:avLst/>
            <a:gdLst>
              <a:gd name="T0" fmla="*/ 1055734925 w 368"/>
              <a:gd name="T1" fmla="*/ 2147483646 h 116"/>
              <a:gd name="T2" fmla="*/ 1055734925 w 368"/>
              <a:gd name="T3" fmla="*/ 2147483646 h 116"/>
              <a:gd name="T4" fmla="*/ 367167625 w 368"/>
              <a:gd name="T5" fmla="*/ 2147483646 h 116"/>
              <a:gd name="T6" fmla="*/ 734463432 w 368"/>
              <a:gd name="T7" fmla="*/ 2147483646 h 116"/>
              <a:gd name="T8" fmla="*/ 2147483646 w 368"/>
              <a:gd name="T9" fmla="*/ 0 h 116"/>
              <a:gd name="T10" fmla="*/ 2147483646 w 368"/>
              <a:gd name="T11" fmla="*/ 0 h 116"/>
              <a:gd name="T12" fmla="*/ 2147483646 w 368"/>
              <a:gd name="T13" fmla="*/ 2147483646 h 116"/>
              <a:gd name="T14" fmla="*/ 2147483646 w 368"/>
              <a:gd name="T15" fmla="*/ 2147483646 h 116"/>
              <a:gd name="T16" fmla="*/ 2147483646 w 368"/>
              <a:gd name="T17" fmla="*/ 2147483646 h 116"/>
              <a:gd name="T18" fmla="*/ 2147483646 w 368"/>
              <a:gd name="T19" fmla="*/ 1396476645 h 116"/>
              <a:gd name="T20" fmla="*/ 1423030733 w 368"/>
              <a:gd name="T21" fmla="*/ 2147483646 h 116"/>
              <a:gd name="T22" fmla="*/ 1055734925 w 368"/>
              <a:gd name="T23" fmla="*/ 2147483646 h 1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8" h="116">
                <a:moveTo>
                  <a:pt x="23" y="115"/>
                </a:moveTo>
                <a:lnTo>
                  <a:pt x="23" y="115"/>
                </a:lnTo>
                <a:cubicBezTo>
                  <a:pt x="16" y="115"/>
                  <a:pt x="8" y="107"/>
                  <a:pt x="8" y="107"/>
                </a:cubicBezTo>
                <a:cubicBezTo>
                  <a:pt x="0" y="100"/>
                  <a:pt x="8" y="84"/>
                  <a:pt x="16" y="84"/>
                </a:cubicBezTo>
                <a:cubicBezTo>
                  <a:pt x="176" y="0"/>
                  <a:pt x="176" y="0"/>
                  <a:pt x="176" y="0"/>
                </a:cubicBezTo>
                <a:cubicBezTo>
                  <a:pt x="184" y="0"/>
                  <a:pt x="192" y="0"/>
                  <a:pt x="192" y="0"/>
                </a:cubicBezTo>
                <a:cubicBezTo>
                  <a:pt x="352" y="84"/>
                  <a:pt x="352" y="84"/>
                  <a:pt x="352" y="84"/>
                </a:cubicBezTo>
                <a:cubicBezTo>
                  <a:pt x="359" y="84"/>
                  <a:pt x="367" y="100"/>
                  <a:pt x="359" y="107"/>
                </a:cubicBezTo>
                <a:cubicBezTo>
                  <a:pt x="359" y="115"/>
                  <a:pt x="352" y="115"/>
                  <a:pt x="336" y="115"/>
                </a:cubicBezTo>
                <a:cubicBezTo>
                  <a:pt x="184" y="31"/>
                  <a:pt x="184" y="31"/>
                  <a:pt x="184" y="31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23" y="115"/>
                  <a:pt x="23" y="115"/>
                  <a:pt x="23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2" name="Freeform 732">
            <a:extLst>
              <a:ext uri="{FF2B5EF4-FFF2-40B4-BE49-F238E27FC236}">
                <a16:creationId xmlns:a16="http://schemas.microsoft.com/office/drawing/2014/main" id="{E6B8E0AD-CFC6-CD40-B1BB-2B60BA7C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848" y="8658092"/>
            <a:ext cx="31222" cy="80282"/>
          </a:xfrm>
          <a:custGeom>
            <a:avLst/>
            <a:gdLst>
              <a:gd name="T0" fmla="*/ 691002038 w 31"/>
              <a:gd name="T1" fmla="*/ 2147483646 h 78"/>
              <a:gd name="T2" fmla="*/ 691002038 w 31"/>
              <a:gd name="T3" fmla="*/ 2147483646 h 78"/>
              <a:gd name="T4" fmla="*/ 0 w 31"/>
              <a:gd name="T5" fmla="*/ 2147483646 h 78"/>
              <a:gd name="T6" fmla="*/ 0 w 31"/>
              <a:gd name="T7" fmla="*/ 786736059 h 78"/>
              <a:gd name="T8" fmla="*/ 691002038 w 31"/>
              <a:gd name="T9" fmla="*/ 0 h 78"/>
              <a:gd name="T10" fmla="*/ 1382132414 w 31"/>
              <a:gd name="T11" fmla="*/ 786736059 h 78"/>
              <a:gd name="T12" fmla="*/ 1382132414 w 31"/>
              <a:gd name="T13" fmla="*/ 2147483646 h 78"/>
              <a:gd name="T14" fmla="*/ 691002038 w 31"/>
              <a:gd name="T15" fmla="*/ 2147483646 h 7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" h="78">
                <a:moveTo>
                  <a:pt x="15" y="77"/>
                </a:moveTo>
                <a:lnTo>
                  <a:pt x="15" y="77"/>
                </a:lnTo>
                <a:cubicBezTo>
                  <a:pt x="7" y="77"/>
                  <a:pt x="0" y="69"/>
                  <a:pt x="0" y="6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0" y="8"/>
                  <a:pt x="30" y="16"/>
                </a:cubicBezTo>
                <a:cubicBezTo>
                  <a:pt x="30" y="62"/>
                  <a:pt x="30" y="62"/>
                  <a:pt x="30" y="62"/>
                </a:cubicBezTo>
                <a:cubicBezTo>
                  <a:pt x="30" y="69"/>
                  <a:pt x="23" y="77"/>
                  <a:pt x="15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3" name="Freeform 733">
            <a:extLst>
              <a:ext uri="{FF2B5EF4-FFF2-40B4-BE49-F238E27FC236}">
                <a16:creationId xmlns:a16="http://schemas.microsoft.com/office/drawing/2014/main" id="{F90544A0-6348-A743-8D9B-3A80A1843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2966" y="8113961"/>
            <a:ext cx="254227" cy="254227"/>
          </a:xfrm>
          <a:custGeom>
            <a:avLst/>
            <a:gdLst>
              <a:gd name="T0" fmla="*/ 2147483646 w 253"/>
              <a:gd name="T1" fmla="*/ 2147483646 h 253"/>
              <a:gd name="T2" fmla="*/ 2147483646 w 253"/>
              <a:gd name="T3" fmla="*/ 2147483646 h 253"/>
              <a:gd name="T4" fmla="*/ 2147483646 w 253"/>
              <a:gd name="T5" fmla="*/ 2147483646 h 253"/>
              <a:gd name="T6" fmla="*/ 2147483646 w 253"/>
              <a:gd name="T7" fmla="*/ 686294612 h 253"/>
              <a:gd name="T8" fmla="*/ 2147483646 w 253"/>
              <a:gd name="T9" fmla="*/ 0 h 253"/>
              <a:gd name="T10" fmla="*/ 2147483646 w 253"/>
              <a:gd name="T11" fmla="*/ 0 h 253"/>
              <a:gd name="T12" fmla="*/ 1784366134 w 253"/>
              <a:gd name="T13" fmla="*/ 1738570623 h 253"/>
              <a:gd name="T14" fmla="*/ 0 w 253"/>
              <a:gd name="T15" fmla="*/ 2147483646 h 253"/>
              <a:gd name="T16" fmla="*/ 1784366134 w 253"/>
              <a:gd name="T17" fmla="*/ 2147483646 h 253"/>
              <a:gd name="T18" fmla="*/ 1784366134 w 253"/>
              <a:gd name="T19" fmla="*/ 2147483646 h 253"/>
              <a:gd name="T20" fmla="*/ 1784366134 w 253"/>
              <a:gd name="T21" fmla="*/ 2147483646 h 253"/>
              <a:gd name="T22" fmla="*/ 2147483646 w 253"/>
              <a:gd name="T23" fmla="*/ 2147483646 h 253"/>
              <a:gd name="T24" fmla="*/ 2147483646 w 253"/>
              <a:gd name="T25" fmla="*/ 2147483646 h 253"/>
              <a:gd name="T26" fmla="*/ 2147483646 w 253"/>
              <a:gd name="T27" fmla="*/ 2147483646 h 253"/>
              <a:gd name="T28" fmla="*/ 2147483646 w 253"/>
              <a:gd name="T29" fmla="*/ 2147483646 h 253"/>
              <a:gd name="T30" fmla="*/ 2104552021 w 253"/>
              <a:gd name="T31" fmla="*/ 2147483646 h 253"/>
              <a:gd name="T32" fmla="*/ 2104552021 w 253"/>
              <a:gd name="T33" fmla="*/ 2147483646 h 253"/>
              <a:gd name="T34" fmla="*/ 2147483646 w 253"/>
              <a:gd name="T35" fmla="*/ 686294612 h 253"/>
              <a:gd name="T36" fmla="*/ 2147483646 w 253"/>
              <a:gd name="T37" fmla="*/ 686294612 h 253"/>
              <a:gd name="T38" fmla="*/ 2147483646 w 253"/>
              <a:gd name="T39" fmla="*/ 2147483646 h 253"/>
              <a:gd name="T40" fmla="*/ 2104552021 w 253"/>
              <a:gd name="T41" fmla="*/ 2147483646 h 253"/>
              <a:gd name="T42" fmla="*/ 732090482 w 253"/>
              <a:gd name="T43" fmla="*/ 2147483646 h 253"/>
              <a:gd name="T44" fmla="*/ 2104552021 w 253"/>
              <a:gd name="T45" fmla="*/ 2147483646 h 253"/>
              <a:gd name="T46" fmla="*/ 2147483646 w 253"/>
              <a:gd name="T47" fmla="*/ 2147483646 h 253"/>
              <a:gd name="T48" fmla="*/ 2147483646 w 253"/>
              <a:gd name="T49" fmla="*/ 2147483646 h 253"/>
              <a:gd name="T50" fmla="*/ 2147483646 w 253"/>
              <a:gd name="T51" fmla="*/ 2147483646 h 253"/>
              <a:gd name="T52" fmla="*/ 2147483646 w 253"/>
              <a:gd name="T53" fmla="*/ 2147483646 h 253"/>
              <a:gd name="T54" fmla="*/ 2147483646 w 253"/>
              <a:gd name="T55" fmla="*/ 2147483646 h 253"/>
              <a:gd name="T56" fmla="*/ 2147483646 w 253"/>
              <a:gd name="T57" fmla="*/ 2147483646 h 253"/>
              <a:gd name="T58" fmla="*/ 2147483646 w 253"/>
              <a:gd name="T59" fmla="*/ 2147483646 h 25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53" h="253">
                <a:moveTo>
                  <a:pt x="236" y="114"/>
                </a:moveTo>
                <a:lnTo>
                  <a:pt x="236" y="114"/>
                </a:lnTo>
                <a:cubicBezTo>
                  <a:pt x="138" y="114"/>
                  <a:pt x="138" y="114"/>
                  <a:pt x="138" y="114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7"/>
                  <a:pt x="153" y="7"/>
                  <a:pt x="146" y="0"/>
                </a:cubicBezTo>
                <a:cubicBezTo>
                  <a:pt x="138" y="0"/>
                  <a:pt x="130" y="0"/>
                  <a:pt x="123" y="0"/>
                </a:cubicBezTo>
                <a:cubicBezTo>
                  <a:pt x="92" y="0"/>
                  <a:pt x="62" y="15"/>
                  <a:pt x="39" y="38"/>
                </a:cubicBezTo>
                <a:cubicBezTo>
                  <a:pt x="16" y="61"/>
                  <a:pt x="0" y="92"/>
                  <a:pt x="0" y="130"/>
                </a:cubicBezTo>
                <a:cubicBezTo>
                  <a:pt x="0" y="160"/>
                  <a:pt x="16" y="191"/>
                  <a:pt x="39" y="214"/>
                </a:cubicBezTo>
                <a:cubicBezTo>
                  <a:pt x="62" y="237"/>
                  <a:pt x="92" y="252"/>
                  <a:pt x="123" y="252"/>
                </a:cubicBezTo>
                <a:cubicBezTo>
                  <a:pt x="161" y="252"/>
                  <a:pt x="192" y="237"/>
                  <a:pt x="215" y="214"/>
                </a:cubicBezTo>
                <a:cubicBezTo>
                  <a:pt x="236" y="191"/>
                  <a:pt x="252" y="160"/>
                  <a:pt x="252" y="130"/>
                </a:cubicBezTo>
                <a:cubicBezTo>
                  <a:pt x="252" y="122"/>
                  <a:pt x="244" y="114"/>
                  <a:pt x="236" y="114"/>
                </a:cubicBezTo>
                <a:close/>
                <a:moveTo>
                  <a:pt x="46" y="53"/>
                </a:moveTo>
                <a:lnTo>
                  <a:pt x="46" y="53"/>
                </a:lnTo>
                <a:cubicBezTo>
                  <a:pt x="69" y="30"/>
                  <a:pt x="100" y="15"/>
                  <a:pt x="123" y="15"/>
                </a:cubicBezTo>
                <a:cubicBezTo>
                  <a:pt x="130" y="15"/>
                  <a:pt x="130" y="15"/>
                  <a:pt x="138" y="15"/>
                </a:cubicBezTo>
                <a:cubicBezTo>
                  <a:pt x="115" y="122"/>
                  <a:pt x="115" y="122"/>
                  <a:pt x="115" y="122"/>
                </a:cubicBezTo>
                <a:cubicBezTo>
                  <a:pt x="46" y="199"/>
                  <a:pt x="46" y="199"/>
                  <a:pt x="46" y="199"/>
                </a:cubicBezTo>
                <a:cubicBezTo>
                  <a:pt x="23" y="176"/>
                  <a:pt x="16" y="153"/>
                  <a:pt x="16" y="130"/>
                </a:cubicBezTo>
                <a:cubicBezTo>
                  <a:pt x="16" y="99"/>
                  <a:pt x="31" y="69"/>
                  <a:pt x="46" y="53"/>
                </a:cubicBezTo>
                <a:close/>
                <a:moveTo>
                  <a:pt x="199" y="199"/>
                </a:moveTo>
                <a:lnTo>
                  <a:pt x="199" y="199"/>
                </a:lnTo>
                <a:cubicBezTo>
                  <a:pt x="184" y="222"/>
                  <a:pt x="153" y="237"/>
                  <a:pt x="123" y="237"/>
                </a:cubicBezTo>
                <a:cubicBezTo>
                  <a:pt x="100" y="237"/>
                  <a:pt x="77" y="222"/>
                  <a:pt x="54" y="206"/>
                </a:cubicBezTo>
                <a:cubicBezTo>
                  <a:pt x="130" y="137"/>
                  <a:pt x="130" y="137"/>
                  <a:pt x="130" y="137"/>
                </a:cubicBezTo>
                <a:cubicBezTo>
                  <a:pt x="230" y="137"/>
                  <a:pt x="230" y="137"/>
                  <a:pt x="230" y="137"/>
                </a:cubicBezTo>
                <a:cubicBezTo>
                  <a:pt x="230" y="160"/>
                  <a:pt x="222" y="183"/>
                  <a:pt x="199" y="19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4" name="Freeform 734">
            <a:extLst>
              <a:ext uri="{FF2B5EF4-FFF2-40B4-BE49-F238E27FC236}">
                <a16:creationId xmlns:a16="http://schemas.microsoft.com/office/drawing/2014/main" id="{29ADB10C-E459-F94A-9978-7D0CD88C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0151" y="8091662"/>
            <a:ext cx="138261" cy="133803"/>
          </a:xfrm>
          <a:custGeom>
            <a:avLst/>
            <a:gdLst>
              <a:gd name="T0" fmla="*/ 2147483646 w 138"/>
              <a:gd name="T1" fmla="*/ 2147483646 h 131"/>
              <a:gd name="T2" fmla="*/ 2147483646 w 138"/>
              <a:gd name="T3" fmla="*/ 2147483646 h 131"/>
              <a:gd name="T4" fmla="*/ 1360462174 w 138"/>
              <a:gd name="T5" fmla="*/ 0 h 131"/>
              <a:gd name="T6" fmla="*/ 1043046557 w 138"/>
              <a:gd name="T7" fmla="*/ 0 h 131"/>
              <a:gd name="T8" fmla="*/ 1043046557 w 138"/>
              <a:gd name="T9" fmla="*/ 336368468 h 131"/>
              <a:gd name="T10" fmla="*/ 0 w 138"/>
              <a:gd name="T11" fmla="*/ 2147483646 h 131"/>
              <a:gd name="T12" fmla="*/ 317415617 w 138"/>
              <a:gd name="T13" fmla="*/ 2147483646 h 131"/>
              <a:gd name="T14" fmla="*/ 317415617 w 138"/>
              <a:gd name="T15" fmla="*/ 2147483646 h 131"/>
              <a:gd name="T16" fmla="*/ 2147483646 w 138"/>
              <a:gd name="T17" fmla="*/ 2147483646 h 131"/>
              <a:gd name="T18" fmla="*/ 2147483646 w 138"/>
              <a:gd name="T19" fmla="*/ 2147483646 h 131"/>
              <a:gd name="T20" fmla="*/ 2147483646 w 138"/>
              <a:gd name="T21" fmla="*/ 2147483646 h 131"/>
              <a:gd name="T22" fmla="*/ 1043046557 w 138"/>
              <a:gd name="T23" fmla="*/ 2147483646 h 131"/>
              <a:gd name="T24" fmla="*/ 1043046557 w 138"/>
              <a:gd name="T25" fmla="*/ 2147483646 h 131"/>
              <a:gd name="T26" fmla="*/ 1723277287 w 138"/>
              <a:gd name="T27" fmla="*/ 720713851 h 131"/>
              <a:gd name="T28" fmla="*/ 2147483646 w 138"/>
              <a:gd name="T29" fmla="*/ 2147483646 h 131"/>
              <a:gd name="T30" fmla="*/ 2147483646 w 138"/>
              <a:gd name="T31" fmla="*/ 2147483646 h 131"/>
              <a:gd name="T32" fmla="*/ 1043046557 w 138"/>
              <a:gd name="T33" fmla="*/ 2147483646 h 13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131">
                <a:moveTo>
                  <a:pt x="106" y="46"/>
                </a:moveTo>
                <a:lnTo>
                  <a:pt x="106" y="46"/>
                </a:lnTo>
                <a:cubicBezTo>
                  <a:pt x="90" y="23"/>
                  <a:pt x="61" y="7"/>
                  <a:pt x="30" y="0"/>
                </a:cubicBezTo>
                <a:cubicBezTo>
                  <a:pt x="30" y="0"/>
                  <a:pt x="30" y="0"/>
                  <a:pt x="23" y="0"/>
                </a:cubicBezTo>
                <a:lnTo>
                  <a:pt x="23" y="7"/>
                </a:ln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30"/>
                  <a:pt x="7" y="130"/>
                </a:cubicBezTo>
                <a:cubicBezTo>
                  <a:pt x="129" y="130"/>
                  <a:pt x="129" y="130"/>
                  <a:pt x="129" y="130"/>
                </a:cubicBezTo>
                <a:cubicBezTo>
                  <a:pt x="129" y="130"/>
                  <a:pt x="137" y="130"/>
                  <a:pt x="137" y="122"/>
                </a:cubicBezTo>
                <a:cubicBezTo>
                  <a:pt x="137" y="92"/>
                  <a:pt x="129" y="69"/>
                  <a:pt x="106" y="46"/>
                </a:cubicBezTo>
                <a:close/>
                <a:moveTo>
                  <a:pt x="23" y="115"/>
                </a:moveTo>
                <a:lnTo>
                  <a:pt x="23" y="115"/>
                </a:lnTo>
                <a:cubicBezTo>
                  <a:pt x="38" y="15"/>
                  <a:pt x="38" y="15"/>
                  <a:pt x="38" y="15"/>
                </a:cubicBezTo>
                <a:cubicBezTo>
                  <a:pt x="61" y="23"/>
                  <a:pt x="76" y="38"/>
                  <a:pt x="90" y="53"/>
                </a:cubicBezTo>
                <a:cubicBezTo>
                  <a:pt x="106" y="69"/>
                  <a:pt x="113" y="92"/>
                  <a:pt x="121" y="115"/>
                </a:cubicBezTo>
                <a:lnTo>
                  <a:pt x="23" y="1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5" name="Freeform 735">
            <a:extLst>
              <a:ext uri="{FF2B5EF4-FFF2-40B4-BE49-F238E27FC236}">
                <a16:creationId xmlns:a16="http://schemas.microsoft.com/office/drawing/2014/main" id="{96DC1C23-D640-F440-BB08-D5BDE689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4682" y="8457796"/>
            <a:ext cx="430903" cy="44578"/>
          </a:xfrm>
          <a:custGeom>
            <a:avLst/>
            <a:gdLst>
              <a:gd name="T0" fmla="*/ 2147483646 w 383"/>
              <a:gd name="T1" fmla="*/ 1868595631 h 39"/>
              <a:gd name="T2" fmla="*/ 2147483646 w 383"/>
              <a:gd name="T3" fmla="*/ 1868595631 h 39"/>
              <a:gd name="T4" fmla="*/ 2147483646 w 383"/>
              <a:gd name="T5" fmla="*/ 1868595631 h 39"/>
              <a:gd name="T6" fmla="*/ 703367274 w 383"/>
              <a:gd name="T7" fmla="*/ 1524324073 h 39"/>
              <a:gd name="T8" fmla="*/ 0 w 383"/>
              <a:gd name="T9" fmla="*/ 737533005 h 39"/>
              <a:gd name="T10" fmla="*/ 703367274 w 383"/>
              <a:gd name="T11" fmla="*/ 0 h 39"/>
              <a:gd name="T12" fmla="*/ 703367274 w 383"/>
              <a:gd name="T13" fmla="*/ 0 h 39"/>
              <a:gd name="T14" fmla="*/ 2147483646 w 383"/>
              <a:gd name="T15" fmla="*/ 0 h 39"/>
              <a:gd name="T16" fmla="*/ 2147483646 w 383"/>
              <a:gd name="T17" fmla="*/ 737533005 h 39"/>
              <a:gd name="T18" fmla="*/ 2147483646 w 383"/>
              <a:gd name="T19" fmla="*/ 1868595631 h 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3" h="39">
                <a:moveTo>
                  <a:pt x="367" y="38"/>
                </a:moveTo>
                <a:lnTo>
                  <a:pt x="367" y="38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367" y="0"/>
                  <a:pt x="367" y="0"/>
                  <a:pt x="367" y="0"/>
                </a:cubicBezTo>
                <a:cubicBezTo>
                  <a:pt x="375" y="0"/>
                  <a:pt x="382" y="8"/>
                  <a:pt x="382" y="15"/>
                </a:cubicBezTo>
                <a:cubicBezTo>
                  <a:pt x="382" y="31"/>
                  <a:pt x="375" y="38"/>
                  <a:pt x="367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6" name="Freeform 736">
            <a:extLst>
              <a:ext uri="{FF2B5EF4-FFF2-40B4-BE49-F238E27FC236}">
                <a16:creationId xmlns:a16="http://schemas.microsoft.com/office/drawing/2014/main" id="{0140EF8D-043C-C743-972C-9A75C9017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7601" y="8150714"/>
            <a:ext cx="1015349" cy="351660"/>
          </a:xfrm>
          <a:custGeom>
            <a:avLst/>
            <a:gdLst>
              <a:gd name="T0" fmla="*/ 2147483646 w 904"/>
              <a:gd name="T1" fmla="*/ 2147483646 h 314"/>
              <a:gd name="T2" fmla="*/ 2147483646 w 904"/>
              <a:gd name="T3" fmla="*/ 2147483646 h 314"/>
              <a:gd name="T4" fmla="*/ 2147483646 w 904"/>
              <a:gd name="T5" fmla="*/ 2147483646 h 314"/>
              <a:gd name="T6" fmla="*/ 2147483646 w 904"/>
              <a:gd name="T7" fmla="*/ 2147483646 h 314"/>
              <a:gd name="T8" fmla="*/ 2147483646 w 904"/>
              <a:gd name="T9" fmla="*/ 2147483646 h 314"/>
              <a:gd name="T10" fmla="*/ 2147483646 w 904"/>
              <a:gd name="T11" fmla="*/ 2147483646 h 314"/>
              <a:gd name="T12" fmla="*/ 2147483646 w 904"/>
              <a:gd name="T13" fmla="*/ 2147483646 h 314"/>
              <a:gd name="T14" fmla="*/ 2147483646 w 904"/>
              <a:gd name="T15" fmla="*/ 2147483646 h 314"/>
              <a:gd name="T16" fmla="*/ 2147483646 w 904"/>
              <a:gd name="T17" fmla="*/ 2147483646 h 314"/>
              <a:gd name="T18" fmla="*/ 2147483646 w 904"/>
              <a:gd name="T19" fmla="*/ 2147483646 h 314"/>
              <a:gd name="T20" fmla="*/ 2147483646 w 904"/>
              <a:gd name="T21" fmla="*/ 2147483646 h 314"/>
              <a:gd name="T22" fmla="*/ 2147483646 w 904"/>
              <a:gd name="T23" fmla="*/ 2147483646 h 314"/>
              <a:gd name="T24" fmla="*/ 2147483646 w 904"/>
              <a:gd name="T25" fmla="*/ 2147483646 h 314"/>
              <a:gd name="T26" fmla="*/ 2147483646 w 904"/>
              <a:gd name="T27" fmla="*/ 2147483646 h 314"/>
              <a:gd name="T28" fmla="*/ 2147483646 w 904"/>
              <a:gd name="T29" fmla="*/ 1387599333 h 314"/>
              <a:gd name="T30" fmla="*/ 2147483646 w 904"/>
              <a:gd name="T31" fmla="*/ 1387599333 h 314"/>
              <a:gd name="T32" fmla="*/ 2147483646 w 904"/>
              <a:gd name="T33" fmla="*/ 1387599333 h 314"/>
              <a:gd name="T34" fmla="*/ 2147483646 w 904"/>
              <a:gd name="T35" fmla="*/ 1387599333 h 314"/>
              <a:gd name="T36" fmla="*/ 2147483646 w 904"/>
              <a:gd name="T37" fmla="*/ 1387599333 h 314"/>
              <a:gd name="T38" fmla="*/ 2146136416 w 904"/>
              <a:gd name="T39" fmla="*/ 2081334567 h 314"/>
              <a:gd name="T40" fmla="*/ 2146136416 w 904"/>
              <a:gd name="T41" fmla="*/ 2081334567 h 314"/>
              <a:gd name="T42" fmla="*/ 1446309347 w 904"/>
              <a:gd name="T43" fmla="*/ 2147483646 h 314"/>
              <a:gd name="T44" fmla="*/ 2146136416 w 904"/>
              <a:gd name="T45" fmla="*/ 2147483646 h 314"/>
              <a:gd name="T46" fmla="*/ 2147483646 w 904"/>
              <a:gd name="T47" fmla="*/ 2147483646 h 314"/>
              <a:gd name="T48" fmla="*/ 2147483646 w 904"/>
              <a:gd name="T49" fmla="*/ 2147483646 h 314"/>
              <a:gd name="T50" fmla="*/ 2147483646 w 904"/>
              <a:gd name="T51" fmla="*/ 2147483646 h 314"/>
              <a:gd name="T52" fmla="*/ 2146136416 w 904"/>
              <a:gd name="T53" fmla="*/ 2147483646 h 314"/>
              <a:gd name="T54" fmla="*/ 0 w 904"/>
              <a:gd name="T55" fmla="*/ 2147483646 h 314"/>
              <a:gd name="T56" fmla="*/ 0 w 904"/>
              <a:gd name="T57" fmla="*/ 2147483646 h 314"/>
              <a:gd name="T58" fmla="*/ 746482279 w 904"/>
              <a:gd name="T59" fmla="*/ 2081334567 h 314"/>
              <a:gd name="T60" fmla="*/ 2147483646 w 904"/>
              <a:gd name="T61" fmla="*/ 0 h 314"/>
              <a:gd name="T62" fmla="*/ 2147483646 w 904"/>
              <a:gd name="T63" fmla="*/ 0 h 314"/>
              <a:gd name="T64" fmla="*/ 2147483646 w 904"/>
              <a:gd name="T65" fmla="*/ 0 h 314"/>
              <a:gd name="T66" fmla="*/ 2147483646 w 904"/>
              <a:gd name="T67" fmla="*/ 0 h 314"/>
              <a:gd name="T68" fmla="*/ 2147483646 w 904"/>
              <a:gd name="T69" fmla="*/ 0 h 314"/>
              <a:gd name="T70" fmla="*/ 2147483646 w 904"/>
              <a:gd name="T71" fmla="*/ 1063796063 h 314"/>
              <a:gd name="T72" fmla="*/ 2147483646 w 904"/>
              <a:gd name="T73" fmla="*/ 2147483646 h 314"/>
              <a:gd name="T74" fmla="*/ 2147483646 w 904"/>
              <a:gd name="T75" fmla="*/ 2147483646 h 314"/>
              <a:gd name="T76" fmla="*/ 2147483646 w 904"/>
              <a:gd name="T77" fmla="*/ 2147483646 h 314"/>
              <a:gd name="T78" fmla="*/ 2147483646 w 904"/>
              <a:gd name="T79" fmla="*/ 2147483646 h 314"/>
              <a:gd name="T80" fmla="*/ 2147483646 w 904"/>
              <a:gd name="T81" fmla="*/ 2147483646 h 314"/>
              <a:gd name="T82" fmla="*/ 2147483646 w 904"/>
              <a:gd name="T83" fmla="*/ 2147483646 h 31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904" h="314">
                <a:moveTo>
                  <a:pt x="850" y="313"/>
                </a:moveTo>
                <a:lnTo>
                  <a:pt x="850" y="313"/>
                </a:lnTo>
                <a:cubicBezTo>
                  <a:pt x="819" y="313"/>
                  <a:pt x="819" y="313"/>
                  <a:pt x="819" y="313"/>
                </a:cubicBezTo>
                <a:cubicBezTo>
                  <a:pt x="811" y="313"/>
                  <a:pt x="804" y="306"/>
                  <a:pt x="804" y="298"/>
                </a:cubicBezTo>
                <a:cubicBezTo>
                  <a:pt x="804" y="283"/>
                  <a:pt x="811" y="283"/>
                  <a:pt x="819" y="283"/>
                </a:cubicBezTo>
                <a:cubicBezTo>
                  <a:pt x="850" y="283"/>
                  <a:pt x="850" y="283"/>
                  <a:pt x="850" y="283"/>
                </a:cubicBezTo>
                <a:cubicBezTo>
                  <a:pt x="857" y="283"/>
                  <a:pt x="857" y="275"/>
                  <a:pt x="865" y="275"/>
                </a:cubicBezTo>
                <a:cubicBezTo>
                  <a:pt x="865" y="267"/>
                  <a:pt x="873" y="260"/>
                  <a:pt x="873" y="252"/>
                </a:cubicBezTo>
                <a:cubicBezTo>
                  <a:pt x="865" y="191"/>
                  <a:pt x="850" y="176"/>
                  <a:pt x="842" y="176"/>
                </a:cubicBezTo>
                <a:cubicBezTo>
                  <a:pt x="827" y="168"/>
                  <a:pt x="819" y="168"/>
                  <a:pt x="811" y="168"/>
                </a:cubicBezTo>
                <a:cubicBezTo>
                  <a:pt x="788" y="160"/>
                  <a:pt x="765" y="160"/>
                  <a:pt x="743" y="130"/>
                </a:cubicBezTo>
                <a:cubicBezTo>
                  <a:pt x="704" y="91"/>
                  <a:pt x="681" y="68"/>
                  <a:pt x="651" y="53"/>
                </a:cubicBezTo>
                <a:cubicBezTo>
                  <a:pt x="620" y="38"/>
                  <a:pt x="582" y="30"/>
                  <a:pt x="528" y="30"/>
                </a:cubicBezTo>
                <a:cubicBezTo>
                  <a:pt x="513" y="30"/>
                  <a:pt x="475" y="30"/>
                  <a:pt x="452" y="30"/>
                </a:cubicBezTo>
                <a:cubicBezTo>
                  <a:pt x="444" y="30"/>
                  <a:pt x="444" y="30"/>
                  <a:pt x="444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54" y="30"/>
                  <a:pt x="46" y="38"/>
                  <a:pt x="46" y="45"/>
                </a:cubicBezTo>
                <a:cubicBezTo>
                  <a:pt x="31" y="260"/>
                  <a:pt x="31" y="260"/>
                  <a:pt x="31" y="260"/>
                </a:cubicBezTo>
                <a:cubicBezTo>
                  <a:pt x="31" y="267"/>
                  <a:pt x="39" y="275"/>
                  <a:pt x="46" y="275"/>
                </a:cubicBezTo>
                <a:cubicBezTo>
                  <a:pt x="100" y="275"/>
                  <a:pt x="100" y="275"/>
                  <a:pt x="100" y="275"/>
                </a:cubicBezTo>
                <a:cubicBezTo>
                  <a:pt x="107" y="275"/>
                  <a:pt x="115" y="283"/>
                  <a:pt x="115" y="290"/>
                </a:cubicBezTo>
                <a:cubicBezTo>
                  <a:pt x="115" y="298"/>
                  <a:pt x="107" y="306"/>
                  <a:pt x="100" y="306"/>
                </a:cubicBezTo>
                <a:cubicBezTo>
                  <a:pt x="46" y="306"/>
                  <a:pt x="46" y="306"/>
                  <a:pt x="46" y="306"/>
                </a:cubicBezTo>
                <a:cubicBezTo>
                  <a:pt x="23" y="306"/>
                  <a:pt x="0" y="283"/>
                  <a:pt x="0" y="260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15"/>
                  <a:pt x="39" y="0"/>
                  <a:pt x="61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5" y="0"/>
                  <a:pt x="513" y="0"/>
                  <a:pt x="528" y="0"/>
                </a:cubicBezTo>
                <a:cubicBezTo>
                  <a:pt x="582" y="0"/>
                  <a:pt x="628" y="7"/>
                  <a:pt x="666" y="23"/>
                </a:cubicBezTo>
                <a:cubicBezTo>
                  <a:pt x="697" y="38"/>
                  <a:pt x="727" y="68"/>
                  <a:pt x="765" y="107"/>
                </a:cubicBezTo>
                <a:cubicBezTo>
                  <a:pt x="788" y="130"/>
                  <a:pt x="796" y="130"/>
                  <a:pt x="811" y="137"/>
                </a:cubicBezTo>
                <a:cubicBezTo>
                  <a:pt x="827" y="137"/>
                  <a:pt x="834" y="137"/>
                  <a:pt x="857" y="145"/>
                </a:cubicBezTo>
                <a:cubicBezTo>
                  <a:pt x="880" y="160"/>
                  <a:pt x="896" y="191"/>
                  <a:pt x="903" y="252"/>
                </a:cubicBezTo>
                <a:cubicBezTo>
                  <a:pt x="903" y="267"/>
                  <a:pt x="896" y="283"/>
                  <a:pt x="888" y="290"/>
                </a:cubicBezTo>
                <a:cubicBezTo>
                  <a:pt x="880" y="306"/>
                  <a:pt x="865" y="313"/>
                  <a:pt x="850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7" name="Freeform 737">
            <a:extLst>
              <a:ext uri="{FF2B5EF4-FFF2-40B4-BE49-F238E27FC236}">
                <a16:creationId xmlns:a16="http://schemas.microsoft.com/office/drawing/2014/main" id="{B9C32868-D120-2D40-997D-96121469E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6810" y="8195292"/>
            <a:ext cx="198117" cy="138682"/>
          </a:xfrm>
          <a:custGeom>
            <a:avLst/>
            <a:gdLst>
              <a:gd name="T0" fmla="*/ 2147483646 w 177"/>
              <a:gd name="T1" fmla="*/ 2147483646 h 123"/>
              <a:gd name="T2" fmla="*/ 2147483646 w 177"/>
              <a:gd name="T3" fmla="*/ 2147483646 h 123"/>
              <a:gd name="T4" fmla="*/ 2147483646 w 177"/>
              <a:gd name="T5" fmla="*/ 2147483646 h 123"/>
              <a:gd name="T6" fmla="*/ 2147483646 w 177"/>
              <a:gd name="T7" fmla="*/ 2147483646 h 123"/>
              <a:gd name="T8" fmla="*/ 323182353 w 177"/>
              <a:gd name="T9" fmla="*/ 2147483646 h 123"/>
              <a:gd name="T10" fmla="*/ 0 w 177"/>
              <a:gd name="T11" fmla="*/ 2147483646 h 123"/>
              <a:gd name="T12" fmla="*/ 0 w 177"/>
              <a:gd name="T13" fmla="*/ 707966353 h 123"/>
              <a:gd name="T14" fmla="*/ 323182353 w 177"/>
              <a:gd name="T15" fmla="*/ 0 h 123"/>
              <a:gd name="T16" fmla="*/ 323182353 w 177"/>
              <a:gd name="T17" fmla="*/ 0 h 123"/>
              <a:gd name="T18" fmla="*/ 2147483646 w 177"/>
              <a:gd name="T19" fmla="*/ 707966353 h 123"/>
              <a:gd name="T20" fmla="*/ 2147483646 w 177"/>
              <a:gd name="T21" fmla="*/ 2147483646 h 123"/>
              <a:gd name="T22" fmla="*/ 2147483646 w 177"/>
              <a:gd name="T23" fmla="*/ 2147483646 h 123"/>
              <a:gd name="T24" fmla="*/ 2147483646 w 177"/>
              <a:gd name="T25" fmla="*/ 2147483646 h 123"/>
              <a:gd name="T26" fmla="*/ 2147483646 w 177"/>
              <a:gd name="T27" fmla="*/ 2147483646 h 123"/>
              <a:gd name="T28" fmla="*/ 692570463 w 177"/>
              <a:gd name="T29" fmla="*/ 2147483646 h 123"/>
              <a:gd name="T30" fmla="*/ 692570463 w 177"/>
              <a:gd name="T31" fmla="*/ 2147483646 h 123"/>
              <a:gd name="T32" fmla="*/ 2147483646 w 177"/>
              <a:gd name="T33" fmla="*/ 2147483646 h 123"/>
              <a:gd name="T34" fmla="*/ 2147483646 w 177"/>
              <a:gd name="T35" fmla="*/ 2147483646 h 123"/>
              <a:gd name="T36" fmla="*/ 2147483646 w 177"/>
              <a:gd name="T37" fmla="*/ 1793489199 h 123"/>
              <a:gd name="T38" fmla="*/ 692570463 w 177"/>
              <a:gd name="T39" fmla="*/ 1085522485 h 123"/>
              <a:gd name="T40" fmla="*/ 692570463 w 177"/>
              <a:gd name="T41" fmla="*/ 2147483646 h 12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77" h="123">
                <a:moveTo>
                  <a:pt x="168" y="122"/>
                </a:moveTo>
                <a:lnTo>
                  <a:pt x="168" y="122"/>
                </a:lnTo>
                <a:cubicBezTo>
                  <a:pt x="145" y="122"/>
                  <a:pt x="114" y="115"/>
                  <a:pt x="84" y="115"/>
                </a:cubicBezTo>
                <a:cubicBezTo>
                  <a:pt x="61" y="107"/>
                  <a:pt x="30" y="107"/>
                  <a:pt x="7" y="107"/>
                </a:cubicBezTo>
                <a:cubicBezTo>
                  <a:pt x="0" y="107"/>
                  <a:pt x="0" y="99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0" y="0"/>
                  <a:pt x="7" y="0"/>
                </a:cubicBezTo>
                <a:cubicBezTo>
                  <a:pt x="30" y="0"/>
                  <a:pt x="53" y="7"/>
                  <a:pt x="68" y="15"/>
                </a:cubicBezTo>
                <a:cubicBezTo>
                  <a:pt x="99" y="30"/>
                  <a:pt x="122" y="53"/>
                  <a:pt x="137" y="61"/>
                </a:cubicBezTo>
                <a:cubicBezTo>
                  <a:pt x="145" y="69"/>
                  <a:pt x="176" y="92"/>
                  <a:pt x="176" y="107"/>
                </a:cubicBezTo>
                <a:lnTo>
                  <a:pt x="176" y="115"/>
                </a:lnTo>
                <a:cubicBezTo>
                  <a:pt x="176" y="115"/>
                  <a:pt x="176" y="122"/>
                  <a:pt x="168" y="122"/>
                </a:cubicBezTo>
                <a:close/>
                <a:moveTo>
                  <a:pt x="15" y="84"/>
                </a:moveTo>
                <a:lnTo>
                  <a:pt x="15" y="84"/>
                </a:lnTo>
                <a:cubicBezTo>
                  <a:pt x="38" y="84"/>
                  <a:pt x="61" y="92"/>
                  <a:pt x="91" y="92"/>
                </a:cubicBezTo>
                <a:cubicBezTo>
                  <a:pt x="107" y="92"/>
                  <a:pt x="130" y="99"/>
                  <a:pt x="145" y="99"/>
                </a:cubicBezTo>
                <a:cubicBezTo>
                  <a:pt x="130" y="76"/>
                  <a:pt x="91" y="46"/>
                  <a:pt x="61" y="38"/>
                </a:cubicBezTo>
                <a:cubicBezTo>
                  <a:pt x="46" y="30"/>
                  <a:pt x="30" y="23"/>
                  <a:pt x="15" y="23"/>
                </a:cubicBezTo>
                <a:lnTo>
                  <a:pt x="15" y="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8" name="Freeform 738">
            <a:extLst>
              <a:ext uri="{FF2B5EF4-FFF2-40B4-BE49-F238E27FC236}">
                <a16:creationId xmlns:a16="http://schemas.microsoft.com/office/drawing/2014/main" id="{B5E60887-3B56-C149-9DAB-B3CFC4224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6810" y="8329019"/>
            <a:ext cx="59435" cy="24766"/>
          </a:xfrm>
          <a:custGeom>
            <a:avLst/>
            <a:gdLst>
              <a:gd name="T0" fmla="*/ 2019609739 w 54"/>
              <a:gd name="T1" fmla="*/ 832171961 h 24"/>
              <a:gd name="T2" fmla="*/ 2019609739 w 54"/>
              <a:gd name="T3" fmla="*/ 832171961 h 24"/>
              <a:gd name="T4" fmla="*/ 307272267 w 54"/>
              <a:gd name="T5" fmla="*/ 832171961 h 24"/>
              <a:gd name="T6" fmla="*/ 0 w 54"/>
              <a:gd name="T7" fmla="*/ 578921317 h 24"/>
              <a:gd name="T8" fmla="*/ 307272267 w 54"/>
              <a:gd name="T9" fmla="*/ 0 h 24"/>
              <a:gd name="T10" fmla="*/ 2019609739 w 54"/>
              <a:gd name="T11" fmla="*/ 0 h 24"/>
              <a:gd name="T12" fmla="*/ 2147483646 w 54"/>
              <a:gd name="T13" fmla="*/ 578921317 h 24"/>
              <a:gd name="T14" fmla="*/ 2019609739 w 54"/>
              <a:gd name="T15" fmla="*/ 832171961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24">
                <a:moveTo>
                  <a:pt x="46" y="23"/>
                </a:moveTo>
                <a:lnTo>
                  <a:pt x="46" y="23"/>
                </a:ln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16"/>
                  <a:pt x="0" y="16"/>
                </a:cubicBezTo>
                <a:cubicBezTo>
                  <a:pt x="0" y="8"/>
                  <a:pt x="0" y="0"/>
                  <a:pt x="7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53" y="8"/>
                  <a:pt x="53" y="16"/>
                </a:cubicBezTo>
                <a:lnTo>
                  <a:pt x="46" y="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9" name="Freeform 739">
            <a:extLst>
              <a:ext uri="{FF2B5EF4-FFF2-40B4-BE49-F238E27FC236}">
                <a16:creationId xmlns:a16="http://schemas.microsoft.com/office/drawing/2014/main" id="{17BF0C14-D5A7-324D-A604-09D245E80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5492" y="8398360"/>
            <a:ext cx="148588" cy="158494"/>
          </a:xfrm>
          <a:custGeom>
            <a:avLst/>
            <a:gdLst>
              <a:gd name="T0" fmla="*/ 2147483646 w 131"/>
              <a:gd name="T1" fmla="*/ 2147483646 h 139"/>
              <a:gd name="T2" fmla="*/ 2147483646 w 131"/>
              <a:gd name="T3" fmla="*/ 2147483646 h 139"/>
              <a:gd name="T4" fmla="*/ 0 w 131"/>
              <a:gd name="T5" fmla="*/ 2147483646 h 139"/>
              <a:gd name="T6" fmla="*/ 2147483646 w 131"/>
              <a:gd name="T7" fmla="*/ 0 h 139"/>
              <a:gd name="T8" fmla="*/ 2147483646 w 131"/>
              <a:gd name="T9" fmla="*/ 2147483646 h 139"/>
              <a:gd name="T10" fmla="*/ 2147483646 w 131"/>
              <a:gd name="T11" fmla="*/ 2147483646 h 139"/>
              <a:gd name="T12" fmla="*/ 2147483646 w 131"/>
              <a:gd name="T13" fmla="*/ 1513175945 h 139"/>
              <a:gd name="T14" fmla="*/ 2147483646 w 131"/>
              <a:gd name="T15" fmla="*/ 1513175945 h 139"/>
              <a:gd name="T16" fmla="*/ 1489536950 w 131"/>
              <a:gd name="T17" fmla="*/ 2147483646 h 139"/>
              <a:gd name="T18" fmla="*/ 2147483646 w 131"/>
              <a:gd name="T19" fmla="*/ 2147483646 h 139"/>
              <a:gd name="T20" fmla="*/ 2147483646 w 131"/>
              <a:gd name="T21" fmla="*/ 2147483646 h 139"/>
              <a:gd name="T22" fmla="*/ 2147483646 w 131"/>
              <a:gd name="T23" fmla="*/ 1513175945 h 1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1" h="139">
                <a:moveTo>
                  <a:pt x="69" y="138"/>
                </a:moveTo>
                <a:lnTo>
                  <a:pt x="69" y="138"/>
                </a:lnTo>
                <a:cubicBezTo>
                  <a:pt x="31" y="138"/>
                  <a:pt x="0" y="108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8"/>
                  <a:pt x="99" y="138"/>
                  <a:pt x="69" y="138"/>
                </a:cubicBezTo>
                <a:close/>
                <a:moveTo>
                  <a:pt x="69" y="31"/>
                </a:moveTo>
                <a:lnTo>
                  <a:pt x="69" y="31"/>
                </a:lnTo>
                <a:cubicBezTo>
                  <a:pt x="46" y="31"/>
                  <a:pt x="31" y="46"/>
                  <a:pt x="31" y="69"/>
                </a:cubicBezTo>
                <a:cubicBezTo>
                  <a:pt x="31" y="92"/>
                  <a:pt x="46" y="108"/>
                  <a:pt x="69" y="108"/>
                </a:cubicBezTo>
                <a:cubicBezTo>
                  <a:pt x="84" y="108"/>
                  <a:pt x="99" y="92"/>
                  <a:pt x="99" y="69"/>
                </a:cubicBezTo>
                <a:cubicBezTo>
                  <a:pt x="99" y="46"/>
                  <a:pt x="84" y="31"/>
                  <a:pt x="69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0" name="Freeform 740">
            <a:extLst>
              <a:ext uri="{FF2B5EF4-FFF2-40B4-BE49-F238E27FC236}">
                <a16:creationId xmlns:a16="http://schemas.microsoft.com/office/drawing/2014/main" id="{A83C6C66-2BAB-9F47-B0E0-9616561AE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234" y="8398360"/>
            <a:ext cx="148588" cy="158494"/>
          </a:xfrm>
          <a:custGeom>
            <a:avLst/>
            <a:gdLst>
              <a:gd name="T0" fmla="*/ 2147483646 w 131"/>
              <a:gd name="T1" fmla="*/ 2147483646 h 139"/>
              <a:gd name="T2" fmla="*/ 2147483646 w 131"/>
              <a:gd name="T3" fmla="*/ 2147483646 h 139"/>
              <a:gd name="T4" fmla="*/ 0 w 131"/>
              <a:gd name="T5" fmla="*/ 2147483646 h 139"/>
              <a:gd name="T6" fmla="*/ 2147483646 w 131"/>
              <a:gd name="T7" fmla="*/ 0 h 139"/>
              <a:gd name="T8" fmla="*/ 2147483646 w 131"/>
              <a:gd name="T9" fmla="*/ 2147483646 h 139"/>
              <a:gd name="T10" fmla="*/ 2147483646 w 131"/>
              <a:gd name="T11" fmla="*/ 2147483646 h 139"/>
              <a:gd name="T12" fmla="*/ 2147483646 w 131"/>
              <a:gd name="T13" fmla="*/ 1513175945 h 139"/>
              <a:gd name="T14" fmla="*/ 2147483646 w 131"/>
              <a:gd name="T15" fmla="*/ 1513175945 h 139"/>
              <a:gd name="T16" fmla="*/ 1489536950 w 131"/>
              <a:gd name="T17" fmla="*/ 2147483646 h 139"/>
              <a:gd name="T18" fmla="*/ 2147483646 w 131"/>
              <a:gd name="T19" fmla="*/ 2147483646 h 139"/>
              <a:gd name="T20" fmla="*/ 2147483646 w 131"/>
              <a:gd name="T21" fmla="*/ 2147483646 h 139"/>
              <a:gd name="T22" fmla="*/ 2147483646 w 131"/>
              <a:gd name="T23" fmla="*/ 1513175945 h 13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1" h="139">
                <a:moveTo>
                  <a:pt x="69" y="138"/>
                </a:moveTo>
                <a:lnTo>
                  <a:pt x="69" y="138"/>
                </a:lnTo>
                <a:cubicBezTo>
                  <a:pt x="31" y="138"/>
                  <a:pt x="0" y="108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100" y="0"/>
                  <a:pt x="130" y="31"/>
                  <a:pt x="130" y="69"/>
                </a:cubicBezTo>
                <a:cubicBezTo>
                  <a:pt x="130" y="108"/>
                  <a:pt x="100" y="138"/>
                  <a:pt x="69" y="138"/>
                </a:cubicBezTo>
                <a:close/>
                <a:moveTo>
                  <a:pt x="69" y="31"/>
                </a:moveTo>
                <a:lnTo>
                  <a:pt x="69" y="31"/>
                </a:lnTo>
                <a:cubicBezTo>
                  <a:pt x="46" y="31"/>
                  <a:pt x="31" y="46"/>
                  <a:pt x="31" y="69"/>
                </a:cubicBezTo>
                <a:cubicBezTo>
                  <a:pt x="31" y="92"/>
                  <a:pt x="46" y="108"/>
                  <a:pt x="69" y="108"/>
                </a:cubicBezTo>
                <a:cubicBezTo>
                  <a:pt x="84" y="108"/>
                  <a:pt x="100" y="92"/>
                  <a:pt x="100" y="69"/>
                </a:cubicBezTo>
                <a:cubicBezTo>
                  <a:pt x="100" y="46"/>
                  <a:pt x="84" y="31"/>
                  <a:pt x="69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1" name="Freeform 741">
            <a:extLst>
              <a:ext uri="{FF2B5EF4-FFF2-40B4-BE49-F238E27FC236}">
                <a16:creationId xmlns:a16="http://schemas.microsoft.com/office/drawing/2014/main" id="{006BD743-3A14-DC47-ACE0-792605DD0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034" y="8418172"/>
            <a:ext cx="104010" cy="24766"/>
          </a:xfrm>
          <a:custGeom>
            <a:avLst/>
            <a:gdLst>
              <a:gd name="T0" fmla="*/ 2147483646 w 93"/>
              <a:gd name="T1" fmla="*/ 832171961 h 24"/>
              <a:gd name="T2" fmla="*/ 2147483646 w 93"/>
              <a:gd name="T3" fmla="*/ 832171961 h 24"/>
              <a:gd name="T4" fmla="*/ 2147483646 w 93"/>
              <a:gd name="T5" fmla="*/ 832171961 h 24"/>
              <a:gd name="T6" fmla="*/ 322394599 w 93"/>
              <a:gd name="T7" fmla="*/ 832171961 h 24"/>
              <a:gd name="T8" fmla="*/ 0 w 93"/>
              <a:gd name="T9" fmla="*/ 542711468 h 24"/>
              <a:gd name="T10" fmla="*/ 322394599 w 93"/>
              <a:gd name="T11" fmla="*/ 0 h 24"/>
              <a:gd name="T12" fmla="*/ 2147483646 w 93"/>
              <a:gd name="T13" fmla="*/ 253250645 h 24"/>
              <a:gd name="T14" fmla="*/ 2147483646 w 93"/>
              <a:gd name="T15" fmla="*/ 542711468 h 24"/>
              <a:gd name="T16" fmla="*/ 2147483646 w 93"/>
              <a:gd name="T17" fmla="*/ 832171961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93" h="24">
                <a:moveTo>
                  <a:pt x="76" y="23"/>
                </a:moveTo>
                <a:lnTo>
                  <a:pt x="76" y="23"/>
                </a:lnTo>
                <a:cubicBezTo>
                  <a:pt x="7" y="23"/>
                  <a:pt x="7" y="23"/>
                  <a:pt x="7" y="23"/>
                </a:cubicBezTo>
                <a:cubicBezTo>
                  <a:pt x="0" y="23"/>
                  <a:pt x="0" y="15"/>
                  <a:pt x="0" y="15"/>
                </a:cubicBezTo>
                <a:cubicBezTo>
                  <a:pt x="0" y="7"/>
                  <a:pt x="7" y="0"/>
                  <a:pt x="7" y="0"/>
                </a:cubicBezTo>
                <a:cubicBezTo>
                  <a:pt x="76" y="7"/>
                  <a:pt x="76" y="7"/>
                  <a:pt x="76" y="7"/>
                </a:cubicBezTo>
                <a:cubicBezTo>
                  <a:pt x="84" y="7"/>
                  <a:pt x="92" y="7"/>
                  <a:pt x="92" y="15"/>
                </a:cubicBezTo>
                <a:cubicBezTo>
                  <a:pt x="92" y="23"/>
                  <a:pt x="84" y="23"/>
                  <a:pt x="76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2" name="Freeform 742">
            <a:extLst>
              <a:ext uri="{FF2B5EF4-FFF2-40B4-BE49-F238E27FC236}">
                <a16:creationId xmlns:a16="http://schemas.microsoft.com/office/drawing/2014/main" id="{FB26544C-A80E-C142-94F3-187CFE064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4777" y="8398360"/>
            <a:ext cx="430903" cy="34672"/>
          </a:xfrm>
          <a:custGeom>
            <a:avLst/>
            <a:gdLst>
              <a:gd name="T0" fmla="*/ 2147483646 w 384"/>
              <a:gd name="T1" fmla="*/ 1298425556 h 32"/>
              <a:gd name="T2" fmla="*/ 2147483646 w 384"/>
              <a:gd name="T3" fmla="*/ 1298425556 h 32"/>
              <a:gd name="T4" fmla="*/ 2147483646 w 384"/>
              <a:gd name="T5" fmla="*/ 1298425556 h 32"/>
              <a:gd name="T6" fmla="*/ 744467559 w 384"/>
              <a:gd name="T7" fmla="*/ 963266158 h 32"/>
              <a:gd name="T8" fmla="*/ 0 w 384"/>
              <a:gd name="T9" fmla="*/ 670197942 h 32"/>
              <a:gd name="T10" fmla="*/ 744467559 w 384"/>
              <a:gd name="T11" fmla="*/ 0 h 32"/>
              <a:gd name="T12" fmla="*/ 744467559 w 384"/>
              <a:gd name="T13" fmla="*/ 0 h 32"/>
              <a:gd name="T14" fmla="*/ 2147483646 w 384"/>
              <a:gd name="T15" fmla="*/ 670197942 h 32"/>
              <a:gd name="T16" fmla="*/ 2147483646 w 384"/>
              <a:gd name="T17" fmla="*/ 963266158 h 32"/>
              <a:gd name="T18" fmla="*/ 2147483646 w 384"/>
              <a:gd name="T19" fmla="*/ 1298425556 h 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4" h="32">
                <a:moveTo>
                  <a:pt x="375" y="31"/>
                </a:moveTo>
                <a:lnTo>
                  <a:pt x="375" y="31"/>
                </a:lnTo>
                <a:cubicBezTo>
                  <a:pt x="16" y="23"/>
                  <a:pt x="16" y="23"/>
                  <a:pt x="16" y="23"/>
                </a:cubicBezTo>
                <a:cubicBezTo>
                  <a:pt x="8" y="23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375" y="16"/>
                  <a:pt x="375" y="16"/>
                  <a:pt x="375" y="16"/>
                </a:cubicBezTo>
                <a:cubicBezTo>
                  <a:pt x="383" y="16"/>
                  <a:pt x="383" y="16"/>
                  <a:pt x="383" y="23"/>
                </a:cubicBezTo>
                <a:cubicBezTo>
                  <a:pt x="383" y="31"/>
                  <a:pt x="383" y="31"/>
                  <a:pt x="375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3" name="Freeform 743">
            <a:extLst>
              <a:ext uri="{FF2B5EF4-FFF2-40B4-BE49-F238E27FC236}">
                <a16:creationId xmlns:a16="http://schemas.microsoft.com/office/drawing/2014/main" id="{2BD05563-9E69-0A49-9B2A-F143ACAB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364" y="8388455"/>
            <a:ext cx="113919" cy="24766"/>
          </a:xfrm>
          <a:custGeom>
            <a:avLst/>
            <a:gdLst>
              <a:gd name="T0" fmla="*/ 2147483646 w 101"/>
              <a:gd name="T1" fmla="*/ 832171961 h 24"/>
              <a:gd name="T2" fmla="*/ 2147483646 w 101"/>
              <a:gd name="T3" fmla="*/ 832171961 h 24"/>
              <a:gd name="T4" fmla="*/ 2147483646 w 101"/>
              <a:gd name="T5" fmla="*/ 832171961 h 24"/>
              <a:gd name="T6" fmla="*/ 377964139 w 101"/>
              <a:gd name="T7" fmla="*/ 832171961 h 24"/>
              <a:gd name="T8" fmla="*/ 0 w 101"/>
              <a:gd name="T9" fmla="*/ 542711468 h 24"/>
              <a:gd name="T10" fmla="*/ 377964139 w 101"/>
              <a:gd name="T11" fmla="*/ 0 h 24"/>
              <a:gd name="T12" fmla="*/ 377964139 w 101"/>
              <a:gd name="T13" fmla="*/ 0 h 24"/>
              <a:gd name="T14" fmla="*/ 2147483646 w 101"/>
              <a:gd name="T15" fmla="*/ 253250645 h 24"/>
              <a:gd name="T16" fmla="*/ 2147483646 w 101"/>
              <a:gd name="T17" fmla="*/ 542711468 h 24"/>
              <a:gd name="T18" fmla="*/ 2147483646 w 101"/>
              <a:gd name="T19" fmla="*/ 832171961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1" h="24">
                <a:moveTo>
                  <a:pt x="92" y="23"/>
                </a:moveTo>
                <a:lnTo>
                  <a:pt x="92" y="23"/>
                </a:lnTo>
                <a:cubicBezTo>
                  <a:pt x="8" y="23"/>
                  <a:pt x="8" y="23"/>
                  <a:pt x="8" y="23"/>
                </a:cubicBezTo>
                <a:cubicBezTo>
                  <a:pt x="0" y="23"/>
                  <a:pt x="0" y="23"/>
                  <a:pt x="0" y="15"/>
                </a:cubicBezTo>
                <a:cubicBezTo>
                  <a:pt x="0" y="7"/>
                  <a:pt x="0" y="0"/>
                  <a:pt x="8" y="0"/>
                </a:cubicBezTo>
                <a:cubicBezTo>
                  <a:pt x="92" y="7"/>
                  <a:pt x="92" y="7"/>
                  <a:pt x="92" y="7"/>
                </a:cubicBezTo>
                <a:cubicBezTo>
                  <a:pt x="100" y="7"/>
                  <a:pt x="100" y="7"/>
                  <a:pt x="100" y="15"/>
                </a:cubicBezTo>
                <a:cubicBezTo>
                  <a:pt x="100" y="23"/>
                  <a:pt x="92" y="23"/>
                  <a:pt x="92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" name="Freeform 744">
            <a:extLst>
              <a:ext uri="{FF2B5EF4-FFF2-40B4-BE49-F238E27FC236}">
                <a16:creationId xmlns:a16="http://schemas.microsoft.com/office/drawing/2014/main" id="{65575FA5-4032-4E48-8BDC-7C1C9E254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9693" y="5134381"/>
            <a:ext cx="128776" cy="222880"/>
          </a:xfrm>
          <a:custGeom>
            <a:avLst/>
            <a:gdLst>
              <a:gd name="T0" fmla="*/ 2147483646 w 115"/>
              <a:gd name="T1" fmla="*/ 2147483646 h 200"/>
              <a:gd name="T2" fmla="*/ 2147483646 w 115"/>
              <a:gd name="T3" fmla="*/ 2147483646 h 200"/>
              <a:gd name="T4" fmla="*/ 693559258 w 115"/>
              <a:gd name="T5" fmla="*/ 2147483646 h 200"/>
              <a:gd name="T6" fmla="*/ 0 w 115"/>
              <a:gd name="T7" fmla="*/ 2147483646 h 200"/>
              <a:gd name="T8" fmla="*/ 0 w 115"/>
              <a:gd name="T9" fmla="*/ 683579581 h 200"/>
              <a:gd name="T10" fmla="*/ 693559258 w 115"/>
              <a:gd name="T11" fmla="*/ 0 h 200"/>
              <a:gd name="T12" fmla="*/ 2147483646 w 115"/>
              <a:gd name="T13" fmla="*/ 0 h 200"/>
              <a:gd name="T14" fmla="*/ 2147483646 w 115"/>
              <a:gd name="T15" fmla="*/ 683579581 h 200"/>
              <a:gd name="T16" fmla="*/ 2147483646 w 115"/>
              <a:gd name="T17" fmla="*/ 2147483646 h 200"/>
              <a:gd name="T18" fmla="*/ 2147483646 w 115"/>
              <a:gd name="T19" fmla="*/ 2147483646 h 200"/>
              <a:gd name="T20" fmla="*/ 1386989667 w 115"/>
              <a:gd name="T21" fmla="*/ 2147483646 h 200"/>
              <a:gd name="T22" fmla="*/ 1386989667 w 115"/>
              <a:gd name="T23" fmla="*/ 2147483646 h 200"/>
              <a:gd name="T24" fmla="*/ 2147483646 w 115"/>
              <a:gd name="T25" fmla="*/ 2147483646 h 200"/>
              <a:gd name="T26" fmla="*/ 2147483646 w 115"/>
              <a:gd name="T27" fmla="*/ 1367159163 h 200"/>
              <a:gd name="T28" fmla="*/ 1386989667 w 115"/>
              <a:gd name="T29" fmla="*/ 1367159163 h 200"/>
              <a:gd name="T30" fmla="*/ 1386989667 w 115"/>
              <a:gd name="T31" fmla="*/ 2147483646 h 2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5" h="200">
                <a:moveTo>
                  <a:pt x="99" y="199"/>
                </a:moveTo>
                <a:lnTo>
                  <a:pt x="99" y="199"/>
                </a:lnTo>
                <a:cubicBezTo>
                  <a:pt x="15" y="199"/>
                  <a:pt x="15" y="199"/>
                  <a:pt x="15" y="199"/>
                </a:cubicBezTo>
                <a:cubicBezTo>
                  <a:pt x="7" y="199"/>
                  <a:pt x="0" y="191"/>
                  <a:pt x="0" y="17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4" y="7"/>
                  <a:pt x="114" y="15"/>
                </a:cubicBezTo>
                <a:cubicBezTo>
                  <a:pt x="114" y="176"/>
                  <a:pt x="114" y="176"/>
                  <a:pt x="114" y="176"/>
                </a:cubicBezTo>
                <a:cubicBezTo>
                  <a:pt x="114" y="191"/>
                  <a:pt x="107" y="199"/>
                  <a:pt x="99" y="199"/>
                </a:cubicBezTo>
                <a:close/>
                <a:moveTo>
                  <a:pt x="30" y="160"/>
                </a:moveTo>
                <a:lnTo>
                  <a:pt x="30" y="160"/>
                </a:lnTo>
                <a:cubicBezTo>
                  <a:pt x="84" y="160"/>
                  <a:pt x="84" y="160"/>
                  <a:pt x="84" y="160"/>
                </a:cubicBezTo>
                <a:cubicBezTo>
                  <a:pt x="84" y="30"/>
                  <a:pt x="84" y="30"/>
                  <a:pt x="84" y="30"/>
                </a:cubicBezTo>
                <a:cubicBezTo>
                  <a:pt x="30" y="30"/>
                  <a:pt x="30" y="30"/>
                  <a:pt x="30" y="30"/>
                </a:cubicBezTo>
                <a:lnTo>
                  <a:pt x="30" y="1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5" name="Freeform 745">
            <a:extLst>
              <a:ext uri="{FF2B5EF4-FFF2-40B4-BE49-F238E27FC236}">
                <a16:creationId xmlns:a16="http://schemas.microsoft.com/office/drawing/2014/main" id="{3F0D1291-5C43-7345-94DB-DF3614FB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7999" y="4951121"/>
            <a:ext cx="128776" cy="406140"/>
          </a:xfrm>
          <a:custGeom>
            <a:avLst/>
            <a:gdLst>
              <a:gd name="T0" fmla="*/ 2147483646 w 116"/>
              <a:gd name="T1" fmla="*/ 2147483646 h 361"/>
              <a:gd name="T2" fmla="*/ 2147483646 w 116"/>
              <a:gd name="T3" fmla="*/ 2147483646 h 361"/>
              <a:gd name="T4" fmla="*/ 675702350 w 116"/>
              <a:gd name="T5" fmla="*/ 2147483646 h 361"/>
              <a:gd name="T6" fmla="*/ 0 w 116"/>
              <a:gd name="T7" fmla="*/ 2147483646 h 361"/>
              <a:gd name="T8" fmla="*/ 0 w 116"/>
              <a:gd name="T9" fmla="*/ 703327592 h 361"/>
              <a:gd name="T10" fmla="*/ 675702350 w 116"/>
              <a:gd name="T11" fmla="*/ 0 h 361"/>
              <a:gd name="T12" fmla="*/ 2147483646 w 116"/>
              <a:gd name="T13" fmla="*/ 0 h 361"/>
              <a:gd name="T14" fmla="*/ 2147483646 w 116"/>
              <a:gd name="T15" fmla="*/ 703327592 h 361"/>
              <a:gd name="T16" fmla="*/ 2147483646 w 116"/>
              <a:gd name="T17" fmla="*/ 2147483646 h 361"/>
              <a:gd name="T18" fmla="*/ 2147483646 w 116"/>
              <a:gd name="T19" fmla="*/ 2147483646 h 361"/>
              <a:gd name="T20" fmla="*/ 1396476645 w 116"/>
              <a:gd name="T21" fmla="*/ 2147483646 h 361"/>
              <a:gd name="T22" fmla="*/ 1396476645 w 116"/>
              <a:gd name="T23" fmla="*/ 2147483646 h 361"/>
              <a:gd name="T24" fmla="*/ 2147483646 w 116"/>
              <a:gd name="T25" fmla="*/ 2147483646 h 361"/>
              <a:gd name="T26" fmla="*/ 2147483646 w 116"/>
              <a:gd name="T27" fmla="*/ 1453465897 h 361"/>
              <a:gd name="T28" fmla="*/ 1396476645 w 116"/>
              <a:gd name="T29" fmla="*/ 1453465897 h 361"/>
              <a:gd name="T30" fmla="*/ 1396476645 w 116"/>
              <a:gd name="T31" fmla="*/ 2147483646 h 36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6" h="361">
                <a:moveTo>
                  <a:pt x="100" y="360"/>
                </a:moveTo>
                <a:lnTo>
                  <a:pt x="100" y="360"/>
                </a:lnTo>
                <a:cubicBezTo>
                  <a:pt x="15" y="360"/>
                  <a:pt x="15" y="360"/>
                  <a:pt x="15" y="360"/>
                </a:cubicBezTo>
                <a:cubicBezTo>
                  <a:pt x="8" y="360"/>
                  <a:pt x="0" y="352"/>
                  <a:pt x="0" y="3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8"/>
                  <a:pt x="115" y="15"/>
                </a:cubicBezTo>
                <a:cubicBezTo>
                  <a:pt x="115" y="337"/>
                  <a:pt x="115" y="337"/>
                  <a:pt x="115" y="337"/>
                </a:cubicBezTo>
                <a:cubicBezTo>
                  <a:pt x="115" y="352"/>
                  <a:pt x="107" y="360"/>
                  <a:pt x="100" y="360"/>
                </a:cubicBezTo>
                <a:close/>
                <a:moveTo>
                  <a:pt x="31" y="321"/>
                </a:moveTo>
                <a:lnTo>
                  <a:pt x="31" y="321"/>
                </a:lnTo>
                <a:cubicBezTo>
                  <a:pt x="85" y="321"/>
                  <a:pt x="85" y="321"/>
                  <a:pt x="85" y="321"/>
                </a:cubicBezTo>
                <a:cubicBezTo>
                  <a:pt x="85" y="31"/>
                  <a:pt x="85" y="31"/>
                  <a:pt x="85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3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6" name="Freeform 746">
            <a:extLst>
              <a:ext uri="{FF2B5EF4-FFF2-40B4-BE49-F238E27FC236}">
                <a16:creationId xmlns:a16="http://schemas.microsoft.com/office/drawing/2014/main" id="{7385735B-742C-8044-B128-33419534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1255" y="4772815"/>
            <a:ext cx="128776" cy="584446"/>
          </a:xfrm>
          <a:custGeom>
            <a:avLst/>
            <a:gdLst>
              <a:gd name="T0" fmla="*/ 2147483646 w 116"/>
              <a:gd name="T1" fmla="*/ 2147483646 h 521"/>
              <a:gd name="T2" fmla="*/ 2147483646 w 116"/>
              <a:gd name="T3" fmla="*/ 2147483646 h 521"/>
              <a:gd name="T4" fmla="*/ 675702350 w 116"/>
              <a:gd name="T5" fmla="*/ 2147483646 h 521"/>
              <a:gd name="T6" fmla="*/ 0 w 116"/>
              <a:gd name="T7" fmla="*/ 2147483646 h 521"/>
              <a:gd name="T8" fmla="*/ 0 w 116"/>
              <a:gd name="T9" fmla="*/ 697182302 h 521"/>
              <a:gd name="T10" fmla="*/ 675702350 w 116"/>
              <a:gd name="T11" fmla="*/ 0 h 521"/>
              <a:gd name="T12" fmla="*/ 2147483646 w 116"/>
              <a:gd name="T13" fmla="*/ 0 h 521"/>
              <a:gd name="T14" fmla="*/ 2147483646 w 116"/>
              <a:gd name="T15" fmla="*/ 697182302 h 521"/>
              <a:gd name="T16" fmla="*/ 2147483646 w 116"/>
              <a:gd name="T17" fmla="*/ 2147483646 h 521"/>
              <a:gd name="T18" fmla="*/ 2147483646 w 116"/>
              <a:gd name="T19" fmla="*/ 2147483646 h 521"/>
              <a:gd name="T20" fmla="*/ 1396476645 w 116"/>
              <a:gd name="T21" fmla="*/ 2147483646 h 521"/>
              <a:gd name="T22" fmla="*/ 1396476645 w 116"/>
              <a:gd name="T23" fmla="*/ 2147483646 h 521"/>
              <a:gd name="T24" fmla="*/ 2147483646 w 116"/>
              <a:gd name="T25" fmla="*/ 2147483646 h 521"/>
              <a:gd name="T26" fmla="*/ 2147483646 w 116"/>
              <a:gd name="T27" fmla="*/ 1394364963 h 521"/>
              <a:gd name="T28" fmla="*/ 1396476645 w 116"/>
              <a:gd name="T29" fmla="*/ 1394364963 h 521"/>
              <a:gd name="T30" fmla="*/ 1396476645 w 116"/>
              <a:gd name="T31" fmla="*/ 2147483646 h 5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6" h="521">
                <a:moveTo>
                  <a:pt x="99" y="520"/>
                </a:moveTo>
                <a:lnTo>
                  <a:pt x="99" y="520"/>
                </a:lnTo>
                <a:cubicBezTo>
                  <a:pt x="15" y="520"/>
                  <a:pt x="15" y="520"/>
                  <a:pt x="15" y="520"/>
                </a:cubicBezTo>
                <a:cubicBezTo>
                  <a:pt x="8" y="520"/>
                  <a:pt x="0" y="512"/>
                  <a:pt x="0" y="49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7"/>
                  <a:pt x="115" y="15"/>
                </a:cubicBezTo>
                <a:cubicBezTo>
                  <a:pt x="115" y="497"/>
                  <a:pt x="115" y="497"/>
                  <a:pt x="115" y="497"/>
                </a:cubicBezTo>
                <a:cubicBezTo>
                  <a:pt x="115" y="512"/>
                  <a:pt x="107" y="520"/>
                  <a:pt x="99" y="520"/>
                </a:cubicBezTo>
                <a:close/>
                <a:moveTo>
                  <a:pt x="31" y="481"/>
                </a:moveTo>
                <a:lnTo>
                  <a:pt x="31" y="481"/>
                </a:lnTo>
                <a:cubicBezTo>
                  <a:pt x="84" y="481"/>
                  <a:pt x="84" y="481"/>
                  <a:pt x="84" y="481"/>
                </a:cubicBezTo>
                <a:cubicBezTo>
                  <a:pt x="84" y="30"/>
                  <a:pt x="84" y="30"/>
                  <a:pt x="84" y="30"/>
                </a:cubicBezTo>
                <a:cubicBezTo>
                  <a:pt x="31" y="30"/>
                  <a:pt x="31" y="30"/>
                  <a:pt x="31" y="30"/>
                </a:cubicBezTo>
                <a:lnTo>
                  <a:pt x="31" y="4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7BD71A4-E66C-864E-BA0B-F0CE76C6FC65}"/>
              </a:ext>
            </a:extLst>
          </p:cNvPr>
          <p:cNvGrpSpPr/>
          <p:nvPr/>
        </p:nvGrpSpPr>
        <p:grpSpPr>
          <a:xfrm>
            <a:off x="5559553" y="5971333"/>
            <a:ext cx="3664715" cy="1477328"/>
            <a:chOff x="4650442" y="11069053"/>
            <a:chExt cx="3664715" cy="1477328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045268A9-2F61-E743-8ADE-050AB31EC61B}"/>
                </a:ext>
              </a:extLst>
            </p:cNvPr>
            <p:cNvSpPr txBox="1"/>
            <p:nvPr/>
          </p:nvSpPr>
          <p:spPr>
            <a:xfrm>
              <a:off x="527919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0E17B7-ACBF-A34E-AB30-9EB1C38254D4}"/>
                </a:ext>
              </a:extLst>
            </p:cNvPr>
            <p:cNvSpPr/>
            <p:nvPr/>
          </p:nvSpPr>
          <p:spPr>
            <a:xfrm>
              <a:off x="4650442" y="11715384"/>
              <a:ext cx="3664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2407A61-6AEC-6846-9321-E5B145772B57}"/>
              </a:ext>
            </a:extLst>
          </p:cNvPr>
          <p:cNvGrpSpPr/>
          <p:nvPr/>
        </p:nvGrpSpPr>
        <p:grpSpPr>
          <a:xfrm>
            <a:off x="15023593" y="5971333"/>
            <a:ext cx="3664715" cy="1477328"/>
            <a:chOff x="4650442" y="11069053"/>
            <a:chExt cx="3664715" cy="1477328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5C6AED02-2462-FD42-88D9-32ECDAAF6CFA}"/>
                </a:ext>
              </a:extLst>
            </p:cNvPr>
            <p:cNvSpPr txBox="1"/>
            <p:nvPr/>
          </p:nvSpPr>
          <p:spPr>
            <a:xfrm>
              <a:off x="527919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CAF6C20-3826-5445-BCBD-8E155BFFBA2C}"/>
                </a:ext>
              </a:extLst>
            </p:cNvPr>
            <p:cNvSpPr/>
            <p:nvPr/>
          </p:nvSpPr>
          <p:spPr>
            <a:xfrm>
              <a:off x="4650442" y="11715384"/>
              <a:ext cx="3664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9BCDE8-F050-494F-B7BD-CC2E0ADA2EBE}"/>
              </a:ext>
            </a:extLst>
          </p:cNvPr>
          <p:cNvGrpSpPr/>
          <p:nvPr/>
        </p:nvGrpSpPr>
        <p:grpSpPr>
          <a:xfrm>
            <a:off x="19138393" y="10771933"/>
            <a:ext cx="3664715" cy="1477328"/>
            <a:chOff x="4650442" y="11069053"/>
            <a:chExt cx="3664715" cy="1477328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45B5362E-9FD9-2049-9E79-145B02AF41E2}"/>
                </a:ext>
              </a:extLst>
            </p:cNvPr>
            <p:cNvSpPr txBox="1"/>
            <p:nvPr/>
          </p:nvSpPr>
          <p:spPr>
            <a:xfrm>
              <a:off x="527919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DB76486-6D23-FF49-8FC0-A21FACD6DE55}"/>
                </a:ext>
              </a:extLst>
            </p:cNvPr>
            <p:cNvSpPr/>
            <p:nvPr/>
          </p:nvSpPr>
          <p:spPr>
            <a:xfrm>
              <a:off x="4650442" y="11715384"/>
              <a:ext cx="3664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86358E7-F15E-CD42-BDFB-9C1A1A554DA1}"/>
              </a:ext>
            </a:extLst>
          </p:cNvPr>
          <p:cNvGrpSpPr/>
          <p:nvPr/>
        </p:nvGrpSpPr>
        <p:grpSpPr>
          <a:xfrm>
            <a:off x="1307593" y="10771933"/>
            <a:ext cx="3664715" cy="1477328"/>
            <a:chOff x="4650442" y="11069053"/>
            <a:chExt cx="3664715" cy="1477328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2A3B53FE-1084-904F-A6BE-B6A398C898B6}"/>
                </a:ext>
              </a:extLst>
            </p:cNvPr>
            <p:cNvSpPr txBox="1"/>
            <p:nvPr/>
          </p:nvSpPr>
          <p:spPr>
            <a:xfrm>
              <a:off x="527919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7C6F78E-C071-9341-982E-42E60C29C52F}"/>
                </a:ext>
              </a:extLst>
            </p:cNvPr>
            <p:cNvSpPr/>
            <p:nvPr/>
          </p:nvSpPr>
          <p:spPr>
            <a:xfrm>
              <a:off x="4650442" y="11715384"/>
              <a:ext cx="3664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CFBE8AA-6EB5-AF44-8711-112F6C39AE2D}"/>
              </a:ext>
            </a:extLst>
          </p:cNvPr>
          <p:cNvGrpSpPr/>
          <p:nvPr/>
        </p:nvGrpSpPr>
        <p:grpSpPr>
          <a:xfrm>
            <a:off x="6871389" y="9447706"/>
            <a:ext cx="2382676" cy="1477328"/>
            <a:chOff x="5279199" y="11069053"/>
            <a:chExt cx="2382676" cy="1477328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4B3FA066-8E39-2542-964A-3F38F66D0B46}"/>
                </a:ext>
              </a:extLst>
            </p:cNvPr>
            <p:cNvSpPr txBox="1"/>
            <p:nvPr/>
          </p:nvSpPr>
          <p:spPr>
            <a:xfrm>
              <a:off x="527919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2EF2A75-1B50-7147-961E-E66A73B8355E}"/>
                </a:ext>
              </a:extLst>
            </p:cNvPr>
            <p:cNvSpPr/>
            <p:nvPr/>
          </p:nvSpPr>
          <p:spPr>
            <a:xfrm>
              <a:off x="5303725" y="11715384"/>
              <a:ext cx="23581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6FA131F-255E-B645-A149-67FE18E13779}"/>
              </a:ext>
            </a:extLst>
          </p:cNvPr>
          <p:cNvGrpSpPr/>
          <p:nvPr/>
        </p:nvGrpSpPr>
        <p:grpSpPr>
          <a:xfrm>
            <a:off x="15009549" y="9447706"/>
            <a:ext cx="2382676" cy="1477328"/>
            <a:chOff x="5279199" y="11069053"/>
            <a:chExt cx="2382676" cy="1477328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D753C8B6-8D60-D448-9CE8-D94D0F39D406}"/>
                </a:ext>
              </a:extLst>
            </p:cNvPr>
            <p:cNvSpPr txBox="1"/>
            <p:nvPr/>
          </p:nvSpPr>
          <p:spPr>
            <a:xfrm>
              <a:off x="527919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6F78767-6F06-9149-A87E-691436A9EE4B}"/>
                </a:ext>
              </a:extLst>
            </p:cNvPr>
            <p:cNvSpPr/>
            <p:nvPr/>
          </p:nvSpPr>
          <p:spPr>
            <a:xfrm>
              <a:off x="5303725" y="11715384"/>
              <a:ext cx="23581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B8F696A2-F0D5-944E-9333-754C64887E71}"/>
              </a:ext>
            </a:extLst>
          </p:cNvPr>
          <p:cNvGrpSpPr/>
          <p:nvPr/>
        </p:nvGrpSpPr>
        <p:grpSpPr>
          <a:xfrm>
            <a:off x="2668308" y="430152"/>
            <a:ext cx="19041035" cy="2561450"/>
            <a:chOff x="2668308" y="861425"/>
            <a:chExt cx="19041035" cy="2561450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CB793063-1CDD-ED42-9F3E-025EA9E8D7F1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78E7363E-3FD3-A84F-97FE-F6006A45045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222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Freeform 374">
            <a:extLst>
              <a:ext uri="{FF2B5EF4-FFF2-40B4-BE49-F238E27FC236}">
                <a16:creationId xmlns:a16="http://schemas.microsoft.com/office/drawing/2014/main" id="{D7EBB1E6-BB86-CD4F-B637-445C9C788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436" y="2109805"/>
            <a:ext cx="10967939" cy="9560156"/>
          </a:xfrm>
          <a:custGeom>
            <a:avLst/>
            <a:gdLst>
              <a:gd name="T0" fmla="*/ 2147483646 w 9858"/>
              <a:gd name="T1" fmla="*/ 0 h 8594"/>
              <a:gd name="T2" fmla="*/ 2147483646 w 9858"/>
              <a:gd name="T3" fmla="*/ 0 h 8594"/>
              <a:gd name="T4" fmla="*/ 2147483646 w 9858"/>
              <a:gd name="T5" fmla="*/ 0 h 8594"/>
              <a:gd name="T6" fmla="*/ 0 w 9858"/>
              <a:gd name="T7" fmla="*/ 2147483646 h 8594"/>
              <a:gd name="T8" fmla="*/ 2147483646 w 9858"/>
              <a:gd name="T9" fmla="*/ 2147483646 h 8594"/>
              <a:gd name="T10" fmla="*/ 2147483646 w 9858"/>
              <a:gd name="T11" fmla="*/ 2147483646 h 85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858" h="8594">
                <a:moveTo>
                  <a:pt x="9857" y="0"/>
                </a:moveTo>
                <a:lnTo>
                  <a:pt x="9857" y="0"/>
                </a:lnTo>
                <a:cubicBezTo>
                  <a:pt x="4304" y="0"/>
                  <a:pt x="4304" y="0"/>
                  <a:pt x="4304" y="0"/>
                </a:cubicBezTo>
                <a:cubicBezTo>
                  <a:pt x="1928" y="0"/>
                  <a:pt x="0" y="1921"/>
                  <a:pt x="0" y="4296"/>
                </a:cubicBezTo>
                <a:cubicBezTo>
                  <a:pt x="0" y="6672"/>
                  <a:pt x="1928" y="8593"/>
                  <a:pt x="4304" y="8593"/>
                </a:cubicBezTo>
                <a:cubicBezTo>
                  <a:pt x="9857" y="8593"/>
                  <a:pt x="9857" y="8593"/>
                  <a:pt x="9857" y="8593"/>
                </a:cubicBezTo>
              </a:path>
            </a:pathLst>
          </a:custGeom>
          <a:noFill/>
          <a:ln w="7620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7" name="Freeform 374">
            <a:extLst>
              <a:ext uri="{FF2B5EF4-FFF2-40B4-BE49-F238E27FC236}">
                <a16:creationId xmlns:a16="http://schemas.microsoft.com/office/drawing/2014/main" id="{1042A596-13E4-404B-870B-A5B4A84BF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7104" y="2099268"/>
            <a:ext cx="10967939" cy="9560156"/>
          </a:xfrm>
          <a:custGeom>
            <a:avLst/>
            <a:gdLst>
              <a:gd name="T0" fmla="*/ 2147483646 w 9858"/>
              <a:gd name="T1" fmla="*/ 0 h 8594"/>
              <a:gd name="T2" fmla="*/ 2147483646 w 9858"/>
              <a:gd name="T3" fmla="*/ 0 h 8594"/>
              <a:gd name="T4" fmla="*/ 2147483646 w 9858"/>
              <a:gd name="T5" fmla="*/ 0 h 8594"/>
              <a:gd name="T6" fmla="*/ 0 w 9858"/>
              <a:gd name="T7" fmla="*/ 2147483646 h 8594"/>
              <a:gd name="T8" fmla="*/ 2147483646 w 9858"/>
              <a:gd name="T9" fmla="*/ 2147483646 h 8594"/>
              <a:gd name="T10" fmla="*/ 2147483646 w 9858"/>
              <a:gd name="T11" fmla="*/ 2147483646 h 85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858" h="8594">
                <a:moveTo>
                  <a:pt x="9857" y="0"/>
                </a:moveTo>
                <a:lnTo>
                  <a:pt x="9857" y="0"/>
                </a:lnTo>
                <a:cubicBezTo>
                  <a:pt x="4304" y="0"/>
                  <a:pt x="4304" y="0"/>
                  <a:pt x="4304" y="0"/>
                </a:cubicBezTo>
                <a:cubicBezTo>
                  <a:pt x="1928" y="0"/>
                  <a:pt x="0" y="1921"/>
                  <a:pt x="0" y="4296"/>
                </a:cubicBezTo>
                <a:cubicBezTo>
                  <a:pt x="0" y="6672"/>
                  <a:pt x="1928" y="8593"/>
                  <a:pt x="4304" y="8593"/>
                </a:cubicBezTo>
                <a:cubicBezTo>
                  <a:pt x="9857" y="8593"/>
                  <a:pt x="9857" y="8593"/>
                  <a:pt x="9857" y="8593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2" name="Line 380">
            <a:extLst>
              <a:ext uri="{FF2B5EF4-FFF2-40B4-BE49-F238E27FC236}">
                <a16:creationId xmlns:a16="http://schemas.microsoft.com/office/drawing/2014/main" id="{B387F7FD-AF65-9F47-A742-E6D54A1311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15430" y="2109805"/>
            <a:ext cx="161872" cy="49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3" name="Line 381">
            <a:extLst>
              <a:ext uri="{FF2B5EF4-FFF2-40B4-BE49-F238E27FC236}">
                <a16:creationId xmlns:a16="http://schemas.microsoft.com/office/drawing/2014/main" id="{7B66C819-012A-CB4E-9494-72F7BC214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16217" y="2109805"/>
            <a:ext cx="161869" cy="49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4" name="Line 382">
            <a:extLst>
              <a:ext uri="{FF2B5EF4-FFF2-40B4-BE49-F238E27FC236}">
                <a16:creationId xmlns:a16="http://schemas.microsoft.com/office/drawing/2014/main" id="{62D0770E-8AD7-D24D-B19F-BD40EAF1F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21907" y="2109805"/>
            <a:ext cx="156965" cy="49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5" name="Line 383">
            <a:extLst>
              <a:ext uri="{FF2B5EF4-FFF2-40B4-BE49-F238E27FC236}">
                <a16:creationId xmlns:a16="http://schemas.microsoft.com/office/drawing/2014/main" id="{85E820F3-D287-FA41-8DA3-CDC3F3467A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7787" y="2109805"/>
            <a:ext cx="161869" cy="49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6" name="Line 384">
            <a:extLst>
              <a:ext uri="{FF2B5EF4-FFF2-40B4-BE49-F238E27FC236}">
                <a16:creationId xmlns:a16="http://schemas.microsoft.com/office/drawing/2014/main" id="{07C6CD59-F306-2245-BB3E-C3808B9A32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13667" y="2109805"/>
            <a:ext cx="161869" cy="49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Line 385">
            <a:extLst>
              <a:ext uri="{FF2B5EF4-FFF2-40B4-BE49-F238E27FC236}">
                <a16:creationId xmlns:a16="http://schemas.microsoft.com/office/drawing/2014/main" id="{2468A9DE-EE4A-5F49-BC82-F619DF27E3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14451" y="2109805"/>
            <a:ext cx="161872" cy="49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2" name="Line 400">
            <a:extLst>
              <a:ext uri="{FF2B5EF4-FFF2-40B4-BE49-F238E27FC236}">
                <a16:creationId xmlns:a16="http://schemas.microsoft.com/office/drawing/2014/main" id="{13ADA7FD-D80B-3342-A056-297C256AC1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16421" y="2109805"/>
            <a:ext cx="161869" cy="49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3" name="Line 401">
            <a:extLst>
              <a:ext uri="{FF2B5EF4-FFF2-40B4-BE49-F238E27FC236}">
                <a16:creationId xmlns:a16="http://schemas.microsoft.com/office/drawing/2014/main" id="{672140CA-6F0F-7D4B-8159-95A066224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17204" y="2109805"/>
            <a:ext cx="161872" cy="49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4" name="Line 402">
            <a:extLst>
              <a:ext uri="{FF2B5EF4-FFF2-40B4-BE49-F238E27FC236}">
                <a16:creationId xmlns:a16="http://schemas.microsoft.com/office/drawing/2014/main" id="{1BA382EC-BC5F-744C-B392-4ABF20079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17991" y="2109805"/>
            <a:ext cx="161869" cy="49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5" name="Line 403">
            <a:extLst>
              <a:ext uri="{FF2B5EF4-FFF2-40B4-BE49-F238E27FC236}">
                <a16:creationId xmlns:a16="http://schemas.microsoft.com/office/drawing/2014/main" id="{1CA469E1-174B-0D45-95EA-6FEA0695B9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18775" y="2109805"/>
            <a:ext cx="161872" cy="4904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Line 421">
            <a:extLst>
              <a:ext uri="{FF2B5EF4-FFF2-40B4-BE49-F238E27FC236}">
                <a16:creationId xmlns:a16="http://schemas.microsoft.com/office/drawing/2014/main" id="{13702EFF-3259-CD40-B823-5A0E76304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05436" y="6195802"/>
            <a:ext cx="4907" cy="152062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422">
            <a:extLst>
              <a:ext uri="{FF2B5EF4-FFF2-40B4-BE49-F238E27FC236}">
                <a16:creationId xmlns:a16="http://schemas.microsoft.com/office/drawing/2014/main" id="{DEDB8A17-BDCE-8B48-835B-5D99B6F15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05436" y="6499922"/>
            <a:ext cx="4907" cy="147155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Freeform 423">
            <a:extLst>
              <a:ext uri="{FF2B5EF4-FFF2-40B4-BE49-F238E27FC236}">
                <a16:creationId xmlns:a16="http://schemas.microsoft.com/office/drawing/2014/main" id="{8B92B7B2-D56D-FA4A-B418-5DEF1725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5436" y="6799138"/>
            <a:ext cx="4907" cy="152058"/>
          </a:xfrm>
          <a:custGeom>
            <a:avLst/>
            <a:gdLst>
              <a:gd name="T0" fmla="*/ 0 w 1"/>
              <a:gd name="T1" fmla="*/ 0 h 135"/>
              <a:gd name="T2" fmla="*/ 0 w 1"/>
              <a:gd name="T3" fmla="*/ 2147483646 h 135"/>
              <a:gd name="T4" fmla="*/ 0 w 1"/>
              <a:gd name="T5" fmla="*/ 2147483646 h 1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35">
                <a:moveTo>
                  <a:pt x="0" y="0"/>
                </a:moveTo>
                <a:lnTo>
                  <a:pt x="0" y="83"/>
                </a:lnTo>
                <a:lnTo>
                  <a:pt x="0" y="134"/>
                </a:lnTo>
              </a:path>
            </a:pathLst>
          </a:custGeom>
          <a:solidFill>
            <a:schemeClr val="bg2"/>
          </a:solidFill>
          <a:ln w="900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496" name="Line 424">
            <a:extLst>
              <a:ext uri="{FF2B5EF4-FFF2-40B4-BE49-F238E27FC236}">
                <a16:creationId xmlns:a16="http://schemas.microsoft.com/office/drawing/2014/main" id="{C0DB5876-841F-2F40-A5CD-FA066400A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05436" y="7098351"/>
            <a:ext cx="4907" cy="147155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7" name="Line 425">
            <a:extLst>
              <a:ext uri="{FF2B5EF4-FFF2-40B4-BE49-F238E27FC236}">
                <a16:creationId xmlns:a16="http://schemas.microsoft.com/office/drawing/2014/main" id="{DC39B204-6C15-9744-A714-6A69C1B64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05436" y="7397568"/>
            <a:ext cx="4907" cy="152058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" name="Line 441">
            <a:extLst>
              <a:ext uri="{FF2B5EF4-FFF2-40B4-BE49-F238E27FC236}">
                <a16:creationId xmlns:a16="http://schemas.microsoft.com/office/drawing/2014/main" id="{C4E33049-F382-BB4E-9441-A13D677F7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89017" y="11419799"/>
            <a:ext cx="103010" cy="103007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Freeform 442">
            <a:extLst>
              <a:ext uri="{FF2B5EF4-FFF2-40B4-BE49-F238E27FC236}">
                <a16:creationId xmlns:a16="http://schemas.microsoft.com/office/drawing/2014/main" id="{2474DBDF-A84B-6E46-8D27-79FFC470A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844" y="11620909"/>
            <a:ext cx="122631" cy="49052"/>
          </a:xfrm>
          <a:custGeom>
            <a:avLst/>
            <a:gdLst>
              <a:gd name="T0" fmla="*/ 0 w 111"/>
              <a:gd name="T1" fmla="*/ 0 h 43"/>
              <a:gd name="T2" fmla="*/ 1919798662 w 111"/>
              <a:gd name="T3" fmla="*/ 2113442073 h 43"/>
              <a:gd name="T4" fmla="*/ 2147483646 w 111"/>
              <a:gd name="T5" fmla="*/ 2113442073 h 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1" h="43">
                <a:moveTo>
                  <a:pt x="0" y="0"/>
                </a:moveTo>
                <a:lnTo>
                  <a:pt x="42" y="42"/>
                </a:lnTo>
                <a:lnTo>
                  <a:pt x="110" y="42"/>
                </a:lnTo>
              </a:path>
            </a:pathLst>
          </a:custGeom>
          <a:noFill/>
          <a:ln w="90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5" name="Line 443">
            <a:extLst>
              <a:ext uri="{FF2B5EF4-FFF2-40B4-BE49-F238E27FC236}">
                <a16:creationId xmlns:a16="http://schemas.microsoft.com/office/drawing/2014/main" id="{56021867-2765-5642-8E17-A19393074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4630" y="11669961"/>
            <a:ext cx="152058" cy="4907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6" name="Line 444">
            <a:extLst>
              <a:ext uri="{FF2B5EF4-FFF2-40B4-BE49-F238E27FC236}">
                <a16:creationId xmlns:a16="http://schemas.microsoft.com/office/drawing/2014/main" id="{8C96F741-A009-F845-A0DD-C512A74ED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78750" y="11669961"/>
            <a:ext cx="152058" cy="4907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Line 445">
            <a:extLst>
              <a:ext uri="{FF2B5EF4-FFF2-40B4-BE49-F238E27FC236}">
                <a16:creationId xmlns:a16="http://schemas.microsoft.com/office/drawing/2014/main" id="{25754E25-92C3-0C47-928B-14965972E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77963" y="11669961"/>
            <a:ext cx="147155" cy="4907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8" name="Line 446">
            <a:extLst>
              <a:ext uri="{FF2B5EF4-FFF2-40B4-BE49-F238E27FC236}">
                <a16:creationId xmlns:a16="http://schemas.microsoft.com/office/drawing/2014/main" id="{E73F874F-2110-9A45-BF75-8F82E6F05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77179" y="11669961"/>
            <a:ext cx="152058" cy="4907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3" name="Line 461">
            <a:extLst>
              <a:ext uri="{FF2B5EF4-FFF2-40B4-BE49-F238E27FC236}">
                <a16:creationId xmlns:a16="http://schemas.microsoft.com/office/drawing/2014/main" id="{06AAA195-906D-3946-A924-501E6F34C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210" y="11669961"/>
            <a:ext cx="147155" cy="4907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4" name="Line 462">
            <a:extLst>
              <a:ext uri="{FF2B5EF4-FFF2-40B4-BE49-F238E27FC236}">
                <a16:creationId xmlns:a16="http://schemas.microsoft.com/office/drawing/2014/main" id="{6CA1AE9A-ADD3-724D-83BE-D24103152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4426" y="11669961"/>
            <a:ext cx="152058" cy="4907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5" name="Line 463">
            <a:extLst>
              <a:ext uri="{FF2B5EF4-FFF2-40B4-BE49-F238E27FC236}">
                <a16:creationId xmlns:a16="http://schemas.microsoft.com/office/drawing/2014/main" id="{FBF2C0C2-C5B4-E147-A36E-70C9B704F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3639" y="11669961"/>
            <a:ext cx="152062" cy="4907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6" name="Line 464">
            <a:extLst>
              <a:ext uri="{FF2B5EF4-FFF2-40B4-BE49-F238E27FC236}">
                <a16:creationId xmlns:a16="http://schemas.microsoft.com/office/drawing/2014/main" id="{503F6914-4D68-1949-BE25-3E53FFF5D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72856" y="11669961"/>
            <a:ext cx="152058" cy="4907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Line 465">
            <a:extLst>
              <a:ext uri="{FF2B5EF4-FFF2-40B4-BE49-F238E27FC236}">
                <a16:creationId xmlns:a16="http://schemas.microsoft.com/office/drawing/2014/main" id="{9CE6442D-F10D-FE41-9DFF-A9FEC1487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76976" y="11669961"/>
            <a:ext cx="152058" cy="4907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8" name="Line 466">
            <a:extLst>
              <a:ext uri="{FF2B5EF4-FFF2-40B4-BE49-F238E27FC236}">
                <a16:creationId xmlns:a16="http://schemas.microsoft.com/office/drawing/2014/main" id="{CB9F7555-690D-654D-BBDD-0AAB91573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76189" y="11669961"/>
            <a:ext cx="152062" cy="4907"/>
          </a:xfrm>
          <a:prstGeom prst="line">
            <a:avLst/>
          </a:prstGeom>
          <a:noFill/>
          <a:ln w="9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4" name="Freeform 472">
            <a:extLst>
              <a:ext uri="{FF2B5EF4-FFF2-40B4-BE49-F238E27FC236}">
                <a16:creationId xmlns:a16="http://schemas.microsoft.com/office/drawing/2014/main" id="{B3F764A5-A917-7C47-84AA-89D0D54C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4973" y="5876968"/>
            <a:ext cx="2025833" cy="2025830"/>
          </a:xfrm>
          <a:custGeom>
            <a:avLst/>
            <a:gdLst>
              <a:gd name="T0" fmla="*/ 2147483646 w 1820"/>
              <a:gd name="T1" fmla="*/ 2147483646 h 1820"/>
              <a:gd name="T2" fmla="*/ 2147483646 w 1820"/>
              <a:gd name="T3" fmla="*/ 2147483646 h 1820"/>
              <a:gd name="T4" fmla="*/ 2147483646 w 1820"/>
              <a:gd name="T5" fmla="*/ 2147483646 h 1820"/>
              <a:gd name="T6" fmla="*/ 0 w 1820"/>
              <a:gd name="T7" fmla="*/ 2147483646 h 1820"/>
              <a:gd name="T8" fmla="*/ 2147483646 w 1820"/>
              <a:gd name="T9" fmla="*/ 0 h 1820"/>
              <a:gd name="T10" fmla="*/ 2147483646 w 1820"/>
              <a:gd name="T11" fmla="*/ 2147483646 h 1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20" h="1820">
                <a:moveTo>
                  <a:pt x="1819" y="909"/>
                </a:moveTo>
                <a:lnTo>
                  <a:pt x="1819" y="909"/>
                </a:lnTo>
                <a:cubicBezTo>
                  <a:pt x="1819" y="1415"/>
                  <a:pt x="1414" y="1819"/>
                  <a:pt x="910" y="1819"/>
                </a:cubicBezTo>
                <a:cubicBezTo>
                  <a:pt x="413" y="1819"/>
                  <a:pt x="0" y="1415"/>
                  <a:pt x="0" y="909"/>
                </a:cubicBezTo>
                <a:cubicBezTo>
                  <a:pt x="0" y="405"/>
                  <a:pt x="413" y="0"/>
                  <a:pt x="910" y="0"/>
                </a:cubicBezTo>
                <a:cubicBezTo>
                  <a:pt x="1414" y="0"/>
                  <a:pt x="1819" y="405"/>
                  <a:pt x="1819" y="9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73">
            <a:extLst>
              <a:ext uri="{FF2B5EF4-FFF2-40B4-BE49-F238E27FC236}">
                <a16:creationId xmlns:a16="http://schemas.microsoft.com/office/drawing/2014/main" id="{65112CB7-B188-F646-9CFA-2E992634B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1648" y="1398555"/>
            <a:ext cx="2035640" cy="2025833"/>
          </a:xfrm>
          <a:custGeom>
            <a:avLst/>
            <a:gdLst>
              <a:gd name="T0" fmla="*/ 2147483646 w 1829"/>
              <a:gd name="T1" fmla="*/ 2147483646 h 1821"/>
              <a:gd name="T2" fmla="*/ 2147483646 w 1829"/>
              <a:gd name="T3" fmla="*/ 2147483646 h 1821"/>
              <a:gd name="T4" fmla="*/ 2147483646 w 1829"/>
              <a:gd name="T5" fmla="*/ 2147483646 h 1821"/>
              <a:gd name="T6" fmla="*/ 0 w 1829"/>
              <a:gd name="T7" fmla="*/ 2147483646 h 1821"/>
              <a:gd name="T8" fmla="*/ 2147483646 w 1829"/>
              <a:gd name="T9" fmla="*/ 0 h 1821"/>
              <a:gd name="T10" fmla="*/ 2147483646 w 1829"/>
              <a:gd name="T11" fmla="*/ 2147483646 h 1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29" h="1821">
                <a:moveTo>
                  <a:pt x="1828" y="910"/>
                </a:moveTo>
                <a:lnTo>
                  <a:pt x="1828" y="910"/>
                </a:lnTo>
                <a:cubicBezTo>
                  <a:pt x="1828" y="1415"/>
                  <a:pt x="1415" y="1820"/>
                  <a:pt x="918" y="1820"/>
                </a:cubicBezTo>
                <a:cubicBezTo>
                  <a:pt x="413" y="1820"/>
                  <a:pt x="0" y="1415"/>
                  <a:pt x="0" y="910"/>
                </a:cubicBezTo>
                <a:cubicBezTo>
                  <a:pt x="0" y="404"/>
                  <a:pt x="413" y="0"/>
                  <a:pt x="918" y="0"/>
                </a:cubicBezTo>
                <a:cubicBezTo>
                  <a:pt x="1415" y="0"/>
                  <a:pt x="1828" y="404"/>
                  <a:pt x="1828" y="9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46" name="Freeform 474">
            <a:extLst>
              <a:ext uri="{FF2B5EF4-FFF2-40B4-BE49-F238E27FC236}">
                <a16:creationId xmlns:a16="http://schemas.microsoft.com/office/drawing/2014/main" id="{B1D802D2-5BD2-4E4B-BEA5-5D114A867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9572" y="1069911"/>
            <a:ext cx="2025833" cy="2035640"/>
          </a:xfrm>
          <a:custGeom>
            <a:avLst/>
            <a:gdLst>
              <a:gd name="T0" fmla="*/ 2147483646 w 1821"/>
              <a:gd name="T1" fmla="*/ 2147483646 h 1829"/>
              <a:gd name="T2" fmla="*/ 2147483646 w 1821"/>
              <a:gd name="T3" fmla="*/ 2147483646 h 1829"/>
              <a:gd name="T4" fmla="*/ 2147483646 w 1821"/>
              <a:gd name="T5" fmla="*/ 2147483646 h 1829"/>
              <a:gd name="T6" fmla="*/ 0 w 1821"/>
              <a:gd name="T7" fmla="*/ 2147483646 h 1829"/>
              <a:gd name="T8" fmla="*/ 2147483646 w 1821"/>
              <a:gd name="T9" fmla="*/ 0 h 1829"/>
              <a:gd name="T10" fmla="*/ 2147483646 w 1821"/>
              <a:gd name="T11" fmla="*/ 2147483646 h 18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21" h="1829">
                <a:moveTo>
                  <a:pt x="1820" y="918"/>
                </a:moveTo>
                <a:lnTo>
                  <a:pt x="1820" y="918"/>
                </a:lnTo>
                <a:cubicBezTo>
                  <a:pt x="1820" y="1416"/>
                  <a:pt x="1408" y="1828"/>
                  <a:pt x="910" y="1828"/>
                </a:cubicBezTo>
                <a:cubicBezTo>
                  <a:pt x="405" y="1828"/>
                  <a:pt x="0" y="1416"/>
                  <a:pt x="0" y="918"/>
                </a:cubicBezTo>
                <a:cubicBezTo>
                  <a:pt x="0" y="413"/>
                  <a:pt x="405" y="0"/>
                  <a:pt x="910" y="0"/>
                </a:cubicBezTo>
                <a:cubicBezTo>
                  <a:pt x="1408" y="0"/>
                  <a:pt x="1820" y="413"/>
                  <a:pt x="1820" y="9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75">
            <a:extLst>
              <a:ext uri="{FF2B5EF4-FFF2-40B4-BE49-F238E27FC236}">
                <a16:creationId xmlns:a16="http://schemas.microsoft.com/office/drawing/2014/main" id="{4FF7DBE3-ED7E-E047-A6DE-54658B7DE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9572" y="10620256"/>
            <a:ext cx="2025833" cy="2025833"/>
          </a:xfrm>
          <a:custGeom>
            <a:avLst/>
            <a:gdLst>
              <a:gd name="T0" fmla="*/ 2147483646 w 1821"/>
              <a:gd name="T1" fmla="*/ 2147483646 h 1820"/>
              <a:gd name="T2" fmla="*/ 2147483646 w 1821"/>
              <a:gd name="T3" fmla="*/ 2147483646 h 1820"/>
              <a:gd name="T4" fmla="*/ 2147483646 w 1821"/>
              <a:gd name="T5" fmla="*/ 2147483646 h 1820"/>
              <a:gd name="T6" fmla="*/ 0 w 1821"/>
              <a:gd name="T7" fmla="*/ 2147483646 h 1820"/>
              <a:gd name="T8" fmla="*/ 2147483646 w 1821"/>
              <a:gd name="T9" fmla="*/ 0 h 1820"/>
              <a:gd name="T10" fmla="*/ 2147483646 w 1821"/>
              <a:gd name="T11" fmla="*/ 2147483646 h 18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21" h="1820">
                <a:moveTo>
                  <a:pt x="1820" y="910"/>
                </a:moveTo>
                <a:lnTo>
                  <a:pt x="1820" y="910"/>
                </a:lnTo>
                <a:cubicBezTo>
                  <a:pt x="1820" y="1415"/>
                  <a:pt x="1416" y="1819"/>
                  <a:pt x="910" y="1819"/>
                </a:cubicBezTo>
                <a:cubicBezTo>
                  <a:pt x="405" y="1819"/>
                  <a:pt x="0" y="1415"/>
                  <a:pt x="0" y="910"/>
                </a:cubicBezTo>
                <a:cubicBezTo>
                  <a:pt x="0" y="404"/>
                  <a:pt x="405" y="0"/>
                  <a:pt x="910" y="0"/>
                </a:cubicBezTo>
                <a:cubicBezTo>
                  <a:pt x="1416" y="0"/>
                  <a:pt x="1820" y="404"/>
                  <a:pt x="1820" y="91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76">
            <a:extLst>
              <a:ext uri="{FF2B5EF4-FFF2-40B4-BE49-F238E27FC236}">
                <a16:creationId xmlns:a16="http://schemas.microsoft.com/office/drawing/2014/main" id="{167F410F-35EC-A44C-BFE3-9DA86C70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6390" y="10178792"/>
            <a:ext cx="2025830" cy="2025833"/>
          </a:xfrm>
          <a:custGeom>
            <a:avLst/>
            <a:gdLst>
              <a:gd name="T0" fmla="*/ 2147483646 w 1821"/>
              <a:gd name="T1" fmla="*/ 2147483646 h 1821"/>
              <a:gd name="T2" fmla="*/ 2147483646 w 1821"/>
              <a:gd name="T3" fmla="*/ 2147483646 h 1821"/>
              <a:gd name="T4" fmla="*/ 2147483646 w 1821"/>
              <a:gd name="T5" fmla="*/ 2147483646 h 1821"/>
              <a:gd name="T6" fmla="*/ 0 w 1821"/>
              <a:gd name="T7" fmla="*/ 2147483646 h 1821"/>
              <a:gd name="T8" fmla="*/ 2147483646 w 1821"/>
              <a:gd name="T9" fmla="*/ 0 h 1821"/>
              <a:gd name="T10" fmla="*/ 2147483646 w 1821"/>
              <a:gd name="T11" fmla="*/ 2147483646 h 18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21" h="1821">
                <a:moveTo>
                  <a:pt x="1820" y="910"/>
                </a:moveTo>
                <a:lnTo>
                  <a:pt x="1820" y="910"/>
                </a:lnTo>
                <a:cubicBezTo>
                  <a:pt x="1820" y="1415"/>
                  <a:pt x="1415" y="1820"/>
                  <a:pt x="910" y="1820"/>
                </a:cubicBezTo>
                <a:cubicBezTo>
                  <a:pt x="413" y="1820"/>
                  <a:pt x="0" y="1415"/>
                  <a:pt x="0" y="910"/>
                </a:cubicBezTo>
                <a:cubicBezTo>
                  <a:pt x="0" y="413"/>
                  <a:pt x="413" y="0"/>
                  <a:pt x="910" y="0"/>
                </a:cubicBezTo>
                <a:cubicBezTo>
                  <a:pt x="1415" y="0"/>
                  <a:pt x="1820" y="413"/>
                  <a:pt x="1820" y="91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77">
            <a:extLst>
              <a:ext uri="{FF2B5EF4-FFF2-40B4-BE49-F238E27FC236}">
                <a16:creationId xmlns:a16="http://schemas.microsoft.com/office/drawing/2014/main" id="{4037458C-9DEB-EB44-8787-80B3F78A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1037" y="1683054"/>
            <a:ext cx="995749" cy="814257"/>
          </a:xfrm>
          <a:custGeom>
            <a:avLst/>
            <a:gdLst>
              <a:gd name="T0" fmla="*/ 2147483646 w 894"/>
              <a:gd name="T1" fmla="*/ 2147483646 h 734"/>
              <a:gd name="T2" fmla="*/ 2147483646 w 894"/>
              <a:gd name="T3" fmla="*/ 2147483646 h 734"/>
              <a:gd name="T4" fmla="*/ 2147483646 w 894"/>
              <a:gd name="T5" fmla="*/ 2147483646 h 734"/>
              <a:gd name="T6" fmla="*/ 2147483646 w 894"/>
              <a:gd name="T7" fmla="*/ 2147483646 h 734"/>
              <a:gd name="T8" fmla="*/ 2147483646 w 894"/>
              <a:gd name="T9" fmla="*/ 2147483646 h 734"/>
              <a:gd name="T10" fmla="*/ 2147483646 w 894"/>
              <a:gd name="T11" fmla="*/ 2147483646 h 734"/>
              <a:gd name="T12" fmla="*/ 2147483646 w 894"/>
              <a:gd name="T13" fmla="*/ 2147483646 h 734"/>
              <a:gd name="T14" fmla="*/ 2014083911 w 894"/>
              <a:gd name="T15" fmla="*/ 2147483646 h 734"/>
              <a:gd name="T16" fmla="*/ 0 w 894"/>
              <a:gd name="T17" fmla="*/ 2147483646 h 734"/>
              <a:gd name="T18" fmla="*/ 2014083911 w 894"/>
              <a:gd name="T19" fmla="*/ 2147483646 h 734"/>
              <a:gd name="T20" fmla="*/ 2147483646 w 894"/>
              <a:gd name="T21" fmla="*/ 2147483646 h 734"/>
              <a:gd name="T22" fmla="*/ 2147483646 w 894"/>
              <a:gd name="T23" fmla="*/ 786674184 h 734"/>
              <a:gd name="T24" fmla="*/ 2147483646 w 894"/>
              <a:gd name="T25" fmla="*/ 1527202411 h 734"/>
              <a:gd name="T26" fmla="*/ 2147483646 w 894"/>
              <a:gd name="T27" fmla="*/ 1943676747 h 734"/>
              <a:gd name="T28" fmla="*/ 2147483646 w 894"/>
              <a:gd name="T29" fmla="*/ 2147483646 h 734"/>
              <a:gd name="T30" fmla="*/ 2147483646 w 894"/>
              <a:gd name="T31" fmla="*/ 2147483646 h 734"/>
              <a:gd name="T32" fmla="*/ 2147483646 w 894"/>
              <a:gd name="T33" fmla="*/ 2147483646 h 734"/>
              <a:gd name="T34" fmla="*/ 2147483646 w 894"/>
              <a:gd name="T35" fmla="*/ 2147483646 h 734"/>
              <a:gd name="T36" fmla="*/ 2147483646 w 894"/>
              <a:gd name="T37" fmla="*/ 2147483646 h 734"/>
              <a:gd name="T38" fmla="*/ 2147483646 w 894"/>
              <a:gd name="T39" fmla="*/ 2147483646 h 734"/>
              <a:gd name="T40" fmla="*/ 2147483646 w 894"/>
              <a:gd name="T41" fmla="*/ 2147483646 h 734"/>
              <a:gd name="T42" fmla="*/ 2147483646 w 894"/>
              <a:gd name="T43" fmla="*/ 2147483646 h 734"/>
              <a:gd name="T44" fmla="*/ 2147483646 w 894"/>
              <a:gd name="T45" fmla="*/ 2147483646 h 734"/>
              <a:gd name="T46" fmla="*/ 2147483646 w 894"/>
              <a:gd name="T47" fmla="*/ 2147483646 h 734"/>
              <a:gd name="T48" fmla="*/ 2147483646 w 894"/>
              <a:gd name="T49" fmla="*/ 2147483646 h 734"/>
              <a:gd name="T50" fmla="*/ 2147483646 w 894"/>
              <a:gd name="T51" fmla="*/ 2147483646 h 734"/>
              <a:gd name="T52" fmla="*/ 2147483646 w 894"/>
              <a:gd name="T53" fmla="*/ 2147483646 h 734"/>
              <a:gd name="T54" fmla="*/ 2147483646 w 894"/>
              <a:gd name="T55" fmla="*/ 2147483646 h 734"/>
              <a:gd name="T56" fmla="*/ 2014083911 w 894"/>
              <a:gd name="T57" fmla="*/ 2147483646 h 734"/>
              <a:gd name="T58" fmla="*/ 2147483646 w 894"/>
              <a:gd name="T59" fmla="*/ 2147483646 h 734"/>
              <a:gd name="T60" fmla="*/ 2147483646 w 894"/>
              <a:gd name="T61" fmla="*/ 2147483646 h 734"/>
              <a:gd name="T62" fmla="*/ 2147483646 w 894"/>
              <a:gd name="T63" fmla="*/ 2147483646 h 734"/>
              <a:gd name="T64" fmla="*/ 2147483646 w 894"/>
              <a:gd name="T65" fmla="*/ 2147483646 h 734"/>
              <a:gd name="T66" fmla="*/ 2147483646 w 894"/>
              <a:gd name="T67" fmla="*/ 2147483646 h 734"/>
              <a:gd name="T68" fmla="*/ 2147483646 w 894"/>
              <a:gd name="T69" fmla="*/ 2147483646 h 734"/>
              <a:gd name="T70" fmla="*/ 2147483646 w 894"/>
              <a:gd name="T71" fmla="*/ 2147483646 h 734"/>
              <a:gd name="T72" fmla="*/ 2147483646 w 894"/>
              <a:gd name="T73" fmla="*/ 2147483646 h 73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94" h="734">
                <a:moveTo>
                  <a:pt x="691" y="733"/>
                </a:moveTo>
                <a:lnTo>
                  <a:pt x="691" y="733"/>
                </a:lnTo>
                <a:cubicBezTo>
                  <a:pt x="658" y="733"/>
                  <a:pt x="632" y="707"/>
                  <a:pt x="615" y="674"/>
                </a:cubicBezTo>
                <a:cubicBezTo>
                  <a:pt x="607" y="606"/>
                  <a:pt x="607" y="606"/>
                  <a:pt x="607" y="606"/>
                </a:cubicBezTo>
                <a:cubicBezTo>
                  <a:pt x="607" y="598"/>
                  <a:pt x="607" y="590"/>
                  <a:pt x="599" y="590"/>
                </a:cubicBezTo>
                <a:cubicBezTo>
                  <a:pt x="599" y="581"/>
                  <a:pt x="599" y="581"/>
                  <a:pt x="599" y="581"/>
                </a:cubicBezTo>
                <a:cubicBezTo>
                  <a:pt x="556" y="590"/>
                  <a:pt x="514" y="598"/>
                  <a:pt x="472" y="598"/>
                </a:cubicBezTo>
                <a:cubicBezTo>
                  <a:pt x="439" y="598"/>
                  <a:pt x="396" y="590"/>
                  <a:pt x="363" y="590"/>
                </a:cubicBezTo>
                <a:cubicBezTo>
                  <a:pt x="363" y="657"/>
                  <a:pt x="363" y="657"/>
                  <a:pt x="363" y="657"/>
                </a:cubicBezTo>
                <a:cubicBezTo>
                  <a:pt x="363" y="699"/>
                  <a:pt x="329" y="733"/>
                  <a:pt x="287" y="733"/>
                </a:cubicBezTo>
                <a:cubicBezTo>
                  <a:pt x="253" y="733"/>
                  <a:pt x="228" y="707"/>
                  <a:pt x="219" y="674"/>
                </a:cubicBezTo>
                <a:cubicBezTo>
                  <a:pt x="186" y="505"/>
                  <a:pt x="186" y="505"/>
                  <a:pt x="186" y="505"/>
                </a:cubicBezTo>
                <a:cubicBezTo>
                  <a:pt x="177" y="505"/>
                  <a:pt x="160" y="497"/>
                  <a:pt x="152" y="497"/>
                </a:cubicBezTo>
                <a:cubicBezTo>
                  <a:pt x="135" y="488"/>
                  <a:pt x="110" y="480"/>
                  <a:pt x="102" y="463"/>
                </a:cubicBezTo>
                <a:cubicBezTo>
                  <a:pt x="76" y="446"/>
                  <a:pt x="59" y="438"/>
                  <a:pt x="43" y="429"/>
                </a:cubicBezTo>
                <a:cubicBezTo>
                  <a:pt x="34" y="429"/>
                  <a:pt x="34" y="429"/>
                  <a:pt x="26" y="421"/>
                </a:cubicBezTo>
                <a:cubicBezTo>
                  <a:pt x="9" y="412"/>
                  <a:pt x="0" y="396"/>
                  <a:pt x="0" y="37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69"/>
                  <a:pt x="17" y="244"/>
                  <a:pt x="43" y="244"/>
                </a:cubicBezTo>
                <a:cubicBezTo>
                  <a:pt x="59" y="244"/>
                  <a:pt x="68" y="227"/>
                  <a:pt x="85" y="202"/>
                </a:cubicBezTo>
                <a:cubicBezTo>
                  <a:pt x="102" y="185"/>
                  <a:pt x="118" y="151"/>
                  <a:pt x="152" y="126"/>
                </a:cubicBezTo>
                <a:cubicBezTo>
                  <a:pt x="102" y="67"/>
                  <a:pt x="102" y="67"/>
                  <a:pt x="102" y="67"/>
                </a:cubicBezTo>
                <a:cubicBezTo>
                  <a:pt x="93" y="50"/>
                  <a:pt x="93" y="33"/>
                  <a:pt x="102" y="17"/>
                </a:cubicBezTo>
                <a:cubicBezTo>
                  <a:pt x="110" y="8"/>
                  <a:pt x="127" y="0"/>
                  <a:pt x="144" y="8"/>
                </a:cubicBezTo>
                <a:cubicBezTo>
                  <a:pt x="186" y="8"/>
                  <a:pt x="253" y="33"/>
                  <a:pt x="270" y="33"/>
                </a:cubicBezTo>
                <a:cubicBezTo>
                  <a:pt x="295" y="42"/>
                  <a:pt x="380" y="50"/>
                  <a:pt x="422" y="42"/>
                </a:cubicBezTo>
                <a:cubicBezTo>
                  <a:pt x="439" y="42"/>
                  <a:pt x="455" y="42"/>
                  <a:pt x="472" y="42"/>
                </a:cubicBezTo>
                <a:cubicBezTo>
                  <a:pt x="582" y="42"/>
                  <a:pt x="691" y="75"/>
                  <a:pt x="767" y="126"/>
                </a:cubicBezTo>
                <a:cubicBezTo>
                  <a:pt x="851" y="176"/>
                  <a:pt x="893" y="253"/>
                  <a:pt x="893" y="328"/>
                </a:cubicBezTo>
                <a:cubicBezTo>
                  <a:pt x="893" y="379"/>
                  <a:pt x="877" y="421"/>
                  <a:pt x="851" y="463"/>
                </a:cubicBezTo>
                <a:cubicBezTo>
                  <a:pt x="843" y="471"/>
                  <a:pt x="834" y="480"/>
                  <a:pt x="826" y="488"/>
                </a:cubicBezTo>
                <a:cubicBezTo>
                  <a:pt x="809" y="522"/>
                  <a:pt x="792" y="539"/>
                  <a:pt x="776" y="581"/>
                </a:cubicBezTo>
                <a:cubicBezTo>
                  <a:pt x="776" y="590"/>
                  <a:pt x="767" y="606"/>
                  <a:pt x="767" y="623"/>
                </a:cubicBezTo>
                <a:cubicBezTo>
                  <a:pt x="767" y="632"/>
                  <a:pt x="767" y="640"/>
                  <a:pt x="767" y="657"/>
                </a:cubicBezTo>
                <a:cubicBezTo>
                  <a:pt x="767" y="699"/>
                  <a:pt x="733" y="733"/>
                  <a:pt x="691" y="733"/>
                </a:cubicBezTo>
                <a:close/>
                <a:moveTo>
                  <a:pt x="666" y="665"/>
                </a:moveTo>
                <a:lnTo>
                  <a:pt x="666" y="665"/>
                </a:lnTo>
                <a:cubicBezTo>
                  <a:pt x="666" y="674"/>
                  <a:pt x="675" y="682"/>
                  <a:pt x="691" y="682"/>
                </a:cubicBezTo>
                <a:cubicBezTo>
                  <a:pt x="708" y="682"/>
                  <a:pt x="717" y="674"/>
                  <a:pt x="717" y="657"/>
                </a:cubicBezTo>
                <a:cubicBezTo>
                  <a:pt x="717" y="640"/>
                  <a:pt x="717" y="623"/>
                  <a:pt x="725" y="615"/>
                </a:cubicBezTo>
                <a:cubicBezTo>
                  <a:pt x="725" y="598"/>
                  <a:pt x="725" y="581"/>
                  <a:pt x="733" y="564"/>
                </a:cubicBezTo>
                <a:cubicBezTo>
                  <a:pt x="750" y="522"/>
                  <a:pt x="767" y="488"/>
                  <a:pt x="792" y="463"/>
                </a:cubicBezTo>
                <a:cubicBezTo>
                  <a:pt x="801" y="455"/>
                  <a:pt x="801" y="446"/>
                  <a:pt x="809" y="438"/>
                </a:cubicBezTo>
                <a:cubicBezTo>
                  <a:pt x="834" y="404"/>
                  <a:pt x="843" y="370"/>
                  <a:pt x="843" y="328"/>
                </a:cubicBezTo>
                <a:cubicBezTo>
                  <a:pt x="843" y="269"/>
                  <a:pt x="809" y="210"/>
                  <a:pt x="742" y="168"/>
                </a:cubicBezTo>
                <a:cubicBezTo>
                  <a:pt x="675" y="118"/>
                  <a:pt x="573" y="92"/>
                  <a:pt x="472" y="92"/>
                </a:cubicBezTo>
                <a:cubicBezTo>
                  <a:pt x="455" y="92"/>
                  <a:pt x="439" y="92"/>
                  <a:pt x="422" y="92"/>
                </a:cubicBezTo>
                <a:cubicBezTo>
                  <a:pt x="413" y="92"/>
                  <a:pt x="295" y="92"/>
                  <a:pt x="253" y="84"/>
                </a:cubicBezTo>
                <a:cubicBezTo>
                  <a:pt x="245" y="75"/>
                  <a:pt x="194" y="59"/>
                  <a:pt x="152" y="59"/>
                </a:cubicBezTo>
                <a:cubicBezTo>
                  <a:pt x="203" y="118"/>
                  <a:pt x="203" y="118"/>
                  <a:pt x="203" y="118"/>
                </a:cubicBezTo>
                <a:cubicBezTo>
                  <a:pt x="211" y="118"/>
                  <a:pt x="211" y="126"/>
                  <a:pt x="211" y="134"/>
                </a:cubicBezTo>
                <a:cubicBezTo>
                  <a:pt x="211" y="143"/>
                  <a:pt x="203" y="143"/>
                  <a:pt x="203" y="151"/>
                </a:cubicBezTo>
                <a:cubicBezTo>
                  <a:pt x="160" y="176"/>
                  <a:pt x="144" y="210"/>
                  <a:pt x="127" y="236"/>
                </a:cubicBezTo>
                <a:cubicBezTo>
                  <a:pt x="102" y="261"/>
                  <a:pt x="85" y="286"/>
                  <a:pt x="51" y="295"/>
                </a:cubicBezTo>
                <a:cubicBezTo>
                  <a:pt x="43" y="295"/>
                  <a:pt x="43" y="295"/>
                  <a:pt x="43" y="295"/>
                </a:cubicBezTo>
                <a:cubicBezTo>
                  <a:pt x="43" y="379"/>
                  <a:pt x="43" y="379"/>
                  <a:pt x="43" y="379"/>
                </a:cubicBezTo>
                <a:cubicBezTo>
                  <a:pt x="51" y="379"/>
                  <a:pt x="51" y="387"/>
                  <a:pt x="59" y="387"/>
                </a:cubicBezTo>
                <a:cubicBezTo>
                  <a:pt x="85" y="396"/>
                  <a:pt x="110" y="404"/>
                  <a:pt x="135" y="438"/>
                </a:cubicBezTo>
                <a:cubicBezTo>
                  <a:pt x="135" y="438"/>
                  <a:pt x="152" y="446"/>
                  <a:pt x="169" y="446"/>
                </a:cubicBezTo>
                <a:cubicBezTo>
                  <a:pt x="194" y="455"/>
                  <a:pt x="228" y="471"/>
                  <a:pt x="228" y="497"/>
                </a:cubicBezTo>
                <a:cubicBezTo>
                  <a:pt x="270" y="665"/>
                  <a:pt x="270" y="665"/>
                  <a:pt x="270" y="665"/>
                </a:cubicBezTo>
                <a:cubicBezTo>
                  <a:pt x="270" y="674"/>
                  <a:pt x="278" y="682"/>
                  <a:pt x="287" y="682"/>
                </a:cubicBezTo>
                <a:cubicBezTo>
                  <a:pt x="304" y="682"/>
                  <a:pt x="312" y="674"/>
                  <a:pt x="312" y="657"/>
                </a:cubicBezTo>
                <a:cubicBezTo>
                  <a:pt x="312" y="556"/>
                  <a:pt x="312" y="556"/>
                  <a:pt x="312" y="556"/>
                </a:cubicBezTo>
                <a:cubicBezTo>
                  <a:pt x="312" y="547"/>
                  <a:pt x="321" y="539"/>
                  <a:pt x="321" y="539"/>
                </a:cubicBezTo>
                <a:cubicBezTo>
                  <a:pt x="329" y="530"/>
                  <a:pt x="338" y="530"/>
                  <a:pt x="346" y="530"/>
                </a:cubicBezTo>
                <a:cubicBezTo>
                  <a:pt x="388" y="539"/>
                  <a:pt x="430" y="547"/>
                  <a:pt x="472" y="547"/>
                </a:cubicBezTo>
                <a:cubicBezTo>
                  <a:pt x="514" y="547"/>
                  <a:pt x="556" y="547"/>
                  <a:pt x="599" y="530"/>
                </a:cubicBezTo>
                <a:cubicBezTo>
                  <a:pt x="607" y="530"/>
                  <a:pt x="615" y="539"/>
                  <a:pt x="624" y="539"/>
                </a:cubicBezTo>
                <a:cubicBezTo>
                  <a:pt x="632" y="556"/>
                  <a:pt x="632" y="556"/>
                  <a:pt x="632" y="556"/>
                </a:cubicBezTo>
                <a:cubicBezTo>
                  <a:pt x="649" y="573"/>
                  <a:pt x="658" y="590"/>
                  <a:pt x="658" y="606"/>
                </a:cubicBezTo>
                <a:lnTo>
                  <a:pt x="666" y="66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78">
            <a:extLst>
              <a:ext uri="{FF2B5EF4-FFF2-40B4-BE49-F238E27FC236}">
                <a16:creationId xmlns:a16="http://schemas.microsoft.com/office/drawing/2014/main" id="{FC520D7C-DD44-674E-AEB2-6EA0D3829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8303" y="1820399"/>
            <a:ext cx="225637" cy="152062"/>
          </a:xfrm>
          <a:custGeom>
            <a:avLst/>
            <a:gdLst>
              <a:gd name="T0" fmla="*/ 791311491 w 203"/>
              <a:gd name="T1" fmla="*/ 2147483646 h 136"/>
              <a:gd name="T2" fmla="*/ 791311491 w 203"/>
              <a:gd name="T3" fmla="*/ 2147483646 h 136"/>
              <a:gd name="T4" fmla="*/ 0 w 203"/>
              <a:gd name="T5" fmla="*/ 2147483646 h 136"/>
              <a:gd name="T6" fmla="*/ 791311491 w 203"/>
              <a:gd name="T7" fmla="*/ 2147483646 h 136"/>
              <a:gd name="T8" fmla="*/ 791311491 w 203"/>
              <a:gd name="T9" fmla="*/ 2147483646 h 136"/>
              <a:gd name="T10" fmla="*/ 2147483646 w 203"/>
              <a:gd name="T11" fmla="*/ 2147483646 h 136"/>
              <a:gd name="T12" fmla="*/ 2147483646 w 203"/>
              <a:gd name="T13" fmla="*/ 2147483646 h 136"/>
              <a:gd name="T14" fmla="*/ 2147483646 w 203"/>
              <a:gd name="T15" fmla="*/ 1184640138 h 136"/>
              <a:gd name="T16" fmla="*/ 2147483646 w 203"/>
              <a:gd name="T17" fmla="*/ 0 h 136"/>
              <a:gd name="T18" fmla="*/ 2147483646 w 203"/>
              <a:gd name="T19" fmla="*/ 1184640138 h 136"/>
              <a:gd name="T20" fmla="*/ 2147483646 w 203"/>
              <a:gd name="T21" fmla="*/ 2147483646 h 136"/>
              <a:gd name="T22" fmla="*/ 2147483646 w 203"/>
              <a:gd name="T23" fmla="*/ 2147483646 h 136"/>
              <a:gd name="T24" fmla="*/ 2147483646 w 203"/>
              <a:gd name="T25" fmla="*/ 2147483646 h 136"/>
              <a:gd name="T26" fmla="*/ 2147483646 w 203"/>
              <a:gd name="T27" fmla="*/ 2147483646 h 136"/>
              <a:gd name="T28" fmla="*/ 2147483646 w 203"/>
              <a:gd name="T29" fmla="*/ 2147483646 h 136"/>
              <a:gd name="T30" fmla="*/ 2147483646 w 203"/>
              <a:gd name="T31" fmla="*/ 2147483646 h 136"/>
              <a:gd name="T32" fmla="*/ 2147483646 w 203"/>
              <a:gd name="T33" fmla="*/ 2147483646 h 136"/>
              <a:gd name="T34" fmla="*/ 791311491 w 203"/>
              <a:gd name="T35" fmla="*/ 2147483646 h 136"/>
              <a:gd name="T36" fmla="*/ 2147483646 w 203"/>
              <a:gd name="T37" fmla="*/ 1184640138 h 136"/>
              <a:gd name="T38" fmla="*/ 2147483646 w 203"/>
              <a:gd name="T39" fmla="*/ 1184640138 h 136"/>
              <a:gd name="T40" fmla="*/ 2147483646 w 203"/>
              <a:gd name="T41" fmla="*/ 1184640138 h 136"/>
              <a:gd name="T42" fmla="*/ 2147483646 w 203"/>
              <a:gd name="T43" fmla="*/ 1610990088 h 136"/>
              <a:gd name="T44" fmla="*/ 2147483646 w 203"/>
              <a:gd name="T45" fmla="*/ 2147483646 h 136"/>
              <a:gd name="T46" fmla="*/ 2147483646 w 203"/>
              <a:gd name="T47" fmla="*/ 2147483646 h 136"/>
              <a:gd name="T48" fmla="*/ 2147483646 w 203"/>
              <a:gd name="T49" fmla="*/ 2147483646 h 136"/>
              <a:gd name="T50" fmla="*/ 2147483646 w 203"/>
              <a:gd name="T51" fmla="*/ 1610990088 h 136"/>
              <a:gd name="T52" fmla="*/ 2147483646 w 203"/>
              <a:gd name="T53" fmla="*/ 1184640138 h 136"/>
              <a:gd name="T54" fmla="*/ 2147483646 w 203"/>
              <a:gd name="T55" fmla="*/ 1610990088 h 136"/>
              <a:gd name="T56" fmla="*/ 2147483646 w 203"/>
              <a:gd name="T57" fmla="*/ 1610990088 h 1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03" h="136">
                <a:moveTo>
                  <a:pt x="17" y="135"/>
                </a:moveTo>
                <a:lnTo>
                  <a:pt x="17" y="135"/>
                </a:lnTo>
                <a:cubicBezTo>
                  <a:pt x="8" y="135"/>
                  <a:pt x="0" y="135"/>
                  <a:pt x="0" y="127"/>
                </a:cubicBezTo>
                <a:cubicBezTo>
                  <a:pt x="0" y="118"/>
                  <a:pt x="8" y="110"/>
                  <a:pt x="17" y="110"/>
                </a:cubicBezTo>
                <a:cubicBezTo>
                  <a:pt x="25" y="101"/>
                  <a:pt x="51" y="93"/>
                  <a:pt x="67" y="84"/>
                </a:cubicBezTo>
                <a:cubicBezTo>
                  <a:pt x="59" y="84"/>
                  <a:pt x="59" y="76"/>
                  <a:pt x="51" y="67"/>
                </a:cubicBezTo>
                <a:cubicBezTo>
                  <a:pt x="42" y="59"/>
                  <a:pt x="42" y="50"/>
                  <a:pt x="51" y="25"/>
                </a:cubicBezTo>
                <a:cubicBezTo>
                  <a:pt x="59" y="8"/>
                  <a:pt x="76" y="0"/>
                  <a:pt x="93" y="0"/>
                </a:cubicBezTo>
                <a:cubicBezTo>
                  <a:pt x="118" y="0"/>
                  <a:pt x="135" y="8"/>
                  <a:pt x="135" y="25"/>
                </a:cubicBezTo>
                <a:cubicBezTo>
                  <a:pt x="135" y="34"/>
                  <a:pt x="135" y="50"/>
                  <a:pt x="135" y="59"/>
                </a:cubicBezTo>
                <a:cubicBezTo>
                  <a:pt x="152" y="59"/>
                  <a:pt x="169" y="59"/>
                  <a:pt x="186" y="59"/>
                </a:cubicBezTo>
                <a:cubicBezTo>
                  <a:pt x="194" y="50"/>
                  <a:pt x="202" y="59"/>
                  <a:pt x="202" y="67"/>
                </a:cubicBezTo>
                <a:cubicBezTo>
                  <a:pt x="202" y="76"/>
                  <a:pt x="194" y="84"/>
                  <a:pt x="186" y="84"/>
                </a:cubicBezTo>
                <a:cubicBezTo>
                  <a:pt x="186" y="84"/>
                  <a:pt x="160" y="93"/>
                  <a:pt x="135" y="93"/>
                </a:cubicBezTo>
                <a:cubicBezTo>
                  <a:pt x="127" y="93"/>
                  <a:pt x="118" y="93"/>
                  <a:pt x="110" y="93"/>
                </a:cubicBezTo>
                <a:cubicBezTo>
                  <a:pt x="101" y="101"/>
                  <a:pt x="84" y="110"/>
                  <a:pt x="67" y="118"/>
                </a:cubicBezTo>
                <a:cubicBezTo>
                  <a:pt x="42" y="127"/>
                  <a:pt x="25" y="135"/>
                  <a:pt x="17" y="135"/>
                </a:cubicBezTo>
                <a:close/>
                <a:moveTo>
                  <a:pt x="93" y="25"/>
                </a:moveTo>
                <a:lnTo>
                  <a:pt x="93" y="25"/>
                </a:lnTo>
                <a:cubicBezTo>
                  <a:pt x="84" y="34"/>
                  <a:pt x="84" y="34"/>
                  <a:pt x="76" y="34"/>
                </a:cubicBezTo>
                <a:cubicBezTo>
                  <a:pt x="76" y="42"/>
                  <a:pt x="76" y="50"/>
                  <a:pt x="76" y="50"/>
                </a:cubicBezTo>
                <a:cubicBezTo>
                  <a:pt x="84" y="59"/>
                  <a:pt x="84" y="59"/>
                  <a:pt x="101" y="59"/>
                </a:cubicBezTo>
                <a:cubicBezTo>
                  <a:pt x="101" y="59"/>
                  <a:pt x="101" y="59"/>
                  <a:pt x="101" y="50"/>
                </a:cubicBezTo>
                <a:cubicBezTo>
                  <a:pt x="110" y="42"/>
                  <a:pt x="110" y="42"/>
                  <a:pt x="110" y="34"/>
                </a:cubicBezTo>
                <a:cubicBezTo>
                  <a:pt x="101" y="34"/>
                  <a:pt x="101" y="25"/>
                  <a:pt x="93" y="25"/>
                </a:cubicBezTo>
                <a:close/>
                <a:moveTo>
                  <a:pt x="110" y="34"/>
                </a:moveTo>
                <a:lnTo>
                  <a:pt x="110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79">
            <a:extLst>
              <a:ext uri="{FF2B5EF4-FFF2-40B4-BE49-F238E27FC236}">
                <a16:creationId xmlns:a16="http://schemas.microsoft.com/office/drawing/2014/main" id="{6A3DAC23-F650-8841-A4A7-F3EC64EDE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7243" y="1943030"/>
            <a:ext cx="58862" cy="58862"/>
          </a:xfrm>
          <a:custGeom>
            <a:avLst/>
            <a:gdLst>
              <a:gd name="T0" fmla="*/ 0 w 52"/>
              <a:gd name="T1" fmla="*/ 1302877312 h 51"/>
              <a:gd name="T2" fmla="*/ 0 w 52"/>
              <a:gd name="T3" fmla="*/ 1302877312 h 51"/>
              <a:gd name="T4" fmla="*/ 1278345488 w 52"/>
              <a:gd name="T5" fmla="*/ 0 h 51"/>
              <a:gd name="T6" fmla="*/ 2147483646 w 52"/>
              <a:gd name="T7" fmla="*/ 1302877312 h 51"/>
              <a:gd name="T8" fmla="*/ 1278345488 w 52"/>
              <a:gd name="T9" fmla="*/ 2147483646 h 51"/>
              <a:gd name="T10" fmla="*/ 0 w 52"/>
              <a:gd name="T11" fmla="*/ 1302877312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" h="51">
                <a:moveTo>
                  <a:pt x="0" y="25"/>
                </a:moveTo>
                <a:lnTo>
                  <a:pt x="0" y="25"/>
                </a:lnTo>
                <a:cubicBezTo>
                  <a:pt x="0" y="8"/>
                  <a:pt x="17" y="0"/>
                  <a:pt x="26" y="0"/>
                </a:cubicBezTo>
                <a:cubicBezTo>
                  <a:pt x="42" y="0"/>
                  <a:pt x="51" y="8"/>
                  <a:pt x="51" y="25"/>
                </a:cubicBezTo>
                <a:cubicBezTo>
                  <a:pt x="51" y="42"/>
                  <a:pt x="42" y="50"/>
                  <a:pt x="26" y="50"/>
                </a:cubicBezTo>
                <a:cubicBezTo>
                  <a:pt x="17" y="50"/>
                  <a:pt x="0" y="42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80">
            <a:extLst>
              <a:ext uri="{FF2B5EF4-FFF2-40B4-BE49-F238E27FC236}">
                <a16:creationId xmlns:a16="http://schemas.microsoft.com/office/drawing/2014/main" id="{7603BAF1-DA01-844D-95CF-684FD24F5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2501" y="1830209"/>
            <a:ext cx="255068" cy="83389"/>
          </a:xfrm>
          <a:custGeom>
            <a:avLst/>
            <a:gdLst>
              <a:gd name="T0" fmla="*/ 2147483646 w 229"/>
              <a:gd name="T1" fmla="*/ 2147483646 h 77"/>
              <a:gd name="T2" fmla="*/ 2147483646 w 229"/>
              <a:gd name="T3" fmla="*/ 2147483646 h 77"/>
              <a:gd name="T4" fmla="*/ 2147483646 w 229"/>
              <a:gd name="T5" fmla="*/ 2147483646 h 77"/>
              <a:gd name="T6" fmla="*/ 2147483646 w 229"/>
              <a:gd name="T7" fmla="*/ 2147483646 h 77"/>
              <a:gd name="T8" fmla="*/ 1592619126 w 229"/>
              <a:gd name="T9" fmla="*/ 2147483646 h 77"/>
              <a:gd name="T10" fmla="*/ 421545000 w 229"/>
              <a:gd name="T11" fmla="*/ 1463952143 h 77"/>
              <a:gd name="T12" fmla="*/ 1217854743 w 229"/>
              <a:gd name="T13" fmla="*/ 387455500 h 77"/>
              <a:gd name="T14" fmla="*/ 2147483646 w 229"/>
              <a:gd name="T15" fmla="*/ 387455500 h 77"/>
              <a:gd name="T16" fmla="*/ 2147483646 w 229"/>
              <a:gd name="T17" fmla="*/ 1119492733 h 77"/>
              <a:gd name="T18" fmla="*/ 2147483646 w 229"/>
              <a:gd name="T19" fmla="*/ 2147483646 h 77"/>
              <a:gd name="T20" fmla="*/ 2147483646 w 229"/>
              <a:gd name="T21" fmla="*/ 2147483646 h 7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9" h="77">
                <a:moveTo>
                  <a:pt x="203" y="76"/>
                </a:moveTo>
                <a:lnTo>
                  <a:pt x="203" y="76"/>
                </a:lnTo>
                <a:cubicBezTo>
                  <a:pt x="203" y="76"/>
                  <a:pt x="203" y="76"/>
                  <a:pt x="194" y="76"/>
                </a:cubicBezTo>
                <a:cubicBezTo>
                  <a:pt x="169" y="59"/>
                  <a:pt x="144" y="59"/>
                  <a:pt x="110" y="51"/>
                </a:cubicBezTo>
                <a:cubicBezTo>
                  <a:pt x="93" y="51"/>
                  <a:pt x="51" y="51"/>
                  <a:pt x="34" y="59"/>
                </a:cubicBezTo>
                <a:cubicBezTo>
                  <a:pt x="17" y="59"/>
                  <a:pt x="9" y="51"/>
                  <a:pt x="9" y="34"/>
                </a:cubicBezTo>
                <a:cubicBezTo>
                  <a:pt x="0" y="26"/>
                  <a:pt x="17" y="9"/>
                  <a:pt x="26" y="9"/>
                </a:cubicBezTo>
                <a:cubicBezTo>
                  <a:pt x="51" y="9"/>
                  <a:pt x="93" y="0"/>
                  <a:pt x="110" y="9"/>
                </a:cubicBezTo>
                <a:cubicBezTo>
                  <a:pt x="152" y="9"/>
                  <a:pt x="177" y="17"/>
                  <a:pt x="211" y="26"/>
                </a:cubicBezTo>
                <a:cubicBezTo>
                  <a:pt x="219" y="34"/>
                  <a:pt x="228" y="42"/>
                  <a:pt x="228" y="59"/>
                </a:cubicBezTo>
                <a:cubicBezTo>
                  <a:pt x="219" y="68"/>
                  <a:pt x="211" y="76"/>
                  <a:pt x="203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81">
            <a:extLst>
              <a:ext uri="{FF2B5EF4-FFF2-40B4-BE49-F238E27FC236}">
                <a16:creationId xmlns:a16="http://schemas.microsoft.com/office/drawing/2014/main" id="{E2CBAC57-88B0-0444-B76F-161E760B8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0457" y="1913599"/>
            <a:ext cx="873119" cy="995746"/>
          </a:xfrm>
          <a:custGeom>
            <a:avLst/>
            <a:gdLst>
              <a:gd name="T0" fmla="*/ 2147483646 w 785"/>
              <a:gd name="T1" fmla="*/ 2147483646 h 894"/>
              <a:gd name="T2" fmla="*/ 2147483646 w 785"/>
              <a:gd name="T3" fmla="*/ 2147483646 h 894"/>
              <a:gd name="T4" fmla="*/ 2147483646 w 785"/>
              <a:gd name="T5" fmla="*/ 2147483646 h 894"/>
              <a:gd name="T6" fmla="*/ 2147483646 w 785"/>
              <a:gd name="T7" fmla="*/ 2147483646 h 894"/>
              <a:gd name="T8" fmla="*/ 419829777 w 785"/>
              <a:gd name="T9" fmla="*/ 2147483646 h 894"/>
              <a:gd name="T10" fmla="*/ 1166063916 w 785"/>
              <a:gd name="T11" fmla="*/ 2147483646 h 894"/>
              <a:gd name="T12" fmla="*/ 2147483646 w 785"/>
              <a:gd name="T13" fmla="*/ 2147483646 h 894"/>
              <a:gd name="T14" fmla="*/ 2147483646 w 785"/>
              <a:gd name="T15" fmla="*/ 796272994 h 894"/>
              <a:gd name="T16" fmla="*/ 2147483646 w 785"/>
              <a:gd name="T17" fmla="*/ 796272994 h 894"/>
              <a:gd name="T18" fmla="*/ 2147483646 w 785"/>
              <a:gd name="T19" fmla="*/ 2147483646 h 894"/>
              <a:gd name="T20" fmla="*/ 2147483646 w 785"/>
              <a:gd name="T21" fmla="*/ 2147483646 h 894"/>
              <a:gd name="T22" fmla="*/ 2147483646 w 785"/>
              <a:gd name="T23" fmla="*/ 2147483646 h 894"/>
              <a:gd name="T24" fmla="*/ 2147483646 w 785"/>
              <a:gd name="T25" fmla="*/ 2147483646 h 894"/>
              <a:gd name="T26" fmla="*/ 2147483646 w 785"/>
              <a:gd name="T27" fmla="*/ 2147483646 h 894"/>
              <a:gd name="T28" fmla="*/ 2147483646 w 785"/>
              <a:gd name="T29" fmla="*/ 2147483646 h 894"/>
              <a:gd name="T30" fmla="*/ 2147483646 w 785"/>
              <a:gd name="T31" fmla="*/ 2147483646 h 894"/>
              <a:gd name="T32" fmla="*/ 2147483646 w 785"/>
              <a:gd name="T33" fmla="*/ 2147483646 h 894"/>
              <a:gd name="T34" fmla="*/ 2147483646 w 785"/>
              <a:gd name="T35" fmla="*/ 2147483646 h 894"/>
              <a:gd name="T36" fmla="*/ 2147483646 w 785"/>
              <a:gd name="T37" fmla="*/ 2147483646 h 894"/>
              <a:gd name="T38" fmla="*/ 2147483646 w 785"/>
              <a:gd name="T39" fmla="*/ 2147483646 h 894"/>
              <a:gd name="T40" fmla="*/ 2147483646 w 785"/>
              <a:gd name="T41" fmla="*/ 2147483646 h 894"/>
              <a:gd name="T42" fmla="*/ 2147483646 w 785"/>
              <a:gd name="T43" fmla="*/ 2147483646 h 894"/>
              <a:gd name="T44" fmla="*/ 2147483646 w 785"/>
              <a:gd name="T45" fmla="*/ 2147483646 h 894"/>
              <a:gd name="T46" fmla="*/ 2147483646 w 785"/>
              <a:gd name="T47" fmla="*/ 2147483646 h 894"/>
              <a:gd name="T48" fmla="*/ 2147483646 w 785"/>
              <a:gd name="T49" fmla="*/ 2147483646 h 894"/>
              <a:gd name="T50" fmla="*/ 2147483646 w 785"/>
              <a:gd name="T51" fmla="*/ 2147483646 h 894"/>
              <a:gd name="T52" fmla="*/ 2147483646 w 785"/>
              <a:gd name="T53" fmla="*/ 2147483646 h 894"/>
              <a:gd name="T54" fmla="*/ 2147483646 w 785"/>
              <a:gd name="T55" fmla="*/ 2147483646 h 894"/>
              <a:gd name="T56" fmla="*/ 2147483646 w 785"/>
              <a:gd name="T57" fmla="*/ 2147483646 h 894"/>
              <a:gd name="T58" fmla="*/ 2147483646 w 785"/>
              <a:gd name="T59" fmla="*/ 2147483646 h 894"/>
              <a:gd name="T60" fmla="*/ 2147483646 w 785"/>
              <a:gd name="T61" fmla="*/ 2147483646 h 8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85" h="894">
                <a:moveTo>
                  <a:pt x="396" y="893"/>
                </a:moveTo>
                <a:lnTo>
                  <a:pt x="396" y="893"/>
                </a:lnTo>
                <a:cubicBezTo>
                  <a:pt x="388" y="893"/>
                  <a:pt x="388" y="893"/>
                  <a:pt x="379" y="893"/>
                </a:cubicBezTo>
                <a:cubicBezTo>
                  <a:pt x="379" y="893"/>
                  <a:pt x="228" y="818"/>
                  <a:pt x="169" y="725"/>
                </a:cubicBezTo>
                <a:cubicBezTo>
                  <a:pt x="51" y="556"/>
                  <a:pt x="17" y="295"/>
                  <a:pt x="9" y="194"/>
                </a:cubicBezTo>
                <a:cubicBezTo>
                  <a:pt x="0" y="169"/>
                  <a:pt x="9" y="152"/>
                  <a:pt x="25" y="135"/>
                </a:cubicBezTo>
                <a:cubicBezTo>
                  <a:pt x="34" y="127"/>
                  <a:pt x="51" y="118"/>
                  <a:pt x="68" y="110"/>
                </a:cubicBezTo>
                <a:cubicBezTo>
                  <a:pt x="211" y="101"/>
                  <a:pt x="312" y="51"/>
                  <a:pt x="354" y="17"/>
                </a:cubicBezTo>
                <a:cubicBezTo>
                  <a:pt x="379" y="0"/>
                  <a:pt x="413" y="0"/>
                  <a:pt x="438" y="17"/>
                </a:cubicBezTo>
                <a:cubicBezTo>
                  <a:pt x="480" y="51"/>
                  <a:pt x="573" y="101"/>
                  <a:pt x="716" y="110"/>
                </a:cubicBezTo>
                <a:cubicBezTo>
                  <a:pt x="733" y="110"/>
                  <a:pt x="750" y="118"/>
                  <a:pt x="767" y="135"/>
                </a:cubicBezTo>
                <a:cubicBezTo>
                  <a:pt x="775" y="152"/>
                  <a:pt x="784" y="169"/>
                  <a:pt x="775" y="186"/>
                </a:cubicBezTo>
                <a:cubicBezTo>
                  <a:pt x="767" y="295"/>
                  <a:pt x="733" y="556"/>
                  <a:pt x="615" y="725"/>
                </a:cubicBezTo>
                <a:cubicBezTo>
                  <a:pt x="556" y="826"/>
                  <a:pt x="405" y="893"/>
                  <a:pt x="405" y="893"/>
                </a:cubicBezTo>
                <a:cubicBezTo>
                  <a:pt x="396" y="893"/>
                  <a:pt x="396" y="893"/>
                  <a:pt x="396" y="893"/>
                </a:cubicBezTo>
                <a:close/>
                <a:moveTo>
                  <a:pt x="379" y="851"/>
                </a:moveTo>
                <a:lnTo>
                  <a:pt x="379" y="851"/>
                </a:lnTo>
                <a:close/>
                <a:moveTo>
                  <a:pt x="396" y="51"/>
                </a:moveTo>
                <a:lnTo>
                  <a:pt x="396" y="51"/>
                </a:lnTo>
                <a:cubicBezTo>
                  <a:pt x="388" y="51"/>
                  <a:pt x="379" y="51"/>
                  <a:pt x="379" y="51"/>
                </a:cubicBezTo>
                <a:cubicBezTo>
                  <a:pt x="329" y="93"/>
                  <a:pt x="228" y="152"/>
                  <a:pt x="76" y="160"/>
                </a:cubicBezTo>
                <a:cubicBezTo>
                  <a:pt x="68" y="160"/>
                  <a:pt x="59" y="160"/>
                  <a:pt x="59" y="169"/>
                </a:cubicBezTo>
                <a:cubicBezTo>
                  <a:pt x="51" y="177"/>
                  <a:pt x="51" y="177"/>
                  <a:pt x="51" y="186"/>
                </a:cubicBezTo>
                <a:cubicBezTo>
                  <a:pt x="59" y="287"/>
                  <a:pt x="101" y="539"/>
                  <a:pt x="202" y="700"/>
                </a:cubicBezTo>
                <a:cubicBezTo>
                  <a:pt x="253" y="767"/>
                  <a:pt x="362" y="826"/>
                  <a:pt x="396" y="843"/>
                </a:cubicBezTo>
                <a:cubicBezTo>
                  <a:pt x="421" y="826"/>
                  <a:pt x="531" y="767"/>
                  <a:pt x="582" y="700"/>
                </a:cubicBezTo>
                <a:cubicBezTo>
                  <a:pt x="683" y="539"/>
                  <a:pt x="725" y="287"/>
                  <a:pt x="733" y="186"/>
                </a:cubicBezTo>
                <a:cubicBezTo>
                  <a:pt x="733" y="177"/>
                  <a:pt x="733" y="169"/>
                  <a:pt x="725" y="169"/>
                </a:cubicBezTo>
                <a:cubicBezTo>
                  <a:pt x="725" y="160"/>
                  <a:pt x="716" y="160"/>
                  <a:pt x="708" y="160"/>
                </a:cubicBezTo>
                <a:cubicBezTo>
                  <a:pt x="556" y="152"/>
                  <a:pt x="455" y="93"/>
                  <a:pt x="405" y="51"/>
                </a:cubicBezTo>
                <a:lnTo>
                  <a:pt x="396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82">
            <a:extLst>
              <a:ext uri="{FF2B5EF4-FFF2-40B4-BE49-F238E27FC236}">
                <a16:creationId xmlns:a16="http://schemas.microsoft.com/office/drawing/2014/main" id="{0870B05C-0E82-8F4B-90B6-A9DC036E0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5146" y="2384494"/>
            <a:ext cx="328644" cy="235448"/>
          </a:xfrm>
          <a:custGeom>
            <a:avLst/>
            <a:gdLst>
              <a:gd name="T0" fmla="*/ 2147483646 w 296"/>
              <a:gd name="T1" fmla="*/ 2147483646 h 211"/>
              <a:gd name="T2" fmla="*/ 2147483646 w 296"/>
              <a:gd name="T3" fmla="*/ 2147483646 h 211"/>
              <a:gd name="T4" fmla="*/ 1948661436 w 296"/>
              <a:gd name="T5" fmla="*/ 2147483646 h 211"/>
              <a:gd name="T6" fmla="*/ 0 w 296"/>
              <a:gd name="T7" fmla="*/ 2147483646 h 211"/>
              <a:gd name="T8" fmla="*/ 0 w 296"/>
              <a:gd name="T9" fmla="*/ 1978214477 h 211"/>
              <a:gd name="T10" fmla="*/ 1948661436 w 296"/>
              <a:gd name="T11" fmla="*/ 0 h 211"/>
              <a:gd name="T12" fmla="*/ 2147483646 w 296"/>
              <a:gd name="T13" fmla="*/ 0 h 211"/>
              <a:gd name="T14" fmla="*/ 2147483646 w 296"/>
              <a:gd name="T15" fmla="*/ 1978214477 h 211"/>
              <a:gd name="T16" fmla="*/ 2147483646 w 296"/>
              <a:gd name="T17" fmla="*/ 2147483646 h 211"/>
              <a:gd name="T18" fmla="*/ 2147483646 w 296"/>
              <a:gd name="T19" fmla="*/ 2147483646 h 211"/>
              <a:gd name="T20" fmla="*/ 2147483646 w 296"/>
              <a:gd name="T21" fmla="*/ 2147483646 h 211"/>
              <a:gd name="T22" fmla="*/ 2147483646 w 296"/>
              <a:gd name="T23" fmla="*/ 2147483646 h 211"/>
              <a:gd name="T24" fmla="*/ 2147483646 w 296"/>
              <a:gd name="T25" fmla="*/ 2147483646 h 211"/>
              <a:gd name="T26" fmla="*/ 2147483646 w 296"/>
              <a:gd name="T27" fmla="*/ 2147483646 h 211"/>
              <a:gd name="T28" fmla="*/ 2147483646 w 296"/>
              <a:gd name="T29" fmla="*/ 2147483646 h 211"/>
              <a:gd name="T30" fmla="*/ 2147483646 w 296"/>
              <a:gd name="T31" fmla="*/ 2147483646 h 2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6" h="211">
                <a:moveTo>
                  <a:pt x="252" y="210"/>
                </a:moveTo>
                <a:lnTo>
                  <a:pt x="252" y="210"/>
                </a:lnTo>
                <a:cubicBezTo>
                  <a:pt x="42" y="210"/>
                  <a:pt x="42" y="210"/>
                  <a:pt x="42" y="210"/>
                </a:cubicBezTo>
                <a:cubicBezTo>
                  <a:pt x="16" y="210"/>
                  <a:pt x="0" y="193"/>
                  <a:pt x="0" y="17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6"/>
                  <a:pt x="16" y="0"/>
                  <a:pt x="42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78" y="0"/>
                  <a:pt x="295" y="16"/>
                  <a:pt x="295" y="42"/>
                </a:cubicBezTo>
                <a:cubicBezTo>
                  <a:pt x="295" y="176"/>
                  <a:pt x="295" y="176"/>
                  <a:pt x="295" y="176"/>
                </a:cubicBezTo>
                <a:cubicBezTo>
                  <a:pt x="295" y="193"/>
                  <a:pt x="278" y="210"/>
                  <a:pt x="252" y="210"/>
                </a:cubicBezTo>
                <a:close/>
                <a:moveTo>
                  <a:pt x="50" y="168"/>
                </a:moveTo>
                <a:lnTo>
                  <a:pt x="50" y="168"/>
                </a:lnTo>
                <a:cubicBezTo>
                  <a:pt x="244" y="168"/>
                  <a:pt x="244" y="168"/>
                  <a:pt x="244" y="168"/>
                </a:cubicBezTo>
                <a:cubicBezTo>
                  <a:pt x="244" y="50"/>
                  <a:pt x="244" y="50"/>
                  <a:pt x="244" y="50"/>
                </a:cubicBezTo>
                <a:cubicBezTo>
                  <a:pt x="50" y="50"/>
                  <a:pt x="50" y="50"/>
                  <a:pt x="50" y="50"/>
                </a:cubicBezTo>
                <a:lnTo>
                  <a:pt x="50" y="1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83">
            <a:extLst>
              <a:ext uri="{FF2B5EF4-FFF2-40B4-BE49-F238E27FC236}">
                <a16:creationId xmlns:a16="http://schemas.microsoft.com/office/drawing/2014/main" id="{2AAE72BC-8F53-EF48-9702-9A8931189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577" y="2203001"/>
            <a:ext cx="274689" cy="235448"/>
          </a:xfrm>
          <a:custGeom>
            <a:avLst/>
            <a:gdLst>
              <a:gd name="T0" fmla="*/ 2147483646 w 245"/>
              <a:gd name="T1" fmla="*/ 2147483646 h 212"/>
              <a:gd name="T2" fmla="*/ 2147483646 w 245"/>
              <a:gd name="T3" fmla="*/ 2147483646 h 212"/>
              <a:gd name="T4" fmla="*/ 2147483646 w 245"/>
              <a:gd name="T5" fmla="*/ 2147483646 h 212"/>
              <a:gd name="T6" fmla="*/ 2147483646 w 245"/>
              <a:gd name="T7" fmla="*/ 2147483646 h 212"/>
              <a:gd name="T8" fmla="*/ 2147483646 w 245"/>
              <a:gd name="T9" fmla="*/ 2147483646 h 212"/>
              <a:gd name="T10" fmla="*/ 2147483646 w 245"/>
              <a:gd name="T11" fmla="*/ 2147483646 h 212"/>
              <a:gd name="T12" fmla="*/ 2147483646 w 245"/>
              <a:gd name="T13" fmla="*/ 2147483646 h 212"/>
              <a:gd name="T14" fmla="*/ 1194335940 w 245"/>
              <a:gd name="T15" fmla="*/ 2147483646 h 212"/>
              <a:gd name="T16" fmla="*/ 1194335940 w 245"/>
              <a:gd name="T17" fmla="*/ 2147483646 h 212"/>
              <a:gd name="T18" fmla="*/ 0 w 245"/>
              <a:gd name="T19" fmla="*/ 2147483646 h 212"/>
              <a:gd name="T20" fmla="*/ 0 w 245"/>
              <a:gd name="T21" fmla="*/ 2147483646 h 212"/>
              <a:gd name="T22" fmla="*/ 2147483646 w 245"/>
              <a:gd name="T23" fmla="*/ 0 h 212"/>
              <a:gd name="T24" fmla="*/ 2147483646 w 245"/>
              <a:gd name="T25" fmla="*/ 2147483646 h 212"/>
              <a:gd name="T26" fmla="*/ 2147483646 w 245"/>
              <a:gd name="T27" fmla="*/ 2147483646 h 212"/>
              <a:gd name="T28" fmla="*/ 2147483646 w 245"/>
              <a:gd name="T29" fmla="*/ 2147483646 h 2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45" h="212">
                <a:moveTo>
                  <a:pt x="219" y="211"/>
                </a:moveTo>
                <a:lnTo>
                  <a:pt x="219" y="211"/>
                </a:lnTo>
                <a:cubicBezTo>
                  <a:pt x="210" y="211"/>
                  <a:pt x="202" y="203"/>
                  <a:pt x="193" y="186"/>
                </a:cubicBezTo>
                <a:cubicBezTo>
                  <a:pt x="193" y="127"/>
                  <a:pt x="193" y="127"/>
                  <a:pt x="193" y="127"/>
                </a:cubicBezTo>
                <a:cubicBezTo>
                  <a:pt x="193" y="85"/>
                  <a:pt x="160" y="51"/>
                  <a:pt x="126" y="51"/>
                </a:cubicBezTo>
                <a:cubicBezTo>
                  <a:pt x="84" y="51"/>
                  <a:pt x="50" y="85"/>
                  <a:pt x="50" y="127"/>
                </a:cubicBezTo>
                <a:cubicBezTo>
                  <a:pt x="50" y="186"/>
                  <a:pt x="50" y="186"/>
                  <a:pt x="50" y="186"/>
                </a:cubicBezTo>
                <a:cubicBezTo>
                  <a:pt x="50" y="203"/>
                  <a:pt x="34" y="211"/>
                  <a:pt x="25" y="211"/>
                </a:cubicBezTo>
                <a:cubicBezTo>
                  <a:pt x="8" y="211"/>
                  <a:pt x="0" y="203"/>
                  <a:pt x="0" y="18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9"/>
                  <a:pt x="50" y="0"/>
                  <a:pt x="126" y="0"/>
                </a:cubicBezTo>
                <a:cubicBezTo>
                  <a:pt x="193" y="0"/>
                  <a:pt x="244" y="59"/>
                  <a:pt x="244" y="127"/>
                </a:cubicBezTo>
                <a:cubicBezTo>
                  <a:pt x="244" y="186"/>
                  <a:pt x="244" y="186"/>
                  <a:pt x="244" y="186"/>
                </a:cubicBezTo>
                <a:cubicBezTo>
                  <a:pt x="244" y="203"/>
                  <a:pt x="236" y="211"/>
                  <a:pt x="219" y="2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84">
            <a:extLst>
              <a:ext uri="{FF2B5EF4-FFF2-40B4-BE49-F238E27FC236}">
                <a16:creationId xmlns:a16="http://schemas.microsoft.com/office/drawing/2014/main" id="{70545D23-9585-DA41-AD19-63563F733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4061" y="10826273"/>
            <a:ext cx="49052" cy="730870"/>
          </a:xfrm>
          <a:custGeom>
            <a:avLst/>
            <a:gdLst>
              <a:gd name="T0" fmla="*/ 805114285 w 43"/>
              <a:gd name="T1" fmla="*/ 2147483646 h 658"/>
              <a:gd name="T2" fmla="*/ 805114285 w 43"/>
              <a:gd name="T3" fmla="*/ 2147483646 h 658"/>
              <a:gd name="T4" fmla="*/ 0 w 43"/>
              <a:gd name="T5" fmla="*/ 2147483646 h 658"/>
              <a:gd name="T6" fmla="*/ 0 w 43"/>
              <a:gd name="T7" fmla="*/ 1161354488 h 658"/>
              <a:gd name="T8" fmla="*/ 805114285 w 43"/>
              <a:gd name="T9" fmla="*/ 0 h 658"/>
              <a:gd name="T10" fmla="*/ 2113442073 w 43"/>
              <a:gd name="T11" fmla="*/ 1161354488 h 658"/>
              <a:gd name="T12" fmla="*/ 2113442073 w 43"/>
              <a:gd name="T13" fmla="*/ 2147483646 h 658"/>
              <a:gd name="T14" fmla="*/ 805114285 w 43"/>
              <a:gd name="T15" fmla="*/ 2147483646 h 6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" h="658">
                <a:moveTo>
                  <a:pt x="16" y="657"/>
                </a:moveTo>
                <a:lnTo>
                  <a:pt x="16" y="657"/>
                </a:lnTo>
                <a:cubicBezTo>
                  <a:pt x="8" y="657"/>
                  <a:pt x="0" y="649"/>
                  <a:pt x="0" y="64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6" y="0"/>
                </a:cubicBezTo>
                <a:cubicBezTo>
                  <a:pt x="33" y="0"/>
                  <a:pt x="42" y="8"/>
                  <a:pt x="42" y="25"/>
                </a:cubicBezTo>
                <a:cubicBezTo>
                  <a:pt x="42" y="640"/>
                  <a:pt x="42" y="640"/>
                  <a:pt x="42" y="640"/>
                </a:cubicBezTo>
                <a:cubicBezTo>
                  <a:pt x="42" y="649"/>
                  <a:pt x="33" y="657"/>
                  <a:pt x="16" y="6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85">
            <a:extLst>
              <a:ext uri="{FF2B5EF4-FFF2-40B4-BE49-F238E27FC236}">
                <a16:creationId xmlns:a16="http://schemas.microsoft.com/office/drawing/2014/main" id="{E7910694-0C43-8F49-9F3D-DF45E540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4061" y="11512995"/>
            <a:ext cx="730867" cy="49052"/>
          </a:xfrm>
          <a:custGeom>
            <a:avLst/>
            <a:gdLst>
              <a:gd name="T0" fmla="*/ 2147483646 w 658"/>
              <a:gd name="T1" fmla="*/ 2113442073 h 43"/>
              <a:gd name="T2" fmla="*/ 2147483646 w 658"/>
              <a:gd name="T3" fmla="*/ 2113442073 h 43"/>
              <a:gd name="T4" fmla="*/ 743302065 w 658"/>
              <a:gd name="T5" fmla="*/ 2113442073 h 43"/>
              <a:gd name="T6" fmla="*/ 0 w 658"/>
              <a:gd name="T7" fmla="*/ 855408500 h 43"/>
              <a:gd name="T8" fmla="*/ 743302065 w 658"/>
              <a:gd name="T9" fmla="*/ 0 h 43"/>
              <a:gd name="T10" fmla="*/ 2147483646 w 658"/>
              <a:gd name="T11" fmla="*/ 0 h 43"/>
              <a:gd name="T12" fmla="*/ 2147483646 w 658"/>
              <a:gd name="T13" fmla="*/ 855408500 h 43"/>
              <a:gd name="T14" fmla="*/ 2147483646 w 658"/>
              <a:gd name="T15" fmla="*/ 2113442073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8" h="43">
                <a:moveTo>
                  <a:pt x="631" y="42"/>
                </a:moveTo>
                <a:lnTo>
                  <a:pt x="631" y="42"/>
                </a:lnTo>
                <a:cubicBezTo>
                  <a:pt x="16" y="42"/>
                  <a:pt x="16" y="42"/>
                  <a:pt x="16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631" y="0"/>
                  <a:pt x="631" y="0"/>
                  <a:pt x="631" y="0"/>
                </a:cubicBezTo>
                <a:cubicBezTo>
                  <a:pt x="640" y="0"/>
                  <a:pt x="657" y="9"/>
                  <a:pt x="657" y="17"/>
                </a:cubicBezTo>
                <a:cubicBezTo>
                  <a:pt x="657" y="34"/>
                  <a:pt x="640" y="42"/>
                  <a:pt x="63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86">
            <a:extLst>
              <a:ext uri="{FF2B5EF4-FFF2-40B4-BE49-F238E27FC236}">
                <a16:creationId xmlns:a16="http://schemas.microsoft.com/office/drawing/2014/main" id="{72529D09-92E1-0045-A38B-679F75B4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7257" y="10958714"/>
            <a:ext cx="637671" cy="524851"/>
          </a:xfrm>
          <a:custGeom>
            <a:avLst/>
            <a:gdLst>
              <a:gd name="T0" fmla="*/ 2147483646 w 574"/>
              <a:gd name="T1" fmla="*/ 2147483646 h 473"/>
              <a:gd name="T2" fmla="*/ 2147483646 w 574"/>
              <a:gd name="T3" fmla="*/ 2147483646 h 473"/>
              <a:gd name="T4" fmla="*/ 2147483646 w 574"/>
              <a:gd name="T5" fmla="*/ 2147483646 h 473"/>
              <a:gd name="T6" fmla="*/ 2147483646 w 574"/>
              <a:gd name="T7" fmla="*/ 2147483646 h 473"/>
              <a:gd name="T8" fmla="*/ 1952073081 w 574"/>
              <a:gd name="T9" fmla="*/ 2147483646 h 473"/>
              <a:gd name="T10" fmla="*/ 371774136 w 574"/>
              <a:gd name="T11" fmla="*/ 2147483646 h 473"/>
              <a:gd name="T12" fmla="*/ 371774136 w 574"/>
              <a:gd name="T13" fmla="*/ 2147483646 h 473"/>
              <a:gd name="T14" fmla="*/ 2147483646 w 574"/>
              <a:gd name="T15" fmla="*/ 2147483646 h 473"/>
              <a:gd name="T16" fmla="*/ 2147483646 w 574"/>
              <a:gd name="T17" fmla="*/ 2147483646 h 473"/>
              <a:gd name="T18" fmla="*/ 2147483646 w 574"/>
              <a:gd name="T19" fmla="*/ 2147483646 h 473"/>
              <a:gd name="T20" fmla="*/ 2147483646 w 574"/>
              <a:gd name="T21" fmla="*/ 2147483646 h 473"/>
              <a:gd name="T22" fmla="*/ 2147483646 w 574"/>
              <a:gd name="T23" fmla="*/ 787328326 h 473"/>
              <a:gd name="T24" fmla="*/ 2147483646 w 574"/>
              <a:gd name="T25" fmla="*/ 370514989 h 473"/>
              <a:gd name="T26" fmla="*/ 2147483646 w 574"/>
              <a:gd name="T27" fmla="*/ 1945171641 h 473"/>
              <a:gd name="T28" fmla="*/ 2147483646 w 574"/>
              <a:gd name="T29" fmla="*/ 2147483646 h 473"/>
              <a:gd name="T30" fmla="*/ 2147483646 w 574"/>
              <a:gd name="T31" fmla="*/ 2147483646 h 4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74" h="473">
                <a:moveTo>
                  <a:pt x="303" y="463"/>
                </a:moveTo>
                <a:lnTo>
                  <a:pt x="303" y="463"/>
                </a:lnTo>
                <a:cubicBezTo>
                  <a:pt x="295" y="463"/>
                  <a:pt x="286" y="463"/>
                  <a:pt x="286" y="455"/>
                </a:cubicBezTo>
                <a:cubicBezTo>
                  <a:pt x="177" y="312"/>
                  <a:pt x="177" y="312"/>
                  <a:pt x="177" y="312"/>
                </a:cubicBezTo>
                <a:cubicBezTo>
                  <a:pt x="42" y="455"/>
                  <a:pt x="42" y="455"/>
                  <a:pt x="42" y="455"/>
                </a:cubicBezTo>
                <a:cubicBezTo>
                  <a:pt x="34" y="463"/>
                  <a:pt x="17" y="472"/>
                  <a:pt x="8" y="455"/>
                </a:cubicBezTo>
                <a:cubicBezTo>
                  <a:pt x="0" y="447"/>
                  <a:pt x="0" y="438"/>
                  <a:pt x="8" y="421"/>
                </a:cubicBezTo>
                <a:cubicBezTo>
                  <a:pt x="160" y="261"/>
                  <a:pt x="160" y="261"/>
                  <a:pt x="160" y="261"/>
                </a:cubicBezTo>
                <a:cubicBezTo>
                  <a:pt x="168" y="253"/>
                  <a:pt x="177" y="253"/>
                  <a:pt x="177" y="253"/>
                </a:cubicBezTo>
                <a:cubicBezTo>
                  <a:pt x="185" y="253"/>
                  <a:pt x="194" y="261"/>
                  <a:pt x="202" y="261"/>
                </a:cubicBezTo>
                <a:cubicBezTo>
                  <a:pt x="303" y="396"/>
                  <a:pt x="303" y="396"/>
                  <a:pt x="303" y="396"/>
                </a:cubicBezTo>
                <a:cubicBezTo>
                  <a:pt x="531" y="17"/>
                  <a:pt x="531" y="17"/>
                  <a:pt x="531" y="17"/>
                </a:cubicBezTo>
                <a:cubicBezTo>
                  <a:pt x="531" y="8"/>
                  <a:pt x="547" y="0"/>
                  <a:pt x="564" y="8"/>
                </a:cubicBezTo>
                <a:cubicBezTo>
                  <a:pt x="573" y="17"/>
                  <a:pt x="573" y="34"/>
                  <a:pt x="573" y="42"/>
                </a:cubicBezTo>
                <a:cubicBezTo>
                  <a:pt x="329" y="455"/>
                  <a:pt x="329" y="455"/>
                  <a:pt x="329" y="455"/>
                </a:cubicBezTo>
                <a:cubicBezTo>
                  <a:pt x="320" y="463"/>
                  <a:pt x="312" y="463"/>
                  <a:pt x="303" y="4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87">
            <a:extLst>
              <a:ext uri="{FF2B5EF4-FFF2-40B4-BE49-F238E27FC236}">
                <a16:creationId xmlns:a16="http://schemas.microsoft.com/office/drawing/2014/main" id="{3A78B52F-C09A-1F4E-90B1-B2E1DF8F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0973" y="10958714"/>
            <a:ext cx="83386" cy="161869"/>
          </a:xfrm>
          <a:custGeom>
            <a:avLst/>
            <a:gdLst>
              <a:gd name="T0" fmla="*/ 2147483646 w 77"/>
              <a:gd name="T1" fmla="*/ 2147483646 h 144"/>
              <a:gd name="T2" fmla="*/ 2147483646 w 77"/>
              <a:gd name="T3" fmla="*/ 2147483646 h 144"/>
              <a:gd name="T4" fmla="*/ 1076294132 w 77"/>
              <a:gd name="T5" fmla="*/ 2147483646 h 144"/>
              <a:gd name="T6" fmla="*/ 0 w 77"/>
              <a:gd name="T7" fmla="*/ 1637030085 h 144"/>
              <a:gd name="T8" fmla="*/ 731860453 w 77"/>
              <a:gd name="T9" fmla="*/ 385136855 h 144"/>
              <a:gd name="T10" fmla="*/ 2147483646 w 77"/>
              <a:gd name="T11" fmla="*/ 1203717927 h 144"/>
              <a:gd name="T12" fmla="*/ 2147483646 w 77"/>
              <a:gd name="T13" fmla="*/ 2147483646 h 144"/>
              <a:gd name="T14" fmla="*/ 2147483646 w 77"/>
              <a:gd name="T15" fmla="*/ 2147483646 h 144"/>
              <a:gd name="T16" fmla="*/ 2147483646 w 77"/>
              <a:gd name="T17" fmla="*/ 2147483646 h 1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144">
                <a:moveTo>
                  <a:pt x="51" y="143"/>
                </a:moveTo>
                <a:lnTo>
                  <a:pt x="51" y="143"/>
                </a:lnTo>
                <a:cubicBezTo>
                  <a:pt x="42" y="143"/>
                  <a:pt x="34" y="135"/>
                  <a:pt x="25" y="12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5"/>
                  <a:pt x="9" y="8"/>
                  <a:pt x="17" y="8"/>
                </a:cubicBezTo>
                <a:cubicBezTo>
                  <a:pt x="34" y="0"/>
                  <a:pt x="42" y="8"/>
                  <a:pt x="51" y="25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76" y="126"/>
                  <a:pt x="68" y="135"/>
                  <a:pt x="59" y="143"/>
                </a:cubicBezTo>
                <a:lnTo>
                  <a:pt x="51" y="1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88">
            <a:extLst>
              <a:ext uri="{FF2B5EF4-FFF2-40B4-BE49-F238E27FC236}">
                <a16:creationId xmlns:a16="http://schemas.microsoft.com/office/drawing/2014/main" id="{6CBC60C1-364A-354F-A51E-3C927C4D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773" y="10958714"/>
            <a:ext cx="152062" cy="93196"/>
          </a:xfrm>
          <a:custGeom>
            <a:avLst/>
            <a:gdLst>
              <a:gd name="T0" fmla="*/ 1184640138 w 136"/>
              <a:gd name="T1" fmla="*/ 2147483646 h 85"/>
              <a:gd name="T2" fmla="*/ 1184640138 w 136"/>
              <a:gd name="T3" fmla="*/ 2147483646 h 85"/>
              <a:gd name="T4" fmla="*/ 0 w 136"/>
              <a:gd name="T5" fmla="*/ 2147483646 h 85"/>
              <a:gd name="T6" fmla="*/ 805560722 w 136"/>
              <a:gd name="T7" fmla="*/ 1519181874 h 85"/>
              <a:gd name="T8" fmla="*/ 2147483646 w 136"/>
              <a:gd name="T9" fmla="*/ 357476830 h 85"/>
              <a:gd name="T10" fmla="*/ 2147483646 w 136"/>
              <a:gd name="T11" fmla="*/ 1117004604 h 85"/>
              <a:gd name="T12" fmla="*/ 2147483646 w 136"/>
              <a:gd name="T13" fmla="*/ 2147483646 h 85"/>
              <a:gd name="T14" fmla="*/ 1610990088 w 136"/>
              <a:gd name="T15" fmla="*/ 2147483646 h 85"/>
              <a:gd name="T16" fmla="*/ 1184640138 w 136"/>
              <a:gd name="T17" fmla="*/ 2147483646 h 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6" h="85">
                <a:moveTo>
                  <a:pt x="25" y="84"/>
                </a:moveTo>
                <a:lnTo>
                  <a:pt x="25" y="84"/>
                </a:lnTo>
                <a:cubicBezTo>
                  <a:pt x="17" y="84"/>
                  <a:pt x="0" y="76"/>
                  <a:pt x="0" y="68"/>
                </a:cubicBezTo>
                <a:cubicBezTo>
                  <a:pt x="0" y="51"/>
                  <a:pt x="0" y="42"/>
                  <a:pt x="17" y="34"/>
                </a:cubicBezTo>
                <a:cubicBezTo>
                  <a:pt x="101" y="8"/>
                  <a:pt x="101" y="8"/>
                  <a:pt x="101" y="8"/>
                </a:cubicBezTo>
                <a:cubicBezTo>
                  <a:pt x="118" y="0"/>
                  <a:pt x="126" y="8"/>
                  <a:pt x="135" y="25"/>
                </a:cubicBezTo>
                <a:cubicBezTo>
                  <a:pt x="135" y="34"/>
                  <a:pt x="126" y="51"/>
                  <a:pt x="118" y="51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84"/>
                  <a:pt x="25" y="84"/>
                  <a:pt x="25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89">
            <a:extLst>
              <a:ext uri="{FF2B5EF4-FFF2-40B4-BE49-F238E27FC236}">
                <a16:creationId xmlns:a16="http://schemas.microsoft.com/office/drawing/2014/main" id="{71A420BC-6E2F-8B46-A47C-88C48FFA6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782" y="6524449"/>
            <a:ext cx="873119" cy="588619"/>
          </a:xfrm>
          <a:custGeom>
            <a:avLst/>
            <a:gdLst>
              <a:gd name="T0" fmla="*/ 2147483646 w 784"/>
              <a:gd name="T1" fmla="*/ 2147483646 h 530"/>
              <a:gd name="T2" fmla="*/ 2147483646 w 784"/>
              <a:gd name="T3" fmla="*/ 2147483646 h 530"/>
              <a:gd name="T4" fmla="*/ 1592020702 w 784"/>
              <a:gd name="T5" fmla="*/ 2147483646 h 530"/>
              <a:gd name="T6" fmla="*/ 0 w 784"/>
              <a:gd name="T7" fmla="*/ 2147483646 h 530"/>
              <a:gd name="T8" fmla="*/ 0 w 784"/>
              <a:gd name="T9" fmla="*/ 1532355402 h 530"/>
              <a:gd name="T10" fmla="*/ 1592020702 w 784"/>
              <a:gd name="T11" fmla="*/ 0 h 530"/>
              <a:gd name="T12" fmla="*/ 2147483646 w 784"/>
              <a:gd name="T13" fmla="*/ 0 h 530"/>
              <a:gd name="T14" fmla="*/ 2147483646 w 784"/>
              <a:gd name="T15" fmla="*/ 1532355402 h 530"/>
              <a:gd name="T16" fmla="*/ 2147483646 w 784"/>
              <a:gd name="T17" fmla="*/ 2147483646 h 530"/>
              <a:gd name="T18" fmla="*/ 2147483646 w 784"/>
              <a:gd name="T19" fmla="*/ 2147483646 h 530"/>
              <a:gd name="T20" fmla="*/ 1966544670 w 784"/>
              <a:gd name="T21" fmla="*/ 2147483646 h 530"/>
              <a:gd name="T22" fmla="*/ 1966544670 w 784"/>
              <a:gd name="T23" fmla="*/ 2147483646 h 530"/>
              <a:gd name="T24" fmla="*/ 2147483646 w 784"/>
              <a:gd name="T25" fmla="*/ 2147483646 h 530"/>
              <a:gd name="T26" fmla="*/ 2147483646 w 784"/>
              <a:gd name="T27" fmla="*/ 2147483646 h 530"/>
              <a:gd name="T28" fmla="*/ 1966544670 w 784"/>
              <a:gd name="T29" fmla="*/ 2147483646 h 530"/>
              <a:gd name="T30" fmla="*/ 1966544670 w 784"/>
              <a:gd name="T31" fmla="*/ 2147483646 h 5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84" h="530">
                <a:moveTo>
                  <a:pt x="741" y="529"/>
                </a:moveTo>
                <a:lnTo>
                  <a:pt x="741" y="529"/>
                </a:lnTo>
                <a:cubicBezTo>
                  <a:pt x="34" y="529"/>
                  <a:pt x="34" y="529"/>
                  <a:pt x="34" y="529"/>
                </a:cubicBezTo>
                <a:cubicBezTo>
                  <a:pt x="17" y="529"/>
                  <a:pt x="0" y="513"/>
                  <a:pt x="0" y="49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4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66" y="0"/>
                  <a:pt x="783" y="17"/>
                  <a:pt x="783" y="33"/>
                </a:cubicBezTo>
                <a:cubicBezTo>
                  <a:pt x="783" y="496"/>
                  <a:pt x="783" y="496"/>
                  <a:pt x="783" y="496"/>
                </a:cubicBezTo>
                <a:cubicBezTo>
                  <a:pt x="783" y="513"/>
                  <a:pt x="766" y="529"/>
                  <a:pt x="741" y="529"/>
                </a:cubicBezTo>
                <a:close/>
                <a:moveTo>
                  <a:pt x="42" y="479"/>
                </a:moveTo>
                <a:lnTo>
                  <a:pt x="42" y="479"/>
                </a:lnTo>
                <a:cubicBezTo>
                  <a:pt x="732" y="479"/>
                  <a:pt x="732" y="479"/>
                  <a:pt x="732" y="479"/>
                </a:cubicBezTo>
                <a:cubicBezTo>
                  <a:pt x="732" y="50"/>
                  <a:pt x="732" y="50"/>
                  <a:pt x="732" y="50"/>
                </a:cubicBezTo>
                <a:cubicBezTo>
                  <a:pt x="42" y="50"/>
                  <a:pt x="42" y="50"/>
                  <a:pt x="42" y="50"/>
                </a:cubicBezTo>
                <a:lnTo>
                  <a:pt x="42" y="4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90">
            <a:extLst>
              <a:ext uri="{FF2B5EF4-FFF2-40B4-BE49-F238E27FC236}">
                <a16:creationId xmlns:a16="http://schemas.microsoft.com/office/drawing/2014/main" id="{DFB0F920-BE2D-DC44-8204-8658DBE22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782" y="6975724"/>
            <a:ext cx="863308" cy="58862"/>
          </a:xfrm>
          <a:custGeom>
            <a:avLst/>
            <a:gdLst>
              <a:gd name="T0" fmla="*/ 2147483646 w 775"/>
              <a:gd name="T1" fmla="*/ 2147483646 h 52"/>
              <a:gd name="T2" fmla="*/ 2147483646 w 775"/>
              <a:gd name="T3" fmla="*/ 2147483646 h 52"/>
              <a:gd name="T4" fmla="*/ 1171436595 w 775"/>
              <a:gd name="T5" fmla="*/ 2147483646 h 52"/>
              <a:gd name="T6" fmla="*/ 0 w 775"/>
              <a:gd name="T7" fmla="*/ 1229224696 h 52"/>
              <a:gd name="T8" fmla="*/ 1171436595 w 775"/>
              <a:gd name="T9" fmla="*/ 0 h 52"/>
              <a:gd name="T10" fmla="*/ 2147483646 w 775"/>
              <a:gd name="T11" fmla="*/ 0 h 52"/>
              <a:gd name="T12" fmla="*/ 2147483646 w 775"/>
              <a:gd name="T13" fmla="*/ 1229224696 h 52"/>
              <a:gd name="T14" fmla="*/ 2147483646 w 775"/>
              <a:gd name="T15" fmla="*/ 2147483646 h 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75" h="52">
                <a:moveTo>
                  <a:pt x="758" y="51"/>
                </a:moveTo>
                <a:lnTo>
                  <a:pt x="758" y="51"/>
                </a:lnTo>
                <a:cubicBezTo>
                  <a:pt x="25" y="51"/>
                  <a:pt x="25" y="51"/>
                  <a:pt x="25" y="51"/>
                </a:cubicBezTo>
                <a:cubicBezTo>
                  <a:pt x="8" y="51"/>
                  <a:pt x="0" y="42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758" y="0"/>
                  <a:pt x="758" y="0"/>
                  <a:pt x="758" y="0"/>
                </a:cubicBezTo>
                <a:cubicBezTo>
                  <a:pt x="766" y="0"/>
                  <a:pt x="774" y="17"/>
                  <a:pt x="774" y="25"/>
                </a:cubicBezTo>
                <a:cubicBezTo>
                  <a:pt x="774" y="42"/>
                  <a:pt x="766" y="51"/>
                  <a:pt x="758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91">
            <a:extLst>
              <a:ext uri="{FF2B5EF4-FFF2-40B4-BE49-F238E27FC236}">
                <a16:creationId xmlns:a16="http://schemas.microsoft.com/office/drawing/2014/main" id="{FD60AE51-A2A4-7944-AE00-BA78796A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4705" y="7216075"/>
            <a:ext cx="451275" cy="39241"/>
          </a:xfrm>
          <a:custGeom>
            <a:avLst/>
            <a:gdLst>
              <a:gd name="T0" fmla="*/ 2147483646 w 404"/>
              <a:gd name="T1" fmla="*/ 1624355037 h 35"/>
              <a:gd name="T2" fmla="*/ 2147483646 w 404"/>
              <a:gd name="T3" fmla="*/ 1624355037 h 35"/>
              <a:gd name="T4" fmla="*/ 755907442 w 404"/>
              <a:gd name="T5" fmla="*/ 1624355037 h 35"/>
              <a:gd name="T6" fmla="*/ 0 w 404"/>
              <a:gd name="T7" fmla="*/ 812243377 h 35"/>
              <a:gd name="T8" fmla="*/ 755907442 w 404"/>
              <a:gd name="T9" fmla="*/ 0 h 35"/>
              <a:gd name="T10" fmla="*/ 2147483646 w 404"/>
              <a:gd name="T11" fmla="*/ 0 h 35"/>
              <a:gd name="T12" fmla="*/ 2147483646 w 404"/>
              <a:gd name="T13" fmla="*/ 812243377 h 35"/>
              <a:gd name="T14" fmla="*/ 2147483646 w 404"/>
              <a:gd name="T15" fmla="*/ 16243550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4" h="35">
                <a:moveTo>
                  <a:pt x="386" y="34"/>
                </a:moveTo>
                <a:lnTo>
                  <a:pt x="386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394" y="0"/>
                  <a:pt x="403" y="9"/>
                  <a:pt x="403" y="17"/>
                </a:cubicBezTo>
                <a:cubicBezTo>
                  <a:pt x="403" y="25"/>
                  <a:pt x="394" y="34"/>
                  <a:pt x="386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92">
            <a:extLst>
              <a:ext uri="{FF2B5EF4-FFF2-40B4-BE49-F238E27FC236}">
                <a16:creationId xmlns:a16="http://schemas.microsoft.com/office/drawing/2014/main" id="{A4F5CE9B-4B42-BF4B-BA3B-C71F60473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8471" y="7068920"/>
            <a:ext cx="318837" cy="191303"/>
          </a:xfrm>
          <a:custGeom>
            <a:avLst/>
            <a:gdLst>
              <a:gd name="T0" fmla="*/ 2147483646 w 287"/>
              <a:gd name="T1" fmla="*/ 2147483646 h 170"/>
              <a:gd name="T2" fmla="*/ 2147483646 w 287"/>
              <a:gd name="T3" fmla="*/ 2147483646 h 170"/>
              <a:gd name="T4" fmla="*/ 1208407343 w 287"/>
              <a:gd name="T5" fmla="*/ 2147483646 h 170"/>
              <a:gd name="T6" fmla="*/ 418314804 w 287"/>
              <a:gd name="T7" fmla="*/ 2147483646 h 170"/>
              <a:gd name="T8" fmla="*/ 418314804 w 287"/>
              <a:gd name="T9" fmla="*/ 2147483646 h 170"/>
              <a:gd name="T10" fmla="*/ 2147483646 w 287"/>
              <a:gd name="T11" fmla="*/ 821157946 h 170"/>
              <a:gd name="T12" fmla="*/ 2147483646 w 287"/>
              <a:gd name="T13" fmla="*/ 0 h 170"/>
              <a:gd name="T14" fmla="*/ 2147483646 w 287"/>
              <a:gd name="T15" fmla="*/ 0 h 170"/>
              <a:gd name="T16" fmla="*/ 2147483646 w 287"/>
              <a:gd name="T17" fmla="*/ 821157946 h 170"/>
              <a:gd name="T18" fmla="*/ 2147483646 w 287"/>
              <a:gd name="T19" fmla="*/ 2147483646 h 170"/>
              <a:gd name="T20" fmla="*/ 2147483646 w 287"/>
              <a:gd name="T21" fmla="*/ 2147483646 h 170"/>
              <a:gd name="T22" fmla="*/ 2147483646 w 287"/>
              <a:gd name="T23" fmla="*/ 2147483646 h 170"/>
              <a:gd name="T24" fmla="*/ 2147483646 w 287"/>
              <a:gd name="T25" fmla="*/ 2147483646 h 170"/>
              <a:gd name="T26" fmla="*/ 2147483646 w 287"/>
              <a:gd name="T27" fmla="*/ 2147483646 h 170"/>
              <a:gd name="T28" fmla="*/ 2147483646 w 287"/>
              <a:gd name="T29" fmla="*/ 2147483646 h 170"/>
              <a:gd name="T30" fmla="*/ 2147483646 w 287"/>
              <a:gd name="T31" fmla="*/ 1642448459 h 170"/>
              <a:gd name="T32" fmla="*/ 2147483646 w 287"/>
              <a:gd name="T33" fmla="*/ 1642448459 h 170"/>
              <a:gd name="T34" fmla="*/ 2147483646 w 287"/>
              <a:gd name="T35" fmla="*/ 2147483646 h 17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7" h="170">
                <a:moveTo>
                  <a:pt x="269" y="169"/>
                </a:moveTo>
                <a:lnTo>
                  <a:pt x="269" y="169"/>
                </a:lnTo>
                <a:cubicBezTo>
                  <a:pt x="26" y="169"/>
                  <a:pt x="26" y="169"/>
                  <a:pt x="26" y="169"/>
                </a:cubicBezTo>
                <a:cubicBezTo>
                  <a:pt x="17" y="169"/>
                  <a:pt x="9" y="169"/>
                  <a:pt x="9" y="160"/>
                </a:cubicBezTo>
                <a:cubicBezTo>
                  <a:pt x="0" y="152"/>
                  <a:pt x="0" y="152"/>
                  <a:pt x="9" y="144"/>
                </a:cubicBezTo>
                <a:cubicBezTo>
                  <a:pt x="51" y="17"/>
                  <a:pt x="51" y="17"/>
                  <a:pt x="51" y="17"/>
                </a:cubicBezTo>
                <a:cubicBezTo>
                  <a:pt x="59" y="9"/>
                  <a:pt x="59" y="0"/>
                  <a:pt x="68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27" y="0"/>
                  <a:pt x="235" y="9"/>
                  <a:pt x="235" y="17"/>
                </a:cubicBezTo>
                <a:cubicBezTo>
                  <a:pt x="286" y="144"/>
                  <a:pt x="286" y="144"/>
                  <a:pt x="286" y="144"/>
                </a:cubicBezTo>
                <a:cubicBezTo>
                  <a:pt x="286" y="152"/>
                  <a:pt x="286" y="152"/>
                  <a:pt x="286" y="160"/>
                </a:cubicBezTo>
                <a:cubicBezTo>
                  <a:pt x="278" y="169"/>
                  <a:pt x="278" y="169"/>
                  <a:pt x="269" y="169"/>
                </a:cubicBezTo>
                <a:close/>
                <a:moveTo>
                  <a:pt x="51" y="135"/>
                </a:moveTo>
                <a:lnTo>
                  <a:pt x="51" y="135"/>
                </a:lnTo>
                <a:cubicBezTo>
                  <a:pt x="244" y="135"/>
                  <a:pt x="244" y="135"/>
                  <a:pt x="244" y="135"/>
                </a:cubicBezTo>
                <a:cubicBezTo>
                  <a:pt x="210" y="34"/>
                  <a:pt x="210" y="34"/>
                  <a:pt x="210" y="34"/>
                </a:cubicBezTo>
                <a:cubicBezTo>
                  <a:pt x="85" y="34"/>
                  <a:pt x="85" y="34"/>
                  <a:pt x="85" y="34"/>
                </a:cubicBezTo>
                <a:lnTo>
                  <a:pt x="51" y="1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93">
            <a:extLst>
              <a:ext uri="{FF2B5EF4-FFF2-40B4-BE49-F238E27FC236}">
                <a16:creationId xmlns:a16="http://schemas.microsoft.com/office/drawing/2014/main" id="{032357F4-9DEF-AA45-987C-2D0B7A21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7902" y="6823662"/>
            <a:ext cx="68672" cy="122631"/>
          </a:xfrm>
          <a:custGeom>
            <a:avLst/>
            <a:gdLst>
              <a:gd name="T0" fmla="*/ 2147483646 w 60"/>
              <a:gd name="T1" fmla="*/ 2147483646 h 110"/>
              <a:gd name="T2" fmla="*/ 2147483646 w 60"/>
              <a:gd name="T3" fmla="*/ 2147483646 h 110"/>
              <a:gd name="T4" fmla="*/ 406548960 w 60"/>
              <a:gd name="T5" fmla="*/ 2147483646 h 110"/>
              <a:gd name="T6" fmla="*/ 0 w 60"/>
              <a:gd name="T7" fmla="*/ 2147483646 h 110"/>
              <a:gd name="T8" fmla="*/ 0 w 60"/>
              <a:gd name="T9" fmla="*/ 422683694 h 110"/>
              <a:gd name="T10" fmla="*/ 406548960 w 60"/>
              <a:gd name="T11" fmla="*/ 0 h 110"/>
              <a:gd name="T12" fmla="*/ 2147483646 w 60"/>
              <a:gd name="T13" fmla="*/ 0 h 110"/>
              <a:gd name="T14" fmla="*/ 2147483646 w 60"/>
              <a:gd name="T15" fmla="*/ 422683694 h 110"/>
              <a:gd name="T16" fmla="*/ 2147483646 w 60"/>
              <a:gd name="T17" fmla="*/ 2147483646 h 110"/>
              <a:gd name="T18" fmla="*/ 2147483646 w 60"/>
              <a:gd name="T19" fmla="*/ 2147483646 h 110"/>
              <a:gd name="T20" fmla="*/ 864002061 w 60"/>
              <a:gd name="T21" fmla="*/ 2147483646 h 110"/>
              <a:gd name="T22" fmla="*/ 864002061 w 60"/>
              <a:gd name="T23" fmla="*/ 2147483646 h 110"/>
              <a:gd name="T24" fmla="*/ 2134690136 w 60"/>
              <a:gd name="T25" fmla="*/ 2147483646 h 110"/>
              <a:gd name="T26" fmla="*/ 2134690136 w 60"/>
              <a:gd name="T27" fmla="*/ 798503438 h 110"/>
              <a:gd name="T28" fmla="*/ 864002061 w 60"/>
              <a:gd name="T29" fmla="*/ 798503438 h 110"/>
              <a:gd name="T30" fmla="*/ 864002061 w 60"/>
              <a:gd name="T31" fmla="*/ 2147483646 h 1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" h="110">
                <a:moveTo>
                  <a:pt x="50" y="109"/>
                </a:moveTo>
                <a:lnTo>
                  <a:pt x="50" y="109"/>
                </a:lnTo>
                <a:cubicBezTo>
                  <a:pt x="8" y="109"/>
                  <a:pt x="8" y="109"/>
                  <a:pt x="8" y="109"/>
                </a:cubicBezTo>
                <a:cubicBezTo>
                  <a:pt x="0" y="109"/>
                  <a:pt x="0" y="100"/>
                  <a:pt x="0" y="10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9" y="0"/>
                  <a:pt x="59" y="0"/>
                  <a:pt x="59" y="9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9"/>
                  <a:pt x="50" y="109"/>
                </a:cubicBezTo>
                <a:close/>
                <a:moveTo>
                  <a:pt x="17" y="92"/>
                </a:moveTo>
                <a:lnTo>
                  <a:pt x="17" y="92"/>
                </a:lnTo>
                <a:cubicBezTo>
                  <a:pt x="42" y="92"/>
                  <a:pt x="42" y="92"/>
                  <a:pt x="42" y="92"/>
                </a:cubicBezTo>
                <a:cubicBezTo>
                  <a:pt x="42" y="17"/>
                  <a:pt x="42" y="17"/>
                  <a:pt x="42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94">
            <a:extLst>
              <a:ext uri="{FF2B5EF4-FFF2-40B4-BE49-F238E27FC236}">
                <a16:creationId xmlns:a16="http://schemas.microsoft.com/office/drawing/2014/main" id="{3A4EB440-722B-EE4E-9347-AC7AF1ED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911" y="6725559"/>
            <a:ext cx="68672" cy="225637"/>
          </a:xfrm>
          <a:custGeom>
            <a:avLst/>
            <a:gdLst>
              <a:gd name="T0" fmla="*/ 2147483646 w 60"/>
              <a:gd name="T1" fmla="*/ 2147483646 h 202"/>
              <a:gd name="T2" fmla="*/ 2147483646 w 60"/>
              <a:gd name="T3" fmla="*/ 2147483646 h 202"/>
              <a:gd name="T4" fmla="*/ 457453100 w 60"/>
              <a:gd name="T5" fmla="*/ 2147483646 h 202"/>
              <a:gd name="T6" fmla="*/ 0 w 60"/>
              <a:gd name="T7" fmla="*/ 2147483646 h 202"/>
              <a:gd name="T8" fmla="*/ 0 w 60"/>
              <a:gd name="T9" fmla="*/ 377953902 h 202"/>
              <a:gd name="T10" fmla="*/ 457453100 w 60"/>
              <a:gd name="T11" fmla="*/ 0 h 202"/>
              <a:gd name="T12" fmla="*/ 2147483646 w 60"/>
              <a:gd name="T13" fmla="*/ 0 h 202"/>
              <a:gd name="T14" fmla="*/ 2147483646 w 60"/>
              <a:gd name="T15" fmla="*/ 377953902 h 202"/>
              <a:gd name="T16" fmla="*/ 2147483646 w 60"/>
              <a:gd name="T17" fmla="*/ 2147483646 h 202"/>
              <a:gd name="T18" fmla="*/ 2147483646 w 60"/>
              <a:gd name="T19" fmla="*/ 2147483646 h 202"/>
              <a:gd name="T20" fmla="*/ 864002061 w 60"/>
              <a:gd name="T21" fmla="*/ 2147483646 h 202"/>
              <a:gd name="T22" fmla="*/ 864002061 w 60"/>
              <a:gd name="T23" fmla="*/ 2147483646 h 202"/>
              <a:gd name="T24" fmla="*/ 2134690136 w 60"/>
              <a:gd name="T25" fmla="*/ 2147483646 h 202"/>
              <a:gd name="T26" fmla="*/ 2134690136 w 60"/>
              <a:gd name="T27" fmla="*/ 755907442 h 202"/>
              <a:gd name="T28" fmla="*/ 864002061 w 60"/>
              <a:gd name="T29" fmla="*/ 755907442 h 202"/>
              <a:gd name="T30" fmla="*/ 864002061 w 60"/>
              <a:gd name="T31" fmla="*/ 2147483646 h 20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" h="202">
                <a:moveTo>
                  <a:pt x="51" y="201"/>
                </a:moveTo>
                <a:lnTo>
                  <a:pt x="51" y="201"/>
                </a:lnTo>
                <a:cubicBezTo>
                  <a:pt x="9" y="201"/>
                  <a:pt x="9" y="201"/>
                  <a:pt x="9" y="201"/>
                </a:cubicBezTo>
                <a:cubicBezTo>
                  <a:pt x="0" y="201"/>
                  <a:pt x="0" y="192"/>
                  <a:pt x="0" y="192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9" y="0"/>
                  <a:pt x="59" y="0"/>
                  <a:pt x="59" y="8"/>
                </a:cubicBezTo>
                <a:cubicBezTo>
                  <a:pt x="59" y="192"/>
                  <a:pt x="59" y="192"/>
                  <a:pt x="59" y="192"/>
                </a:cubicBezTo>
                <a:cubicBezTo>
                  <a:pt x="59" y="192"/>
                  <a:pt x="59" y="201"/>
                  <a:pt x="51" y="201"/>
                </a:cubicBezTo>
                <a:close/>
                <a:moveTo>
                  <a:pt x="17" y="184"/>
                </a:moveTo>
                <a:lnTo>
                  <a:pt x="17" y="184"/>
                </a:lnTo>
                <a:cubicBezTo>
                  <a:pt x="42" y="184"/>
                  <a:pt x="42" y="184"/>
                  <a:pt x="42" y="184"/>
                </a:cubicBezTo>
                <a:cubicBezTo>
                  <a:pt x="42" y="16"/>
                  <a:pt x="42" y="16"/>
                  <a:pt x="42" y="16"/>
                </a:cubicBezTo>
                <a:cubicBezTo>
                  <a:pt x="17" y="16"/>
                  <a:pt x="17" y="16"/>
                  <a:pt x="17" y="16"/>
                </a:cubicBezTo>
                <a:lnTo>
                  <a:pt x="17" y="1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95">
            <a:extLst>
              <a:ext uri="{FF2B5EF4-FFF2-40B4-BE49-F238E27FC236}">
                <a16:creationId xmlns:a16="http://schemas.microsoft.com/office/drawing/2014/main" id="{995DA89F-E991-384B-BCE2-97F096FE7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108" y="6617646"/>
            <a:ext cx="73579" cy="328647"/>
          </a:xfrm>
          <a:custGeom>
            <a:avLst/>
            <a:gdLst>
              <a:gd name="T0" fmla="*/ 2147483646 w 67"/>
              <a:gd name="T1" fmla="*/ 2147483646 h 295"/>
              <a:gd name="T2" fmla="*/ 2147483646 w 67"/>
              <a:gd name="T3" fmla="*/ 2147483646 h 295"/>
              <a:gd name="T4" fmla="*/ 718392717 w 67"/>
              <a:gd name="T5" fmla="*/ 2147483646 h 295"/>
              <a:gd name="T6" fmla="*/ 0 w 67"/>
              <a:gd name="T7" fmla="*/ 2147483646 h 295"/>
              <a:gd name="T8" fmla="*/ 0 w 67"/>
              <a:gd name="T9" fmla="*/ 374914792 h 295"/>
              <a:gd name="T10" fmla="*/ 718392717 w 67"/>
              <a:gd name="T11" fmla="*/ 0 h 295"/>
              <a:gd name="T12" fmla="*/ 2147483646 w 67"/>
              <a:gd name="T13" fmla="*/ 0 h 295"/>
              <a:gd name="T14" fmla="*/ 2147483646 w 67"/>
              <a:gd name="T15" fmla="*/ 374914792 h 295"/>
              <a:gd name="T16" fmla="*/ 2147483646 w 67"/>
              <a:gd name="T17" fmla="*/ 2147483646 h 295"/>
              <a:gd name="T18" fmla="*/ 2147483646 w 67"/>
              <a:gd name="T19" fmla="*/ 2147483646 h 295"/>
              <a:gd name="T20" fmla="*/ 1077525810 w 67"/>
              <a:gd name="T21" fmla="*/ 2147483646 h 295"/>
              <a:gd name="T22" fmla="*/ 1077525810 w 67"/>
              <a:gd name="T23" fmla="*/ 2147483646 h 295"/>
              <a:gd name="T24" fmla="*/ 2147483646 w 67"/>
              <a:gd name="T25" fmla="*/ 2147483646 h 295"/>
              <a:gd name="T26" fmla="*/ 2147483646 w 67"/>
              <a:gd name="T27" fmla="*/ 796758743 h 295"/>
              <a:gd name="T28" fmla="*/ 1077525810 w 67"/>
              <a:gd name="T29" fmla="*/ 796758743 h 295"/>
              <a:gd name="T30" fmla="*/ 1077525810 w 67"/>
              <a:gd name="T31" fmla="*/ 2147483646 h 2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7" h="295">
                <a:moveTo>
                  <a:pt x="58" y="294"/>
                </a:moveTo>
                <a:lnTo>
                  <a:pt x="58" y="294"/>
                </a:lnTo>
                <a:cubicBezTo>
                  <a:pt x="16" y="294"/>
                  <a:pt x="16" y="294"/>
                  <a:pt x="16" y="294"/>
                </a:cubicBezTo>
                <a:cubicBezTo>
                  <a:pt x="7" y="294"/>
                  <a:pt x="0" y="285"/>
                  <a:pt x="0" y="28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6" y="0"/>
                  <a:pt x="66" y="0"/>
                  <a:pt x="66" y="8"/>
                </a:cubicBezTo>
                <a:cubicBezTo>
                  <a:pt x="66" y="285"/>
                  <a:pt x="66" y="285"/>
                  <a:pt x="66" y="285"/>
                </a:cubicBezTo>
                <a:cubicBezTo>
                  <a:pt x="66" y="285"/>
                  <a:pt x="66" y="294"/>
                  <a:pt x="58" y="294"/>
                </a:cubicBezTo>
                <a:close/>
                <a:moveTo>
                  <a:pt x="24" y="277"/>
                </a:moveTo>
                <a:lnTo>
                  <a:pt x="24" y="277"/>
                </a:lnTo>
                <a:cubicBezTo>
                  <a:pt x="49" y="277"/>
                  <a:pt x="49" y="277"/>
                  <a:pt x="49" y="277"/>
                </a:cubicBezTo>
                <a:cubicBezTo>
                  <a:pt x="49" y="17"/>
                  <a:pt x="49" y="17"/>
                  <a:pt x="49" y="17"/>
                </a:cubicBezTo>
                <a:cubicBezTo>
                  <a:pt x="24" y="17"/>
                  <a:pt x="24" y="17"/>
                  <a:pt x="24" y="17"/>
                </a:cubicBezTo>
                <a:lnTo>
                  <a:pt x="24" y="2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96">
            <a:extLst>
              <a:ext uri="{FF2B5EF4-FFF2-40B4-BE49-F238E27FC236}">
                <a16:creationId xmlns:a16="http://schemas.microsoft.com/office/drawing/2014/main" id="{1E342435-8019-6C4D-ABD2-73697C2B3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3478" y="11297168"/>
            <a:ext cx="873119" cy="593526"/>
          </a:xfrm>
          <a:custGeom>
            <a:avLst/>
            <a:gdLst>
              <a:gd name="T0" fmla="*/ 2147483646 w 785"/>
              <a:gd name="T1" fmla="*/ 2147483646 h 532"/>
              <a:gd name="T2" fmla="*/ 2147483646 w 785"/>
              <a:gd name="T3" fmla="*/ 2147483646 h 532"/>
              <a:gd name="T4" fmla="*/ 1585893693 w 785"/>
              <a:gd name="T5" fmla="*/ 2147483646 h 532"/>
              <a:gd name="T6" fmla="*/ 0 w 785"/>
              <a:gd name="T7" fmla="*/ 2147483646 h 532"/>
              <a:gd name="T8" fmla="*/ 0 w 785"/>
              <a:gd name="T9" fmla="*/ 1977058880 h 532"/>
              <a:gd name="T10" fmla="*/ 1585893693 w 785"/>
              <a:gd name="T11" fmla="*/ 0 h 532"/>
              <a:gd name="T12" fmla="*/ 2147483646 w 785"/>
              <a:gd name="T13" fmla="*/ 0 h 532"/>
              <a:gd name="T14" fmla="*/ 2147483646 w 785"/>
              <a:gd name="T15" fmla="*/ 1977058880 h 532"/>
              <a:gd name="T16" fmla="*/ 2147483646 w 785"/>
              <a:gd name="T17" fmla="*/ 2147483646 h 532"/>
              <a:gd name="T18" fmla="*/ 2147483646 w 785"/>
              <a:gd name="T19" fmla="*/ 2147483646 h 532"/>
              <a:gd name="T20" fmla="*/ 2147483646 w 785"/>
              <a:gd name="T21" fmla="*/ 2147483646 h 532"/>
              <a:gd name="T22" fmla="*/ 2147483646 w 785"/>
              <a:gd name="T23" fmla="*/ 2147483646 h 532"/>
              <a:gd name="T24" fmla="*/ 2147483646 w 785"/>
              <a:gd name="T25" fmla="*/ 2147483646 h 532"/>
              <a:gd name="T26" fmla="*/ 2147483646 w 785"/>
              <a:gd name="T27" fmla="*/ 2147483646 h 532"/>
              <a:gd name="T28" fmla="*/ 2147483646 w 785"/>
              <a:gd name="T29" fmla="*/ 2147483646 h 532"/>
              <a:gd name="T30" fmla="*/ 2147483646 w 785"/>
              <a:gd name="T31" fmla="*/ 2147483646 h 5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85" h="532">
                <a:moveTo>
                  <a:pt x="742" y="531"/>
                </a:moveTo>
                <a:lnTo>
                  <a:pt x="742" y="531"/>
                </a:lnTo>
                <a:cubicBezTo>
                  <a:pt x="34" y="531"/>
                  <a:pt x="34" y="531"/>
                  <a:pt x="34" y="531"/>
                </a:cubicBezTo>
                <a:cubicBezTo>
                  <a:pt x="17" y="531"/>
                  <a:pt x="0" y="514"/>
                  <a:pt x="0" y="49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17" y="0"/>
                  <a:pt x="34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767" y="0"/>
                  <a:pt x="784" y="17"/>
                  <a:pt x="784" y="42"/>
                </a:cubicBezTo>
                <a:cubicBezTo>
                  <a:pt x="784" y="497"/>
                  <a:pt x="784" y="497"/>
                  <a:pt x="784" y="497"/>
                </a:cubicBezTo>
                <a:cubicBezTo>
                  <a:pt x="784" y="514"/>
                  <a:pt x="767" y="531"/>
                  <a:pt x="742" y="531"/>
                </a:cubicBezTo>
                <a:close/>
                <a:moveTo>
                  <a:pt x="51" y="489"/>
                </a:moveTo>
                <a:lnTo>
                  <a:pt x="51" y="489"/>
                </a:lnTo>
                <a:cubicBezTo>
                  <a:pt x="733" y="489"/>
                  <a:pt x="733" y="489"/>
                  <a:pt x="733" y="489"/>
                </a:cubicBezTo>
                <a:cubicBezTo>
                  <a:pt x="733" y="51"/>
                  <a:pt x="733" y="51"/>
                  <a:pt x="733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4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97">
            <a:extLst>
              <a:ext uri="{FF2B5EF4-FFF2-40B4-BE49-F238E27FC236}">
                <a16:creationId xmlns:a16="http://schemas.microsoft.com/office/drawing/2014/main" id="{391DB727-6901-D343-B68C-1264BA5BA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1037" y="11934839"/>
            <a:ext cx="1142904" cy="39241"/>
          </a:xfrm>
          <a:custGeom>
            <a:avLst/>
            <a:gdLst>
              <a:gd name="T0" fmla="*/ 2147483646 w 1029"/>
              <a:gd name="T1" fmla="*/ 1624355037 h 35"/>
              <a:gd name="T2" fmla="*/ 2147483646 w 1029"/>
              <a:gd name="T3" fmla="*/ 1624355037 h 35"/>
              <a:gd name="T4" fmla="*/ 789627125 w 1029"/>
              <a:gd name="T5" fmla="*/ 1624355037 h 35"/>
              <a:gd name="T6" fmla="*/ 0 w 1029"/>
              <a:gd name="T7" fmla="*/ 812243377 h 35"/>
              <a:gd name="T8" fmla="*/ 789627125 w 1029"/>
              <a:gd name="T9" fmla="*/ 0 h 35"/>
              <a:gd name="T10" fmla="*/ 2147483646 w 1029"/>
              <a:gd name="T11" fmla="*/ 0 h 35"/>
              <a:gd name="T12" fmla="*/ 2147483646 w 1029"/>
              <a:gd name="T13" fmla="*/ 812243377 h 35"/>
              <a:gd name="T14" fmla="*/ 2147483646 w 1029"/>
              <a:gd name="T15" fmla="*/ 16243550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29" h="35">
                <a:moveTo>
                  <a:pt x="1012" y="34"/>
                </a:moveTo>
                <a:lnTo>
                  <a:pt x="1012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012" y="0"/>
                  <a:pt x="1012" y="0"/>
                  <a:pt x="1012" y="0"/>
                </a:cubicBezTo>
                <a:cubicBezTo>
                  <a:pt x="1020" y="0"/>
                  <a:pt x="1028" y="9"/>
                  <a:pt x="1028" y="17"/>
                </a:cubicBezTo>
                <a:cubicBezTo>
                  <a:pt x="1028" y="25"/>
                  <a:pt x="1020" y="34"/>
                  <a:pt x="1012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98">
            <a:extLst>
              <a:ext uri="{FF2B5EF4-FFF2-40B4-BE49-F238E27FC236}">
                <a16:creationId xmlns:a16="http://schemas.microsoft.com/office/drawing/2014/main" id="{1EDE1828-4E85-6E49-A357-67024BB22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1528" y="11660150"/>
            <a:ext cx="103007" cy="112820"/>
          </a:xfrm>
          <a:custGeom>
            <a:avLst/>
            <a:gdLst>
              <a:gd name="T0" fmla="*/ 1519970404 w 93"/>
              <a:gd name="T1" fmla="*/ 2147483646 h 102"/>
              <a:gd name="T2" fmla="*/ 1519970404 w 93"/>
              <a:gd name="T3" fmla="*/ 2147483646 h 102"/>
              <a:gd name="T4" fmla="*/ 1519970404 w 93"/>
              <a:gd name="T5" fmla="*/ 2147483646 h 102"/>
              <a:gd name="T6" fmla="*/ 1151574688 w 93"/>
              <a:gd name="T7" fmla="*/ 2147483646 h 102"/>
              <a:gd name="T8" fmla="*/ 0 w 93"/>
              <a:gd name="T9" fmla="*/ 367001470 h 102"/>
              <a:gd name="T10" fmla="*/ 0 w 93"/>
              <a:gd name="T11" fmla="*/ 0 h 102"/>
              <a:gd name="T12" fmla="*/ 368524404 w 93"/>
              <a:gd name="T13" fmla="*/ 0 h 102"/>
              <a:gd name="T14" fmla="*/ 2147483646 w 93"/>
              <a:gd name="T15" fmla="*/ 1926629207 h 102"/>
              <a:gd name="T16" fmla="*/ 2147483646 w 93"/>
              <a:gd name="T17" fmla="*/ 2147483646 h 102"/>
              <a:gd name="T18" fmla="*/ 2147483646 w 93"/>
              <a:gd name="T19" fmla="*/ 2147483646 h 102"/>
              <a:gd name="T20" fmla="*/ 2147483646 w 93"/>
              <a:gd name="T21" fmla="*/ 2147483646 h 102"/>
              <a:gd name="T22" fmla="*/ 1934496284 w 93"/>
              <a:gd name="T23" fmla="*/ 2147483646 h 102"/>
              <a:gd name="T24" fmla="*/ 1519970404 w 93"/>
              <a:gd name="T25" fmla="*/ 2147483646 h 102"/>
              <a:gd name="T26" fmla="*/ 736920479 w 93"/>
              <a:gd name="T27" fmla="*/ 779877945 h 102"/>
              <a:gd name="T28" fmla="*/ 736920479 w 93"/>
              <a:gd name="T29" fmla="*/ 779877945 h 102"/>
              <a:gd name="T30" fmla="*/ 1519970404 w 93"/>
              <a:gd name="T31" fmla="*/ 2147483646 h 102"/>
              <a:gd name="T32" fmla="*/ 1934496284 w 93"/>
              <a:gd name="T33" fmla="*/ 2147483646 h 102"/>
              <a:gd name="T34" fmla="*/ 2147483646 w 93"/>
              <a:gd name="T35" fmla="*/ 2147483646 h 102"/>
              <a:gd name="T36" fmla="*/ 2147483646 w 93"/>
              <a:gd name="T37" fmla="*/ 1926629207 h 102"/>
              <a:gd name="T38" fmla="*/ 736920479 w 93"/>
              <a:gd name="T39" fmla="*/ 779877945 h 10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3" h="102">
                <a:moveTo>
                  <a:pt x="33" y="101"/>
                </a:moveTo>
                <a:lnTo>
                  <a:pt x="33" y="101"/>
                </a:lnTo>
                <a:cubicBezTo>
                  <a:pt x="33" y="101"/>
                  <a:pt x="25" y="101"/>
                  <a:pt x="25" y="93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lnTo>
                  <a:pt x="8" y="0"/>
                </a:lnTo>
                <a:cubicBezTo>
                  <a:pt x="92" y="42"/>
                  <a:pt x="92" y="42"/>
                  <a:pt x="92" y="42"/>
                </a:cubicBezTo>
                <a:lnTo>
                  <a:pt x="92" y="51"/>
                </a:lnTo>
                <a:cubicBezTo>
                  <a:pt x="92" y="51"/>
                  <a:pt x="92" y="59"/>
                  <a:pt x="84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42" y="93"/>
                  <a:pt x="42" y="93"/>
                  <a:pt x="42" y="93"/>
                </a:cubicBezTo>
                <a:cubicBezTo>
                  <a:pt x="42" y="101"/>
                  <a:pt x="33" y="101"/>
                  <a:pt x="33" y="101"/>
                </a:cubicBezTo>
                <a:close/>
                <a:moveTo>
                  <a:pt x="16" y="17"/>
                </a:moveTo>
                <a:lnTo>
                  <a:pt x="16" y="17"/>
                </a:lnTo>
                <a:cubicBezTo>
                  <a:pt x="33" y="76"/>
                  <a:pt x="33" y="76"/>
                  <a:pt x="33" y="76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51"/>
                  <a:pt x="42" y="51"/>
                  <a:pt x="50" y="51"/>
                </a:cubicBezTo>
                <a:cubicBezTo>
                  <a:pt x="67" y="42"/>
                  <a:pt x="67" y="42"/>
                  <a:pt x="67" y="42"/>
                </a:cubicBezTo>
                <a:lnTo>
                  <a:pt x="16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99">
            <a:extLst>
              <a:ext uri="{FF2B5EF4-FFF2-40B4-BE49-F238E27FC236}">
                <a16:creationId xmlns:a16="http://schemas.microsoft.com/office/drawing/2014/main" id="{1C60C243-695C-C248-B9AE-EBE0F649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0579" y="11719012"/>
            <a:ext cx="49052" cy="58862"/>
          </a:xfrm>
          <a:custGeom>
            <a:avLst/>
            <a:gdLst>
              <a:gd name="T0" fmla="*/ 1660522785 w 43"/>
              <a:gd name="T1" fmla="*/ 2147483646 h 51"/>
              <a:gd name="T2" fmla="*/ 1660522785 w 43"/>
              <a:gd name="T3" fmla="*/ 2147483646 h 51"/>
              <a:gd name="T4" fmla="*/ 1660522785 w 43"/>
              <a:gd name="T5" fmla="*/ 2147483646 h 51"/>
              <a:gd name="T6" fmla="*/ 0 w 43"/>
              <a:gd name="T7" fmla="*/ 416898418 h 51"/>
              <a:gd name="T8" fmla="*/ 0 w 43"/>
              <a:gd name="T9" fmla="*/ 0 h 51"/>
              <a:gd name="T10" fmla="*/ 402488843 w 43"/>
              <a:gd name="T11" fmla="*/ 0 h 51"/>
              <a:gd name="T12" fmla="*/ 2113442073 w 43"/>
              <a:gd name="T13" fmla="*/ 1719775729 h 51"/>
              <a:gd name="T14" fmla="*/ 2113442073 w 43"/>
              <a:gd name="T15" fmla="*/ 2147483646 h 51"/>
              <a:gd name="T16" fmla="*/ 1660522785 w 43"/>
              <a:gd name="T17" fmla="*/ 2147483646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3" h="51">
                <a:moveTo>
                  <a:pt x="33" y="50"/>
                </a:moveTo>
                <a:lnTo>
                  <a:pt x="33" y="50"/>
                </a:lnTo>
                <a:cubicBezTo>
                  <a:pt x="33" y="50"/>
                  <a:pt x="33" y="50"/>
                  <a:pt x="33" y="42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ubicBezTo>
                  <a:pt x="8" y="0"/>
                  <a:pt x="8" y="0"/>
                  <a:pt x="8" y="0"/>
                </a:cubicBezTo>
                <a:cubicBezTo>
                  <a:pt x="42" y="33"/>
                  <a:pt x="42" y="33"/>
                  <a:pt x="42" y="33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50"/>
                  <a:pt x="42" y="50"/>
                  <a:pt x="33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500">
            <a:extLst>
              <a:ext uri="{FF2B5EF4-FFF2-40B4-BE49-F238E27FC236}">
                <a16:creationId xmlns:a16="http://schemas.microsoft.com/office/drawing/2014/main" id="{7A6EA04E-A2C0-5144-8BF0-135807E5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3639" y="11380558"/>
            <a:ext cx="367889" cy="421844"/>
          </a:xfrm>
          <a:custGeom>
            <a:avLst/>
            <a:gdLst>
              <a:gd name="T0" fmla="*/ 2147483646 w 330"/>
              <a:gd name="T1" fmla="*/ 2147483646 h 380"/>
              <a:gd name="T2" fmla="*/ 2147483646 w 330"/>
              <a:gd name="T3" fmla="*/ 2147483646 h 380"/>
              <a:gd name="T4" fmla="*/ 2147483646 w 330"/>
              <a:gd name="T5" fmla="*/ 2147483646 h 380"/>
              <a:gd name="T6" fmla="*/ 2147483646 w 330"/>
              <a:gd name="T7" fmla="*/ 2147483646 h 380"/>
              <a:gd name="T8" fmla="*/ 0 w 330"/>
              <a:gd name="T9" fmla="*/ 2147483646 h 380"/>
              <a:gd name="T10" fmla="*/ 375683453 w 330"/>
              <a:gd name="T11" fmla="*/ 2147483646 h 380"/>
              <a:gd name="T12" fmla="*/ 1596849865 w 330"/>
              <a:gd name="T13" fmla="*/ 2147483646 h 380"/>
              <a:gd name="T14" fmla="*/ 2147483646 w 330"/>
              <a:gd name="T15" fmla="*/ 417313812 h 380"/>
              <a:gd name="T16" fmla="*/ 2147483646 w 330"/>
              <a:gd name="T17" fmla="*/ 417313812 h 380"/>
              <a:gd name="T18" fmla="*/ 2147483646 w 330"/>
              <a:gd name="T19" fmla="*/ 1947809361 h 380"/>
              <a:gd name="T20" fmla="*/ 2147483646 w 330"/>
              <a:gd name="T21" fmla="*/ 2147483646 h 380"/>
              <a:gd name="T22" fmla="*/ 2147483646 w 330"/>
              <a:gd name="T23" fmla="*/ 2147483646 h 380"/>
              <a:gd name="T24" fmla="*/ 2147483646 w 330"/>
              <a:gd name="T25" fmla="*/ 2147483646 h 380"/>
              <a:gd name="T26" fmla="*/ 2147483646 w 330"/>
              <a:gd name="T27" fmla="*/ 2147483646 h 380"/>
              <a:gd name="T28" fmla="*/ 2147483646 w 330"/>
              <a:gd name="T29" fmla="*/ 2147483646 h 380"/>
              <a:gd name="T30" fmla="*/ 2147483646 w 330"/>
              <a:gd name="T31" fmla="*/ 1576705668 h 380"/>
              <a:gd name="T32" fmla="*/ 2147483646 w 330"/>
              <a:gd name="T33" fmla="*/ 1576705668 h 380"/>
              <a:gd name="T34" fmla="*/ 2147483646 w 330"/>
              <a:gd name="T35" fmla="*/ 1576705668 h 380"/>
              <a:gd name="T36" fmla="*/ 1596849865 w 330"/>
              <a:gd name="T37" fmla="*/ 2147483646 h 380"/>
              <a:gd name="T38" fmla="*/ 1596849865 w 330"/>
              <a:gd name="T39" fmla="*/ 2147483646 h 380"/>
              <a:gd name="T40" fmla="*/ 1174173689 w 330"/>
              <a:gd name="T41" fmla="*/ 2147483646 h 380"/>
              <a:gd name="T42" fmla="*/ 2147483646 w 330"/>
              <a:gd name="T43" fmla="*/ 2147483646 h 380"/>
              <a:gd name="T44" fmla="*/ 2147483646 w 330"/>
              <a:gd name="T45" fmla="*/ 2147483646 h 380"/>
              <a:gd name="T46" fmla="*/ 2147483646 w 330"/>
              <a:gd name="T47" fmla="*/ 2147483646 h 380"/>
              <a:gd name="T48" fmla="*/ 2147483646 w 330"/>
              <a:gd name="T49" fmla="*/ 2147483646 h 380"/>
              <a:gd name="T50" fmla="*/ 2147483646 w 330"/>
              <a:gd name="T51" fmla="*/ 2147483646 h 380"/>
              <a:gd name="T52" fmla="*/ 2147483646 w 330"/>
              <a:gd name="T53" fmla="*/ 2147483646 h 380"/>
              <a:gd name="T54" fmla="*/ 2147483646 w 330"/>
              <a:gd name="T55" fmla="*/ 1576705668 h 380"/>
              <a:gd name="T56" fmla="*/ 2147483646 w 330"/>
              <a:gd name="T57" fmla="*/ 1576705668 h 38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30" h="380">
                <a:moveTo>
                  <a:pt x="160" y="379"/>
                </a:moveTo>
                <a:lnTo>
                  <a:pt x="160" y="379"/>
                </a:lnTo>
                <a:cubicBezTo>
                  <a:pt x="151" y="379"/>
                  <a:pt x="93" y="346"/>
                  <a:pt x="67" y="304"/>
                </a:cubicBezTo>
                <a:cubicBezTo>
                  <a:pt x="17" y="236"/>
                  <a:pt x="0" y="127"/>
                  <a:pt x="0" y="84"/>
                </a:cubicBezTo>
                <a:cubicBezTo>
                  <a:pt x="0" y="76"/>
                  <a:pt x="0" y="68"/>
                  <a:pt x="8" y="59"/>
                </a:cubicBezTo>
                <a:cubicBezTo>
                  <a:pt x="8" y="51"/>
                  <a:pt x="17" y="51"/>
                  <a:pt x="34" y="51"/>
                </a:cubicBezTo>
                <a:cubicBezTo>
                  <a:pt x="84" y="42"/>
                  <a:pt x="126" y="17"/>
                  <a:pt x="143" y="9"/>
                </a:cubicBezTo>
                <a:cubicBezTo>
                  <a:pt x="151" y="0"/>
                  <a:pt x="168" y="0"/>
                  <a:pt x="185" y="9"/>
                </a:cubicBezTo>
                <a:cubicBezTo>
                  <a:pt x="202" y="17"/>
                  <a:pt x="236" y="42"/>
                  <a:pt x="295" y="42"/>
                </a:cubicBezTo>
                <a:cubicBezTo>
                  <a:pt x="303" y="51"/>
                  <a:pt x="312" y="51"/>
                  <a:pt x="320" y="59"/>
                </a:cubicBezTo>
                <a:cubicBezTo>
                  <a:pt x="329" y="68"/>
                  <a:pt x="329" y="76"/>
                  <a:pt x="329" y="84"/>
                </a:cubicBezTo>
                <a:cubicBezTo>
                  <a:pt x="320" y="127"/>
                  <a:pt x="312" y="236"/>
                  <a:pt x="261" y="304"/>
                </a:cubicBezTo>
                <a:cubicBezTo>
                  <a:pt x="236" y="346"/>
                  <a:pt x="168" y="379"/>
                  <a:pt x="168" y="379"/>
                </a:cubicBezTo>
                <a:cubicBezTo>
                  <a:pt x="168" y="379"/>
                  <a:pt x="168" y="379"/>
                  <a:pt x="160" y="379"/>
                </a:cubicBezTo>
                <a:close/>
                <a:moveTo>
                  <a:pt x="160" y="34"/>
                </a:moveTo>
                <a:lnTo>
                  <a:pt x="160" y="34"/>
                </a:lnTo>
                <a:cubicBezTo>
                  <a:pt x="143" y="51"/>
                  <a:pt x="101" y="76"/>
                  <a:pt x="34" y="76"/>
                </a:cubicBezTo>
                <a:cubicBezTo>
                  <a:pt x="25" y="76"/>
                  <a:pt x="25" y="84"/>
                  <a:pt x="25" y="84"/>
                </a:cubicBezTo>
                <a:cubicBezTo>
                  <a:pt x="34" y="127"/>
                  <a:pt x="50" y="228"/>
                  <a:pt x="93" y="287"/>
                </a:cubicBezTo>
                <a:cubicBezTo>
                  <a:pt x="109" y="320"/>
                  <a:pt x="151" y="337"/>
                  <a:pt x="160" y="346"/>
                </a:cubicBezTo>
                <a:cubicBezTo>
                  <a:pt x="177" y="337"/>
                  <a:pt x="219" y="320"/>
                  <a:pt x="236" y="287"/>
                </a:cubicBezTo>
                <a:cubicBezTo>
                  <a:pt x="278" y="228"/>
                  <a:pt x="295" y="127"/>
                  <a:pt x="295" y="84"/>
                </a:cubicBezTo>
                <a:lnTo>
                  <a:pt x="295" y="76"/>
                </a:lnTo>
                <a:cubicBezTo>
                  <a:pt x="227" y="76"/>
                  <a:pt x="185" y="51"/>
                  <a:pt x="168" y="34"/>
                </a:cubicBezTo>
                <a:lnTo>
                  <a:pt x="160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501">
            <a:extLst>
              <a:ext uri="{FF2B5EF4-FFF2-40B4-BE49-F238E27FC236}">
                <a16:creationId xmlns:a16="http://schemas.microsoft.com/office/drawing/2014/main" id="{F0FFD316-A4A4-3D43-AD7F-D98F0288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6460" y="11576764"/>
            <a:ext cx="142248" cy="103007"/>
          </a:xfrm>
          <a:custGeom>
            <a:avLst/>
            <a:gdLst>
              <a:gd name="T0" fmla="*/ 2147483646 w 127"/>
              <a:gd name="T1" fmla="*/ 2147483646 h 94"/>
              <a:gd name="T2" fmla="*/ 2147483646 w 127"/>
              <a:gd name="T3" fmla="*/ 2147483646 h 94"/>
              <a:gd name="T4" fmla="*/ 1190777455 w 127"/>
              <a:gd name="T5" fmla="*/ 2147483646 h 94"/>
              <a:gd name="T6" fmla="*/ 0 w 127"/>
              <a:gd name="T7" fmla="*/ 2147483646 h 94"/>
              <a:gd name="T8" fmla="*/ 0 w 127"/>
              <a:gd name="T9" fmla="*/ 1115128679 h 94"/>
              <a:gd name="T10" fmla="*/ 1190777455 w 127"/>
              <a:gd name="T11" fmla="*/ 0 h 94"/>
              <a:gd name="T12" fmla="*/ 2147483646 w 127"/>
              <a:gd name="T13" fmla="*/ 0 h 94"/>
              <a:gd name="T14" fmla="*/ 2147483646 w 127"/>
              <a:gd name="T15" fmla="*/ 1115128679 h 94"/>
              <a:gd name="T16" fmla="*/ 2147483646 w 127"/>
              <a:gd name="T17" fmla="*/ 2147483646 h 94"/>
              <a:gd name="T18" fmla="*/ 2147483646 w 127"/>
              <a:gd name="T19" fmla="*/ 2147483646 h 94"/>
              <a:gd name="T20" fmla="*/ 1190777455 w 127"/>
              <a:gd name="T21" fmla="*/ 2147483646 h 94"/>
              <a:gd name="T22" fmla="*/ 1190777455 w 127"/>
              <a:gd name="T23" fmla="*/ 2147483646 h 94"/>
              <a:gd name="T24" fmla="*/ 2147483646 w 127"/>
              <a:gd name="T25" fmla="*/ 2147483646 h 94"/>
              <a:gd name="T26" fmla="*/ 2147483646 w 127"/>
              <a:gd name="T27" fmla="*/ 1115128679 h 94"/>
              <a:gd name="T28" fmla="*/ 1190777455 w 127"/>
              <a:gd name="T29" fmla="*/ 1115128679 h 94"/>
              <a:gd name="T30" fmla="*/ 1190777455 w 127"/>
              <a:gd name="T31" fmla="*/ 2147483646 h 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7" h="94">
                <a:moveTo>
                  <a:pt x="101" y="93"/>
                </a:moveTo>
                <a:lnTo>
                  <a:pt x="101" y="93"/>
                </a:lnTo>
                <a:cubicBezTo>
                  <a:pt x="25" y="93"/>
                  <a:pt x="25" y="93"/>
                  <a:pt x="25" y="93"/>
                </a:cubicBezTo>
                <a:cubicBezTo>
                  <a:pt x="8" y="93"/>
                  <a:pt x="0" y="84"/>
                  <a:pt x="0" y="6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8" y="0"/>
                  <a:pt x="126" y="8"/>
                  <a:pt x="126" y="25"/>
                </a:cubicBezTo>
                <a:cubicBezTo>
                  <a:pt x="126" y="67"/>
                  <a:pt x="126" y="67"/>
                  <a:pt x="126" y="67"/>
                </a:cubicBezTo>
                <a:cubicBezTo>
                  <a:pt x="126" y="84"/>
                  <a:pt x="118" y="93"/>
                  <a:pt x="101" y="93"/>
                </a:cubicBezTo>
                <a:close/>
                <a:moveTo>
                  <a:pt x="25" y="67"/>
                </a:moveTo>
                <a:lnTo>
                  <a:pt x="25" y="67"/>
                </a:lnTo>
                <a:cubicBezTo>
                  <a:pt x="93" y="67"/>
                  <a:pt x="93" y="67"/>
                  <a:pt x="93" y="67"/>
                </a:cubicBezTo>
                <a:cubicBezTo>
                  <a:pt x="93" y="25"/>
                  <a:pt x="93" y="25"/>
                  <a:pt x="93" y="25"/>
                </a:cubicBezTo>
                <a:cubicBezTo>
                  <a:pt x="25" y="25"/>
                  <a:pt x="25" y="25"/>
                  <a:pt x="25" y="25"/>
                </a:cubicBezTo>
                <a:lnTo>
                  <a:pt x="25" y="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502">
            <a:extLst>
              <a:ext uri="{FF2B5EF4-FFF2-40B4-BE49-F238E27FC236}">
                <a16:creationId xmlns:a16="http://schemas.microsoft.com/office/drawing/2014/main" id="{D358E769-4FAF-1A46-964F-9F7BD4D2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6270" y="11503185"/>
            <a:ext cx="122627" cy="103010"/>
          </a:xfrm>
          <a:custGeom>
            <a:avLst/>
            <a:gdLst>
              <a:gd name="T0" fmla="*/ 2147483646 w 111"/>
              <a:gd name="T1" fmla="*/ 2147483646 h 93"/>
              <a:gd name="T2" fmla="*/ 2147483646 w 111"/>
              <a:gd name="T3" fmla="*/ 2147483646 h 93"/>
              <a:gd name="T4" fmla="*/ 2147483646 w 111"/>
              <a:gd name="T5" fmla="*/ 2147483646 h 93"/>
              <a:gd name="T6" fmla="*/ 2147483646 w 111"/>
              <a:gd name="T7" fmla="*/ 2147483646 h 93"/>
              <a:gd name="T8" fmla="*/ 2147483646 w 111"/>
              <a:gd name="T9" fmla="*/ 1151643645 h 93"/>
              <a:gd name="T10" fmla="*/ 1188356422 w 111"/>
              <a:gd name="T11" fmla="*/ 2147483646 h 93"/>
              <a:gd name="T12" fmla="*/ 1188356422 w 111"/>
              <a:gd name="T13" fmla="*/ 2147483646 h 93"/>
              <a:gd name="T14" fmla="*/ 411373632 w 111"/>
              <a:gd name="T15" fmla="*/ 2147483646 h 93"/>
              <a:gd name="T16" fmla="*/ 411373632 w 111"/>
              <a:gd name="T17" fmla="*/ 2147483646 h 93"/>
              <a:gd name="T18" fmla="*/ 0 w 111"/>
              <a:gd name="T19" fmla="*/ 2147483646 h 93"/>
              <a:gd name="T20" fmla="*/ 0 w 111"/>
              <a:gd name="T21" fmla="*/ 2147483646 h 93"/>
              <a:gd name="T22" fmla="*/ 2147483646 w 111"/>
              <a:gd name="T23" fmla="*/ 0 h 93"/>
              <a:gd name="T24" fmla="*/ 2147483646 w 111"/>
              <a:gd name="T25" fmla="*/ 2147483646 h 93"/>
              <a:gd name="T26" fmla="*/ 2147483646 w 111"/>
              <a:gd name="T27" fmla="*/ 2147483646 h 93"/>
              <a:gd name="T28" fmla="*/ 2147483646 w 111"/>
              <a:gd name="T29" fmla="*/ 2147483646 h 9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1" h="93">
                <a:moveTo>
                  <a:pt x="93" y="92"/>
                </a:moveTo>
                <a:lnTo>
                  <a:pt x="93" y="92"/>
                </a:lnTo>
                <a:cubicBezTo>
                  <a:pt x="85" y="92"/>
                  <a:pt x="76" y="92"/>
                  <a:pt x="76" y="84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42"/>
                  <a:pt x="68" y="25"/>
                  <a:pt x="51" y="25"/>
                </a:cubicBezTo>
                <a:cubicBezTo>
                  <a:pt x="42" y="25"/>
                  <a:pt x="26" y="42"/>
                  <a:pt x="26" y="50"/>
                </a:cubicBezTo>
                <a:cubicBezTo>
                  <a:pt x="26" y="84"/>
                  <a:pt x="26" y="84"/>
                  <a:pt x="26" y="84"/>
                </a:cubicBezTo>
                <a:cubicBezTo>
                  <a:pt x="26" y="92"/>
                  <a:pt x="26" y="92"/>
                  <a:pt x="9" y="92"/>
                </a:cubicBezTo>
                <a:cubicBezTo>
                  <a:pt x="0" y="92"/>
                  <a:pt x="0" y="92"/>
                  <a:pt x="0" y="8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25"/>
                  <a:pt x="26" y="0"/>
                  <a:pt x="51" y="0"/>
                </a:cubicBezTo>
                <a:cubicBezTo>
                  <a:pt x="85" y="0"/>
                  <a:pt x="110" y="25"/>
                  <a:pt x="110" y="50"/>
                </a:cubicBezTo>
                <a:cubicBezTo>
                  <a:pt x="110" y="84"/>
                  <a:pt x="110" y="84"/>
                  <a:pt x="110" y="84"/>
                </a:cubicBezTo>
                <a:cubicBezTo>
                  <a:pt x="110" y="92"/>
                  <a:pt x="101" y="92"/>
                  <a:pt x="93" y="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3944AE7-D823-3849-9D82-5F5637C99812}"/>
              </a:ext>
            </a:extLst>
          </p:cNvPr>
          <p:cNvGrpSpPr/>
          <p:nvPr/>
        </p:nvGrpSpPr>
        <p:grpSpPr>
          <a:xfrm flipH="1">
            <a:off x="14352263" y="3605881"/>
            <a:ext cx="3567875" cy="1477328"/>
            <a:chOff x="5628947" y="11069053"/>
            <a:chExt cx="3567875" cy="1477328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76F50AEF-1619-7C45-9267-8907B45C926B}"/>
                </a:ext>
              </a:extLst>
            </p:cNvPr>
            <p:cNvSpPr txBox="1"/>
            <p:nvPr/>
          </p:nvSpPr>
          <p:spPr>
            <a:xfrm>
              <a:off x="6814147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386E0FA-F3D8-C34A-BE01-871434A6F8BD}"/>
                </a:ext>
              </a:extLst>
            </p:cNvPr>
            <p:cNvSpPr/>
            <p:nvPr/>
          </p:nvSpPr>
          <p:spPr>
            <a:xfrm>
              <a:off x="5628947" y="11715384"/>
              <a:ext cx="35505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C6A2D71-6A5C-774D-AF57-E6DF50ECFFF2}"/>
              </a:ext>
            </a:extLst>
          </p:cNvPr>
          <p:cNvGrpSpPr/>
          <p:nvPr/>
        </p:nvGrpSpPr>
        <p:grpSpPr>
          <a:xfrm flipH="1">
            <a:off x="14352263" y="8406481"/>
            <a:ext cx="3567875" cy="1477328"/>
            <a:chOff x="5628947" y="11069053"/>
            <a:chExt cx="3567875" cy="1477328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4DC101DE-9AE5-8C46-94C2-92FFCFC1820C}"/>
                </a:ext>
              </a:extLst>
            </p:cNvPr>
            <p:cNvSpPr txBox="1"/>
            <p:nvPr/>
          </p:nvSpPr>
          <p:spPr>
            <a:xfrm>
              <a:off x="6814147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210272-4C85-C94E-8782-6A20B35DB28E}"/>
                </a:ext>
              </a:extLst>
            </p:cNvPr>
            <p:cNvSpPr/>
            <p:nvPr/>
          </p:nvSpPr>
          <p:spPr>
            <a:xfrm>
              <a:off x="5628947" y="11715384"/>
              <a:ext cx="35505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62BB40-90BF-6345-B95E-2CA71C05B242}"/>
              </a:ext>
            </a:extLst>
          </p:cNvPr>
          <p:cNvGrpSpPr/>
          <p:nvPr/>
        </p:nvGrpSpPr>
        <p:grpSpPr>
          <a:xfrm flipH="1">
            <a:off x="13392143" y="6166201"/>
            <a:ext cx="3567875" cy="1477328"/>
            <a:chOff x="5628947" y="11069053"/>
            <a:chExt cx="3567875" cy="1477328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3D1E8824-9633-3B4F-82C3-43FF826CC057}"/>
                </a:ext>
              </a:extLst>
            </p:cNvPr>
            <p:cNvSpPr txBox="1"/>
            <p:nvPr/>
          </p:nvSpPr>
          <p:spPr>
            <a:xfrm>
              <a:off x="6814147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E8546AC-A796-7C44-A2C3-2C68FA9CA349}"/>
                </a:ext>
              </a:extLst>
            </p:cNvPr>
            <p:cNvSpPr/>
            <p:nvPr/>
          </p:nvSpPr>
          <p:spPr>
            <a:xfrm>
              <a:off x="5628947" y="11715384"/>
              <a:ext cx="35505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D086422-670B-9746-9325-8182B8F68AA2}"/>
              </a:ext>
            </a:extLst>
          </p:cNvPr>
          <p:cNvGrpSpPr/>
          <p:nvPr/>
        </p:nvGrpSpPr>
        <p:grpSpPr>
          <a:xfrm flipH="1">
            <a:off x="18892269" y="3513076"/>
            <a:ext cx="3550548" cy="1477328"/>
            <a:chOff x="5628947" y="11069053"/>
            <a:chExt cx="3550548" cy="1477328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C57FE5A5-2BFA-D246-BA97-CA2DE6B81DA6}"/>
                </a:ext>
              </a:extLst>
            </p:cNvPr>
            <p:cNvSpPr txBox="1"/>
            <p:nvPr/>
          </p:nvSpPr>
          <p:spPr>
            <a:xfrm>
              <a:off x="621288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3D81A5B-89C7-604E-94EA-4C88DA4F9F94}"/>
                </a:ext>
              </a:extLst>
            </p:cNvPr>
            <p:cNvSpPr/>
            <p:nvPr/>
          </p:nvSpPr>
          <p:spPr>
            <a:xfrm>
              <a:off x="5628947" y="11715384"/>
              <a:ext cx="35505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17AC08C-FE0C-0A4C-B6B7-69A58F548F37}"/>
              </a:ext>
            </a:extLst>
          </p:cNvPr>
          <p:cNvGrpSpPr/>
          <p:nvPr/>
        </p:nvGrpSpPr>
        <p:grpSpPr>
          <a:xfrm flipH="1">
            <a:off x="18892269" y="8770876"/>
            <a:ext cx="3550548" cy="1477328"/>
            <a:chOff x="5628947" y="11069053"/>
            <a:chExt cx="3550548" cy="1477328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5FE08927-906A-474B-86D4-ABA3157793A9}"/>
                </a:ext>
              </a:extLst>
            </p:cNvPr>
            <p:cNvSpPr txBox="1"/>
            <p:nvPr/>
          </p:nvSpPr>
          <p:spPr>
            <a:xfrm>
              <a:off x="6212884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F6B3AF0-D1D6-6C40-892A-E05F2FDD30E0}"/>
                </a:ext>
              </a:extLst>
            </p:cNvPr>
            <p:cNvSpPr/>
            <p:nvPr/>
          </p:nvSpPr>
          <p:spPr>
            <a:xfrm>
              <a:off x="5628947" y="11715384"/>
              <a:ext cx="35505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2" name="Group 71">
            <a:extLst>
              <a:ext uri="{FF2B5EF4-FFF2-40B4-BE49-F238E27FC236}">
                <a16:creationId xmlns:a16="http://schemas.microsoft.com/office/drawing/2014/main" id="{36B7BF68-D270-F547-9ABB-7A749A79AF9C}"/>
              </a:ext>
            </a:extLst>
          </p:cNvPr>
          <p:cNvGrpSpPr/>
          <p:nvPr/>
        </p:nvGrpSpPr>
        <p:grpSpPr>
          <a:xfrm>
            <a:off x="2109055" y="4521524"/>
            <a:ext cx="5982437" cy="4555228"/>
            <a:chOff x="2232442" y="4934489"/>
            <a:chExt cx="5982437" cy="4555228"/>
          </a:xfrm>
        </p:grpSpPr>
        <p:sp>
          <p:nvSpPr>
            <p:cNvPr id="93" name="CuadroTexto 598">
              <a:extLst>
                <a:ext uri="{FF2B5EF4-FFF2-40B4-BE49-F238E27FC236}">
                  <a16:creationId xmlns:a16="http://schemas.microsoft.com/office/drawing/2014/main" id="{26F921B7-1992-9041-A6EE-2A1BA0E8B9EC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4" name="CuadroTexto 599">
              <a:extLst>
                <a:ext uri="{FF2B5EF4-FFF2-40B4-BE49-F238E27FC236}">
                  <a16:creationId xmlns:a16="http://schemas.microsoft.com/office/drawing/2014/main" id="{825BCE7D-0BD6-F547-A149-5105B1A72CE7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519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5A8BB41-A8F2-2145-8ED3-FBADF1911C9A}"/>
              </a:ext>
            </a:extLst>
          </p:cNvPr>
          <p:cNvGrpSpPr/>
          <p:nvPr/>
        </p:nvGrpSpPr>
        <p:grpSpPr>
          <a:xfrm>
            <a:off x="3033726" y="772256"/>
            <a:ext cx="7796520" cy="12175615"/>
            <a:chOff x="4313886" y="772256"/>
            <a:chExt cx="7796520" cy="12175615"/>
          </a:xfrm>
        </p:grpSpPr>
        <p:sp>
          <p:nvSpPr>
            <p:cNvPr id="418" name="Freeform 341">
              <a:extLst>
                <a:ext uri="{FF2B5EF4-FFF2-40B4-BE49-F238E27FC236}">
                  <a16:creationId xmlns:a16="http://schemas.microsoft.com/office/drawing/2014/main" id="{1545A692-9B08-C84D-A59A-E199120EC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886" y="772256"/>
              <a:ext cx="3900323" cy="8287673"/>
            </a:xfrm>
            <a:custGeom>
              <a:avLst/>
              <a:gdLst>
                <a:gd name="T0" fmla="*/ 2147483646 w 4165"/>
                <a:gd name="T1" fmla="*/ 2147483646 h 8853"/>
                <a:gd name="T2" fmla="*/ 2147483646 w 4165"/>
                <a:gd name="T3" fmla="*/ 2147483646 h 8853"/>
                <a:gd name="T4" fmla="*/ 2147483646 w 4165"/>
                <a:gd name="T5" fmla="*/ 2147483646 h 8853"/>
                <a:gd name="T6" fmla="*/ 0 w 4165"/>
                <a:gd name="T7" fmla="*/ 2147483646 h 8853"/>
                <a:gd name="T8" fmla="*/ 0 w 4165"/>
                <a:gd name="T9" fmla="*/ 0 h 88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65" h="8853">
                  <a:moveTo>
                    <a:pt x="4164" y="6770"/>
                  </a:moveTo>
                  <a:lnTo>
                    <a:pt x="4164" y="6770"/>
                  </a:lnTo>
                  <a:cubicBezTo>
                    <a:pt x="4164" y="7920"/>
                    <a:pt x="3231" y="8852"/>
                    <a:pt x="2082" y="8852"/>
                  </a:cubicBezTo>
                  <a:cubicBezTo>
                    <a:pt x="932" y="8852"/>
                    <a:pt x="0" y="7920"/>
                    <a:pt x="0" y="677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635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9" name="Freeform 342">
              <a:extLst>
                <a:ext uri="{FF2B5EF4-FFF2-40B4-BE49-F238E27FC236}">
                  <a16:creationId xmlns:a16="http://schemas.microsoft.com/office/drawing/2014/main" id="{6F1CE2CF-DF14-4E4B-8F04-CD50B980F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0083" y="5159606"/>
              <a:ext cx="3900323" cy="7788265"/>
            </a:xfrm>
            <a:custGeom>
              <a:avLst/>
              <a:gdLst>
                <a:gd name="T0" fmla="*/ 0 w 4165"/>
                <a:gd name="T1" fmla="*/ 2147483646 h 8319"/>
                <a:gd name="T2" fmla="*/ 0 w 4165"/>
                <a:gd name="T3" fmla="*/ 2147483646 h 8319"/>
                <a:gd name="T4" fmla="*/ 2147483646 w 4165"/>
                <a:gd name="T5" fmla="*/ 0 h 8319"/>
                <a:gd name="T6" fmla="*/ 2147483646 w 4165"/>
                <a:gd name="T7" fmla="*/ 2147483646 h 8319"/>
                <a:gd name="T8" fmla="*/ 2147483646 w 4165"/>
                <a:gd name="T9" fmla="*/ 2147483646 h 8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65" h="8319">
                  <a:moveTo>
                    <a:pt x="0" y="2081"/>
                  </a:moveTo>
                  <a:lnTo>
                    <a:pt x="0" y="2081"/>
                  </a:lnTo>
                  <a:cubicBezTo>
                    <a:pt x="0" y="932"/>
                    <a:pt x="932" y="0"/>
                    <a:pt x="2082" y="0"/>
                  </a:cubicBezTo>
                  <a:cubicBezTo>
                    <a:pt x="3232" y="0"/>
                    <a:pt x="4164" y="932"/>
                    <a:pt x="4164" y="2081"/>
                  </a:cubicBezTo>
                  <a:cubicBezTo>
                    <a:pt x="4164" y="8318"/>
                    <a:pt x="4164" y="8318"/>
                    <a:pt x="4164" y="8318"/>
                  </a:cubicBezTo>
                </a:path>
              </a:pathLst>
            </a:custGeom>
            <a:noFill/>
            <a:ln w="635000" cap="flat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637" name="Grupo 636">
            <a:extLst>
              <a:ext uri="{FF2B5EF4-FFF2-40B4-BE49-F238E27FC236}">
                <a16:creationId xmlns:a16="http://schemas.microsoft.com/office/drawing/2014/main" id="{CD2DD228-15C2-5543-8014-A3D616C75A1F}"/>
              </a:ext>
            </a:extLst>
          </p:cNvPr>
          <p:cNvGrpSpPr/>
          <p:nvPr/>
        </p:nvGrpSpPr>
        <p:grpSpPr>
          <a:xfrm>
            <a:off x="3074999" y="766097"/>
            <a:ext cx="7796520" cy="12175615"/>
            <a:chOff x="4313886" y="772256"/>
            <a:chExt cx="7796520" cy="12175615"/>
          </a:xfrm>
        </p:grpSpPr>
        <p:sp>
          <p:nvSpPr>
            <p:cNvPr id="638" name="Freeform 341">
              <a:extLst>
                <a:ext uri="{FF2B5EF4-FFF2-40B4-BE49-F238E27FC236}">
                  <a16:creationId xmlns:a16="http://schemas.microsoft.com/office/drawing/2014/main" id="{51E068DD-F6AB-3346-BB65-39D8B5D8E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886" y="772256"/>
              <a:ext cx="3900323" cy="8287673"/>
            </a:xfrm>
            <a:custGeom>
              <a:avLst/>
              <a:gdLst>
                <a:gd name="T0" fmla="*/ 2147483646 w 4165"/>
                <a:gd name="T1" fmla="*/ 2147483646 h 8853"/>
                <a:gd name="T2" fmla="*/ 2147483646 w 4165"/>
                <a:gd name="T3" fmla="*/ 2147483646 h 8853"/>
                <a:gd name="T4" fmla="*/ 2147483646 w 4165"/>
                <a:gd name="T5" fmla="*/ 2147483646 h 8853"/>
                <a:gd name="T6" fmla="*/ 0 w 4165"/>
                <a:gd name="T7" fmla="*/ 2147483646 h 8853"/>
                <a:gd name="T8" fmla="*/ 0 w 4165"/>
                <a:gd name="T9" fmla="*/ 0 h 88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65" h="8853">
                  <a:moveTo>
                    <a:pt x="4164" y="6770"/>
                  </a:moveTo>
                  <a:lnTo>
                    <a:pt x="4164" y="6770"/>
                  </a:lnTo>
                  <a:cubicBezTo>
                    <a:pt x="4164" y="7920"/>
                    <a:pt x="3231" y="8852"/>
                    <a:pt x="2082" y="8852"/>
                  </a:cubicBezTo>
                  <a:cubicBezTo>
                    <a:pt x="932" y="8852"/>
                    <a:pt x="0" y="7920"/>
                    <a:pt x="0" y="677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39" name="Freeform 342">
              <a:extLst>
                <a:ext uri="{FF2B5EF4-FFF2-40B4-BE49-F238E27FC236}">
                  <a16:creationId xmlns:a16="http://schemas.microsoft.com/office/drawing/2014/main" id="{BD523B33-2E79-614F-8577-1EE642490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0083" y="5159606"/>
              <a:ext cx="3900323" cy="7788265"/>
            </a:xfrm>
            <a:custGeom>
              <a:avLst/>
              <a:gdLst>
                <a:gd name="T0" fmla="*/ 0 w 4165"/>
                <a:gd name="T1" fmla="*/ 2147483646 h 8319"/>
                <a:gd name="T2" fmla="*/ 0 w 4165"/>
                <a:gd name="T3" fmla="*/ 2147483646 h 8319"/>
                <a:gd name="T4" fmla="*/ 2147483646 w 4165"/>
                <a:gd name="T5" fmla="*/ 0 h 8319"/>
                <a:gd name="T6" fmla="*/ 2147483646 w 4165"/>
                <a:gd name="T7" fmla="*/ 2147483646 h 8319"/>
                <a:gd name="T8" fmla="*/ 2147483646 w 4165"/>
                <a:gd name="T9" fmla="*/ 2147483646 h 8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65" h="8319">
                  <a:moveTo>
                    <a:pt x="0" y="2081"/>
                  </a:moveTo>
                  <a:lnTo>
                    <a:pt x="0" y="2081"/>
                  </a:lnTo>
                  <a:cubicBezTo>
                    <a:pt x="0" y="932"/>
                    <a:pt x="932" y="0"/>
                    <a:pt x="2082" y="0"/>
                  </a:cubicBezTo>
                  <a:cubicBezTo>
                    <a:pt x="3232" y="0"/>
                    <a:pt x="4164" y="932"/>
                    <a:pt x="4164" y="2081"/>
                  </a:cubicBezTo>
                  <a:cubicBezTo>
                    <a:pt x="4164" y="8318"/>
                    <a:pt x="4164" y="8318"/>
                    <a:pt x="4164" y="8318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31" name="Line 354">
            <a:extLst>
              <a:ext uri="{FF2B5EF4-FFF2-40B4-BE49-F238E27FC236}">
                <a16:creationId xmlns:a16="http://schemas.microsoft.com/office/drawing/2014/main" id="{8EAE1C5C-6A20-0F46-97CA-BFBD45B34B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0100" y="9055803"/>
            <a:ext cx="144458" cy="4126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2" name="Freeform 355">
            <a:extLst>
              <a:ext uri="{FF2B5EF4-FFF2-40B4-BE49-F238E27FC236}">
                <a16:creationId xmlns:a16="http://schemas.microsoft.com/office/drawing/2014/main" id="{BF0464CB-6470-274E-915F-05093A74E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825" y="9055803"/>
            <a:ext cx="136200" cy="4126"/>
          </a:xfrm>
          <a:custGeom>
            <a:avLst/>
            <a:gdLst>
              <a:gd name="T0" fmla="*/ 2147483646 w 145"/>
              <a:gd name="T1" fmla="*/ 0 h 1"/>
              <a:gd name="T2" fmla="*/ 0 w 145"/>
              <a:gd name="T3" fmla="*/ 0 h 1"/>
              <a:gd name="T4" fmla="*/ 0 w 145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" h="1">
                <a:moveTo>
                  <a:pt x="144" y="0"/>
                </a:moveTo>
                <a:lnTo>
                  <a:pt x="0" y="0"/>
                </a:lnTo>
              </a:path>
            </a:pathLst>
          </a:cu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3" name="Line 356">
            <a:extLst>
              <a:ext uri="{FF2B5EF4-FFF2-40B4-BE49-F238E27FC236}">
                <a16:creationId xmlns:a16="http://schemas.microsoft.com/office/drawing/2014/main" id="{180C3B6B-2AFD-A741-B467-0F2345041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5293" y="9055803"/>
            <a:ext cx="144458" cy="4126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4" name="Line 357">
            <a:extLst>
              <a:ext uri="{FF2B5EF4-FFF2-40B4-BE49-F238E27FC236}">
                <a16:creationId xmlns:a16="http://schemas.microsoft.com/office/drawing/2014/main" id="{3A732043-AF50-3C4F-9FB5-083CA51024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37018" y="9055803"/>
            <a:ext cx="144455" cy="4126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5" name="Line 358">
            <a:extLst>
              <a:ext uri="{FF2B5EF4-FFF2-40B4-BE49-F238E27FC236}">
                <a16:creationId xmlns:a16="http://schemas.microsoft.com/office/drawing/2014/main" id="{BA37AC57-F98E-F84F-B37F-9808FBE6C0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4614" y="9055803"/>
            <a:ext cx="144455" cy="4126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1" name="Line 374">
            <a:extLst>
              <a:ext uri="{FF2B5EF4-FFF2-40B4-BE49-F238E27FC236}">
                <a16:creationId xmlns:a16="http://schemas.microsoft.com/office/drawing/2014/main" id="{8901E3EB-8473-3441-9208-8B23D823B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26" y="5332954"/>
            <a:ext cx="4126" cy="144455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6" name="Line 375">
            <a:extLst>
              <a:ext uri="{FF2B5EF4-FFF2-40B4-BE49-F238E27FC236}">
                <a16:creationId xmlns:a16="http://schemas.microsoft.com/office/drawing/2014/main" id="{B797CB3D-B8B0-0D45-8D60-161D6DDEF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26" y="5064676"/>
            <a:ext cx="4126" cy="144458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Line 376">
            <a:extLst>
              <a:ext uri="{FF2B5EF4-FFF2-40B4-BE49-F238E27FC236}">
                <a16:creationId xmlns:a16="http://schemas.microsoft.com/office/drawing/2014/main" id="{ECEFCB3D-BF7A-FE40-BF4B-9F0D50CE51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26" y="4792273"/>
            <a:ext cx="4126" cy="144458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8" name="Line 377">
            <a:extLst>
              <a:ext uri="{FF2B5EF4-FFF2-40B4-BE49-F238E27FC236}">
                <a16:creationId xmlns:a16="http://schemas.microsoft.com/office/drawing/2014/main" id="{C2B2CD97-A12A-944A-AD44-48BD86ECA9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26" y="4519869"/>
            <a:ext cx="4126" cy="144458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9" name="Line 378">
            <a:extLst>
              <a:ext uri="{FF2B5EF4-FFF2-40B4-BE49-F238E27FC236}">
                <a16:creationId xmlns:a16="http://schemas.microsoft.com/office/drawing/2014/main" id="{8E824101-8520-DE46-A0BB-1729E9D19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26" y="4247465"/>
            <a:ext cx="4126" cy="144458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6" name="Line 384">
            <a:extLst>
              <a:ext uri="{FF2B5EF4-FFF2-40B4-BE49-F238E27FC236}">
                <a16:creationId xmlns:a16="http://schemas.microsoft.com/office/drawing/2014/main" id="{D92B5EEE-D0EF-2944-9C45-7F9F2FBFBE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26" y="2621299"/>
            <a:ext cx="4126" cy="144458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7" name="Line 385">
            <a:extLst>
              <a:ext uri="{FF2B5EF4-FFF2-40B4-BE49-F238E27FC236}">
                <a16:creationId xmlns:a16="http://schemas.microsoft.com/office/drawing/2014/main" id="{60CC32B5-C1A5-5645-A875-DB19FD25AC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26" y="2353024"/>
            <a:ext cx="4126" cy="144455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8" name="Line 386">
            <a:extLst>
              <a:ext uri="{FF2B5EF4-FFF2-40B4-BE49-F238E27FC236}">
                <a16:creationId xmlns:a16="http://schemas.microsoft.com/office/drawing/2014/main" id="{5353C11A-F445-C746-ADF1-30F1E5162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26" y="2080620"/>
            <a:ext cx="4126" cy="144455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9" name="Line 387">
            <a:extLst>
              <a:ext uri="{FF2B5EF4-FFF2-40B4-BE49-F238E27FC236}">
                <a16:creationId xmlns:a16="http://schemas.microsoft.com/office/drawing/2014/main" id="{8FEBE1B4-EBD1-CE40-86F8-15513F385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26" y="1808216"/>
            <a:ext cx="4126" cy="144455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0" name="Line 388">
            <a:extLst>
              <a:ext uri="{FF2B5EF4-FFF2-40B4-BE49-F238E27FC236}">
                <a16:creationId xmlns:a16="http://schemas.microsoft.com/office/drawing/2014/main" id="{E4A0D511-EC22-CB41-942E-3D2768FE4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3726" y="1539939"/>
            <a:ext cx="4126" cy="144458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4" name="Line 402">
            <a:extLst>
              <a:ext uri="{FF2B5EF4-FFF2-40B4-BE49-F238E27FC236}">
                <a16:creationId xmlns:a16="http://schemas.microsoft.com/office/drawing/2014/main" id="{4630E41B-FFB6-AE4C-8950-6D6752C63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140" y="5159606"/>
            <a:ext cx="136200" cy="4126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5" name="Line 403">
            <a:extLst>
              <a:ext uri="{FF2B5EF4-FFF2-40B4-BE49-F238E27FC236}">
                <a16:creationId xmlns:a16="http://schemas.microsoft.com/office/drawing/2014/main" id="{7A8B55A6-7655-1A45-AC12-200B53A57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3544" y="5159606"/>
            <a:ext cx="136200" cy="4126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6" name="Freeform 404">
            <a:extLst>
              <a:ext uri="{FF2B5EF4-FFF2-40B4-BE49-F238E27FC236}">
                <a16:creationId xmlns:a16="http://schemas.microsoft.com/office/drawing/2014/main" id="{83AB3863-F192-524D-AC11-9CF4AE298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947" y="5159606"/>
            <a:ext cx="136200" cy="4126"/>
          </a:xfrm>
          <a:custGeom>
            <a:avLst/>
            <a:gdLst>
              <a:gd name="T0" fmla="*/ 0 w 146"/>
              <a:gd name="T1" fmla="*/ 0 h 1"/>
              <a:gd name="T2" fmla="*/ 2147483646 w 146"/>
              <a:gd name="T3" fmla="*/ 0 h 1"/>
              <a:gd name="T4" fmla="*/ 2147483646 w 146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6" h="1">
                <a:moveTo>
                  <a:pt x="0" y="0"/>
                </a:moveTo>
                <a:lnTo>
                  <a:pt x="145" y="0"/>
                </a:lnTo>
              </a:path>
            </a:pathLst>
          </a:custGeom>
          <a:noFill/>
          <a:ln w="97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7" name="Line 405">
            <a:extLst>
              <a:ext uri="{FF2B5EF4-FFF2-40B4-BE49-F238E27FC236}">
                <a16:creationId xmlns:a16="http://schemas.microsoft.com/office/drawing/2014/main" id="{382552D0-4EBA-504A-803D-8BFF8B3E4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4222" y="5159606"/>
            <a:ext cx="136203" cy="4126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8" name="Line 406">
            <a:extLst>
              <a:ext uri="{FF2B5EF4-FFF2-40B4-BE49-F238E27FC236}">
                <a16:creationId xmlns:a16="http://schemas.microsoft.com/office/drawing/2014/main" id="{7D1555E9-F7A9-7F41-AFEE-D71C2901F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6626" y="5159606"/>
            <a:ext cx="136203" cy="4126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3" name="Line 421">
            <a:extLst>
              <a:ext uri="{FF2B5EF4-FFF2-40B4-BE49-F238E27FC236}">
                <a16:creationId xmlns:a16="http://schemas.microsoft.com/office/drawing/2014/main" id="{5C064D9F-0AFD-B34E-81C6-D865FDDB3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46" y="8193190"/>
            <a:ext cx="4129" cy="136203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4" name="Line 422">
            <a:extLst>
              <a:ext uri="{FF2B5EF4-FFF2-40B4-BE49-F238E27FC236}">
                <a16:creationId xmlns:a16="http://schemas.microsoft.com/office/drawing/2014/main" id="{62A26494-F100-F14A-898F-E2FCA7774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46" y="8465594"/>
            <a:ext cx="4129" cy="136203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5" name="Line 423">
            <a:extLst>
              <a:ext uri="{FF2B5EF4-FFF2-40B4-BE49-F238E27FC236}">
                <a16:creationId xmlns:a16="http://schemas.microsoft.com/office/drawing/2014/main" id="{B3F07034-C821-E643-BFE1-60D3AA9B6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46" y="8733871"/>
            <a:ext cx="4129" cy="136200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6" name="Line 424">
            <a:extLst>
              <a:ext uri="{FF2B5EF4-FFF2-40B4-BE49-F238E27FC236}">
                <a16:creationId xmlns:a16="http://schemas.microsoft.com/office/drawing/2014/main" id="{E084AD5C-143E-0A40-93D9-854E067C9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46" y="9006275"/>
            <a:ext cx="4129" cy="136200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7" name="Line 425">
            <a:extLst>
              <a:ext uri="{FF2B5EF4-FFF2-40B4-BE49-F238E27FC236}">
                <a16:creationId xmlns:a16="http://schemas.microsoft.com/office/drawing/2014/main" id="{74080003-0E02-624A-A4C9-710A3C3D6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46" y="9278678"/>
            <a:ext cx="4129" cy="136200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" name="Line 431">
            <a:extLst>
              <a:ext uri="{FF2B5EF4-FFF2-40B4-BE49-F238E27FC236}">
                <a16:creationId xmlns:a16="http://schemas.microsoft.com/office/drawing/2014/main" id="{F1AAD0CD-A951-9449-970F-0B88A2477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46" y="10904845"/>
            <a:ext cx="4129" cy="136200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Line 432">
            <a:extLst>
              <a:ext uri="{FF2B5EF4-FFF2-40B4-BE49-F238E27FC236}">
                <a16:creationId xmlns:a16="http://schemas.microsoft.com/office/drawing/2014/main" id="{560D8AD1-2786-3B4B-B10B-9720353B4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46" y="11177249"/>
            <a:ext cx="4129" cy="136200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5" name="Line 433">
            <a:extLst>
              <a:ext uri="{FF2B5EF4-FFF2-40B4-BE49-F238E27FC236}">
                <a16:creationId xmlns:a16="http://schemas.microsoft.com/office/drawing/2014/main" id="{E481967C-AA08-2C4C-BDE1-8B265E2F8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46" y="11445524"/>
            <a:ext cx="4129" cy="136203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6" name="Line 434">
            <a:extLst>
              <a:ext uri="{FF2B5EF4-FFF2-40B4-BE49-F238E27FC236}">
                <a16:creationId xmlns:a16="http://schemas.microsoft.com/office/drawing/2014/main" id="{92A9A375-F830-CF48-A62D-8D37B6EE1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46" y="11717928"/>
            <a:ext cx="4129" cy="136203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Line 435">
            <a:extLst>
              <a:ext uri="{FF2B5EF4-FFF2-40B4-BE49-F238E27FC236}">
                <a16:creationId xmlns:a16="http://schemas.microsoft.com/office/drawing/2014/main" id="{74944E37-84A1-D94B-9856-FAADCB017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246" y="11990331"/>
            <a:ext cx="4129" cy="136203"/>
          </a:xfrm>
          <a:prstGeom prst="line">
            <a:avLst/>
          </a:prstGeom>
          <a:noFill/>
          <a:ln w="972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1" name="Freeform 439">
            <a:extLst>
              <a:ext uri="{FF2B5EF4-FFF2-40B4-BE49-F238E27FC236}">
                <a16:creationId xmlns:a16="http://schemas.microsoft.com/office/drawing/2014/main" id="{D8EDD6D0-1D9F-4341-8213-AE9CCE4A6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238" y="3838861"/>
            <a:ext cx="2154465" cy="2154465"/>
          </a:xfrm>
          <a:custGeom>
            <a:avLst/>
            <a:gdLst>
              <a:gd name="T0" fmla="*/ 2147483646 w 2300"/>
              <a:gd name="T1" fmla="*/ 2147483646 h 2300"/>
              <a:gd name="T2" fmla="*/ 2147483646 w 2300"/>
              <a:gd name="T3" fmla="*/ 2147483646 h 2300"/>
              <a:gd name="T4" fmla="*/ 2147483646 w 2300"/>
              <a:gd name="T5" fmla="*/ 2147483646 h 2300"/>
              <a:gd name="T6" fmla="*/ 0 w 2300"/>
              <a:gd name="T7" fmla="*/ 2147483646 h 2300"/>
              <a:gd name="T8" fmla="*/ 2147483646 w 2300"/>
              <a:gd name="T9" fmla="*/ 0 h 2300"/>
              <a:gd name="T10" fmla="*/ 2147483646 w 2300"/>
              <a:gd name="T11" fmla="*/ 2147483646 h 23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0" h="2300">
                <a:moveTo>
                  <a:pt x="2299" y="1149"/>
                </a:moveTo>
                <a:lnTo>
                  <a:pt x="2299" y="1149"/>
                </a:lnTo>
                <a:cubicBezTo>
                  <a:pt x="2299" y="1783"/>
                  <a:pt x="1783" y="2299"/>
                  <a:pt x="1149" y="2299"/>
                </a:cubicBezTo>
                <a:cubicBezTo>
                  <a:pt x="507" y="2299"/>
                  <a:pt x="0" y="1783"/>
                  <a:pt x="0" y="1149"/>
                </a:cubicBezTo>
                <a:cubicBezTo>
                  <a:pt x="0" y="516"/>
                  <a:pt x="507" y="0"/>
                  <a:pt x="1149" y="0"/>
                </a:cubicBezTo>
                <a:cubicBezTo>
                  <a:pt x="1783" y="0"/>
                  <a:pt x="2299" y="516"/>
                  <a:pt x="2299" y="1149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40">
            <a:extLst>
              <a:ext uri="{FF2B5EF4-FFF2-40B4-BE49-F238E27FC236}">
                <a16:creationId xmlns:a16="http://schemas.microsoft.com/office/drawing/2014/main" id="{4C8BDC09-2F85-1344-98E1-743163E3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015" y="7871259"/>
            <a:ext cx="2150336" cy="2162719"/>
          </a:xfrm>
          <a:custGeom>
            <a:avLst/>
            <a:gdLst>
              <a:gd name="T0" fmla="*/ 2147483646 w 2299"/>
              <a:gd name="T1" fmla="*/ 2147483646 h 2309"/>
              <a:gd name="T2" fmla="*/ 2147483646 w 2299"/>
              <a:gd name="T3" fmla="*/ 2147483646 h 2309"/>
              <a:gd name="T4" fmla="*/ 2147483646 w 2299"/>
              <a:gd name="T5" fmla="*/ 2147483646 h 2309"/>
              <a:gd name="T6" fmla="*/ 0 w 2299"/>
              <a:gd name="T7" fmla="*/ 2147483646 h 2309"/>
              <a:gd name="T8" fmla="*/ 2147483646 w 2299"/>
              <a:gd name="T9" fmla="*/ 0 h 2309"/>
              <a:gd name="T10" fmla="*/ 2147483646 w 2299"/>
              <a:gd name="T11" fmla="*/ 2147483646 h 23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9" h="2309">
                <a:moveTo>
                  <a:pt x="2298" y="1158"/>
                </a:moveTo>
                <a:lnTo>
                  <a:pt x="2298" y="1158"/>
                </a:lnTo>
                <a:cubicBezTo>
                  <a:pt x="2298" y="1792"/>
                  <a:pt x="1783" y="2308"/>
                  <a:pt x="1150" y="2308"/>
                </a:cubicBezTo>
                <a:cubicBezTo>
                  <a:pt x="516" y="2308"/>
                  <a:pt x="0" y="1792"/>
                  <a:pt x="0" y="1158"/>
                </a:cubicBezTo>
                <a:cubicBezTo>
                  <a:pt x="0" y="516"/>
                  <a:pt x="516" y="0"/>
                  <a:pt x="1150" y="0"/>
                </a:cubicBezTo>
                <a:cubicBezTo>
                  <a:pt x="1783" y="0"/>
                  <a:pt x="2298" y="516"/>
                  <a:pt x="2298" y="1158"/>
                </a:cubicBezTo>
              </a:path>
            </a:pathLst>
          </a:custGeom>
          <a:solidFill>
            <a:schemeClr val="bg2"/>
          </a:solidFill>
          <a:ln w="41275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97">
            <a:extLst>
              <a:ext uri="{FF2B5EF4-FFF2-40B4-BE49-F238E27FC236}">
                <a16:creationId xmlns:a16="http://schemas.microsoft.com/office/drawing/2014/main" id="{F80605F2-A3DE-684B-905F-CD31CCCC1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205" y="1271664"/>
            <a:ext cx="1824279" cy="1824279"/>
          </a:xfrm>
          <a:custGeom>
            <a:avLst/>
            <a:gdLst>
              <a:gd name="T0" fmla="*/ 2147483646 w 1947"/>
              <a:gd name="T1" fmla="*/ 2147483646 h 1947"/>
              <a:gd name="T2" fmla="*/ 2147483646 w 1947"/>
              <a:gd name="T3" fmla="*/ 2147483646 h 1947"/>
              <a:gd name="T4" fmla="*/ 2147483646 w 1947"/>
              <a:gd name="T5" fmla="*/ 2147483646 h 1947"/>
              <a:gd name="T6" fmla="*/ 0 w 1947"/>
              <a:gd name="T7" fmla="*/ 2147483646 h 1947"/>
              <a:gd name="T8" fmla="*/ 2147483646 w 1947"/>
              <a:gd name="T9" fmla="*/ 0 h 1947"/>
              <a:gd name="T10" fmla="*/ 2147483646 w 1947"/>
              <a:gd name="T11" fmla="*/ 2147483646 h 19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7" h="1947">
                <a:moveTo>
                  <a:pt x="1946" y="978"/>
                </a:moveTo>
                <a:lnTo>
                  <a:pt x="1946" y="978"/>
                </a:lnTo>
                <a:cubicBezTo>
                  <a:pt x="1946" y="1512"/>
                  <a:pt x="1512" y="1946"/>
                  <a:pt x="977" y="1946"/>
                </a:cubicBezTo>
                <a:cubicBezTo>
                  <a:pt x="434" y="1946"/>
                  <a:pt x="0" y="1512"/>
                  <a:pt x="0" y="978"/>
                </a:cubicBezTo>
                <a:cubicBezTo>
                  <a:pt x="0" y="435"/>
                  <a:pt x="434" y="0"/>
                  <a:pt x="977" y="0"/>
                </a:cubicBezTo>
                <a:cubicBezTo>
                  <a:pt x="1512" y="0"/>
                  <a:pt x="1946" y="435"/>
                  <a:pt x="1946" y="9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98">
            <a:extLst>
              <a:ext uri="{FF2B5EF4-FFF2-40B4-BE49-F238E27FC236}">
                <a16:creationId xmlns:a16="http://schemas.microsoft.com/office/drawing/2014/main" id="{D69642FA-B781-2B49-9C2C-4C7E9CB02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58" y="8143662"/>
            <a:ext cx="1824279" cy="1824279"/>
          </a:xfrm>
          <a:custGeom>
            <a:avLst/>
            <a:gdLst>
              <a:gd name="T0" fmla="*/ 2147483646 w 1947"/>
              <a:gd name="T1" fmla="*/ 2147483646 h 1947"/>
              <a:gd name="T2" fmla="*/ 2147483646 w 1947"/>
              <a:gd name="T3" fmla="*/ 2147483646 h 1947"/>
              <a:gd name="T4" fmla="*/ 2147483646 w 1947"/>
              <a:gd name="T5" fmla="*/ 2147483646 h 1947"/>
              <a:gd name="T6" fmla="*/ 0 w 1947"/>
              <a:gd name="T7" fmla="*/ 2147483646 h 1947"/>
              <a:gd name="T8" fmla="*/ 2147483646 w 1947"/>
              <a:gd name="T9" fmla="*/ 0 h 1947"/>
              <a:gd name="T10" fmla="*/ 2147483646 w 1947"/>
              <a:gd name="T11" fmla="*/ 2147483646 h 19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7" h="1947">
                <a:moveTo>
                  <a:pt x="1946" y="969"/>
                </a:moveTo>
                <a:lnTo>
                  <a:pt x="1946" y="969"/>
                </a:lnTo>
                <a:cubicBezTo>
                  <a:pt x="1946" y="1512"/>
                  <a:pt x="1512" y="1946"/>
                  <a:pt x="978" y="1946"/>
                </a:cubicBezTo>
                <a:cubicBezTo>
                  <a:pt x="434" y="1946"/>
                  <a:pt x="0" y="1512"/>
                  <a:pt x="0" y="969"/>
                </a:cubicBezTo>
                <a:cubicBezTo>
                  <a:pt x="0" y="435"/>
                  <a:pt x="434" y="0"/>
                  <a:pt x="978" y="0"/>
                </a:cubicBezTo>
                <a:cubicBezTo>
                  <a:pt x="1512" y="0"/>
                  <a:pt x="1946" y="435"/>
                  <a:pt x="1946" y="9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99">
            <a:extLst>
              <a:ext uri="{FF2B5EF4-FFF2-40B4-BE49-F238E27FC236}">
                <a16:creationId xmlns:a16="http://schemas.microsoft.com/office/drawing/2014/main" id="{892366EF-52E3-8A43-8F4D-23A29CDD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881" y="4247465"/>
            <a:ext cx="1824279" cy="1824279"/>
          </a:xfrm>
          <a:custGeom>
            <a:avLst/>
            <a:gdLst>
              <a:gd name="T0" fmla="*/ 2147483646 w 1947"/>
              <a:gd name="T1" fmla="*/ 2147483646 h 1947"/>
              <a:gd name="T2" fmla="*/ 2147483646 w 1947"/>
              <a:gd name="T3" fmla="*/ 2147483646 h 1947"/>
              <a:gd name="T4" fmla="*/ 2147483646 w 1947"/>
              <a:gd name="T5" fmla="*/ 2147483646 h 1947"/>
              <a:gd name="T6" fmla="*/ 0 w 1947"/>
              <a:gd name="T7" fmla="*/ 2147483646 h 1947"/>
              <a:gd name="T8" fmla="*/ 2147483646 w 1947"/>
              <a:gd name="T9" fmla="*/ 0 h 1947"/>
              <a:gd name="T10" fmla="*/ 2147483646 w 1947"/>
              <a:gd name="T11" fmla="*/ 2147483646 h 19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7" h="1947">
                <a:moveTo>
                  <a:pt x="1946" y="978"/>
                </a:moveTo>
                <a:lnTo>
                  <a:pt x="1946" y="978"/>
                </a:lnTo>
                <a:cubicBezTo>
                  <a:pt x="1946" y="1512"/>
                  <a:pt x="1512" y="1946"/>
                  <a:pt x="978" y="1946"/>
                </a:cubicBezTo>
                <a:cubicBezTo>
                  <a:pt x="444" y="1946"/>
                  <a:pt x="0" y="1512"/>
                  <a:pt x="0" y="978"/>
                </a:cubicBezTo>
                <a:cubicBezTo>
                  <a:pt x="0" y="435"/>
                  <a:pt x="444" y="0"/>
                  <a:pt x="978" y="0"/>
                </a:cubicBezTo>
                <a:cubicBezTo>
                  <a:pt x="1512" y="0"/>
                  <a:pt x="1946" y="435"/>
                  <a:pt x="1946" y="9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00">
            <a:extLst>
              <a:ext uri="{FF2B5EF4-FFF2-40B4-BE49-F238E27FC236}">
                <a16:creationId xmlns:a16="http://schemas.microsoft.com/office/drawing/2014/main" id="{24E2BA6F-1951-0F40-9A97-F52F92E7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725" y="10694350"/>
            <a:ext cx="1820153" cy="1824279"/>
          </a:xfrm>
          <a:custGeom>
            <a:avLst/>
            <a:gdLst>
              <a:gd name="T0" fmla="*/ 2147483646 w 1946"/>
              <a:gd name="T1" fmla="*/ 2147483646 h 1947"/>
              <a:gd name="T2" fmla="*/ 2147483646 w 1946"/>
              <a:gd name="T3" fmla="*/ 2147483646 h 1947"/>
              <a:gd name="T4" fmla="*/ 2147483646 w 1946"/>
              <a:gd name="T5" fmla="*/ 2147483646 h 1947"/>
              <a:gd name="T6" fmla="*/ 0 w 1946"/>
              <a:gd name="T7" fmla="*/ 2147483646 h 1947"/>
              <a:gd name="T8" fmla="*/ 2147483646 w 1946"/>
              <a:gd name="T9" fmla="*/ 0 h 1947"/>
              <a:gd name="T10" fmla="*/ 2147483646 w 1946"/>
              <a:gd name="T11" fmla="*/ 2147483646 h 19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6" h="1947">
                <a:moveTo>
                  <a:pt x="1945" y="969"/>
                </a:moveTo>
                <a:lnTo>
                  <a:pt x="1945" y="969"/>
                </a:lnTo>
                <a:cubicBezTo>
                  <a:pt x="1945" y="1503"/>
                  <a:pt x="1511" y="1946"/>
                  <a:pt x="969" y="1946"/>
                </a:cubicBezTo>
                <a:cubicBezTo>
                  <a:pt x="435" y="1946"/>
                  <a:pt x="0" y="1503"/>
                  <a:pt x="0" y="969"/>
                </a:cubicBezTo>
                <a:cubicBezTo>
                  <a:pt x="0" y="435"/>
                  <a:pt x="435" y="0"/>
                  <a:pt x="969" y="0"/>
                </a:cubicBezTo>
                <a:cubicBezTo>
                  <a:pt x="1511" y="0"/>
                  <a:pt x="1945" y="435"/>
                  <a:pt x="1945" y="9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01">
            <a:extLst>
              <a:ext uri="{FF2B5EF4-FFF2-40B4-BE49-F238E27FC236}">
                <a16:creationId xmlns:a16="http://schemas.microsoft.com/office/drawing/2014/main" id="{D778EEFF-8EB7-F344-B5ED-5D7F8CC9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573" y="4730364"/>
            <a:ext cx="833720" cy="681008"/>
          </a:xfrm>
          <a:custGeom>
            <a:avLst/>
            <a:gdLst>
              <a:gd name="T0" fmla="*/ 2147483646 w 889"/>
              <a:gd name="T1" fmla="*/ 2147483646 h 726"/>
              <a:gd name="T2" fmla="*/ 2147483646 w 889"/>
              <a:gd name="T3" fmla="*/ 2147483646 h 726"/>
              <a:gd name="T4" fmla="*/ 2147483646 w 889"/>
              <a:gd name="T5" fmla="*/ 2147483646 h 726"/>
              <a:gd name="T6" fmla="*/ 2147483646 w 889"/>
              <a:gd name="T7" fmla="*/ 2147483646 h 726"/>
              <a:gd name="T8" fmla="*/ 2147483646 w 889"/>
              <a:gd name="T9" fmla="*/ 2147483646 h 726"/>
              <a:gd name="T10" fmla="*/ 2147483646 w 889"/>
              <a:gd name="T11" fmla="*/ 2147483646 h 726"/>
              <a:gd name="T12" fmla="*/ 2147483646 w 889"/>
              <a:gd name="T13" fmla="*/ 2147483646 h 726"/>
              <a:gd name="T14" fmla="*/ 2147483646 w 889"/>
              <a:gd name="T15" fmla="*/ 2147483646 h 726"/>
              <a:gd name="T16" fmla="*/ 0 w 889"/>
              <a:gd name="T17" fmla="*/ 2147483646 h 726"/>
              <a:gd name="T18" fmla="*/ 2147483646 w 889"/>
              <a:gd name="T19" fmla="*/ 2147483646 h 726"/>
              <a:gd name="T20" fmla="*/ 2147483646 w 889"/>
              <a:gd name="T21" fmla="*/ 2147483646 h 726"/>
              <a:gd name="T22" fmla="*/ 2147483646 w 889"/>
              <a:gd name="T23" fmla="*/ 845342497 h 726"/>
              <a:gd name="T24" fmla="*/ 2147483646 w 889"/>
              <a:gd name="T25" fmla="*/ 1737677430 h 726"/>
              <a:gd name="T26" fmla="*/ 2147483646 w 889"/>
              <a:gd name="T27" fmla="*/ 2147483646 h 726"/>
              <a:gd name="T28" fmla="*/ 2147483646 w 889"/>
              <a:gd name="T29" fmla="*/ 2147483646 h 726"/>
              <a:gd name="T30" fmla="*/ 2147483646 w 889"/>
              <a:gd name="T31" fmla="*/ 2147483646 h 726"/>
              <a:gd name="T32" fmla="*/ 2147483646 w 889"/>
              <a:gd name="T33" fmla="*/ 2147483646 h 726"/>
              <a:gd name="T34" fmla="*/ 2147483646 w 889"/>
              <a:gd name="T35" fmla="*/ 2147483646 h 726"/>
              <a:gd name="T36" fmla="*/ 2147483646 w 889"/>
              <a:gd name="T37" fmla="*/ 2147483646 h 726"/>
              <a:gd name="T38" fmla="*/ 2147483646 w 889"/>
              <a:gd name="T39" fmla="*/ 2147483646 h 726"/>
              <a:gd name="T40" fmla="*/ 2147483646 w 889"/>
              <a:gd name="T41" fmla="*/ 2147483646 h 726"/>
              <a:gd name="T42" fmla="*/ 2147483646 w 889"/>
              <a:gd name="T43" fmla="*/ 2147483646 h 726"/>
              <a:gd name="T44" fmla="*/ 2147483646 w 889"/>
              <a:gd name="T45" fmla="*/ 2147483646 h 726"/>
              <a:gd name="T46" fmla="*/ 2147483646 w 889"/>
              <a:gd name="T47" fmla="*/ 2147483646 h 726"/>
              <a:gd name="T48" fmla="*/ 2147483646 w 889"/>
              <a:gd name="T49" fmla="*/ 2147483646 h 726"/>
              <a:gd name="T50" fmla="*/ 2147483646 w 889"/>
              <a:gd name="T51" fmla="*/ 2147483646 h 726"/>
              <a:gd name="T52" fmla="*/ 2147483646 w 889"/>
              <a:gd name="T53" fmla="*/ 2147483646 h 726"/>
              <a:gd name="T54" fmla="*/ 2147483646 w 889"/>
              <a:gd name="T55" fmla="*/ 2147483646 h 726"/>
              <a:gd name="T56" fmla="*/ 2147483646 w 889"/>
              <a:gd name="T57" fmla="*/ 2147483646 h 726"/>
              <a:gd name="T58" fmla="*/ 2147483646 w 889"/>
              <a:gd name="T59" fmla="*/ 2147483646 h 726"/>
              <a:gd name="T60" fmla="*/ 2147483646 w 889"/>
              <a:gd name="T61" fmla="*/ 2147483646 h 726"/>
              <a:gd name="T62" fmla="*/ 2147483646 w 889"/>
              <a:gd name="T63" fmla="*/ 2147483646 h 726"/>
              <a:gd name="T64" fmla="*/ 2147483646 w 889"/>
              <a:gd name="T65" fmla="*/ 2147483646 h 726"/>
              <a:gd name="T66" fmla="*/ 2147483646 w 889"/>
              <a:gd name="T67" fmla="*/ 2147483646 h 726"/>
              <a:gd name="T68" fmla="*/ 2147483646 w 889"/>
              <a:gd name="T69" fmla="*/ 2147483646 h 726"/>
              <a:gd name="T70" fmla="*/ 2147483646 w 889"/>
              <a:gd name="T71" fmla="*/ 2147483646 h 726"/>
              <a:gd name="T72" fmla="*/ 2147483646 w 889"/>
              <a:gd name="T73" fmla="*/ 2147483646 h 72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89" h="726">
                <a:moveTo>
                  <a:pt x="688" y="725"/>
                </a:moveTo>
                <a:lnTo>
                  <a:pt x="688" y="725"/>
                </a:lnTo>
                <a:cubicBezTo>
                  <a:pt x="652" y="725"/>
                  <a:pt x="625" y="697"/>
                  <a:pt x="616" y="670"/>
                </a:cubicBezTo>
                <a:cubicBezTo>
                  <a:pt x="616" y="670"/>
                  <a:pt x="616" y="670"/>
                  <a:pt x="616" y="661"/>
                </a:cubicBezTo>
                <a:cubicBezTo>
                  <a:pt x="607" y="598"/>
                  <a:pt x="607" y="598"/>
                  <a:pt x="607" y="598"/>
                </a:cubicBezTo>
                <a:cubicBezTo>
                  <a:pt x="607" y="598"/>
                  <a:pt x="607" y="589"/>
                  <a:pt x="598" y="580"/>
                </a:cubicBezTo>
                <a:cubicBezTo>
                  <a:pt x="562" y="589"/>
                  <a:pt x="516" y="589"/>
                  <a:pt x="480" y="589"/>
                </a:cubicBezTo>
                <a:cubicBezTo>
                  <a:pt x="435" y="589"/>
                  <a:pt x="399" y="589"/>
                  <a:pt x="363" y="580"/>
                </a:cubicBezTo>
                <a:cubicBezTo>
                  <a:pt x="363" y="652"/>
                  <a:pt x="363" y="652"/>
                  <a:pt x="363" y="652"/>
                </a:cubicBezTo>
                <a:cubicBezTo>
                  <a:pt x="363" y="688"/>
                  <a:pt x="335" y="725"/>
                  <a:pt x="290" y="725"/>
                </a:cubicBezTo>
                <a:cubicBezTo>
                  <a:pt x="263" y="725"/>
                  <a:pt x="236" y="697"/>
                  <a:pt x="227" y="670"/>
                </a:cubicBezTo>
                <a:cubicBezTo>
                  <a:pt x="190" y="498"/>
                  <a:pt x="190" y="498"/>
                  <a:pt x="190" y="498"/>
                </a:cubicBezTo>
                <a:cubicBezTo>
                  <a:pt x="182" y="498"/>
                  <a:pt x="164" y="489"/>
                  <a:pt x="154" y="489"/>
                </a:cubicBezTo>
                <a:cubicBezTo>
                  <a:pt x="136" y="480"/>
                  <a:pt x="118" y="480"/>
                  <a:pt x="100" y="462"/>
                </a:cubicBezTo>
                <a:cubicBezTo>
                  <a:pt x="91" y="444"/>
                  <a:pt x="64" y="435"/>
                  <a:pt x="46" y="426"/>
                </a:cubicBezTo>
                <a:cubicBezTo>
                  <a:pt x="46" y="426"/>
                  <a:pt x="37" y="426"/>
                  <a:pt x="37" y="417"/>
                </a:cubicBezTo>
                <a:cubicBezTo>
                  <a:pt x="19" y="408"/>
                  <a:pt x="0" y="390"/>
                  <a:pt x="0" y="371"/>
                </a:cubicBezTo>
                <a:cubicBezTo>
                  <a:pt x="9" y="290"/>
                  <a:pt x="9" y="290"/>
                  <a:pt x="9" y="290"/>
                </a:cubicBezTo>
                <a:cubicBezTo>
                  <a:pt x="9" y="263"/>
                  <a:pt x="28" y="245"/>
                  <a:pt x="46" y="245"/>
                </a:cubicBezTo>
                <a:cubicBezTo>
                  <a:pt x="64" y="245"/>
                  <a:pt x="73" y="227"/>
                  <a:pt x="91" y="199"/>
                </a:cubicBezTo>
                <a:cubicBezTo>
                  <a:pt x="109" y="181"/>
                  <a:pt x="127" y="154"/>
                  <a:pt x="164" y="127"/>
                </a:cubicBezTo>
                <a:cubicBezTo>
                  <a:pt x="109" y="64"/>
                  <a:pt x="109" y="64"/>
                  <a:pt x="109" y="64"/>
                </a:cubicBezTo>
                <a:cubicBezTo>
                  <a:pt x="100" y="55"/>
                  <a:pt x="100" y="37"/>
                  <a:pt x="109" y="18"/>
                </a:cubicBezTo>
                <a:cubicBezTo>
                  <a:pt x="118" y="9"/>
                  <a:pt x="136" y="0"/>
                  <a:pt x="145" y="9"/>
                </a:cubicBezTo>
                <a:cubicBezTo>
                  <a:pt x="190" y="9"/>
                  <a:pt x="263" y="27"/>
                  <a:pt x="281" y="37"/>
                </a:cubicBezTo>
                <a:cubicBezTo>
                  <a:pt x="299" y="46"/>
                  <a:pt x="381" y="46"/>
                  <a:pt x="426" y="46"/>
                </a:cubicBezTo>
                <a:cubicBezTo>
                  <a:pt x="444" y="46"/>
                  <a:pt x="462" y="46"/>
                  <a:pt x="480" y="46"/>
                </a:cubicBezTo>
                <a:cubicBezTo>
                  <a:pt x="589" y="46"/>
                  <a:pt x="688" y="73"/>
                  <a:pt x="770" y="127"/>
                </a:cubicBezTo>
                <a:cubicBezTo>
                  <a:pt x="842" y="181"/>
                  <a:pt x="888" y="254"/>
                  <a:pt x="888" y="326"/>
                </a:cubicBezTo>
                <a:cubicBezTo>
                  <a:pt x="888" y="371"/>
                  <a:pt x="878" y="417"/>
                  <a:pt x="842" y="462"/>
                </a:cubicBezTo>
                <a:cubicBezTo>
                  <a:pt x="842" y="471"/>
                  <a:pt x="833" y="480"/>
                  <a:pt x="824" y="480"/>
                </a:cubicBezTo>
                <a:cubicBezTo>
                  <a:pt x="806" y="516"/>
                  <a:pt x="788" y="535"/>
                  <a:pt x="779" y="571"/>
                </a:cubicBezTo>
                <a:cubicBezTo>
                  <a:pt x="770" y="589"/>
                  <a:pt x="770" y="598"/>
                  <a:pt x="770" y="616"/>
                </a:cubicBezTo>
                <a:cubicBezTo>
                  <a:pt x="761" y="625"/>
                  <a:pt x="761" y="634"/>
                  <a:pt x="761" y="652"/>
                </a:cubicBezTo>
                <a:cubicBezTo>
                  <a:pt x="761" y="688"/>
                  <a:pt x="725" y="725"/>
                  <a:pt x="688" y="725"/>
                </a:cubicBezTo>
                <a:close/>
                <a:moveTo>
                  <a:pt x="661" y="661"/>
                </a:moveTo>
                <a:lnTo>
                  <a:pt x="661" y="661"/>
                </a:lnTo>
                <a:cubicBezTo>
                  <a:pt x="670" y="670"/>
                  <a:pt x="679" y="670"/>
                  <a:pt x="688" y="670"/>
                </a:cubicBezTo>
                <a:cubicBezTo>
                  <a:pt x="707" y="670"/>
                  <a:pt x="716" y="661"/>
                  <a:pt x="716" y="652"/>
                </a:cubicBezTo>
                <a:cubicBezTo>
                  <a:pt x="716" y="634"/>
                  <a:pt x="716" y="616"/>
                  <a:pt x="716" y="607"/>
                </a:cubicBezTo>
                <a:cubicBezTo>
                  <a:pt x="725" y="589"/>
                  <a:pt x="725" y="571"/>
                  <a:pt x="734" y="561"/>
                </a:cubicBezTo>
                <a:cubicBezTo>
                  <a:pt x="743" y="516"/>
                  <a:pt x="770" y="489"/>
                  <a:pt x="788" y="453"/>
                </a:cubicBezTo>
                <a:cubicBezTo>
                  <a:pt x="797" y="444"/>
                  <a:pt x="797" y="444"/>
                  <a:pt x="806" y="435"/>
                </a:cubicBezTo>
                <a:cubicBezTo>
                  <a:pt x="833" y="399"/>
                  <a:pt x="842" y="362"/>
                  <a:pt x="842" y="326"/>
                </a:cubicBezTo>
                <a:cubicBezTo>
                  <a:pt x="842" y="263"/>
                  <a:pt x="806" y="209"/>
                  <a:pt x="743" y="163"/>
                </a:cubicBezTo>
                <a:cubicBezTo>
                  <a:pt x="670" y="118"/>
                  <a:pt x="580" y="91"/>
                  <a:pt x="480" y="91"/>
                </a:cubicBezTo>
                <a:cubicBezTo>
                  <a:pt x="462" y="91"/>
                  <a:pt x="444" y="91"/>
                  <a:pt x="426" y="91"/>
                </a:cubicBezTo>
                <a:cubicBezTo>
                  <a:pt x="417" y="91"/>
                  <a:pt x="299" y="100"/>
                  <a:pt x="263" y="82"/>
                </a:cubicBezTo>
                <a:cubicBezTo>
                  <a:pt x="245" y="73"/>
                  <a:pt x="200" y="64"/>
                  <a:pt x="164" y="55"/>
                </a:cubicBezTo>
                <a:cubicBezTo>
                  <a:pt x="209" y="118"/>
                  <a:pt x="209" y="118"/>
                  <a:pt x="209" y="118"/>
                </a:cubicBezTo>
                <a:cubicBezTo>
                  <a:pt x="218" y="118"/>
                  <a:pt x="218" y="127"/>
                  <a:pt x="218" y="136"/>
                </a:cubicBezTo>
                <a:lnTo>
                  <a:pt x="209" y="145"/>
                </a:lnTo>
                <a:cubicBezTo>
                  <a:pt x="173" y="172"/>
                  <a:pt x="145" y="209"/>
                  <a:pt x="127" y="227"/>
                </a:cubicBezTo>
                <a:cubicBezTo>
                  <a:pt x="109" y="254"/>
                  <a:pt x="91" y="281"/>
                  <a:pt x="55" y="290"/>
                </a:cubicBezTo>
                <a:cubicBezTo>
                  <a:pt x="55" y="371"/>
                  <a:pt x="55" y="371"/>
                  <a:pt x="55" y="371"/>
                </a:cubicBezTo>
                <a:cubicBezTo>
                  <a:pt x="55" y="371"/>
                  <a:pt x="55" y="371"/>
                  <a:pt x="55" y="380"/>
                </a:cubicBezTo>
                <a:lnTo>
                  <a:pt x="64" y="380"/>
                </a:lnTo>
                <a:cubicBezTo>
                  <a:pt x="91" y="390"/>
                  <a:pt x="118" y="399"/>
                  <a:pt x="136" y="426"/>
                </a:cubicBezTo>
                <a:cubicBezTo>
                  <a:pt x="145" y="435"/>
                  <a:pt x="164" y="444"/>
                  <a:pt x="173" y="444"/>
                </a:cubicBezTo>
                <a:cubicBezTo>
                  <a:pt x="200" y="453"/>
                  <a:pt x="227" y="462"/>
                  <a:pt x="236" y="489"/>
                </a:cubicBezTo>
                <a:cubicBezTo>
                  <a:pt x="272" y="652"/>
                  <a:pt x="272" y="652"/>
                  <a:pt x="272" y="652"/>
                </a:cubicBezTo>
                <a:cubicBezTo>
                  <a:pt x="272" y="670"/>
                  <a:pt x="281" y="670"/>
                  <a:pt x="290" y="670"/>
                </a:cubicBezTo>
                <a:cubicBezTo>
                  <a:pt x="308" y="670"/>
                  <a:pt x="317" y="661"/>
                  <a:pt x="317" y="652"/>
                </a:cubicBezTo>
                <a:cubicBezTo>
                  <a:pt x="317" y="552"/>
                  <a:pt x="317" y="552"/>
                  <a:pt x="317" y="552"/>
                </a:cubicBezTo>
                <a:cubicBezTo>
                  <a:pt x="317" y="543"/>
                  <a:pt x="317" y="535"/>
                  <a:pt x="326" y="535"/>
                </a:cubicBezTo>
                <a:cubicBezTo>
                  <a:pt x="335" y="525"/>
                  <a:pt x="335" y="525"/>
                  <a:pt x="345" y="525"/>
                </a:cubicBezTo>
                <a:cubicBezTo>
                  <a:pt x="390" y="535"/>
                  <a:pt x="435" y="543"/>
                  <a:pt x="480" y="543"/>
                </a:cubicBezTo>
                <a:cubicBezTo>
                  <a:pt x="516" y="543"/>
                  <a:pt x="562" y="535"/>
                  <a:pt x="598" y="525"/>
                </a:cubicBezTo>
                <a:cubicBezTo>
                  <a:pt x="607" y="525"/>
                  <a:pt x="616" y="525"/>
                  <a:pt x="625" y="535"/>
                </a:cubicBezTo>
                <a:cubicBezTo>
                  <a:pt x="634" y="552"/>
                  <a:pt x="634" y="552"/>
                  <a:pt x="634" y="552"/>
                </a:cubicBezTo>
                <a:cubicBezTo>
                  <a:pt x="643" y="561"/>
                  <a:pt x="652" y="580"/>
                  <a:pt x="652" y="598"/>
                </a:cubicBezTo>
                <a:lnTo>
                  <a:pt x="661" y="6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02">
            <a:extLst>
              <a:ext uri="{FF2B5EF4-FFF2-40B4-BE49-F238E27FC236}">
                <a16:creationId xmlns:a16="http://schemas.microsoft.com/office/drawing/2014/main" id="{4F1F8B32-D115-FB4B-80D9-432F8733D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385" y="4837675"/>
            <a:ext cx="185728" cy="136200"/>
          </a:xfrm>
          <a:custGeom>
            <a:avLst/>
            <a:gdLst>
              <a:gd name="T0" fmla="*/ 820218917 w 200"/>
              <a:gd name="T1" fmla="*/ 2147483646 h 146"/>
              <a:gd name="T2" fmla="*/ 820218917 w 200"/>
              <a:gd name="T3" fmla="*/ 2147483646 h 146"/>
              <a:gd name="T4" fmla="*/ 0 w 200"/>
              <a:gd name="T5" fmla="*/ 2147483646 h 146"/>
              <a:gd name="T6" fmla="*/ 410173395 w 200"/>
              <a:gd name="T7" fmla="*/ 2147483646 h 146"/>
              <a:gd name="T8" fmla="*/ 2147483646 w 200"/>
              <a:gd name="T9" fmla="*/ 2147483646 h 146"/>
              <a:gd name="T10" fmla="*/ 2147483646 w 200"/>
              <a:gd name="T11" fmla="*/ 2147483646 h 146"/>
              <a:gd name="T12" fmla="*/ 2096285547 w 200"/>
              <a:gd name="T13" fmla="*/ 1663041103 h 146"/>
              <a:gd name="T14" fmla="*/ 2147483646 w 200"/>
              <a:gd name="T15" fmla="*/ 415728162 h 146"/>
              <a:gd name="T16" fmla="*/ 2147483646 w 200"/>
              <a:gd name="T17" fmla="*/ 1247312941 h 146"/>
              <a:gd name="T18" fmla="*/ 2147483646 w 200"/>
              <a:gd name="T19" fmla="*/ 2147483646 h 146"/>
              <a:gd name="T20" fmla="*/ 2147483646 w 200"/>
              <a:gd name="T21" fmla="*/ 2147483646 h 146"/>
              <a:gd name="T22" fmla="*/ 2147483646 w 200"/>
              <a:gd name="T23" fmla="*/ 2147483646 h 146"/>
              <a:gd name="T24" fmla="*/ 2147483646 w 200"/>
              <a:gd name="T25" fmla="*/ 2147483646 h 146"/>
              <a:gd name="T26" fmla="*/ 2147483646 w 200"/>
              <a:gd name="T27" fmla="*/ 2147483646 h 146"/>
              <a:gd name="T28" fmla="*/ 2147483646 w 200"/>
              <a:gd name="T29" fmla="*/ 2147483646 h 146"/>
              <a:gd name="T30" fmla="*/ 2147483646 w 200"/>
              <a:gd name="T31" fmla="*/ 2147483646 h 146"/>
              <a:gd name="T32" fmla="*/ 820218917 w 200"/>
              <a:gd name="T33" fmla="*/ 2147483646 h 146"/>
              <a:gd name="T34" fmla="*/ 2147483646 w 200"/>
              <a:gd name="T35" fmla="*/ 1663041103 h 146"/>
              <a:gd name="T36" fmla="*/ 2147483646 w 200"/>
              <a:gd name="T37" fmla="*/ 1663041103 h 146"/>
              <a:gd name="T38" fmla="*/ 2147483646 w 200"/>
              <a:gd name="T39" fmla="*/ 1663041103 h 146"/>
              <a:gd name="T40" fmla="*/ 2147483646 w 200"/>
              <a:gd name="T41" fmla="*/ 2078898079 h 146"/>
              <a:gd name="T42" fmla="*/ 2147483646 w 200"/>
              <a:gd name="T43" fmla="*/ 2147483646 h 146"/>
              <a:gd name="T44" fmla="*/ 2147483646 w 200"/>
              <a:gd name="T45" fmla="*/ 2147483646 h 146"/>
              <a:gd name="T46" fmla="*/ 2147483646 w 200"/>
              <a:gd name="T47" fmla="*/ 2147483646 h 146"/>
              <a:gd name="T48" fmla="*/ 2147483646 w 200"/>
              <a:gd name="T49" fmla="*/ 1663041103 h 146"/>
              <a:gd name="T50" fmla="*/ 2147483646 w 200"/>
              <a:gd name="T51" fmla="*/ 1663041103 h 146"/>
              <a:gd name="T52" fmla="*/ 2147483646 w 200"/>
              <a:gd name="T53" fmla="*/ 1663041103 h 146"/>
              <a:gd name="T54" fmla="*/ 2147483646 w 200"/>
              <a:gd name="T55" fmla="*/ 1663041103 h 14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00" h="146">
                <a:moveTo>
                  <a:pt x="18" y="145"/>
                </a:moveTo>
                <a:lnTo>
                  <a:pt x="18" y="145"/>
                </a:lnTo>
                <a:cubicBezTo>
                  <a:pt x="9" y="145"/>
                  <a:pt x="0" y="136"/>
                  <a:pt x="0" y="127"/>
                </a:cubicBezTo>
                <a:cubicBezTo>
                  <a:pt x="0" y="127"/>
                  <a:pt x="0" y="118"/>
                  <a:pt x="9" y="109"/>
                </a:cubicBezTo>
                <a:cubicBezTo>
                  <a:pt x="28" y="109"/>
                  <a:pt x="46" y="100"/>
                  <a:pt x="64" y="91"/>
                </a:cubicBezTo>
                <a:lnTo>
                  <a:pt x="54" y="81"/>
                </a:lnTo>
                <a:cubicBezTo>
                  <a:pt x="46" y="72"/>
                  <a:pt x="37" y="54"/>
                  <a:pt x="46" y="36"/>
                </a:cubicBezTo>
                <a:cubicBezTo>
                  <a:pt x="54" y="18"/>
                  <a:pt x="73" y="0"/>
                  <a:pt x="91" y="9"/>
                </a:cubicBezTo>
                <a:cubicBezTo>
                  <a:pt x="109" y="9"/>
                  <a:pt x="127" y="18"/>
                  <a:pt x="136" y="27"/>
                </a:cubicBezTo>
                <a:cubicBezTo>
                  <a:pt x="136" y="45"/>
                  <a:pt x="136" y="54"/>
                  <a:pt x="127" y="72"/>
                </a:cubicBezTo>
                <a:cubicBezTo>
                  <a:pt x="145" y="63"/>
                  <a:pt x="163" y="63"/>
                  <a:pt x="181" y="63"/>
                </a:cubicBezTo>
                <a:cubicBezTo>
                  <a:pt x="190" y="63"/>
                  <a:pt x="199" y="63"/>
                  <a:pt x="199" y="72"/>
                </a:cubicBezTo>
                <a:cubicBezTo>
                  <a:pt x="199" y="81"/>
                  <a:pt x="190" y="91"/>
                  <a:pt x="181" y="91"/>
                </a:cubicBezTo>
                <a:cubicBezTo>
                  <a:pt x="181" y="91"/>
                  <a:pt x="163" y="100"/>
                  <a:pt x="136" y="100"/>
                </a:cubicBezTo>
                <a:cubicBezTo>
                  <a:pt x="127" y="100"/>
                  <a:pt x="118" y="100"/>
                  <a:pt x="109" y="100"/>
                </a:cubicBezTo>
                <a:cubicBezTo>
                  <a:pt x="100" y="109"/>
                  <a:pt x="82" y="118"/>
                  <a:pt x="64" y="127"/>
                </a:cubicBezTo>
                <a:cubicBezTo>
                  <a:pt x="37" y="136"/>
                  <a:pt x="18" y="145"/>
                  <a:pt x="18" y="145"/>
                </a:cubicBezTo>
                <a:close/>
                <a:moveTo>
                  <a:pt x="91" y="36"/>
                </a:moveTo>
                <a:lnTo>
                  <a:pt x="91" y="36"/>
                </a:lnTo>
                <a:cubicBezTo>
                  <a:pt x="82" y="36"/>
                  <a:pt x="82" y="36"/>
                  <a:pt x="73" y="45"/>
                </a:cubicBezTo>
                <a:cubicBezTo>
                  <a:pt x="73" y="54"/>
                  <a:pt x="73" y="54"/>
                  <a:pt x="73" y="54"/>
                </a:cubicBezTo>
                <a:cubicBezTo>
                  <a:pt x="82" y="63"/>
                  <a:pt x="82" y="63"/>
                  <a:pt x="100" y="63"/>
                </a:cubicBezTo>
                <a:cubicBezTo>
                  <a:pt x="109" y="54"/>
                  <a:pt x="109" y="45"/>
                  <a:pt x="100" y="36"/>
                </a:cubicBezTo>
                <a:cubicBezTo>
                  <a:pt x="100" y="36"/>
                  <a:pt x="100" y="36"/>
                  <a:pt x="91" y="36"/>
                </a:cubicBezTo>
                <a:close/>
                <a:moveTo>
                  <a:pt x="100" y="36"/>
                </a:moveTo>
                <a:lnTo>
                  <a:pt x="100" y="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03">
            <a:extLst>
              <a:ext uri="{FF2B5EF4-FFF2-40B4-BE49-F238E27FC236}">
                <a16:creationId xmlns:a16="http://schemas.microsoft.com/office/drawing/2014/main" id="{C4D8B50A-0487-3E45-AF1B-29C329E9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795" y="4949111"/>
            <a:ext cx="49528" cy="41273"/>
          </a:xfrm>
          <a:custGeom>
            <a:avLst/>
            <a:gdLst>
              <a:gd name="T0" fmla="*/ 0 w 55"/>
              <a:gd name="T1" fmla="*/ 739849198 h 46"/>
              <a:gd name="T2" fmla="*/ 0 w 55"/>
              <a:gd name="T3" fmla="*/ 739849198 h 46"/>
              <a:gd name="T4" fmla="*/ 1121938666 w 55"/>
              <a:gd name="T5" fmla="*/ 0 h 46"/>
              <a:gd name="T6" fmla="*/ 2147483646 w 55"/>
              <a:gd name="T7" fmla="*/ 739849198 h 46"/>
              <a:gd name="T8" fmla="*/ 1121938666 w 55"/>
              <a:gd name="T9" fmla="*/ 1849623168 h 46"/>
              <a:gd name="T10" fmla="*/ 0 w 55"/>
              <a:gd name="T11" fmla="*/ 739849198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" h="4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18" y="0"/>
                  <a:pt x="27" y="0"/>
                </a:cubicBezTo>
                <a:cubicBezTo>
                  <a:pt x="45" y="0"/>
                  <a:pt x="54" y="9"/>
                  <a:pt x="54" y="18"/>
                </a:cubicBezTo>
                <a:cubicBezTo>
                  <a:pt x="54" y="36"/>
                  <a:pt x="45" y="45"/>
                  <a:pt x="27" y="45"/>
                </a:cubicBezTo>
                <a:cubicBezTo>
                  <a:pt x="18" y="45"/>
                  <a:pt x="0" y="36"/>
                  <a:pt x="0" y="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04">
            <a:extLst>
              <a:ext uri="{FF2B5EF4-FFF2-40B4-BE49-F238E27FC236}">
                <a16:creationId xmlns:a16="http://schemas.microsoft.com/office/drawing/2014/main" id="{E5C119A9-564F-5748-A1CA-0BF7A8CD7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033" y="4854184"/>
            <a:ext cx="210495" cy="70163"/>
          </a:xfrm>
          <a:custGeom>
            <a:avLst/>
            <a:gdLst>
              <a:gd name="T0" fmla="*/ 2147483646 w 227"/>
              <a:gd name="T1" fmla="*/ 2147483646 h 74"/>
              <a:gd name="T2" fmla="*/ 2147483646 w 227"/>
              <a:gd name="T3" fmla="*/ 2147483646 h 74"/>
              <a:gd name="T4" fmla="*/ 2147483646 w 227"/>
              <a:gd name="T5" fmla="*/ 2147483646 h 74"/>
              <a:gd name="T6" fmla="*/ 2147483646 w 227"/>
              <a:gd name="T7" fmla="*/ 2147483646 h 74"/>
              <a:gd name="T8" fmla="*/ 1633377165 w 227"/>
              <a:gd name="T9" fmla="*/ 2147483646 h 74"/>
              <a:gd name="T10" fmla="*/ 408344202 w 227"/>
              <a:gd name="T11" fmla="*/ 1746133297 h 74"/>
              <a:gd name="T12" fmla="*/ 1225032963 w 227"/>
              <a:gd name="T13" fmla="*/ 436500137 h 74"/>
              <a:gd name="T14" fmla="*/ 2147483646 w 227"/>
              <a:gd name="T15" fmla="*/ 0 h 74"/>
              <a:gd name="T16" fmla="*/ 2147483646 w 227"/>
              <a:gd name="T17" fmla="*/ 1309633159 h 74"/>
              <a:gd name="T18" fmla="*/ 2147483646 w 227"/>
              <a:gd name="T19" fmla="*/ 2147483646 h 74"/>
              <a:gd name="T20" fmla="*/ 2147483646 w 227"/>
              <a:gd name="T21" fmla="*/ 2147483646 h 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7" h="74">
                <a:moveTo>
                  <a:pt x="199" y="73"/>
                </a:moveTo>
                <a:lnTo>
                  <a:pt x="199" y="73"/>
                </a:lnTo>
                <a:cubicBezTo>
                  <a:pt x="199" y="73"/>
                  <a:pt x="199" y="73"/>
                  <a:pt x="190" y="73"/>
                </a:cubicBezTo>
                <a:cubicBezTo>
                  <a:pt x="163" y="63"/>
                  <a:pt x="136" y="54"/>
                  <a:pt x="108" y="45"/>
                </a:cubicBezTo>
                <a:cubicBezTo>
                  <a:pt x="90" y="45"/>
                  <a:pt x="54" y="45"/>
                  <a:pt x="36" y="54"/>
                </a:cubicBezTo>
                <a:cubicBezTo>
                  <a:pt x="18" y="54"/>
                  <a:pt x="9" y="45"/>
                  <a:pt x="9" y="36"/>
                </a:cubicBezTo>
                <a:cubicBezTo>
                  <a:pt x="0" y="18"/>
                  <a:pt x="9" y="9"/>
                  <a:pt x="27" y="9"/>
                </a:cubicBezTo>
                <a:cubicBezTo>
                  <a:pt x="45" y="0"/>
                  <a:pt x="90" y="0"/>
                  <a:pt x="108" y="0"/>
                </a:cubicBezTo>
                <a:cubicBezTo>
                  <a:pt x="145" y="9"/>
                  <a:pt x="172" y="9"/>
                  <a:pt x="208" y="27"/>
                </a:cubicBezTo>
                <a:cubicBezTo>
                  <a:pt x="217" y="27"/>
                  <a:pt x="226" y="36"/>
                  <a:pt x="226" y="54"/>
                </a:cubicBezTo>
                <a:cubicBezTo>
                  <a:pt x="217" y="63"/>
                  <a:pt x="208" y="73"/>
                  <a:pt x="199" y="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05">
            <a:extLst>
              <a:ext uri="{FF2B5EF4-FFF2-40B4-BE49-F238E27FC236}">
                <a16:creationId xmlns:a16="http://schemas.microsoft.com/office/drawing/2014/main" id="{B2705CB1-9E3B-524D-916D-4B9361795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033" y="4424942"/>
            <a:ext cx="305422" cy="305422"/>
          </a:xfrm>
          <a:custGeom>
            <a:avLst/>
            <a:gdLst>
              <a:gd name="T0" fmla="*/ 2147483646 w 327"/>
              <a:gd name="T1" fmla="*/ 2147483646 h 326"/>
              <a:gd name="T2" fmla="*/ 2147483646 w 327"/>
              <a:gd name="T3" fmla="*/ 2147483646 h 326"/>
              <a:gd name="T4" fmla="*/ 1251892635 w 327"/>
              <a:gd name="T5" fmla="*/ 2147483646 h 326"/>
              <a:gd name="T6" fmla="*/ 417254674 w 327"/>
              <a:gd name="T7" fmla="*/ 2147483646 h 326"/>
              <a:gd name="T8" fmla="*/ 2147483646 w 327"/>
              <a:gd name="T9" fmla="*/ 1263480381 h 326"/>
              <a:gd name="T10" fmla="*/ 2147483646 w 327"/>
              <a:gd name="T11" fmla="*/ 374369402 h 326"/>
              <a:gd name="T12" fmla="*/ 2147483646 w 327"/>
              <a:gd name="T13" fmla="*/ 2147483646 h 326"/>
              <a:gd name="T14" fmla="*/ 2147483646 w 327"/>
              <a:gd name="T15" fmla="*/ 2147483646 h 326"/>
              <a:gd name="T16" fmla="*/ 2147483646 w 327"/>
              <a:gd name="T17" fmla="*/ 2147483646 h 326"/>
              <a:gd name="T18" fmla="*/ 2147483646 w 327"/>
              <a:gd name="T19" fmla="*/ 2147483646 h 326"/>
              <a:gd name="T20" fmla="*/ 2147483646 w 327"/>
              <a:gd name="T21" fmla="*/ 1263480381 h 326"/>
              <a:gd name="T22" fmla="*/ 2147483646 w 327"/>
              <a:gd name="T23" fmla="*/ 1263480381 h 326"/>
              <a:gd name="T24" fmla="*/ 1251892635 w 327"/>
              <a:gd name="T25" fmla="*/ 2147483646 h 326"/>
              <a:gd name="T26" fmla="*/ 2147483646 w 327"/>
              <a:gd name="T27" fmla="*/ 2147483646 h 326"/>
              <a:gd name="T28" fmla="*/ 2147483646 w 327"/>
              <a:gd name="T29" fmla="*/ 2147483646 h 326"/>
              <a:gd name="T30" fmla="*/ 2147483646 w 327"/>
              <a:gd name="T31" fmla="*/ 1263480381 h 32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27" h="326">
                <a:moveTo>
                  <a:pt x="117" y="316"/>
                </a:moveTo>
                <a:lnTo>
                  <a:pt x="117" y="316"/>
                </a:lnTo>
                <a:cubicBezTo>
                  <a:pt x="81" y="298"/>
                  <a:pt x="45" y="280"/>
                  <a:pt x="27" y="244"/>
                </a:cubicBezTo>
                <a:cubicBezTo>
                  <a:pt x="0" y="208"/>
                  <a:pt x="0" y="162"/>
                  <a:pt x="9" y="126"/>
                </a:cubicBezTo>
                <a:cubicBezTo>
                  <a:pt x="18" y="81"/>
                  <a:pt x="45" y="45"/>
                  <a:pt x="81" y="27"/>
                </a:cubicBezTo>
                <a:cubicBezTo>
                  <a:pt x="117" y="8"/>
                  <a:pt x="163" y="0"/>
                  <a:pt x="199" y="8"/>
                </a:cubicBezTo>
                <a:cubicBezTo>
                  <a:pt x="244" y="17"/>
                  <a:pt x="271" y="45"/>
                  <a:pt x="298" y="81"/>
                </a:cubicBezTo>
                <a:cubicBezTo>
                  <a:pt x="317" y="117"/>
                  <a:pt x="326" y="162"/>
                  <a:pt x="308" y="199"/>
                </a:cubicBezTo>
                <a:cubicBezTo>
                  <a:pt x="298" y="244"/>
                  <a:pt x="271" y="280"/>
                  <a:pt x="235" y="298"/>
                </a:cubicBezTo>
                <a:cubicBezTo>
                  <a:pt x="199" y="316"/>
                  <a:pt x="163" y="325"/>
                  <a:pt x="117" y="316"/>
                </a:cubicBezTo>
                <a:close/>
                <a:moveTo>
                  <a:pt x="199" y="27"/>
                </a:moveTo>
                <a:lnTo>
                  <a:pt x="199" y="27"/>
                </a:lnTo>
                <a:cubicBezTo>
                  <a:pt x="117" y="8"/>
                  <a:pt x="45" y="54"/>
                  <a:pt x="27" y="126"/>
                </a:cubicBezTo>
                <a:cubicBezTo>
                  <a:pt x="9" y="199"/>
                  <a:pt x="54" y="271"/>
                  <a:pt x="127" y="298"/>
                </a:cubicBezTo>
                <a:cubicBezTo>
                  <a:pt x="199" y="316"/>
                  <a:pt x="271" y="271"/>
                  <a:pt x="289" y="199"/>
                </a:cubicBezTo>
                <a:cubicBezTo>
                  <a:pt x="308" y="126"/>
                  <a:pt x="271" y="45"/>
                  <a:pt x="199" y="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06">
            <a:extLst>
              <a:ext uri="{FF2B5EF4-FFF2-40B4-BE49-F238E27FC236}">
                <a16:creationId xmlns:a16="http://schemas.microsoft.com/office/drawing/2014/main" id="{BE70CD47-A4CA-C743-805F-C7DAE77D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797" y="4449706"/>
            <a:ext cx="247640" cy="255894"/>
          </a:xfrm>
          <a:custGeom>
            <a:avLst/>
            <a:gdLst>
              <a:gd name="T0" fmla="*/ 2147483646 w 263"/>
              <a:gd name="T1" fmla="*/ 2147483646 h 272"/>
              <a:gd name="T2" fmla="*/ 2147483646 w 263"/>
              <a:gd name="T3" fmla="*/ 2147483646 h 272"/>
              <a:gd name="T4" fmla="*/ 855065769 w 263"/>
              <a:gd name="T5" fmla="*/ 2147483646 h 272"/>
              <a:gd name="T6" fmla="*/ 2147483646 w 263"/>
              <a:gd name="T7" fmla="*/ 852813544 h 272"/>
              <a:gd name="T8" fmla="*/ 2147483646 w 263"/>
              <a:gd name="T9" fmla="*/ 2147483646 h 272"/>
              <a:gd name="T10" fmla="*/ 2147483646 w 263"/>
              <a:gd name="T11" fmla="*/ 2147483646 h 272"/>
              <a:gd name="T12" fmla="*/ 2147483646 w 263"/>
              <a:gd name="T13" fmla="*/ 1705758081 h 272"/>
              <a:gd name="T14" fmla="*/ 2147483646 w 263"/>
              <a:gd name="T15" fmla="*/ 1705758081 h 272"/>
              <a:gd name="T16" fmla="*/ 1710131176 w 263"/>
              <a:gd name="T17" fmla="*/ 2147483646 h 272"/>
              <a:gd name="T18" fmla="*/ 2147483646 w 263"/>
              <a:gd name="T19" fmla="*/ 2147483646 h 272"/>
              <a:gd name="T20" fmla="*/ 2147483646 w 263"/>
              <a:gd name="T21" fmla="*/ 2147483646 h 272"/>
              <a:gd name="T22" fmla="*/ 2147483646 w 263"/>
              <a:gd name="T23" fmla="*/ 1705758081 h 2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3" h="272">
                <a:moveTo>
                  <a:pt x="100" y="253"/>
                </a:moveTo>
                <a:lnTo>
                  <a:pt x="100" y="253"/>
                </a:lnTo>
                <a:cubicBezTo>
                  <a:pt x="36" y="235"/>
                  <a:pt x="0" y="172"/>
                  <a:pt x="18" y="108"/>
                </a:cubicBezTo>
                <a:cubicBezTo>
                  <a:pt x="36" y="45"/>
                  <a:pt x="100" y="0"/>
                  <a:pt x="163" y="18"/>
                </a:cubicBezTo>
                <a:cubicBezTo>
                  <a:pt x="226" y="36"/>
                  <a:pt x="262" y="99"/>
                  <a:pt x="244" y="163"/>
                </a:cubicBezTo>
                <a:cubicBezTo>
                  <a:pt x="235" y="226"/>
                  <a:pt x="163" y="271"/>
                  <a:pt x="100" y="253"/>
                </a:cubicBezTo>
                <a:close/>
                <a:moveTo>
                  <a:pt x="154" y="36"/>
                </a:moveTo>
                <a:lnTo>
                  <a:pt x="154" y="36"/>
                </a:lnTo>
                <a:cubicBezTo>
                  <a:pt x="109" y="27"/>
                  <a:pt x="45" y="54"/>
                  <a:pt x="36" y="108"/>
                </a:cubicBezTo>
                <a:cubicBezTo>
                  <a:pt x="18" y="163"/>
                  <a:pt x="54" y="217"/>
                  <a:pt x="109" y="235"/>
                </a:cubicBezTo>
                <a:cubicBezTo>
                  <a:pt x="163" y="244"/>
                  <a:pt x="217" y="217"/>
                  <a:pt x="226" y="163"/>
                </a:cubicBezTo>
                <a:cubicBezTo>
                  <a:pt x="244" y="108"/>
                  <a:pt x="208" y="54"/>
                  <a:pt x="154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07">
            <a:extLst>
              <a:ext uri="{FF2B5EF4-FFF2-40B4-BE49-F238E27FC236}">
                <a16:creationId xmlns:a16="http://schemas.microsoft.com/office/drawing/2014/main" id="{BCAC4E59-F7F0-FE44-A7C3-31ABAD8C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472" y="4523998"/>
            <a:ext cx="78418" cy="94927"/>
          </a:xfrm>
          <a:custGeom>
            <a:avLst/>
            <a:gdLst>
              <a:gd name="T0" fmla="*/ 1343688028 w 83"/>
              <a:gd name="T1" fmla="*/ 2147483646 h 101"/>
              <a:gd name="T2" fmla="*/ 1343688028 w 83"/>
              <a:gd name="T3" fmla="*/ 2147483646 h 101"/>
              <a:gd name="T4" fmla="*/ 479898134 w 83"/>
              <a:gd name="T5" fmla="*/ 2147483646 h 101"/>
              <a:gd name="T6" fmla="*/ 479898134 w 83"/>
              <a:gd name="T7" fmla="*/ 2147483646 h 101"/>
              <a:gd name="T8" fmla="*/ 479898134 w 83"/>
              <a:gd name="T9" fmla="*/ 2147483646 h 101"/>
              <a:gd name="T10" fmla="*/ 2147483646 w 83"/>
              <a:gd name="T11" fmla="*/ 2147483646 h 101"/>
              <a:gd name="T12" fmla="*/ 2147483646 w 83"/>
              <a:gd name="T13" fmla="*/ 2147483646 h 101"/>
              <a:gd name="T14" fmla="*/ 1775649296 w 83"/>
              <a:gd name="T15" fmla="*/ 2147483646 h 101"/>
              <a:gd name="T16" fmla="*/ 1343688028 w 83"/>
              <a:gd name="T17" fmla="*/ 2125997238 h 101"/>
              <a:gd name="T18" fmla="*/ 911859038 w 83"/>
              <a:gd name="T19" fmla="*/ 1275624444 h 101"/>
              <a:gd name="T20" fmla="*/ 1775649296 w 83"/>
              <a:gd name="T21" fmla="*/ 425251649 h 101"/>
              <a:gd name="T22" fmla="*/ 2147483646 w 83"/>
              <a:gd name="T23" fmla="*/ 850372795 h 101"/>
              <a:gd name="T24" fmla="*/ 2147483646 w 83"/>
              <a:gd name="T25" fmla="*/ 1275624444 h 101"/>
              <a:gd name="T26" fmla="*/ 2147483646 w 83"/>
              <a:gd name="T27" fmla="*/ 1275624444 h 101"/>
              <a:gd name="T28" fmla="*/ 1775649296 w 83"/>
              <a:gd name="T29" fmla="*/ 850372795 h 101"/>
              <a:gd name="T30" fmla="*/ 1343688028 w 83"/>
              <a:gd name="T31" fmla="*/ 1275624444 h 101"/>
              <a:gd name="T32" fmla="*/ 2147483646 w 83"/>
              <a:gd name="T33" fmla="*/ 2125997238 h 101"/>
              <a:gd name="T34" fmla="*/ 2147483646 w 83"/>
              <a:gd name="T35" fmla="*/ 2147483646 h 101"/>
              <a:gd name="T36" fmla="*/ 2147483646 w 83"/>
              <a:gd name="T37" fmla="*/ 2147483646 h 101"/>
              <a:gd name="T38" fmla="*/ 2147483646 w 83"/>
              <a:gd name="T39" fmla="*/ 2147483646 h 101"/>
              <a:gd name="T40" fmla="*/ 1343688028 w 83"/>
              <a:gd name="T41" fmla="*/ 2147483646 h 10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3" h="101">
                <a:moveTo>
                  <a:pt x="28" y="100"/>
                </a:moveTo>
                <a:lnTo>
                  <a:pt x="28" y="100"/>
                </a:lnTo>
                <a:cubicBezTo>
                  <a:pt x="19" y="100"/>
                  <a:pt x="10" y="91"/>
                  <a:pt x="10" y="91"/>
                </a:cubicBezTo>
                <a:cubicBezTo>
                  <a:pt x="0" y="91"/>
                  <a:pt x="0" y="82"/>
                  <a:pt x="10" y="82"/>
                </a:cubicBezTo>
                <a:cubicBezTo>
                  <a:pt x="28" y="91"/>
                  <a:pt x="37" y="91"/>
                  <a:pt x="46" y="91"/>
                </a:cubicBezTo>
                <a:cubicBezTo>
                  <a:pt x="55" y="91"/>
                  <a:pt x="55" y="82"/>
                  <a:pt x="55" y="82"/>
                </a:cubicBezTo>
                <a:cubicBezTo>
                  <a:pt x="55" y="73"/>
                  <a:pt x="46" y="64"/>
                  <a:pt x="37" y="54"/>
                </a:cubicBezTo>
                <a:lnTo>
                  <a:pt x="28" y="45"/>
                </a:lnTo>
                <a:cubicBezTo>
                  <a:pt x="19" y="36"/>
                  <a:pt x="19" y="27"/>
                  <a:pt x="19" y="27"/>
                </a:cubicBezTo>
                <a:cubicBezTo>
                  <a:pt x="19" y="18"/>
                  <a:pt x="28" y="9"/>
                  <a:pt x="37" y="9"/>
                </a:cubicBezTo>
                <a:cubicBezTo>
                  <a:pt x="46" y="0"/>
                  <a:pt x="64" y="9"/>
                  <a:pt x="82" y="18"/>
                </a:cubicBezTo>
                <a:cubicBezTo>
                  <a:pt x="82" y="18"/>
                  <a:pt x="82" y="18"/>
                  <a:pt x="82" y="27"/>
                </a:cubicBezTo>
                <a:lnTo>
                  <a:pt x="73" y="27"/>
                </a:lnTo>
                <a:cubicBezTo>
                  <a:pt x="64" y="18"/>
                  <a:pt x="46" y="18"/>
                  <a:pt x="37" y="18"/>
                </a:cubicBezTo>
                <a:cubicBezTo>
                  <a:pt x="37" y="18"/>
                  <a:pt x="28" y="18"/>
                  <a:pt x="28" y="27"/>
                </a:cubicBezTo>
                <a:cubicBezTo>
                  <a:pt x="28" y="36"/>
                  <a:pt x="37" y="45"/>
                  <a:pt x="46" y="45"/>
                </a:cubicBezTo>
                <a:cubicBezTo>
                  <a:pt x="55" y="54"/>
                  <a:pt x="55" y="54"/>
                  <a:pt x="64" y="64"/>
                </a:cubicBezTo>
                <a:cubicBezTo>
                  <a:pt x="64" y="73"/>
                  <a:pt x="64" y="73"/>
                  <a:pt x="64" y="82"/>
                </a:cubicBezTo>
                <a:cubicBezTo>
                  <a:pt x="64" y="91"/>
                  <a:pt x="55" y="100"/>
                  <a:pt x="46" y="100"/>
                </a:cubicBezTo>
                <a:cubicBezTo>
                  <a:pt x="46" y="100"/>
                  <a:pt x="37" y="100"/>
                  <a:pt x="28" y="1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08">
            <a:extLst>
              <a:ext uri="{FF2B5EF4-FFF2-40B4-BE49-F238E27FC236}">
                <a16:creationId xmlns:a16="http://schemas.microsoft.com/office/drawing/2014/main" id="{6CF06341-13C7-3D40-A9C6-508114D64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000" y="4507488"/>
            <a:ext cx="8255" cy="16509"/>
          </a:xfrm>
          <a:custGeom>
            <a:avLst/>
            <a:gdLst>
              <a:gd name="T0" fmla="*/ 0 w 10"/>
              <a:gd name="T1" fmla="*/ 671967361 h 19"/>
              <a:gd name="T2" fmla="*/ 0 w 10"/>
              <a:gd name="T3" fmla="*/ 671967361 h 19"/>
              <a:gd name="T4" fmla="*/ 0 w 10"/>
              <a:gd name="T5" fmla="*/ 335983513 h 19"/>
              <a:gd name="T6" fmla="*/ 0 w 10"/>
              <a:gd name="T7" fmla="*/ 0 h 19"/>
              <a:gd name="T8" fmla="*/ 288104263 w 10"/>
              <a:gd name="T9" fmla="*/ 0 h 19"/>
              <a:gd name="T10" fmla="*/ 288104263 w 10"/>
              <a:gd name="T11" fmla="*/ 335983513 h 19"/>
              <a:gd name="T12" fmla="*/ 288104263 w 10"/>
              <a:gd name="T13" fmla="*/ 671967361 h 19"/>
              <a:gd name="T14" fmla="*/ 0 w 10"/>
              <a:gd name="T15" fmla="*/ 67196736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9" y="0"/>
                  <a:pt x="9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0" y="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09">
            <a:extLst>
              <a:ext uri="{FF2B5EF4-FFF2-40B4-BE49-F238E27FC236}">
                <a16:creationId xmlns:a16="http://schemas.microsoft.com/office/drawing/2014/main" id="{D792007F-6E5B-534F-A80C-06FFCC987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981" y="4618925"/>
            <a:ext cx="16509" cy="24764"/>
          </a:xfrm>
          <a:custGeom>
            <a:avLst/>
            <a:gdLst>
              <a:gd name="T0" fmla="*/ 335983513 w 19"/>
              <a:gd name="T1" fmla="*/ 1062901554 h 28"/>
              <a:gd name="T2" fmla="*/ 335983513 w 19"/>
              <a:gd name="T3" fmla="*/ 1062901554 h 28"/>
              <a:gd name="T4" fmla="*/ 0 w 19"/>
              <a:gd name="T5" fmla="*/ 708562369 h 28"/>
              <a:gd name="T6" fmla="*/ 0 w 19"/>
              <a:gd name="T7" fmla="*/ 354339185 h 28"/>
              <a:gd name="T8" fmla="*/ 335983513 w 19"/>
              <a:gd name="T9" fmla="*/ 354339185 h 28"/>
              <a:gd name="T10" fmla="*/ 671967361 w 19"/>
              <a:gd name="T11" fmla="*/ 354339185 h 28"/>
              <a:gd name="T12" fmla="*/ 335983513 w 19"/>
              <a:gd name="T13" fmla="*/ 708562369 h 28"/>
              <a:gd name="T14" fmla="*/ 335983513 w 19"/>
              <a:gd name="T15" fmla="*/ 1062901554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9" y="9"/>
                  <a:pt x="9" y="0"/>
                  <a:pt x="9" y="9"/>
                </a:cubicBezTo>
                <a:lnTo>
                  <a:pt x="18" y="9"/>
                </a:ln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10">
            <a:extLst>
              <a:ext uri="{FF2B5EF4-FFF2-40B4-BE49-F238E27FC236}">
                <a16:creationId xmlns:a16="http://schemas.microsoft.com/office/drawing/2014/main" id="{8B2DEC54-4E46-1146-8916-DE792D1A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049" y="1882508"/>
            <a:ext cx="45399" cy="610844"/>
          </a:xfrm>
          <a:custGeom>
            <a:avLst/>
            <a:gdLst>
              <a:gd name="T0" fmla="*/ 974395947 w 47"/>
              <a:gd name="T1" fmla="*/ 2147483646 h 653"/>
              <a:gd name="T2" fmla="*/ 974395947 w 47"/>
              <a:gd name="T3" fmla="*/ 2147483646 h 653"/>
              <a:gd name="T4" fmla="*/ 974395947 w 47"/>
              <a:gd name="T5" fmla="*/ 2147483646 h 653"/>
              <a:gd name="T6" fmla="*/ 0 w 47"/>
              <a:gd name="T7" fmla="*/ 2147483646 h 653"/>
              <a:gd name="T8" fmla="*/ 0 w 47"/>
              <a:gd name="T9" fmla="*/ 838361687 h 653"/>
              <a:gd name="T10" fmla="*/ 1435988313 w 47"/>
              <a:gd name="T11" fmla="*/ 0 h 653"/>
              <a:gd name="T12" fmla="*/ 1435988313 w 47"/>
              <a:gd name="T13" fmla="*/ 0 h 653"/>
              <a:gd name="T14" fmla="*/ 2147483646 w 47"/>
              <a:gd name="T15" fmla="*/ 838361687 h 653"/>
              <a:gd name="T16" fmla="*/ 2147483646 w 47"/>
              <a:gd name="T17" fmla="*/ 2147483646 h 653"/>
              <a:gd name="T18" fmla="*/ 974395947 w 47"/>
              <a:gd name="T19" fmla="*/ 2147483646 h 6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" h="653">
                <a:moveTo>
                  <a:pt x="19" y="652"/>
                </a:moveTo>
                <a:lnTo>
                  <a:pt x="19" y="652"/>
                </a:lnTo>
                <a:cubicBezTo>
                  <a:pt x="10" y="652"/>
                  <a:pt x="0" y="633"/>
                  <a:pt x="0" y="62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28" y="0"/>
                </a:cubicBezTo>
                <a:cubicBezTo>
                  <a:pt x="37" y="0"/>
                  <a:pt x="46" y="9"/>
                  <a:pt x="46" y="18"/>
                </a:cubicBezTo>
                <a:cubicBezTo>
                  <a:pt x="46" y="624"/>
                  <a:pt x="46" y="624"/>
                  <a:pt x="46" y="624"/>
                </a:cubicBezTo>
                <a:cubicBezTo>
                  <a:pt x="46" y="633"/>
                  <a:pt x="37" y="652"/>
                  <a:pt x="19" y="6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11">
            <a:extLst>
              <a:ext uri="{FF2B5EF4-FFF2-40B4-BE49-F238E27FC236}">
                <a16:creationId xmlns:a16="http://schemas.microsoft.com/office/drawing/2014/main" id="{9B980E36-6592-C242-AD5B-1B45596D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049" y="2439696"/>
            <a:ext cx="610844" cy="53657"/>
          </a:xfrm>
          <a:custGeom>
            <a:avLst/>
            <a:gdLst>
              <a:gd name="T0" fmla="*/ 884965980 w 653"/>
              <a:gd name="T1" fmla="*/ 2147483646 h 56"/>
              <a:gd name="T2" fmla="*/ 884965980 w 653"/>
              <a:gd name="T3" fmla="*/ 2147483646 h 56"/>
              <a:gd name="T4" fmla="*/ 0 w 653"/>
              <a:gd name="T5" fmla="*/ 1351394667 h 56"/>
              <a:gd name="T6" fmla="*/ 884965980 w 653"/>
              <a:gd name="T7" fmla="*/ 0 h 56"/>
              <a:gd name="T8" fmla="*/ 2147483646 w 653"/>
              <a:gd name="T9" fmla="*/ 0 h 56"/>
              <a:gd name="T10" fmla="*/ 2147483646 w 653"/>
              <a:gd name="T11" fmla="*/ 1351394667 h 56"/>
              <a:gd name="T12" fmla="*/ 2147483646 w 653"/>
              <a:gd name="T13" fmla="*/ 2147483646 h 56"/>
              <a:gd name="T14" fmla="*/ 884965980 w 653"/>
              <a:gd name="T15" fmla="*/ 2147483646 h 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3" h="56">
                <a:moveTo>
                  <a:pt x="19" y="55"/>
                </a:moveTo>
                <a:lnTo>
                  <a:pt x="19" y="55"/>
                </a:lnTo>
                <a:cubicBezTo>
                  <a:pt x="10" y="55"/>
                  <a:pt x="0" y="36"/>
                  <a:pt x="0" y="27"/>
                </a:cubicBezTo>
                <a:cubicBezTo>
                  <a:pt x="0" y="18"/>
                  <a:pt x="10" y="0"/>
                  <a:pt x="19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34" y="0"/>
                  <a:pt x="652" y="18"/>
                  <a:pt x="652" y="27"/>
                </a:cubicBezTo>
                <a:cubicBezTo>
                  <a:pt x="652" y="36"/>
                  <a:pt x="634" y="55"/>
                  <a:pt x="625" y="55"/>
                </a:cubicBezTo>
                <a:lnTo>
                  <a:pt x="19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12">
            <a:extLst>
              <a:ext uri="{FF2B5EF4-FFF2-40B4-BE49-F238E27FC236}">
                <a16:creationId xmlns:a16="http://schemas.microsoft.com/office/drawing/2014/main" id="{4F8FC4CA-E79C-B644-96E0-85CDD00FE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486" y="2220949"/>
            <a:ext cx="160967" cy="272404"/>
          </a:xfrm>
          <a:custGeom>
            <a:avLst/>
            <a:gdLst>
              <a:gd name="T0" fmla="*/ 2147483646 w 173"/>
              <a:gd name="T1" fmla="*/ 2147483646 h 291"/>
              <a:gd name="T2" fmla="*/ 2147483646 w 173"/>
              <a:gd name="T3" fmla="*/ 2147483646 h 291"/>
              <a:gd name="T4" fmla="*/ 1237609019 w 173"/>
              <a:gd name="T5" fmla="*/ 2147483646 h 291"/>
              <a:gd name="T6" fmla="*/ 0 w 173"/>
              <a:gd name="T7" fmla="*/ 2147483646 h 291"/>
              <a:gd name="T8" fmla="*/ 0 w 173"/>
              <a:gd name="T9" fmla="*/ 1260202376 h 291"/>
              <a:gd name="T10" fmla="*/ 1237609019 w 173"/>
              <a:gd name="T11" fmla="*/ 0 h 291"/>
              <a:gd name="T12" fmla="*/ 2147483646 w 173"/>
              <a:gd name="T13" fmla="*/ 0 h 291"/>
              <a:gd name="T14" fmla="*/ 2147483646 w 173"/>
              <a:gd name="T15" fmla="*/ 1260202376 h 291"/>
              <a:gd name="T16" fmla="*/ 2147483646 w 173"/>
              <a:gd name="T17" fmla="*/ 2147483646 h 291"/>
              <a:gd name="T18" fmla="*/ 2147483646 w 173"/>
              <a:gd name="T19" fmla="*/ 2147483646 h 291"/>
              <a:gd name="T20" fmla="*/ 2108405343 w 173"/>
              <a:gd name="T21" fmla="*/ 2147483646 h 291"/>
              <a:gd name="T22" fmla="*/ 2108405343 w 173"/>
              <a:gd name="T23" fmla="*/ 2147483646 h 291"/>
              <a:gd name="T24" fmla="*/ 2147483646 w 173"/>
              <a:gd name="T25" fmla="*/ 2147483646 h 291"/>
              <a:gd name="T26" fmla="*/ 2147483646 w 173"/>
              <a:gd name="T27" fmla="*/ 2100380499 h 291"/>
              <a:gd name="T28" fmla="*/ 2108405343 w 173"/>
              <a:gd name="T29" fmla="*/ 2100380499 h 291"/>
              <a:gd name="T30" fmla="*/ 2108405343 w 173"/>
              <a:gd name="T31" fmla="*/ 2147483646 h 2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" h="291">
                <a:moveTo>
                  <a:pt x="145" y="290"/>
                </a:moveTo>
                <a:lnTo>
                  <a:pt x="145" y="290"/>
                </a:lnTo>
                <a:cubicBezTo>
                  <a:pt x="27" y="290"/>
                  <a:pt x="27" y="290"/>
                  <a:pt x="27" y="290"/>
                </a:cubicBezTo>
                <a:cubicBezTo>
                  <a:pt x="9" y="290"/>
                  <a:pt x="0" y="271"/>
                  <a:pt x="0" y="2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72" y="9"/>
                  <a:pt x="172" y="27"/>
                </a:cubicBezTo>
                <a:cubicBezTo>
                  <a:pt x="172" y="262"/>
                  <a:pt x="172" y="262"/>
                  <a:pt x="172" y="262"/>
                </a:cubicBezTo>
                <a:cubicBezTo>
                  <a:pt x="172" y="271"/>
                  <a:pt x="154" y="290"/>
                  <a:pt x="145" y="290"/>
                </a:cubicBezTo>
                <a:close/>
                <a:moveTo>
                  <a:pt x="46" y="235"/>
                </a:moveTo>
                <a:lnTo>
                  <a:pt x="46" y="235"/>
                </a:lnTo>
                <a:cubicBezTo>
                  <a:pt x="118" y="235"/>
                  <a:pt x="118" y="235"/>
                  <a:pt x="118" y="235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46" y="45"/>
                  <a:pt x="46" y="45"/>
                  <a:pt x="46" y="45"/>
                </a:cubicBezTo>
                <a:lnTo>
                  <a:pt x="46" y="2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13">
            <a:extLst>
              <a:ext uri="{FF2B5EF4-FFF2-40B4-BE49-F238E27FC236}">
                <a16:creationId xmlns:a16="http://schemas.microsoft.com/office/drawing/2014/main" id="{4DC7827D-606B-D54E-BB19-9C0F2B2D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797" y="2101255"/>
            <a:ext cx="160967" cy="392097"/>
          </a:xfrm>
          <a:custGeom>
            <a:avLst/>
            <a:gdLst>
              <a:gd name="T0" fmla="*/ 2147483646 w 173"/>
              <a:gd name="T1" fmla="*/ 2147483646 h 418"/>
              <a:gd name="T2" fmla="*/ 2147483646 w 173"/>
              <a:gd name="T3" fmla="*/ 2147483646 h 418"/>
              <a:gd name="T4" fmla="*/ 1237609019 w 173"/>
              <a:gd name="T5" fmla="*/ 2147483646 h 418"/>
              <a:gd name="T6" fmla="*/ 0 w 173"/>
              <a:gd name="T7" fmla="*/ 2147483646 h 418"/>
              <a:gd name="T8" fmla="*/ 0 w 173"/>
              <a:gd name="T9" fmla="*/ 1268157292 h 418"/>
              <a:gd name="T10" fmla="*/ 1237609019 w 173"/>
              <a:gd name="T11" fmla="*/ 0 h 418"/>
              <a:gd name="T12" fmla="*/ 2147483646 w 173"/>
              <a:gd name="T13" fmla="*/ 0 h 418"/>
              <a:gd name="T14" fmla="*/ 2147483646 w 173"/>
              <a:gd name="T15" fmla="*/ 1268157292 h 418"/>
              <a:gd name="T16" fmla="*/ 2147483646 w 173"/>
              <a:gd name="T17" fmla="*/ 2147483646 h 418"/>
              <a:gd name="T18" fmla="*/ 2147483646 w 173"/>
              <a:gd name="T19" fmla="*/ 2147483646 h 418"/>
              <a:gd name="T20" fmla="*/ 2147483646 w 173"/>
              <a:gd name="T21" fmla="*/ 2147483646 h 418"/>
              <a:gd name="T22" fmla="*/ 2147483646 w 173"/>
              <a:gd name="T23" fmla="*/ 2147483646 h 418"/>
              <a:gd name="T24" fmla="*/ 2147483646 w 173"/>
              <a:gd name="T25" fmla="*/ 2147483646 h 418"/>
              <a:gd name="T26" fmla="*/ 2147483646 w 173"/>
              <a:gd name="T27" fmla="*/ 2147483646 h 418"/>
              <a:gd name="T28" fmla="*/ 2147483646 w 173"/>
              <a:gd name="T29" fmla="*/ 2147483646 h 418"/>
              <a:gd name="T30" fmla="*/ 2147483646 w 173"/>
              <a:gd name="T31" fmla="*/ 2147483646 h 4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3" h="418">
                <a:moveTo>
                  <a:pt x="145" y="417"/>
                </a:moveTo>
                <a:lnTo>
                  <a:pt x="145" y="417"/>
                </a:lnTo>
                <a:cubicBezTo>
                  <a:pt x="27" y="417"/>
                  <a:pt x="27" y="417"/>
                  <a:pt x="27" y="417"/>
                </a:cubicBezTo>
                <a:cubicBezTo>
                  <a:pt x="18" y="417"/>
                  <a:pt x="0" y="398"/>
                  <a:pt x="0" y="38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72" y="18"/>
                  <a:pt x="172" y="27"/>
                </a:cubicBezTo>
                <a:cubicBezTo>
                  <a:pt x="172" y="389"/>
                  <a:pt x="172" y="389"/>
                  <a:pt x="172" y="389"/>
                </a:cubicBezTo>
                <a:cubicBezTo>
                  <a:pt x="172" y="398"/>
                  <a:pt x="163" y="417"/>
                  <a:pt x="145" y="417"/>
                </a:cubicBezTo>
                <a:close/>
                <a:moveTo>
                  <a:pt x="54" y="362"/>
                </a:moveTo>
                <a:lnTo>
                  <a:pt x="54" y="362"/>
                </a:lnTo>
                <a:cubicBezTo>
                  <a:pt x="127" y="362"/>
                  <a:pt x="127" y="362"/>
                  <a:pt x="127" y="362"/>
                </a:cubicBezTo>
                <a:cubicBezTo>
                  <a:pt x="127" y="55"/>
                  <a:pt x="127" y="55"/>
                  <a:pt x="127" y="55"/>
                </a:cubicBezTo>
                <a:cubicBezTo>
                  <a:pt x="54" y="55"/>
                  <a:pt x="54" y="55"/>
                  <a:pt x="54" y="55"/>
                </a:cubicBezTo>
                <a:lnTo>
                  <a:pt x="54" y="3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14">
            <a:extLst>
              <a:ext uri="{FF2B5EF4-FFF2-40B4-BE49-F238E27FC236}">
                <a16:creationId xmlns:a16="http://schemas.microsoft.com/office/drawing/2014/main" id="{BF85133C-1961-104A-B1E2-329B55B1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490" y="2146657"/>
            <a:ext cx="152710" cy="346695"/>
          </a:xfrm>
          <a:custGeom>
            <a:avLst/>
            <a:gdLst>
              <a:gd name="T0" fmla="*/ 2147483646 w 164"/>
              <a:gd name="T1" fmla="*/ 2147483646 h 372"/>
              <a:gd name="T2" fmla="*/ 2147483646 w 164"/>
              <a:gd name="T3" fmla="*/ 2147483646 h 372"/>
              <a:gd name="T4" fmla="*/ 826977205 w 164"/>
              <a:gd name="T5" fmla="*/ 2147483646 h 372"/>
              <a:gd name="T6" fmla="*/ 0 w 164"/>
              <a:gd name="T7" fmla="*/ 2147483646 h 372"/>
              <a:gd name="T8" fmla="*/ 0 w 164"/>
              <a:gd name="T9" fmla="*/ 1243742904 h 372"/>
              <a:gd name="T10" fmla="*/ 826977205 w 164"/>
              <a:gd name="T11" fmla="*/ 0 h 372"/>
              <a:gd name="T12" fmla="*/ 2147483646 w 164"/>
              <a:gd name="T13" fmla="*/ 0 h 372"/>
              <a:gd name="T14" fmla="*/ 2147483646 w 164"/>
              <a:gd name="T15" fmla="*/ 1243742904 h 372"/>
              <a:gd name="T16" fmla="*/ 2147483646 w 164"/>
              <a:gd name="T17" fmla="*/ 2147483646 h 372"/>
              <a:gd name="T18" fmla="*/ 2147483646 w 164"/>
              <a:gd name="T19" fmla="*/ 2147483646 h 372"/>
              <a:gd name="T20" fmla="*/ 2067378724 w 164"/>
              <a:gd name="T21" fmla="*/ 2147483646 h 372"/>
              <a:gd name="T22" fmla="*/ 2067378724 w 164"/>
              <a:gd name="T23" fmla="*/ 2147483646 h 372"/>
              <a:gd name="T24" fmla="*/ 2147483646 w 164"/>
              <a:gd name="T25" fmla="*/ 2147483646 h 372"/>
              <a:gd name="T26" fmla="*/ 2147483646 w 164"/>
              <a:gd name="T27" fmla="*/ 2072819285 h 372"/>
              <a:gd name="T28" fmla="*/ 2067378724 w 164"/>
              <a:gd name="T29" fmla="*/ 2072819285 h 372"/>
              <a:gd name="T30" fmla="*/ 2067378724 w 164"/>
              <a:gd name="T31" fmla="*/ 2147483646 h 37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64" h="372">
                <a:moveTo>
                  <a:pt x="144" y="371"/>
                </a:moveTo>
                <a:lnTo>
                  <a:pt x="144" y="371"/>
                </a:lnTo>
                <a:cubicBezTo>
                  <a:pt x="18" y="371"/>
                  <a:pt x="18" y="371"/>
                  <a:pt x="18" y="371"/>
                </a:cubicBezTo>
                <a:cubicBezTo>
                  <a:pt x="9" y="371"/>
                  <a:pt x="0" y="352"/>
                  <a:pt x="0" y="3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4" y="0"/>
                  <a:pt x="163" y="9"/>
                  <a:pt x="163" y="27"/>
                </a:cubicBezTo>
                <a:cubicBezTo>
                  <a:pt x="163" y="343"/>
                  <a:pt x="163" y="343"/>
                  <a:pt x="163" y="343"/>
                </a:cubicBezTo>
                <a:cubicBezTo>
                  <a:pt x="163" y="352"/>
                  <a:pt x="154" y="371"/>
                  <a:pt x="144" y="371"/>
                </a:cubicBezTo>
                <a:close/>
                <a:moveTo>
                  <a:pt x="45" y="316"/>
                </a:moveTo>
                <a:lnTo>
                  <a:pt x="45" y="316"/>
                </a:lnTo>
                <a:cubicBezTo>
                  <a:pt x="117" y="316"/>
                  <a:pt x="117" y="316"/>
                  <a:pt x="117" y="316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3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15">
            <a:extLst>
              <a:ext uri="{FF2B5EF4-FFF2-40B4-BE49-F238E27FC236}">
                <a16:creationId xmlns:a16="http://schemas.microsoft.com/office/drawing/2014/main" id="{5A4D9874-6F72-0040-A385-8FE42959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014" y="1890763"/>
            <a:ext cx="441625" cy="210492"/>
          </a:xfrm>
          <a:custGeom>
            <a:avLst/>
            <a:gdLst>
              <a:gd name="T0" fmla="*/ 844372744 w 471"/>
              <a:gd name="T1" fmla="*/ 2147483646 h 227"/>
              <a:gd name="T2" fmla="*/ 844372744 w 471"/>
              <a:gd name="T3" fmla="*/ 2147483646 h 227"/>
              <a:gd name="T4" fmla="*/ 422186372 w 471"/>
              <a:gd name="T5" fmla="*/ 2147483646 h 227"/>
              <a:gd name="T6" fmla="*/ 422186372 w 471"/>
              <a:gd name="T7" fmla="*/ 2147483646 h 227"/>
              <a:gd name="T8" fmla="*/ 2147483646 w 471"/>
              <a:gd name="T9" fmla="*/ 2147483646 h 227"/>
              <a:gd name="T10" fmla="*/ 2147483646 w 471"/>
              <a:gd name="T11" fmla="*/ 2147483646 h 227"/>
              <a:gd name="T12" fmla="*/ 2147483646 w 471"/>
              <a:gd name="T13" fmla="*/ 2147483646 h 227"/>
              <a:gd name="T14" fmla="*/ 2147483646 w 471"/>
              <a:gd name="T15" fmla="*/ 0 h 227"/>
              <a:gd name="T16" fmla="*/ 2147483646 w 471"/>
              <a:gd name="T17" fmla="*/ 0 h 227"/>
              <a:gd name="T18" fmla="*/ 2147483646 w 471"/>
              <a:gd name="T19" fmla="*/ 1225002496 h 227"/>
              <a:gd name="T20" fmla="*/ 2147483646 w 471"/>
              <a:gd name="T21" fmla="*/ 2147483646 h 227"/>
              <a:gd name="T22" fmla="*/ 2147483646 w 471"/>
              <a:gd name="T23" fmla="*/ 2147483646 h 227"/>
              <a:gd name="T24" fmla="*/ 2147483646 w 471"/>
              <a:gd name="T25" fmla="*/ 2147483646 h 227"/>
              <a:gd name="T26" fmla="*/ 2147483646 w 471"/>
              <a:gd name="T27" fmla="*/ 2147483646 h 227"/>
              <a:gd name="T28" fmla="*/ 1266429284 w 471"/>
              <a:gd name="T29" fmla="*/ 2147483646 h 227"/>
              <a:gd name="T30" fmla="*/ 844372744 w 471"/>
              <a:gd name="T31" fmla="*/ 2147483646 h 22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1" h="227">
                <a:moveTo>
                  <a:pt x="18" y="226"/>
                </a:moveTo>
                <a:lnTo>
                  <a:pt x="18" y="226"/>
                </a:lnTo>
                <a:cubicBezTo>
                  <a:pt x="18" y="226"/>
                  <a:pt x="9" y="226"/>
                  <a:pt x="9" y="217"/>
                </a:cubicBezTo>
                <a:cubicBezTo>
                  <a:pt x="0" y="217"/>
                  <a:pt x="0" y="199"/>
                  <a:pt x="9" y="199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44" y="72"/>
                  <a:pt x="153" y="72"/>
                  <a:pt x="163" y="72"/>
                </a:cubicBezTo>
                <a:cubicBezTo>
                  <a:pt x="280" y="190"/>
                  <a:pt x="280" y="190"/>
                  <a:pt x="280" y="190"/>
                </a:cubicBezTo>
                <a:cubicBezTo>
                  <a:pt x="443" y="0"/>
                  <a:pt x="443" y="0"/>
                  <a:pt x="443" y="0"/>
                </a:cubicBezTo>
                <a:cubicBezTo>
                  <a:pt x="443" y="0"/>
                  <a:pt x="452" y="0"/>
                  <a:pt x="461" y="0"/>
                </a:cubicBezTo>
                <a:cubicBezTo>
                  <a:pt x="470" y="9"/>
                  <a:pt x="470" y="18"/>
                  <a:pt x="461" y="27"/>
                </a:cubicBezTo>
                <a:cubicBezTo>
                  <a:pt x="289" y="217"/>
                  <a:pt x="289" y="217"/>
                  <a:pt x="289" y="217"/>
                </a:cubicBezTo>
                <a:lnTo>
                  <a:pt x="280" y="226"/>
                </a:lnTo>
                <a:cubicBezTo>
                  <a:pt x="280" y="226"/>
                  <a:pt x="271" y="226"/>
                  <a:pt x="271" y="217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27" y="226"/>
                  <a:pt x="27" y="226"/>
                  <a:pt x="18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16">
            <a:extLst>
              <a:ext uri="{FF2B5EF4-FFF2-40B4-BE49-F238E27FC236}">
                <a16:creationId xmlns:a16="http://schemas.microsoft.com/office/drawing/2014/main" id="{C26AC4EA-64BE-6E44-89A7-289CB303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621" y="1882508"/>
            <a:ext cx="33019" cy="119691"/>
          </a:xfrm>
          <a:custGeom>
            <a:avLst/>
            <a:gdLst>
              <a:gd name="T0" fmla="*/ 1091917854 w 37"/>
              <a:gd name="T1" fmla="*/ 2147483646 h 127"/>
              <a:gd name="T2" fmla="*/ 1091917854 w 37"/>
              <a:gd name="T3" fmla="*/ 2147483646 h 127"/>
              <a:gd name="T4" fmla="*/ 363933259 w 37"/>
              <a:gd name="T5" fmla="*/ 2147483646 h 127"/>
              <a:gd name="T6" fmla="*/ 0 w 37"/>
              <a:gd name="T7" fmla="*/ 857407225 h 127"/>
              <a:gd name="T8" fmla="*/ 727866862 w 37"/>
              <a:gd name="T9" fmla="*/ 428637820 h 127"/>
              <a:gd name="T10" fmla="*/ 1091917854 w 37"/>
              <a:gd name="T11" fmla="*/ 857407225 h 127"/>
              <a:gd name="T12" fmla="*/ 1455851457 w 37"/>
              <a:gd name="T13" fmla="*/ 2147483646 h 127"/>
              <a:gd name="T14" fmla="*/ 1091917854 w 37"/>
              <a:gd name="T15" fmla="*/ 2147483646 h 1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127">
                <a:moveTo>
                  <a:pt x="27" y="126"/>
                </a:moveTo>
                <a:lnTo>
                  <a:pt x="27" y="126"/>
                </a:lnTo>
                <a:cubicBezTo>
                  <a:pt x="18" y="126"/>
                  <a:pt x="9" y="117"/>
                  <a:pt x="9" y="10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9"/>
                  <a:pt x="18" y="9"/>
                </a:cubicBezTo>
                <a:cubicBezTo>
                  <a:pt x="27" y="0"/>
                  <a:pt x="27" y="9"/>
                  <a:pt x="27" y="18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36" y="117"/>
                  <a:pt x="36" y="126"/>
                  <a:pt x="27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17">
            <a:extLst>
              <a:ext uri="{FF2B5EF4-FFF2-40B4-BE49-F238E27FC236}">
                <a16:creationId xmlns:a16="http://schemas.microsoft.com/office/drawing/2014/main" id="{2FE54EFC-3BD0-E742-A83C-4827AF433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945" y="1882508"/>
            <a:ext cx="111439" cy="41273"/>
          </a:xfrm>
          <a:custGeom>
            <a:avLst/>
            <a:gdLst>
              <a:gd name="T0" fmla="*/ 862672725 w 118"/>
              <a:gd name="T1" fmla="*/ 1849623168 h 46"/>
              <a:gd name="T2" fmla="*/ 862672725 w 118"/>
              <a:gd name="T3" fmla="*/ 1849623168 h 46"/>
              <a:gd name="T4" fmla="*/ 0 w 118"/>
              <a:gd name="T5" fmla="*/ 1109773970 h 46"/>
              <a:gd name="T6" fmla="*/ 862672725 w 118"/>
              <a:gd name="T7" fmla="*/ 369924772 h 46"/>
              <a:gd name="T8" fmla="*/ 2147483646 w 118"/>
              <a:gd name="T9" fmla="*/ 369924772 h 46"/>
              <a:gd name="T10" fmla="*/ 2147483646 w 118"/>
              <a:gd name="T11" fmla="*/ 739849198 h 46"/>
              <a:gd name="T12" fmla="*/ 2147483646 w 118"/>
              <a:gd name="T13" fmla="*/ 1479698397 h 46"/>
              <a:gd name="T14" fmla="*/ 862672725 w 118"/>
              <a:gd name="T15" fmla="*/ 184962316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9" y="9"/>
                  <a:pt x="18" y="9"/>
                </a:cubicBezTo>
                <a:cubicBezTo>
                  <a:pt x="108" y="9"/>
                  <a:pt x="108" y="9"/>
                  <a:pt x="108" y="9"/>
                </a:cubicBezTo>
                <a:cubicBezTo>
                  <a:pt x="117" y="0"/>
                  <a:pt x="117" y="9"/>
                  <a:pt x="117" y="18"/>
                </a:cubicBezTo>
                <a:cubicBezTo>
                  <a:pt x="117" y="27"/>
                  <a:pt x="117" y="36"/>
                  <a:pt x="108" y="36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18">
            <a:extLst>
              <a:ext uri="{FF2B5EF4-FFF2-40B4-BE49-F238E27FC236}">
                <a16:creationId xmlns:a16="http://schemas.microsoft.com/office/drawing/2014/main" id="{6DDAC7C4-E4C6-6641-A241-BE8F7FBA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151" y="8539886"/>
            <a:ext cx="239385" cy="846103"/>
          </a:xfrm>
          <a:custGeom>
            <a:avLst/>
            <a:gdLst>
              <a:gd name="T0" fmla="*/ 2147483646 w 255"/>
              <a:gd name="T1" fmla="*/ 2147483646 h 906"/>
              <a:gd name="T2" fmla="*/ 2147483646 w 255"/>
              <a:gd name="T3" fmla="*/ 2147483646 h 906"/>
              <a:gd name="T4" fmla="*/ 894390552 w 255"/>
              <a:gd name="T5" fmla="*/ 2147483646 h 906"/>
              <a:gd name="T6" fmla="*/ 0 w 255"/>
              <a:gd name="T7" fmla="*/ 2147483646 h 906"/>
              <a:gd name="T8" fmla="*/ 0 w 255"/>
              <a:gd name="T9" fmla="*/ 834287612 h 906"/>
              <a:gd name="T10" fmla="*/ 894390552 w 255"/>
              <a:gd name="T11" fmla="*/ 0 h 906"/>
              <a:gd name="T12" fmla="*/ 2147483646 w 255"/>
              <a:gd name="T13" fmla="*/ 0 h 906"/>
              <a:gd name="T14" fmla="*/ 2147483646 w 255"/>
              <a:gd name="T15" fmla="*/ 834287612 h 906"/>
              <a:gd name="T16" fmla="*/ 2147483646 w 255"/>
              <a:gd name="T17" fmla="*/ 2147483646 h 906"/>
              <a:gd name="T18" fmla="*/ 2147483646 w 255"/>
              <a:gd name="T19" fmla="*/ 2147483646 h 906"/>
              <a:gd name="T20" fmla="*/ 2147483646 w 255"/>
              <a:gd name="T21" fmla="*/ 2147483646 h 906"/>
              <a:gd name="T22" fmla="*/ 2147483646 w 255"/>
              <a:gd name="T23" fmla="*/ 2147483646 h 906"/>
              <a:gd name="T24" fmla="*/ 2147483646 w 255"/>
              <a:gd name="T25" fmla="*/ 2147483646 h 906"/>
              <a:gd name="T26" fmla="*/ 2147483646 w 255"/>
              <a:gd name="T27" fmla="*/ 1668446271 h 906"/>
              <a:gd name="T28" fmla="*/ 2147483646 w 255"/>
              <a:gd name="T29" fmla="*/ 1668446271 h 906"/>
              <a:gd name="T30" fmla="*/ 2147483646 w 255"/>
              <a:gd name="T31" fmla="*/ 2147483646 h 9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55" h="906">
                <a:moveTo>
                  <a:pt x="236" y="905"/>
                </a:moveTo>
                <a:lnTo>
                  <a:pt x="236" y="905"/>
                </a:lnTo>
                <a:cubicBezTo>
                  <a:pt x="19" y="905"/>
                  <a:pt x="19" y="905"/>
                  <a:pt x="19" y="905"/>
                </a:cubicBezTo>
                <a:cubicBezTo>
                  <a:pt x="9" y="905"/>
                  <a:pt x="0" y="896"/>
                  <a:pt x="0" y="88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45" y="0"/>
                  <a:pt x="254" y="9"/>
                  <a:pt x="254" y="18"/>
                </a:cubicBezTo>
                <a:cubicBezTo>
                  <a:pt x="254" y="887"/>
                  <a:pt x="254" y="887"/>
                  <a:pt x="254" y="887"/>
                </a:cubicBezTo>
                <a:cubicBezTo>
                  <a:pt x="254" y="896"/>
                  <a:pt x="245" y="905"/>
                  <a:pt x="236" y="905"/>
                </a:cubicBezTo>
                <a:close/>
                <a:moveTo>
                  <a:pt x="46" y="860"/>
                </a:moveTo>
                <a:lnTo>
                  <a:pt x="46" y="860"/>
                </a:lnTo>
                <a:cubicBezTo>
                  <a:pt x="218" y="860"/>
                  <a:pt x="218" y="860"/>
                  <a:pt x="218" y="860"/>
                </a:cubicBezTo>
                <a:cubicBezTo>
                  <a:pt x="218" y="36"/>
                  <a:pt x="218" y="36"/>
                  <a:pt x="218" y="36"/>
                </a:cubicBezTo>
                <a:cubicBezTo>
                  <a:pt x="46" y="36"/>
                  <a:pt x="46" y="36"/>
                  <a:pt x="46" y="36"/>
                </a:cubicBezTo>
                <a:lnTo>
                  <a:pt x="46" y="8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19">
            <a:extLst>
              <a:ext uri="{FF2B5EF4-FFF2-40B4-BE49-F238E27FC236}">
                <a16:creationId xmlns:a16="http://schemas.microsoft.com/office/drawing/2014/main" id="{88C389CF-35E9-1244-A856-E4C599C78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805" y="8643070"/>
            <a:ext cx="136203" cy="136200"/>
          </a:xfrm>
          <a:custGeom>
            <a:avLst/>
            <a:gdLst>
              <a:gd name="T0" fmla="*/ 2147483646 w 146"/>
              <a:gd name="T1" fmla="*/ 2147483646 h 146"/>
              <a:gd name="T2" fmla="*/ 2147483646 w 146"/>
              <a:gd name="T3" fmla="*/ 2147483646 h 146"/>
              <a:gd name="T4" fmla="*/ 0 w 146"/>
              <a:gd name="T5" fmla="*/ 2147483646 h 146"/>
              <a:gd name="T6" fmla="*/ 2147483646 w 146"/>
              <a:gd name="T7" fmla="*/ 0 h 146"/>
              <a:gd name="T8" fmla="*/ 2147483646 w 146"/>
              <a:gd name="T9" fmla="*/ 2147483646 h 146"/>
              <a:gd name="T10" fmla="*/ 2147483646 w 146"/>
              <a:gd name="T11" fmla="*/ 2147483646 h 146"/>
              <a:gd name="T12" fmla="*/ 2147483646 w 146"/>
              <a:gd name="T13" fmla="*/ 2124990028 h 146"/>
              <a:gd name="T14" fmla="*/ 2147483646 w 146"/>
              <a:gd name="T15" fmla="*/ 2124990028 h 146"/>
              <a:gd name="T16" fmla="*/ 1663233600 w 146"/>
              <a:gd name="T17" fmla="*/ 2147483646 h 146"/>
              <a:gd name="T18" fmla="*/ 2147483646 w 146"/>
              <a:gd name="T19" fmla="*/ 2147483646 h 146"/>
              <a:gd name="T20" fmla="*/ 2147483646 w 146"/>
              <a:gd name="T21" fmla="*/ 2147483646 h 146"/>
              <a:gd name="T22" fmla="*/ 2147483646 w 146"/>
              <a:gd name="T23" fmla="*/ 2124990028 h 1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6" h="146">
                <a:moveTo>
                  <a:pt x="72" y="145"/>
                </a:moveTo>
                <a:lnTo>
                  <a:pt x="72" y="145"/>
                </a:lnTo>
                <a:cubicBezTo>
                  <a:pt x="36" y="145"/>
                  <a:pt x="0" y="118"/>
                  <a:pt x="0" y="73"/>
                </a:cubicBezTo>
                <a:cubicBezTo>
                  <a:pt x="0" y="36"/>
                  <a:pt x="36" y="0"/>
                  <a:pt x="72" y="0"/>
                </a:cubicBezTo>
                <a:cubicBezTo>
                  <a:pt x="118" y="0"/>
                  <a:pt x="145" y="36"/>
                  <a:pt x="145" y="73"/>
                </a:cubicBezTo>
                <a:cubicBezTo>
                  <a:pt x="145" y="118"/>
                  <a:pt x="118" y="145"/>
                  <a:pt x="72" y="145"/>
                </a:cubicBezTo>
                <a:close/>
                <a:moveTo>
                  <a:pt x="72" y="46"/>
                </a:moveTo>
                <a:lnTo>
                  <a:pt x="72" y="46"/>
                </a:lnTo>
                <a:cubicBezTo>
                  <a:pt x="54" y="46"/>
                  <a:pt x="36" y="55"/>
                  <a:pt x="36" y="73"/>
                </a:cubicBezTo>
                <a:cubicBezTo>
                  <a:pt x="36" y="91"/>
                  <a:pt x="54" y="109"/>
                  <a:pt x="72" y="109"/>
                </a:cubicBezTo>
                <a:cubicBezTo>
                  <a:pt x="90" y="109"/>
                  <a:pt x="109" y="91"/>
                  <a:pt x="109" y="73"/>
                </a:cubicBezTo>
                <a:cubicBezTo>
                  <a:pt x="109" y="55"/>
                  <a:pt x="90" y="46"/>
                  <a:pt x="72" y="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20">
            <a:extLst>
              <a:ext uri="{FF2B5EF4-FFF2-40B4-BE49-F238E27FC236}">
                <a16:creationId xmlns:a16="http://schemas.microsoft.com/office/drawing/2014/main" id="{A5923005-1010-0A4F-864F-7CED3F678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060" y="8837053"/>
            <a:ext cx="119694" cy="499408"/>
          </a:xfrm>
          <a:custGeom>
            <a:avLst/>
            <a:gdLst>
              <a:gd name="T0" fmla="*/ 2147483646 w 127"/>
              <a:gd name="T1" fmla="*/ 2147483646 h 535"/>
              <a:gd name="T2" fmla="*/ 2147483646 w 127"/>
              <a:gd name="T3" fmla="*/ 2147483646 h 535"/>
              <a:gd name="T4" fmla="*/ 857444337 w 127"/>
              <a:gd name="T5" fmla="*/ 2147483646 h 535"/>
              <a:gd name="T6" fmla="*/ 0 w 127"/>
              <a:gd name="T7" fmla="*/ 2147483646 h 535"/>
              <a:gd name="T8" fmla="*/ 0 w 127"/>
              <a:gd name="T9" fmla="*/ 833157465 h 535"/>
              <a:gd name="T10" fmla="*/ 857444337 w 127"/>
              <a:gd name="T11" fmla="*/ 0 h 535"/>
              <a:gd name="T12" fmla="*/ 2147483646 w 127"/>
              <a:gd name="T13" fmla="*/ 0 h 535"/>
              <a:gd name="T14" fmla="*/ 2147483646 w 127"/>
              <a:gd name="T15" fmla="*/ 833157465 h 535"/>
              <a:gd name="T16" fmla="*/ 2147483646 w 127"/>
              <a:gd name="T17" fmla="*/ 2147483646 h 535"/>
              <a:gd name="T18" fmla="*/ 2147483646 w 127"/>
              <a:gd name="T19" fmla="*/ 2147483646 h 535"/>
              <a:gd name="T20" fmla="*/ 1714888675 w 127"/>
              <a:gd name="T21" fmla="*/ 2147483646 h 535"/>
              <a:gd name="T22" fmla="*/ 1714888675 w 127"/>
              <a:gd name="T23" fmla="*/ 2147483646 h 535"/>
              <a:gd name="T24" fmla="*/ 2147483646 w 127"/>
              <a:gd name="T25" fmla="*/ 2147483646 h 535"/>
              <a:gd name="T26" fmla="*/ 2147483646 w 127"/>
              <a:gd name="T27" fmla="*/ 1666314929 h 535"/>
              <a:gd name="T28" fmla="*/ 1714888675 w 127"/>
              <a:gd name="T29" fmla="*/ 1666314929 h 535"/>
              <a:gd name="T30" fmla="*/ 1714888675 w 127"/>
              <a:gd name="T31" fmla="*/ 2147483646 h 5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7" h="535">
                <a:moveTo>
                  <a:pt x="109" y="534"/>
                </a:moveTo>
                <a:lnTo>
                  <a:pt x="109" y="534"/>
                </a:lnTo>
                <a:cubicBezTo>
                  <a:pt x="18" y="534"/>
                  <a:pt x="18" y="534"/>
                  <a:pt x="18" y="534"/>
                </a:cubicBezTo>
                <a:cubicBezTo>
                  <a:pt x="9" y="534"/>
                  <a:pt x="0" y="525"/>
                  <a:pt x="0" y="50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7" y="0"/>
                  <a:pt x="126" y="9"/>
                  <a:pt x="126" y="18"/>
                </a:cubicBezTo>
                <a:cubicBezTo>
                  <a:pt x="126" y="506"/>
                  <a:pt x="126" y="506"/>
                  <a:pt x="126" y="506"/>
                </a:cubicBezTo>
                <a:cubicBezTo>
                  <a:pt x="126" y="525"/>
                  <a:pt x="117" y="534"/>
                  <a:pt x="109" y="534"/>
                </a:cubicBezTo>
                <a:close/>
                <a:moveTo>
                  <a:pt x="36" y="488"/>
                </a:moveTo>
                <a:lnTo>
                  <a:pt x="36" y="488"/>
                </a:lnTo>
                <a:cubicBezTo>
                  <a:pt x="90" y="488"/>
                  <a:pt x="90" y="488"/>
                  <a:pt x="90" y="488"/>
                </a:cubicBezTo>
                <a:cubicBezTo>
                  <a:pt x="90" y="36"/>
                  <a:pt x="90" y="36"/>
                  <a:pt x="9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8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21">
            <a:extLst>
              <a:ext uri="{FF2B5EF4-FFF2-40B4-BE49-F238E27FC236}">
                <a16:creationId xmlns:a16="http://schemas.microsoft.com/office/drawing/2014/main" id="{93827DEC-F153-774C-93A7-DA8FBE26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4518" y="8539886"/>
            <a:ext cx="235256" cy="846103"/>
          </a:xfrm>
          <a:custGeom>
            <a:avLst/>
            <a:gdLst>
              <a:gd name="T0" fmla="*/ 2147483646 w 253"/>
              <a:gd name="T1" fmla="*/ 2147483646 h 906"/>
              <a:gd name="T2" fmla="*/ 2147483646 w 253"/>
              <a:gd name="T3" fmla="*/ 2147483646 h 906"/>
              <a:gd name="T4" fmla="*/ 823535420 w 253"/>
              <a:gd name="T5" fmla="*/ 2147483646 h 906"/>
              <a:gd name="T6" fmla="*/ 0 w 253"/>
              <a:gd name="T7" fmla="*/ 2147483646 h 906"/>
              <a:gd name="T8" fmla="*/ 0 w 253"/>
              <a:gd name="T9" fmla="*/ 834287612 h 906"/>
              <a:gd name="T10" fmla="*/ 823535420 w 253"/>
              <a:gd name="T11" fmla="*/ 0 h 906"/>
              <a:gd name="T12" fmla="*/ 2147483646 w 253"/>
              <a:gd name="T13" fmla="*/ 0 h 906"/>
              <a:gd name="T14" fmla="*/ 2147483646 w 253"/>
              <a:gd name="T15" fmla="*/ 834287612 h 906"/>
              <a:gd name="T16" fmla="*/ 2147483646 w 253"/>
              <a:gd name="T17" fmla="*/ 2147483646 h 906"/>
              <a:gd name="T18" fmla="*/ 2147483646 w 253"/>
              <a:gd name="T19" fmla="*/ 2147483646 h 906"/>
              <a:gd name="T20" fmla="*/ 1647070841 w 253"/>
              <a:gd name="T21" fmla="*/ 2147483646 h 906"/>
              <a:gd name="T22" fmla="*/ 1647070841 w 253"/>
              <a:gd name="T23" fmla="*/ 2147483646 h 906"/>
              <a:gd name="T24" fmla="*/ 2147483646 w 253"/>
              <a:gd name="T25" fmla="*/ 2147483646 h 906"/>
              <a:gd name="T26" fmla="*/ 2147483646 w 253"/>
              <a:gd name="T27" fmla="*/ 1668446271 h 906"/>
              <a:gd name="T28" fmla="*/ 1647070841 w 253"/>
              <a:gd name="T29" fmla="*/ 1668446271 h 906"/>
              <a:gd name="T30" fmla="*/ 1647070841 w 253"/>
              <a:gd name="T31" fmla="*/ 2147483646 h 9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53" h="906">
                <a:moveTo>
                  <a:pt x="225" y="905"/>
                </a:moveTo>
                <a:lnTo>
                  <a:pt x="225" y="905"/>
                </a:lnTo>
                <a:cubicBezTo>
                  <a:pt x="18" y="905"/>
                  <a:pt x="18" y="905"/>
                  <a:pt x="18" y="905"/>
                </a:cubicBezTo>
                <a:cubicBezTo>
                  <a:pt x="9" y="905"/>
                  <a:pt x="0" y="896"/>
                  <a:pt x="0" y="88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3" y="0"/>
                  <a:pt x="252" y="9"/>
                  <a:pt x="252" y="18"/>
                </a:cubicBezTo>
                <a:cubicBezTo>
                  <a:pt x="252" y="887"/>
                  <a:pt x="252" y="887"/>
                  <a:pt x="252" y="887"/>
                </a:cubicBezTo>
                <a:cubicBezTo>
                  <a:pt x="252" y="896"/>
                  <a:pt x="243" y="905"/>
                  <a:pt x="225" y="905"/>
                </a:cubicBezTo>
                <a:close/>
                <a:moveTo>
                  <a:pt x="36" y="860"/>
                </a:moveTo>
                <a:lnTo>
                  <a:pt x="36" y="860"/>
                </a:lnTo>
                <a:cubicBezTo>
                  <a:pt x="207" y="860"/>
                  <a:pt x="207" y="860"/>
                  <a:pt x="207" y="860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86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22">
            <a:extLst>
              <a:ext uri="{FF2B5EF4-FFF2-40B4-BE49-F238E27FC236}">
                <a16:creationId xmlns:a16="http://schemas.microsoft.com/office/drawing/2014/main" id="{DF405AE0-278C-FB4D-806C-E6A049077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5791" y="8643070"/>
            <a:ext cx="144455" cy="136200"/>
          </a:xfrm>
          <a:custGeom>
            <a:avLst/>
            <a:gdLst>
              <a:gd name="T0" fmla="*/ 2147483646 w 155"/>
              <a:gd name="T1" fmla="*/ 2147483646 h 146"/>
              <a:gd name="T2" fmla="*/ 2147483646 w 155"/>
              <a:gd name="T3" fmla="*/ 2147483646 h 146"/>
              <a:gd name="T4" fmla="*/ 0 w 155"/>
              <a:gd name="T5" fmla="*/ 2147483646 h 146"/>
              <a:gd name="T6" fmla="*/ 2147483646 w 155"/>
              <a:gd name="T7" fmla="*/ 0 h 146"/>
              <a:gd name="T8" fmla="*/ 2147483646 w 155"/>
              <a:gd name="T9" fmla="*/ 2147483646 h 146"/>
              <a:gd name="T10" fmla="*/ 2147483646 w 155"/>
              <a:gd name="T11" fmla="*/ 2147483646 h 146"/>
              <a:gd name="T12" fmla="*/ 2147483646 w 155"/>
              <a:gd name="T13" fmla="*/ 2124990028 h 146"/>
              <a:gd name="T14" fmla="*/ 2147483646 w 155"/>
              <a:gd name="T15" fmla="*/ 2124990028 h 146"/>
              <a:gd name="T16" fmla="*/ 2072781992 w 155"/>
              <a:gd name="T17" fmla="*/ 2147483646 h 146"/>
              <a:gd name="T18" fmla="*/ 2147483646 w 155"/>
              <a:gd name="T19" fmla="*/ 2147483646 h 146"/>
              <a:gd name="T20" fmla="*/ 2147483646 w 155"/>
              <a:gd name="T21" fmla="*/ 2147483646 h 146"/>
              <a:gd name="T22" fmla="*/ 2147483646 w 155"/>
              <a:gd name="T23" fmla="*/ 2124990028 h 1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5" h="146">
                <a:moveTo>
                  <a:pt x="82" y="145"/>
                </a:moveTo>
                <a:lnTo>
                  <a:pt x="82" y="145"/>
                </a:lnTo>
                <a:cubicBezTo>
                  <a:pt x="36" y="145"/>
                  <a:pt x="0" y="118"/>
                  <a:pt x="0" y="73"/>
                </a:cubicBezTo>
                <a:cubicBezTo>
                  <a:pt x="0" y="36"/>
                  <a:pt x="36" y="0"/>
                  <a:pt x="82" y="0"/>
                </a:cubicBezTo>
                <a:cubicBezTo>
                  <a:pt x="118" y="0"/>
                  <a:pt x="154" y="36"/>
                  <a:pt x="154" y="73"/>
                </a:cubicBezTo>
                <a:cubicBezTo>
                  <a:pt x="154" y="118"/>
                  <a:pt x="118" y="145"/>
                  <a:pt x="82" y="145"/>
                </a:cubicBezTo>
                <a:close/>
                <a:moveTo>
                  <a:pt x="82" y="46"/>
                </a:moveTo>
                <a:lnTo>
                  <a:pt x="82" y="46"/>
                </a:lnTo>
                <a:cubicBezTo>
                  <a:pt x="63" y="46"/>
                  <a:pt x="45" y="55"/>
                  <a:pt x="45" y="73"/>
                </a:cubicBezTo>
                <a:cubicBezTo>
                  <a:pt x="45" y="91"/>
                  <a:pt x="63" y="109"/>
                  <a:pt x="82" y="109"/>
                </a:cubicBezTo>
                <a:cubicBezTo>
                  <a:pt x="100" y="109"/>
                  <a:pt x="109" y="91"/>
                  <a:pt x="109" y="73"/>
                </a:cubicBezTo>
                <a:cubicBezTo>
                  <a:pt x="109" y="55"/>
                  <a:pt x="100" y="46"/>
                  <a:pt x="82" y="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23">
            <a:extLst>
              <a:ext uri="{FF2B5EF4-FFF2-40B4-BE49-F238E27FC236}">
                <a16:creationId xmlns:a16="http://schemas.microsoft.com/office/drawing/2014/main" id="{C1C450A3-1CB9-F347-B651-AE4437B17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4046" y="8837053"/>
            <a:ext cx="127946" cy="499408"/>
          </a:xfrm>
          <a:custGeom>
            <a:avLst/>
            <a:gdLst>
              <a:gd name="T0" fmla="*/ 2147483646 w 137"/>
              <a:gd name="T1" fmla="*/ 2147483646 h 535"/>
              <a:gd name="T2" fmla="*/ 2147483646 w 137"/>
              <a:gd name="T3" fmla="*/ 2147483646 h 535"/>
              <a:gd name="T4" fmla="*/ 1251491334 w 137"/>
              <a:gd name="T5" fmla="*/ 2147483646 h 535"/>
              <a:gd name="T6" fmla="*/ 0 w 137"/>
              <a:gd name="T7" fmla="*/ 2147483646 h 535"/>
              <a:gd name="T8" fmla="*/ 0 w 137"/>
              <a:gd name="T9" fmla="*/ 833157465 h 535"/>
              <a:gd name="T10" fmla="*/ 1251491334 w 137"/>
              <a:gd name="T11" fmla="*/ 0 h 535"/>
              <a:gd name="T12" fmla="*/ 2147483646 w 137"/>
              <a:gd name="T13" fmla="*/ 0 h 535"/>
              <a:gd name="T14" fmla="*/ 2147483646 w 137"/>
              <a:gd name="T15" fmla="*/ 833157465 h 535"/>
              <a:gd name="T16" fmla="*/ 2147483646 w 137"/>
              <a:gd name="T17" fmla="*/ 2147483646 h 535"/>
              <a:gd name="T18" fmla="*/ 2147483646 w 137"/>
              <a:gd name="T19" fmla="*/ 2147483646 h 535"/>
              <a:gd name="T20" fmla="*/ 2085819009 w 137"/>
              <a:gd name="T21" fmla="*/ 2147483646 h 535"/>
              <a:gd name="T22" fmla="*/ 2085819009 w 137"/>
              <a:gd name="T23" fmla="*/ 2147483646 h 535"/>
              <a:gd name="T24" fmla="*/ 2147483646 w 137"/>
              <a:gd name="T25" fmla="*/ 2147483646 h 535"/>
              <a:gd name="T26" fmla="*/ 2147483646 w 137"/>
              <a:gd name="T27" fmla="*/ 1666314929 h 535"/>
              <a:gd name="T28" fmla="*/ 2085819009 w 137"/>
              <a:gd name="T29" fmla="*/ 1666314929 h 535"/>
              <a:gd name="T30" fmla="*/ 2085819009 w 137"/>
              <a:gd name="T31" fmla="*/ 2147483646 h 53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7" h="535">
                <a:moveTo>
                  <a:pt x="118" y="534"/>
                </a:moveTo>
                <a:lnTo>
                  <a:pt x="118" y="534"/>
                </a:lnTo>
                <a:cubicBezTo>
                  <a:pt x="27" y="534"/>
                  <a:pt x="27" y="534"/>
                  <a:pt x="27" y="534"/>
                </a:cubicBezTo>
                <a:cubicBezTo>
                  <a:pt x="9" y="534"/>
                  <a:pt x="0" y="525"/>
                  <a:pt x="0" y="50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136" y="506"/>
                  <a:pt x="136" y="506"/>
                  <a:pt x="136" y="506"/>
                </a:cubicBezTo>
                <a:cubicBezTo>
                  <a:pt x="136" y="525"/>
                  <a:pt x="127" y="534"/>
                  <a:pt x="118" y="534"/>
                </a:cubicBezTo>
                <a:close/>
                <a:moveTo>
                  <a:pt x="45" y="488"/>
                </a:moveTo>
                <a:lnTo>
                  <a:pt x="45" y="488"/>
                </a:lnTo>
                <a:cubicBezTo>
                  <a:pt x="91" y="488"/>
                  <a:pt x="91" y="488"/>
                  <a:pt x="91" y="488"/>
                </a:cubicBezTo>
                <a:cubicBezTo>
                  <a:pt x="91" y="36"/>
                  <a:pt x="91" y="36"/>
                  <a:pt x="91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48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24">
            <a:extLst>
              <a:ext uri="{FF2B5EF4-FFF2-40B4-BE49-F238E27FC236}">
                <a16:creationId xmlns:a16="http://schemas.microsoft.com/office/drawing/2014/main" id="{63B564B4-A7BD-CB44-84D3-A996FD9B4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5010" y="8515122"/>
            <a:ext cx="474644" cy="874993"/>
          </a:xfrm>
          <a:custGeom>
            <a:avLst/>
            <a:gdLst>
              <a:gd name="T0" fmla="*/ 2147483646 w 508"/>
              <a:gd name="T1" fmla="*/ 2147483646 h 934"/>
              <a:gd name="T2" fmla="*/ 2147483646 w 508"/>
              <a:gd name="T3" fmla="*/ 2147483646 h 934"/>
              <a:gd name="T4" fmla="*/ 2147483646 w 508"/>
              <a:gd name="T5" fmla="*/ 2147483646 h 934"/>
              <a:gd name="T6" fmla="*/ 0 w 508"/>
              <a:gd name="T7" fmla="*/ 2147483646 h 934"/>
              <a:gd name="T8" fmla="*/ 0 w 508"/>
              <a:gd name="T9" fmla="*/ 2147483646 h 934"/>
              <a:gd name="T10" fmla="*/ 417674675 w 508"/>
              <a:gd name="T11" fmla="*/ 2147483646 h 934"/>
              <a:gd name="T12" fmla="*/ 2147483646 w 508"/>
              <a:gd name="T13" fmla="*/ 0 h 934"/>
              <a:gd name="T14" fmla="*/ 2147483646 w 508"/>
              <a:gd name="T15" fmla="*/ 888878276 h 934"/>
              <a:gd name="T16" fmla="*/ 2147483646 w 508"/>
              <a:gd name="T17" fmla="*/ 2147483646 h 934"/>
              <a:gd name="T18" fmla="*/ 2147483646 w 508"/>
              <a:gd name="T19" fmla="*/ 2147483646 h 934"/>
              <a:gd name="T20" fmla="*/ 2147483646 w 508"/>
              <a:gd name="T21" fmla="*/ 2147483646 h 934"/>
              <a:gd name="T22" fmla="*/ 2147483646 w 508"/>
              <a:gd name="T23" fmla="*/ 2147483646 h 934"/>
              <a:gd name="T24" fmla="*/ 2147483646 w 508"/>
              <a:gd name="T25" fmla="*/ 2147483646 h 934"/>
              <a:gd name="T26" fmla="*/ 2088631408 w 508"/>
              <a:gd name="T27" fmla="*/ 2147483646 h 934"/>
              <a:gd name="T28" fmla="*/ 2088631408 w 508"/>
              <a:gd name="T29" fmla="*/ 2147483646 h 934"/>
              <a:gd name="T30" fmla="*/ 2147483646 w 508"/>
              <a:gd name="T31" fmla="*/ 2147483646 h 934"/>
              <a:gd name="T32" fmla="*/ 2147483646 w 508"/>
              <a:gd name="T33" fmla="*/ 2147483646 h 934"/>
              <a:gd name="T34" fmla="*/ 2147483646 w 508"/>
              <a:gd name="T35" fmla="*/ 2147483646 h 934"/>
              <a:gd name="T36" fmla="*/ 2088631408 w 508"/>
              <a:gd name="T37" fmla="*/ 2147483646 h 93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08" h="934">
                <a:moveTo>
                  <a:pt x="281" y="933"/>
                </a:moveTo>
                <a:lnTo>
                  <a:pt x="281" y="933"/>
                </a:lnTo>
                <a:cubicBezTo>
                  <a:pt x="272" y="933"/>
                  <a:pt x="263" y="924"/>
                  <a:pt x="263" y="915"/>
                </a:cubicBezTo>
                <a:cubicBezTo>
                  <a:pt x="0" y="91"/>
                  <a:pt x="0" y="91"/>
                  <a:pt x="0" y="91"/>
                </a:cubicBezTo>
                <a:lnTo>
                  <a:pt x="0" y="82"/>
                </a:lnTo>
                <a:cubicBezTo>
                  <a:pt x="0" y="73"/>
                  <a:pt x="9" y="73"/>
                  <a:pt x="9" y="64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10"/>
                  <a:pt x="244" y="19"/>
                </a:cubicBezTo>
                <a:cubicBezTo>
                  <a:pt x="507" y="842"/>
                  <a:pt x="507" y="842"/>
                  <a:pt x="507" y="842"/>
                </a:cubicBezTo>
                <a:cubicBezTo>
                  <a:pt x="507" y="842"/>
                  <a:pt x="507" y="851"/>
                  <a:pt x="507" y="860"/>
                </a:cubicBezTo>
                <a:cubicBezTo>
                  <a:pt x="498" y="860"/>
                  <a:pt x="498" y="870"/>
                  <a:pt x="489" y="870"/>
                </a:cubicBezTo>
                <a:cubicBezTo>
                  <a:pt x="290" y="933"/>
                  <a:pt x="290" y="933"/>
                  <a:pt x="290" y="933"/>
                </a:cubicBezTo>
                <a:cubicBezTo>
                  <a:pt x="281" y="933"/>
                  <a:pt x="281" y="933"/>
                  <a:pt x="281" y="933"/>
                </a:cubicBezTo>
                <a:close/>
                <a:moveTo>
                  <a:pt x="45" y="100"/>
                </a:moveTo>
                <a:lnTo>
                  <a:pt x="45" y="100"/>
                </a:lnTo>
                <a:cubicBezTo>
                  <a:pt x="290" y="888"/>
                  <a:pt x="290" y="888"/>
                  <a:pt x="290" y="888"/>
                </a:cubicBezTo>
                <a:cubicBezTo>
                  <a:pt x="462" y="833"/>
                  <a:pt x="462" y="833"/>
                  <a:pt x="462" y="833"/>
                </a:cubicBezTo>
                <a:cubicBezTo>
                  <a:pt x="208" y="46"/>
                  <a:pt x="208" y="46"/>
                  <a:pt x="208" y="46"/>
                </a:cubicBezTo>
                <a:lnTo>
                  <a:pt x="45" y="1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25">
            <a:extLst>
              <a:ext uri="{FF2B5EF4-FFF2-40B4-BE49-F238E27FC236}">
                <a16:creationId xmlns:a16="http://schemas.microsoft.com/office/drawing/2014/main" id="{E4A6C225-7497-3846-B588-488A637A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557" y="8634815"/>
            <a:ext cx="144458" cy="144455"/>
          </a:xfrm>
          <a:custGeom>
            <a:avLst/>
            <a:gdLst>
              <a:gd name="T0" fmla="*/ 2147483646 w 154"/>
              <a:gd name="T1" fmla="*/ 2147483646 h 155"/>
              <a:gd name="T2" fmla="*/ 2147483646 w 154"/>
              <a:gd name="T3" fmla="*/ 2147483646 h 155"/>
              <a:gd name="T4" fmla="*/ 2113532815 w 154"/>
              <a:gd name="T5" fmla="*/ 2147483646 h 155"/>
              <a:gd name="T6" fmla="*/ 422680369 w 154"/>
              <a:gd name="T7" fmla="*/ 2147483646 h 155"/>
              <a:gd name="T8" fmla="*/ 2147483646 w 154"/>
              <a:gd name="T9" fmla="*/ 414530876 h 155"/>
              <a:gd name="T10" fmla="*/ 2147483646 w 154"/>
              <a:gd name="T11" fmla="*/ 2147483646 h 155"/>
              <a:gd name="T12" fmla="*/ 2147483646 w 154"/>
              <a:gd name="T13" fmla="*/ 2147483646 h 155"/>
              <a:gd name="T14" fmla="*/ 2147483646 w 154"/>
              <a:gd name="T15" fmla="*/ 2147483646 h 155"/>
              <a:gd name="T16" fmla="*/ 2147483646 w 154"/>
              <a:gd name="T17" fmla="*/ 2147483646 h 155"/>
              <a:gd name="T18" fmla="*/ 2147483646 w 154"/>
              <a:gd name="T19" fmla="*/ 2147483646 h 155"/>
              <a:gd name="T20" fmla="*/ 2147483646 w 154"/>
              <a:gd name="T21" fmla="*/ 2147483646 h 155"/>
              <a:gd name="T22" fmla="*/ 2147483646 w 154"/>
              <a:gd name="T23" fmla="*/ 2147483646 h 155"/>
              <a:gd name="T24" fmla="*/ 2147483646 w 154"/>
              <a:gd name="T25" fmla="*/ 2147483646 h 155"/>
              <a:gd name="T26" fmla="*/ 2113532815 w 154"/>
              <a:gd name="T27" fmla="*/ 2147483646 h 155"/>
              <a:gd name="T28" fmla="*/ 2147483646 w 154"/>
              <a:gd name="T29" fmla="*/ 2147483646 h 155"/>
              <a:gd name="T30" fmla="*/ 2147483646 w 154"/>
              <a:gd name="T31" fmla="*/ 2147483646 h 155"/>
              <a:gd name="T32" fmla="*/ 2147483646 w 154"/>
              <a:gd name="T33" fmla="*/ 2147483646 h 155"/>
              <a:gd name="T34" fmla="*/ 2147483646 w 154"/>
              <a:gd name="T35" fmla="*/ 2147483646 h 155"/>
              <a:gd name="T36" fmla="*/ 2147483646 w 154"/>
              <a:gd name="T37" fmla="*/ 2147483646 h 155"/>
              <a:gd name="T38" fmla="*/ 2147483646 w 154"/>
              <a:gd name="T39" fmla="*/ 2147483646 h 15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54" h="155">
                <a:moveTo>
                  <a:pt x="81" y="154"/>
                </a:moveTo>
                <a:lnTo>
                  <a:pt x="81" y="154"/>
                </a:lnTo>
                <a:cubicBezTo>
                  <a:pt x="63" y="154"/>
                  <a:pt x="54" y="154"/>
                  <a:pt x="45" y="154"/>
                </a:cubicBezTo>
                <a:cubicBezTo>
                  <a:pt x="27" y="136"/>
                  <a:pt x="18" y="127"/>
                  <a:pt x="9" y="109"/>
                </a:cubicBezTo>
                <a:cubicBezTo>
                  <a:pt x="0" y="64"/>
                  <a:pt x="18" y="28"/>
                  <a:pt x="54" y="9"/>
                </a:cubicBezTo>
                <a:cubicBezTo>
                  <a:pt x="99" y="0"/>
                  <a:pt x="135" y="19"/>
                  <a:pt x="153" y="64"/>
                </a:cubicBezTo>
                <a:cubicBezTo>
                  <a:pt x="153" y="82"/>
                  <a:pt x="153" y="100"/>
                  <a:pt x="144" y="118"/>
                </a:cubicBezTo>
                <a:cubicBezTo>
                  <a:pt x="135" y="136"/>
                  <a:pt x="117" y="145"/>
                  <a:pt x="99" y="154"/>
                </a:cubicBezTo>
                <a:cubicBezTo>
                  <a:pt x="90" y="154"/>
                  <a:pt x="90" y="154"/>
                  <a:pt x="81" y="154"/>
                </a:cubicBezTo>
                <a:close/>
                <a:moveTo>
                  <a:pt x="81" y="55"/>
                </a:moveTo>
                <a:lnTo>
                  <a:pt x="81" y="55"/>
                </a:lnTo>
                <a:cubicBezTo>
                  <a:pt x="72" y="55"/>
                  <a:pt x="72" y="55"/>
                  <a:pt x="72" y="55"/>
                </a:cubicBezTo>
                <a:cubicBezTo>
                  <a:pt x="54" y="55"/>
                  <a:pt x="45" y="73"/>
                  <a:pt x="45" y="91"/>
                </a:cubicBezTo>
                <a:cubicBezTo>
                  <a:pt x="54" y="100"/>
                  <a:pt x="54" y="109"/>
                  <a:pt x="63" y="109"/>
                </a:cubicBezTo>
                <a:cubicBezTo>
                  <a:pt x="72" y="118"/>
                  <a:pt x="81" y="118"/>
                  <a:pt x="90" y="118"/>
                </a:cubicBezTo>
                <a:cubicBezTo>
                  <a:pt x="99" y="109"/>
                  <a:pt x="99" y="109"/>
                  <a:pt x="108" y="100"/>
                </a:cubicBezTo>
                <a:cubicBezTo>
                  <a:pt x="108" y="91"/>
                  <a:pt x="108" y="82"/>
                  <a:pt x="108" y="73"/>
                </a:cubicBezTo>
                <a:cubicBezTo>
                  <a:pt x="108" y="64"/>
                  <a:pt x="90" y="55"/>
                  <a:pt x="81" y="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26">
            <a:extLst>
              <a:ext uri="{FF2B5EF4-FFF2-40B4-BE49-F238E27FC236}">
                <a16:creationId xmlns:a16="http://schemas.microsoft.com/office/drawing/2014/main" id="{AA4D6D10-4C11-ED48-BC97-26787BD10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468" y="8812289"/>
            <a:ext cx="255894" cy="507663"/>
          </a:xfrm>
          <a:custGeom>
            <a:avLst/>
            <a:gdLst>
              <a:gd name="T0" fmla="*/ 2147483646 w 272"/>
              <a:gd name="T1" fmla="*/ 2147483646 h 544"/>
              <a:gd name="T2" fmla="*/ 2147483646 w 272"/>
              <a:gd name="T3" fmla="*/ 2147483646 h 544"/>
              <a:gd name="T4" fmla="*/ 2147483646 w 272"/>
              <a:gd name="T5" fmla="*/ 2147483646 h 544"/>
              <a:gd name="T6" fmla="*/ 0 w 272"/>
              <a:gd name="T7" fmla="*/ 2147483646 h 544"/>
              <a:gd name="T8" fmla="*/ 0 w 272"/>
              <a:gd name="T9" fmla="*/ 2127234964 h 544"/>
              <a:gd name="T10" fmla="*/ 426472268 w 272"/>
              <a:gd name="T11" fmla="*/ 1711090028 h 544"/>
              <a:gd name="T12" fmla="*/ 2147483646 w 272"/>
              <a:gd name="T13" fmla="*/ 462397501 h 544"/>
              <a:gd name="T14" fmla="*/ 2147483646 w 272"/>
              <a:gd name="T15" fmla="*/ 878671296 h 544"/>
              <a:gd name="T16" fmla="*/ 2147483646 w 272"/>
              <a:gd name="T17" fmla="*/ 2147483646 h 544"/>
              <a:gd name="T18" fmla="*/ 2147483646 w 272"/>
              <a:gd name="T19" fmla="*/ 2147483646 h 544"/>
              <a:gd name="T20" fmla="*/ 2147483646 w 272"/>
              <a:gd name="T21" fmla="*/ 2147483646 h 544"/>
              <a:gd name="T22" fmla="*/ 2147483646 w 272"/>
              <a:gd name="T23" fmla="*/ 2147483646 h 544"/>
              <a:gd name="T24" fmla="*/ 2147483646 w 272"/>
              <a:gd name="T25" fmla="*/ 2147483646 h 544"/>
              <a:gd name="T26" fmla="*/ 2132230349 w 272"/>
              <a:gd name="T27" fmla="*/ 2147483646 h 544"/>
              <a:gd name="T28" fmla="*/ 2132230349 w 272"/>
              <a:gd name="T29" fmla="*/ 2147483646 h 544"/>
              <a:gd name="T30" fmla="*/ 2147483646 w 272"/>
              <a:gd name="T31" fmla="*/ 2147483646 h 544"/>
              <a:gd name="T32" fmla="*/ 2147483646 w 272"/>
              <a:gd name="T33" fmla="*/ 2147483646 h 544"/>
              <a:gd name="T34" fmla="*/ 2147483646 w 272"/>
              <a:gd name="T35" fmla="*/ 2147483646 h 544"/>
              <a:gd name="T36" fmla="*/ 2132230349 w 272"/>
              <a:gd name="T37" fmla="*/ 2147483646 h 54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72" h="544">
                <a:moveTo>
                  <a:pt x="163" y="543"/>
                </a:moveTo>
                <a:lnTo>
                  <a:pt x="163" y="543"/>
                </a:lnTo>
                <a:cubicBezTo>
                  <a:pt x="154" y="543"/>
                  <a:pt x="154" y="534"/>
                  <a:pt x="145" y="52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55"/>
                  <a:pt x="0" y="46"/>
                  <a:pt x="0" y="46"/>
                </a:cubicBezTo>
                <a:cubicBezTo>
                  <a:pt x="0" y="37"/>
                  <a:pt x="9" y="37"/>
                  <a:pt x="9" y="37"/>
                </a:cubicBezTo>
                <a:cubicBezTo>
                  <a:pt x="99" y="10"/>
                  <a:pt x="99" y="10"/>
                  <a:pt x="99" y="10"/>
                </a:cubicBezTo>
                <a:cubicBezTo>
                  <a:pt x="109" y="0"/>
                  <a:pt x="118" y="10"/>
                  <a:pt x="127" y="19"/>
                </a:cubicBezTo>
                <a:cubicBezTo>
                  <a:pt x="271" y="489"/>
                  <a:pt x="271" y="489"/>
                  <a:pt x="271" y="489"/>
                </a:cubicBezTo>
                <a:cubicBezTo>
                  <a:pt x="271" y="489"/>
                  <a:pt x="271" y="498"/>
                  <a:pt x="271" y="507"/>
                </a:cubicBezTo>
                <a:cubicBezTo>
                  <a:pt x="271" y="507"/>
                  <a:pt x="263" y="507"/>
                  <a:pt x="263" y="516"/>
                </a:cubicBezTo>
                <a:cubicBezTo>
                  <a:pt x="172" y="543"/>
                  <a:pt x="172" y="543"/>
                  <a:pt x="172" y="543"/>
                </a:cubicBezTo>
                <a:cubicBezTo>
                  <a:pt x="172" y="543"/>
                  <a:pt x="172" y="543"/>
                  <a:pt x="163" y="543"/>
                </a:cubicBezTo>
                <a:close/>
                <a:moveTo>
                  <a:pt x="45" y="64"/>
                </a:moveTo>
                <a:lnTo>
                  <a:pt x="45" y="64"/>
                </a:lnTo>
                <a:cubicBezTo>
                  <a:pt x="181" y="498"/>
                  <a:pt x="181" y="498"/>
                  <a:pt x="181" y="498"/>
                </a:cubicBezTo>
                <a:cubicBezTo>
                  <a:pt x="226" y="480"/>
                  <a:pt x="226" y="480"/>
                  <a:pt x="226" y="480"/>
                </a:cubicBezTo>
                <a:cubicBezTo>
                  <a:pt x="90" y="55"/>
                  <a:pt x="90" y="55"/>
                  <a:pt x="90" y="55"/>
                </a:cubicBezTo>
                <a:lnTo>
                  <a:pt x="45" y="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27">
            <a:extLst>
              <a:ext uri="{FF2B5EF4-FFF2-40B4-BE49-F238E27FC236}">
                <a16:creationId xmlns:a16="http://schemas.microsoft.com/office/drawing/2014/main" id="{D012BF43-08D8-A040-BAA9-4CCFAB9C3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620" y="8692598"/>
            <a:ext cx="722281" cy="722281"/>
          </a:xfrm>
          <a:custGeom>
            <a:avLst/>
            <a:gdLst>
              <a:gd name="T0" fmla="*/ 1263169006 w 771"/>
              <a:gd name="T1" fmla="*/ 2147483646 h 770"/>
              <a:gd name="T2" fmla="*/ 1263169006 w 771"/>
              <a:gd name="T3" fmla="*/ 2147483646 h 770"/>
              <a:gd name="T4" fmla="*/ 0 w 771"/>
              <a:gd name="T5" fmla="*/ 2147483646 h 770"/>
              <a:gd name="T6" fmla="*/ 467797213 w 771"/>
              <a:gd name="T7" fmla="*/ 2147483646 h 770"/>
              <a:gd name="T8" fmla="*/ 2147483646 w 771"/>
              <a:gd name="T9" fmla="*/ 2147483646 h 770"/>
              <a:gd name="T10" fmla="*/ 2147483646 w 771"/>
              <a:gd name="T11" fmla="*/ 2147483646 h 770"/>
              <a:gd name="T12" fmla="*/ 2147483646 w 771"/>
              <a:gd name="T13" fmla="*/ 2147483646 h 770"/>
              <a:gd name="T14" fmla="*/ 2147483646 w 771"/>
              <a:gd name="T15" fmla="*/ 2147483646 h 770"/>
              <a:gd name="T16" fmla="*/ 2147483646 w 771"/>
              <a:gd name="T17" fmla="*/ 2147483646 h 770"/>
              <a:gd name="T18" fmla="*/ 2147483646 w 771"/>
              <a:gd name="T19" fmla="*/ 2147483646 h 770"/>
              <a:gd name="T20" fmla="*/ 2147483646 w 771"/>
              <a:gd name="T21" fmla="*/ 2147483646 h 770"/>
              <a:gd name="T22" fmla="*/ 2147483646 w 771"/>
              <a:gd name="T23" fmla="*/ 2147483646 h 770"/>
              <a:gd name="T24" fmla="*/ 2147483646 w 771"/>
              <a:gd name="T25" fmla="*/ 2147483646 h 770"/>
              <a:gd name="T26" fmla="*/ 2147483646 w 771"/>
              <a:gd name="T27" fmla="*/ 845342589 h 770"/>
              <a:gd name="T28" fmla="*/ 2147483646 w 771"/>
              <a:gd name="T29" fmla="*/ 0 h 770"/>
              <a:gd name="T30" fmla="*/ 2147483646 w 771"/>
              <a:gd name="T31" fmla="*/ 845342589 h 770"/>
              <a:gd name="T32" fmla="*/ 2147483646 w 771"/>
              <a:gd name="T33" fmla="*/ 2147483646 h 770"/>
              <a:gd name="T34" fmla="*/ 2147483646 w 771"/>
              <a:gd name="T35" fmla="*/ 2147483646 h 770"/>
              <a:gd name="T36" fmla="*/ 2147483646 w 771"/>
              <a:gd name="T37" fmla="*/ 2147483646 h 770"/>
              <a:gd name="T38" fmla="*/ 2147483646 w 771"/>
              <a:gd name="T39" fmla="*/ 2147483646 h 770"/>
              <a:gd name="T40" fmla="*/ 1263169006 w 771"/>
              <a:gd name="T41" fmla="*/ 2147483646 h 770"/>
              <a:gd name="T42" fmla="*/ 2147483646 w 771"/>
              <a:gd name="T43" fmla="*/ 2147483646 h 770"/>
              <a:gd name="T44" fmla="*/ 2147483646 w 771"/>
              <a:gd name="T45" fmla="*/ 2147483646 h 770"/>
              <a:gd name="T46" fmla="*/ 2147483646 w 771"/>
              <a:gd name="T47" fmla="*/ 2147483646 h 770"/>
              <a:gd name="T48" fmla="*/ 2147483646 w 771"/>
              <a:gd name="T49" fmla="*/ 2147483646 h 770"/>
              <a:gd name="T50" fmla="*/ 2147483646 w 771"/>
              <a:gd name="T51" fmla="*/ 2147483646 h 770"/>
              <a:gd name="T52" fmla="*/ 2147483646 w 771"/>
              <a:gd name="T53" fmla="*/ 2147483646 h 770"/>
              <a:gd name="T54" fmla="*/ 2147483646 w 771"/>
              <a:gd name="T55" fmla="*/ 2147483646 h 770"/>
              <a:gd name="T56" fmla="*/ 2147483646 w 771"/>
              <a:gd name="T57" fmla="*/ 2147483646 h 770"/>
              <a:gd name="T58" fmla="*/ 2147483646 w 771"/>
              <a:gd name="T59" fmla="*/ 2147483646 h 770"/>
              <a:gd name="T60" fmla="*/ 2147483646 w 771"/>
              <a:gd name="T61" fmla="*/ 2147483646 h 770"/>
              <a:gd name="T62" fmla="*/ 2147483646 w 771"/>
              <a:gd name="T63" fmla="*/ 2147483646 h 770"/>
              <a:gd name="T64" fmla="*/ 2147483646 w 771"/>
              <a:gd name="T65" fmla="*/ 2147483646 h 77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71" h="770">
                <a:moveTo>
                  <a:pt x="27" y="769"/>
                </a:moveTo>
                <a:lnTo>
                  <a:pt x="27" y="769"/>
                </a:lnTo>
                <a:cubicBezTo>
                  <a:pt x="19" y="769"/>
                  <a:pt x="10" y="760"/>
                  <a:pt x="0" y="751"/>
                </a:cubicBezTo>
                <a:cubicBezTo>
                  <a:pt x="0" y="742"/>
                  <a:pt x="0" y="733"/>
                  <a:pt x="10" y="724"/>
                </a:cubicBezTo>
                <a:cubicBezTo>
                  <a:pt x="127" y="615"/>
                  <a:pt x="127" y="615"/>
                  <a:pt x="127" y="615"/>
                </a:cubicBezTo>
                <a:cubicBezTo>
                  <a:pt x="127" y="606"/>
                  <a:pt x="127" y="606"/>
                  <a:pt x="127" y="606"/>
                </a:cubicBezTo>
                <a:cubicBezTo>
                  <a:pt x="254" y="552"/>
                  <a:pt x="254" y="552"/>
                  <a:pt x="254" y="552"/>
                </a:cubicBezTo>
                <a:cubicBezTo>
                  <a:pt x="263" y="543"/>
                  <a:pt x="272" y="543"/>
                  <a:pt x="281" y="552"/>
                </a:cubicBezTo>
                <a:cubicBezTo>
                  <a:pt x="381" y="597"/>
                  <a:pt x="381" y="597"/>
                  <a:pt x="381" y="597"/>
                </a:cubicBezTo>
                <a:cubicBezTo>
                  <a:pt x="489" y="488"/>
                  <a:pt x="489" y="488"/>
                  <a:pt x="489" y="488"/>
                </a:cubicBezTo>
                <a:cubicBezTo>
                  <a:pt x="498" y="488"/>
                  <a:pt x="498" y="488"/>
                  <a:pt x="498" y="488"/>
                </a:cubicBezTo>
                <a:cubicBezTo>
                  <a:pt x="616" y="425"/>
                  <a:pt x="616" y="425"/>
                  <a:pt x="616" y="425"/>
                </a:cubicBezTo>
                <a:cubicBezTo>
                  <a:pt x="724" y="371"/>
                  <a:pt x="724" y="371"/>
                  <a:pt x="724" y="371"/>
                </a:cubicBezTo>
                <a:cubicBezTo>
                  <a:pt x="724" y="18"/>
                  <a:pt x="724" y="18"/>
                  <a:pt x="724" y="18"/>
                </a:cubicBezTo>
                <a:cubicBezTo>
                  <a:pt x="724" y="9"/>
                  <a:pt x="734" y="0"/>
                  <a:pt x="752" y="0"/>
                </a:cubicBezTo>
                <a:cubicBezTo>
                  <a:pt x="761" y="0"/>
                  <a:pt x="770" y="9"/>
                  <a:pt x="770" y="18"/>
                </a:cubicBezTo>
                <a:cubicBezTo>
                  <a:pt x="770" y="380"/>
                  <a:pt x="770" y="380"/>
                  <a:pt x="770" y="380"/>
                </a:cubicBezTo>
                <a:cubicBezTo>
                  <a:pt x="770" y="742"/>
                  <a:pt x="770" y="742"/>
                  <a:pt x="770" y="742"/>
                </a:cubicBezTo>
                <a:cubicBezTo>
                  <a:pt x="770" y="760"/>
                  <a:pt x="761" y="769"/>
                  <a:pt x="752" y="769"/>
                </a:cubicBezTo>
                <a:lnTo>
                  <a:pt x="27" y="769"/>
                </a:lnTo>
                <a:close/>
                <a:moveTo>
                  <a:pt x="154" y="651"/>
                </a:moveTo>
                <a:lnTo>
                  <a:pt x="154" y="651"/>
                </a:lnTo>
                <a:cubicBezTo>
                  <a:pt x="82" y="724"/>
                  <a:pt x="82" y="724"/>
                  <a:pt x="82" y="724"/>
                </a:cubicBezTo>
                <a:cubicBezTo>
                  <a:pt x="724" y="724"/>
                  <a:pt x="724" y="724"/>
                  <a:pt x="724" y="724"/>
                </a:cubicBezTo>
                <a:cubicBezTo>
                  <a:pt x="724" y="425"/>
                  <a:pt x="724" y="425"/>
                  <a:pt x="724" y="425"/>
                </a:cubicBezTo>
                <a:cubicBezTo>
                  <a:pt x="643" y="470"/>
                  <a:pt x="643" y="470"/>
                  <a:pt x="643" y="470"/>
                </a:cubicBezTo>
                <a:cubicBezTo>
                  <a:pt x="525" y="525"/>
                  <a:pt x="525" y="525"/>
                  <a:pt x="525" y="525"/>
                </a:cubicBezTo>
                <a:cubicBezTo>
                  <a:pt x="408" y="642"/>
                  <a:pt x="408" y="642"/>
                  <a:pt x="408" y="642"/>
                </a:cubicBezTo>
                <a:cubicBezTo>
                  <a:pt x="399" y="651"/>
                  <a:pt x="390" y="651"/>
                  <a:pt x="381" y="651"/>
                </a:cubicBezTo>
                <a:cubicBezTo>
                  <a:pt x="263" y="597"/>
                  <a:pt x="263" y="597"/>
                  <a:pt x="263" y="597"/>
                </a:cubicBezTo>
                <a:lnTo>
                  <a:pt x="154" y="6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28">
            <a:extLst>
              <a:ext uri="{FF2B5EF4-FFF2-40B4-BE49-F238E27FC236}">
                <a16:creationId xmlns:a16="http://schemas.microsoft.com/office/drawing/2014/main" id="{476ADA3F-4D6A-4F4F-8110-E6D9381B4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057" y="8837053"/>
            <a:ext cx="619099" cy="466389"/>
          </a:xfrm>
          <a:custGeom>
            <a:avLst/>
            <a:gdLst>
              <a:gd name="T0" fmla="*/ 1256616200 w 662"/>
              <a:gd name="T1" fmla="*/ 2147483646 h 498"/>
              <a:gd name="T2" fmla="*/ 1256616200 w 662"/>
              <a:gd name="T3" fmla="*/ 2147483646 h 498"/>
              <a:gd name="T4" fmla="*/ 418829142 w 662"/>
              <a:gd name="T5" fmla="*/ 2147483646 h 498"/>
              <a:gd name="T6" fmla="*/ 0 w 662"/>
              <a:gd name="T7" fmla="*/ 2147483646 h 498"/>
              <a:gd name="T8" fmla="*/ 2147483646 w 662"/>
              <a:gd name="T9" fmla="*/ 2147483646 h 498"/>
              <a:gd name="T10" fmla="*/ 2147483646 w 662"/>
              <a:gd name="T11" fmla="*/ 2147483646 h 498"/>
              <a:gd name="T12" fmla="*/ 2147483646 w 662"/>
              <a:gd name="T13" fmla="*/ 2147483646 h 498"/>
              <a:gd name="T14" fmla="*/ 2147483646 w 662"/>
              <a:gd name="T15" fmla="*/ 2147483646 h 498"/>
              <a:gd name="T16" fmla="*/ 2147483646 w 662"/>
              <a:gd name="T17" fmla="*/ 2147483646 h 498"/>
              <a:gd name="T18" fmla="*/ 2147483646 w 662"/>
              <a:gd name="T19" fmla="*/ 420669543 h 498"/>
              <a:gd name="T20" fmla="*/ 2147483646 w 662"/>
              <a:gd name="T21" fmla="*/ 0 h 498"/>
              <a:gd name="T22" fmla="*/ 2147483646 w 662"/>
              <a:gd name="T23" fmla="*/ 0 h 498"/>
              <a:gd name="T24" fmla="*/ 2147483646 w 662"/>
              <a:gd name="T25" fmla="*/ 1262008628 h 498"/>
              <a:gd name="T26" fmla="*/ 2147483646 w 662"/>
              <a:gd name="T27" fmla="*/ 2103347714 h 498"/>
              <a:gd name="T28" fmla="*/ 2147483646 w 662"/>
              <a:gd name="T29" fmla="*/ 2103347714 h 498"/>
              <a:gd name="T30" fmla="*/ 2147483646 w 662"/>
              <a:gd name="T31" fmla="*/ 2147483646 h 498"/>
              <a:gd name="T32" fmla="*/ 2147483646 w 662"/>
              <a:gd name="T33" fmla="*/ 2147483646 h 498"/>
              <a:gd name="T34" fmla="*/ 2147483646 w 662"/>
              <a:gd name="T35" fmla="*/ 2147483646 h 498"/>
              <a:gd name="T36" fmla="*/ 2147483646 w 662"/>
              <a:gd name="T37" fmla="*/ 2147483646 h 498"/>
              <a:gd name="T38" fmla="*/ 2147483646 w 662"/>
              <a:gd name="T39" fmla="*/ 2147483646 h 498"/>
              <a:gd name="T40" fmla="*/ 2147483646 w 662"/>
              <a:gd name="T41" fmla="*/ 2147483646 h 498"/>
              <a:gd name="T42" fmla="*/ 2147483646 w 662"/>
              <a:gd name="T43" fmla="*/ 2147483646 h 498"/>
              <a:gd name="T44" fmla="*/ 2147483646 w 662"/>
              <a:gd name="T45" fmla="*/ 2147483646 h 498"/>
              <a:gd name="T46" fmla="*/ 2147483646 w 662"/>
              <a:gd name="T47" fmla="*/ 2147483646 h 498"/>
              <a:gd name="T48" fmla="*/ 2147483646 w 662"/>
              <a:gd name="T49" fmla="*/ 2147483646 h 498"/>
              <a:gd name="T50" fmla="*/ 2147483646 w 662"/>
              <a:gd name="T51" fmla="*/ 2147483646 h 498"/>
              <a:gd name="T52" fmla="*/ 2147483646 w 662"/>
              <a:gd name="T53" fmla="*/ 2147483646 h 498"/>
              <a:gd name="T54" fmla="*/ 2147483646 w 662"/>
              <a:gd name="T55" fmla="*/ 2147483646 h 498"/>
              <a:gd name="T56" fmla="*/ 2147483646 w 662"/>
              <a:gd name="T57" fmla="*/ 2147483646 h 498"/>
              <a:gd name="T58" fmla="*/ 2147483646 w 662"/>
              <a:gd name="T59" fmla="*/ 2147483646 h 498"/>
              <a:gd name="T60" fmla="*/ 2147483646 w 662"/>
              <a:gd name="T61" fmla="*/ 2147483646 h 498"/>
              <a:gd name="T62" fmla="*/ 2147483646 w 662"/>
              <a:gd name="T63" fmla="*/ 2147483646 h 498"/>
              <a:gd name="T64" fmla="*/ 2147483646 w 662"/>
              <a:gd name="T65" fmla="*/ 2147483646 h 498"/>
              <a:gd name="T66" fmla="*/ 2147483646 w 662"/>
              <a:gd name="T67" fmla="*/ 2147483646 h 498"/>
              <a:gd name="T68" fmla="*/ 2147483646 w 662"/>
              <a:gd name="T69" fmla="*/ 2147483646 h 498"/>
              <a:gd name="T70" fmla="*/ 1675445342 w 662"/>
              <a:gd name="T71" fmla="*/ 2147483646 h 498"/>
              <a:gd name="T72" fmla="*/ 1256616200 w 662"/>
              <a:gd name="T73" fmla="*/ 2147483646 h 49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62" h="498">
                <a:moveTo>
                  <a:pt x="27" y="497"/>
                </a:moveTo>
                <a:lnTo>
                  <a:pt x="27" y="497"/>
                </a:lnTo>
                <a:cubicBezTo>
                  <a:pt x="18" y="497"/>
                  <a:pt x="9" y="497"/>
                  <a:pt x="9" y="488"/>
                </a:cubicBezTo>
                <a:cubicBezTo>
                  <a:pt x="0" y="479"/>
                  <a:pt x="0" y="470"/>
                  <a:pt x="0" y="461"/>
                </a:cubicBezTo>
                <a:cubicBezTo>
                  <a:pt x="127" y="280"/>
                  <a:pt x="127" y="280"/>
                  <a:pt x="127" y="280"/>
                </a:cubicBezTo>
                <a:cubicBezTo>
                  <a:pt x="254" y="126"/>
                  <a:pt x="254" y="126"/>
                  <a:pt x="254" y="126"/>
                </a:cubicBezTo>
                <a:lnTo>
                  <a:pt x="263" y="117"/>
                </a:lnTo>
                <a:cubicBezTo>
                  <a:pt x="416" y="90"/>
                  <a:pt x="416" y="90"/>
                  <a:pt x="416" y="90"/>
                </a:cubicBezTo>
                <a:cubicBezTo>
                  <a:pt x="498" y="9"/>
                  <a:pt x="498" y="9"/>
                  <a:pt x="498" y="9"/>
                </a:cubicBezTo>
                <a:cubicBezTo>
                  <a:pt x="498" y="0"/>
                  <a:pt x="507" y="0"/>
                  <a:pt x="516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643" y="0"/>
                  <a:pt x="652" y="9"/>
                  <a:pt x="652" y="27"/>
                </a:cubicBezTo>
                <a:cubicBezTo>
                  <a:pt x="652" y="36"/>
                  <a:pt x="643" y="45"/>
                  <a:pt x="634" y="45"/>
                </a:cubicBezTo>
                <a:cubicBezTo>
                  <a:pt x="525" y="45"/>
                  <a:pt x="525" y="45"/>
                  <a:pt x="525" y="45"/>
                </a:cubicBezTo>
                <a:cubicBezTo>
                  <a:pt x="444" y="126"/>
                  <a:pt x="444" y="126"/>
                  <a:pt x="444" y="126"/>
                </a:cubicBezTo>
                <a:lnTo>
                  <a:pt x="435" y="135"/>
                </a:lnTo>
                <a:cubicBezTo>
                  <a:pt x="281" y="163"/>
                  <a:pt x="281" y="163"/>
                  <a:pt x="281" y="163"/>
                </a:cubicBezTo>
                <a:cubicBezTo>
                  <a:pt x="163" y="307"/>
                  <a:pt x="163" y="307"/>
                  <a:pt x="163" y="307"/>
                </a:cubicBezTo>
                <a:cubicBezTo>
                  <a:pt x="118" y="380"/>
                  <a:pt x="118" y="380"/>
                  <a:pt x="118" y="380"/>
                </a:cubicBezTo>
                <a:cubicBezTo>
                  <a:pt x="181" y="334"/>
                  <a:pt x="181" y="334"/>
                  <a:pt x="181" y="334"/>
                </a:cubicBezTo>
                <a:cubicBezTo>
                  <a:pt x="254" y="244"/>
                  <a:pt x="254" y="244"/>
                  <a:pt x="254" y="244"/>
                </a:cubicBezTo>
                <a:cubicBezTo>
                  <a:pt x="254" y="235"/>
                  <a:pt x="263" y="235"/>
                  <a:pt x="263" y="235"/>
                </a:cubicBezTo>
                <a:cubicBezTo>
                  <a:pt x="435" y="208"/>
                  <a:pt x="435" y="208"/>
                  <a:pt x="435" y="208"/>
                </a:cubicBezTo>
                <a:cubicBezTo>
                  <a:pt x="435" y="208"/>
                  <a:pt x="435" y="208"/>
                  <a:pt x="444" y="208"/>
                </a:cubicBezTo>
                <a:cubicBezTo>
                  <a:pt x="507" y="208"/>
                  <a:pt x="507" y="208"/>
                  <a:pt x="507" y="208"/>
                </a:cubicBezTo>
                <a:cubicBezTo>
                  <a:pt x="616" y="90"/>
                  <a:pt x="616" y="90"/>
                  <a:pt x="616" y="90"/>
                </a:cubicBezTo>
                <a:cubicBezTo>
                  <a:pt x="625" y="81"/>
                  <a:pt x="643" y="81"/>
                  <a:pt x="652" y="90"/>
                </a:cubicBezTo>
                <a:cubicBezTo>
                  <a:pt x="661" y="99"/>
                  <a:pt x="661" y="117"/>
                  <a:pt x="652" y="126"/>
                </a:cubicBezTo>
                <a:cubicBezTo>
                  <a:pt x="534" y="244"/>
                  <a:pt x="534" y="244"/>
                  <a:pt x="534" y="244"/>
                </a:cubicBezTo>
                <a:cubicBezTo>
                  <a:pt x="525" y="253"/>
                  <a:pt x="525" y="253"/>
                  <a:pt x="516" y="253"/>
                </a:cubicBezTo>
                <a:cubicBezTo>
                  <a:pt x="444" y="253"/>
                  <a:pt x="444" y="253"/>
                  <a:pt x="444" y="253"/>
                </a:cubicBezTo>
                <a:cubicBezTo>
                  <a:pt x="281" y="280"/>
                  <a:pt x="281" y="280"/>
                  <a:pt x="281" y="280"/>
                </a:cubicBezTo>
                <a:cubicBezTo>
                  <a:pt x="208" y="362"/>
                  <a:pt x="208" y="362"/>
                  <a:pt x="208" y="362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36" y="497"/>
                  <a:pt x="36" y="497"/>
                  <a:pt x="36" y="497"/>
                </a:cubicBezTo>
                <a:lnTo>
                  <a:pt x="27" y="49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29">
            <a:extLst>
              <a:ext uri="{FF2B5EF4-FFF2-40B4-BE49-F238E27FC236}">
                <a16:creationId xmlns:a16="http://schemas.microsoft.com/office/drawing/2014/main" id="{990AEBFC-2AED-624D-9397-AC997296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034" y="4837675"/>
            <a:ext cx="837846" cy="152710"/>
          </a:xfrm>
          <a:custGeom>
            <a:avLst/>
            <a:gdLst>
              <a:gd name="T0" fmla="*/ 2147483646 w 897"/>
              <a:gd name="T1" fmla="*/ 2147483646 h 164"/>
              <a:gd name="T2" fmla="*/ 2147483646 w 897"/>
              <a:gd name="T3" fmla="*/ 2147483646 h 164"/>
              <a:gd name="T4" fmla="*/ 2147483646 w 897"/>
              <a:gd name="T5" fmla="*/ 2147483646 h 164"/>
              <a:gd name="T6" fmla="*/ 2147483646 w 897"/>
              <a:gd name="T7" fmla="*/ 2147483646 h 164"/>
              <a:gd name="T8" fmla="*/ 2147483646 w 897"/>
              <a:gd name="T9" fmla="*/ 2147483646 h 164"/>
              <a:gd name="T10" fmla="*/ 2147483646 w 897"/>
              <a:gd name="T11" fmla="*/ 2147483646 h 164"/>
              <a:gd name="T12" fmla="*/ 2147483646 w 897"/>
              <a:gd name="T13" fmla="*/ 2147483646 h 164"/>
              <a:gd name="T14" fmla="*/ 2147483646 w 897"/>
              <a:gd name="T15" fmla="*/ 2067378724 h 164"/>
              <a:gd name="T16" fmla="*/ 2147483646 w 897"/>
              <a:gd name="T17" fmla="*/ 2067378724 h 164"/>
              <a:gd name="T18" fmla="*/ 2147483646 w 897"/>
              <a:gd name="T19" fmla="*/ 2147483646 h 164"/>
              <a:gd name="T20" fmla="*/ 2147483646 w 897"/>
              <a:gd name="T21" fmla="*/ 2147483646 h 164"/>
              <a:gd name="T22" fmla="*/ 2147483646 w 897"/>
              <a:gd name="T23" fmla="*/ 2147483646 h 164"/>
              <a:gd name="T24" fmla="*/ 2147483646 w 897"/>
              <a:gd name="T25" fmla="*/ 2147483646 h 164"/>
              <a:gd name="T26" fmla="*/ 2147483646 w 897"/>
              <a:gd name="T27" fmla="*/ 2147483646 h 164"/>
              <a:gd name="T28" fmla="*/ 2147483646 w 897"/>
              <a:gd name="T29" fmla="*/ 2147483646 h 164"/>
              <a:gd name="T30" fmla="*/ 0 w 897"/>
              <a:gd name="T31" fmla="*/ 2147483646 h 164"/>
              <a:gd name="T32" fmla="*/ 2147483646 w 897"/>
              <a:gd name="T33" fmla="*/ 0 h 164"/>
              <a:gd name="T34" fmla="*/ 2147483646 w 897"/>
              <a:gd name="T35" fmla="*/ 0 h 164"/>
              <a:gd name="T36" fmla="*/ 2147483646 w 897"/>
              <a:gd name="T37" fmla="*/ 2147483646 h 164"/>
              <a:gd name="T38" fmla="*/ 2147483646 w 897"/>
              <a:gd name="T39" fmla="*/ 2147483646 h 1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97" h="164">
                <a:moveTo>
                  <a:pt x="815" y="163"/>
                </a:moveTo>
                <a:lnTo>
                  <a:pt x="815" y="163"/>
                </a:lnTo>
                <a:cubicBezTo>
                  <a:pt x="697" y="163"/>
                  <a:pt x="697" y="163"/>
                  <a:pt x="697" y="163"/>
                </a:cubicBezTo>
                <a:cubicBezTo>
                  <a:pt x="688" y="163"/>
                  <a:pt x="679" y="154"/>
                  <a:pt x="679" y="145"/>
                </a:cubicBezTo>
                <a:cubicBezTo>
                  <a:pt x="679" y="127"/>
                  <a:pt x="688" y="118"/>
                  <a:pt x="697" y="118"/>
                </a:cubicBezTo>
                <a:cubicBezTo>
                  <a:pt x="815" y="118"/>
                  <a:pt x="815" y="118"/>
                  <a:pt x="815" y="118"/>
                </a:cubicBezTo>
                <a:cubicBezTo>
                  <a:pt x="833" y="118"/>
                  <a:pt x="851" y="100"/>
                  <a:pt x="851" y="81"/>
                </a:cubicBezTo>
                <a:cubicBezTo>
                  <a:pt x="851" y="63"/>
                  <a:pt x="833" y="45"/>
                  <a:pt x="815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63" y="45"/>
                  <a:pt x="54" y="63"/>
                  <a:pt x="54" y="81"/>
                </a:cubicBezTo>
                <a:cubicBezTo>
                  <a:pt x="54" y="100"/>
                  <a:pt x="63" y="118"/>
                  <a:pt x="91" y="118"/>
                </a:cubicBezTo>
                <a:cubicBezTo>
                  <a:pt x="199" y="118"/>
                  <a:pt x="199" y="118"/>
                  <a:pt x="199" y="118"/>
                </a:cubicBezTo>
                <a:cubicBezTo>
                  <a:pt x="218" y="118"/>
                  <a:pt x="227" y="127"/>
                  <a:pt x="227" y="145"/>
                </a:cubicBezTo>
                <a:cubicBezTo>
                  <a:pt x="227" y="154"/>
                  <a:pt x="218" y="163"/>
                  <a:pt x="199" y="163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45" y="163"/>
                  <a:pt x="0" y="127"/>
                  <a:pt x="0" y="81"/>
                </a:cubicBezTo>
                <a:cubicBezTo>
                  <a:pt x="0" y="36"/>
                  <a:pt x="45" y="0"/>
                  <a:pt x="91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60" y="0"/>
                  <a:pt x="896" y="36"/>
                  <a:pt x="896" y="81"/>
                </a:cubicBezTo>
                <a:cubicBezTo>
                  <a:pt x="896" y="127"/>
                  <a:pt x="860" y="163"/>
                  <a:pt x="815" y="1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30">
            <a:extLst>
              <a:ext uri="{FF2B5EF4-FFF2-40B4-BE49-F238E27FC236}">
                <a16:creationId xmlns:a16="http://schemas.microsoft.com/office/drawing/2014/main" id="{2A29F32B-04C9-8140-9869-45DDEB732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254" y="4899583"/>
            <a:ext cx="499408" cy="586080"/>
          </a:xfrm>
          <a:custGeom>
            <a:avLst/>
            <a:gdLst>
              <a:gd name="T0" fmla="*/ 2147483646 w 535"/>
              <a:gd name="T1" fmla="*/ 2147483646 h 626"/>
              <a:gd name="T2" fmla="*/ 2147483646 w 535"/>
              <a:gd name="T3" fmla="*/ 2147483646 h 626"/>
              <a:gd name="T4" fmla="*/ 1712594135 w 535"/>
              <a:gd name="T5" fmla="*/ 2147483646 h 626"/>
              <a:gd name="T6" fmla="*/ 0 w 535"/>
              <a:gd name="T7" fmla="*/ 2147483646 h 626"/>
              <a:gd name="T8" fmla="*/ 0 w 535"/>
              <a:gd name="T9" fmla="*/ 1307510733 h 626"/>
              <a:gd name="T10" fmla="*/ 1249671749 w 535"/>
              <a:gd name="T11" fmla="*/ 0 h 626"/>
              <a:gd name="T12" fmla="*/ 2147483646 w 535"/>
              <a:gd name="T13" fmla="*/ 1307510733 h 626"/>
              <a:gd name="T14" fmla="*/ 2147483646 w 535"/>
              <a:gd name="T15" fmla="*/ 2147483646 h 626"/>
              <a:gd name="T16" fmla="*/ 2147483646 w 535"/>
              <a:gd name="T17" fmla="*/ 2147483646 h 626"/>
              <a:gd name="T18" fmla="*/ 2147483646 w 535"/>
              <a:gd name="T19" fmla="*/ 1307510733 h 626"/>
              <a:gd name="T20" fmla="*/ 2147483646 w 535"/>
              <a:gd name="T21" fmla="*/ 0 h 626"/>
              <a:gd name="T22" fmla="*/ 2147483646 w 535"/>
              <a:gd name="T23" fmla="*/ 1307510733 h 626"/>
              <a:gd name="T24" fmla="*/ 2147483646 w 535"/>
              <a:gd name="T25" fmla="*/ 2147483646 h 626"/>
              <a:gd name="T26" fmla="*/ 2147483646 w 535"/>
              <a:gd name="T27" fmla="*/ 2147483646 h 6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35" h="626">
                <a:moveTo>
                  <a:pt x="498" y="625"/>
                </a:moveTo>
                <a:lnTo>
                  <a:pt x="498" y="625"/>
                </a:lnTo>
                <a:cubicBezTo>
                  <a:pt x="37" y="625"/>
                  <a:pt x="37" y="625"/>
                  <a:pt x="37" y="625"/>
                </a:cubicBezTo>
                <a:cubicBezTo>
                  <a:pt x="18" y="625"/>
                  <a:pt x="0" y="607"/>
                  <a:pt x="0" y="580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18" y="0"/>
                  <a:pt x="27" y="0"/>
                </a:cubicBezTo>
                <a:cubicBezTo>
                  <a:pt x="37" y="0"/>
                  <a:pt x="55" y="18"/>
                  <a:pt x="55" y="28"/>
                </a:cubicBezTo>
                <a:cubicBezTo>
                  <a:pt x="55" y="571"/>
                  <a:pt x="55" y="571"/>
                  <a:pt x="55" y="571"/>
                </a:cubicBezTo>
                <a:cubicBezTo>
                  <a:pt x="489" y="571"/>
                  <a:pt x="489" y="571"/>
                  <a:pt x="489" y="571"/>
                </a:cubicBezTo>
                <a:cubicBezTo>
                  <a:pt x="489" y="28"/>
                  <a:pt x="489" y="28"/>
                  <a:pt x="489" y="28"/>
                </a:cubicBezTo>
                <a:cubicBezTo>
                  <a:pt x="489" y="9"/>
                  <a:pt x="498" y="0"/>
                  <a:pt x="516" y="0"/>
                </a:cubicBezTo>
                <a:cubicBezTo>
                  <a:pt x="525" y="0"/>
                  <a:pt x="534" y="9"/>
                  <a:pt x="534" y="28"/>
                </a:cubicBezTo>
                <a:cubicBezTo>
                  <a:pt x="534" y="580"/>
                  <a:pt x="534" y="580"/>
                  <a:pt x="534" y="580"/>
                </a:cubicBezTo>
                <a:cubicBezTo>
                  <a:pt x="534" y="607"/>
                  <a:pt x="525" y="625"/>
                  <a:pt x="498" y="6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31">
            <a:extLst>
              <a:ext uri="{FF2B5EF4-FFF2-40B4-BE49-F238E27FC236}">
                <a16:creationId xmlns:a16="http://schemas.microsoft.com/office/drawing/2014/main" id="{D8AD2B46-7570-2647-A582-4842847FF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966" y="4899583"/>
            <a:ext cx="202238" cy="206366"/>
          </a:xfrm>
          <a:custGeom>
            <a:avLst/>
            <a:gdLst>
              <a:gd name="T0" fmla="*/ 2147483646 w 218"/>
              <a:gd name="T1" fmla="*/ 2147483646 h 219"/>
              <a:gd name="T2" fmla="*/ 2147483646 w 218"/>
              <a:gd name="T3" fmla="*/ 2147483646 h 219"/>
              <a:gd name="T4" fmla="*/ 2147483646 w 218"/>
              <a:gd name="T5" fmla="*/ 2147483646 h 219"/>
              <a:gd name="T6" fmla="*/ 2147483646 w 218"/>
              <a:gd name="T7" fmla="*/ 2147483646 h 219"/>
              <a:gd name="T8" fmla="*/ 2044397934 w 218"/>
              <a:gd name="T9" fmla="*/ 2147483646 h 219"/>
              <a:gd name="T10" fmla="*/ 2147483646 w 218"/>
              <a:gd name="T11" fmla="*/ 2147483646 h 219"/>
              <a:gd name="T12" fmla="*/ 2147483646 w 218"/>
              <a:gd name="T13" fmla="*/ 0 h 219"/>
              <a:gd name="T14" fmla="*/ 2147483646 w 218"/>
              <a:gd name="T15" fmla="*/ 0 h 219"/>
              <a:gd name="T16" fmla="*/ 0 w 218"/>
              <a:gd name="T17" fmla="*/ 2147483646 h 219"/>
              <a:gd name="T18" fmla="*/ 2147483646 w 218"/>
              <a:gd name="T19" fmla="*/ 2147483646 h 219"/>
              <a:gd name="T20" fmla="*/ 2147483646 w 218"/>
              <a:gd name="T21" fmla="*/ 2147483646 h 219"/>
              <a:gd name="T22" fmla="*/ 2147483646 w 218"/>
              <a:gd name="T23" fmla="*/ 0 h 219"/>
              <a:gd name="T24" fmla="*/ 2147483646 w 218"/>
              <a:gd name="T25" fmla="*/ 2147483646 h 2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8" h="219">
                <a:moveTo>
                  <a:pt x="109" y="55"/>
                </a:moveTo>
                <a:lnTo>
                  <a:pt x="109" y="55"/>
                </a:lnTo>
                <a:cubicBezTo>
                  <a:pt x="145" y="55"/>
                  <a:pt x="172" y="82"/>
                  <a:pt x="172" y="109"/>
                </a:cubicBezTo>
                <a:cubicBezTo>
                  <a:pt x="172" y="145"/>
                  <a:pt x="145" y="172"/>
                  <a:pt x="109" y="172"/>
                </a:cubicBezTo>
                <a:cubicBezTo>
                  <a:pt x="73" y="172"/>
                  <a:pt x="45" y="145"/>
                  <a:pt x="45" y="109"/>
                </a:cubicBezTo>
                <a:cubicBezTo>
                  <a:pt x="45" y="82"/>
                  <a:pt x="73" y="55"/>
                  <a:pt x="109" y="55"/>
                </a:cubicBezTo>
                <a:lnTo>
                  <a:pt x="109" y="0"/>
                </a:lnTo>
                <a:cubicBezTo>
                  <a:pt x="45" y="0"/>
                  <a:pt x="0" y="55"/>
                  <a:pt x="0" y="109"/>
                </a:cubicBezTo>
                <a:cubicBezTo>
                  <a:pt x="0" y="172"/>
                  <a:pt x="45" y="218"/>
                  <a:pt x="109" y="218"/>
                </a:cubicBezTo>
                <a:cubicBezTo>
                  <a:pt x="163" y="218"/>
                  <a:pt x="217" y="172"/>
                  <a:pt x="217" y="109"/>
                </a:cubicBezTo>
                <a:cubicBezTo>
                  <a:pt x="217" y="55"/>
                  <a:pt x="163" y="0"/>
                  <a:pt x="109" y="0"/>
                </a:cubicBezTo>
                <a:lnTo>
                  <a:pt x="109" y="55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32">
            <a:extLst>
              <a:ext uri="{FF2B5EF4-FFF2-40B4-BE49-F238E27FC236}">
                <a16:creationId xmlns:a16="http://schemas.microsoft.com/office/drawing/2014/main" id="{EAD36633-02C6-654C-B6ED-BFE8493B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2929" y="4899583"/>
            <a:ext cx="330186" cy="491153"/>
          </a:xfrm>
          <a:custGeom>
            <a:avLst/>
            <a:gdLst>
              <a:gd name="T0" fmla="*/ 2147483646 w 354"/>
              <a:gd name="T1" fmla="*/ 2147483646 h 526"/>
              <a:gd name="T2" fmla="*/ 2147483646 w 354"/>
              <a:gd name="T3" fmla="*/ 2147483646 h 526"/>
              <a:gd name="T4" fmla="*/ 2147483646 w 354"/>
              <a:gd name="T5" fmla="*/ 2147483646 h 526"/>
              <a:gd name="T6" fmla="*/ 2147483646 w 354"/>
              <a:gd name="T7" fmla="*/ 2147483646 h 526"/>
              <a:gd name="T8" fmla="*/ 1246652449 w 354"/>
              <a:gd name="T9" fmla="*/ 2147483646 h 526"/>
              <a:gd name="T10" fmla="*/ 0 w 354"/>
              <a:gd name="T11" fmla="*/ 2147483646 h 526"/>
              <a:gd name="T12" fmla="*/ 0 w 354"/>
              <a:gd name="T13" fmla="*/ 1297111855 h 526"/>
              <a:gd name="T14" fmla="*/ 1246652449 w 354"/>
              <a:gd name="T15" fmla="*/ 0 h 526"/>
              <a:gd name="T16" fmla="*/ 2147483646 w 354"/>
              <a:gd name="T17" fmla="*/ 1297111855 h 526"/>
              <a:gd name="T18" fmla="*/ 2147483646 w 354"/>
              <a:gd name="T19" fmla="*/ 2147483646 h 526"/>
              <a:gd name="T20" fmla="*/ 2147483646 w 354"/>
              <a:gd name="T21" fmla="*/ 2147483646 h 526"/>
              <a:gd name="T22" fmla="*/ 2147483646 w 354"/>
              <a:gd name="T23" fmla="*/ 2147483646 h 526"/>
              <a:gd name="T24" fmla="*/ 2147483646 w 354"/>
              <a:gd name="T25" fmla="*/ 2147483646 h 526"/>
              <a:gd name="T26" fmla="*/ 2147483646 w 354"/>
              <a:gd name="T27" fmla="*/ 1297111855 h 526"/>
              <a:gd name="T28" fmla="*/ 2147483646 w 354"/>
              <a:gd name="T29" fmla="*/ 0 h 526"/>
              <a:gd name="T30" fmla="*/ 2147483646 w 354"/>
              <a:gd name="T31" fmla="*/ 1297111855 h 526"/>
              <a:gd name="T32" fmla="*/ 2147483646 w 354"/>
              <a:gd name="T33" fmla="*/ 2147483646 h 526"/>
              <a:gd name="T34" fmla="*/ 2147483646 w 354"/>
              <a:gd name="T35" fmla="*/ 2147483646 h 526"/>
              <a:gd name="T36" fmla="*/ 2147483646 w 354"/>
              <a:gd name="T37" fmla="*/ 2147483646 h 526"/>
              <a:gd name="T38" fmla="*/ 2147483646 w 354"/>
              <a:gd name="T39" fmla="*/ 2147483646 h 52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54" h="526">
                <a:moveTo>
                  <a:pt x="289" y="525"/>
                </a:moveTo>
                <a:lnTo>
                  <a:pt x="289" y="525"/>
                </a:lnTo>
                <a:cubicBezTo>
                  <a:pt x="72" y="525"/>
                  <a:pt x="72" y="525"/>
                  <a:pt x="72" y="525"/>
                </a:cubicBezTo>
                <a:cubicBezTo>
                  <a:pt x="63" y="525"/>
                  <a:pt x="54" y="516"/>
                  <a:pt x="54" y="498"/>
                </a:cubicBezTo>
                <a:cubicBezTo>
                  <a:pt x="54" y="489"/>
                  <a:pt x="36" y="480"/>
                  <a:pt x="27" y="480"/>
                </a:cubicBezTo>
                <a:cubicBezTo>
                  <a:pt x="9" y="480"/>
                  <a:pt x="0" y="471"/>
                  <a:pt x="0" y="45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8"/>
                </a:cubicBezTo>
                <a:cubicBezTo>
                  <a:pt x="54" y="435"/>
                  <a:pt x="54" y="435"/>
                  <a:pt x="54" y="435"/>
                </a:cubicBezTo>
                <a:cubicBezTo>
                  <a:pt x="72" y="444"/>
                  <a:pt x="90" y="462"/>
                  <a:pt x="90" y="480"/>
                </a:cubicBezTo>
                <a:cubicBezTo>
                  <a:pt x="262" y="480"/>
                  <a:pt x="262" y="480"/>
                  <a:pt x="262" y="480"/>
                </a:cubicBezTo>
                <a:cubicBezTo>
                  <a:pt x="271" y="462"/>
                  <a:pt x="289" y="444"/>
                  <a:pt x="308" y="435"/>
                </a:cubicBezTo>
                <a:cubicBezTo>
                  <a:pt x="308" y="28"/>
                  <a:pt x="308" y="28"/>
                  <a:pt x="308" y="28"/>
                </a:cubicBezTo>
                <a:cubicBezTo>
                  <a:pt x="308" y="9"/>
                  <a:pt x="317" y="0"/>
                  <a:pt x="335" y="0"/>
                </a:cubicBezTo>
                <a:cubicBezTo>
                  <a:pt x="344" y="0"/>
                  <a:pt x="353" y="9"/>
                  <a:pt x="353" y="28"/>
                </a:cubicBezTo>
                <a:cubicBezTo>
                  <a:pt x="353" y="453"/>
                  <a:pt x="353" y="453"/>
                  <a:pt x="353" y="453"/>
                </a:cubicBezTo>
                <a:cubicBezTo>
                  <a:pt x="353" y="471"/>
                  <a:pt x="344" y="480"/>
                  <a:pt x="335" y="480"/>
                </a:cubicBezTo>
                <a:cubicBezTo>
                  <a:pt x="317" y="480"/>
                  <a:pt x="308" y="489"/>
                  <a:pt x="308" y="498"/>
                </a:cubicBezTo>
                <a:cubicBezTo>
                  <a:pt x="308" y="516"/>
                  <a:pt x="298" y="525"/>
                  <a:pt x="289" y="5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33">
            <a:extLst>
              <a:ext uri="{FF2B5EF4-FFF2-40B4-BE49-F238E27FC236}">
                <a16:creationId xmlns:a16="http://schemas.microsoft.com/office/drawing/2014/main" id="{81FC0385-2BAD-A34C-B6D4-956556534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5625" y="11131847"/>
            <a:ext cx="668627" cy="660372"/>
          </a:xfrm>
          <a:custGeom>
            <a:avLst/>
            <a:gdLst>
              <a:gd name="T0" fmla="*/ 2147483646 w 716"/>
              <a:gd name="T1" fmla="*/ 2147483646 h 707"/>
              <a:gd name="T2" fmla="*/ 2147483646 w 716"/>
              <a:gd name="T3" fmla="*/ 2147483646 h 707"/>
              <a:gd name="T4" fmla="*/ 2147483646 w 716"/>
              <a:gd name="T5" fmla="*/ 2147483646 h 707"/>
              <a:gd name="T6" fmla="*/ 463412468 w 716"/>
              <a:gd name="T7" fmla="*/ 2147483646 h 707"/>
              <a:gd name="T8" fmla="*/ 463412468 w 716"/>
              <a:gd name="T9" fmla="*/ 2147483646 h 707"/>
              <a:gd name="T10" fmla="*/ 2147483646 w 716"/>
              <a:gd name="T11" fmla="*/ 2147483646 h 707"/>
              <a:gd name="T12" fmla="*/ 2147483646 w 716"/>
              <a:gd name="T13" fmla="*/ 834702201 h 707"/>
              <a:gd name="T14" fmla="*/ 2147483646 w 716"/>
              <a:gd name="T15" fmla="*/ 0 h 707"/>
              <a:gd name="T16" fmla="*/ 2147483646 w 716"/>
              <a:gd name="T17" fmla="*/ 417286433 h 707"/>
              <a:gd name="T18" fmla="*/ 2147483646 w 716"/>
              <a:gd name="T19" fmla="*/ 1251988634 h 707"/>
              <a:gd name="T20" fmla="*/ 2147483646 w 716"/>
              <a:gd name="T21" fmla="*/ 2086690475 h 707"/>
              <a:gd name="T22" fmla="*/ 2147483646 w 716"/>
              <a:gd name="T23" fmla="*/ 2147483646 h 707"/>
              <a:gd name="T24" fmla="*/ 2147483646 w 716"/>
              <a:gd name="T25" fmla="*/ 2147483646 h 707"/>
              <a:gd name="T26" fmla="*/ 2147483646 w 716"/>
              <a:gd name="T27" fmla="*/ 2147483646 h 707"/>
              <a:gd name="T28" fmla="*/ 2147483646 w 716"/>
              <a:gd name="T29" fmla="*/ 2147483646 h 707"/>
              <a:gd name="T30" fmla="*/ 2147483646 w 716"/>
              <a:gd name="T31" fmla="*/ 2147483646 h 707"/>
              <a:gd name="T32" fmla="*/ 2147483646 w 716"/>
              <a:gd name="T33" fmla="*/ 2147483646 h 707"/>
              <a:gd name="T34" fmla="*/ 2147483646 w 716"/>
              <a:gd name="T35" fmla="*/ 2147483646 h 707"/>
              <a:gd name="T36" fmla="*/ 2147483646 w 716"/>
              <a:gd name="T37" fmla="*/ 2147483646 h 707"/>
              <a:gd name="T38" fmla="*/ 2147483646 w 716"/>
              <a:gd name="T39" fmla="*/ 2147483646 h 707"/>
              <a:gd name="T40" fmla="*/ 2147483646 w 716"/>
              <a:gd name="T41" fmla="*/ 2147483646 h 707"/>
              <a:gd name="T42" fmla="*/ 2147483646 w 716"/>
              <a:gd name="T43" fmla="*/ 2147483646 h 707"/>
              <a:gd name="T44" fmla="*/ 2147483646 w 716"/>
              <a:gd name="T45" fmla="*/ 2147483646 h 707"/>
              <a:gd name="T46" fmla="*/ 2147483646 w 716"/>
              <a:gd name="T47" fmla="*/ 2147483646 h 70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16" h="707">
                <a:moveTo>
                  <a:pt x="182" y="706"/>
                </a:moveTo>
                <a:lnTo>
                  <a:pt x="182" y="706"/>
                </a:lnTo>
                <a:cubicBezTo>
                  <a:pt x="173" y="706"/>
                  <a:pt x="173" y="706"/>
                  <a:pt x="164" y="706"/>
                </a:cubicBezTo>
                <a:cubicBezTo>
                  <a:pt x="10" y="543"/>
                  <a:pt x="10" y="543"/>
                  <a:pt x="10" y="543"/>
                </a:cubicBezTo>
                <a:cubicBezTo>
                  <a:pt x="0" y="534"/>
                  <a:pt x="0" y="525"/>
                  <a:pt x="10" y="516"/>
                </a:cubicBezTo>
                <a:cubicBezTo>
                  <a:pt x="173" y="317"/>
                  <a:pt x="173" y="317"/>
                  <a:pt x="173" y="317"/>
                </a:cubicBezTo>
                <a:cubicBezTo>
                  <a:pt x="289" y="181"/>
                  <a:pt x="443" y="81"/>
                  <a:pt x="642" y="18"/>
                </a:cubicBezTo>
                <a:cubicBezTo>
                  <a:pt x="678" y="0"/>
                  <a:pt x="678" y="0"/>
                  <a:pt x="678" y="0"/>
                </a:cubicBezTo>
                <a:cubicBezTo>
                  <a:pt x="687" y="0"/>
                  <a:pt x="697" y="0"/>
                  <a:pt x="706" y="9"/>
                </a:cubicBezTo>
                <a:cubicBezTo>
                  <a:pt x="706" y="9"/>
                  <a:pt x="715" y="18"/>
                  <a:pt x="706" y="27"/>
                </a:cubicBezTo>
                <a:cubicBezTo>
                  <a:pt x="706" y="45"/>
                  <a:pt x="706" y="45"/>
                  <a:pt x="706" y="45"/>
                </a:cubicBezTo>
                <a:cubicBezTo>
                  <a:pt x="642" y="253"/>
                  <a:pt x="534" y="425"/>
                  <a:pt x="371" y="561"/>
                </a:cubicBezTo>
                <a:cubicBezTo>
                  <a:pt x="200" y="706"/>
                  <a:pt x="200" y="706"/>
                  <a:pt x="200" y="706"/>
                </a:cubicBezTo>
                <a:cubicBezTo>
                  <a:pt x="191" y="706"/>
                  <a:pt x="191" y="706"/>
                  <a:pt x="182" y="706"/>
                </a:cubicBezTo>
                <a:close/>
                <a:moveTo>
                  <a:pt x="55" y="525"/>
                </a:moveTo>
                <a:lnTo>
                  <a:pt x="55" y="525"/>
                </a:lnTo>
                <a:cubicBezTo>
                  <a:pt x="182" y="651"/>
                  <a:pt x="182" y="651"/>
                  <a:pt x="182" y="651"/>
                </a:cubicBezTo>
                <a:cubicBezTo>
                  <a:pt x="344" y="525"/>
                  <a:pt x="344" y="525"/>
                  <a:pt x="344" y="525"/>
                </a:cubicBezTo>
                <a:cubicBezTo>
                  <a:pt x="488" y="398"/>
                  <a:pt x="588" y="244"/>
                  <a:pt x="651" y="63"/>
                </a:cubicBezTo>
                <a:cubicBezTo>
                  <a:pt x="470" y="117"/>
                  <a:pt x="316" y="217"/>
                  <a:pt x="209" y="344"/>
                </a:cubicBezTo>
                <a:lnTo>
                  <a:pt x="55" y="525"/>
                </a:lnTo>
                <a:close/>
                <a:moveTo>
                  <a:pt x="362" y="543"/>
                </a:moveTo>
                <a:lnTo>
                  <a:pt x="362" y="5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34">
            <a:extLst>
              <a:ext uri="{FF2B5EF4-FFF2-40B4-BE49-F238E27FC236}">
                <a16:creationId xmlns:a16="http://schemas.microsoft.com/office/drawing/2014/main" id="{8CFF7084-6721-7C46-AA20-813F17EC4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828" y="11639510"/>
            <a:ext cx="193983" cy="338441"/>
          </a:xfrm>
          <a:custGeom>
            <a:avLst/>
            <a:gdLst>
              <a:gd name="T0" fmla="*/ 864463557 w 209"/>
              <a:gd name="T1" fmla="*/ 2147483646 h 363"/>
              <a:gd name="T2" fmla="*/ 864463557 w 209"/>
              <a:gd name="T3" fmla="*/ 2147483646 h 363"/>
              <a:gd name="T4" fmla="*/ 454980763 w 209"/>
              <a:gd name="T5" fmla="*/ 2147483646 h 363"/>
              <a:gd name="T6" fmla="*/ 0 w 209"/>
              <a:gd name="T7" fmla="*/ 2147483646 h 363"/>
              <a:gd name="T8" fmla="*/ 864463557 w 209"/>
              <a:gd name="T9" fmla="*/ 2147483646 h 363"/>
              <a:gd name="T10" fmla="*/ 2092911224 w 209"/>
              <a:gd name="T11" fmla="*/ 2147483646 h 363"/>
              <a:gd name="T12" fmla="*/ 2147483646 w 209"/>
              <a:gd name="T13" fmla="*/ 2147483646 h 363"/>
              <a:gd name="T14" fmla="*/ 2147483646 w 209"/>
              <a:gd name="T15" fmla="*/ 2147483646 h 363"/>
              <a:gd name="T16" fmla="*/ 2147483646 w 209"/>
              <a:gd name="T17" fmla="*/ 2147483646 h 363"/>
              <a:gd name="T18" fmla="*/ 2147483646 w 209"/>
              <a:gd name="T19" fmla="*/ 830114858 h 363"/>
              <a:gd name="T20" fmla="*/ 2147483646 w 209"/>
              <a:gd name="T21" fmla="*/ 0 h 363"/>
              <a:gd name="T22" fmla="*/ 2147483646 w 209"/>
              <a:gd name="T23" fmla="*/ 1660229716 h 363"/>
              <a:gd name="T24" fmla="*/ 2147483646 w 209"/>
              <a:gd name="T25" fmla="*/ 2147483646 h 363"/>
              <a:gd name="T26" fmla="*/ 2147483646 w 209"/>
              <a:gd name="T27" fmla="*/ 2147483646 h 363"/>
              <a:gd name="T28" fmla="*/ 1683428788 w 209"/>
              <a:gd name="T29" fmla="*/ 2147483646 h 363"/>
              <a:gd name="T30" fmla="*/ 864463557 w 209"/>
              <a:gd name="T31" fmla="*/ 2147483646 h 3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9" h="363">
                <a:moveTo>
                  <a:pt x="19" y="362"/>
                </a:moveTo>
                <a:lnTo>
                  <a:pt x="19" y="362"/>
                </a:lnTo>
                <a:cubicBezTo>
                  <a:pt x="19" y="362"/>
                  <a:pt x="19" y="353"/>
                  <a:pt x="10" y="353"/>
                </a:cubicBezTo>
                <a:cubicBezTo>
                  <a:pt x="0" y="353"/>
                  <a:pt x="0" y="344"/>
                  <a:pt x="0" y="335"/>
                </a:cubicBezTo>
                <a:cubicBezTo>
                  <a:pt x="19" y="136"/>
                  <a:pt x="19" y="136"/>
                  <a:pt x="19" y="136"/>
                </a:cubicBezTo>
                <a:cubicBezTo>
                  <a:pt x="28" y="117"/>
                  <a:pt x="37" y="108"/>
                  <a:pt x="46" y="108"/>
                </a:cubicBezTo>
                <a:cubicBezTo>
                  <a:pt x="64" y="117"/>
                  <a:pt x="73" y="126"/>
                  <a:pt x="73" y="136"/>
                </a:cubicBezTo>
                <a:cubicBezTo>
                  <a:pt x="55" y="271"/>
                  <a:pt x="55" y="271"/>
                  <a:pt x="55" y="271"/>
                </a:cubicBezTo>
                <a:cubicBezTo>
                  <a:pt x="81" y="235"/>
                  <a:pt x="82" y="235"/>
                  <a:pt x="82" y="235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62" y="9"/>
                  <a:pt x="171" y="0"/>
                  <a:pt x="190" y="0"/>
                </a:cubicBezTo>
                <a:cubicBezTo>
                  <a:pt x="199" y="9"/>
                  <a:pt x="208" y="18"/>
                  <a:pt x="199" y="36"/>
                </a:cubicBezTo>
                <a:cubicBezTo>
                  <a:pt x="126" y="262"/>
                  <a:pt x="126" y="262"/>
                  <a:pt x="126" y="262"/>
                </a:cubicBezTo>
                <a:cubicBezTo>
                  <a:pt x="126" y="262"/>
                  <a:pt x="126" y="262"/>
                  <a:pt x="117" y="271"/>
                </a:cubicBezTo>
                <a:cubicBezTo>
                  <a:pt x="37" y="353"/>
                  <a:pt x="37" y="353"/>
                  <a:pt x="37" y="353"/>
                </a:cubicBezTo>
                <a:cubicBezTo>
                  <a:pt x="37" y="353"/>
                  <a:pt x="28" y="362"/>
                  <a:pt x="19" y="3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35">
            <a:extLst>
              <a:ext uri="{FF2B5EF4-FFF2-40B4-BE49-F238E27FC236}">
                <a16:creationId xmlns:a16="http://schemas.microsoft.com/office/drawing/2014/main" id="{482F3C97-8A5E-AE4D-8033-99EBCFD5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151" y="11478543"/>
            <a:ext cx="334312" cy="185731"/>
          </a:xfrm>
          <a:custGeom>
            <a:avLst/>
            <a:gdLst>
              <a:gd name="T0" fmla="*/ 1330641458 w 355"/>
              <a:gd name="T1" fmla="*/ 2147483646 h 200"/>
              <a:gd name="T2" fmla="*/ 1330641458 w 355"/>
              <a:gd name="T3" fmla="*/ 2147483646 h 200"/>
              <a:gd name="T4" fmla="*/ 427715497 w 355"/>
              <a:gd name="T5" fmla="*/ 2147483646 h 200"/>
              <a:gd name="T6" fmla="*/ 427715497 w 355"/>
              <a:gd name="T7" fmla="*/ 2147483646 h 200"/>
              <a:gd name="T8" fmla="*/ 2147483646 w 355"/>
              <a:gd name="T9" fmla="*/ 2147483646 h 200"/>
              <a:gd name="T10" fmla="*/ 2147483646 w 355"/>
              <a:gd name="T11" fmla="*/ 2147483646 h 200"/>
              <a:gd name="T12" fmla="*/ 2147483646 w 355"/>
              <a:gd name="T13" fmla="*/ 0 h 200"/>
              <a:gd name="T14" fmla="*/ 2147483646 w 355"/>
              <a:gd name="T15" fmla="*/ 820242186 h 200"/>
              <a:gd name="T16" fmla="*/ 2147483646 w 355"/>
              <a:gd name="T17" fmla="*/ 2050796384 h 200"/>
              <a:gd name="T18" fmla="*/ 2147483646 w 355"/>
              <a:gd name="T19" fmla="*/ 2147483646 h 200"/>
              <a:gd name="T20" fmla="*/ 2147483646 w 355"/>
              <a:gd name="T21" fmla="*/ 2147483646 h 200"/>
              <a:gd name="T22" fmla="*/ 2147483646 w 355"/>
              <a:gd name="T23" fmla="*/ 2147483646 h 200"/>
              <a:gd name="T24" fmla="*/ 2147483646 w 355"/>
              <a:gd name="T25" fmla="*/ 2147483646 h 200"/>
              <a:gd name="T26" fmla="*/ 2147483646 w 355"/>
              <a:gd name="T27" fmla="*/ 2147483646 h 200"/>
              <a:gd name="T28" fmla="*/ 1330641458 w 355"/>
              <a:gd name="T29" fmla="*/ 2147483646 h 2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55" h="200">
                <a:moveTo>
                  <a:pt x="28" y="199"/>
                </a:moveTo>
                <a:lnTo>
                  <a:pt x="28" y="199"/>
                </a:lnTo>
                <a:cubicBezTo>
                  <a:pt x="19" y="199"/>
                  <a:pt x="9" y="199"/>
                  <a:pt x="9" y="190"/>
                </a:cubicBezTo>
                <a:cubicBezTo>
                  <a:pt x="0" y="181"/>
                  <a:pt x="0" y="172"/>
                  <a:pt x="9" y="163"/>
                </a:cubicBezTo>
                <a:cubicBezTo>
                  <a:pt x="91" y="81"/>
                  <a:pt x="91" y="81"/>
                  <a:pt x="91" y="81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317" y="0"/>
                  <a:pt x="317" y="0"/>
                  <a:pt x="317" y="0"/>
                </a:cubicBezTo>
                <a:cubicBezTo>
                  <a:pt x="335" y="0"/>
                  <a:pt x="345" y="0"/>
                  <a:pt x="354" y="18"/>
                </a:cubicBezTo>
                <a:cubicBezTo>
                  <a:pt x="354" y="27"/>
                  <a:pt x="345" y="45"/>
                  <a:pt x="335" y="45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91" y="145"/>
                  <a:pt x="91" y="145"/>
                  <a:pt x="91" y="145"/>
                </a:cubicBezTo>
                <a:cubicBezTo>
                  <a:pt x="209" y="136"/>
                  <a:pt x="209" y="136"/>
                  <a:pt x="209" y="136"/>
                </a:cubicBezTo>
                <a:cubicBezTo>
                  <a:pt x="227" y="127"/>
                  <a:pt x="236" y="145"/>
                  <a:pt x="236" y="154"/>
                </a:cubicBezTo>
                <a:cubicBezTo>
                  <a:pt x="236" y="163"/>
                  <a:pt x="227" y="181"/>
                  <a:pt x="218" y="181"/>
                </a:cubicBezTo>
                <a:cubicBezTo>
                  <a:pt x="28" y="199"/>
                  <a:pt x="28" y="199"/>
                  <a:pt x="28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36">
            <a:extLst>
              <a:ext uri="{FF2B5EF4-FFF2-40B4-BE49-F238E27FC236}">
                <a16:creationId xmlns:a16="http://schemas.microsoft.com/office/drawing/2014/main" id="{D4C78C26-B795-EC46-BBF4-844BC797F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880" y="11639510"/>
            <a:ext cx="144458" cy="152710"/>
          </a:xfrm>
          <a:custGeom>
            <a:avLst/>
            <a:gdLst>
              <a:gd name="T0" fmla="*/ 2147483646 w 155"/>
              <a:gd name="T1" fmla="*/ 2147483646 h 164"/>
              <a:gd name="T2" fmla="*/ 2147483646 w 155"/>
              <a:gd name="T3" fmla="*/ 2147483646 h 164"/>
              <a:gd name="T4" fmla="*/ 2147483646 w 155"/>
              <a:gd name="T5" fmla="*/ 2147483646 h 164"/>
              <a:gd name="T6" fmla="*/ 414545506 w 155"/>
              <a:gd name="T7" fmla="*/ 2147483646 h 164"/>
              <a:gd name="T8" fmla="*/ 414545506 w 155"/>
              <a:gd name="T9" fmla="*/ 2067378724 h 164"/>
              <a:gd name="T10" fmla="*/ 1658311073 w 155"/>
              <a:gd name="T11" fmla="*/ 413424314 h 164"/>
              <a:gd name="T12" fmla="*/ 2147483646 w 155"/>
              <a:gd name="T13" fmla="*/ 413424314 h 164"/>
              <a:gd name="T14" fmla="*/ 2147483646 w 155"/>
              <a:gd name="T15" fmla="*/ 2147483646 h 164"/>
              <a:gd name="T16" fmla="*/ 2147483646 w 155"/>
              <a:gd name="T17" fmla="*/ 2147483646 h 164"/>
              <a:gd name="T18" fmla="*/ 2147483646 w 155"/>
              <a:gd name="T19" fmla="*/ 2147483646 h 164"/>
              <a:gd name="T20" fmla="*/ 2147483646 w 155"/>
              <a:gd name="T21" fmla="*/ 2147483646 h 164"/>
              <a:gd name="T22" fmla="*/ 2147483646 w 155"/>
              <a:gd name="T23" fmla="*/ 2147483646 h 164"/>
              <a:gd name="T24" fmla="*/ 2147483646 w 155"/>
              <a:gd name="T25" fmla="*/ 2147483646 h 164"/>
              <a:gd name="T26" fmla="*/ 2147483646 w 155"/>
              <a:gd name="T27" fmla="*/ 2147483646 h 164"/>
              <a:gd name="T28" fmla="*/ 2147483646 w 155"/>
              <a:gd name="T29" fmla="*/ 2147483646 h 164"/>
              <a:gd name="T30" fmla="*/ 2147483646 w 155"/>
              <a:gd name="T31" fmla="*/ 2147483646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5" h="164">
                <a:moveTo>
                  <a:pt x="99" y="163"/>
                </a:moveTo>
                <a:lnTo>
                  <a:pt x="99" y="163"/>
                </a:lnTo>
                <a:cubicBezTo>
                  <a:pt x="90" y="163"/>
                  <a:pt x="81" y="154"/>
                  <a:pt x="81" y="154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72"/>
                  <a:pt x="0" y="54"/>
                  <a:pt x="9" y="45"/>
                </a:cubicBezTo>
                <a:cubicBezTo>
                  <a:pt x="36" y="9"/>
                  <a:pt x="36" y="9"/>
                  <a:pt x="36" y="9"/>
                </a:cubicBezTo>
                <a:cubicBezTo>
                  <a:pt x="45" y="0"/>
                  <a:pt x="63" y="0"/>
                  <a:pt x="72" y="9"/>
                </a:cubicBezTo>
                <a:cubicBezTo>
                  <a:pt x="145" y="90"/>
                  <a:pt x="145" y="90"/>
                  <a:pt x="145" y="90"/>
                </a:cubicBezTo>
                <a:cubicBezTo>
                  <a:pt x="154" y="99"/>
                  <a:pt x="154" y="108"/>
                  <a:pt x="145" y="117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8" y="154"/>
                  <a:pt x="99" y="163"/>
                  <a:pt x="99" y="163"/>
                </a:cubicBezTo>
                <a:close/>
                <a:moveTo>
                  <a:pt x="54" y="63"/>
                </a:moveTo>
                <a:lnTo>
                  <a:pt x="54" y="63"/>
                </a:lnTo>
                <a:cubicBezTo>
                  <a:pt x="99" y="99"/>
                  <a:pt x="99" y="99"/>
                  <a:pt x="99" y="99"/>
                </a:cubicBezTo>
                <a:cubicBezTo>
                  <a:pt x="54" y="63"/>
                  <a:pt x="54" y="63"/>
                  <a:pt x="54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37">
            <a:extLst>
              <a:ext uri="{FF2B5EF4-FFF2-40B4-BE49-F238E27FC236}">
                <a16:creationId xmlns:a16="http://schemas.microsoft.com/office/drawing/2014/main" id="{F05D3EB4-D10C-C04C-8527-97AB45B4D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7085" y="11284559"/>
            <a:ext cx="144458" cy="136200"/>
          </a:xfrm>
          <a:custGeom>
            <a:avLst/>
            <a:gdLst>
              <a:gd name="T0" fmla="*/ 2147483646 w 155"/>
              <a:gd name="T1" fmla="*/ 2147483646 h 145"/>
              <a:gd name="T2" fmla="*/ 2147483646 w 155"/>
              <a:gd name="T3" fmla="*/ 2147483646 h 145"/>
              <a:gd name="T4" fmla="*/ 1243765209 w 155"/>
              <a:gd name="T5" fmla="*/ 2147483646 h 145"/>
              <a:gd name="T6" fmla="*/ 1243765209 w 155"/>
              <a:gd name="T7" fmla="*/ 1273322396 h 145"/>
              <a:gd name="T8" fmla="*/ 2147483646 w 155"/>
              <a:gd name="T9" fmla="*/ 1273322396 h 145"/>
              <a:gd name="T10" fmla="*/ 2147483646 w 155"/>
              <a:gd name="T11" fmla="*/ 2147483646 h 145"/>
              <a:gd name="T12" fmla="*/ 2147483646 w 155"/>
              <a:gd name="T13" fmla="*/ 2147483646 h 145"/>
              <a:gd name="T14" fmla="*/ 2147483646 w 155"/>
              <a:gd name="T15" fmla="*/ 2147483646 h 145"/>
              <a:gd name="T16" fmla="*/ 2147483646 w 155"/>
              <a:gd name="T17" fmla="*/ 2147483646 h 145"/>
              <a:gd name="T18" fmla="*/ 2147483646 w 155"/>
              <a:gd name="T19" fmla="*/ 2147483646 h 145"/>
              <a:gd name="T20" fmla="*/ 2147483646 w 155"/>
              <a:gd name="T21" fmla="*/ 2147483646 h 145"/>
              <a:gd name="T22" fmla="*/ 2147483646 w 155"/>
              <a:gd name="T23" fmla="*/ 2147483646 h 145"/>
              <a:gd name="T24" fmla="*/ 2147483646 w 155"/>
              <a:gd name="T25" fmla="*/ 2147483646 h 145"/>
              <a:gd name="T26" fmla="*/ 2147483646 w 155"/>
              <a:gd name="T27" fmla="*/ 2147483646 h 145"/>
              <a:gd name="T28" fmla="*/ 2147483646 w 155"/>
              <a:gd name="T29" fmla="*/ 2147483646 h 145"/>
              <a:gd name="T30" fmla="*/ 2147483646 w 155"/>
              <a:gd name="T31" fmla="*/ 2147483646 h 145"/>
              <a:gd name="T32" fmla="*/ 2147483646 w 155"/>
              <a:gd name="T33" fmla="*/ 2147483646 h 145"/>
              <a:gd name="T34" fmla="*/ 2147483646 w 155"/>
              <a:gd name="T35" fmla="*/ 2147483646 h 14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55" h="145">
                <a:moveTo>
                  <a:pt x="72" y="144"/>
                </a:moveTo>
                <a:lnTo>
                  <a:pt x="72" y="144"/>
                </a:lnTo>
                <a:cubicBezTo>
                  <a:pt x="54" y="144"/>
                  <a:pt x="36" y="135"/>
                  <a:pt x="27" y="126"/>
                </a:cubicBezTo>
                <a:cubicBezTo>
                  <a:pt x="0" y="99"/>
                  <a:pt x="0" y="54"/>
                  <a:pt x="27" y="27"/>
                </a:cubicBezTo>
                <a:cubicBezTo>
                  <a:pt x="54" y="0"/>
                  <a:pt x="99" y="0"/>
                  <a:pt x="127" y="27"/>
                </a:cubicBezTo>
                <a:cubicBezTo>
                  <a:pt x="154" y="54"/>
                  <a:pt x="154" y="99"/>
                  <a:pt x="127" y="126"/>
                </a:cubicBezTo>
                <a:cubicBezTo>
                  <a:pt x="108" y="135"/>
                  <a:pt x="90" y="144"/>
                  <a:pt x="72" y="144"/>
                </a:cubicBezTo>
                <a:close/>
                <a:moveTo>
                  <a:pt x="72" y="54"/>
                </a:moveTo>
                <a:lnTo>
                  <a:pt x="72" y="54"/>
                </a:lnTo>
                <a:cubicBezTo>
                  <a:pt x="72" y="54"/>
                  <a:pt x="63" y="54"/>
                  <a:pt x="54" y="63"/>
                </a:cubicBezTo>
                <a:cubicBezTo>
                  <a:pt x="45" y="72"/>
                  <a:pt x="45" y="81"/>
                  <a:pt x="54" y="90"/>
                </a:cubicBezTo>
                <a:cubicBezTo>
                  <a:pt x="63" y="99"/>
                  <a:pt x="63" y="99"/>
                  <a:pt x="72" y="99"/>
                </a:cubicBezTo>
                <a:cubicBezTo>
                  <a:pt x="81" y="99"/>
                  <a:pt x="81" y="99"/>
                  <a:pt x="90" y="90"/>
                </a:cubicBezTo>
                <a:cubicBezTo>
                  <a:pt x="99" y="81"/>
                  <a:pt x="99" y="72"/>
                  <a:pt x="90" y="63"/>
                </a:cubicBezTo>
                <a:cubicBezTo>
                  <a:pt x="81" y="54"/>
                  <a:pt x="81" y="54"/>
                  <a:pt x="72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38">
            <a:extLst>
              <a:ext uri="{FF2B5EF4-FFF2-40B4-BE49-F238E27FC236}">
                <a16:creationId xmlns:a16="http://schemas.microsoft.com/office/drawing/2014/main" id="{998F3DBD-15C5-7942-AB57-ADDF42C7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861" y="11565218"/>
            <a:ext cx="260023" cy="255894"/>
          </a:xfrm>
          <a:custGeom>
            <a:avLst/>
            <a:gdLst>
              <a:gd name="T0" fmla="*/ 1184874371 w 280"/>
              <a:gd name="T1" fmla="*/ 2147483646 h 273"/>
              <a:gd name="T2" fmla="*/ 1184874371 w 280"/>
              <a:gd name="T3" fmla="*/ 2147483646 h 273"/>
              <a:gd name="T4" fmla="*/ 410183317 w 280"/>
              <a:gd name="T5" fmla="*/ 2147483646 h 273"/>
              <a:gd name="T6" fmla="*/ 410183317 w 280"/>
              <a:gd name="T7" fmla="*/ 2147483646 h 273"/>
              <a:gd name="T8" fmla="*/ 2147483646 w 280"/>
              <a:gd name="T9" fmla="*/ 421794028 h 273"/>
              <a:gd name="T10" fmla="*/ 2147483646 w 280"/>
              <a:gd name="T11" fmla="*/ 421794028 h 273"/>
              <a:gd name="T12" fmla="*/ 2147483646 w 280"/>
              <a:gd name="T13" fmla="*/ 1733969088 h 273"/>
              <a:gd name="T14" fmla="*/ 2050788354 w 280"/>
              <a:gd name="T15" fmla="*/ 2147483646 h 273"/>
              <a:gd name="T16" fmla="*/ 1184874371 w 280"/>
              <a:gd name="T17" fmla="*/ 2147483646 h 2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0" h="273">
                <a:moveTo>
                  <a:pt x="26" y="272"/>
                </a:moveTo>
                <a:lnTo>
                  <a:pt x="26" y="272"/>
                </a:lnTo>
                <a:cubicBezTo>
                  <a:pt x="17" y="272"/>
                  <a:pt x="17" y="272"/>
                  <a:pt x="9" y="263"/>
                </a:cubicBezTo>
                <a:cubicBezTo>
                  <a:pt x="0" y="254"/>
                  <a:pt x="0" y="245"/>
                  <a:pt x="9" y="236"/>
                </a:cubicBezTo>
                <a:cubicBezTo>
                  <a:pt x="235" y="9"/>
                  <a:pt x="235" y="9"/>
                  <a:pt x="235" y="9"/>
                </a:cubicBezTo>
                <a:cubicBezTo>
                  <a:pt x="244" y="0"/>
                  <a:pt x="261" y="0"/>
                  <a:pt x="270" y="9"/>
                </a:cubicBezTo>
                <a:cubicBezTo>
                  <a:pt x="279" y="18"/>
                  <a:pt x="279" y="27"/>
                  <a:pt x="270" y="37"/>
                </a:cubicBezTo>
                <a:cubicBezTo>
                  <a:pt x="45" y="263"/>
                  <a:pt x="45" y="263"/>
                  <a:pt x="45" y="263"/>
                </a:cubicBezTo>
                <a:cubicBezTo>
                  <a:pt x="36" y="272"/>
                  <a:pt x="36" y="272"/>
                  <a:pt x="26" y="2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39">
            <a:extLst>
              <a:ext uri="{FF2B5EF4-FFF2-40B4-BE49-F238E27FC236}">
                <a16:creationId xmlns:a16="http://schemas.microsoft.com/office/drawing/2014/main" id="{B62C07CA-9F81-2C43-9488-35D0A1A2B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350" y="11726182"/>
            <a:ext cx="119691" cy="119694"/>
          </a:xfrm>
          <a:custGeom>
            <a:avLst/>
            <a:gdLst>
              <a:gd name="T0" fmla="*/ 1256197952 w 128"/>
              <a:gd name="T1" fmla="*/ 2147483646 h 128"/>
              <a:gd name="T2" fmla="*/ 1256197952 w 128"/>
              <a:gd name="T3" fmla="*/ 2147483646 h 128"/>
              <a:gd name="T4" fmla="*/ 418732770 w 128"/>
              <a:gd name="T5" fmla="*/ 2147483646 h 128"/>
              <a:gd name="T6" fmla="*/ 418732770 w 128"/>
              <a:gd name="T7" fmla="*/ 2147483646 h 128"/>
              <a:gd name="T8" fmla="*/ 2147483646 w 128"/>
              <a:gd name="T9" fmla="*/ 418750858 h 128"/>
              <a:gd name="T10" fmla="*/ 2147483646 w 128"/>
              <a:gd name="T11" fmla="*/ 418750858 h 128"/>
              <a:gd name="T12" fmla="*/ 2147483646 w 128"/>
              <a:gd name="T13" fmla="*/ 2140324963 h 128"/>
              <a:gd name="T14" fmla="*/ 2093663133 w 128"/>
              <a:gd name="T15" fmla="*/ 2147483646 h 128"/>
              <a:gd name="T16" fmla="*/ 1256197952 w 128"/>
              <a:gd name="T17" fmla="*/ 2147483646 h 1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8" h="128">
                <a:moveTo>
                  <a:pt x="27" y="127"/>
                </a:moveTo>
                <a:lnTo>
                  <a:pt x="27" y="127"/>
                </a:lnTo>
                <a:cubicBezTo>
                  <a:pt x="18" y="127"/>
                  <a:pt x="18" y="118"/>
                  <a:pt x="9" y="118"/>
                </a:cubicBezTo>
                <a:cubicBezTo>
                  <a:pt x="0" y="109"/>
                  <a:pt x="0" y="91"/>
                  <a:pt x="9" y="82"/>
                </a:cubicBezTo>
                <a:cubicBezTo>
                  <a:pt x="90" y="9"/>
                  <a:pt x="90" y="9"/>
                  <a:pt x="90" y="9"/>
                </a:cubicBezTo>
                <a:cubicBezTo>
                  <a:pt x="99" y="0"/>
                  <a:pt x="108" y="0"/>
                  <a:pt x="118" y="9"/>
                </a:cubicBezTo>
                <a:cubicBezTo>
                  <a:pt x="127" y="18"/>
                  <a:pt x="127" y="36"/>
                  <a:pt x="118" y="46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36" y="127"/>
                  <a:pt x="36" y="127"/>
                  <a:pt x="27" y="12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40">
            <a:extLst>
              <a:ext uri="{FF2B5EF4-FFF2-40B4-BE49-F238E27FC236}">
                <a16:creationId xmlns:a16="http://schemas.microsoft.com/office/drawing/2014/main" id="{BAE2A27D-FEE4-9F48-96C0-BFE18BBDC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6878" y="11854131"/>
            <a:ext cx="160964" cy="160964"/>
          </a:xfrm>
          <a:custGeom>
            <a:avLst/>
            <a:gdLst>
              <a:gd name="T0" fmla="*/ 1237568988 w 173"/>
              <a:gd name="T1" fmla="*/ 2147483646 h 173"/>
              <a:gd name="T2" fmla="*/ 1237568988 w 173"/>
              <a:gd name="T3" fmla="*/ 2147483646 h 173"/>
              <a:gd name="T4" fmla="*/ 412522877 w 173"/>
              <a:gd name="T5" fmla="*/ 2147483646 h 173"/>
              <a:gd name="T6" fmla="*/ 412522877 w 173"/>
              <a:gd name="T7" fmla="*/ 2147483646 h 173"/>
              <a:gd name="T8" fmla="*/ 2147483646 w 173"/>
              <a:gd name="T9" fmla="*/ 412522877 h 173"/>
              <a:gd name="T10" fmla="*/ 2147483646 w 173"/>
              <a:gd name="T11" fmla="*/ 412522877 h 173"/>
              <a:gd name="T12" fmla="*/ 2147483646 w 173"/>
              <a:gd name="T13" fmla="*/ 2062486982 h 173"/>
              <a:gd name="T14" fmla="*/ 2062486982 w 173"/>
              <a:gd name="T15" fmla="*/ 2147483646 h 173"/>
              <a:gd name="T16" fmla="*/ 1237568988 w 173"/>
              <a:gd name="T17" fmla="*/ 2147483646 h 1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73" h="173">
                <a:moveTo>
                  <a:pt x="27" y="172"/>
                </a:moveTo>
                <a:lnTo>
                  <a:pt x="27" y="172"/>
                </a:lnTo>
                <a:cubicBezTo>
                  <a:pt x="18" y="172"/>
                  <a:pt x="18" y="172"/>
                  <a:pt x="9" y="163"/>
                </a:cubicBezTo>
                <a:cubicBezTo>
                  <a:pt x="0" y="154"/>
                  <a:pt x="0" y="145"/>
                  <a:pt x="9" y="136"/>
                </a:cubicBezTo>
                <a:cubicBezTo>
                  <a:pt x="136" y="9"/>
                  <a:pt x="136" y="9"/>
                  <a:pt x="136" y="9"/>
                </a:cubicBezTo>
                <a:cubicBezTo>
                  <a:pt x="145" y="0"/>
                  <a:pt x="154" y="0"/>
                  <a:pt x="163" y="9"/>
                </a:cubicBezTo>
                <a:cubicBezTo>
                  <a:pt x="172" y="27"/>
                  <a:pt x="172" y="36"/>
                  <a:pt x="163" y="45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36" y="172"/>
                  <a:pt x="36" y="172"/>
                  <a:pt x="27" y="1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41">
            <a:extLst>
              <a:ext uri="{FF2B5EF4-FFF2-40B4-BE49-F238E27FC236}">
                <a16:creationId xmlns:a16="http://schemas.microsoft.com/office/drawing/2014/main" id="{4259E073-0D79-4742-8263-FD840A86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352" y="11953186"/>
            <a:ext cx="119694" cy="111437"/>
          </a:xfrm>
          <a:custGeom>
            <a:avLst/>
            <a:gdLst>
              <a:gd name="T0" fmla="*/ 1302823248 w 128"/>
              <a:gd name="T1" fmla="*/ 2147483646 h 118"/>
              <a:gd name="T2" fmla="*/ 1302823248 w 128"/>
              <a:gd name="T3" fmla="*/ 2147483646 h 118"/>
              <a:gd name="T4" fmla="*/ 418750858 w 128"/>
              <a:gd name="T5" fmla="*/ 2147483646 h 118"/>
              <a:gd name="T6" fmla="*/ 418750858 w 128"/>
              <a:gd name="T7" fmla="*/ 2147483646 h 118"/>
              <a:gd name="T8" fmla="*/ 2147483646 w 128"/>
              <a:gd name="T9" fmla="*/ 431316310 h 118"/>
              <a:gd name="T10" fmla="*/ 2147483646 w 128"/>
              <a:gd name="T11" fmla="*/ 431316310 h 118"/>
              <a:gd name="T12" fmla="*/ 2147483646 w 128"/>
              <a:gd name="T13" fmla="*/ 2147483646 h 118"/>
              <a:gd name="T14" fmla="*/ 2093753930 w 128"/>
              <a:gd name="T15" fmla="*/ 2147483646 h 118"/>
              <a:gd name="T16" fmla="*/ 1302823248 w 128"/>
              <a:gd name="T17" fmla="*/ 2147483646 h 1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8" h="118">
                <a:moveTo>
                  <a:pt x="28" y="117"/>
                </a:moveTo>
                <a:lnTo>
                  <a:pt x="28" y="117"/>
                </a:lnTo>
                <a:cubicBezTo>
                  <a:pt x="19" y="117"/>
                  <a:pt x="9" y="117"/>
                  <a:pt x="9" y="108"/>
                </a:cubicBezTo>
                <a:cubicBezTo>
                  <a:pt x="0" y="99"/>
                  <a:pt x="0" y="90"/>
                  <a:pt x="9" y="81"/>
                </a:cubicBezTo>
                <a:cubicBezTo>
                  <a:pt x="82" y="9"/>
                  <a:pt x="82" y="9"/>
                  <a:pt x="82" y="9"/>
                </a:cubicBezTo>
                <a:cubicBezTo>
                  <a:pt x="91" y="0"/>
                  <a:pt x="109" y="0"/>
                  <a:pt x="118" y="9"/>
                </a:cubicBezTo>
                <a:cubicBezTo>
                  <a:pt x="127" y="18"/>
                  <a:pt x="127" y="36"/>
                  <a:pt x="118" y="45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36" y="117"/>
                  <a:pt x="28" y="117"/>
                  <a:pt x="28" y="1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F2053A8-0501-384C-8095-C70A641CA482}"/>
              </a:ext>
            </a:extLst>
          </p:cNvPr>
          <p:cNvGrpSpPr/>
          <p:nvPr/>
        </p:nvGrpSpPr>
        <p:grpSpPr>
          <a:xfrm flipH="1">
            <a:off x="4028413" y="1157290"/>
            <a:ext cx="2779754" cy="1846660"/>
            <a:chOff x="5568860" y="11069053"/>
            <a:chExt cx="2779754" cy="1846660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7C540ABA-B7CA-CD4E-8E4E-408AA24E8118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E9A9BD8-3FFC-1F4E-ADEB-521021DC168E}"/>
                </a:ext>
              </a:extLst>
            </p:cNvPr>
            <p:cNvSpPr/>
            <p:nvPr/>
          </p:nvSpPr>
          <p:spPr>
            <a:xfrm>
              <a:off x="5568860" y="11715384"/>
              <a:ext cx="274629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18A6197-50BE-E642-9C89-6A09B72FBE7C}"/>
              </a:ext>
            </a:extLst>
          </p:cNvPr>
          <p:cNvGrpSpPr/>
          <p:nvPr/>
        </p:nvGrpSpPr>
        <p:grpSpPr>
          <a:xfrm flipH="1">
            <a:off x="4257638" y="4067054"/>
            <a:ext cx="2779754" cy="1846660"/>
            <a:chOff x="5568860" y="11069053"/>
            <a:chExt cx="2779754" cy="1846660"/>
          </a:xfrm>
        </p:grpSpPr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45C37B82-5D95-334F-9DAB-E9EB0EBD2ED9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2922DFA-8EE8-F94D-A866-51642F0BCBB5}"/>
                </a:ext>
              </a:extLst>
            </p:cNvPr>
            <p:cNvSpPr/>
            <p:nvPr/>
          </p:nvSpPr>
          <p:spPr>
            <a:xfrm>
              <a:off x="5568860" y="11715384"/>
              <a:ext cx="274629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F63BBE9-7949-EB41-A1B7-279AF27A9877}"/>
              </a:ext>
            </a:extLst>
          </p:cNvPr>
          <p:cNvGrpSpPr/>
          <p:nvPr/>
        </p:nvGrpSpPr>
        <p:grpSpPr>
          <a:xfrm flipH="1">
            <a:off x="12075133" y="7946710"/>
            <a:ext cx="2779754" cy="1846660"/>
            <a:chOff x="5568860" y="11069053"/>
            <a:chExt cx="2779754" cy="1846660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1059AB05-6510-9E44-AC87-F115AD78EBAB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C178EE-183D-0445-87F4-EA571A8463DD}"/>
                </a:ext>
              </a:extLst>
            </p:cNvPr>
            <p:cNvSpPr/>
            <p:nvPr/>
          </p:nvSpPr>
          <p:spPr>
            <a:xfrm>
              <a:off x="5568860" y="11715384"/>
              <a:ext cx="274629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62BCF7C-6BAD-F140-ABB2-0DF4C4F2665D}"/>
              </a:ext>
            </a:extLst>
          </p:cNvPr>
          <p:cNvGrpSpPr/>
          <p:nvPr/>
        </p:nvGrpSpPr>
        <p:grpSpPr>
          <a:xfrm flipH="1">
            <a:off x="12075133" y="10712770"/>
            <a:ext cx="2779754" cy="1846660"/>
            <a:chOff x="5568860" y="11069053"/>
            <a:chExt cx="2779754" cy="1846660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D740B859-638B-8148-B350-9BF7C9755AF8}"/>
                </a:ext>
              </a:extLst>
            </p:cNvPr>
            <p:cNvSpPr txBox="1"/>
            <p:nvPr/>
          </p:nvSpPr>
          <p:spPr>
            <a:xfrm>
              <a:off x="5965939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C95C8C4-3E9C-4B4B-9C75-48C4BDB25974}"/>
                </a:ext>
              </a:extLst>
            </p:cNvPr>
            <p:cNvSpPr/>
            <p:nvPr/>
          </p:nvSpPr>
          <p:spPr>
            <a:xfrm>
              <a:off x="5568860" y="11715384"/>
              <a:ext cx="274629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7F38079-6E5A-1D4B-AADA-5F09790D921E}"/>
              </a:ext>
            </a:extLst>
          </p:cNvPr>
          <p:cNvGrpSpPr/>
          <p:nvPr/>
        </p:nvGrpSpPr>
        <p:grpSpPr>
          <a:xfrm>
            <a:off x="3178746" y="10152428"/>
            <a:ext cx="3647430" cy="1477328"/>
            <a:chOff x="5532065" y="11069053"/>
            <a:chExt cx="3647430" cy="1477328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06811F79-7413-0345-9D22-9DD48D5D66F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4B57C62-977E-2A4C-8ABB-C4923B788E9E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0CB71B6-0E54-0A46-9C74-9F9C4A8387BC}"/>
              </a:ext>
            </a:extLst>
          </p:cNvPr>
          <p:cNvGrpSpPr/>
          <p:nvPr/>
        </p:nvGrpSpPr>
        <p:grpSpPr>
          <a:xfrm>
            <a:off x="7065333" y="2519676"/>
            <a:ext cx="3647430" cy="1477328"/>
            <a:chOff x="5532065" y="11069053"/>
            <a:chExt cx="3647430" cy="1477328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AA32FBED-B7CE-6E45-B136-EC202484EB4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995C33-CC78-D245-8BEE-FA769559961C}"/>
                </a:ext>
              </a:extLst>
            </p:cNvPr>
            <p:cNvSpPr/>
            <p:nvPr/>
          </p:nvSpPr>
          <p:spPr>
            <a:xfrm>
              <a:off x="5532065" y="11715384"/>
              <a:ext cx="364743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22" name="Group 71">
            <a:extLst>
              <a:ext uri="{FF2B5EF4-FFF2-40B4-BE49-F238E27FC236}">
                <a16:creationId xmlns:a16="http://schemas.microsoft.com/office/drawing/2014/main" id="{902F8D03-F2D0-AB4F-9D30-386EE0DF6003}"/>
              </a:ext>
            </a:extLst>
          </p:cNvPr>
          <p:cNvGrpSpPr/>
          <p:nvPr/>
        </p:nvGrpSpPr>
        <p:grpSpPr>
          <a:xfrm>
            <a:off x="16553426" y="1480455"/>
            <a:ext cx="5982437" cy="4555228"/>
            <a:chOff x="2232442" y="4934489"/>
            <a:chExt cx="5982437" cy="4555228"/>
          </a:xfrm>
        </p:grpSpPr>
        <p:sp>
          <p:nvSpPr>
            <p:cNvPr id="123" name="CuadroTexto 598">
              <a:extLst>
                <a:ext uri="{FF2B5EF4-FFF2-40B4-BE49-F238E27FC236}">
                  <a16:creationId xmlns:a16="http://schemas.microsoft.com/office/drawing/2014/main" id="{A9EFEBB6-0B6D-AE4D-B0EC-0F714F440D04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24" name="CuadroTexto 599">
              <a:extLst>
                <a:ext uri="{FF2B5EF4-FFF2-40B4-BE49-F238E27FC236}">
                  <a16:creationId xmlns:a16="http://schemas.microsoft.com/office/drawing/2014/main" id="{4AEE157C-D22F-F343-826C-725824B3F9F7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881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44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BECB6F"/>
      </a:accent1>
      <a:accent2>
        <a:srgbClr val="7C8E68"/>
      </a:accent2>
      <a:accent3>
        <a:srgbClr val="85A037"/>
      </a:accent3>
      <a:accent4>
        <a:srgbClr val="646A43"/>
      </a:accent4>
      <a:accent5>
        <a:srgbClr val="9DAF4E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92185</TotalTime>
  <Words>566</Words>
  <Application>Microsoft Macintosh PowerPoint</Application>
  <PresentationFormat>Custom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16439</cp:revision>
  <dcterms:created xsi:type="dcterms:W3CDTF">2014-11-12T21:47:38Z</dcterms:created>
  <dcterms:modified xsi:type="dcterms:W3CDTF">2019-10-02T16:12:44Z</dcterms:modified>
  <cp:category/>
</cp:coreProperties>
</file>