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50000" autoAdjust="0"/>
  </p:normalViewPr>
  <p:slideViewPr>
    <p:cSldViewPr snapToGrid="0" snapToObjects="1">
      <p:cViewPr>
        <p:scale>
          <a:sx n="44" d="100"/>
          <a:sy n="44" d="100"/>
        </p:scale>
        <p:origin x="256" y="3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6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34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0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9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7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Line 333">
            <a:extLst>
              <a:ext uri="{FF2B5EF4-FFF2-40B4-BE49-F238E27FC236}">
                <a16:creationId xmlns:a16="http://schemas.microsoft.com/office/drawing/2014/main" id="{DDBA8B7F-6170-5C44-A2BF-B82CCB987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9950" y="10244303"/>
            <a:ext cx="4853" cy="3381454"/>
          </a:xfrm>
          <a:prstGeom prst="line">
            <a:avLst/>
          </a:prstGeom>
          <a:noFill/>
          <a:ln w="205920">
            <a:solidFill>
              <a:srgbClr val="D9D9D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3" name="Line 332">
            <a:extLst>
              <a:ext uri="{FF2B5EF4-FFF2-40B4-BE49-F238E27FC236}">
                <a16:creationId xmlns:a16="http://schemas.microsoft.com/office/drawing/2014/main" id="{DD623CC9-C39E-9F44-BD74-A1376CC441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9950" y="90243"/>
            <a:ext cx="4853" cy="3468779"/>
          </a:xfrm>
          <a:prstGeom prst="line">
            <a:avLst/>
          </a:prstGeom>
          <a:noFill/>
          <a:ln w="205920">
            <a:solidFill>
              <a:srgbClr val="D9D9D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5" name="Freeform 384">
            <a:extLst>
              <a:ext uri="{FF2B5EF4-FFF2-40B4-BE49-F238E27FC236}">
                <a16:creationId xmlns:a16="http://schemas.microsoft.com/office/drawing/2014/main" id="{DE8A02CA-350C-8A43-B0D0-14411D715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985" y="3447441"/>
            <a:ext cx="6889041" cy="6889041"/>
          </a:xfrm>
          <a:custGeom>
            <a:avLst/>
            <a:gdLst>
              <a:gd name="T0" fmla="*/ 2147483646 w 6260"/>
              <a:gd name="T1" fmla="*/ 2147483646 h 6261"/>
              <a:gd name="T2" fmla="*/ 2147483646 w 6260"/>
              <a:gd name="T3" fmla="*/ 2147483646 h 6261"/>
              <a:gd name="T4" fmla="*/ 2147483646 w 6260"/>
              <a:gd name="T5" fmla="*/ 2147483646 h 6261"/>
              <a:gd name="T6" fmla="*/ 2147483646 w 6260"/>
              <a:gd name="T7" fmla="*/ 2147483646 h 6261"/>
              <a:gd name="T8" fmla="*/ 2147483646 w 6260"/>
              <a:gd name="T9" fmla="*/ 2147483646 h 6261"/>
              <a:gd name="T10" fmla="*/ 2147483646 w 6260"/>
              <a:gd name="T11" fmla="*/ 2147483646 h 6261"/>
              <a:gd name="T12" fmla="*/ 2147483646 w 6260"/>
              <a:gd name="T13" fmla="*/ 2147483646 h 6261"/>
              <a:gd name="T14" fmla="*/ 2147483646 w 6260"/>
              <a:gd name="T15" fmla="*/ 2147483646 h 6261"/>
              <a:gd name="T16" fmla="*/ 2147483646 w 6260"/>
              <a:gd name="T17" fmla="*/ 2147483646 h 6261"/>
              <a:gd name="T18" fmla="*/ 2147483646 w 6260"/>
              <a:gd name="T19" fmla="*/ 2147483646 h 6261"/>
              <a:gd name="T20" fmla="*/ 2147483646 w 6260"/>
              <a:gd name="T21" fmla="*/ 2147483646 h 6261"/>
              <a:gd name="T22" fmla="*/ 2147483646 w 6260"/>
              <a:gd name="T23" fmla="*/ 2147483646 h 6261"/>
              <a:gd name="T24" fmla="*/ 2147483646 w 6260"/>
              <a:gd name="T25" fmla="*/ 2147483646 h 6261"/>
              <a:gd name="T26" fmla="*/ 2147483646 w 6260"/>
              <a:gd name="T27" fmla="*/ 2147483646 h 626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260" h="6261">
                <a:moveTo>
                  <a:pt x="5926" y="2631"/>
                </a:moveTo>
                <a:lnTo>
                  <a:pt x="5926" y="2631"/>
                </a:lnTo>
                <a:cubicBezTo>
                  <a:pt x="6259" y="2861"/>
                  <a:pt x="6259" y="3348"/>
                  <a:pt x="5935" y="3579"/>
                </a:cubicBezTo>
                <a:cubicBezTo>
                  <a:pt x="5465" y="3912"/>
                  <a:pt x="4944" y="4339"/>
                  <a:pt x="4432" y="4894"/>
                </a:cubicBezTo>
                <a:cubicBezTo>
                  <a:pt x="4099" y="5244"/>
                  <a:pt x="3826" y="5594"/>
                  <a:pt x="3586" y="5927"/>
                </a:cubicBezTo>
                <a:cubicBezTo>
                  <a:pt x="3356" y="6260"/>
                  <a:pt x="2869" y="6260"/>
                  <a:pt x="2647" y="5927"/>
                </a:cubicBezTo>
                <a:cubicBezTo>
                  <a:pt x="2357" y="5509"/>
                  <a:pt x="1990" y="5056"/>
                  <a:pt x="1528" y="4603"/>
                </a:cubicBezTo>
                <a:cubicBezTo>
                  <a:pt x="1119" y="4202"/>
                  <a:pt x="717" y="3869"/>
                  <a:pt x="333" y="3604"/>
                </a:cubicBezTo>
                <a:cubicBezTo>
                  <a:pt x="0" y="3374"/>
                  <a:pt x="17" y="2870"/>
                  <a:pt x="359" y="2648"/>
                </a:cubicBezTo>
                <a:cubicBezTo>
                  <a:pt x="743" y="2409"/>
                  <a:pt x="1170" y="2084"/>
                  <a:pt x="1597" y="1674"/>
                </a:cubicBezTo>
                <a:cubicBezTo>
                  <a:pt x="2049" y="1222"/>
                  <a:pt x="2399" y="769"/>
                  <a:pt x="2656" y="359"/>
                </a:cubicBezTo>
                <a:cubicBezTo>
                  <a:pt x="2878" y="9"/>
                  <a:pt x="3382" y="0"/>
                  <a:pt x="3621" y="342"/>
                </a:cubicBezTo>
                <a:cubicBezTo>
                  <a:pt x="3894" y="735"/>
                  <a:pt x="4244" y="1171"/>
                  <a:pt x="4680" y="1606"/>
                </a:cubicBezTo>
                <a:cubicBezTo>
                  <a:pt x="5107" y="2025"/>
                  <a:pt x="5534" y="2366"/>
                  <a:pt x="5926" y="2631"/>
                </a:cubicBezTo>
              </a:path>
            </a:pathLst>
          </a:custGeom>
          <a:noFill/>
          <a:ln w="205920" cap="flat">
            <a:solidFill>
              <a:srgbClr val="D9D9D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229C3A9F-70D2-3C49-84E9-02FAA26796FD}"/>
              </a:ext>
            </a:extLst>
          </p:cNvPr>
          <p:cNvGrpSpPr/>
          <p:nvPr/>
        </p:nvGrpSpPr>
        <p:grpSpPr>
          <a:xfrm>
            <a:off x="5129985" y="90243"/>
            <a:ext cx="6889041" cy="13535514"/>
            <a:chOff x="5129985" y="90243"/>
            <a:chExt cx="6889041" cy="13535514"/>
          </a:xfrm>
        </p:grpSpPr>
        <p:sp>
          <p:nvSpPr>
            <p:cNvPr id="645" name="Line 334">
              <a:extLst>
                <a:ext uri="{FF2B5EF4-FFF2-40B4-BE49-F238E27FC236}">
                  <a16:creationId xmlns:a16="http://schemas.microsoft.com/office/drawing/2014/main" id="{E6623469-73A4-5E48-B596-EDB13750F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59950" y="90243"/>
              <a:ext cx="4853" cy="3468779"/>
            </a:xfrm>
            <a:prstGeom prst="line">
              <a:avLst/>
            </a:prstGeom>
            <a:noFill/>
            <a:ln w="5080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46" name="Line 335">
              <a:extLst>
                <a:ext uri="{FF2B5EF4-FFF2-40B4-BE49-F238E27FC236}">
                  <a16:creationId xmlns:a16="http://schemas.microsoft.com/office/drawing/2014/main" id="{D5DEAC33-12D0-684A-A4DD-66A6CB7C2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9950" y="10244303"/>
              <a:ext cx="4853" cy="3381454"/>
            </a:xfrm>
            <a:prstGeom prst="line">
              <a:avLst/>
            </a:prstGeom>
            <a:noFill/>
            <a:ln w="5080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96" name="Freeform 385">
              <a:extLst>
                <a:ext uri="{FF2B5EF4-FFF2-40B4-BE49-F238E27FC236}">
                  <a16:creationId xmlns:a16="http://schemas.microsoft.com/office/drawing/2014/main" id="{E2E17D14-F7AC-D248-BE3E-5A09C449E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985" y="3447441"/>
              <a:ext cx="6889041" cy="6889041"/>
            </a:xfrm>
            <a:custGeom>
              <a:avLst/>
              <a:gdLst>
                <a:gd name="T0" fmla="*/ 2147483646 w 6260"/>
                <a:gd name="T1" fmla="*/ 2147483646 h 6261"/>
                <a:gd name="T2" fmla="*/ 2147483646 w 6260"/>
                <a:gd name="T3" fmla="*/ 2147483646 h 6261"/>
                <a:gd name="T4" fmla="*/ 2147483646 w 6260"/>
                <a:gd name="T5" fmla="*/ 2147483646 h 6261"/>
                <a:gd name="T6" fmla="*/ 2147483646 w 6260"/>
                <a:gd name="T7" fmla="*/ 2147483646 h 6261"/>
                <a:gd name="T8" fmla="*/ 2147483646 w 6260"/>
                <a:gd name="T9" fmla="*/ 2147483646 h 6261"/>
                <a:gd name="T10" fmla="*/ 2147483646 w 6260"/>
                <a:gd name="T11" fmla="*/ 2147483646 h 6261"/>
                <a:gd name="T12" fmla="*/ 2147483646 w 6260"/>
                <a:gd name="T13" fmla="*/ 2147483646 h 6261"/>
                <a:gd name="T14" fmla="*/ 2147483646 w 6260"/>
                <a:gd name="T15" fmla="*/ 2147483646 h 6261"/>
                <a:gd name="T16" fmla="*/ 2147483646 w 6260"/>
                <a:gd name="T17" fmla="*/ 2147483646 h 6261"/>
                <a:gd name="T18" fmla="*/ 2147483646 w 6260"/>
                <a:gd name="T19" fmla="*/ 2147483646 h 6261"/>
                <a:gd name="T20" fmla="*/ 2147483646 w 6260"/>
                <a:gd name="T21" fmla="*/ 2147483646 h 6261"/>
                <a:gd name="T22" fmla="*/ 2147483646 w 6260"/>
                <a:gd name="T23" fmla="*/ 2147483646 h 6261"/>
                <a:gd name="T24" fmla="*/ 2147483646 w 6260"/>
                <a:gd name="T25" fmla="*/ 2147483646 h 6261"/>
                <a:gd name="T26" fmla="*/ 2147483646 w 6260"/>
                <a:gd name="T27" fmla="*/ 2147483646 h 62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260" h="6261">
                  <a:moveTo>
                    <a:pt x="5926" y="2631"/>
                  </a:moveTo>
                  <a:lnTo>
                    <a:pt x="5926" y="2631"/>
                  </a:lnTo>
                  <a:cubicBezTo>
                    <a:pt x="6259" y="2861"/>
                    <a:pt x="6259" y="3348"/>
                    <a:pt x="5935" y="3579"/>
                  </a:cubicBezTo>
                  <a:cubicBezTo>
                    <a:pt x="5465" y="3912"/>
                    <a:pt x="4944" y="4339"/>
                    <a:pt x="4432" y="4894"/>
                  </a:cubicBezTo>
                  <a:cubicBezTo>
                    <a:pt x="4099" y="5244"/>
                    <a:pt x="3826" y="5594"/>
                    <a:pt x="3586" y="5927"/>
                  </a:cubicBezTo>
                  <a:cubicBezTo>
                    <a:pt x="3356" y="6260"/>
                    <a:pt x="2869" y="6260"/>
                    <a:pt x="2647" y="5927"/>
                  </a:cubicBezTo>
                  <a:cubicBezTo>
                    <a:pt x="2357" y="5509"/>
                    <a:pt x="1990" y="5056"/>
                    <a:pt x="1528" y="4603"/>
                  </a:cubicBezTo>
                  <a:cubicBezTo>
                    <a:pt x="1119" y="4202"/>
                    <a:pt x="717" y="3869"/>
                    <a:pt x="333" y="3604"/>
                  </a:cubicBezTo>
                  <a:cubicBezTo>
                    <a:pt x="0" y="3374"/>
                    <a:pt x="17" y="2870"/>
                    <a:pt x="359" y="2648"/>
                  </a:cubicBezTo>
                  <a:cubicBezTo>
                    <a:pt x="743" y="2409"/>
                    <a:pt x="1170" y="2084"/>
                    <a:pt x="1597" y="1674"/>
                  </a:cubicBezTo>
                  <a:cubicBezTo>
                    <a:pt x="2049" y="1222"/>
                    <a:pt x="2399" y="769"/>
                    <a:pt x="2656" y="359"/>
                  </a:cubicBezTo>
                  <a:cubicBezTo>
                    <a:pt x="2878" y="9"/>
                    <a:pt x="3382" y="0"/>
                    <a:pt x="3621" y="342"/>
                  </a:cubicBezTo>
                  <a:cubicBezTo>
                    <a:pt x="3894" y="735"/>
                    <a:pt x="4244" y="1171"/>
                    <a:pt x="4680" y="1606"/>
                  </a:cubicBezTo>
                  <a:cubicBezTo>
                    <a:pt x="5107" y="2025"/>
                    <a:pt x="5534" y="2366"/>
                    <a:pt x="5926" y="2631"/>
                  </a:cubicBezTo>
                </a:path>
              </a:pathLst>
            </a:custGeom>
            <a:noFill/>
            <a:ln w="5080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57" name="Grupo 856">
            <a:extLst>
              <a:ext uri="{FF2B5EF4-FFF2-40B4-BE49-F238E27FC236}">
                <a16:creationId xmlns:a16="http://schemas.microsoft.com/office/drawing/2014/main" id="{CCB4EF43-B09F-BF48-AB58-B413ADA2D012}"/>
              </a:ext>
            </a:extLst>
          </p:cNvPr>
          <p:cNvGrpSpPr/>
          <p:nvPr/>
        </p:nvGrpSpPr>
        <p:grpSpPr>
          <a:xfrm>
            <a:off x="5122479" y="84690"/>
            <a:ext cx="6889041" cy="13535514"/>
            <a:chOff x="5129985" y="90243"/>
            <a:chExt cx="6889041" cy="13535514"/>
          </a:xfrm>
        </p:grpSpPr>
        <p:sp>
          <p:nvSpPr>
            <p:cNvPr id="858" name="Line 334">
              <a:extLst>
                <a:ext uri="{FF2B5EF4-FFF2-40B4-BE49-F238E27FC236}">
                  <a16:creationId xmlns:a16="http://schemas.microsoft.com/office/drawing/2014/main" id="{B580687D-6C57-8042-8D45-B612AF6CB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59950" y="90243"/>
              <a:ext cx="4853" cy="3468779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59" name="Line 335">
              <a:extLst>
                <a:ext uri="{FF2B5EF4-FFF2-40B4-BE49-F238E27FC236}">
                  <a16:creationId xmlns:a16="http://schemas.microsoft.com/office/drawing/2014/main" id="{C6CD22AE-9E32-2E44-AEBD-F72FBA808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9950" y="10244303"/>
              <a:ext cx="4853" cy="338145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60" name="Freeform 385">
              <a:extLst>
                <a:ext uri="{FF2B5EF4-FFF2-40B4-BE49-F238E27FC236}">
                  <a16:creationId xmlns:a16="http://schemas.microsoft.com/office/drawing/2014/main" id="{EE4F37AB-DF8D-584A-A16A-4C574D01F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985" y="3447441"/>
              <a:ext cx="6889041" cy="6889041"/>
            </a:xfrm>
            <a:custGeom>
              <a:avLst/>
              <a:gdLst>
                <a:gd name="T0" fmla="*/ 2147483646 w 6260"/>
                <a:gd name="T1" fmla="*/ 2147483646 h 6261"/>
                <a:gd name="T2" fmla="*/ 2147483646 w 6260"/>
                <a:gd name="T3" fmla="*/ 2147483646 h 6261"/>
                <a:gd name="T4" fmla="*/ 2147483646 w 6260"/>
                <a:gd name="T5" fmla="*/ 2147483646 h 6261"/>
                <a:gd name="T6" fmla="*/ 2147483646 w 6260"/>
                <a:gd name="T7" fmla="*/ 2147483646 h 6261"/>
                <a:gd name="T8" fmla="*/ 2147483646 w 6260"/>
                <a:gd name="T9" fmla="*/ 2147483646 h 6261"/>
                <a:gd name="T10" fmla="*/ 2147483646 w 6260"/>
                <a:gd name="T11" fmla="*/ 2147483646 h 6261"/>
                <a:gd name="T12" fmla="*/ 2147483646 w 6260"/>
                <a:gd name="T13" fmla="*/ 2147483646 h 6261"/>
                <a:gd name="T14" fmla="*/ 2147483646 w 6260"/>
                <a:gd name="T15" fmla="*/ 2147483646 h 6261"/>
                <a:gd name="T16" fmla="*/ 2147483646 w 6260"/>
                <a:gd name="T17" fmla="*/ 2147483646 h 6261"/>
                <a:gd name="T18" fmla="*/ 2147483646 w 6260"/>
                <a:gd name="T19" fmla="*/ 2147483646 h 6261"/>
                <a:gd name="T20" fmla="*/ 2147483646 w 6260"/>
                <a:gd name="T21" fmla="*/ 2147483646 h 6261"/>
                <a:gd name="T22" fmla="*/ 2147483646 w 6260"/>
                <a:gd name="T23" fmla="*/ 2147483646 h 6261"/>
                <a:gd name="T24" fmla="*/ 2147483646 w 6260"/>
                <a:gd name="T25" fmla="*/ 2147483646 h 6261"/>
                <a:gd name="T26" fmla="*/ 2147483646 w 6260"/>
                <a:gd name="T27" fmla="*/ 2147483646 h 62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260" h="6261">
                  <a:moveTo>
                    <a:pt x="5926" y="2631"/>
                  </a:moveTo>
                  <a:lnTo>
                    <a:pt x="5926" y="2631"/>
                  </a:lnTo>
                  <a:cubicBezTo>
                    <a:pt x="6259" y="2861"/>
                    <a:pt x="6259" y="3348"/>
                    <a:pt x="5935" y="3579"/>
                  </a:cubicBezTo>
                  <a:cubicBezTo>
                    <a:pt x="5465" y="3912"/>
                    <a:pt x="4944" y="4339"/>
                    <a:pt x="4432" y="4894"/>
                  </a:cubicBezTo>
                  <a:cubicBezTo>
                    <a:pt x="4099" y="5244"/>
                    <a:pt x="3826" y="5594"/>
                    <a:pt x="3586" y="5927"/>
                  </a:cubicBezTo>
                  <a:cubicBezTo>
                    <a:pt x="3356" y="6260"/>
                    <a:pt x="2869" y="6260"/>
                    <a:pt x="2647" y="5927"/>
                  </a:cubicBezTo>
                  <a:cubicBezTo>
                    <a:pt x="2357" y="5509"/>
                    <a:pt x="1990" y="5056"/>
                    <a:pt x="1528" y="4603"/>
                  </a:cubicBezTo>
                  <a:cubicBezTo>
                    <a:pt x="1119" y="4202"/>
                    <a:pt x="717" y="3869"/>
                    <a:pt x="333" y="3604"/>
                  </a:cubicBezTo>
                  <a:cubicBezTo>
                    <a:pt x="0" y="3374"/>
                    <a:pt x="17" y="2870"/>
                    <a:pt x="359" y="2648"/>
                  </a:cubicBezTo>
                  <a:cubicBezTo>
                    <a:pt x="743" y="2409"/>
                    <a:pt x="1170" y="2084"/>
                    <a:pt x="1597" y="1674"/>
                  </a:cubicBezTo>
                  <a:cubicBezTo>
                    <a:pt x="2049" y="1222"/>
                    <a:pt x="2399" y="769"/>
                    <a:pt x="2656" y="359"/>
                  </a:cubicBezTo>
                  <a:cubicBezTo>
                    <a:pt x="2878" y="9"/>
                    <a:pt x="3382" y="0"/>
                    <a:pt x="3621" y="342"/>
                  </a:cubicBezTo>
                  <a:cubicBezTo>
                    <a:pt x="3894" y="735"/>
                    <a:pt x="4244" y="1171"/>
                    <a:pt x="4680" y="1606"/>
                  </a:cubicBezTo>
                  <a:cubicBezTo>
                    <a:pt x="5107" y="2025"/>
                    <a:pt x="5534" y="2366"/>
                    <a:pt x="5926" y="2631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51" name="Line 340">
            <a:extLst>
              <a:ext uri="{FF2B5EF4-FFF2-40B4-BE49-F238E27FC236}">
                <a16:creationId xmlns:a16="http://schemas.microsoft.com/office/drawing/2014/main" id="{EF4ED726-7A5E-A647-A345-994E785382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9950" y="2195770"/>
            <a:ext cx="4853" cy="16009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2" name="Line 341">
            <a:extLst>
              <a:ext uri="{FF2B5EF4-FFF2-40B4-BE49-F238E27FC236}">
                <a16:creationId xmlns:a16="http://schemas.microsoft.com/office/drawing/2014/main" id="{6A1EABDE-D54B-C04E-A321-F5DD54C869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9950" y="1894981"/>
            <a:ext cx="4853" cy="16009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3" name="Line 342">
            <a:extLst>
              <a:ext uri="{FF2B5EF4-FFF2-40B4-BE49-F238E27FC236}">
                <a16:creationId xmlns:a16="http://schemas.microsoft.com/office/drawing/2014/main" id="{7E6952B8-92DF-6D4D-B47B-3E28A634D4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9950" y="1594192"/>
            <a:ext cx="4853" cy="16009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4" name="Line 343">
            <a:extLst>
              <a:ext uri="{FF2B5EF4-FFF2-40B4-BE49-F238E27FC236}">
                <a16:creationId xmlns:a16="http://schemas.microsoft.com/office/drawing/2014/main" id="{07A2E830-1842-0045-8D1B-031574BE8D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9950" y="1293403"/>
            <a:ext cx="4853" cy="16009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5" name="Line 344">
            <a:extLst>
              <a:ext uri="{FF2B5EF4-FFF2-40B4-BE49-F238E27FC236}">
                <a16:creationId xmlns:a16="http://schemas.microsoft.com/office/drawing/2014/main" id="{808A332F-6DE0-3C42-AD2F-7907F710E0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9950" y="992613"/>
            <a:ext cx="4853" cy="16009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3" name="Line 352">
            <a:extLst>
              <a:ext uri="{FF2B5EF4-FFF2-40B4-BE49-F238E27FC236}">
                <a16:creationId xmlns:a16="http://schemas.microsoft.com/office/drawing/2014/main" id="{869FF76F-7B4A-9C4B-A9A1-0262B217C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9950" y="11442610"/>
            <a:ext cx="4853" cy="150393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4" name="Line 353">
            <a:extLst>
              <a:ext uri="{FF2B5EF4-FFF2-40B4-BE49-F238E27FC236}">
                <a16:creationId xmlns:a16="http://schemas.microsoft.com/office/drawing/2014/main" id="{6903848D-9767-1E46-8E5F-F6DF3E241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9950" y="11743399"/>
            <a:ext cx="4853" cy="150393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5" name="Line 354">
            <a:extLst>
              <a:ext uri="{FF2B5EF4-FFF2-40B4-BE49-F238E27FC236}">
                <a16:creationId xmlns:a16="http://schemas.microsoft.com/office/drawing/2014/main" id="{178255D2-4FFD-124C-B725-01F261D63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9950" y="12044188"/>
            <a:ext cx="4853" cy="150393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6" name="Line 355">
            <a:extLst>
              <a:ext uri="{FF2B5EF4-FFF2-40B4-BE49-F238E27FC236}">
                <a16:creationId xmlns:a16="http://schemas.microsoft.com/office/drawing/2014/main" id="{A06BEBD8-28D0-8F43-BAAE-409BB03DA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9950" y="12344977"/>
            <a:ext cx="4853" cy="150393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5" name="Line 364">
            <a:extLst>
              <a:ext uri="{FF2B5EF4-FFF2-40B4-BE49-F238E27FC236}">
                <a16:creationId xmlns:a16="http://schemas.microsoft.com/office/drawing/2014/main" id="{A08B6110-CC8A-9D44-AEAD-F4EEF55F00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9950" y="2195770"/>
            <a:ext cx="4853" cy="16009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6" name="Line 365">
            <a:extLst>
              <a:ext uri="{FF2B5EF4-FFF2-40B4-BE49-F238E27FC236}">
                <a16:creationId xmlns:a16="http://schemas.microsoft.com/office/drawing/2014/main" id="{26273462-30CA-4542-99C6-BF3E70D289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9950" y="1894981"/>
            <a:ext cx="4853" cy="16009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7" name="Line 366">
            <a:extLst>
              <a:ext uri="{FF2B5EF4-FFF2-40B4-BE49-F238E27FC236}">
                <a16:creationId xmlns:a16="http://schemas.microsoft.com/office/drawing/2014/main" id="{12E49B12-AE15-A249-B5DB-781B753B61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9950" y="1594192"/>
            <a:ext cx="4853" cy="16009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8" name="Line 367">
            <a:extLst>
              <a:ext uri="{FF2B5EF4-FFF2-40B4-BE49-F238E27FC236}">
                <a16:creationId xmlns:a16="http://schemas.microsoft.com/office/drawing/2014/main" id="{F311CE0D-477C-D147-8601-8A793DC70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9950" y="1293403"/>
            <a:ext cx="4853" cy="16009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9" name="Line 368">
            <a:extLst>
              <a:ext uri="{FF2B5EF4-FFF2-40B4-BE49-F238E27FC236}">
                <a16:creationId xmlns:a16="http://schemas.microsoft.com/office/drawing/2014/main" id="{1DFCC53D-E246-AB4E-86F3-7A133A7BDF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9950" y="992613"/>
            <a:ext cx="4853" cy="16009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7" name="Line 376">
            <a:extLst>
              <a:ext uri="{FF2B5EF4-FFF2-40B4-BE49-F238E27FC236}">
                <a16:creationId xmlns:a16="http://schemas.microsoft.com/office/drawing/2014/main" id="{EF566028-A3B4-DD45-B687-4036195FD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9950" y="11442610"/>
            <a:ext cx="4853" cy="150393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8" name="Line 377">
            <a:extLst>
              <a:ext uri="{FF2B5EF4-FFF2-40B4-BE49-F238E27FC236}">
                <a16:creationId xmlns:a16="http://schemas.microsoft.com/office/drawing/2014/main" id="{8196F0BD-442C-9D4F-A2E0-42B9B0900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9950" y="11743399"/>
            <a:ext cx="4853" cy="150393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9" name="Line 378">
            <a:extLst>
              <a:ext uri="{FF2B5EF4-FFF2-40B4-BE49-F238E27FC236}">
                <a16:creationId xmlns:a16="http://schemas.microsoft.com/office/drawing/2014/main" id="{0DD78F58-754C-5E49-8851-81A8A62FC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9950" y="12044188"/>
            <a:ext cx="4853" cy="150393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0" name="Line 379">
            <a:extLst>
              <a:ext uri="{FF2B5EF4-FFF2-40B4-BE49-F238E27FC236}">
                <a16:creationId xmlns:a16="http://schemas.microsoft.com/office/drawing/2014/main" id="{946357DB-C975-2D41-A02D-C8DAB5238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9950" y="12344977"/>
            <a:ext cx="4853" cy="150393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7" name="Line 386">
            <a:extLst>
              <a:ext uri="{FF2B5EF4-FFF2-40B4-BE49-F238E27FC236}">
                <a16:creationId xmlns:a16="http://schemas.microsoft.com/office/drawing/2014/main" id="{9868CE66-2226-F548-9BC5-A157FEBBB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50317" y="6343748"/>
            <a:ext cx="121284" cy="8247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8" name="Freeform 387">
            <a:extLst>
              <a:ext uri="{FF2B5EF4-FFF2-40B4-BE49-F238E27FC236}">
                <a16:creationId xmlns:a16="http://schemas.microsoft.com/office/drawing/2014/main" id="{EB0233BC-D30B-9143-848A-72E6D5FD5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7442" y="6513549"/>
            <a:ext cx="111585" cy="97029"/>
          </a:xfrm>
          <a:custGeom>
            <a:avLst/>
            <a:gdLst>
              <a:gd name="T0" fmla="*/ 0 w 103"/>
              <a:gd name="T1" fmla="*/ 0 h 87"/>
              <a:gd name="T2" fmla="*/ 2147483646 w 103"/>
              <a:gd name="T3" fmla="*/ 2147483646 h 87"/>
              <a:gd name="T4" fmla="*/ 2147483646 w 103"/>
              <a:gd name="T5" fmla="*/ 2147483646 h 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3" h="87">
                <a:moveTo>
                  <a:pt x="0" y="0"/>
                </a:moveTo>
                <a:lnTo>
                  <a:pt x="102" y="77"/>
                </a:lnTo>
                <a:lnTo>
                  <a:pt x="102" y="86"/>
                </a:lnTo>
              </a:path>
            </a:pathLst>
          </a:custGeom>
          <a:solidFill>
            <a:schemeClr val="bg2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99" name="Line 388">
            <a:extLst>
              <a:ext uri="{FF2B5EF4-FFF2-40B4-BE49-F238E27FC236}">
                <a16:creationId xmlns:a16="http://schemas.microsoft.com/office/drawing/2014/main" id="{227F812C-5746-C546-AE5B-FEA33EAB1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9027" y="6756121"/>
            <a:ext cx="4850" cy="150393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0" name="Freeform 389">
            <a:extLst>
              <a:ext uri="{FF2B5EF4-FFF2-40B4-BE49-F238E27FC236}">
                <a16:creationId xmlns:a16="http://schemas.microsoft.com/office/drawing/2014/main" id="{AB77C991-DA20-3C4F-B377-5CE13F7E6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0809" y="7056910"/>
            <a:ext cx="58217" cy="111582"/>
          </a:xfrm>
          <a:custGeom>
            <a:avLst/>
            <a:gdLst>
              <a:gd name="T0" fmla="*/ 2147483646 w 52"/>
              <a:gd name="T1" fmla="*/ 0 h 103"/>
              <a:gd name="T2" fmla="*/ 2147483646 w 52"/>
              <a:gd name="T3" fmla="*/ 2147483646 h 103"/>
              <a:gd name="T4" fmla="*/ 0 w 52"/>
              <a:gd name="T5" fmla="*/ 2147483646 h 1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" h="103">
                <a:moveTo>
                  <a:pt x="51" y="0"/>
                </a:moveTo>
                <a:lnTo>
                  <a:pt x="51" y="68"/>
                </a:lnTo>
                <a:lnTo>
                  <a:pt x="0" y="102"/>
                </a:lnTo>
              </a:path>
            </a:pathLst>
          </a:custGeom>
          <a:solidFill>
            <a:schemeClr val="bg2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701" name="Line 390">
            <a:extLst>
              <a:ext uri="{FF2B5EF4-FFF2-40B4-BE49-F238E27FC236}">
                <a16:creationId xmlns:a16="http://schemas.microsoft.com/office/drawing/2014/main" id="{84093E19-0CBE-1042-9348-20BEEEB82A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13385" y="7265521"/>
            <a:ext cx="130990" cy="8247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2" name="Line 391">
            <a:extLst>
              <a:ext uri="{FF2B5EF4-FFF2-40B4-BE49-F238E27FC236}">
                <a16:creationId xmlns:a16="http://schemas.microsoft.com/office/drawing/2014/main" id="{B5029C04-DC28-1847-8B30-B890E3968E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70813" y="7430470"/>
            <a:ext cx="130990" cy="8247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0" name="Line 419">
            <a:extLst>
              <a:ext uri="{FF2B5EF4-FFF2-40B4-BE49-F238E27FC236}">
                <a16:creationId xmlns:a16="http://schemas.microsoft.com/office/drawing/2014/main" id="{317CCCE0-3711-9F45-8EE3-18CCDAF82A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52059" y="7445025"/>
            <a:ext cx="130990" cy="10673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1" name="Line 420">
            <a:extLst>
              <a:ext uri="{FF2B5EF4-FFF2-40B4-BE49-F238E27FC236}">
                <a16:creationId xmlns:a16="http://schemas.microsoft.com/office/drawing/2014/main" id="{78FCDCA4-584F-5946-9612-DC83C84439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04637" y="7280077"/>
            <a:ext cx="130987" cy="9217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2" name="Freeform 421">
            <a:extLst>
              <a:ext uri="{FF2B5EF4-FFF2-40B4-BE49-F238E27FC236}">
                <a16:creationId xmlns:a16="http://schemas.microsoft.com/office/drawing/2014/main" id="{B1BD88A5-046D-764A-ACBA-083C34E0B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985" y="7076316"/>
            <a:ext cx="58217" cy="121284"/>
          </a:xfrm>
          <a:custGeom>
            <a:avLst/>
            <a:gdLst>
              <a:gd name="T0" fmla="*/ 2147483646 w 52"/>
              <a:gd name="T1" fmla="*/ 2147483646 h 112"/>
              <a:gd name="T2" fmla="*/ 0 w 52"/>
              <a:gd name="T3" fmla="*/ 2147483646 h 112"/>
              <a:gd name="T4" fmla="*/ 0 w 52"/>
              <a:gd name="T5" fmla="*/ 0 h 1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" h="112">
                <a:moveTo>
                  <a:pt x="51" y="111"/>
                </a:moveTo>
                <a:lnTo>
                  <a:pt x="0" y="77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733" name="Line 422">
            <a:extLst>
              <a:ext uri="{FF2B5EF4-FFF2-40B4-BE49-F238E27FC236}">
                <a16:creationId xmlns:a16="http://schemas.microsoft.com/office/drawing/2014/main" id="{08ED2D05-DAC4-3644-A096-A60F0136FF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39688" y="6770674"/>
            <a:ext cx="4850" cy="160099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4" name="Freeform 423">
            <a:extLst>
              <a:ext uri="{FF2B5EF4-FFF2-40B4-BE49-F238E27FC236}">
                <a16:creationId xmlns:a16="http://schemas.microsoft.com/office/drawing/2014/main" id="{AEBB751F-C740-3248-A6B7-7BAA13B16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391" y="6528102"/>
            <a:ext cx="116435" cy="97029"/>
          </a:xfrm>
          <a:custGeom>
            <a:avLst/>
            <a:gdLst>
              <a:gd name="T0" fmla="*/ 0 w 104"/>
              <a:gd name="T1" fmla="*/ 2147483646 h 87"/>
              <a:gd name="T2" fmla="*/ 0 w 104"/>
              <a:gd name="T3" fmla="*/ 2147483646 h 87"/>
              <a:gd name="T4" fmla="*/ 2147483646 w 104"/>
              <a:gd name="T5" fmla="*/ 0 h 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" h="87">
                <a:moveTo>
                  <a:pt x="0" y="86"/>
                </a:moveTo>
                <a:lnTo>
                  <a:pt x="0" y="69"/>
                </a:lnTo>
                <a:lnTo>
                  <a:pt x="103" y="0"/>
                </a:lnTo>
              </a:path>
            </a:pathLst>
          </a:custGeom>
          <a:solidFill>
            <a:schemeClr val="bg2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735" name="Line 424">
            <a:extLst>
              <a:ext uri="{FF2B5EF4-FFF2-40B4-BE49-F238E27FC236}">
                <a16:creationId xmlns:a16="http://schemas.microsoft.com/office/drawing/2014/main" id="{CA8BE72E-9892-FE49-A522-222D72B54C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2260" y="6368006"/>
            <a:ext cx="130987" cy="9217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5" name="Line 454">
            <a:extLst>
              <a:ext uri="{FF2B5EF4-FFF2-40B4-BE49-F238E27FC236}">
                <a16:creationId xmlns:a16="http://schemas.microsoft.com/office/drawing/2014/main" id="{D553D30E-CD55-7140-B3E1-AC55B8610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50317" y="6343748"/>
            <a:ext cx="121284" cy="8247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6" name="Freeform 455">
            <a:extLst>
              <a:ext uri="{FF2B5EF4-FFF2-40B4-BE49-F238E27FC236}">
                <a16:creationId xmlns:a16="http://schemas.microsoft.com/office/drawing/2014/main" id="{4DFE93C4-6242-944D-97AA-CC0099555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7442" y="6513549"/>
            <a:ext cx="111585" cy="97029"/>
          </a:xfrm>
          <a:custGeom>
            <a:avLst/>
            <a:gdLst>
              <a:gd name="T0" fmla="*/ 0 w 103"/>
              <a:gd name="T1" fmla="*/ 0 h 87"/>
              <a:gd name="T2" fmla="*/ 2147483646 w 103"/>
              <a:gd name="T3" fmla="*/ 2147483646 h 87"/>
              <a:gd name="T4" fmla="*/ 2147483646 w 103"/>
              <a:gd name="T5" fmla="*/ 2147483646 h 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3" h="87">
                <a:moveTo>
                  <a:pt x="0" y="0"/>
                </a:moveTo>
                <a:lnTo>
                  <a:pt x="102" y="77"/>
                </a:lnTo>
                <a:lnTo>
                  <a:pt x="102" y="86"/>
                </a:lnTo>
              </a:path>
            </a:pathLst>
          </a:custGeom>
          <a:solidFill>
            <a:schemeClr val="bg2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767" name="Line 456">
            <a:extLst>
              <a:ext uri="{FF2B5EF4-FFF2-40B4-BE49-F238E27FC236}">
                <a16:creationId xmlns:a16="http://schemas.microsoft.com/office/drawing/2014/main" id="{D48B61C2-CF0A-6146-965F-1A3A93631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19027" y="6756121"/>
            <a:ext cx="4850" cy="150393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8" name="Freeform 457">
            <a:extLst>
              <a:ext uri="{FF2B5EF4-FFF2-40B4-BE49-F238E27FC236}">
                <a16:creationId xmlns:a16="http://schemas.microsoft.com/office/drawing/2014/main" id="{06F41968-3B96-244F-ADEA-78A96850B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0809" y="7056910"/>
            <a:ext cx="58217" cy="111582"/>
          </a:xfrm>
          <a:custGeom>
            <a:avLst/>
            <a:gdLst>
              <a:gd name="T0" fmla="*/ 2147483646 w 52"/>
              <a:gd name="T1" fmla="*/ 0 h 103"/>
              <a:gd name="T2" fmla="*/ 2147483646 w 52"/>
              <a:gd name="T3" fmla="*/ 2147483646 h 103"/>
              <a:gd name="T4" fmla="*/ 0 w 52"/>
              <a:gd name="T5" fmla="*/ 2147483646 h 1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" h="103">
                <a:moveTo>
                  <a:pt x="51" y="0"/>
                </a:moveTo>
                <a:lnTo>
                  <a:pt x="51" y="68"/>
                </a:lnTo>
                <a:lnTo>
                  <a:pt x="0" y="102"/>
                </a:lnTo>
              </a:path>
            </a:pathLst>
          </a:custGeom>
          <a:solidFill>
            <a:schemeClr val="bg2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769" name="Line 458">
            <a:extLst>
              <a:ext uri="{FF2B5EF4-FFF2-40B4-BE49-F238E27FC236}">
                <a16:creationId xmlns:a16="http://schemas.microsoft.com/office/drawing/2014/main" id="{46593FBC-9C56-BF4F-A307-8E61728DA4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13385" y="7265521"/>
            <a:ext cx="130990" cy="8247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0" name="Line 459">
            <a:extLst>
              <a:ext uri="{FF2B5EF4-FFF2-40B4-BE49-F238E27FC236}">
                <a16:creationId xmlns:a16="http://schemas.microsoft.com/office/drawing/2014/main" id="{8FAAA311-8E0F-AA4F-A43A-D1BA0B9D8A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70813" y="7430470"/>
            <a:ext cx="130990" cy="8247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8" name="Line 487">
            <a:extLst>
              <a:ext uri="{FF2B5EF4-FFF2-40B4-BE49-F238E27FC236}">
                <a16:creationId xmlns:a16="http://schemas.microsoft.com/office/drawing/2014/main" id="{BF8F0A21-F866-F84E-ACA2-F1C404F915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52059" y="7445025"/>
            <a:ext cx="130990" cy="106732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9" name="Line 488">
            <a:extLst>
              <a:ext uri="{FF2B5EF4-FFF2-40B4-BE49-F238E27FC236}">
                <a16:creationId xmlns:a16="http://schemas.microsoft.com/office/drawing/2014/main" id="{C95C285B-47BC-F444-B116-8F522EA60E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04637" y="7280077"/>
            <a:ext cx="130987" cy="9217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0" name="Freeform 489">
            <a:extLst>
              <a:ext uri="{FF2B5EF4-FFF2-40B4-BE49-F238E27FC236}">
                <a16:creationId xmlns:a16="http://schemas.microsoft.com/office/drawing/2014/main" id="{03BCA6AE-E3B7-ED48-B918-C86596821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985" y="7076316"/>
            <a:ext cx="58217" cy="121284"/>
          </a:xfrm>
          <a:custGeom>
            <a:avLst/>
            <a:gdLst>
              <a:gd name="T0" fmla="*/ 2147483646 w 52"/>
              <a:gd name="T1" fmla="*/ 2147483646 h 112"/>
              <a:gd name="T2" fmla="*/ 0 w 52"/>
              <a:gd name="T3" fmla="*/ 2147483646 h 112"/>
              <a:gd name="T4" fmla="*/ 0 w 52"/>
              <a:gd name="T5" fmla="*/ 0 h 1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" h="112">
                <a:moveTo>
                  <a:pt x="51" y="111"/>
                </a:moveTo>
                <a:lnTo>
                  <a:pt x="0" y="77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801" name="Line 490">
            <a:extLst>
              <a:ext uri="{FF2B5EF4-FFF2-40B4-BE49-F238E27FC236}">
                <a16:creationId xmlns:a16="http://schemas.microsoft.com/office/drawing/2014/main" id="{84C043B2-3B15-434B-B6EA-CDB401FCD7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39688" y="6770674"/>
            <a:ext cx="4850" cy="160099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2" name="Freeform 491">
            <a:extLst>
              <a:ext uri="{FF2B5EF4-FFF2-40B4-BE49-F238E27FC236}">
                <a16:creationId xmlns:a16="http://schemas.microsoft.com/office/drawing/2014/main" id="{4CADB4D2-18F9-E041-8F44-345772DEA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391" y="6528102"/>
            <a:ext cx="116435" cy="97029"/>
          </a:xfrm>
          <a:custGeom>
            <a:avLst/>
            <a:gdLst>
              <a:gd name="T0" fmla="*/ 0 w 104"/>
              <a:gd name="T1" fmla="*/ 2147483646 h 87"/>
              <a:gd name="T2" fmla="*/ 0 w 104"/>
              <a:gd name="T3" fmla="*/ 2147483646 h 87"/>
              <a:gd name="T4" fmla="*/ 2147483646 w 104"/>
              <a:gd name="T5" fmla="*/ 0 h 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" h="87">
                <a:moveTo>
                  <a:pt x="0" y="86"/>
                </a:moveTo>
                <a:lnTo>
                  <a:pt x="0" y="69"/>
                </a:lnTo>
                <a:lnTo>
                  <a:pt x="103" y="0"/>
                </a:lnTo>
              </a:path>
            </a:pathLst>
          </a:custGeom>
          <a:solidFill>
            <a:schemeClr val="bg2"/>
          </a:solidFill>
          <a:ln w="9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803" name="Line 492">
            <a:extLst>
              <a:ext uri="{FF2B5EF4-FFF2-40B4-BE49-F238E27FC236}">
                <a16:creationId xmlns:a16="http://schemas.microsoft.com/office/drawing/2014/main" id="{19650B7E-00EE-364C-89E8-A215E0C0BD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2260" y="6368006"/>
            <a:ext cx="130987" cy="92176"/>
          </a:xfrm>
          <a:prstGeom prst="line">
            <a:avLst/>
          </a:prstGeom>
          <a:noFill/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3" name="Freeform 522">
            <a:extLst>
              <a:ext uri="{FF2B5EF4-FFF2-40B4-BE49-F238E27FC236}">
                <a16:creationId xmlns:a16="http://schemas.microsoft.com/office/drawing/2014/main" id="{21ECA78B-5A1D-ED44-BB76-4271B9C0E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7979" y="905288"/>
            <a:ext cx="1552460" cy="1562163"/>
          </a:xfrm>
          <a:custGeom>
            <a:avLst/>
            <a:gdLst>
              <a:gd name="T0" fmla="*/ 2147483646 w 1410"/>
              <a:gd name="T1" fmla="*/ 2147483646 h 1418"/>
              <a:gd name="T2" fmla="*/ 2147483646 w 1410"/>
              <a:gd name="T3" fmla="*/ 2147483646 h 1418"/>
              <a:gd name="T4" fmla="*/ 2147483646 w 1410"/>
              <a:gd name="T5" fmla="*/ 2147483646 h 1418"/>
              <a:gd name="T6" fmla="*/ 0 w 1410"/>
              <a:gd name="T7" fmla="*/ 2147483646 h 1418"/>
              <a:gd name="T8" fmla="*/ 2147483646 w 1410"/>
              <a:gd name="T9" fmla="*/ 0 h 1418"/>
              <a:gd name="T10" fmla="*/ 2147483646 w 1410"/>
              <a:gd name="T11" fmla="*/ 2147483646 h 14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10" h="1418">
                <a:moveTo>
                  <a:pt x="1409" y="708"/>
                </a:moveTo>
                <a:lnTo>
                  <a:pt x="1409" y="708"/>
                </a:lnTo>
                <a:cubicBezTo>
                  <a:pt x="1409" y="1101"/>
                  <a:pt x="1093" y="1417"/>
                  <a:pt x="700" y="1417"/>
                </a:cubicBezTo>
                <a:cubicBezTo>
                  <a:pt x="316" y="1417"/>
                  <a:pt x="0" y="1101"/>
                  <a:pt x="0" y="708"/>
                </a:cubicBezTo>
                <a:cubicBezTo>
                  <a:pt x="0" y="315"/>
                  <a:pt x="316" y="0"/>
                  <a:pt x="700" y="0"/>
                </a:cubicBezTo>
                <a:cubicBezTo>
                  <a:pt x="1093" y="0"/>
                  <a:pt x="1409" y="315"/>
                  <a:pt x="1409" y="7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4" name="Freeform 523">
            <a:extLst>
              <a:ext uri="{FF2B5EF4-FFF2-40B4-BE49-F238E27FC236}">
                <a16:creationId xmlns:a16="http://schemas.microsoft.com/office/drawing/2014/main" id="{EFB4BF7D-6104-0E4C-AFAB-7C18B881D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7979" y="11151524"/>
            <a:ext cx="1552460" cy="1562163"/>
          </a:xfrm>
          <a:custGeom>
            <a:avLst/>
            <a:gdLst>
              <a:gd name="T0" fmla="*/ 2147483646 w 1410"/>
              <a:gd name="T1" fmla="*/ 2147483646 h 1418"/>
              <a:gd name="T2" fmla="*/ 2147483646 w 1410"/>
              <a:gd name="T3" fmla="*/ 2147483646 h 1418"/>
              <a:gd name="T4" fmla="*/ 2147483646 w 1410"/>
              <a:gd name="T5" fmla="*/ 2147483646 h 1418"/>
              <a:gd name="T6" fmla="*/ 0 w 1410"/>
              <a:gd name="T7" fmla="*/ 2147483646 h 1418"/>
              <a:gd name="T8" fmla="*/ 2147483646 w 1410"/>
              <a:gd name="T9" fmla="*/ 0 h 1418"/>
              <a:gd name="T10" fmla="*/ 2147483646 w 1410"/>
              <a:gd name="T11" fmla="*/ 2147483646 h 14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10" h="1418">
                <a:moveTo>
                  <a:pt x="1409" y="709"/>
                </a:moveTo>
                <a:lnTo>
                  <a:pt x="1409" y="709"/>
                </a:lnTo>
                <a:cubicBezTo>
                  <a:pt x="1409" y="1102"/>
                  <a:pt x="1093" y="1417"/>
                  <a:pt x="700" y="1417"/>
                </a:cubicBezTo>
                <a:cubicBezTo>
                  <a:pt x="316" y="1417"/>
                  <a:pt x="0" y="1102"/>
                  <a:pt x="0" y="709"/>
                </a:cubicBezTo>
                <a:cubicBezTo>
                  <a:pt x="0" y="316"/>
                  <a:pt x="316" y="0"/>
                  <a:pt x="700" y="0"/>
                </a:cubicBezTo>
                <a:cubicBezTo>
                  <a:pt x="1093" y="0"/>
                  <a:pt x="1409" y="316"/>
                  <a:pt x="1409" y="7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5" name="Freeform 524">
            <a:extLst>
              <a:ext uri="{FF2B5EF4-FFF2-40B4-BE49-F238E27FC236}">
                <a16:creationId xmlns:a16="http://schemas.microsoft.com/office/drawing/2014/main" id="{C484A5F7-146A-AC45-B7C5-13981E5BB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471" y="6115732"/>
            <a:ext cx="1552460" cy="1552460"/>
          </a:xfrm>
          <a:custGeom>
            <a:avLst/>
            <a:gdLst>
              <a:gd name="T0" fmla="*/ 2147483646 w 1410"/>
              <a:gd name="T1" fmla="*/ 2147483646 h 1410"/>
              <a:gd name="T2" fmla="*/ 2147483646 w 1410"/>
              <a:gd name="T3" fmla="*/ 2147483646 h 1410"/>
              <a:gd name="T4" fmla="*/ 2147483646 w 1410"/>
              <a:gd name="T5" fmla="*/ 2147483646 h 1410"/>
              <a:gd name="T6" fmla="*/ 0 w 1410"/>
              <a:gd name="T7" fmla="*/ 2147483646 h 1410"/>
              <a:gd name="T8" fmla="*/ 2147483646 w 1410"/>
              <a:gd name="T9" fmla="*/ 0 h 1410"/>
              <a:gd name="T10" fmla="*/ 2147483646 w 1410"/>
              <a:gd name="T11" fmla="*/ 2147483646 h 14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10" h="1410">
                <a:moveTo>
                  <a:pt x="1409" y="709"/>
                </a:moveTo>
                <a:lnTo>
                  <a:pt x="1409" y="709"/>
                </a:lnTo>
                <a:cubicBezTo>
                  <a:pt x="1409" y="1093"/>
                  <a:pt x="1093" y="1409"/>
                  <a:pt x="709" y="1409"/>
                </a:cubicBezTo>
                <a:cubicBezTo>
                  <a:pt x="316" y="1409"/>
                  <a:pt x="0" y="1093"/>
                  <a:pt x="0" y="709"/>
                </a:cubicBezTo>
                <a:cubicBezTo>
                  <a:pt x="0" y="316"/>
                  <a:pt x="316" y="0"/>
                  <a:pt x="709" y="0"/>
                </a:cubicBezTo>
                <a:cubicBezTo>
                  <a:pt x="1093" y="0"/>
                  <a:pt x="1409" y="316"/>
                  <a:pt x="1409" y="7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6" name="Freeform 525">
            <a:extLst>
              <a:ext uri="{FF2B5EF4-FFF2-40B4-BE49-F238E27FC236}">
                <a16:creationId xmlns:a16="http://schemas.microsoft.com/office/drawing/2014/main" id="{435B5C7B-CC97-6245-8922-7A50061D3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110" y="6115732"/>
            <a:ext cx="1552460" cy="1552460"/>
          </a:xfrm>
          <a:custGeom>
            <a:avLst/>
            <a:gdLst>
              <a:gd name="T0" fmla="*/ 2147483646 w 1410"/>
              <a:gd name="T1" fmla="*/ 2147483646 h 1410"/>
              <a:gd name="T2" fmla="*/ 2147483646 w 1410"/>
              <a:gd name="T3" fmla="*/ 2147483646 h 1410"/>
              <a:gd name="T4" fmla="*/ 2147483646 w 1410"/>
              <a:gd name="T5" fmla="*/ 2147483646 h 1410"/>
              <a:gd name="T6" fmla="*/ 0 w 1410"/>
              <a:gd name="T7" fmla="*/ 2147483646 h 1410"/>
              <a:gd name="T8" fmla="*/ 2147483646 w 1410"/>
              <a:gd name="T9" fmla="*/ 0 h 1410"/>
              <a:gd name="T10" fmla="*/ 2147483646 w 1410"/>
              <a:gd name="T11" fmla="*/ 2147483646 h 14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10" h="1410">
                <a:moveTo>
                  <a:pt x="1409" y="709"/>
                </a:moveTo>
                <a:lnTo>
                  <a:pt x="1409" y="709"/>
                </a:lnTo>
                <a:cubicBezTo>
                  <a:pt x="1409" y="1093"/>
                  <a:pt x="1093" y="1409"/>
                  <a:pt x="700" y="1409"/>
                </a:cubicBezTo>
                <a:cubicBezTo>
                  <a:pt x="316" y="1409"/>
                  <a:pt x="0" y="1093"/>
                  <a:pt x="0" y="709"/>
                </a:cubicBezTo>
                <a:cubicBezTo>
                  <a:pt x="0" y="316"/>
                  <a:pt x="316" y="0"/>
                  <a:pt x="700" y="0"/>
                </a:cubicBezTo>
                <a:cubicBezTo>
                  <a:pt x="1093" y="0"/>
                  <a:pt x="1409" y="316"/>
                  <a:pt x="1409" y="7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7" name="Freeform 526">
            <a:extLst>
              <a:ext uri="{FF2B5EF4-FFF2-40B4-BE49-F238E27FC236}">
                <a16:creationId xmlns:a16="http://schemas.microsoft.com/office/drawing/2014/main" id="{81DC96BC-C88C-9649-861E-9ED29948E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7" y="5290987"/>
            <a:ext cx="3129176" cy="3138879"/>
          </a:xfrm>
          <a:custGeom>
            <a:avLst/>
            <a:gdLst>
              <a:gd name="T0" fmla="*/ 2147483646 w 2844"/>
              <a:gd name="T1" fmla="*/ 2147483646 h 2854"/>
              <a:gd name="T2" fmla="*/ 2147483646 w 2844"/>
              <a:gd name="T3" fmla="*/ 2147483646 h 2854"/>
              <a:gd name="T4" fmla="*/ 2147483646 w 2844"/>
              <a:gd name="T5" fmla="*/ 2147483646 h 2854"/>
              <a:gd name="T6" fmla="*/ 0 w 2844"/>
              <a:gd name="T7" fmla="*/ 2147483646 h 2854"/>
              <a:gd name="T8" fmla="*/ 2147483646 w 2844"/>
              <a:gd name="T9" fmla="*/ 0 h 2854"/>
              <a:gd name="T10" fmla="*/ 2147483646 w 2844"/>
              <a:gd name="T11" fmla="*/ 2147483646 h 28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44" h="2854">
                <a:moveTo>
                  <a:pt x="2843" y="1426"/>
                </a:moveTo>
                <a:lnTo>
                  <a:pt x="2843" y="1426"/>
                </a:lnTo>
                <a:cubicBezTo>
                  <a:pt x="2843" y="2212"/>
                  <a:pt x="2211" y="2853"/>
                  <a:pt x="1426" y="2853"/>
                </a:cubicBezTo>
                <a:cubicBezTo>
                  <a:pt x="640" y="2853"/>
                  <a:pt x="0" y="2212"/>
                  <a:pt x="0" y="1426"/>
                </a:cubicBezTo>
                <a:cubicBezTo>
                  <a:pt x="0" y="641"/>
                  <a:pt x="640" y="0"/>
                  <a:pt x="1426" y="0"/>
                </a:cubicBezTo>
                <a:cubicBezTo>
                  <a:pt x="2211" y="0"/>
                  <a:pt x="2843" y="641"/>
                  <a:pt x="2843" y="14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8" name="Freeform 527">
            <a:extLst>
              <a:ext uri="{FF2B5EF4-FFF2-40B4-BE49-F238E27FC236}">
                <a16:creationId xmlns:a16="http://schemas.microsoft.com/office/drawing/2014/main" id="{D6860EA1-0828-8F49-8580-823F5A8F5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985" y="6586319"/>
            <a:ext cx="368709" cy="601578"/>
          </a:xfrm>
          <a:custGeom>
            <a:avLst/>
            <a:gdLst>
              <a:gd name="T0" fmla="*/ 2147483646 w 334"/>
              <a:gd name="T1" fmla="*/ 2147483646 h 547"/>
              <a:gd name="T2" fmla="*/ 2147483646 w 334"/>
              <a:gd name="T3" fmla="*/ 2147483646 h 547"/>
              <a:gd name="T4" fmla="*/ 1225518269 w 334"/>
              <a:gd name="T5" fmla="*/ 2147483646 h 547"/>
              <a:gd name="T6" fmla="*/ 0 w 334"/>
              <a:gd name="T7" fmla="*/ 2147483646 h 547"/>
              <a:gd name="T8" fmla="*/ 2147483646 w 334"/>
              <a:gd name="T9" fmla="*/ 2147483646 h 547"/>
              <a:gd name="T10" fmla="*/ 2147483646 w 334"/>
              <a:gd name="T11" fmla="*/ 2147483646 h 547"/>
              <a:gd name="T12" fmla="*/ 2147483646 w 334"/>
              <a:gd name="T13" fmla="*/ 2147483646 h 547"/>
              <a:gd name="T14" fmla="*/ 2147483646 w 334"/>
              <a:gd name="T15" fmla="*/ 2147483646 h 547"/>
              <a:gd name="T16" fmla="*/ 2147483646 w 334"/>
              <a:gd name="T17" fmla="*/ 2147483646 h 547"/>
              <a:gd name="T18" fmla="*/ 0 w 334"/>
              <a:gd name="T19" fmla="*/ 2147483646 h 547"/>
              <a:gd name="T20" fmla="*/ 2147483646 w 334"/>
              <a:gd name="T21" fmla="*/ 1957511667 h 547"/>
              <a:gd name="T22" fmla="*/ 2147483646 w 334"/>
              <a:gd name="T23" fmla="*/ 1584658334 h 547"/>
              <a:gd name="T24" fmla="*/ 2147483646 w 334"/>
              <a:gd name="T25" fmla="*/ 2147483646 h 547"/>
              <a:gd name="T26" fmla="*/ 2147483646 w 334"/>
              <a:gd name="T27" fmla="*/ 2147483646 h 547"/>
              <a:gd name="T28" fmla="*/ 2147483646 w 334"/>
              <a:gd name="T29" fmla="*/ 2147483646 h 547"/>
              <a:gd name="T30" fmla="*/ 2147483646 w 334"/>
              <a:gd name="T31" fmla="*/ 2147483646 h 547"/>
              <a:gd name="T32" fmla="*/ 2147483646 w 334"/>
              <a:gd name="T33" fmla="*/ 2147483646 h 547"/>
              <a:gd name="T34" fmla="*/ 2147483646 w 334"/>
              <a:gd name="T35" fmla="*/ 2147483646 h 547"/>
              <a:gd name="T36" fmla="*/ 2147483646 w 334"/>
              <a:gd name="T37" fmla="*/ 2147483646 h 547"/>
              <a:gd name="T38" fmla="*/ 2147483646 w 334"/>
              <a:gd name="T39" fmla="*/ 2147483646 h 547"/>
              <a:gd name="T40" fmla="*/ 2147483646 w 334"/>
              <a:gd name="T41" fmla="*/ 2147483646 h 54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34" h="547">
                <a:moveTo>
                  <a:pt x="154" y="546"/>
                </a:moveTo>
                <a:lnTo>
                  <a:pt x="154" y="546"/>
                </a:lnTo>
                <a:cubicBezTo>
                  <a:pt x="111" y="546"/>
                  <a:pt x="68" y="538"/>
                  <a:pt x="26" y="521"/>
                </a:cubicBezTo>
                <a:cubicBezTo>
                  <a:pt x="0" y="512"/>
                  <a:pt x="0" y="495"/>
                  <a:pt x="0" y="478"/>
                </a:cubicBezTo>
                <a:cubicBezTo>
                  <a:pt x="8" y="461"/>
                  <a:pt x="34" y="452"/>
                  <a:pt x="51" y="461"/>
                </a:cubicBezTo>
                <a:cubicBezTo>
                  <a:pt x="120" y="486"/>
                  <a:pt x="188" y="486"/>
                  <a:pt x="230" y="461"/>
                </a:cubicBezTo>
                <a:cubicBezTo>
                  <a:pt x="247" y="444"/>
                  <a:pt x="265" y="427"/>
                  <a:pt x="265" y="401"/>
                </a:cubicBezTo>
                <a:cubicBezTo>
                  <a:pt x="265" y="367"/>
                  <a:pt x="205" y="333"/>
                  <a:pt x="154" y="307"/>
                </a:cubicBezTo>
                <a:cubicBezTo>
                  <a:pt x="120" y="290"/>
                  <a:pt x="85" y="273"/>
                  <a:pt x="51" y="256"/>
                </a:cubicBezTo>
                <a:cubicBezTo>
                  <a:pt x="17" y="230"/>
                  <a:pt x="0" y="196"/>
                  <a:pt x="0" y="162"/>
                </a:cubicBezTo>
                <a:cubicBezTo>
                  <a:pt x="0" y="111"/>
                  <a:pt x="26" y="68"/>
                  <a:pt x="68" y="42"/>
                </a:cubicBezTo>
                <a:cubicBezTo>
                  <a:pt x="128" y="0"/>
                  <a:pt x="222" y="0"/>
                  <a:pt x="307" y="34"/>
                </a:cubicBezTo>
                <a:cubicBezTo>
                  <a:pt x="324" y="42"/>
                  <a:pt x="333" y="60"/>
                  <a:pt x="324" y="85"/>
                </a:cubicBezTo>
                <a:cubicBezTo>
                  <a:pt x="316" y="102"/>
                  <a:pt x="299" y="102"/>
                  <a:pt x="282" y="102"/>
                </a:cubicBezTo>
                <a:cubicBezTo>
                  <a:pt x="213" y="68"/>
                  <a:pt x="145" y="68"/>
                  <a:pt x="102" y="102"/>
                </a:cubicBezTo>
                <a:cubicBezTo>
                  <a:pt x="77" y="111"/>
                  <a:pt x="68" y="136"/>
                  <a:pt x="68" y="162"/>
                </a:cubicBezTo>
                <a:cubicBezTo>
                  <a:pt x="68" y="196"/>
                  <a:pt x="128" y="222"/>
                  <a:pt x="179" y="247"/>
                </a:cubicBezTo>
                <a:cubicBezTo>
                  <a:pt x="213" y="265"/>
                  <a:pt x="247" y="282"/>
                  <a:pt x="273" y="307"/>
                </a:cubicBezTo>
                <a:cubicBezTo>
                  <a:pt x="316" y="333"/>
                  <a:pt x="333" y="367"/>
                  <a:pt x="333" y="401"/>
                </a:cubicBezTo>
                <a:cubicBezTo>
                  <a:pt x="333" y="452"/>
                  <a:pt x="307" y="495"/>
                  <a:pt x="265" y="521"/>
                </a:cubicBezTo>
                <a:cubicBezTo>
                  <a:pt x="239" y="538"/>
                  <a:pt x="196" y="546"/>
                  <a:pt x="154" y="5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" name="Freeform 528">
            <a:extLst>
              <a:ext uri="{FF2B5EF4-FFF2-40B4-BE49-F238E27FC236}">
                <a16:creationId xmlns:a16="http://schemas.microsoft.com/office/drawing/2014/main" id="{E3C3F595-48E1-1D47-B3C2-D964E45BE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675" y="6445629"/>
            <a:ext cx="77623" cy="140690"/>
          </a:xfrm>
          <a:custGeom>
            <a:avLst/>
            <a:gdLst>
              <a:gd name="T0" fmla="*/ 1696034936 w 69"/>
              <a:gd name="T1" fmla="*/ 2147483646 h 129"/>
              <a:gd name="T2" fmla="*/ 1696034936 w 69"/>
              <a:gd name="T3" fmla="*/ 2147483646 h 129"/>
              <a:gd name="T4" fmla="*/ 0 w 69"/>
              <a:gd name="T5" fmla="*/ 2147483646 h 129"/>
              <a:gd name="T6" fmla="*/ 0 w 69"/>
              <a:gd name="T7" fmla="*/ 1545391785 h 129"/>
              <a:gd name="T8" fmla="*/ 1696034936 w 69"/>
              <a:gd name="T9" fmla="*/ 0 h 129"/>
              <a:gd name="T10" fmla="*/ 2147483646 w 69"/>
              <a:gd name="T11" fmla="*/ 1545391785 h 129"/>
              <a:gd name="T12" fmla="*/ 2147483646 w 69"/>
              <a:gd name="T13" fmla="*/ 2147483646 h 129"/>
              <a:gd name="T14" fmla="*/ 1696034936 w 69"/>
              <a:gd name="T15" fmla="*/ 2147483646 h 1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9" h="129">
                <a:moveTo>
                  <a:pt x="34" y="128"/>
                </a:moveTo>
                <a:lnTo>
                  <a:pt x="34" y="128"/>
                </a:lnTo>
                <a:cubicBezTo>
                  <a:pt x="17" y="128"/>
                  <a:pt x="0" y="111"/>
                  <a:pt x="0" y="9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1" y="0"/>
                  <a:pt x="68" y="17"/>
                  <a:pt x="68" y="34"/>
                </a:cubicBezTo>
                <a:cubicBezTo>
                  <a:pt x="68" y="94"/>
                  <a:pt x="68" y="94"/>
                  <a:pt x="68" y="94"/>
                </a:cubicBezTo>
                <a:cubicBezTo>
                  <a:pt x="68" y="111"/>
                  <a:pt x="51" y="128"/>
                  <a:pt x="34" y="1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0" name="Freeform 529">
            <a:extLst>
              <a:ext uri="{FF2B5EF4-FFF2-40B4-BE49-F238E27FC236}">
                <a16:creationId xmlns:a16="http://schemas.microsoft.com/office/drawing/2014/main" id="{1204D360-BE86-D144-8FD4-BEB5394D6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675" y="7207304"/>
            <a:ext cx="77623" cy="130990"/>
          </a:xfrm>
          <a:custGeom>
            <a:avLst/>
            <a:gdLst>
              <a:gd name="T0" fmla="*/ 1696034936 w 69"/>
              <a:gd name="T1" fmla="*/ 2147483646 h 121"/>
              <a:gd name="T2" fmla="*/ 1696034936 w 69"/>
              <a:gd name="T3" fmla="*/ 2147483646 h 121"/>
              <a:gd name="T4" fmla="*/ 0 w 69"/>
              <a:gd name="T5" fmla="*/ 2147483646 h 121"/>
              <a:gd name="T6" fmla="*/ 0 w 69"/>
              <a:gd name="T7" fmla="*/ 1511350443 h 121"/>
              <a:gd name="T8" fmla="*/ 1696034936 w 69"/>
              <a:gd name="T9" fmla="*/ 0 h 121"/>
              <a:gd name="T10" fmla="*/ 2147483646 w 69"/>
              <a:gd name="T11" fmla="*/ 1511350443 h 121"/>
              <a:gd name="T12" fmla="*/ 2147483646 w 69"/>
              <a:gd name="T13" fmla="*/ 2147483646 h 121"/>
              <a:gd name="T14" fmla="*/ 1696034936 w 69"/>
              <a:gd name="T15" fmla="*/ 2147483646 h 12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9" h="121">
                <a:moveTo>
                  <a:pt x="34" y="120"/>
                </a:moveTo>
                <a:lnTo>
                  <a:pt x="34" y="120"/>
                </a:lnTo>
                <a:cubicBezTo>
                  <a:pt x="17" y="120"/>
                  <a:pt x="0" y="103"/>
                  <a:pt x="0" y="8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51" y="0"/>
                  <a:pt x="68" y="17"/>
                  <a:pt x="68" y="34"/>
                </a:cubicBezTo>
                <a:cubicBezTo>
                  <a:pt x="68" y="86"/>
                  <a:pt x="68" y="86"/>
                  <a:pt x="68" y="86"/>
                </a:cubicBezTo>
                <a:cubicBezTo>
                  <a:pt x="68" y="103"/>
                  <a:pt x="51" y="120"/>
                  <a:pt x="34" y="1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1" name="Freeform 530">
            <a:extLst>
              <a:ext uri="{FF2B5EF4-FFF2-40B4-BE49-F238E27FC236}">
                <a16:creationId xmlns:a16="http://schemas.microsoft.com/office/drawing/2014/main" id="{0501E601-31DF-794D-B88F-C8E2CD77F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276" y="6455332"/>
            <a:ext cx="1523351" cy="810189"/>
          </a:xfrm>
          <a:custGeom>
            <a:avLst/>
            <a:gdLst>
              <a:gd name="T0" fmla="*/ 2147483646 w 1385"/>
              <a:gd name="T1" fmla="*/ 2147483646 h 736"/>
              <a:gd name="T2" fmla="*/ 2147483646 w 1385"/>
              <a:gd name="T3" fmla="*/ 2147483646 h 736"/>
              <a:gd name="T4" fmla="*/ 2147483646 w 1385"/>
              <a:gd name="T5" fmla="*/ 2147483646 h 736"/>
              <a:gd name="T6" fmla="*/ 0 w 1385"/>
              <a:gd name="T7" fmla="*/ 2147483646 h 736"/>
              <a:gd name="T8" fmla="*/ 0 w 1385"/>
              <a:gd name="T9" fmla="*/ 2147483646 h 736"/>
              <a:gd name="T10" fmla="*/ 2147483646 w 1385"/>
              <a:gd name="T11" fmla="*/ 0 h 736"/>
              <a:gd name="T12" fmla="*/ 2147483646 w 1385"/>
              <a:gd name="T13" fmla="*/ 0 h 736"/>
              <a:gd name="T14" fmla="*/ 2147483646 w 1385"/>
              <a:gd name="T15" fmla="*/ 2147483646 h 736"/>
              <a:gd name="T16" fmla="*/ 2147483646 w 1385"/>
              <a:gd name="T17" fmla="*/ 2147483646 h 736"/>
              <a:gd name="T18" fmla="*/ 2147483646 w 1385"/>
              <a:gd name="T19" fmla="*/ 2147483646 h 736"/>
              <a:gd name="T20" fmla="*/ 2147483646 w 1385"/>
              <a:gd name="T21" fmla="*/ 2147483646 h 736"/>
              <a:gd name="T22" fmla="*/ 2147483646 w 1385"/>
              <a:gd name="T23" fmla="*/ 2147483646 h 736"/>
              <a:gd name="T24" fmla="*/ 2147483646 w 1385"/>
              <a:gd name="T25" fmla="*/ 2147483646 h 736"/>
              <a:gd name="T26" fmla="*/ 2147483646 w 1385"/>
              <a:gd name="T27" fmla="*/ 2147483646 h 736"/>
              <a:gd name="T28" fmla="*/ 2147483646 w 1385"/>
              <a:gd name="T29" fmla="*/ 2147483646 h 736"/>
              <a:gd name="T30" fmla="*/ 2147483646 w 1385"/>
              <a:gd name="T31" fmla="*/ 2147483646 h 736"/>
              <a:gd name="T32" fmla="*/ 2147483646 w 1385"/>
              <a:gd name="T33" fmla="*/ 2147483646 h 736"/>
              <a:gd name="T34" fmla="*/ 2147483646 w 1385"/>
              <a:gd name="T35" fmla="*/ 2147483646 h 7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385" h="736">
                <a:moveTo>
                  <a:pt x="1332" y="735"/>
                </a:moveTo>
                <a:lnTo>
                  <a:pt x="1332" y="735"/>
                </a:lnTo>
                <a:cubicBezTo>
                  <a:pt x="51" y="735"/>
                  <a:pt x="51" y="735"/>
                  <a:pt x="51" y="735"/>
                </a:cubicBezTo>
                <a:cubicBezTo>
                  <a:pt x="17" y="735"/>
                  <a:pt x="0" y="709"/>
                  <a:pt x="0" y="683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6"/>
                  <a:pt x="17" y="0"/>
                  <a:pt x="51" y="0"/>
                </a:cubicBezTo>
                <a:cubicBezTo>
                  <a:pt x="1332" y="0"/>
                  <a:pt x="1332" y="0"/>
                  <a:pt x="1332" y="0"/>
                </a:cubicBezTo>
                <a:cubicBezTo>
                  <a:pt x="1358" y="0"/>
                  <a:pt x="1384" y="26"/>
                  <a:pt x="1384" y="51"/>
                </a:cubicBezTo>
                <a:cubicBezTo>
                  <a:pt x="1384" y="683"/>
                  <a:pt x="1384" y="683"/>
                  <a:pt x="1384" y="683"/>
                </a:cubicBezTo>
                <a:cubicBezTo>
                  <a:pt x="1384" y="709"/>
                  <a:pt x="1358" y="735"/>
                  <a:pt x="1332" y="735"/>
                </a:cubicBezTo>
                <a:close/>
                <a:moveTo>
                  <a:pt x="60" y="666"/>
                </a:moveTo>
                <a:lnTo>
                  <a:pt x="60" y="666"/>
                </a:lnTo>
                <a:cubicBezTo>
                  <a:pt x="1324" y="666"/>
                  <a:pt x="1324" y="666"/>
                  <a:pt x="1324" y="666"/>
                </a:cubicBezTo>
                <a:cubicBezTo>
                  <a:pt x="1324" y="68"/>
                  <a:pt x="1324" y="68"/>
                  <a:pt x="1324" y="68"/>
                </a:cubicBezTo>
                <a:cubicBezTo>
                  <a:pt x="60" y="68"/>
                  <a:pt x="60" y="68"/>
                  <a:pt x="60" y="68"/>
                </a:cubicBezTo>
                <a:lnTo>
                  <a:pt x="60" y="666"/>
                </a:lnTo>
                <a:close/>
                <a:moveTo>
                  <a:pt x="1332" y="68"/>
                </a:moveTo>
                <a:lnTo>
                  <a:pt x="1332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2" name="Freeform 531">
            <a:extLst>
              <a:ext uri="{FF2B5EF4-FFF2-40B4-BE49-F238E27FC236}">
                <a16:creationId xmlns:a16="http://schemas.microsoft.com/office/drawing/2014/main" id="{381BA0F3-67AA-9F4A-A081-BA0DAC0EE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854" y="6697904"/>
            <a:ext cx="320195" cy="320195"/>
          </a:xfrm>
          <a:custGeom>
            <a:avLst/>
            <a:gdLst>
              <a:gd name="T0" fmla="*/ 2147483646 w 291"/>
              <a:gd name="T1" fmla="*/ 2147483646 h 291"/>
              <a:gd name="T2" fmla="*/ 2147483646 w 291"/>
              <a:gd name="T3" fmla="*/ 2147483646 h 291"/>
              <a:gd name="T4" fmla="*/ 2147483646 w 291"/>
              <a:gd name="T5" fmla="*/ 2147483646 h 291"/>
              <a:gd name="T6" fmla="*/ 2147483646 w 291"/>
              <a:gd name="T7" fmla="*/ 2147483646 h 291"/>
              <a:gd name="T8" fmla="*/ 2147483646 w 291"/>
              <a:gd name="T9" fmla="*/ 2147483646 h 291"/>
              <a:gd name="T10" fmla="*/ 2147483646 w 291"/>
              <a:gd name="T11" fmla="*/ 2147483646 h 291"/>
              <a:gd name="T12" fmla="*/ 2147483646 w 291"/>
              <a:gd name="T13" fmla="*/ 0 h 291"/>
              <a:gd name="T14" fmla="*/ 2147483646 w 291"/>
              <a:gd name="T15" fmla="*/ 0 h 291"/>
              <a:gd name="T16" fmla="*/ 0 w 291"/>
              <a:gd name="T17" fmla="*/ 2147483646 h 291"/>
              <a:gd name="T18" fmla="*/ 2147483646 w 291"/>
              <a:gd name="T19" fmla="*/ 2147483646 h 291"/>
              <a:gd name="T20" fmla="*/ 2147483646 w 291"/>
              <a:gd name="T21" fmla="*/ 2147483646 h 291"/>
              <a:gd name="T22" fmla="*/ 2147483646 w 291"/>
              <a:gd name="T23" fmla="*/ 0 h 291"/>
              <a:gd name="T24" fmla="*/ 2147483646 w 291"/>
              <a:gd name="T25" fmla="*/ 2147483646 h 29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91" h="291">
                <a:moveTo>
                  <a:pt x="145" y="60"/>
                </a:moveTo>
                <a:lnTo>
                  <a:pt x="145" y="60"/>
                </a:lnTo>
                <a:cubicBezTo>
                  <a:pt x="188" y="60"/>
                  <a:pt x="222" y="103"/>
                  <a:pt x="222" y="145"/>
                </a:cubicBezTo>
                <a:cubicBezTo>
                  <a:pt x="222" y="188"/>
                  <a:pt x="188" y="231"/>
                  <a:pt x="145" y="231"/>
                </a:cubicBezTo>
                <a:cubicBezTo>
                  <a:pt x="94" y="231"/>
                  <a:pt x="59" y="188"/>
                  <a:pt x="59" y="145"/>
                </a:cubicBezTo>
                <a:cubicBezTo>
                  <a:pt x="59" y="103"/>
                  <a:pt x="94" y="60"/>
                  <a:pt x="145" y="60"/>
                </a:cubicBezTo>
                <a:lnTo>
                  <a:pt x="145" y="0"/>
                </a:lnTo>
                <a:cubicBezTo>
                  <a:pt x="59" y="0"/>
                  <a:pt x="0" y="69"/>
                  <a:pt x="0" y="145"/>
                </a:cubicBezTo>
                <a:cubicBezTo>
                  <a:pt x="0" y="222"/>
                  <a:pt x="59" y="290"/>
                  <a:pt x="145" y="290"/>
                </a:cubicBezTo>
                <a:cubicBezTo>
                  <a:pt x="222" y="290"/>
                  <a:pt x="290" y="222"/>
                  <a:pt x="290" y="145"/>
                </a:cubicBezTo>
                <a:cubicBezTo>
                  <a:pt x="290" y="69"/>
                  <a:pt x="222" y="0"/>
                  <a:pt x="145" y="0"/>
                </a:cubicBezTo>
                <a:lnTo>
                  <a:pt x="145" y="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3" name="Freeform 532">
            <a:extLst>
              <a:ext uri="{FF2B5EF4-FFF2-40B4-BE49-F238E27FC236}">
                <a16:creationId xmlns:a16="http://schemas.microsoft.com/office/drawing/2014/main" id="{4C6CF898-C3D2-424E-9A0E-CBCD8C8B2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5305" y="6557211"/>
            <a:ext cx="1314738" cy="601578"/>
          </a:xfrm>
          <a:custGeom>
            <a:avLst/>
            <a:gdLst>
              <a:gd name="T0" fmla="*/ 2147483646 w 1196"/>
              <a:gd name="T1" fmla="*/ 2147483646 h 548"/>
              <a:gd name="T2" fmla="*/ 2147483646 w 1196"/>
              <a:gd name="T3" fmla="*/ 2147483646 h 548"/>
              <a:gd name="T4" fmla="*/ 2147483646 w 1196"/>
              <a:gd name="T5" fmla="*/ 2147483646 h 548"/>
              <a:gd name="T6" fmla="*/ 2147483646 w 1196"/>
              <a:gd name="T7" fmla="*/ 2147483646 h 548"/>
              <a:gd name="T8" fmla="*/ 2147483646 w 1196"/>
              <a:gd name="T9" fmla="*/ 2147483646 h 548"/>
              <a:gd name="T10" fmla="*/ 2147483646 w 1196"/>
              <a:gd name="T11" fmla="*/ 2147483646 h 548"/>
              <a:gd name="T12" fmla="*/ 2147483646 w 1196"/>
              <a:gd name="T13" fmla="*/ 2147483646 h 548"/>
              <a:gd name="T14" fmla="*/ 2147483646 w 1196"/>
              <a:gd name="T15" fmla="*/ 2147483646 h 548"/>
              <a:gd name="T16" fmla="*/ 2147483646 w 1196"/>
              <a:gd name="T17" fmla="*/ 2147483646 h 548"/>
              <a:gd name="T18" fmla="*/ 2147483646 w 1196"/>
              <a:gd name="T19" fmla="*/ 2147483646 h 548"/>
              <a:gd name="T20" fmla="*/ 2147483646 w 1196"/>
              <a:gd name="T21" fmla="*/ 0 h 548"/>
              <a:gd name="T22" fmla="*/ 2147483646 w 1196"/>
              <a:gd name="T23" fmla="*/ 0 h 548"/>
              <a:gd name="T24" fmla="*/ 2147483646 w 1196"/>
              <a:gd name="T25" fmla="*/ 0 h 548"/>
              <a:gd name="T26" fmla="*/ 2147483646 w 1196"/>
              <a:gd name="T27" fmla="*/ 2147483646 h 548"/>
              <a:gd name="T28" fmla="*/ 0 w 1196"/>
              <a:gd name="T29" fmla="*/ 2147483646 h 548"/>
              <a:gd name="T30" fmla="*/ 0 w 1196"/>
              <a:gd name="T31" fmla="*/ 2147483646 h 548"/>
              <a:gd name="T32" fmla="*/ 2147483646 w 1196"/>
              <a:gd name="T33" fmla="*/ 2147483646 h 548"/>
              <a:gd name="T34" fmla="*/ 2147483646 w 1196"/>
              <a:gd name="T35" fmla="*/ 2147483646 h 548"/>
              <a:gd name="T36" fmla="*/ 2147483646 w 1196"/>
              <a:gd name="T37" fmla="*/ 2147483646 h 548"/>
              <a:gd name="T38" fmla="*/ 2147483646 w 1196"/>
              <a:gd name="T39" fmla="*/ 2147483646 h 548"/>
              <a:gd name="T40" fmla="*/ 2147483646 w 1196"/>
              <a:gd name="T41" fmla="*/ 2147483646 h 548"/>
              <a:gd name="T42" fmla="*/ 2147483646 w 1196"/>
              <a:gd name="T43" fmla="*/ 2147483646 h 548"/>
              <a:gd name="T44" fmla="*/ 2147483646 w 1196"/>
              <a:gd name="T45" fmla="*/ 2147483646 h 548"/>
              <a:gd name="T46" fmla="*/ 2147483646 w 1196"/>
              <a:gd name="T47" fmla="*/ 0 h 548"/>
              <a:gd name="T48" fmla="*/ 2147483646 w 1196"/>
              <a:gd name="T49" fmla="*/ 2147483646 h 5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96" h="548">
                <a:moveTo>
                  <a:pt x="1067" y="68"/>
                </a:moveTo>
                <a:lnTo>
                  <a:pt x="1067" y="68"/>
                </a:lnTo>
                <a:cubicBezTo>
                  <a:pt x="1067" y="103"/>
                  <a:pt x="1101" y="128"/>
                  <a:pt x="1135" y="128"/>
                </a:cubicBezTo>
                <a:cubicBezTo>
                  <a:pt x="1135" y="418"/>
                  <a:pt x="1135" y="418"/>
                  <a:pt x="1135" y="418"/>
                </a:cubicBezTo>
                <a:cubicBezTo>
                  <a:pt x="1101" y="418"/>
                  <a:pt x="1067" y="444"/>
                  <a:pt x="1067" y="478"/>
                </a:cubicBezTo>
                <a:cubicBezTo>
                  <a:pt x="128" y="478"/>
                  <a:pt x="128" y="478"/>
                  <a:pt x="128" y="478"/>
                </a:cubicBezTo>
                <a:cubicBezTo>
                  <a:pt x="128" y="444"/>
                  <a:pt x="102" y="418"/>
                  <a:pt x="68" y="418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102" y="128"/>
                  <a:pt x="128" y="103"/>
                  <a:pt x="128" y="68"/>
                </a:cubicBezTo>
                <a:cubicBezTo>
                  <a:pt x="1067" y="68"/>
                  <a:pt x="1067" y="68"/>
                  <a:pt x="1067" y="68"/>
                </a:cubicBezTo>
                <a:lnTo>
                  <a:pt x="1067" y="0"/>
                </a:lnTo>
                <a:cubicBezTo>
                  <a:pt x="128" y="0"/>
                  <a:pt x="128" y="0"/>
                  <a:pt x="128" y="0"/>
                </a:cubicBezTo>
                <a:cubicBezTo>
                  <a:pt x="93" y="0"/>
                  <a:pt x="68" y="26"/>
                  <a:pt x="68" y="68"/>
                </a:cubicBezTo>
                <a:cubicBezTo>
                  <a:pt x="34" y="68"/>
                  <a:pt x="0" y="94"/>
                  <a:pt x="0" y="128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53"/>
                  <a:pt x="34" y="478"/>
                  <a:pt x="68" y="478"/>
                </a:cubicBezTo>
                <a:cubicBezTo>
                  <a:pt x="68" y="521"/>
                  <a:pt x="93" y="547"/>
                  <a:pt x="128" y="547"/>
                </a:cubicBezTo>
                <a:cubicBezTo>
                  <a:pt x="1067" y="547"/>
                  <a:pt x="1067" y="547"/>
                  <a:pt x="1067" y="547"/>
                </a:cubicBezTo>
                <a:cubicBezTo>
                  <a:pt x="1110" y="547"/>
                  <a:pt x="1135" y="521"/>
                  <a:pt x="1135" y="478"/>
                </a:cubicBezTo>
                <a:cubicBezTo>
                  <a:pt x="1169" y="478"/>
                  <a:pt x="1195" y="453"/>
                  <a:pt x="1195" y="418"/>
                </a:cubicBezTo>
                <a:cubicBezTo>
                  <a:pt x="1195" y="128"/>
                  <a:pt x="1195" y="128"/>
                  <a:pt x="1195" y="128"/>
                </a:cubicBezTo>
                <a:cubicBezTo>
                  <a:pt x="1195" y="94"/>
                  <a:pt x="1169" y="68"/>
                  <a:pt x="1135" y="68"/>
                </a:cubicBezTo>
                <a:cubicBezTo>
                  <a:pt x="1135" y="26"/>
                  <a:pt x="1110" y="0"/>
                  <a:pt x="1067" y="0"/>
                </a:cubicBezTo>
                <a:lnTo>
                  <a:pt x="1067" y="6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4" name="Freeform 533">
            <a:extLst>
              <a:ext uri="{FF2B5EF4-FFF2-40B4-BE49-F238E27FC236}">
                <a16:creationId xmlns:a16="http://schemas.microsoft.com/office/drawing/2014/main" id="{DF41A206-5464-AD4E-96D5-FF15D540B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666" y="11622112"/>
            <a:ext cx="422074" cy="620984"/>
          </a:xfrm>
          <a:custGeom>
            <a:avLst/>
            <a:gdLst>
              <a:gd name="T0" fmla="*/ 2147483646 w 385"/>
              <a:gd name="T1" fmla="*/ 2147483646 h 564"/>
              <a:gd name="T2" fmla="*/ 2147483646 w 385"/>
              <a:gd name="T3" fmla="*/ 2147483646 h 564"/>
              <a:gd name="T4" fmla="*/ 0 w 385"/>
              <a:gd name="T5" fmla="*/ 2147483646 h 564"/>
              <a:gd name="T6" fmla="*/ 2147483646 w 385"/>
              <a:gd name="T7" fmla="*/ 0 h 564"/>
              <a:gd name="T8" fmla="*/ 2147483646 w 385"/>
              <a:gd name="T9" fmla="*/ 374096244 h 564"/>
              <a:gd name="T10" fmla="*/ 2147483646 w 385"/>
              <a:gd name="T11" fmla="*/ 2147483646 h 564"/>
              <a:gd name="T12" fmla="*/ 2147483646 w 385"/>
              <a:gd name="T13" fmla="*/ 2147483646 h 564"/>
              <a:gd name="T14" fmla="*/ 2147483646 w 385"/>
              <a:gd name="T15" fmla="*/ 2147483646 h 564"/>
              <a:gd name="T16" fmla="*/ 2147483646 w 385"/>
              <a:gd name="T17" fmla="*/ 2147483646 h 564"/>
              <a:gd name="T18" fmla="*/ 2147483646 w 385"/>
              <a:gd name="T19" fmla="*/ 2147483646 h 564"/>
              <a:gd name="T20" fmla="*/ 2147483646 w 385"/>
              <a:gd name="T21" fmla="*/ 2147483646 h 564"/>
              <a:gd name="T22" fmla="*/ 2147483646 w 385"/>
              <a:gd name="T23" fmla="*/ 2147483646 h 564"/>
              <a:gd name="T24" fmla="*/ 2147483646 w 385"/>
              <a:gd name="T25" fmla="*/ 2147483646 h 564"/>
              <a:gd name="T26" fmla="*/ 2147483646 w 385"/>
              <a:gd name="T27" fmla="*/ 2147483646 h 56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85" h="564">
                <a:moveTo>
                  <a:pt x="282" y="563"/>
                </a:moveTo>
                <a:lnTo>
                  <a:pt x="282" y="563"/>
                </a:lnTo>
                <a:cubicBezTo>
                  <a:pt x="128" y="563"/>
                  <a:pt x="0" y="435"/>
                  <a:pt x="0" y="282"/>
                </a:cubicBezTo>
                <a:cubicBezTo>
                  <a:pt x="0" y="128"/>
                  <a:pt x="128" y="0"/>
                  <a:pt x="282" y="0"/>
                </a:cubicBezTo>
                <a:cubicBezTo>
                  <a:pt x="307" y="0"/>
                  <a:pt x="333" y="0"/>
                  <a:pt x="359" y="8"/>
                </a:cubicBezTo>
                <a:cubicBezTo>
                  <a:pt x="376" y="17"/>
                  <a:pt x="384" y="34"/>
                  <a:pt x="376" y="51"/>
                </a:cubicBezTo>
                <a:cubicBezTo>
                  <a:pt x="376" y="68"/>
                  <a:pt x="359" y="77"/>
                  <a:pt x="341" y="77"/>
                </a:cubicBezTo>
                <a:cubicBezTo>
                  <a:pt x="316" y="68"/>
                  <a:pt x="299" y="68"/>
                  <a:pt x="282" y="68"/>
                </a:cubicBezTo>
                <a:cubicBezTo>
                  <a:pt x="162" y="68"/>
                  <a:pt x="68" y="162"/>
                  <a:pt x="68" y="282"/>
                </a:cubicBezTo>
                <a:cubicBezTo>
                  <a:pt x="68" y="401"/>
                  <a:pt x="162" y="495"/>
                  <a:pt x="282" y="495"/>
                </a:cubicBezTo>
                <a:cubicBezTo>
                  <a:pt x="299" y="495"/>
                  <a:pt x="316" y="495"/>
                  <a:pt x="333" y="487"/>
                </a:cubicBezTo>
                <a:cubicBezTo>
                  <a:pt x="359" y="487"/>
                  <a:pt x="376" y="495"/>
                  <a:pt x="376" y="512"/>
                </a:cubicBezTo>
                <a:cubicBezTo>
                  <a:pt x="384" y="529"/>
                  <a:pt x="376" y="546"/>
                  <a:pt x="350" y="555"/>
                </a:cubicBezTo>
                <a:cubicBezTo>
                  <a:pt x="333" y="555"/>
                  <a:pt x="307" y="563"/>
                  <a:pt x="282" y="5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5" name="Freeform 534">
            <a:extLst>
              <a:ext uri="{FF2B5EF4-FFF2-40B4-BE49-F238E27FC236}">
                <a16:creationId xmlns:a16="http://schemas.microsoft.com/office/drawing/2014/main" id="{E5EC23C8-0530-EC42-89B4-96879F3E0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675" y="11821022"/>
            <a:ext cx="349304" cy="77623"/>
          </a:xfrm>
          <a:custGeom>
            <a:avLst/>
            <a:gdLst>
              <a:gd name="T0" fmla="*/ 2147483646 w 317"/>
              <a:gd name="T1" fmla="*/ 2147483646 h 69"/>
              <a:gd name="T2" fmla="*/ 2147483646 w 317"/>
              <a:gd name="T3" fmla="*/ 2147483646 h 69"/>
              <a:gd name="T4" fmla="*/ 1640715564 w 317"/>
              <a:gd name="T5" fmla="*/ 2147483646 h 69"/>
              <a:gd name="T6" fmla="*/ 0 w 317"/>
              <a:gd name="T7" fmla="*/ 1696034936 h 69"/>
              <a:gd name="T8" fmla="*/ 1640715564 w 317"/>
              <a:gd name="T9" fmla="*/ 0 h 69"/>
              <a:gd name="T10" fmla="*/ 2147483646 w 317"/>
              <a:gd name="T11" fmla="*/ 0 h 69"/>
              <a:gd name="T12" fmla="*/ 2147483646 w 317"/>
              <a:gd name="T13" fmla="*/ 1696034936 h 69"/>
              <a:gd name="T14" fmla="*/ 2147483646 w 317"/>
              <a:gd name="T15" fmla="*/ 2147483646 h 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7" h="69">
                <a:moveTo>
                  <a:pt x="282" y="68"/>
                </a:moveTo>
                <a:lnTo>
                  <a:pt x="282" y="68"/>
                </a:lnTo>
                <a:cubicBezTo>
                  <a:pt x="35" y="68"/>
                  <a:pt x="35" y="68"/>
                  <a:pt x="35" y="68"/>
                </a:cubicBezTo>
                <a:cubicBezTo>
                  <a:pt x="17" y="68"/>
                  <a:pt x="0" y="60"/>
                  <a:pt x="0" y="34"/>
                </a:cubicBezTo>
                <a:cubicBezTo>
                  <a:pt x="0" y="17"/>
                  <a:pt x="17" y="0"/>
                  <a:pt x="35" y="0"/>
                </a:cubicBezTo>
                <a:cubicBezTo>
                  <a:pt x="282" y="0"/>
                  <a:pt x="282" y="0"/>
                  <a:pt x="282" y="0"/>
                </a:cubicBezTo>
                <a:cubicBezTo>
                  <a:pt x="299" y="0"/>
                  <a:pt x="316" y="17"/>
                  <a:pt x="316" y="34"/>
                </a:cubicBezTo>
                <a:cubicBezTo>
                  <a:pt x="316" y="60"/>
                  <a:pt x="299" y="68"/>
                  <a:pt x="282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535">
            <a:extLst>
              <a:ext uri="{FF2B5EF4-FFF2-40B4-BE49-F238E27FC236}">
                <a16:creationId xmlns:a16="http://schemas.microsoft.com/office/drawing/2014/main" id="{B0532C54-FCAE-D442-A826-8FDAEBE7B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675" y="11961712"/>
            <a:ext cx="349304" cy="77623"/>
          </a:xfrm>
          <a:custGeom>
            <a:avLst/>
            <a:gdLst>
              <a:gd name="T0" fmla="*/ 2147483646 w 317"/>
              <a:gd name="T1" fmla="*/ 2147483646 h 70"/>
              <a:gd name="T2" fmla="*/ 2147483646 w 317"/>
              <a:gd name="T3" fmla="*/ 2147483646 h 70"/>
              <a:gd name="T4" fmla="*/ 1640715564 w 317"/>
              <a:gd name="T5" fmla="*/ 2147483646 h 70"/>
              <a:gd name="T6" fmla="*/ 0 w 317"/>
              <a:gd name="T7" fmla="*/ 1624355037 h 70"/>
              <a:gd name="T8" fmla="*/ 1640715564 w 317"/>
              <a:gd name="T9" fmla="*/ 0 h 70"/>
              <a:gd name="T10" fmla="*/ 2147483646 w 317"/>
              <a:gd name="T11" fmla="*/ 0 h 70"/>
              <a:gd name="T12" fmla="*/ 2147483646 w 317"/>
              <a:gd name="T13" fmla="*/ 1624355037 h 70"/>
              <a:gd name="T14" fmla="*/ 2147483646 w 317"/>
              <a:gd name="T15" fmla="*/ 2147483646 h 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7" h="70">
                <a:moveTo>
                  <a:pt x="282" y="69"/>
                </a:moveTo>
                <a:lnTo>
                  <a:pt x="282" y="69"/>
                </a:lnTo>
                <a:cubicBezTo>
                  <a:pt x="35" y="69"/>
                  <a:pt x="35" y="69"/>
                  <a:pt x="35" y="69"/>
                </a:cubicBezTo>
                <a:cubicBezTo>
                  <a:pt x="17" y="69"/>
                  <a:pt x="0" y="51"/>
                  <a:pt x="0" y="34"/>
                </a:cubicBezTo>
                <a:cubicBezTo>
                  <a:pt x="0" y="17"/>
                  <a:pt x="17" y="0"/>
                  <a:pt x="35" y="0"/>
                </a:cubicBezTo>
                <a:cubicBezTo>
                  <a:pt x="282" y="0"/>
                  <a:pt x="282" y="0"/>
                  <a:pt x="282" y="0"/>
                </a:cubicBezTo>
                <a:cubicBezTo>
                  <a:pt x="299" y="0"/>
                  <a:pt x="316" y="17"/>
                  <a:pt x="316" y="34"/>
                </a:cubicBezTo>
                <a:cubicBezTo>
                  <a:pt x="316" y="51"/>
                  <a:pt x="299" y="69"/>
                  <a:pt x="282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536">
            <a:extLst>
              <a:ext uri="{FF2B5EF4-FFF2-40B4-BE49-F238E27FC236}">
                <a16:creationId xmlns:a16="http://schemas.microsoft.com/office/drawing/2014/main" id="{FAFA5F53-CD63-7245-91F4-26727DE98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9723" y="6586319"/>
            <a:ext cx="300789" cy="291086"/>
          </a:xfrm>
          <a:custGeom>
            <a:avLst/>
            <a:gdLst>
              <a:gd name="T0" fmla="*/ 2147483646 w 275"/>
              <a:gd name="T1" fmla="*/ 2147483646 h 266"/>
              <a:gd name="T2" fmla="*/ 2147483646 w 275"/>
              <a:gd name="T3" fmla="*/ 2147483646 h 266"/>
              <a:gd name="T4" fmla="*/ 2147483646 w 275"/>
              <a:gd name="T5" fmla="*/ 2147483646 h 266"/>
              <a:gd name="T6" fmla="*/ 825213095 w 275"/>
              <a:gd name="T7" fmla="*/ 2147483646 h 266"/>
              <a:gd name="T8" fmla="*/ 825213095 w 275"/>
              <a:gd name="T9" fmla="*/ 367359555 h 266"/>
              <a:gd name="T10" fmla="*/ 2147483646 w 275"/>
              <a:gd name="T11" fmla="*/ 367359555 h 266"/>
              <a:gd name="T12" fmla="*/ 2147483646 w 275"/>
              <a:gd name="T13" fmla="*/ 2147483646 h 266"/>
              <a:gd name="T14" fmla="*/ 2147483646 w 275"/>
              <a:gd name="T15" fmla="*/ 2147483646 h 266"/>
              <a:gd name="T16" fmla="*/ 2147483646 w 275"/>
              <a:gd name="T17" fmla="*/ 2147483646 h 2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5" h="266">
                <a:moveTo>
                  <a:pt x="240" y="265"/>
                </a:moveTo>
                <a:lnTo>
                  <a:pt x="240" y="265"/>
                </a:lnTo>
                <a:cubicBezTo>
                  <a:pt x="231" y="265"/>
                  <a:pt x="223" y="265"/>
                  <a:pt x="214" y="256"/>
                </a:cubicBezTo>
                <a:cubicBezTo>
                  <a:pt x="18" y="60"/>
                  <a:pt x="18" y="60"/>
                  <a:pt x="18" y="60"/>
                </a:cubicBezTo>
                <a:cubicBezTo>
                  <a:pt x="0" y="42"/>
                  <a:pt x="0" y="25"/>
                  <a:pt x="18" y="8"/>
                </a:cubicBezTo>
                <a:cubicBezTo>
                  <a:pt x="35" y="0"/>
                  <a:pt x="52" y="0"/>
                  <a:pt x="69" y="8"/>
                </a:cubicBezTo>
                <a:cubicBezTo>
                  <a:pt x="265" y="205"/>
                  <a:pt x="265" y="205"/>
                  <a:pt x="265" y="205"/>
                </a:cubicBezTo>
                <a:cubicBezTo>
                  <a:pt x="274" y="222"/>
                  <a:pt x="274" y="239"/>
                  <a:pt x="265" y="256"/>
                </a:cubicBezTo>
                <a:cubicBezTo>
                  <a:pt x="257" y="265"/>
                  <a:pt x="248" y="265"/>
                  <a:pt x="240" y="2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537">
            <a:extLst>
              <a:ext uri="{FF2B5EF4-FFF2-40B4-BE49-F238E27FC236}">
                <a16:creationId xmlns:a16="http://schemas.microsoft.com/office/drawing/2014/main" id="{A12F7227-5831-E646-8BCE-1949288D9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8036" y="6586319"/>
            <a:ext cx="300789" cy="291086"/>
          </a:xfrm>
          <a:custGeom>
            <a:avLst/>
            <a:gdLst>
              <a:gd name="T0" fmla="*/ 1993084697 w 274"/>
              <a:gd name="T1" fmla="*/ 2147483646 h 266"/>
              <a:gd name="T2" fmla="*/ 1993084697 w 274"/>
              <a:gd name="T3" fmla="*/ 2147483646 h 266"/>
              <a:gd name="T4" fmla="*/ 788020724 w 274"/>
              <a:gd name="T5" fmla="*/ 2147483646 h 266"/>
              <a:gd name="T6" fmla="*/ 788020724 w 274"/>
              <a:gd name="T7" fmla="*/ 2147483646 h 266"/>
              <a:gd name="T8" fmla="*/ 2147483646 w 274"/>
              <a:gd name="T9" fmla="*/ 780494614 h 266"/>
              <a:gd name="T10" fmla="*/ 2147483646 w 274"/>
              <a:gd name="T11" fmla="*/ 780494614 h 266"/>
              <a:gd name="T12" fmla="*/ 2147483646 w 274"/>
              <a:gd name="T13" fmla="*/ 2147483646 h 266"/>
              <a:gd name="T14" fmla="*/ 2147483646 w 274"/>
              <a:gd name="T15" fmla="*/ 2147483646 h 266"/>
              <a:gd name="T16" fmla="*/ 1993084697 w 274"/>
              <a:gd name="T17" fmla="*/ 2147483646 h 2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4" h="266">
                <a:moveTo>
                  <a:pt x="43" y="265"/>
                </a:moveTo>
                <a:lnTo>
                  <a:pt x="43" y="265"/>
                </a:lnTo>
                <a:cubicBezTo>
                  <a:pt x="34" y="265"/>
                  <a:pt x="26" y="265"/>
                  <a:pt x="17" y="256"/>
                </a:cubicBezTo>
                <a:cubicBezTo>
                  <a:pt x="0" y="239"/>
                  <a:pt x="0" y="222"/>
                  <a:pt x="17" y="205"/>
                </a:cubicBezTo>
                <a:cubicBezTo>
                  <a:pt x="213" y="17"/>
                  <a:pt x="213" y="17"/>
                  <a:pt x="213" y="17"/>
                </a:cubicBezTo>
                <a:cubicBezTo>
                  <a:pt x="222" y="0"/>
                  <a:pt x="247" y="0"/>
                  <a:pt x="256" y="17"/>
                </a:cubicBezTo>
                <a:cubicBezTo>
                  <a:pt x="273" y="25"/>
                  <a:pt x="273" y="51"/>
                  <a:pt x="256" y="60"/>
                </a:cubicBezTo>
                <a:cubicBezTo>
                  <a:pt x="68" y="256"/>
                  <a:pt x="68" y="256"/>
                  <a:pt x="68" y="256"/>
                </a:cubicBezTo>
                <a:cubicBezTo>
                  <a:pt x="60" y="265"/>
                  <a:pt x="51" y="265"/>
                  <a:pt x="43" y="2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538">
            <a:extLst>
              <a:ext uri="{FF2B5EF4-FFF2-40B4-BE49-F238E27FC236}">
                <a16:creationId xmlns:a16="http://schemas.microsoft.com/office/drawing/2014/main" id="{F870EF49-9487-E843-94DB-BA88B0490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7739" y="6804636"/>
            <a:ext cx="77623" cy="397818"/>
          </a:xfrm>
          <a:custGeom>
            <a:avLst/>
            <a:gdLst>
              <a:gd name="T0" fmla="*/ 1672149491 w 70"/>
              <a:gd name="T1" fmla="*/ 2147483646 h 360"/>
              <a:gd name="T2" fmla="*/ 1672149491 w 70"/>
              <a:gd name="T3" fmla="*/ 2147483646 h 360"/>
              <a:gd name="T4" fmla="*/ 0 w 70"/>
              <a:gd name="T5" fmla="*/ 2147483646 h 360"/>
              <a:gd name="T6" fmla="*/ 0 w 70"/>
              <a:gd name="T7" fmla="*/ 1607471773 h 360"/>
              <a:gd name="T8" fmla="*/ 1672149491 w 70"/>
              <a:gd name="T9" fmla="*/ 0 h 360"/>
              <a:gd name="T10" fmla="*/ 1672149491 w 70"/>
              <a:gd name="T11" fmla="*/ 0 h 360"/>
              <a:gd name="T12" fmla="*/ 2147483646 w 70"/>
              <a:gd name="T13" fmla="*/ 1607471773 h 360"/>
              <a:gd name="T14" fmla="*/ 2147483646 w 70"/>
              <a:gd name="T15" fmla="*/ 2147483646 h 360"/>
              <a:gd name="T16" fmla="*/ 1672149491 w 70"/>
              <a:gd name="T17" fmla="*/ 2147483646 h 3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" h="360">
                <a:moveTo>
                  <a:pt x="35" y="359"/>
                </a:moveTo>
                <a:lnTo>
                  <a:pt x="35" y="359"/>
                </a:lnTo>
                <a:cubicBezTo>
                  <a:pt x="18" y="359"/>
                  <a:pt x="0" y="350"/>
                  <a:pt x="0" y="32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8" y="0"/>
                  <a:pt x="35" y="0"/>
                </a:cubicBezTo>
                <a:cubicBezTo>
                  <a:pt x="52" y="0"/>
                  <a:pt x="69" y="17"/>
                  <a:pt x="69" y="34"/>
                </a:cubicBezTo>
                <a:cubicBezTo>
                  <a:pt x="69" y="325"/>
                  <a:pt x="69" y="325"/>
                  <a:pt x="69" y="325"/>
                </a:cubicBezTo>
                <a:cubicBezTo>
                  <a:pt x="69" y="350"/>
                  <a:pt x="52" y="359"/>
                  <a:pt x="35" y="3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539">
            <a:extLst>
              <a:ext uri="{FF2B5EF4-FFF2-40B4-BE49-F238E27FC236}">
                <a16:creationId xmlns:a16="http://schemas.microsoft.com/office/drawing/2014/main" id="{A06C1B4A-648C-5B49-A166-14494677B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1305" y="6906514"/>
            <a:ext cx="291086" cy="77623"/>
          </a:xfrm>
          <a:custGeom>
            <a:avLst/>
            <a:gdLst>
              <a:gd name="T0" fmla="*/ 2147483646 w 266"/>
              <a:gd name="T1" fmla="*/ 2147483646 h 69"/>
              <a:gd name="T2" fmla="*/ 2147483646 w 266"/>
              <a:gd name="T3" fmla="*/ 2147483646 h 69"/>
              <a:gd name="T4" fmla="*/ 1561117779 w 266"/>
              <a:gd name="T5" fmla="*/ 2147483646 h 69"/>
              <a:gd name="T6" fmla="*/ 0 w 266"/>
              <a:gd name="T7" fmla="*/ 1696034936 h 69"/>
              <a:gd name="T8" fmla="*/ 1561117779 w 266"/>
              <a:gd name="T9" fmla="*/ 0 h 69"/>
              <a:gd name="T10" fmla="*/ 2147483646 w 266"/>
              <a:gd name="T11" fmla="*/ 0 h 69"/>
              <a:gd name="T12" fmla="*/ 2147483646 w 266"/>
              <a:gd name="T13" fmla="*/ 1696034936 h 69"/>
              <a:gd name="T14" fmla="*/ 2147483646 w 266"/>
              <a:gd name="T15" fmla="*/ 2147483646 h 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6" h="69">
                <a:moveTo>
                  <a:pt x="231" y="68"/>
                </a:moveTo>
                <a:lnTo>
                  <a:pt x="231" y="68"/>
                </a:lnTo>
                <a:cubicBezTo>
                  <a:pt x="34" y="68"/>
                  <a:pt x="34" y="68"/>
                  <a:pt x="34" y="68"/>
                </a:cubicBezTo>
                <a:cubicBezTo>
                  <a:pt x="17" y="68"/>
                  <a:pt x="0" y="60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247" y="0"/>
                  <a:pt x="265" y="17"/>
                  <a:pt x="265" y="34"/>
                </a:cubicBezTo>
                <a:cubicBezTo>
                  <a:pt x="265" y="60"/>
                  <a:pt x="247" y="68"/>
                  <a:pt x="231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540">
            <a:extLst>
              <a:ext uri="{FF2B5EF4-FFF2-40B4-BE49-F238E27FC236}">
                <a16:creationId xmlns:a16="http://schemas.microsoft.com/office/drawing/2014/main" id="{3D3E02D0-C94A-3B4D-B496-C91709966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1305" y="7018099"/>
            <a:ext cx="291086" cy="77623"/>
          </a:xfrm>
          <a:custGeom>
            <a:avLst/>
            <a:gdLst>
              <a:gd name="T0" fmla="*/ 2147483646 w 266"/>
              <a:gd name="T1" fmla="*/ 2147483646 h 70"/>
              <a:gd name="T2" fmla="*/ 2147483646 w 266"/>
              <a:gd name="T3" fmla="*/ 2147483646 h 70"/>
              <a:gd name="T4" fmla="*/ 1561117779 w 266"/>
              <a:gd name="T5" fmla="*/ 2147483646 h 70"/>
              <a:gd name="T6" fmla="*/ 0 w 266"/>
              <a:gd name="T7" fmla="*/ 1672149491 h 70"/>
              <a:gd name="T8" fmla="*/ 1561117779 w 266"/>
              <a:gd name="T9" fmla="*/ 0 h 70"/>
              <a:gd name="T10" fmla="*/ 2147483646 w 266"/>
              <a:gd name="T11" fmla="*/ 0 h 70"/>
              <a:gd name="T12" fmla="*/ 2147483646 w 266"/>
              <a:gd name="T13" fmla="*/ 1672149491 h 70"/>
              <a:gd name="T14" fmla="*/ 2147483646 w 266"/>
              <a:gd name="T15" fmla="*/ 2147483646 h 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6" h="70">
                <a:moveTo>
                  <a:pt x="231" y="69"/>
                </a:moveTo>
                <a:lnTo>
                  <a:pt x="231" y="69"/>
                </a:lnTo>
                <a:cubicBezTo>
                  <a:pt x="34" y="69"/>
                  <a:pt x="34" y="69"/>
                  <a:pt x="34" y="69"/>
                </a:cubicBezTo>
                <a:cubicBezTo>
                  <a:pt x="17" y="69"/>
                  <a:pt x="0" y="52"/>
                  <a:pt x="0" y="35"/>
                </a:cubicBezTo>
                <a:cubicBezTo>
                  <a:pt x="0" y="18"/>
                  <a:pt x="17" y="0"/>
                  <a:pt x="34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247" y="0"/>
                  <a:pt x="265" y="18"/>
                  <a:pt x="265" y="35"/>
                </a:cubicBezTo>
                <a:cubicBezTo>
                  <a:pt x="265" y="52"/>
                  <a:pt x="247" y="69"/>
                  <a:pt x="231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541">
            <a:extLst>
              <a:ext uri="{FF2B5EF4-FFF2-40B4-BE49-F238E27FC236}">
                <a16:creationId xmlns:a16="http://schemas.microsoft.com/office/drawing/2014/main" id="{1B50F84C-CB87-334C-AE71-1869BDE91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864" y="1371026"/>
            <a:ext cx="620984" cy="620984"/>
          </a:xfrm>
          <a:custGeom>
            <a:avLst/>
            <a:gdLst>
              <a:gd name="T0" fmla="*/ 1581633994 w 565"/>
              <a:gd name="T1" fmla="*/ 2147483646 h 565"/>
              <a:gd name="T2" fmla="*/ 1581633994 w 565"/>
              <a:gd name="T3" fmla="*/ 2147483646 h 565"/>
              <a:gd name="T4" fmla="*/ 790816997 w 565"/>
              <a:gd name="T5" fmla="*/ 2147483646 h 565"/>
              <a:gd name="T6" fmla="*/ 790816997 w 565"/>
              <a:gd name="T7" fmla="*/ 2147483646 h 565"/>
              <a:gd name="T8" fmla="*/ 2147483646 w 565"/>
              <a:gd name="T9" fmla="*/ 837381086 h 565"/>
              <a:gd name="T10" fmla="*/ 2147483646 w 565"/>
              <a:gd name="T11" fmla="*/ 837381086 h 565"/>
              <a:gd name="T12" fmla="*/ 2147483646 w 565"/>
              <a:gd name="T13" fmla="*/ 2147483646 h 565"/>
              <a:gd name="T14" fmla="*/ 2147483646 w 565"/>
              <a:gd name="T15" fmla="*/ 2147483646 h 565"/>
              <a:gd name="T16" fmla="*/ 1581633994 w 565"/>
              <a:gd name="T17" fmla="*/ 2147483646 h 56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65" h="565">
                <a:moveTo>
                  <a:pt x="34" y="564"/>
                </a:moveTo>
                <a:lnTo>
                  <a:pt x="34" y="564"/>
                </a:lnTo>
                <a:cubicBezTo>
                  <a:pt x="26" y="564"/>
                  <a:pt x="17" y="555"/>
                  <a:pt x="17" y="555"/>
                </a:cubicBezTo>
                <a:cubicBezTo>
                  <a:pt x="0" y="538"/>
                  <a:pt x="0" y="521"/>
                  <a:pt x="17" y="504"/>
                </a:cubicBezTo>
                <a:cubicBezTo>
                  <a:pt x="504" y="18"/>
                  <a:pt x="504" y="18"/>
                  <a:pt x="504" y="18"/>
                </a:cubicBezTo>
                <a:cubicBezTo>
                  <a:pt x="513" y="0"/>
                  <a:pt x="538" y="0"/>
                  <a:pt x="555" y="18"/>
                </a:cubicBezTo>
                <a:cubicBezTo>
                  <a:pt x="564" y="26"/>
                  <a:pt x="564" y="52"/>
                  <a:pt x="555" y="60"/>
                </a:cubicBezTo>
                <a:cubicBezTo>
                  <a:pt x="60" y="555"/>
                  <a:pt x="60" y="555"/>
                  <a:pt x="60" y="555"/>
                </a:cubicBezTo>
                <a:cubicBezTo>
                  <a:pt x="51" y="555"/>
                  <a:pt x="43" y="564"/>
                  <a:pt x="34" y="5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542">
            <a:extLst>
              <a:ext uri="{FF2B5EF4-FFF2-40B4-BE49-F238E27FC236}">
                <a16:creationId xmlns:a16="http://schemas.microsoft.com/office/drawing/2014/main" id="{636C8522-9534-5D46-A6DF-FBB7DAF42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161" y="1361323"/>
            <a:ext cx="237722" cy="237719"/>
          </a:xfrm>
          <a:custGeom>
            <a:avLst/>
            <a:gdLst>
              <a:gd name="T0" fmla="*/ 2147483646 w 215"/>
              <a:gd name="T1" fmla="*/ 2065120900 h 214"/>
              <a:gd name="T2" fmla="*/ 2147483646 w 215"/>
              <a:gd name="T3" fmla="*/ 2065120900 h 214"/>
              <a:gd name="T4" fmla="*/ 2147483646 w 215"/>
              <a:gd name="T5" fmla="*/ 2147483646 h 214"/>
              <a:gd name="T6" fmla="*/ 2147483646 w 215"/>
              <a:gd name="T7" fmla="*/ 2147483646 h 214"/>
              <a:gd name="T8" fmla="*/ 2147483646 w 215"/>
              <a:gd name="T9" fmla="*/ 2147483646 h 214"/>
              <a:gd name="T10" fmla="*/ 2147483646 w 215"/>
              <a:gd name="T11" fmla="*/ 2065120900 h 214"/>
              <a:gd name="T12" fmla="*/ 2147483646 w 215"/>
              <a:gd name="T13" fmla="*/ 0 h 214"/>
              <a:gd name="T14" fmla="*/ 2147483646 w 215"/>
              <a:gd name="T15" fmla="*/ 0 h 214"/>
              <a:gd name="T16" fmla="*/ 0 w 215"/>
              <a:gd name="T17" fmla="*/ 2147483646 h 214"/>
              <a:gd name="T18" fmla="*/ 2147483646 w 215"/>
              <a:gd name="T19" fmla="*/ 2147483646 h 214"/>
              <a:gd name="T20" fmla="*/ 2147483646 w 215"/>
              <a:gd name="T21" fmla="*/ 2147483646 h 214"/>
              <a:gd name="T22" fmla="*/ 2147483646 w 215"/>
              <a:gd name="T23" fmla="*/ 0 h 214"/>
              <a:gd name="T24" fmla="*/ 2147483646 w 215"/>
              <a:gd name="T25" fmla="*/ 2065120900 h 2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" h="214">
                <a:moveTo>
                  <a:pt x="112" y="43"/>
                </a:moveTo>
                <a:lnTo>
                  <a:pt x="112" y="43"/>
                </a:lnTo>
                <a:cubicBezTo>
                  <a:pt x="146" y="43"/>
                  <a:pt x="171" y="77"/>
                  <a:pt x="171" y="111"/>
                </a:cubicBezTo>
                <a:cubicBezTo>
                  <a:pt x="171" y="145"/>
                  <a:pt x="146" y="171"/>
                  <a:pt x="112" y="171"/>
                </a:cubicBezTo>
                <a:cubicBezTo>
                  <a:pt x="78" y="171"/>
                  <a:pt x="52" y="145"/>
                  <a:pt x="52" y="111"/>
                </a:cubicBezTo>
                <a:cubicBezTo>
                  <a:pt x="52" y="77"/>
                  <a:pt x="78" y="43"/>
                  <a:pt x="112" y="43"/>
                </a:cubicBezTo>
                <a:lnTo>
                  <a:pt x="112" y="0"/>
                </a:lnTo>
                <a:cubicBezTo>
                  <a:pt x="52" y="0"/>
                  <a:pt x="0" y="51"/>
                  <a:pt x="0" y="111"/>
                </a:cubicBezTo>
                <a:cubicBezTo>
                  <a:pt x="0" y="171"/>
                  <a:pt x="52" y="213"/>
                  <a:pt x="112" y="213"/>
                </a:cubicBezTo>
                <a:cubicBezTo>
                  <a:pt x="171" y="213"/>
                  <a:pt x="214" y="171"/>
                  <a:pt x="214" y="111"/>
                </a:cubicBezTo>
                <a:cubicBezTo>
                  <a:pt x="214" y="51"/>
                  <a:pt x="171" y="0"/>
                  <a:pt x="112" y="0"/>
                </a:cubicBezTo>
                <a:lnTo>
                  <a:pt x="112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4" name="Freeform 543">
            <a:extLst>
              <a:ext uri="{FF2B5EF4-FFF2-40B4-BE49-F238E27FC236}">
                <a16:creationId xmlns:a16="http://schemas.microsoft.com/office/drawing/2014/main" id="{A2885D39-8AC8-A045-B050-4F5D839F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832" y="1768843"/>
            <a:ext cx="247422" cy="237719"/>
          </a:xfrm>
          <a:custGeom>
            <a:avLst/>
            <a:gdLst>
              <a:gd name="T0" fmla="*/ 2147483646 w 223"/>
              <a:gd name="T1" fmla="*/ 2147483646 h 215"/>
              <a:gd name="T2" fmla="*/ 2147483646 w 223"/>
              <a:gd name="T3" fmla="*/ 2147483646 h 215"/>
              <a:gd name="T4" fmla="*/ 2147483646 w 223"/>
              <a:gd name="T5" fmla="*/ 2147483646 h 215"/>
              <a:gd name="T6" fmla="*/ 2147483646 w 223"/>
              <a:gd name="T7" fmla="*/ 2147483646 h 215"/>
              <a:gd name="T8" fmla="*/ 2147483646 w 223"/>
              <a:gd name="T9" fmla="*/ 2147483646 h 215"/>
              <a:gd name="T10" fmla="*/ 2147483646 w 223"/>
              <a:gd name="T11" fmla="*/ 2147483646 h 215"/>
              <a:gd name="T12" fmla="*/ 2147483646 w 223"/>
              <a:gd name="T13" fmla="*/ 0 h 215"/>
              <a:gd name="T14" fmla="*/ 2147483646 w 223"/>
              <a:gd name="T15" fmla="*/ 0 h 215"/>
              <a:gd name="T16" fmla="*/ 0 w 223"/>
              <a:gd name="T17" fmla="*/ 2147483646 h 215"/>
              <a:gd name="T18" fmla="*/ 2147483646 w 223"/>
              <a:gd name="T19" fmla="*/ 2147483646 h 215"/>
              <a:gd name="T20" fmla="*/ 2147483646 w 223"/>
              <a:gd name="T21" fmla="*/ 2147483646 h 215"/>
              <a:gd name="T22" fmla="*/ 2147483646 w 223"/>
              <a:gd name="T23" fmla="*/ 0 h 215"/>
              <a:gd name="T24" fmla="*/ 2147483646 w 223"/>
              <a:gd name="T25" fmla="*/ 2147483646 h 21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23" h="215">
                <a:moveTo>
                  <a:pt x="111" y="51"/>
                </a:moveTo>
                <a:lnTo>
                  <a:pt x="111" y="51"/>
                </a:lnTo>
                <a:cubicBezTo>
                  <a:pt x="145" y="51"/>
                  <a:pt x="171" y="77"/>
                  <a:pt x="171" y="111"/>
                </a:cubicBezTo>
                <a:cubicBezTo>
                  <a:pt x="171" y="145"/>
                  <a:pt x="145" y="171"/>
                  <a:pt x="111" y="171"/>
                </a:cubicBezTo>
                <a:cubicBezTo>
                  <a:pt x="77" y="171"/>
                  <a:pt x="51" y="145"/>
                  <a:pt x="51" y="111"/>
                </a:cubicBezTo>
                <a:cubicBezTo>
                  <a:pt x="51" y="77"/>
                  <a:pt x="77" y="51"/>
                  <a:pt x="111" y="51"/>
                </a:cubicBezTo>
                <a:lnTo>
                  <a:pt x="111" y="0"/>
                </a:lnTo>
                <a:cubicBezTo>
                  <a:pt x="51" y="0"/>
                  <a:pt x="0" y="51"/>
                  <a:pt x="0" y="111"/>
                </a:cubicBezTo>
                <a:cubicBezTo>
                  <a:pt x="0" y="171"/>
                  <a:pt x="51" y="214"/>
                  <a:pt x="111" y="214"/>
                </a:cubicBezTo>
                <a:cubicBezTo>
                  <a:pt x="171" y="214"/>
                  <a:pt x="222" y="171"/>
                  <a:pt x="222" y="111"/>
                </a:cubicBezTo>
                <a:cubicBezTo>
                  <a:pt x="222" y="51"/>
                  <a:pt x="171" y="0"/>
                  <a:pt x="111" y="0"/>
                </a:cubicBezTo>
                <a:lnTo>
                  <a:pt x="111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9551962-8D60-A543-8185-0974DDB097BE}"/>
              </a:ext>
            </a:extLst>
          </p:cNvPr>
          <p:cNvGrpSpPr/>
          <p:nvPr/>
        </p:nvGrpSpPr>
        <p:grpSpPr>
          <a:xfrm>
            <a:off x="12931093" y="5954075"/>
            <a:ext cx="2697399" cy="1846660"/>
            <a:chOff x="5517310" y="11069053"/>
            <a:chExt cx="2697399" cy="1846660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D73778C6-FB8D-3549-BB22-50778D8B2CEA}"/>
                </a:ext>
              </a:extLst>
            </p:cNvPr>
            <p:cNvSpPr txBox="1"/>
            <p:nvPr/>
          </p:nvSpPr>
          <p:spPr>
            <a:xfrm>
              <a:off x="557346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F393257-021A-4747-8B7C-E89DF6F206AD}"/>
                </a:ext>
              </a:extLst>
            </p:cNvPr>
            <p:cNvSpPr/>
            <p:nvPr/>
          </p:nvSpPr>
          <p:spPr>
            <a:xfrm>
              <a:off x="5517310" y="11715384"/>
              <a:ext cx="269739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3088D2E-853A-0942-89C0-3B8AA50F9849}"/>
              </a:ext>
            </a:extLst>
          </p:cNvPr>
          <p:cNvGrpSpPr/>
          <p:nvPr/>
        </p:nvGrpSpPr>
        <p:grpSpPr>
          <a:xfrm>
            <a:off x="4629903" y="715227"/>
            <a:ext cx="2925415" cy="1846660"/>
            <a:chOff x="5423199" y="11069053"/>
            <a:chExt cx="2925415" cy="1846660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F7120FC5-22D9-4E4B-8CE3-6865D363419A}"/>
                </a:ext>
              </a:extLst>
            </p:cNvPr>
            <p:cNvSpPr txBox="1"/>
            <p:nvPr/>
          </p:nvSpPr>
          <p:spPr>
            <a:xfrm>
              <a:off x="596593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BC57A6E-FA12-A644-A243-A9FC60ED8A9B}"/>
                </a:ext>
              </a:extLst>
            </p:cNvPr>
            <p:cNvSpPr/>
            <p:nvPr/>
          </p:nvSpPr>
          <p:spPr>
            <a:xfrm>
              <a:off x="5423199" y="11715384"/>
              <a:ext cx="28919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67DD3D5-2F03-BB41-803E-7E5527A71FC7}"/>
              </a:ext>
            </a:extLst>
          </p:cNvPr>
          <p:cNvGrpSpPr/>
          <p:nvPr/>
        </p:nvGrpSpPr>
        <p:grpSpPr>
          <a:xfrm>
            <a:off x="1333738" y="5821532"/>
            <a:ext cx="2925415" cy="1846660"/>
            <a:chOff x="5423199" y="11069053"/>
            <a:chExt cx="2925415" cy="1846660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9CA8C611-5FEA-744B-919B-C76EB0F8F8CF}"/>
                </a:ext>
              </a:extLst>
            </p:cNvPr>
            <p:cNvSpPr txBox="1"/>
            <p:nvPr/>
          </p:nvSpPr>
          <p:spPr>
            <a:xfrm>
              <a:off x="596593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A4A4138-EAEF-B34B-928F-19290BA1E754}"/>
                </a:ext>
              </a:extLst>
            </p:cNvPr>
            <p:cNvSpPr/>
            <p:nvPr/>
          </p:nvSpPr>
          <p:spPr>
            <a:xfrm>
              <a:off x="5423199" y="11715384"/>
              <a:ext cx="28919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F54587B-280A-DC48-9F5B-E11B85078914}"/>
              </a:ext>
            </a:extLst>
          </p:cNvPr>
          <p:cNvGrpSpPr/>
          <p:nvPr/>
        </p:nvGrpSpPr>
        <p:grpSpPr>
          <a:xfrm flipH="1">
            <a:off x="9621090" y="10936503"/>
            <a:ext cx="2925415" cy="1846660"/>
            <a:chOff x="5423199" y="11069053"/>
            <a:chExt cx="2925415" cy="1846660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9F03AC84-49E1-8A46-A5EE-3D906879F3E1}"/>
                </a:ext>
              </a:extLst>
            </p:cNvPr>
            <p:cNvSpPr txBox="1"/>
            <p:nvPr/>
          </p:nvSpPr>
          <p:spPr>
            <a:xfrm>
              <a:off x="596593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326C898-EBBF-7948-BAAB-BD75C9BB7077}"/>
                </a:ext>
              </a:extLst>
            </p:cNvPr>
            <p:cNvSpPr/>
            <p:nvPr/>
          </p:nvSpPr>
          <p:spPr>
            <a:xfrm>
              <a:off x="5423199" y="11715384"/>
              <a:ext cx="28919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2" name="Group 71">
            <a:extLst>
              <a:ext uri="{FF2B5EF4-FFF2-40B4-BE49-F238E27FC236}">
                <a16:creationId xmlns:a16="http://schemas.microsoft.com/office/drawing/2014/main" id="{D7BFF8D9-8899-9D4F-BEC8-B1FC54BAC2B6}"/>
              </a:ext>
            </a:extLst>
          </p:cNvPr>
          <p:cNvGrpSpPr/>
          <p:nvPr/>
        </p:nvGrpSpPr>
        <p:grpSpPr>
          <a:xfrm>
            <a:off x="17252871" y="4136480"/>
            <a:ext cx="5982437" cy="4555228"/>
            <a:chOff x="2232442" y="4934489"/>
            <a:chExt cx="5982437" cy="4555228"/>
          </a:xfrm>
        </p:grpSpPr>
        <p:sp>
          <p:nvSpPr>
            <p:cNvPr id="103" name="CuadroTexto 598">
              <a:extLst>
                <a:ext uri="{FF2B5EF4-FFF2-40B4-BE49-F238E27FC236}">
                  <a16:creationId xmlns:a16="http://schemas.microsoft.com/office/drawing/2014/main" id="{13DE402E-4FA1-4C40-9C30-50B77189026D}"/>
                </a:ext>
              </a:extLst>
            </p:cNvPr>
            <p:cNvSpPr txBox="1"/>
            <p:nvPr/>
          </p:nvSpPr>
          <p:spPr>
            <a:xfrm>
              <a:off x="2232442" y="4934489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104" name="CuadroTexto 599">
              <a:extLst>
                <a:ext uri="{FF2B5EF4-FFF2-40B4-BE49-F238E27FC236}">
                  <a16:creationId xmlns:a16="http://schemas.microsoft.com/office/drawing/2014/main" id="{C1930FE7-4F79-0440-BA70-11D5914FEF3A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Line 330">
            <a:extLst>
              <a:ext uri="{FF2B5EF4-FFF2-40B4-BE49-F238E27FC236}">
                <a16:creationId xmlns:a16="http://schemas.microsoft.com/office/drawing/2014/main" id="{BBC2CB98-00E9-1D43-A4C9-FD50FDAA8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05" y="8231622"/>
            <a:ext cx="23467840" cy="5285"/>
          </a:xfrm>
          <a:prstGeom prst="line">
            <a:avLst/>
          </a:prstGeom>
          <a:noFill/>
          <a:ln w="5080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0" name="Line 330">
            <a:extLst>
              <a:ext uri="{FF2B5EF4-FFF2-40B4-BE49-F238E27FC236}">
                <a16:creationId xmlns:a16="http://schemas.microsoft.com/office/drawing/2014/main" id="{4DAF0936-6D2C-1547-9468-8AE51AECE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385" y="8235070"/>
            <a:ext cx="23467840" cy="5285"/>
          </a:xfrm>
          <a:prstGeom prst="line">
            <a:avLst/>
          </a:prstGeom>
          <a:noFill/>
          <a:ln w="25400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3" name="Line 342">
            <a:extLst>
              <a:ext uri="{FF2B5EF4-FFF2-40B4-BE49-F238E27FC236}">
                <a16:creationId xmlns:a16="http://schemas.microsoft.com/office/drawing/2014/main" id="{243F6619-D95E-A14F-A551-DC46C823A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2923" y="8231622"/>
            <a:ext cx="147929" cy="5285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4" name="Line 343">
            <a:extLst>
              <a:ext uri="{FF2B5EF4-FFF2-40B4-BE49-F238E27FC236}">
                <a16:creationId xmlns:a16="http://schemas.microsoft.com/office/drawing/2014/main" id="{0AD4CC94-0405-C14F-805C-FD87582D0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8781" y="8231622"/>
            <a:ext cx="147929" cy="5285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5" name="Line 344">
            <a:extLst>
              <a:ext uri="{FF2B5EF4-FFF2-40B4-BE49-F238E27FC236}">
                <a16:creationId xmlns:a16="http://schemas.microsoft.com/office/drawing/2014/main" id="{466F2ED9-A59E-9D40-AE2D-A5A240E19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9354" y="8231622"/>
            <a:ext cx="147929" cy="5285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7" name="Line 396">
            <a:extLst>
              <a:ext uri="{FF2B5EF4-FFF2-40B4-BE49-F238E27FC236}">
                <a16:creationId xmlns:a16="http://schemas.microsoft.com/office/drawing/2014/main" id="{DFB1C50F-E0F9-644F-82A7-0A0C79BF9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27148" y="8231622"/>
            <a:ext cx="147929" cy="5285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8" name="Line 397">
            <a:extLst>
              <a:ext uri="{FF2B5EF4-FFF2-40B4-BE49-F238E27FC236}">
                <a16:creationId xmlns:a16="http://schemas.microsoft.com/office/drawing/2014/main" id="{0CE23532-0F61-9545-A2FF-B3C497397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7724" y="8231622"/>
            <a:ext cx="147929" cy="5285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9" name="Line 398">
            <a:extLst>
              <a:ext uri="{FF2B5EF4-FFF2-40B4-BE49-F238E27FC236}">
                <a16:creationId xmlns:a16="http://schemas.microsoft.com/office/drawing/2014/main" id="{28477FA6-031C-A946-845F-26C150653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13581" y="8231622"/>
            <a:ext cx="147929" cy="5285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0" name="Line 399">
            <a:extLst>
              <a:ext uri="{FF2B5EF4-FFF2-40B4-BE49-F238E27FC236}">
                <a16:creationId xmlns:a16="http://schemas.microsoft.com/office/drawing/2014/main" id="{FBE9C861-1F4C-4549-BB8F-5DFC5D21C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04154" y="8231622"/>
            <a:ext cx="147929" cy="5285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2" name="Freeform 411">
            <a:extLst>
              <a:ext uri="{FF2B5EF4-FFF2-40B4-BE49-F238E27FC236}">
                <a16:creationId xmlns:a16="http://schemas.microsoft.com/office/drawing/2014/main" id="{1B2B9C03-F0E7-5248-A30F-8B1429FD4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004" y="7460280"/>
            <a:ext cx="1532119" cy="1542686"/>
          </a:xfrm>
          <a:custGeom>
            <a:avLst/>
            <a:gdLst>
              <a:gd name="T0" fmla="*/ 2147483646 w 1279"/>
              <a:gd name="T1" fmla="*/ 2147483646 h 1287"/>
              <a:gd name="T2" fmla="*/ 2147483646 w 1279"/>
              <a:gd name="T3" fmla="*/ 2147483646 h 1287"/>
              <a:gd name="T4" fmla="*/ 2147483646 w 1279"/>
              <a:gd name="T5" fmla="*/ 2147483646 h 1287"/>
              <a:gd name="T6" fmla="*/ 0 w 1279"/>
              <a:gd name="T7" fmla="*/ 2147483646 h 1287"/>
              <a:gd name="T8" fmla="*/ 0 w 1279"/>
              <a:gd name="T9" fmla="*/ 2147483646 h 1287"/>
              <a:gd name="T10" fmla="*/ 2147483646 w 1279"/>
              <a:gd name="T11" fmla="*/ 0 h 1287"/>
              <a:gd name="T12" fmla="*/ 2147483646 w 1279"/>
              <a:gd name="T13" fmla="*/ 0 h 1287"/>
              <a:gd name="T14" fmla="*/ 2147483646 w 1279"/>
              <a:gd name="T15" fmla="*/ 2147483646 h 1287"/>
              <a:gd name="T16" fmla="*/ 2147483646 w 1279"/>
              <a:gd name="T17" fmla="*/ 2147483646 h 1287"/>
              <a:gd name="T18" fmla="*/ 2147483646 w 1279"/>
              <a:gd name="T19" fmla="*/ 2147483646 h 12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9" h="1287">
                <a:moveTo>
                  <a:pt x="1087" y="1286"/>
                </a:moveTo>
                <a:lnTo>
                  <a:pt x="1087" y="1286"/>
                </a:lnTo>
                <a:cubicBezTo>
                  <a:pt x="192" y="1286"/>
                  <a:pt x="192" y="1286"/>
                  <a:pt x="192" y="1286"/>
                </a:cubicBezTo>
                <a:cubicBezTo>
                  <a:pt x="85" y="1286"/>
                  <a:pt x="0" y="1202"/>
                  <a:pt x="0" y="1095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4"/>
                  <a:pt x="85" y="0"/>
                  <a:pt x="192" y="0"/>
                </a:cubicBezTo>
                <a:cubicBezTo>
                  <a:pt x="1087" y="0"/>
                  <a:pt x="1087" y="0"/>
                  <a:pt x="1087" y="0"/>
                </a:cubicBezTo>
                <a:cubicBezTo>
                  <a:pt x="1194" y="0"/>
                  <a:pt x="1278" y="84"/>
                  <a:pt x="1278" y="192"/>
                </a:cubicBezTo>
                <a:cubicBezTo>
                  <a:pt x="1278" y="1095"/>
                  <a:pt x="1278" y="1095"/>
                  <a:pt x="1278" y="1095"/>
                </a:cubicBezTo>
                <a:cubicBezTo>
                  <a:pt x="1278" y="1202"/>
                  <a:pt x="1194" y="1286"/>
                  <a:pt x="1087" y="1286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12">
            <a:extLst>
              <a:ext uri="{FF2B5EF4-FFF2-40B4-BE49-F238E27FC236}">
                <a16:creationId xmlns:a16="http://schemas.microsoft.com/office/drawing/2014/main" id="{78648D13-7A3F-3645-B66A-DF86B8D66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1290" y="7486697"/>
            <a:ext cx="1495139" cy="1495135"/>
          </a:xfrm>
          <a:custGeom>
            <a:avLst/>
            <a:gdLst>
              <a:gd name="T0" fmla="*/ 2147483646 w 1248"/>
              <a:gd name="T1" fmla="*/ 2147483646 h 1249"/>
              <a:gd name="T2" fmla="*/ 2147483646 w 1248"/>
              <a:gd name="T3" fmla="*/ 2147483646 h 1249"/>
              <a:gd name="T4" fmla="*/ 2147483646 w 1248"/>
              <a:gd name="T5" fmla="*/ 2147483646 h 1249"/>
              <a:gd name="T6" fmla="*/ 0 w 1248"/>
              <a:gd name="T7" fmla="*/ 2147483646 h 1249"/>
              <a:gd name="T8" fmla="*/ 0 w 1248"/>
              <a:gd name="T9" fmla="*/ 2147483646 h 1249"/>
              <a:gd name="T10" fmla="*/ 2147483646 w 1248"/>
              <a:gd name="T11" fmla="*/ 0 h 1249"/>
              <a:gd name="T12" fmla="*/ 2147483646 w 1248"/>
              <a:gd name="T13" fmla="*/ 0 h 1249"/>
              <a:gd name="T14" fmla="*/ 2147483646 w 1248"/>
              <a:gd name="T15" fmla="*/ 2147483646 h 1249"/>
              <a:gd name="T16" fmla="*/ 2147483646 w 1248"/>
              <a:gd name="T17" fmla="*/ 2147483646 h 1249"/>
              <a:gd name="T18" fmla="*/ 2147483646 w 1248"/>
              <a:gd name="T19" fmla="*/ 2147483646 h 124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8" h="1249">
                <a:moveTo>
                  <a:pt x="1056" y="1248"/>
                </a:moveTo>
                <a:lnTo>
                  <a:pt x="1056" y="1248"/>
                </a:lnTo>
                <a:cubicBezTo>
                  <a:pt x="191" y="1248"/>
                  <a:pt x="191" y="1248"/>
                  <a:pt x="191" y="1248"/>
                </a:cubicBezTo>
                <a:cubicBezTo>
                  <a:pt x="84" y="1248"/>
                  <a:pt x="0" y="1156"/>
                  <a:pt x="0" y="1056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4"/>
                  <a:pt x="84" y="0"/>
                  <a:pt x="191" y="0"/>
                </a:cubicBezTo>
                <a:cubicBezTo>
                  <a:pt x="1056" y="0"/>
                  <a:pt x="1056" y="0"/>
                  <a:pt x="1056" y="0"/>
                </a:cubicBezTo>
                <a:cubicBezTo>
                  <a:pt x="1155" y="0"/>
                  <a:pt x="1247" y="84"/>
                  <a:pt x="1247" y="192"/>
                </a:cubicBezTo>
                <a:cubicBezTo>
                  <a:pt x="1247" y="1056"/>
                  <a:pt x="1247" y="1056"/>
                  <a:pt x="1247" y="1056"/>
                </a:cubicBezTo>
                <a:cubicBezTo>
                  <a:pt x="1247" y="1156"/>
                  <a:pt x="1155" y="1248"/>
                  <a:pt x="1056" y="1248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13">
            <a:extLst>
              <a:ext uri="{FF2B5EF4-FFF2-40B4-BE49-F238E27FC236}">
                <a16:creationId xmlns:a16="http://schemas.microsoft.com/office/drawing/2014/main" id="{603B8AB7-DB3B-C441-9EC2-AD35D119C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838" y="6134206"/>
            <a:ext cx="4200122" cy="4200118"/>
          </a:xfrm>
          <a:custGeom>
            <a:avLst/>
            <a:gdLst>
              <a:gd name="T0" fmla="*/ 2147483646 w 3505"/>
              <a:gd name="T1" fmla="*/ 2147483646 h 3504"/>
              <a:gd name="T2" fmla="*/ 2147483646 w 3505"/>
              <a:gd name="T3" fmla="*/ 2147483646 h 3504"/>
              <a:gd name="T4" fmla="*/ 2147483646 w 3505"/>
              <a:gd name="T5" fmla="*/ 2147483646 h 3504"/>
              <a:gd name="T6" fmla="*/ 0 w 3505"/>
              <a:gd name="T7" fmla="*/ 2147483646 h 3504"/>
              <a:gd name="T8" fmla="*/ 2147483646 w 3505"/>
              <a:gd name="T9" fmla="*/ 0 h 3504"/>
              <a:gd name="T10" fmla="*/ 2147483646 w 3505"/>
              <a:gd name="T11" fmla="*/ 2147483646 h 35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05" h="3504">
                <a:moveTo>
                  <a:pt x="3504" y="1751"/>
                </a:moveTo>
                <a:lnTo>
                  <a:pt x="3504" y="1751"/>
                </a:lnTo>
                <a:cubicBezTo>
                  <a:pt x="3504" y="2723"/>
                  <a:pt x="2725" y="3503"/>
                  <a:pt x="1753" y="3503"/>
                </a:cubicBezTo>
                <a:cubicBezTo>
                  <a:pt x="789" y="3503"/>
                  <a:pt x="0" y="2723"/>
                  <a:pt x="0" y="1751"/>
                </a:cubicBezTo>
                <a:cubicBezTo>
                  <a:pt x="0" y="787"/>
                  <a:pt x="789" y="0"/>
                  <a:pt x="1753" y="0"/>
                </a:cubicBezTo>
                <a:cubicBezTo>
                  <a:pt x="2725" y="0"/>
                  <a:pt x="3504" y="787"/>
                  <a:pt x="3504" y="1751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14">
            <a:extLst>
              <a:ext uri="{FF2B5EF4-FFF2-40B4-BE49-F238E27FC236}">
                <a16:creationId xmlns:a16="http://schemas.microsoft.com/office/drawing/2014/main" id="{B8F9D1D1-91FD-4248-A5B0-8FAAE82F5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975" y="6134206"/>
            <a:ext cx="4200122" cy="4200118"/>
          </a:xfrm>
          <a:custGeom>
            <a:avLst/>
            <a:gdLst>
              <a:gd name="T0" fmla="*/ 2147483646 w 3504"/>
              <a:gd name="T1" fmla="*/ 2147483646 h 3504"/>
              <a:gd name="T2" fmla="*/ 2147483646 w 3504"/>
              <a:gd name="T3" fmla="*/ 2147483646 h 3504"/>
              <a:gd name="T4" fmla="*/ 2147483646 w 3504"/>
              <a:gd name="T5" fmla="*/ 2147483646 h 3504"/>
              <a:gd name="T6" fmla="*/ 0 w 3504"/>
              <a:gd name="T7" fmla="*/ 2147483646 h 3504"/>
              <a:gd name="T8" fmla="*/ 2147483646 w 3504"/>
              <a:gd name="T9" fmla="*/ 0 h 3504"/>
              <a:gd name="T10" fmla="*/ 2147483646 w 3504"/>
              <a:gd name="T11" fmla="*/ 2147483646 h 35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04" h="3504">
                <a:moveTo>
                  <a:pt x="3503" y="1751"/>
                </a:moveTo>
                <a:lnTo>
                  <a:pt x="3503" y="1751"/>
                </a:lnTo>
                <a:cubicBezTo>
                  <a:pt x="3503" y="2723"/>
                  <a:pt x="2715" y="3503"/>
                  <a:pt x="1751" y="3503"/>
                </a:cubicBezTo>
                <a:cubicBezTo>
                  <a:pt x="779" y="3503"/>
                  <a:pt x="0" y="2723"/>
                  <a:pt x="0" y="1751"/>
                </a:cubicBezTo>
                <a:cubicBezTo>
                  <a:pt x="0" y="787"/>
                  <a:pt x="779" y="0"/>
                  <a:pt x="1751" y="0"/>
                </a:cubicBezTo>
                <a:cubicBezTo>
                  <a:pt x="2715" y="0"/>
                  <a:pt x="3503" y="787"/>
                  <a:pt x="3503" y="1751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Line 425">
            <a:extLst>
              <a:ext uri="{FF2B5EF4-FFF2-40B4-BE49-F238E27FC236}">
                <a16:creationId xmlns:a16="http://schemas.microsoft.com/office/drawing/2014/main" id="{BACDD4FC-1BE5-074C-B0AC-3F064DA247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72555" y="10329042"/>
            <a:ext cx="158495" cy="528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7" name="Line 426">
            <a:extLst>
              <a:ext uri="{FF2B5EF4-FFF2-40B4-BE49-F238E27FC236}">
                <a16:creationId xmlns:a16="http://schemas.microsoft.com/office/drawing/2014/main" id="{F39702F5-52DF-F54C-98DA-EDF2F76781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81983" y="10329042"/>
            <a:ext cx="158495" cy="528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8" name="Freeform 427">
            <a:extLst>
              <a:ext uri="{FF2B5EF4-FFF2-40B4-BE49-F238E27FC236}">
                <a16:creationId xmlns:a16="http://schemas.microsoft.com/office/drawing/2014/main" id="{23C429CC-1AB8-C146-9741-D25F2412A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407" y="10329042"/>
            <a:ext cx="147929" cy="5282"/>
          </a:xfrm>
          <a:custGeom>
            <a:avLst/>
            <a:gdLst>
              <a:gd name="T0" fmla="*/ 2147483646 w 123"/>
              <a:gd name="T1" fmla="*/ 0 h 1"/>
              <a:gd name="T2" fmla="*/ 707966353 w 123"/>
              <a:gd name="T3" fmla="*/ 0 h 1"/>
              <a:gd name="T4" fmla="*/ 0 w 123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3" h="1">
                <a:moveTo>
                  <a:pt x="122" y="0"/>
                </a:moveTo>
                <a:lnTo>
                  <a:pt x="15" y="0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 w="82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79" name="Line 428">
            <a:extLst>
              <a:ext uri="{FF2B5EF4-FFF2-40B4-BE49-F238E27FC236}">
                <a16:creationId xmlns:a16="http://schemas.microsoft.com/office/drawing/2014/main" id="{4DDF85B4-BFAA-A144-B0D0-6368205409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0268" y="10329042"/>
            <a:ext cx="158495" cy="528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0" name="Line 429">
            <a:extLst>
              <a:ext uri="{FF2B5EF4-FFF2-40B4-BE49-F238E27FC236}">
                <a16:creationId xmlns:a16="http://schemas.microsoft.com/office/drawing/2014/main" id="{636C51DB-6A79-4F48-9448-9201472016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99692" y="10329042"/>
            <a:ext cx="158495" cy="528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1" name="Line 430">
            <a:extLst>
              <a:ext uri="{FF2B5EF4-FFF2-40B4-BE49-F238E27FC236}">
                <a16:creationId xmlns:a16="http://schemas.microsoft.com/office/drawing/2014/main" id="{1CDCCC68-0DDC-9241-A6FB-039FC8D3A8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3834" y="10329042"/>
            <a:ext cx="158495" cy="528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0" name="Line 449">
            <a:extLst>
              <a:ext uri="{FF2B5EF4-FFF2-40B4-BE49-F238E27FC236}">
                <a16:creationId xmlns:a16="http://schemas.microsoft.com/office/drawing/2014/main" id="{15E463D0-A4E6-0E4A-BF02-709B82AFD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0436" y="6134206"/>
            <a:ext cx="147929" cy="528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1" name="Line 450">
            <a:extLst>
              <a:ext uri="{FF2B5EF4-FFF2-40B4-BE49-F238E27FC236}">
                <a16:creationId xmlns:a16="http://schemas.microsoft.com/office/drawing/2014/main" id="{668ED348-A3DB-C14C-8A5D-F17B437A5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1012" y="6134206"/>
            <a:ext cx="147929" cy="528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2" name="Line 451">
            <a:extLst>
              <a:ext uri="{FF2B5EF4-FFF2-40B4-BE49-F238E27FC236}">
                <a16:creationId xmlns:a16="http://schemas.microsoft.com/office/drawing/2014/main" id="{7D80286B-283E-1747-A7E3-0675C95B9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26870" y="6134206"/>
            <a:ext cx="147929" cy="528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3" name="Freeform 452">
            <a:extLst>
              <a:ext uri="{FF2B5EF4-FFF2-40B4-BE49-F238E27FC236}">
                <a16:creationId xmlns:a16="http://schemas.microsoft.com/office/drawing/2014/main" id="{AB855A84-8CD0-9148-8A9C-1170E115D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442" y="6134206"/>
            <a:ext cx="147929" cy="5282"/>
          </a:xfrm>
          <a:custGeom>
            <a:avLst/>
            <a:gdLst>
              <a:gd name="T0" fmla="*/ 0 w 124"/>
              <a:gd name="T1" fmla="*/ 0 h 1"/>
              <a:gd name="T2" fmla="*/ 2147483646 w 124"/>
              <a:gd name="T3" fmla="*/ 0 h 1"/>
              <a:gd name="T4" fmla="*/ 2147483646 w 124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" h="1">
                <a:moveTo>
                  <a:pt x="0" y="0"/>
                </a:moveTo>
                <a:lnTo>
                  <a:pt x="77" y="0"/>
                </a:lnTo>
                <a:lnTo>
                  <a:pt x="123" y="0"/>
                </a:lnTo>
              </a:path>
            </a:pathLst>
          </a:custGeom>
          <a:solidFill>
            <a:schemeClr val="bg2"/>
          </a:solidFill>
          <a:ln w="82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04" name="Line 453">
            <a:extLst>
              <a:ext uri="{FF2B5EF4-FFF2-40B4-BE49-F238E27FC236}">
                <a16:creationId xmlns:a16="http://schemas.microsoft.com/office/drawing/2014/main" id="{4BE5DF5C-0A8D-1546-ABE4-8D296C037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13300" y="6134206"/>
            <a:ext cx="147929" cy="528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5" name="Line 454">
            <a:extLst>
              <a:ext uri="{FF2B5EF4-FFF2-40B4-BE49-F238E27FC236}">
                <a16:creationId xmlns:a16="http://schemas.microsoft.com/office/drawing/2014/main" id="{9C6B8C21-AF2E-984F-8FAC-F9835D457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03876" y="6134206"/>
            <a:ext cx="147929" cy="528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6" name="Line 475">
            <a:extLst>
              <a:ext uri="{FF2B5EF4-FFF2-40B4-BE49-F238E27FC236}">
                <a16:creationId xmlns:a16="http://schemas.microsoft.com/office/drawing/2014/main" id="{8E6BC562-35A1-E145-A26B-D4CF92B8B2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35693" y="10329042"/>
            <a:ext cx="158495" cy="528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7" name="Line 476">
            <a:extLst>
              <a:ext uri="{FF2B5EF4-FFF2-40B4-BE49-F238E27FC236}">
                <a16:creationId xmlns:a16="http://schemas.microsoft.com/office/drawing/2014/main" id="{F6E00D13-B5A4-4343-AB57-3075113A88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39836" y="10329042"/>
            <a:ext cx="158495" cy="528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8" name="Freeform 477">
            <a:extLst>
              <a:ext uri="{FF2B5EF4-FFF2-40B4-BE49-F238E27FC236}">
                <a16:creationId xmlns:a16="http://schemas.microsoft.com/office/drawing/2014/main" id="{73A9B653-46CB-D449-B4B2-BBF4F29D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4544" y="10329042"/>
            <a:ext cx="147929" cy="5282"/>
          </a:xfrm>
          <a:custGeom>
            <a:avLst/>
            <a:gdLst>
              <a:gd name="T0" fmla="*/ 2147483646 w 123"/>
              <a:gd name="T1" fmla="*/ 0 h 1"/>
              <a:gd name="T2" fmla="*/ 707966353 w 123"/>
              <a:gd name="T3" fmla="*/ 0 h 1"/>
              <a:gd name="T4" fmla="*/ 0 w 123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3" h="1">
                <a:moveTo>
                  <a:pt x="122" y="0"/>
                </a:moveTo>
                <a:lnTo>
                  <a:pt x="15" y="0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 w="82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29" name="Line 478">
            <a:extLst>
              <a:ext uri="{FF2B5EF4-FFF2-40B4-BE49-F238E27FC236}">
                <a16:creationId xmlns:a16="http://schemas.microsoft.com/office/drawing/2014/main" id="{42C468F2-E45F-2C44-9759-40DA1DA39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953405" y="10329042"/>
            <a:ext cx="158495" cy="528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0" name="Line 479">
            <a:extLst>
              <a:ext uri="{FF2B5EF4-FFF2-40B4-BE49-F238E27FC236}">
                <a16:creationId xmlns:a16="http://schemas.microsoft.com/office/drawing/2014/main" id="{AED0EFA6-36AA-8048-9220-942CF189C6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57548" y="10329042"/>
            <a:ext cx="158495" cy="528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1" name="Line 500">
            <a:extLst>
              <a:ext uri="{FF2B5EF4-FFF2-40B4-BE49-F238E27FC236}">
                <a16:creationId xmlns:a16="http://schemas.microsoft.com/office/drawing/2014/main" id="{14872E11-1405-A149-B891-97D84F5BC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94150" y="6134206"/>
            <a:ext cx="147929" cy="528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2" name="Line 501">
            <a:extLst>
              <a:ext uri="{FF2B5EF4-FFF2-40B4-BE49-F238E27FC236}">
                <a16:creationId xmlns:a16="http://schemas.microsoft.com/office/drawing/2014/main" id="{AD176FE0-1645-9241-821C-70DE65C59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84722" y="6134206"/>
            <a:ext cx="147929" cy="528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3" name="Freeform 502">
            <a:extLst>
              <a:ext uri="{FF2B5EF4-FFF2-40B4-BE49-F238E27FC236}">
                <a16:creationId xmlns:a16="http://schemas.microsoft.com/office/drawing/2014/main" id="{B90E5929-D4FC-6F44-B815-EFC131DEE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580" y="6134206"/>
            <a:ext cx="147929" cy="5282"/>
          </a:xfrm>
          <a:custGeom>
            <a:avLst/>
            <a:gdLst>
              <a:gd name="T0" fmla="*/ 0 w 124"/>
              <a:gd name="T1" fmla="*/ 0 h 1"/>
              <a:gd name="T2" fmla="*/ 2147483646 w 124"/>
              <a:gd name="T3" fmla="*/ 0 h 1"/>
              <a:gd name="T4" fmla="*/ 2147483646 w 124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" h="1">
                <a:moveTo>
                  <a:pt x="0" y="0"/>
                </a:moveTo>
                <a:lnTo>
                  <a:pt x="77" y="0"/>
                </a:lnTo>
                <a:lnTo>
                  <a:pt x="123" y="0"/>
                </a:lnTo>
              </a:path>
            </a:pathLst>
          </a:custGeom>
          <a:solidFill>
            <a:schemeClr val="bg2"/>
          </a:solidFill>
          <a:ln w="82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54" name="Line 503">
            <a:extLst>
              <a:ext uri="{FF2B5EF4-FFF2-40B4-BE49-F238E27FC236}">
                <a16:creationId xmlns:a16="http://schemas.microsoft.com/office/drawing/2014/main" id="{3935DD1D-3674-954F-9001-077479815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1156" y="6134206"/>
            <a:ext cx="147929" cy="528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5" name="Line 504">
            <a:extLst>
              <a:ext uri="{FF2B5EF4-FFF2-40B4-BE49-F238E27FC236}">
                <a16:creationId xmlns:a16="http://schemas.microsoft.com/office/drawing/2014/main" id="{8752E5F7-A67C-3F4E-9FDB-23EED3593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7013" y="6134206"/>
            <a:ext cx="147929" cy="528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6" name="Freeform 515">
            <a:extLst>
              <a:ext uri="{FF2B5EF4-FFF2-40B4-BE49-F238E27FC236}">
                <a16:creationId xmlns:a16="http://schemas.microsoft.com/office/drawing/2014/main" id="{7E57951B-D972-CD4D-9867-6E0E82F9A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4782" y="9531282"/>
            <a:ext cx="1595517" cy="1595517"/>
          </a:xfrm>
          <a:custGeom>
            <a:avLst/>
            <a:gdLst>
              <a:gd name="T0" fmla="*/ 2147483646 w 1333"/>
              <a:gd name="T1" fmla="*/ 2147483646 h 1332"/>
              <a:gd name="T2" fmla="*/ 2147483646 w 1333"/>
              <a:gd name="T3" fmla="*/ 2147483646 h 1332"/>
              <a:gd name="T4" fmla="*/ 2147483646 w 1333"/>
              <a:gd name="T5" fmla="*/ 2147483646 h 1332"/>
              <a:gd name="T6" fmla="*/ 0 w 1333"/>
              <a:gd name="T7" fmla="*/ 2147483646 h 1332"/>
              <a:gd name="T8" fmla="*/ 0 w 1333"/>
              <a:gd name="T9" fmla="*/ 2147483646 h 1332"/>
              <a:gd name="T10" fmla="*/ 2147483646 w 1333"/>
              <a:gd name="T11" fmla="*/ 0 h 1332"/>
              <a:gd name="T12" fmla="*/ 2147483646 w 1333"/>
              <a:gd name="T13" fmla="*/ 0 h 1332"/>
              <a:gd name="T14" fmla="*/ 2147483646 w 1333"/>
              <a:gd name="T15" fmla="*/ 2147483646 h 1332"/>
              <a:gd name="T16" fmla="*/ 2147483646 w 1333"/>
              <a:gd name="T17" fmla="*/ 2147483646 h 1332"/>
              <a:gd name="T18" fmla="*/ 2147483646 w 1333"/>
              <a:gd name="T19" fmla="*/ 2147483646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33" h="1332">
                <a:moveTo>
                  <a:pt x="1140" y="1331"/>
                </a:moveTo>
                <a:lnTo>
                  <a:pt x="1140" y="1331"/>
                </a:lnTo>
                <a:cubicBezTo>
                  <a:pt x="191" y="1331"/>
                  <a:pt x="191" y="1331"/>
                  <a:pt x="191" y="1331"/>
                </a:cubicBezTo>
                <a:cubicBezTo>
                  <a:pt x="84" y="1331"/>
                  <a:pt x="0" y="1247"/>
                  <a:pt x="0" y="1140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4"/>
                  <a:pt x="84" y="0"/>
                  <a:pt x="191" y="0"/>
                </a:cubicBezTo>
                <a:cubicBezTo>
                  <a:pt x="1140" y="0"/>
                  <a:pt x="1140" y="0"/>
                  <a:pt x="1140" y="0"/>
                </a:cubicBezTo>
                <a:cubicBezTo>
                  <a:pt x="1247" y="0"/>
                  <a:pt x="1332" y="84"/>
                  <a:pt x="1332" y="191"/>
                </a:cubicBezTo>
                <a:cubicBezTo>
                  <a:pt x="1332" y="1140"/>
                  <a:pt x="1332" y="1140"/>
                  <a:pt x="1332" y="1140"/>
                </a:cubicBezTo>
                <a:cubicBezTo>
                  <a:pt x="1332" y="1247"/>
                  <a:pt x="1247" y="1331"/>
                  <a:pt x="1140" y="1331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58">
            <a:extLst>
              <a:ext uri="{FF2B5EF4-FFF2-40B4-BE49-F238E27FC236}">
                <a16:creationId xmlns:a16="http://schemas.microsoft.com/office/drawing/2014/main" id="{1BC68BC2-0948-694C-B89A-ACE9D1466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7354" y="9531282"/>
            <a:ext cx="1611365" cy="1606084"/>
          </a:xfrm>
          <a:custGeom>
            <a:avLst/>
            <a:gdLst>
              <a:gd name="T0" fmla="*/ 2147483646 w 1347"/>
              <a:gd name="T1" fmla="*/ 2147483646 h 1340"/>
              <a:gd name="T2" fmla="*/ 2147483646 w 1347"/>
              <a:gd name="T3" fmla="*/ 2147483646 h 1340"/>
              <a:gd name="T4" fmla="*/ 2147483646 w 1347"/>
              <a:gd name="T5" fmla="*/ 2147483646 h 1340"/>
              <a:gd name="T6" fmla="*/ 0 w 1347"/>
              <a:gd name="T7" fmla="*/ 2147483646 h 1340"/>
              <a:gd name="T8" fmla="*/ 0 w 1347"/>
              <a:gd name="T9" fmla="*/ 2147483646 h 1340"/>
              <a:gd name="T10" fmla="*/ 2147483646 w 1347"/>
              <a:gd name="T11" fmla="*/ 0 h 1340"/>
              <a:gd name="T12" fmla="*/ 2147483646 w 1347"/>
              <a:gd name="T13" fmla="*/ 0 h 1340"/>
              <a:gd name="T14" fmla="*/ 2147483646 w 1347"/>
              <a:gd name="T15" fmla="*/ 2147483646 h 1340"/>
              <a:gd name="T16" fmla="*/ 2147483646 w 1347"/>
              <a:gd name="T17" fmla="*/ 2147483646 h 1340"/>
              <a:gd name="T18" fmla="*/ 2147483646 w 1347"/>
              <a:gd name="T19" fmla="*/ 2147483646 h 13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47" h="1340">
                <a:moveTo>
                  <a:pt x="1155" y="1339"/>
                </a:moveTo>
                <a:lnTo>
                  <a:pt x="1155" y="1339"/>
                </a:lnTo>
                <a:cubicBezTo>
                  <a:pt x="198" y="1339"/>
                  <a:pt x="198" y="1339"/>
                  <a:pt x="198" y="1339"/>
                </a:cubicBezTo>
                <a:cubicBezTo>
                  <a:pt x="91" y="1339"/>
                  <a:pt x="0" y="1247"/>
                  <a:pt x="0" y="1148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4"/>
                  <a:pt x="91" y="0"/>
                  <a:pt x="198" y="0"/>
                </a:cubicBezTo>
                <a:cubicBezTo>
                  <a:pt x="1155" y="0"/>
                  <a:pt x="1155" y="0"/>
                  <a:pt x="1155" y="0"/>
                </a:cubicBezTo>
                <a:cubicBezTo>
                  <a:pt x="1255" y="0"/>
                  <a:pt x="1346" y="84"/>
                  <a:pt x="1346" y="191"/>
                </a:cubicBezTo>
                <a:cubicBezTo>
                  <a:pt x="1346" y="1148"/>
                  <a:pt x="1346" y="1148"/>
                  <a:pt x="1346" y="1148"/>
                </a:cubicBezTo>
                <a:cubicBezTo>
                  <a:pt x="1346" y="1247"/>
                  <a:pt x="1255" y="1339"/>
                  <a:pt x="1155" y="1339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59">
            <a:extLst>
              <a:ext uri="{FF2B5EF4-FFF2-40B4-BE49-F238E27FC236}">
                <a16:creationId xmlns:a16="http://schemas.microsoft.com/office/drawing/2014/main" id="{91B9F148-73D4-904B-88DB-AE9DA6C36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7354" y="5325879"/>
            <a:ext cx="1611365" cy="1611368"/>
          </a:xfrm>
          <a:custGeom>
            <a:avLst/>
            <a:gdLst>
              <a:gd name="T0" fmla="*/ 2147483646 w 1347"/>
              <a:gd name="T1" fmla="*/ 2147483646 h 1347"/>
              <a:gd name="T2" fmla="*/ 2147483646 w 1347"/>
              <a:gd name="T3" fmla="*/ 2147483646 h 1347"/>
              <a:gd name="T4" fmla="*/ 2147483646 w 1347"/>
              <a:gd name="T5" fmla="*/ 2147483646 h 1347"/>
              <a:gd name="T6" fmla="*/ 0 w 1347"/>
              <a:gd name="T7" fmla="*/ 2147483646 h 1347"/>
              <a:gd name="T8" fmla="*/ 0 w 1347"/>
              <a:gd name="T9" fmla="*/ 2147483646 h 1347"/>
              <a:gd name="T10" fmla="*/ 2147483646 w 1347"/>
              <a:gd name="T11" fmla="*/ 0 h 1347"/>
              <a:gd name="T12" fmla="*/ 2147483646 w 1347"/>
              <a:gd name="T13" fmla="*/ 0 h 1347"/>
              <a:gd name="T14" fmla="*/ 2147483646 w 1347"/>
              <a:gd name="T15" fmla="*/ 2147483646 h 1347"/>
              <a:gd name="T16" fmla="*/ 2147483646 w 1347"/>
              <a:gd name="T17" fmla="*/ 2147483646 h 1347"/>
              <a:gd name="T18" fmla="*/ 2147483646 w 1347"/>
              <a:gd name="T19" fmla="*/ 2147483646 h 13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47" h="1347">
                <a:moveTo>
                  <a:pt x="1155" y="1346"/>
                </a:moveTo>
                <a:lnTo>
                  <a:pt x="1155" y="1346"/>
                </a:lnTo>
                <a:cubicBezTo>
                  <a:pt x="191" y="1346"/>
                  <a:pt x="191" y="1346"/>
                  <a:pt x="191" y="1346"/>
                </a:cubicBezTo>
                <a:cubicBezTo>
                  <a:pt x="84" y="1346"/>
                  <a:pt x="0" y="1262"/>
                  <a:pt x="0" y="1156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92"/>
                  <a:pt x="84" y="0"/>
                  <a:pt x="191" y="0"/>
                </a:cubicBezTo>
                <a:cubicBezTo>
                  <a:pt x="1155" y="0"/>
                  <a:pt x="1155" y="0"/>
                  <a:pt x="1155" y="0"/>
                </a:cubicBezTo>
                <a:cubicBezTo>
                  <a:pt x="1255" y="0"/>
                  <a:pt x="1346" y="92"/>
                  <a:pt x="1346" y="192"/>
                </a:cubicBezTo>
                <a:cubicBezTo>
                  <a:pt x="1346" y="1156"/>
                  <a:pt x="1346" y="1156"/>
                  <a:pt x="1346" y="1156"/>
                </a:cubicBezTo>
                <a:cubicBezTo>
                  <a:pt x="1346" y="1262"/>
                  <a:pt x="1255" y="1346"/>
                  <a:pt x="1155" y="1346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603">
            <a:extLst>
              <a:ext uri="{FF2B5EF4-FFF2-40B4-BE49-F238E27FC236}">
                <a16:creationId xmlns:a16="http://schemas.microsoft.com/office/drawing/2014/main" id="{BD641E80-0E8B-844C-9815-61B607313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4782" y="5336445"/>
            <a:ext cx="1595517" cy="1606084"/>
          </a:xfrm>
          <a:custGeom>
            <a:avLst/>
            <a:gdLst>
              <a:gd name="T0" fmla="*/ 2147483646 w 1333"/>
              <a:gd name="T1" fmla="*/ 2147483646 h 1339"/>
              <a:gd name="T2" fmla="*/ 2147483646 w 1333"/>
              <a:gd name="T3" fmla="*/ 2147483646 h 1339"/>
              <a:gd name="T4" fmla="*/ 2147483646 w 1333"/>
              <a:gd name="T5" fmla="*/ 2147483646 h 1339"/>
              <a:gd name="T6" fmla="*/ 0 w 1333"/>
              <a:gd name="T7" fmla="*/ 2147483646 h 1339"/>
              <a:gd name="T8" fmla="*/ 0 w 1333"/>
              <a:gd name="T9" fmla="*/ 2147483646 h 1339"/>
              <a:gd name="T10" fmla="*/ 2147483646 w 1333"/>
              <a:gd name="T11" fmla="*/ 0 h 1339"/>
              <a:gd name="T12" fmla="*/ 2147483646 w 1333"/>
              <a:gd name="T13" fmla="*/ 0 h 1339"/>
              <a:gd name="T14" fmla="*/ 2147483646 w 1333"/>
              <a:gd name="T15" fmla="*/ 2147483646 h 1339"/>
              <a:gd name="T16" fmla="*/ 2147483646 w 1333"/>
              <a:gd name="T17" fmla="*/ 2147483646 h 1339"/>
              <a:gd name="T18" fmla="*/ 2147483646 w 1333"/>
              <a:gd name="T19" fmla="*/ 2147483646 h 133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33" h="1339">
                <a:moveTo>
                  <a:pt x="1140" y="1338"/>
                </a:moveTo>
                <a:lnTo>
                  <a:pt x="1140" y="1338"/>
                </a:lnTo>
                <a:cubicBezTo>
                  <a:pt x="191" y="1338"/>
                  <a:pt x="191" y="1338"/>
                  <a:pt x="191" y="1338"/>
                </a:cubicBezTo>
                <a:cubicBezTo>
                  <a:pt x="84" y="1338"/>
                  <a:pt x="0" y="1246"/>
                  <a:pt x="0" y="1148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4"/>
                  <a:pt x="84" y="0"/>
                  <a:pt x="191" y="0"/>
                </a:cubicBezTo>
                <a:cubicBezTo>
                  <a:pt x="1140" y="0"/>
                  <a:pt x="1140" y="0"/>
                  <a:pt x="1140" y="0"/>
                </a:cubicBezTo>
                <a:cubicBezTo>
                  <a:pt x="1247" y="0"/>
                  <a:pt x="1332" y="84"/>
                  <a:pt x="1332" y="191"/>
                </a:cubicBezTo>
                <a:cubicBezTo>
                  <a:pt x="1332" y="1148"/>
                  <a:pt x="1332" y="1148"/>
                  <a:pt x="1332" y="1148"/>
                </a:cubicBezTo>
                <a:cubicBezTo>
                  <a:pt x="1332" y="1246"/>
                  <a:pt x="1247" y="1338"/>
                  <a:pt x="1140" y="1338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604">
            <a:extLst>
              <a:ext uri="{FF2B5EF4-FFF2-40B4-BE49-F238E27FC236}">
                <a16:creationId xmlns:a16="http://schemas.microsoft.com/office/drawing/2014/main" id="{CA862BCF-3FFA-9148-9895-83D20BE04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488" y="9964502"/>
            <a:ext cx="972103" cy="734362"/>
          </a:xfrm>
          <a:custGeom>
            <a:avLst/>
            <a:gdLst>
              <a:gd name="T0" fmla="*/ 2147483646 w 813"/>
              <a:gd name="T1" fmla="*/ 2147483646 h 614"/>
              <a:gd name="T2" fmla="*/ 2147483646 w 813"/>
              <a:gd name="T3" fmla="*/ 2147483646 h 614"/>
              <a:gd name="T4" fmla="*/ 2147483646 w 813"/>
              <a:gd name="T5" fmla="*/ 2147483646 h 614"/>
              <a:gd name="T6" fmla="*/ 0 w 813"/>
              <a:gd name="T7" fmla="*/ 2147483646 h 614"/>
              <a:gd name="T8" fmla="*/ 0 w 813"/>
              <a:gd name="T9" fmla="*/ 2147483646 h 614"/>
              <a:gd name="T10" fmla="*/ 2147483646 w 813"/>
              <a:gd name="T11" fmla="*/ 0 h 614"/>
              <a:gd name="T12" fmla="*/ 2147483646 w 813"/>
              <a:gd name="T13" fmla="*/ 0 h 614"/>
              <a:gd name="T14" fmla="*/ 2147483646 w 813"/>
              <a:gd name="T15" fmla="*/ 2147483646 h 614"/>
              <a:gd name="T16" fmla="*/ 2147483646 w 813"/>
              <a:gd name="T17" fmla="*/ 2147483646 h 614"/>
              <a:gd name="T18" fmla="*/ 2147483646 w 813"/>
              <a:gd name="T19" fmla="*/ 2147483646 h 614"/>
              <a:gd name="T20" fmla="*/ 2147483646 w 813"/>
              <a:gd name="T21" fmla="*/ 1810282595 h 614"/>
              <a:gd name="T22" fmla="*/ 2147483646 w 813"/>
              <a:gd name="T23" fmla="*/ 1810282595 h 614"/>
              <a:gd name="T24" fmla="*/ 1762422895 w 813"/>
              <a:gd name="T25" fmla="*/ 2147483646 h 614"/>
              <a:gd name="T26" fmla="*/ 1762422895 w 813"/>
              <a:gd name="T27" fmla="*/ 2147483646 h 614"/>
              <a:gd name="T28" fmla="*/ 2147483646 w 813"/>
              <a:gd name="T29" fmla="*/ 2147483646 h 614"/>
              <a:gd name="T30" fmla="*/ 2147483646 w 813"/>
              <a:gd name="T31" fmla="*/ 2147483646 h 614"/>
              <a:gd name="T32" fmla="*/ 2147483646 w 813"/>
              <a:gd name="T33" fmla="*/ 2147483646 h 614"/>
              <a:gd name="T34" fmla="*/ 2147483646 w 813"/>
              <a:gd name="T35" fmla="*/ 2147483646 h 614"/>
              <a:gd name="T36" fmla="*/ 2147483646 w 813"/>
              <a:gd name="T37" fmla="*/ 1810282595 h 614"/>
              <a:gd name="T38" fmla="*/ 2147483646 w 813"/>
              <a:gd name="T39" fmla="*/ 1810282595 h 61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13" h="614">
                <a:moveTo>
                  <a:pt x="758" y="613"/>
                </a:moveTo>
                <a:lnTo>
                  <a:pt x="758" y="613"/>
                </a:lnTo>
                <a:cubicBezTo>
                  <a:pt x="54" y="613"/>
                  <a:pt x="54" y="613"/>
                  <a:pt x="54" y="613"/>
                </a:cubicBezTo>
                <a:cubicBezTo>
                  <a:pt x="23" y="613"/>
                  <a:pt x="0" y="590"/>
                  <a:pt x="0" y="559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758" y="0"/>
                  <a:pt x="758" y="0"/>
                  <a:pt x="758" y="0"/>
                </a:cubicBezTo>
                <a:cubicBezTo>
                  <a:pt x="788" y="0"/>
                  <a:pt x="812" y="23"/>
                  <a:pt x="812" y="54"/>
                </a:cubicBezTo>
                <a:cubicBezTo>
                  <a:pt x="812" y="559"/>
                  <a:pt x="812" y="559"/>
                  <a:pt x="812" y="559"/>
                </a:cubicBezTo>
                <a:cubicBezTo>
                  <a:pt x="812" y="590"/>
                  <a:pt x="788" y="613"/>
                  <a:pt x="758" y="613"/>
                </a:cubicBezTo>
                <a:close/>
                <a:moveTo>
                  <a:pt x="54" y="39"/>
                </a:moveTo>
                <a:lnTo>
                  <a:pt x="54" y="39"/>
                </a:lnTo>
                <a:cubicBezTo>
                  <a:pt x="46" y="39"/>
                  <a:pt x="38" y="46"/>
                  <a:pt x="38" y="54"/>
                </a:cubicBezTo>
                <a:cubicBezTo>
                  <a:pt x="38" y="559"/>
                  <a:pt x="38" y="559"/>
                  <a:pt x="38" y="559"/>
                </a:cubicBezTo>
                <a:cubicBezTo>
                  <a:pt x="38" y="567"/>
                  <a:pt x="46" y="574"/>
                  <a:pt x="54" y="574"/>
                </a:cubicBezTo>
                <a:cubicBezTo>
                  <a:pt x="758" y="574"/>
                  <a:pt x="758" y="574"/>
                  <a:pt x="758" y="574"/>
                </a:cubicBezTo>
                <a:cubicBezTo>
                  <a:pt x="765" y="574"/>
                  <a:pt x="773" y="567"/>
                  <a:pt x="773" y="559"/>
                </a:cubicBezTo>
                <a:cubicBezTo>
                  <a:pt x="773" y="54"/>
                  <a:pt x="773" y="54"/>
                  <a:pt x="773" y="54"/>
                </a:cubicBezTo>
                <a:cubicBezTo>
                  <a:pt x="773" y="46"/>
                  <a:pt x="765" y="39"/>
                  <a:pt x="758" y="39"/>
                </a:cubicBezTo>
                <a:lnTo>
                  <a:pt x="54" y="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605">
            <a:extLst>
              <a:ext uri="{FF2B5EF4-FFF2-40B4-BE49-F238E27FC236}">
                <a16:creationId xmlns:a16="http://schemas.microsoft.com/office/drawing/2014/main" id="{C88C9A0F-AB3B-3643-96CD-535E0F857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488" y="10075450"/>
            <a:ext cx="972103" cy="47547"/>
          </a:xfrm>
          <a:custGeom>
            <a:avLst/>
            <a:gdLst>
              <a:gd name="T0" fmla="*/ 2147483646 w 813"/>
              <a:gd name="T1" fmla="*/ 1868199625 h 39"/>
              <a:gd name="T2" fmla="*/ 2147483646 w 813"/>
              <a:gd name="T3" fmla="*/ 1868199625 h 39"/>
              <a:gd name="T4" fmla="*/ 742120470 w 813"/>
              <a:gd name="T5" fmla="*/ 1868199625 h 39"/>
              <a:gd name="T6" fmla="*/ 0 w 813"/>
              <a:gd name="T7" fmla="*/ 1130770258 h 39"/>
              <a:gd name="T8" fmla="*/ 742120470 w 813"/>
              <a:gd name="T9" fmla="*/ 0 h 39"/>
              <a:gd name="T10" fmla="*/ 2147483646 w 813"/>
              <a:gd name="T11" fmla="*/ 0 h 39"/>
              <a:gd name="T12" fmla="*/ 2147483646 w 813"/>
              <a:gd name="T13" fmla="*/ 1130770258 h 39"/>
              <a:gd name="T14" fmla="*/ 2147483646 w 813"/>
              <a:gd name="T15" fmla="*/ 1868199625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13" h="39">
                <a:moveTo>
                  <a:pt x="796" y="38"/>
                </a:moveTo>
                <a:lnTo>
                  <a:pt x="796" y="38"/>
                </a:lnTo>
                <a:cubicBezTo>
                  <a:pt x="16" y="38"/>
                  <a:pt x="16" y="38"/>
                  <a:pt x="16" y="38"/>
                </a:cubicBezTo>
                <a:cubicBezTo>
                  <a:pt x="8" y="38"/>
                  <a:pt x="0" y="31"/>
                  <a:pt x="0" y="23"/>
                </a:cubicBezTo>
                <a:cubicBezTo>
                  <a:pt x="0" y="8"/>
                  <a:pt x="8" y="0"/>
                  <a:pt x="16" y="0"/>
                </a:cubicBezTo>
                <a:cubicBezTo>
                  <a:pt x="796" y="0"/>
                  <a:pt x="796" y="0"/>
                  <a:pt x="796" y="0"/>
                </a:cubicBezTo>
                <a:cubicBezTo>
                  <a:pt x="804" y="0"/>
                  <a:pt x="812" y="8"/>
                  <a:pt x="812" y="23"/>
                </a:cubicBezTo>
                <a:cubicBezTo>
                  <a:pt x="812" y="31"/>
                  <a:pt x="804" y="38"/>
                  <a:pt x="796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606">
            <a:extLst>
              <a:ext uri="{FF2B5EF4-FFF2-40B4-BE49-F238E27FC236}">
                <a16:creationId xmlns:a16="http://schemas.microsoft.com/office/drawing/2014/main" id="{C56CCFDD-EBC4-304F-8534-ADC26DE8C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488" y="10191680"/>
            <a:ext cx="972103" cy="47547"/>
          </a:xfrm>
          <a:custGeom>
            <a:avLst/>
            <a:gdLst>
              <a:gd name="T0" fmla="*/ 2147483646 w 813"/>
              <a:gd name="T1" fmla="*/ 1868199625 h 39"/>
              <a:gd name="T2" fmla="*/ 2147483646 w 813"/>
              <a:gd name="T3" fmla="*/ 1868199625 h 39"/>
              <a:gd name="T4" fmla="*/ 742120470 w 813"/>
              <a:gd name="T5" fmla="*/ 1868199625 h 39"/>
              <a:gd name="T6" fmla="*/ 0 w 813"/>
              <a:gd name="T7" fmla="*/ 737429733 h 39"/>
              <a:gd name="T8" fmla="*/ 742120470 w 813"/>
              <a:gd name="T9" fmla="*/ 0 h 39"/>
              <a:gd name="T10" fmla="*/ 2147483646 w 813"/>
              <a:gd name="T11" fmla="*/ 0 h 39"/>
              <a:gd name="T12" fmla="*/ 2147483646 w 813"/>
              <a:gd name="T13" fmla="*/ 737429733 h 39"/>
              <a:gd name="T14" fmla="*/ 2147483646 w 813"/>
              <a:gd name="T15" fmla="*/ 1868199625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13" h="39">
                <a:moveTo>
                  <a:pt x="796" y="38"/>
                </a:moveTo>
                <a:lnTo>
                  <a:pt x="796" y="38"/>
                </a:lnTo>
                <a:cubicBezTo>
                  <a:pt x="16" y="38"/>
                  <a:pt x="16" y="38"/>
                  <a:pt x="16" y="38"/>
                </a:cubicBezTo>
                <a:cubicBezTo>
                  <a:pt x="8" y="38"/>
                  <a:pt x="0" y="30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796" y="0"/>
                  <a:pt x="796" y="0"/>
                  <a:pt x="796" y="0"/>
                </a:cubicBezTo>
                <a:cubicBezTo>
                  <a:pt x="804" y="0"/>
                  <a:pt x="812" y="7"/>
                  <a:pt x="812" y="15"/>
                </a:cubicBezTo>
                <a:cubicBezTo>
                  <a:pt x="812" y="30"/>
                  <a:pt x="804" y="38"/>
                  <a:pt x="796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607">
            <a:extLst>
              <a:ext uri="{FF2B5EF4-FFF2-40B4-BE49-F238E27FC236}">
                <a16:creationId xmlns:a16="http://schemas.microsoft.com/office/drawing/2014/main" id="{31B96847-731F-4B42-A3DB-35A9375C3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5753" y="10424140"/>
            <a:ext cx="211327" cy="169061"/>
          </a:xfrm>
          <a:custGeom>
            <a:avLst/>
            <a:gdLst>
              <a:gd name="T0" fmla="*/ 2147483646 w 177"/>
              <a:gd name="T1" fmla="*/ 2147483646 h 139"/>
              <a:gd name="T2" fmla="*/ 2147483646 w 177"/>
              <a:gd name="T3" fmla="*/ 2147483646 h 139"/>
              <a:gd name="T4" fmla="*/ 692570463 w 177"/>
              <a:gd name="T5" fmla="*/ 2147483646 h 139"/>
              <a:gd name="T6" fmla="*/ 0 w 177"/>
              <a:gd name="T7" fmla="*/ 2147483646 h 139"/>
              <a:gd name="T8" fmla="*/ 0 w 177"/>
              <a:gd name="T9" fmla="*/ 1122760768 h 139"/>
              <a:gd name="T10" fmla="*/ 692570463 w 177"/>
              <a:gd name="T11" fmla="*/ 0 h 139"/>
              <a:gd name="T12" fmla="*/ 2147483646 w 177"/>
              <a:gd name="T13" fmla="*/ 0 h 139"/>
              <a:gd name="T14" fmla="*/ 2147483646 w 177"/>
              <a:gd name="T15" fmla="*/ 1122760768 h 139"/>
              <a:gd name="T16" fmla="*/ 2147483646 w 177"/>
              <a:gd name="T17" fmla="*/ 2147483646 h 139"/>
              <a:gd name="T18" fmla="*/ 2147483646 w 177"/>
              <a:gd name="T19" fmla="*/ 2147483646 h 139"/>
              <a:gd name="T20" fmla="*/ 1431346325 w 177"/>
              <a:gd name="T21" fmla="*/ 2147483646 h 139"/>
              <a:gd name="T22" fmla="*/ 1431346325 w 177"/>
              <a:gd name="T23" fmla="*/ 2147483646 h 139"/>
              <a:gd name="T24" fmla="*/ 2147483646 w 177"/>
              <a:gd name="T25" fmla="*/ 2147483646 h 139"/>
              <a:gd name="T26" fmla="*/ 2147483646 w 177"/>
              <a:gd name="T27" fmla="*/ 1854972599 h 139"/>
              <a:gd name="T28" fmla="*/ 1431346325 w 177"/>
              <a:gd name="T29" fmla="*/ 1854972599 h 139"/>
              <a:gd name="T30" fmla="*/ 1431346325 w 177"/>
              <a:gd name="T31" fmla="*/ 2147483646 h 13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7" h="139">
                <a:moveTo>
                  <a:pt x="161" y="138"/>
                </a:moveTo>
                <a:lnTo>
                  <a:pt x="161" y="138"/>
                </a:lnTo>
                <a:cubicBezTo>
                  <a:pt x="15" y="138"/>
                  <a:pt x="15" y="138"/>
                  <a:pt x="15" y="138"/>
                </a:cubicBezTo>
                <a:cubicBezTo>
                  <a:pt x="8" y="138"/>
                  <a:pt x="0" y="130"/>
                  <a:pt x="0" y="11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15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8" y="0"/>
                  <a:pt x="176" y="8"/>
                  <a:pt x="176" y="23"/>
                </a:cubicBezTo>
                <a:cubicBezTo>
                  <a:pt x="176" y="115"/>
                  <a:pt x="176" y="115"/>
                  <a:pt x="176" y="115"/>
                </a:cubicBezTo>
                <a:cubicBezTo>
                  <a:pt x="176" y="130"/>
                  <a:pt x="168" y="138"/>
                  <a:pt x="161" y="138"/>
                </a:cubicBezTo>
                <a:close/>
                <a:moveTo>
                  <a:pt x="31" y="100"/>
                </a:moveTo>
                <a:lnTo>
                  <a:pt x="31" y="100"/>
                </a:lnTo>
                <a:cubicBezTo>
                  <a:pt x="138" y="100"/>
                  <a:pt x="138" y="100"/>
                  <a:pt x="138" y="100"/>
                </a:cubicBezTo>
                <a:cubicBezTo>
                  <a:pt x="138" y="38"/>
                  <a:pt x="138" y="38"/>
                  <a:pt x="138" y="38"/>
                </a:cubicBezTo>
                <a:cubicBezTo>
                  <a:pt x="31" y="38"/>
                  <a:pt x="31" y="38"/>
                  <a:pt x="31" y="38"/>
                </a:cubicBezTo>
                <a:lnTo>
                  <a:pt x="31" y="1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608">
            <a:extLst>
              <a:ext uri="{FF2B5EF4-FFF2-40B4-BE49-F238E27FC236}">
                <a16:creationId xmlns:a16="http://schemas.microsoft.com/office/drawing/2014/main" id="{0EBE9B16-611E-6841-AD5C-E481095ED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2717" y="10424140"/>
            <a:ext cx="169061" cy="47547"/>
          </a:xfrm>
          <a:custGeom>
            <a:avLst/>
            <a:gdLst>
              <a:gd name="T0" fmla="*/ 2147483646 w 139"/>
              <a:gd name="T1" fmla="*/ 1868199625 h 39"/>
              <a:gd name="T2" fmla="*/ 2147483646 w 139"/>
              <a:gd name="T3" fmla="*/ 1868199625 h 39"/>
              <a:gd name="T4" fmla="*/ 732212196 w 139"/>
              <a:gd name="T5" fmla="*/ 1868199625 h 39"/>
              <a:gd name="T6" fmla="*/ 0 w 139"/>
              <a:gd name="T7" fmla="*/ 1130770258 h 39"/>
              <a:gd name="T8" fmla="*/ 732212196 w 139"/>
              <a:gd name="T9" fmla="*/ 0 h 39"/>
              <a:gd name="T10" fmla="*/ 2147483646 w 139"/>
              <a:gd name="T11" fmla="*/ 0 h 39"/>
              <a:gd name="T12" fmla="*/ 2147483646 w 139"/>
              <a:gd name="T13" fmla="*/ 1130770258 h 39"/>
              <a:gd name="T14" fmla="*/ 2147483646 w 139"/>
              <a:gd name="T15" fmla="*/ 1868199625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9" h="39">
                <a:moveTo>
                  <a:pt x="115" y="38"/>
                </a:moveTo>
                <a:lnTo>
                  <a:pt x="115" y="38"/>
                </a:lnTo>
                <a:cubicBezTo>
                  <a:pt x="15" y="38"/>
                  <a:pt x="15" y="38"/>
                  <a:pt x="15" y="38"/>
                </a:cubicBezTo>
                <a:cubicBezTo>
                  <a:pt x="8" y="38"/>
                  <a:pt x="0" y="30"/>
                  <a:pt x="0" y="23"/>
                </a:cubicBezTo>
                <a:cubicBezTo>
                  <a:pt x="0" y="8"/>
                  <a:pt x="8" y="0"/>
                  <a:pt x="1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30" y="0"/>
                  <a:pt x="138" y="8"/>
                  <a:pt x="138" y="23"/>
                </a:cubicBezTo>
                <a:cubicBezTo>
                  <a:pt x="138" y="30"/>
                  <a:pt x="130" y="38"/>
                  <a:pt x="115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609">
            <a:extLst>
              <a:ext uri="{FF2B5EF4-FFF2-40B4-BE49-F238E27FC236}">
                <a16:creationId xmlns:a16="http://schemas.microsoft.com/office/drawing/2014/main" id="{E906F6C5-7699-EC40-9208-BFBDBBB53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2717" y="10540369"/>
            <a:ext cx="274725" cy="47547"/>
          </a:xfrm>
          <a:custGeom>
            <a:avLst/>
            <a:gdLst>
              <a:gd name="T0" fmla="*/ 2147483646 w 230"/>
              <a:gd name="T1" fmla="*/ 1868199625 h 39"/>
              <a:gd name="T2" fmla="*/ 2147483646 w 230"/>
              <a:gd name="T3" fmla="*/ 1868199625 h 39"/>
              <a:gd name="T4" fmla="*/ 693559258 w 230"/>
              <a:gd name="T5" fmla="*/ 1868199625 h 39"/>
              <a:gd name="T6" fmla="*/ 0 w 230"/>
              <a:gd name="T7" fmla="*/ 737429733 h 39"/>
              <a:gd name="T8" fmla="*/ 693559258 w 230"/>
              <a:gd name="T9" fmla="*/ 0 h 39"/>
              <a:gd name="T10" fmla="*/ 2147483646 w 230"/>
              <a:gd name="T11" fmla="*/ 0 h 39"/>
              <a:gd name="T12" fmla="*/ 2147483646 w 230"/>
              <a:gd name="T13" fmla="*/ 737429733 h 39"/>
              <a:gd name="T14" fmla="*/ 2147483646 w 230"/>
              <a:gd name="T15" fmla="*/ 1868199625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0" h="39">
                <a:moveTo>
                  <a:pt x="214" y="38"/>
                </a:moveTo>
                <a:lnTo>
                  <a:pt x="214" y="38"/>
                </a:lnTo>
                <a:cubicBezTo>
                  <a:pt x="15" y="38"/>
                  <a:pt x="15" y="38"/>
                  <a:pt x="15" y="38"/>
                </a:cubicBezTo>
                <a:cubicBezTo>
                  <a:pt x="8" y="38"/>
                  <a:pt x="0" y="30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22" y="0"/>
                  <a:pt x="229" y="7"/>
                  <a:pt x="229" y="15"/>
                </a:cubicBezTo>
                <a:cubicBezTo>
                  <a:pt x="229" y="30"/>
                  <a:pt x="222" y="38"/>
                  <a:pt x="214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610">
            <a:extLst>
              <a:ext uri="{FF2B5EF4-FFF2-40B4-BE49-F238E27FC236}">
                <a16:creationId xmlns:a16="http://schemas.microsoft.com/office/drawing/2014/main" id="{0A5F16FA-6857-164F-BEA1-916F12686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8681" y="5764384"/>
            <a:ext cx="1193996" cy="734359"/>
          </a:xfrm>
          <a:custGeom>
            <a:avLst/>
            <a:gdLst>
              <a:gd name="T0" fmla="*/ 2147483646 w 995"/>
              <a:gd name="T1" fmla="*/ 2147483646 h 613"/>
              <a:gd name="T2" fmla="*/ 2147483646 w 995"/>
              <a:gd name="T3" fmla="*/ 2147483646 h 613"/>
              <a:gd name="T4" fmla="*/ 1031420072 w 995"/>
              <a:gd name="T5" fmla="*/ 2147483646 h 613"/>
              <a:gd name="T6" fmla="*/ 0 w 995"/>
              <a:gd name="T7" fmla="*/ 2147483646 h 613"/>
              <a:gd name="T8" fmla="*/ 0 w 995"/>
              <a:gd name="T9" fmla="*/ 1399322133 h 613"/>
              <a:gd name="T10" fmla="*/ 1031420072 w 995"/>
              <a:gd name="T11" fmla="*/ 0 h 613"/>
              <a:gd name="T12" fmla="*/ 2147483646 w 995"/>
              <a:gd name="T13" fmla="*/ 0 h 613"/>
              <a:gd name="T14" fmla="*/ 2147483646 w 995"/>
              <a:gd name="T15" fmla="*/ 1399322133 h 613"/>
              <a:gd name="T16" fmla="*/ 2147483646 w 995"/>
              <a:gd name="T17" fmla="*/ 2147483646 h 613"/>
              <a:gd name="T18" fmla="*/ 2147483646 w 995"/>
              <a:gd name="T19" fmla="*/ 2147483646 h 613"/>
              <a:gd name="T20" fmla="*/ 1406387543 w 995"/>
              <a:gd name="T21" fmla="*/ 2147483646 h 613"/>
              <a:gd name="T22" fmla="*/ 1406387543 w 995"/>
              <a:gd name="T23" fmla="*/ 2147483646 h 613"/>
              <a:gd name="T24" fmla="*/ 2147483646 w 995"/>
              <a:gd name="T25" fmla="*/ 2147483646 h 613"/>
              <a:gd name="T26" fmla="*/ 2147483646 w 995"/>
              <a:gd name="T27" fmla="*/ 1772509092 h 613"/>
              <a:gd name="T28" fmla="*/ 1406387543 w 995"/>
              <a:gd name="T29" fmla="*/ 1772509092 h 613"/>
              <a:gd name="T30" fmla="*/ 1406387543 w 995"/>
              <a:gd name="T31" fmla="*/ 2147483646 h 61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95" h="613">
                <a:moveTo>
                  <a:pt x="964" y="612"/>
                </a:moveTo>
                <a:lnTo>
                  <a:pt x="964" y="612"/>
                </a:lnTo>
                <a:cubicBezTo>
                  <a:pt x="22" y="612"/>
                  <a:pt x="22" y="612"/>
                  <a:pt x="22" y="612"/>
                </a:cubicBezTo>
                <a:cubicBezTo>
                  <a:pt x="7" y="612"/>
                  <a:pt x="0" y="604"/>
                  <a:pt x="0" y="58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7" y="0"/>
                  <a:pt x="22" y="0"/>
                </a:cubicBezTo>
                <a:cubicBezTo>
                  <a:pt x="964" y="0"/>
                  <a:pt x="964" y="0"/>
                  <a:pt x="964" y="0"/>
                </a:cubicBezTo>
                <a:cubicBezTo>
                  <a:pt x="987" y="0"/>
                  <a:pt x="994" y="15"/>
                  <a:pt x="994" y="30"/>
                </a:cubicBezTo>
                <a:cubicBezTo>
                  <a:pt x="994" y="581"/>
                  <a:pt x="994" y="581"/>
                  <a:pt x="994" y="581"/>
                </a:cubicBezTo>
                <a:cubicBezTo>
                  <a:pt x="994" y="604"/>
                  <a:pt x="987" y="612"/>
                  <a:pt x="964" y="612"/>
                </a:cubicBezTo>
                <a:close/>
                <a:moveTo>
                  <a:pt x="30" y="574"/>
                </a:moveTo>
                <a:lnTo>
                  <a:pt x="30" y="574"/>
                </a:lnTo>
                <a:cubicBezTo>
                  <a:pt x="956" y="574"/>
                  <a:pt x="956" y="574"/>
                  <a:pt x="956" y="574"/>
                </a:cubicBezTo>
                <a:cubicBezTo>
                  <a:pt x="956" y="38"/>
                  <a:pt x="956" y="38"/>
                  <a:pt x="956" y="38"/>
                </a:cubicBezTo>
                <a:cubicBezTo>
                  <a:pt x="30" y="38"/>
                  <a:pt x="30" y="38"/>
                  <a:pt x="30" y="38"/>
                </a:cubicBezTo>
                <a:lnTo>
                  <a:pt x="30" y="5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611">
            <a:extLst>
              <a:ext uri="{FF2B5EF4-FFF2-40B4-BE49-F238E27FC236}">
                <a16:creationId xmlns:a16="http://schemas.microsoft.com/office/drawing/2014/main" id="{4E20BE07-25DD-6749-B5C9-A77D95F7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4344" y="5875329"/>
            <a:ext cx="517751" cy="47550"/>
          </a:xfrm>
          <a:custGeom>
            <a:avLst/>
            <a:gdLst>
              <a:gd name="T0" fmla="*/ 2147483646 w 430"/>
              <a:gd name="T1" fmla="*/ 1777481852 h 40"/>
              <a:gd name="T2" fmla="*/ 2147483646 w 430"/>
              <a:gd name="T3" fmla="*/ 1777481852 h 40"/>
              <a:gd name="T4" fmla="*/ 1089226524 w 430"/>
              <a:gd name="T5" fmla="*/ 1777481852 h 40"/>
              <a:gd name="T6" fmla="*/ 0 w 430"/>
              <a:gd name="T7" fmla="*/ 1048294486 h 40"/>
              <a:gd name="T8" fmla="*/ 1089226524 w 430"/>
              <a:gd name="T9" fmla="*/ 0 h 40"/>
              <a:gd name="T10" fmla="*/ 2147483646 w 430"/>
              <a:gd name="T11" fmla="*/ 0 h 40"/>
              <a:gd name="T12" fmla="*/ 2147483646 w 430"/>
              <a:gd name="T13" fmla="*/ 1048294486 h 40"/>
              <a:gd name="T14" fmla="*/ 2147483646 w 430"/>
              <a:gd name="T15" fmla="*/ 1777481852 h 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30" h="40">
                <a:moveTo>
                  <a:pt x="406" y="39"/>
                </a:moveTo>
                <a:lnTo>
                  <a:pt x="406" y="39"/>
                </a:lnTo>
                <a:cubicBezTo>
                  <a:pt x="23" y="39"/>
                  <a:pt x="23" y="39"/>
                  <a:pt x="23" y="39"/>
                </a:cubicBezTo>
                <a:cubicBezTo>
                  <a:pt x="8" y="39"/>
                  <a:pt x="0" y="31"/>
                  <a:pt x="0" y="23"/>
                </a:cubicBezTo>
                <a:cubicBezTo>
                  <a:pt x="0" y="16"/>
                  <a:pt x="8" y="0"/>
                  <a:pt x="23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14" y="0"/>
                  <a:pt x="429" y="16"/>
                  <a:pt x="429" y="23"/>
                </a:cubicBezTo>
                <a:cubicBezTo>
                  <a:pt x="429" y="31"/>
                  <a:pt x="414" y="39"/>
                  <a:pt x="406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612">
            <a:extLst>
              <a:ext uri="{FF2B5EF4-FFF2-40B4-BE49-F238E27FC236}">
                <a16:creationId xmlns:a16="http://schemas.microsoft.com/office/drawing/2014/main" id="{19596386-CFC6-B34D-85BB-0DA2224FB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4344" y="5996843"/>
            <a:ext cx="396236" cy="47547"/>
          </a:xfrm>
          <a:custGeom>
            <a:avLst/>
            <a:gdLst>
              <a:gd name="T0" fmla="*/ 2147483646 w 330"/>
              <a:gd name="T1" fmla="*/ 1868199625 h 39"/>
              <a:gd name="T2" fmla="*/ 2147483646 w 330"/>
              <a:gd name="T3" fmla="*/ 1868199625 h 39"/>
              <a:gd name="T4" fmla="*/ 1080169430 w 330"/>
              <a:gd name="T5" fmla="*/ 1868199625 h 39"/>
              <a:gd name="T6" fmla="*/ 0 w 330"/>
              <a:gd name="T7" fmla="*/ 737429733 h 39"/>
              <a:gd name="T8" fmla="*/ 1080169430 w 330"/>
              <a:gd name="T9" fmla="*/ 0 h 39"/>
              <a:gd name="T10" fmla="*/ 2147483646 w 330"/>
              <a:gd name="T11" fmla="*/ 0 h 39"/>
              <a:gd name="T12" fmla="*/ 2147483646 w 330"/>
              <a:gd name="T13" fmla="*/ 737429733 h 39"/>
              <a:gd name="T14" fmla="*/ 2147483646 w 330"/>
              <a:gd name="T15" fmla="*/ 1868199625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0" h="39">
                <a:moveTo>
                  <a:pt x="307" y="38"/>
                </a:moveTo>
                <a:lnTo>
                  <a:pt x="307" y="38"/>
                </a:lnTo>
                <a:cubicBezTo>
                  <a:pt x="23" y="38"/>
                  <a:pt x="23" y="38"/>
                  <a:pt x="23" y="38"/>
                </a:cubicBezTo>
                <a:cubicBezTo>
                  <a:pt x="8" y="38"/>
                  <a:pt x="0" y="31"/>
                  <a:pt x="0" y="15"/>
                </a:cubicBezTo>
                <a:cubicBezTo>
                  <a:pt x="0" y="8"/>
                  <a:pt x="8" y="0"/>
                  <a:pt x="23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322" y="0"/>
                  <a:pt x="329" y="8"/>
                  <a:pt x="329" y="15"/>
                </a:cubicBezTo>
                <a:cubicBezTo>
                  <a:pt x="329" y="31"/>
                  <a:pt x="322" y="38"/>
                  <a:pt x="307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613">
            <a:extLst>
              <a:ext uri="{FF2B5EF4-FFF2-40B4-BE49-F238E27FC236}">
                <a16:creationId xmlns:a16="http://schemas.microsoft.com/office/drawing/2014/main" id="{C2702E9D-61DE-4047-8082-7835E4F93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4182" y="6345533"/>
            <a:ext cx="47547" cy="47547"/>
          </a:xfrm>
          <a:custGeom>
            <a:avLst/>
            <a:gdLst>
              <a:gd name="T0" fmla="*/ 1048020385 w 40"/>
              <a:gd name="T1" fmla="*/ 1868199625 h 39"/>
              <a:gd name="T2" fmla="*/ 1048020385 w 40"/>
              <a:gd name="T3" fmla="*/ 1868199625 h 39"/>
              <a:gd name="T4" fmla="*/ 1048020385 w 40"/>
              <a:gd name="T5" fmla="*/ 1868199625 h 39"/>
              <a:gd name="T6" fmla="*/ 0 w 40"/>
              <a:gd name="T7" fmla="*/ 737429733 h 39"/>
              <a:gd name="T8" fmla="*/ 1048020385 w 40"/>
              <a:gd name="T9" fmla="*/ 0 h 39"/>
              <a:gd name="T10" fmla="*/ 1048020385 w 40"/>
              <a:gd name="T11" fmla="*/ 0 h 39"/>
              <a:gd name="T12" fmla="*/ 1777105639 w 40"/>
              <a:gd name="T13" fmla="*/ 737429733 h 39"/>
              <a:gd name="T14" fmla="*/ 1048020385 w 40"/>
              <a:gd name="T15" fmla="*/ 1868199625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0" h="39">
                <a:moveTo>
                  <a:pt x="23" y="38"/>
                </a:moveTo>
                <a:lnTo>
                  <a:pt x="23" y="38"/>
                </a:lnTo>
                <a:cubicBezTo>
                  <a:pt x="8" y="38"/>
                  <a:pt x="0" y="30"/>
                  <a:pt x="0" y="15"/>
                </a:cubicBezTo>
                <a:cubicBezTo>
                  <a:pt x="0" y="7"/>
                  <a:pt x="8" y="0"/>
                  <a:pt x="23" y="0"/>
                </a:cubicBezTo>
                <a:cubicBezTo>
                  <a:pt x="31" y="0"/>
                  <a:pt x="39" y="7"/>
                  <a:pt x="39" y="15"/>
                </a:cubicBezTo>
                <a:cubicBezTo>
                  <a:pt x="39" y="30"/>
                  <a:pt x="31" y="38"/>
                  <a:pt x="23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614">
            <a:extLst>
              <a:ext uri="{FF2B5EF4-FFF2-40B4-BE49-F238E27FC236}">
                <a16:creationId xmlns:a16="http://schemas.microsoft.com/office/drawing/2014/main" id="{919E8E0B-242A-F045-963C-3FF74AD9B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457" y="6345533"/>
            <a:ext cx="258874" cy="47547"/>
          </a:xfrm>
          <a:custGeom>
            <a:avLst/>
            <a:gdLst>
              <a:gd name="T0" fmla="*/ 2147483646 w 215"/>
              <a:gd name="T1" fmla="*/ 1868199625 h 39"/>
              <a:gd name="T2" fmla="*/ 2147483646 w 215"/>
              <a:gd name="T3" fmla="*/ 1868199625 h 39"/>
              <a:gd name="T4" fmla="*/ 2147483646 w 215"/>
              <a:gd name="T5" fmla="*/ 1868199625 h 39"/>
              <a:gd name="T6" fmla="*/ 2147483646 w 215"/>
              <a:gd name="T7" fmla="*/ 737429733 h 39"/>
              <a:gd name="T8" fmla="*/ 2147483646 w 215"/>
              <a:gd name="T9" fmla="*/ 0 h 39"/>
              <a:gd name="T10" fmla="*/ 2147483646 w 215"/>
              <a:gd name="T11" fmla="*/ 0 h 39"/>
              <a:gd name="T12" fmla="*/ 2147483646 w 215"/>
              <a:gd name="T13" fmla="*/ 737429733 h 39"/>
              <a:gd name="T14" fmla="*/ 2147483646 w 215"/>
              <a:gd name="T15" fmla="*/ 1868199625 h 39"/>
              <a:gd name="T16" fmla="*/ 2147483646 w 215"/>
              <a:gd name="T17" fmla="*/ 1868199625 h 39"/>
              <a:gd name="T18" fmla="*/ 2147483646 w 215"/>
              <a:gd name="T19" fmla="*/ 1868199625 h 39"/>
              <a:gd name="T20" fmla="*/ 2147483646 w 215"/>
              <a:gd name="T21" fmla="*/ 1868199625 h 39"/>
              <a:gd name="T22" fmla="*/ 2147483646 w 215"/>
              <a:gd name="T23" fmla="*/ 737429733 h 39"/>
              <a:gd name="T24" fmla="*/ 2147483646 w 215"/>
              <a:gd name="T25" fmla="*/ 0 h 39"/>
              <a:gd name="T26" fmla="*/ 2147483646 w 215"/>
              <a:gd name="T27" fmla="*/ 0 h 39"/>
              <a:gd name="T28" fmla="*/ 2147483646 w 215"/>
              <a:gd name="T29" fmla="*/ 737429733 h 39"/>
              <a:gd name="T30" fmla="*/ 2147483646 w 215"/>
              <a:gd name="T31" fmla="*/ 1868199625 h 39"/>
              <a:gd name="T32" fmla="*/ 2147483646 w 215"/>
              <a:gd name="T33" fmla="*/ 1868199625 h 39"/>
              <a:gd name="T34" fmla="*/ 2147483646 w 215"/>
              <a:gd name="T35" fmla="*/ 1868199625 h 39"/>
              <a:gd name="T36" fmla="*/ 2147483646 w 215"/>
              <a:gd name="T37" fmla="*/ 1868199625 h 39"/>
              <a:gd name="T38" fmla="*/ 2147483646 w 215"/>
              <a:gd name="T39" fmla="*/ 737429733 h 39"/>
              <a:gd name="T40" fmla="*/ 2147483646 w 215"/>
              <a:gd name="T41" fmla="*/ 0 h 39"/>
              <a:gd name="T42" fmla="*/ 2147483646 w 215"/>
              <a:gd name="T43" fmla="*/ 0 h 39"/>
              <a:gd name="T44" fmla="*/ 2147483646 w 215"/>
              <a:gd name="T45" fmla="*/ 737429733 h 39"/>
              <a:gd name="T46" fmla="*/ 2147483646 w 215"/>
              <a:gd name="T47" fmla="*/ 1868199625 h 39"/>
              <a:gd name="T48" fmla="*/ 1089212648 w 215"/>
              <a:gd name="T49" fmla="*/ 1868199625 h 39"/>
              <a:gd name="T50" fmla="*/ 1089212648 w 215"/>
              <a:gd name="T51" fmla="*/ 1868199625 h 39"/>
              <a:gd name="T52" fmla="*/ 710390320 w 215"/>
              <a:gd name="T53" fmla="*/ 1868199625 h 39"/>
              <a:gd name="T54" fmla="*/ 0 w 215"/>
              <a:gd name="T55" fmla="*/ 737429733 h 39"/>
              <a:gd name="T56" fmla="*/ 710390320 w 215"/>
              <a:gd name="T57" fmla="*/ 0 h 39"/>
              <a:gd name="T58" fmla="*/ 1089212648 w 215"/>
              <a:gd name="T59" fmla="*/ 0 h 39"/>
              <a:gd name="T60" fmla="*/ 1799602607 w 215"/>
              <a:gd name="T61" fmla="*/ 737429733 h 39"/>
              <a:gd name="T62" fmla="*/ 1089212648 w 215"/>
              <a:gd name="T63" fmla="*/ 1868199625 h 3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15" h="39">
                <a:moveTo>
                  <a:pt x="191" y="38"/>
                </a:moveTo>
                <a:lnTo>
                  <a:pt x="191" y="38"/>
                </a:lnTo>
                <a:cubicBezTo>
                  <a:pt x="183" y="38"/>
                  <a:pt x="176" y="30"/>
                  <a:pt x="176" y="15"/>
                </a:cubicBezTo>
                <a:cubicBezTo>
                  <a:pt x="176" y="7"/>
                  <a:pt x="183" y="0"/>
                  <a:pt x="191" y="0"/>
                </a:cubicBezTo>
                <a:cubicBezTo>
                  <a:pt x="206" y="0"/>
                  <a:pt x="214" y="7"/>
                  <a:pt x="214" y="15"/>
                </a:cubicBezTo>
                <a:cubicBezTo>
                  <a:pt x="214" y="30"/>
                  <a:pt x="206" y="38"/>
                  <a:pt x="191" y="38"/>
                </a:cubicBezTo>
                <a:close/>
                <a:moveTo>
                  <a:pt x="137" y="38"/>
                </a:moveTo>
                <a:lnTo>
                  <a:pt x="137" y="38"/>
                </a:lnTo>
                <a:cubicBezTo>
                  <a:pt x="130" y="38"/>
                  <a:pt x="130" y="38"/>
                  <a:pt x="130" y="38"/>
                </a:cubicBezTo>
                <a:cubicBezTo>
                  <a:pt x="122" y="38"/>
                  <a:pt x="114" y="30"/>
                  <a:pt x="114" y="15"/>
                </a:cubicBezTo>
                <a:cubicBezTo>
                  <a:pt x="114" y="7"/>
                  <a:pt x="122" y="0"/>
                  <a:pt x="130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5" y="0"/>
                  <a:pt x="153" y="7"/>
                  <a:pt x="153" y="15"/>
                </a:cubicBezTo>
                <a:cubicBezTo>
                  <a:pt x="153" y="30"/>
                  <a:pt x="145" y="38"/>
                  <a:pt x="137" y="38"/>
                </a:cubicBezTo>
                <a:close/>
                <a:moveTo>
                  <a:pt x="76" y="38"/>
                </a:moveTo>
                <a:lnTo>
                  <a:pt x="76" y="38"/>
                </a:lnTo>
                <a:cubicBezTo>
                  <a:pt x="69" y="38"/>
                  <a:pt x="61" y="30"/>
                  <a:pt x="61" y="15"/>
                </a:cubicBezTo>
                <a:cubicBezTo>
                  <a:pt x="61" y="7"/>
                  <a:pt x="69" y="0"/>
                  <a:pt x="76" y="0"/>
                </a:cubicBezTo>
                <a:cubicBezTo>
                  <a:pt x="84" y="0"/>
                  <a:pt x="99" y="7"/>
                  <a:pt x="99" y="15"/>
                </a:cubicBezTo>
                <a:cubicBezTo>
                  <a:pt x="99" y="30"/>
                  <a:pt x="84" y="38"/>
                  <a:pt x="76" y="38"/>
                </a:cubicBezTo>
                <a:close/>
                <a:moveTo>
                  <a:pt x="23" y="38"/>
                </a:moveTo>
                <a:lnTo>
                  <a:pt x="23" y="38"/>
                </a:ln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0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30" y="0"/>
                  <a:pt x="38" y="7"/>
                  <a:pt x="38" y="15"/>
                </a:cubicBezTo>
                <a:cubicBezTo>
                  <a:pt x="38" y="30"/>
                  <a:pt x="30" y="38"/>
                  <a:pt x="23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615">
            <a:extLst>
              <a:ext uri="{FF2B5EF4-FFF2-40B4-BE49-F238E27FC236}">
                <a16:creationId xmlns:a16="http://schemas.microsoft.com/office/drawing/2014/main" id="{EFCD5DC2-C326-9E4A-ABFA-3D2779392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0774" y="6345533"/>
            <a:ext cx="47550" cy="47547"/>
          </a:xfrm>
          <a:custGeom>
            <a:avLst/>
            <a:gdLst>
              <a:gd name="T0" fmla="*/ 737533005 w 39"/>
              <a:gd name="T1" fmla="*/ 1868199625 h 39"/>
              <a:gd name="T2" fmla="*/ 737533005 w 39"/>
              <a:gd name="T3" fmla="*/ 1868199625 h 39"/>
              <a:gd name="T4" fmla="*/ 737533005 w 39"/>
              <a:gd name="T5" fmla="*/ 1868199625 h 39"/>
              <a:gd name="T6" fmla="*/ 0 w 39"/>
              <a:gd name="T7" fmla="*/ 737429733 h 39"/>
              <a:gd name="T8" fmla="*/ 737533005 w 39"/>
              <a:gd name="T9" fmla="*/ 0 h 39"/>
              <a:gd name="T10" fmla="*/ 737533005 w 39"/>
              <a:gd name="T11" fmla="*/ 0 h 39"/>
              <a:gd name="T12" fmla="*/ 1868595631 w 39"/>
              <a:gd name="T13" fmla="*/ 737429733 h 39"/>
              <a:gd name="T14" fmla="*/ 737533005 w 39"/>
              <a:gd name="T15" fmla="*/ 1868199625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" h="39">
                <a:moveTo>
                  <a:pt x="15" y="38"/>
                </a:moveTo>
                <a:lnTo>
                  <a:pt x="15" y="38"/>
                </a:lnTo>
                <a:cubicBezTo>
                  <a:pt x="8" y="38"/>
                  <a:pt x="0" y="30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23" y="0"/>
                  <a:pt x="38" y="7"/>
                  <a:pt x="38" y="15"/>
                </a:cubicBezTo>
                <a:cubicBezTo>
                  <a:pt x="38" y="30"/>
                  <a:pt x="23" y="38"/>
                  <a:pt x="15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616">
            <a:extLst>
              <a:ext uri="{FF2B5EF4-FFF2-40B4-BE49-F238E27FC236}">
                <a16:creationId xmlns:a16="http://schemas.microsoft.com/office/drawing/2014/main" id="{39EAE479-1CC6-EA48-B57C-6BE113544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5493" y="6224018"/>
            <a:ext cx="396236" cy="47550"/>
          </a:xfrm>
          <a:custGeom>
            <a:avLst/>
            <a:gdLst>
              <a:gd name="T0" fmla="*/ 2147483646 w 331"/>
              <a:gd name="T1" fmla="*/ 1777481852 h 40"/>
              <a:gd name="T2" fmla="*/ 2147483646 w 331"/>
              <a:gd name="T3" fmla="*/ 1777481852 h 40"/>
              <a:gd name="T4" fmla="*/ 744621661 w 331"/>
              <a:gd name="T5" fmla="*/ 1777481852 h 40"/>
              <a:gd name="T6" fmla="*/ 0 w 331"/>
              <a:gd name="T7" fmla="*/ 729187366 h 40"/>
              <a:gd name="T8" fmla="*/ 744621661 w 331"/>
              <a:gd name="T9" fmla="*/ 0 h 40"/>
              <a:gd name="T10" fmla="*/ 2147483646 w 331"/>
              <a:gd name="T11" fmla="*/ 0 h 40"/>
              <a:gd name="T12" fmla="*/ 2147483646 w 331"/>
              <a:gd name="T13" fmla="*/ 729187366 h 40"/>
              <a:gd name="T14" fmla="*/ 2147483646 w 331"/>
              <a:gd name="T15" fmla="*/ 1777481852 h 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1" h="40">
                <a:moveTo>
                  <a:pt x="314" y="39"/>
                </a:moveTo>
                <a:lnTo>
                  <a:pt x="314" y="39"/>
                </a:lnTo>
                <a:cubicBezTo>
                  <a:pt x="16" y="39"/>
                  <a:pt x="16" y="39"/>
                  <a:pt x="16" y="39"/>
                </a:cubicBezTo>
                <a:cubicBezTo>
                  <a:pt x="8" y="39"/>
                  <a:pt x="0" y="31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2" y="0"/>
                  <a:pt x="330" y="8"/>
                  <a:pt x="330" y="16"/>
                </a:cubicBezTo>
                <a:cubicBezTo>
                  <a:pt x="330" y="31"/>
                  <a:pt x="322" y="39"/>
                  <a:pt x="314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617">
            <a:extLst>
              <a:ext uri="{FF2B5EF4-FFF2-40B4-BE49-F238E27FC236}">
                <a16:creationId xmlns:a16="http://schemas.microsoft.com/office/drawing/2014/main" id="{C2BD2956-C98A-6C4E-B416-213DE4931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4344" y="6224018"/>
            <a:ext cx="221893" cy="158495"/>
          </a:xfrm>
          <a:custGeom>
            <a:avLst/>
            <a:gdLst>
              <a:gd name="T0" fmla="*/ 2147483646 w 185"/>
              <a:gd name="T1" fmla="*/ 2147483646 h 131"/>
              <a:gd name="T2" fmla="*/ 2147483646 w 185"/>
              <a:gd name="T3" fmla="*/ 2147483646 h 131"/>
              <a:gd name="T4" fmla="*/ 1076675108 w 185"/>
              <a:gd name="T5" fmla="*/ 2147483646 h 131"/>
              <a:gd name="T6" fmla="*/ 0 w 185"/>
              <a:gd name="T7" fmla="*/ 2147483646 h 131"/>
              <a:gd name="T8" fmla="*/ 0 w 185"/>
              <a:gd name="T9" fmla="*/ 768823099 h 131"/>
              <a:gd name="T10" fmla="*/ 1076675108 w 185"/>
              <a:gd name="T11" fmla="*/ 0 h 131"/>
              <a:gd name="T12" fmla="*/ 2147483646 w 185"/>
              <a:gd name="T13" fmla="*/ 0 h 131"/>
              <a:gd name="T14" fmla="*/ 2147483646 w 185"/>
              <a:gd name="T15" fmla="*/ 768823099 h 131"/>
              <a:gd name="T16" fmla="*/ 2147483646 w 185"/>
              <a:gd name="T17" fmla="*/ 2147483646 h 131"/>
              <a:gd name="T18" fmla="*/ 2147483646 w 185"/>
              <a:gd name="T19" fmla="*/ 2147483646 h 131"/>
              <a:gd name="T20" fmla="*/ 1825762606 w 185"/>
              <a:gd name="T21" fmla="*/ 2147483646 h 131"/>
              <a:gd name="T22" fmla="*/ 1825762606 w 185"/>
              <a:gd name="T23" fmla="*/ 2147483646 h 131"/>
              <a:gd name="T24" fmla="*/ 2147483646 w 185"/>
              <a:gd name="T25" fmla="*/ 2147483646 h 131"/>
              <a:gd name="T26" fmla="*/ 2147483646 w 185"/>
              <a:gd name="T27" fmla="*/ 1873882334 h 131"/>
              <a:gd name="T28" fmla="*/ 1825762606 w 185"/>
              <a:gd name="T29" fmla="*/ 1873882334 h 131"/>
              <a:gd name="T30" fmla="*/ 1825762606 w 185"/>
              <a:gd name="T31" fmla="*/ 2147483646 h 13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5" h="131">
                <a:moveTo>
                  <a:pt x="161" y="130"/>
                </a:moveTo>
                <a:lnTo>
                  <a:pt x="161" y="130"/>
                </a:lnTo>
                <a:cubicBezTo>
                  <a:pt x="23" y="130"/>
                  <a:pt x="23" y="130"/>
                  <a:pt x="23" y="130"/>
                </a:cubicBezTo>
                <a:cubicBezTo>
                  <a:pt x="8" y="130"/>
                  <a:pt x="0" y="123"/>
                  <a:pt x="0" y="11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76" y="0"/>
                  <a:pt x="184" y="8"/>
                  <a:pt x="184" y="16"/>
                </a:cubicBezTo>
                <a:cubicBezTo>
                  <a:pt x="184" y="115"/>
                  <a:pt x="184" y="115"/>
                  <a:pt x="184" y="115"/>
                </a:cubicBezTo>
                <a:cubicBezTo>
                  <a:pt x="184" y="123"/>
                  <a:pt x="176" y="130"/>
                  <a:pt x="161" y="130"/>
                </a:cubicBezTo>
                <a:close/>
                <a:moveTo>
                  <a:pt x="39" y="92"/>
                </a:moveTo>
                <a:lnTo>
                  <a:pt x="39" y="92"/>
                </a:lnTo>
                <a:cubicBezTo>
                  <a:pt x="146" y="92"/>
                  <a:pt x="146" y="92"/>
                  <a:pt x="146" y="92"/>
                </a:cubicBezTo>
                <a:cubicBezTo>
                  <a:pt x="146" y="39"/>
                  <a:pt x="146" y="39"/>
                  <a:pt x="146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618">
            <a:extLst>
              <a:ext uri="{FF2B5EF4-FFF2-40B4-BE49-F238E27FC236}">
                <a16:creationId xmlns:a16="http://schemas.microsoft.com/office/drawing/2014/main" id="{8322FC57-2A1D-D24A-B0AF-55F0C92E4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2667" y="5875329"/>
            <a:ext cx="169061" cy="47550"/>
          </a:xfrm>
          <a:custGeom>
            <a:avLst/>
            <a:gdLst>
              <a:gd name="T0" fmla="*/ 2147483646 w 139"/>
              <a:gd name="T1" fmla="*/ 1777481852 h 40"/>
              <a:gd name="T2" fmla="*/ 2147483646 w 139"/>
              <a:gd name="T3" fmla="*/ 1777481852 h 40"/>
              <a:gd name="T4" fmla="*/ 1122760768 w 139"/>
              <a:gd name="T5" fmla="*/ 1777481852 h 40"/>
              <a:gd name="T6" fmla="*/ 0 w 139"/>
              <a:gd name="T7" fmla="*/ 1048294486 h 40"/>
              <a:gd name="T8" fmla="*/ 1122760768 w 139"/>
              <a:gd name="T9" fmla="*/ 0 h 40"/>
              <a:gd name="T10" fmla="*/ 2147483646 w 139"/>
              <a:gd name="T11" fmla="*/ 0 h 40"/>
              <a:gd name="T12" fmla="*/ 2147483646 w 139"/>
              <a:gd name="T13" fmla="*/ 1048294486 h 40"/>
              <a:gd name="T14" fmla="*/ 2147483646 w 139"/>
              <a:gd name="T15" fmla="*/ 1777481852 h 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9" h="40">
                <a:moveTo>
                  <a:pt x="122" y="39"/>
                </a:moveTo>
                <a:lnTo>
                  <a:pt x="122" y="39"/>
                </a:lnTo>
                <a:cubicBezTo>
                  <a:pt x="23" y="39"/>
                  <a:pt x="23" y="39"/>
                  <a:pt x="23" y="39"/>
                </a:cubicBezTo>
                <a:cubicBezTo>
                  <a:pt x="15" y="39"/>
                  <a:pt x="0" y="31"/>
                  <a:pt x="0" y="23"/>
                </a:cubicBezTo>
                <a:cubicBezTo>
                  <a:pt x="0" y="16"/>
                  <a:pt x="15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0" y="0"/>
                  <a:pt x="138" y="16"/>
                  <a:pt x="138" y="23"/>
                </a:cubicBezTo>
                <a:cubicBezTo>
                  <a:pt x="138" y="31"/>
                  <a:pt x="130" y="39"/>
                  <a:pt x="122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619">
            <a:extLst>
              <a:ext uri="{FF2B5EF4-FFF2-40B4-BE49-F238E27FC236}">
                <a16:creationId xmlns:a16="http://schemas.microsoft.com/office/drawing/2014/main" id="{32AEEABE-B5FB-AC48-A8D3-1C5A4BEF7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488" y="5796083"/>
            <a:ext cx="845307" cy="681527"/>
          </a:xfrm>
          <a:custGeom>
            <a:avLst/>
            <a:gdLst>
              <a:gd name="T0" fmla="*/ 2147483646 w 705"/>
              <a:gd name="T1" fmla="*/ 2147483646 h 567"/>
              <a:gd name="T2" fmla="*/ 2147483646 w 705"/>
              <a:gd name="T3" fmla="*/ 2147483646 h 567"/>
              <a:gd name="T4" fmla="*/ 2147483646 w 705"/>
              <a:gd name="T5" fmla="*/ 2147483646 h 567"/>
              <a:gd name="T6" fmla="*/ 2147483646 w 705"/>
              <a:gd name="T7" fmla="*/ 2147483646 h 567"/>
              <a:gd name="T8" fmla="*/ 2147483646 w 705"/>
              <a:gd name="T9" fmla="*/ 2147483646 h 567"/>
              <a:gd name="T10" fmla="*/ 2147483646 w 705"/>
              <a:gd name="T11" fmla="*/ 2147483646 h 567"/>
              <a:gd name="T12" fmla="*/ 2147483646 w 705"/>
              <a:gd name="T13" fmla="*/ 2147483646 h 567"/>
              <a:gd name="T14" fmla="*/ 1777151172 w 705"/>
              <a:gd name="T15" fmla="*/ 2147483646 h 567"/>
              <a:gd name="T16" fmla="*/ 0 w 705"/>
              <a:gd name="T17" fmla="*/ 2147483646 h 567"/>
              <a:gd name="T18" fmla="*/ 1777151172 w 705"/>
              <a:gd name="T19" fmla="*/ 2147483646 h 567"/>
              <a:gd name="T20" fmla="*/ 2147483646 w 705"/>
              <a:gd name="T21" fmla="*/ 2147483646 h 567"/>
              <a:gd name="T22" fmla="*/ 2147483646 w 705"/>
              <a:gd name="T23" fmla="*/ 329773526 h 567"/>
              <a:gd name="T24" fmla="*/ 2147483646 w 705"/>
              <a:gd name="T25" fmla="*/ 1083634564 h 567"/>
              <a:gd name="T26" fmla="*/ 2147483646 w 705"/>
              <a:gd name="T27" fmla="*/ 1413408090 h 567"/>
              <a:gd name="T28" fmla="*/ 2147483646 w 705"/>
              <a:gd name="T29" fmla="*/ 2147483646 h 567"/>
              <a:gd name="T30" fmla="*/ 2147483646 w 705"/>
              <a:gd name="T31" fmla="*/ 2147483646 h 567"/>
              <a:gd name="T32" fmla="*/ 2147483646 w 705"/>
              <a:gd name="T33" fmla="*/ 2147483646 h 567"/>
              <a:gd name="T34" fmla="*/ 2147483646 w 705"/>
              <a:gd name="T35" fmla="*/ 2147483646 h 567"/>
              <a:gd name="T36" fmla="*/ 2147483646 w 705"/>
              <a:gd name="T37" fmla="*/ 2147483646 h 567"/>
              <a:gd name="T38" fmla="*/ 2147483646 w 705"/>
              <a:gd name="T39" fmla="*/ 2147483646 h 567"/>
              <a:gd name="T40" fmla="*/ 2147483646 w 705"/>
              <a:gd name="T41" fmla="*/ 2147483646 h 567"/>
              <a:gd name="T42" fmla="*/ 2147483646 w 705"/>
              <a:gd name="T43" fmla="*/ 2147483646 h 567"/>
              <a:gd name="T44" fmla="*/ 2147483646 w 705"/>
              <a:gd name="T45" fmla="*/ 2147483646 h 567"/>
              <a:gd name="T46" fmla="*/ 2147483646 w 705"/>
              <a:gd name="T47" fmla="*/ 2147483646 h 567"/>
              <a:gd name="T48" fmla="*/ 2147483646 w 705"/>
              <a:gd name="T49" fmla="*/ 2147483646 h 567"/>
              <a:gd name="T50" fmla="*/ 2147483646 w 705"/>
              <a:gd name="T51" fmla="*/ 2147483646 h 567"/>
              <a:gd name="T52" fmla="*/ 2147483646 w 705"/>
              <a:gd name="T53" fmla="*/ 2147483646 h 567"/>
              <a:gd name="T54" fmla="*/ 1777151172 w 705"/>
              <a:gd name="T55" fmla="*/ 2147483646 h 567"/>
              <a:gd name="T56" fmla="*/ 1777151172 w 705"/>
              <a:gd name="T57" fmla="*/ 2147483646 h 567"/>
              <a:gd name="T58" fmla="*/ 2147483646 w 705"/>
              <a:gd name="T59" fmla="*/ 2147483646 h 567"/>
              <a:gd name="T60" fmla="*/ 2147483646 w 705"/>
              <a:gd name="T61" fmla="*/ 2147483646 h 567"/>
              <a:gd name="T62" fmla="*/ 2147483646 w 705"/>
              <a:gd name="T63" fmla="*/ 2147483646 h 567"/>
              <a:gd name="T64" fmla="*/ 2147483646 w 705"/>
              <a:gd name="T65" fmla="*/ 2147483646 h 567"/>
              <a:gd name="T66" fmla="*/ 2147483646 w 705"/>
              <a:gd name="T67" fmla="*/ 2147483646 h 567"/>
              <a:gd name="T68" fmla="*/ 2147483646 w 705"/>
              <a:gd name="T69" fmla="*/ 2147483646 h 567"/>
              <a:gd name="T70" fmla="*/ 2147483646 w 705"/>
              <a:gd name="T71" fmla="*/ 2147483646 h 567"/>
              <a:gd name="T72" fmla="*/ 2147483646 w 705"/>
              <a:gd name="T73" fmla="*/ 2147483646 h 56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705" h="567">
                <a:moveTo>
                  <a:pt x="544" y="566"/>
                </a:moveTo>
                <a:lnTo>
                  <a:pt x="544" y="566"/>
                </a:lnTo>
                <a:cubicBezTo>
                  <a:pt x="521" y="566"/>
                  <a:pt x="498" y="551"/>
                  <a:pt x="490" y="528"/>
                </a:cubicBezTo>
                <a:cubicBezTo>
                  <a:pt x="482" y="474"/>
                  <a:pt x="482" y="474"/>
                  <a:pt x="482" y="474"/>
                </a:cubicBezTo>
                <a:cubicBezTo>
                  <a:pt x="482" y="466"/>
                  <a:pt x="482" y="459"/>
                  <a:pt x="475" y="459"/>
                </a:cubicBezTo>
                <a:cubicBezTo>
                  <a:pt x="475" y="451"/>
                  <a:pt x="475" y="451"/>
                  <a:pt x="475" y="451"/>
                </a:cubicBezTo>
                <a:cubicBezTo>
                  <a:pt x="444" y="459"/>
                  <a:pt x="406" y="466"/>
                  <a:pt x="375" y="466"/>
                </a:cubicBezTo>
                <a:cubicBezTo>
                  <a:pt x="345" y="466"/>
                  <a:pt x="314" y="459"/>
                  <a:pt x="283" y="459"/>
                </a:cubicBezTo>
                <a:cubicBezTo>
                  <a:pt x="283" y="512"/>
                  <a:pt x="283" y="512"/>
                  <a:pt x="283" y="512"/>
                </a:cubicBezTo>
                <a:cubicBezTo>
                  <a:pt x="283" y="543"/>
                  <a:pt x="261" y="566"/>
                  <a:pt x="230" y="566"/>
                </a:cubicBezTo>
                <a:cubicBezTo>
                  <a:pt x="207" y="566"/>
                  <a:pt x="184" y="551"/>
                  <a:pt x="176" y="528"/>
                </a:cubicBezTo>
                <a:cubicBezTo>
                  <a:pt x="146" y="398"/>
                  <a:pt x="146" y="398"/>
                  <a:pt x="146" y="398"/>
                </a:cubicBezTo>
                <a:cubicBezTo>
                  <a:pt x="146" y="390"/>
                  <a:pt x="130" y="390"/>
                  <a:pt x="123" y="382"/>
                </a:cubicBezTo>
                <a:cubicBezTo>
                  <a:pt x="108" y="382"/>
                  <a:pt x="92" y="375"/>
                  <a:pt x="77" y="359"/>
                </a:cubicBezTo>
                <a:cubicBezTo>
                  <a:pt x="69" y="344"/>
                  <a:pt x="54" y="336"/>
                  <a:pt x="38" y="336"/>
                </a:cubicBezTo>
                <a:cubicBezTo>
                  <a:pt x="31" y="329"/>
                  <a:pt x="31" y="329"/>
                  <a:pt x="23" y="329"/>
                </a:cubicBezTo>
                <a:cubicBezTo>
                  <a:pt x="8" y="321"/>
                  <a:pt x="0" y="306"/>
                  <a:pt x="0" y="291"/>
                </a:cubicBezTo>
                <a:cubicBezTo>
                  <a:pt x="0" y="229"/>
                  <a:pt x="0" y="229"/>
                  <a:pt x="0" y="229"/>
                </a:cubicBezTo>
                <a:cubicBezTo>
                  <a:pt x="0" y="206"/>
                  <a:pt x="16" y="191"/>
                  <a:pt x="38" y="191"/>
                </a:cubicBezTo>
                <a:cubicBezTo>
                  <a:pt x="46" y="183"/>
                  <a:pt x="54" y="176"/>
                  <a:pt x="69" y="153"/>
                </a:cubicBezTo>
                <a:cubicBezTo>
                  <a:pt x="84" y="138"/>
                  <a:pt x="100" y="114"/>
                  <a:pt x="123" y="91"/>
                </a:cubicBezTo>
                <a:cubicBezTo>
                  <a:pt x="84" y="46"/>
                  <a:pt x="84" y="46"/>
                  <a:pt x="84" y="46"/>
                </a:cubicBezTo>
                <a:cubicBezTo>
                  <a:pt x="77" y="38"/>
                  <a:pt x="77" y="23"/>
                  <a:pt x="84" y="7"/>
                </a:cubicBezTo>
                <a:cubicBezTo>
                  <a:pt x="92" y="0"/>
                  <a:pt x="100" y="0"/>
                  <a:pt x="115" y="0"/>
                </a:cubicBezTo>
                <a:cubicBezTo>
                  <a:pt x="146" y="0"/>
                  <a:pt x="207" y="23"/>
                  <a:pt x="215" y="23"/>
                </a:cubicBezTo>
                <a:cubicBezTo>
                  <a:pt x="238" y="30"/>
                  <a:pt x="299" y="30"/>
                  <a:pt x="337" y="30"/>
                </a:cubicBezTo>
                <a:cubicBezTo>
                  <a:pt x="345" y="30"/>
                  <a:pt x="360" y="30"/>
                  <a:pt x="375" y="30"/>
                </a:cubicBezTo>
                <a:cubicBezTo>
                  <a:pt x="459" y="30"/>
                  <a:pt x="544" y="53"/>
                  <a:pt x="605" y="91"/>
                </a:cubicBezTo>
                <a:cubicBezTo>
                  <a:pt x="674" y="138"/>
                  <a:pt x="704" y="191"/>
                  <a:pt x="704" y="260"/>
                </a:cubicBezTo>
                <a:cubicBezTo>
                  <a:pt x="704" y="291"/>
                  <a:pt x="697" y="329"/>
                  <a:pt x="666" y="359"/>
                </a:cubicBezTo>
                <a:cubicBezTo>
                  <a:pt x="666" y="367"/>
                  <a:pt x="658" y="375"/>
                  <a:pt x="658" y="382"/>
                </a:cubicBezTo>
                <a:cubicBezTo>
                  <a:pt x="635" y="405"/>
                  <a:pt x="628" y="421"/>
                  <a:pt x="612" y="451"/>
                </a:cubicBezTo>
                <a:cubicBezTo>
                  <a:pt x="612" y="459"/>
                  <a:pt x="612" y="474"/>
                  <a:pt x="605" y="489"/>
                </a:cubicBezTo>
                <a:cubicBezTo>
                  <a:pt x="605" y="489"/>
                  <a:pt x="605" y="497"/>
                  <a:pt x="605" y="512"/>
                </a:cubicBezTo>
                <a:cubicBezTo>
                  <a:pt x="605" y="543"/>
                  <a:pt x="574" y="566"/>
                  <a:pt x="544" y="566"/>
                </a:cubicBezTo>
                <a:close/>
                <a:moveTo>
                  <a:pt x="528" y="520"/>
                </a:moveTo>
                <a:lnTo>
                  <a:pt x="528" y="520"/>
                </a:lnTo>
                <a:cubicBezTo>
                  <a:pt x="528" y="528"/>
                  <a:pt x="536" y="528"/>
                  <a:pt x="544" y="528"/>
                </a:cubicBezTo>
                <a:cubicBezTo>
                  <a:pt x="559" y="528"/>
                  <a:pt x="567" y="520"/>
                  <a:pt x="567" y="512"/>
                </a:cubicBezTo>
                <a:cubicBezTo>
                  <a:pt x="567" y="497"/>
                  <a:pt x="567" y="489"/>
                  <a:pt x="567" y="482"/>
                </a:cubicBezTo>
                <a:cubicBezTo>
                  <a:pt x="574" y="466"/>
                  <a:pt x="574" y="451"/>
                  <a:pt x="582" y="436"/>
                </a:cubicBezTo>
                <a:cubicBezTo>
                  <a:pt x="589" y="405"/>
                  <a:pt x="605" y="382"/>
                  <a:pt x="628" y="359"/>
                </a:cubicBezTo>
                <a:cubicBezTo>
                  <a:pt x="628" y="352"/>
                  <a:pt x="635" y="344"/>
                  <a:pt x="643" y="336"/>
                </a:cubicBezTo>
                <a:cubicBezTo>
                  <a:pt x="658" y="313"/>
                  <a:pt x="666" y="283"/>
                  <a:pt x="666" y="260"/>
                </a:cubicBezTo>
                <a:cubicBezTo>
                  <a:pt x="666" y="206"/>
                  <a:pt x="643" y="160"/>
                  <a:pt x="589" y="122"/>
                </a:cubicBezTo>
                <a:cubicBezTo>
                  <a:pt x="528" y="84"/>
                  <a:pt x="452" y="68"/>
                  <a:pt x="375" y="68"/>
                </a:cubicBezTo>
                <a:cubicBezTo>
                  <a:pt x="360" y="68"/>
                  <a:pt x="352" y="68"/>
                  <a:pt x="337" y="68"/>
                </a:cubicBezTo>
                <a:cubicBezTo>
                  <a:pt x="329" y="68"/>
                  <a:pt x="238" y="68"/>
                  <a:pt x="207" y="61"/>
                </a:cubicBezTo>
                <a:cubicBezTo>
                  <a:pt x="191" y="53"/>
                  <a:pt x="153" y="46"/>
                  <a:pt x="123" y="38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69" y="91"/>
                  <a:pt x="169" y="91"/>
                  <a:pt x="169" y="99"/>
                </a:cubicBezTo>
                <a:cubicBezTo>
                  <a:pt x="169" y="107"/>
                  <a:pt x="169" y="107"/>
                  <a:pt x="161" y="114"/>
                </a:cubicBezTo>
                <a:cubicBezTo>
                  <a:pt x="130" y="138"/>
                  <a:pt x="115" y="160"/>
                  <a:pt x="100" y="176"/>
                </a:cubicBezTo>
                <a:cubicBezTo>
                  <a:pt x="84" y="199"/>
                  <a:pt x="69" y="221"/>
                  <a:pt x="38" y="221"/>
                </a:cubicBezTo>
                <a:lnTo>
                  <a:pt x="38" y="229"/>
                </a:lnTo>
                <a:cubicBezTo>
                  <a:pt x="38" y="291"/>
                  <a:pt x="38" y="291"/>
                  <a:pt x="38" y="291"/>
                </a:cubicBezTo>
                <a:cubicBezTo>
                  <a:pt x="38" y="291"/>
                  <a:pt x="38" y="291"/>
                  <a:pt x="38" y="298"/>
                </a:cubicBezTo>
                <a:lnTo>
                  <a:pt x="46" y="298"/>
                </a:lnTo>
                <a:cubicBezTo>
                  <a:pt x="69" y="306"/>
                  <a:pt x="84" y="313"/>
                  <a:pt x="108" y="336"/>
                </a:cubicBezTo>
                <a:cubicBezTo>
                  <a:pt x="115" y="344"/>
                  <a:pt x="123" y="344"/>
                  <a:pt x="138" y="352"/>
                </a:cubicBezTo>
                <a:cubicBezTo>
                  <a:pt x="153" y="359"/>
                  <a:pt x="176" y="367"/>
                  <a:pt x="184" y="390"/>
                </a:cubicBezTo>
                <a:cubicBezTo>
                  <a:pt x="215" y="520"/>
                  <a:pt x="215" y="520"/>
                  <a:pt x="215" y="520"/>
                </a:cubicBezTo>
                <a:cubicBezTo>
                  <a:pt x="215" y="528"/>
                  <a:pt x="222" y="528"/>
                  <a:pt x="230" y="528"/>
                </a:cubicBezTo>
                <a:cubicBezTo>
                  <a:pt x="245" y="528"/>
                  <a:pt x="253" y="520"/>
                  <a:pt x="253" y="512"/>
                </a:cubicBezTo>
                <a:cubicBezTo>
                  <a:pt x="253" y="436"/>
                  <a:pt x="253" y="436"/>
                  <a:pt x="253" y="436"/>
                </a:cubicBezTo>
                <a:cubicBezTo>
                  <a:pt x="253" y="428"/>
                  <a:pt x="253" y="421"/>
                  <a:pt x="261" y="421"/>
                </a:cubicBezTo>
                <a:cubicBezTo>
                  <a:pt x="261" y="413"/>
                  <a:pt x="268" y="413"/>
                  <a:pt x="276" y="413"/>
                </a:cubicBezTo>
                <a:cubicBezTo>
                  <a:pt x="306" y="421"/>
                  <a:pt x="337" y="428"/>
                  <a:pt x="375" y="428"/>
                </a:cubicBezTo>
                <a:cubicBezTo>
                  <a:pt x="414" y="428"/>
                  <a:pt x="444" y="421"/>
                  <a:pt x="475" y="413"/>
                </a:cubicBezTo>
                <a:cubicBezTo>
                  <a:pt x="482" y="413"/>
                  <a:pt x="490" y="413"/>
                  <a:pt x="490" y="421"/>
                </a:cubicBezTo>
                <a:cubicBezTo>
                  <a:pt x="505" y="436"/>
                  <a:pt x="505" y="436"/>
                  <a:pt x="505" y="436"/>
                </a:cubicBezTo>
                <a:cubicBezTo>
                  <a:pt x="513" y="444"/>
                  <a:pt x="521" y="459"/>
                  <a:pt x="521" y="466"/>
                </a:cubicBezTo>
                <a:lnTo>
                  <a:pt x="528" y="5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620">
            <a:extLst>
              <a:ext uri="{FF2B5EF4-FFF2-40B4-BE49-F238E27FC236}">
                <a16:creationId xmlns:a16="http://schemas.microsoft.com/office/drawing/2014/main" id="{D8CDF066-0BE5-4141-BA25-AA9033C5F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3115" y="5901746"/>
            <a:ext cx="195476" cy="132078"/>
          </a:xfrm>
          <a:custGeom>
            <a:avLst/>
            <a:gdLst>
              <a:gd name="T0" fmla="*/ 715010577 w 162"/>
              <a:gd name="T1" fmla="*/ 2147483646 h 109"/>
              <a:gd name="T2" fmla="*/ 715010577 w 162"/>
              <a:gd name="T3" fmla="*/ 2147483646 h 109"/>
              <a:gd name="T4" fmla="*/ 0 w 162"/>
              <a:gd name="T5" fmla="*/ 2147483646 h 109"/>
              <a:gd name="T6" fmla="*/ 715010577 w 162"/>
              <a:gd name="T7" fmla="*/ 2147483646 h 109"/>
              <a:gd name="T8" fmla="*/ 715010577 w 162"/>
              <a:gd name="T9" fmla="*/ 2147483646 h 109"/>
              <a:gd name="T10" fmla="*/ 2147483646 w 162"/>
              <a:gd name="T11" fmla="*/ 2147483646 h 109"/>
              <a:gd name="T12" fmla="*/ 2147483646 w 162"/>
              <a:gd name="T13" fmla="*/ 2147483646 h 109"/>
              <a:gd name="T14" fmla="*/ 1811255465 w 162"/>
              <a:gd name="T15" fmla="*/ 1110136779 h 109"/>
              <a:gd name="T16" fmla="*/ 2147483646 w 162"/>
              <a:gd name="T17" fmla="*/ 0 h 109"/>
              <a:gd name="T18" fmla="*/ 2147483646 w 162"/>
              <a:gd name="T19" fmla="*/ 1110136779 h 109"/>
              <a:gd name="T20" fmla="*/ 2147483646 w 162"/>
              <a:gd name="T21" fmla="*/ 2147483646 h 109"/>
              <a:gd name="T22" fmla="*/ 2147483646 w 162"/>
              <a:gd name="T23" fmla="*/ 2147483646 h 109"/>
              <a:gd name="T24" fmla="*/ 2147483646 w 162"/>
              <a:gd name="T25" fmla="*/ 2147483646 h 109"/>
              <a:gd name="T26" fmla="*/ 2147483646 w 162"/>
              <a:gd name="T27" fmla="*/ 2147483646 h 109"/>
              <a:gd name="T28" fmla="*/ 2147483646 w 162"/>
              <a:gd name="T29" fmla="*/ 2147483646 h 109"/>
              <a:gd name="T30" fmla="*/ 2147483646 w 162"/>
              <a:gd name="T31" fmla="*/ 2147483646 h 109"/>
              <a:gd name="T32" fmla="*/ 2147483646 w 162"/>
              <a:gd name="T33" fmla="*/ 2147483646 h 109"/>
              <a:gd name="T34" fmla="*/ 715010577 w 162"/>
              <a:gd name="T35" fmla="*/ 2147483646 h 109"/>
              <a:gd name="T36" fmla="*/ 2147483646 w 162"/>
              <a:gd name="T37" fmla="*/ 1110136779 h 109"/>
              <a:gd name="T38" fmla="*/ 2147483646 w 162"/>
              <a:gd name="T39" fmla="*/ 1110136779 h 109"/>
              <a:gd name="T40" fmla="*/ 2147483646 w 162"/>
              <a:gd name="T41" fmla="*/ 1110136779 h 109"/>
              <a:gd name="T42" fmla="*/ 2147483646 w 162"/>
              <a:gd name="T43" fmla="*/ 1496311679 h 109"/>
              <a:gd name="T44" fmla="*/ 2147483646 w 162"/>
              <a:gd name="T45" fmla="*/ 2147483646 h 109"/>
              <a:gd name="T46" fmla="*/ 2147483646 w 162"/>
              <a:gd name="T47" fmla="*/ 2147483646 h 109"/>
              <a:gd name="T48" fmla="*/ 2147483646 w 162"/>
              <a:gd name="T49" fmla="*/ 2147483646 h 109"/>
              <a:gd name="T50" fmla="*/ 2147483646 w 162"/>
              <a:gd name="T51" fmla="*/ 1496311679 h 109"/>
              <a:gd name="T52" fmla="*/ 2147483646 w 162"/>
              <a:gd name="T53" fmla="*/ 1110136779 h 109"/>
              <a:gd name="T54" fmla="*/ 2147483646 w 162"/>
              <a:gd name="T55" fmla="*/ 1496311679 h 109"/>
              <a:gd name="T56" fmla="*/ 2147483646 w 162"/>
              <a:gd name="T57" fmla="*/ 1496311679 h 10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62" h="109">
                <a:moveTo>
                  <a:pt x="15" y="108"/>
                </a:moveTo>
                <a:lnTo>
                  <a:pt x="15" y="108"/>
                </a:lnTo>
                <a:cubicBezTo>
                  <a:pt x="7" y="108"/>
                  <a:pt x="7" y="108"/>
                  <a:pt x="0" y="100"/>
                </a:cubicBezTo>
                <a:cubicBezTo>
                  <a:pt x="0" y="92"/>
                  <a:pt x="7" y="92"/>
                  <a:pt x="15" y="85"/>
                </a:cubicBezTo>
                <a:cubicBezTo>
                  <a:pt x="23" y="85"/>
                  <a:pt x="38" y="77"/>
                  <a:pt x="53" y="69"/>
                </a:cubicBezTo>
                <a:lnTo>
                  <a:pt x="46" y="62"/>
                </a:lnTo>
                <a:cubicBezTo>
                  <a:pt x="38" y="54"/>
                  <a:pt x="30" y="39"/>
                  <a:pt x="38" y="23"/>
                </a:cubicBezTo>
                <a:cubicBezTo>
                  <a:pt x="46" y="8"/>
                  <a:pt x="61" y="0"/>
                  <a:pt x="76" y="0"/>
                </a:cubicBezTo>
                <a:cubicBezTo>
                  <a:pt x="91" y="0"/>
                  <a:pt x="107" y="16"/>
                  <a:pt x="107" y="23"/>
                </a:cubicBezTo>
                <a:cubicBezTo>
                  <a:pt x="107" y="31"/>
                  <a:pt x="107" y="39"/>
                  <a:pt x="107" y="54"/>
                </a:cubicBezTo>
                <a:cubicBezTo>
                  <a:pt x="122" y="54"/>
                  <a:pt x="130" y="47"/>
                  <a:pt x="145" y="47"/>
                </a:cubicBezTo>
                <a:cubicBezTo>
                  <a:pt x="153" y="47"/>
                  <a:pt x="161" y="54"/>
                  <a:pt x="161" y="54"/>
                </a:cubicBezTo>
                <a:cubicBezTo>
                  <a:pt x="161" y="62"/>
                  <a:pt x="153" y="69"/>
                  <a:pt x="153" y="69"/>
                </a:cubicBezTo>
                <a:cubicBezTo>
                  <a:pt x="153" y="69"/>
                  <a:pt x="130" y="77"/>
                  <a:pt x="107" y="77"/>
                </a:cubicBezTo>
                <a:cubicBezTo>
                  <a:pt x="99" y="77"/>
                  <a:pt x="91" y="77"/>
                  <a:pt x="84" y="77"/>
                </a:cubicBezTo>
                <a:cubicBezTo>
                  <a:pt x="76" y="85"/>
                  <a:pt x="69" y="92"/>
                  <a:pt x="53" y="100"/>
                </a:cubicBezTo>
                <a:cubicBezTo>
                  <a:pt x="38" y="108"/>
                  <a:pt x="15" y="108"/>
                  <a:pt x="15" y="108"/>
                </a:cubicBezTo>
                <a:close/>
                <a:moveTo>
                  <a:pt x="76" y="23"/>
                </a:moveTo>
                <a:lnTo>
                  <a:pt x="76" y="23"/>
                </a:lnTo>
                <a:lnTo>
                  <a:pt x="69" y="23"/>
                </a:lnTo>
                <a:lnTo>
                  <a:pt x="61" y="31"/>
                </a:lnTo>
                <a:cubicBezTo>
                  <a:pt x="61" y="39"/>
                  <a:pt x="61" y="39"/>
                  <a:pt x="61" y="47"/>
                </a:cubicBezTo>
                <a:cubicBezTo>
                  <a:pt x="61" y="47"/>
                  <a:pt x="69" y="47"/>
                  <a:pt x="76" y="54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39"/>
                  <a:pt x="84" y="31"/>
                  <a:pt x="84" y="31"/>
                </a:cubicBezTo>
                <a:lnTo>
                  <a:pt x="76" y="23"/>
                </a:lnTo>
                <a:close/>
                <a:moveTo>
                  <a:pt x="84" y="31"/>
                </a:moveTo>
                <a:lnTo>
                  <a:pt x="84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621">
            <a:extLst>
              <a:ext uri="{FF2B5EF4-FFF2-40B4-BE49-F238E27FC236}">
                <a16:creationId xmlns:a16="http://schemas.microsoft.com/office/drawing/2014/main" id="{AB37B009-1841-3840-B1F9-31DFB255E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0834" y="6007410"/>
            <a:ext cx="47547" cy="52832"/>
          </a:xfrm>
          <a:custGeom>
            <a:avLst/>
            <a:gdLst>
              <a:gd name="T0" fmla="*/ 0 w 39"/>
              <a:gd name="T1" fmla="*/ 945415954 h 46"/>
              <a:gd name="T2" fmla="*/ 0 w 39"/>
              <a:gd name="T3" fmla="*/ 945415954 h 46"/>
              <a:gd name="T4" fmla="*/ 737429733 w 39"/>
              <a:gd name="T5" fmla="*/ 0 h 46"/>
              <a:gd name="T6" fmla="*/ 1868199625 w 39"/>
              <a:gd name="T7" fmla="*/ 945415954 h 46"/>
              <a:gd name="T8" fmla="*/ 737429733 w 39"/>
              <a:gd name="T9" fmla="*/ 1849623168 h 46"/>
              <a:gd name="T10" fmla="*/ 0 w 39"/>
              <a:gd name="T11" fmla="*/ 945415954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" h="46">
                <a:moveTo>
                  <a:pt x="0" y="23"/>
                </a:moveTo>
                <a:lnTo>
                  <a:pt x="0" y="23"/>
                </a:lnTo>
                <a:cubicBezTo>
                  <a:pt x="0" y="15"/>
                  <a:pt x="7" y="0"/>
                  <a:pt x="15" y="0"/>
                </a:cubicBezTo>
                <a:cubicBezTo>
                  <a:pt x="30" y="0"/>
                  <a:pt x="38" y="15"/>
                  <a:pt x="38" y="23"/>
                </a:cubicBezTo>
                <a:cubicBezTo>
                  <a:pt x="38" y="38"/>
                  <a:pt x="30" y="45"/>
                  <a:pt x="15" y="45"/>
                </a:cubicBezTo>
                <a:cubicBezTo>
                  <a:pt x="7" y="45"/>
                  <a:pt x="0" y="38"/>
                  <a:pt x="0" y="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3" name="Freeform 622">
            <a:extLst>
              <a:ext uri="{FF2B5EF4-FFF2-40B4-BE49-F238E27FC236}">
                <a16:creationId xmlns:a16="http://schemas.microsoft.com/office/drawing/2014/main" id="{A072A6CE-D335-6342-A430-209C820DB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2161" y="5922879"/>
            <a:ext cx="211327" cy="63398"/>
          </a:xfrm>
          <a:custGeom>
            <a:avLst/>
            <a:gdLst>
              <a:gd name="T0" fmla="*/ 2147483646 w 177"/>
              <a:gd name="T1" fmla="*/ 2147483646 h 54"/>
              <a:gd name="T2" fmla="*/ 2147483646 w 177"/>
              <a:gd name="T3" fmla="*/ 2147483646 h 54"/>
              <a:gd name="T4" fmla="*/ 2147483646 w 177"/>
              <a:gd name="T5" fmla="*/ 2147483646 h 54"/>
              <a:gd name="T6" fmla="*/ 2147483646 w 177"/>
              <a:gd name="T7" fmla="*/ 1668405703 h 54"/>
              <a:gd name="T8" fmla="*/ 1061958573 w 177"/>
              <a:gd name="T9" fmla="*/ 1668405703 h 54"/>
              <a:gd name="T10" fmla="*/ 0 w 177"/>
              <a:gd name="T11" fmla="*/ 1009804869 h 54"/>
              <a:gd name="T12" fmla="*/ 692570463 w 177"/>
              <a:gd name="T13" fmla="*/ 0 h 54"/>
              <a:gd name="T14" fmla="*/ 2147483646 w 177"/>
              <a:gd name="T15" fmla="*/ 0 h 54"/>
              <a:gd name="T16" fmla="*/ 2147483646 w 177"/>
              <a:gd name="T17" fmla="*/ 658600833 h 54"/>
              <a:gd name="T18" fmla="*/ 2147483646 w 177"/>
              <a:gd name="T19" fmla="*/ 1668405703 h 54"/>
              <a:gd name="T20" fmla="*/ 2147483646 w 177"/>
              <a:gd name="T21" fmla="*/ 2147483646 h 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77" h="54">
                <a:moveTo>
                  <a:pt x="153" y="53"/>
                </a:moveTo>
                <a:lnTo>
                  <a:pt x="153" y="53"/>
                </a:lnTo>
                <a:lnTo>
                  <a:pt x="145" y="53"/>
                </a:lnTo>
                <a:cubicBezTo>
                  <a:pt x="122" y="46"/>
                  <a:pt x="107" y="38"/>
                  <a:pt x="76" y="38"/>
                </a:cubicBezTo>
                <a:cubicBezTo>
                  <a:pt x="61" y="31"/>
                  <a:pt x="30" y="38"/>
                  <a:pt x="23" y="38"/>
                </a:cubicBezTo>
                <a:cubicBezTo>
                  <a:pt x="7" y="38"/>
                  <a:pt x="0" y="31"/>
                  <a:pt x="0" y="23"/>
                </a:cubicBezTo>
                <a:cubicBezTo>
                  <a:pt x="0" y="15"/>
                  <a:pt x="0" y="0"/>
                  <a:pt x="15" y="0"/>
                </a:cubicBezTo>
                <a:cubicBezTo>
                  <a:pt x="30" y="0"/>
                  <a:pt x="69" y="0"/>
                  <a:pt x="84" y="0"/>
                </a:cubicBezTo>
                <a:cubicBezTo>
                  <a:pt x="114" y="0"/>
                  <a:pt x="130" y="7"/>
                  <a:pt x="160" y="15"/>
                </a:cubicBezTo>
                <a:cubicBezTo>
                  <a:pt x="168" y="15"/>
                  <a:pt x="176" y="31"/>
                  <a:pt x="168" y="38"/>
                </a:cubicBezTo>
                <a:cubicBezTo>
                  <a:pt x="168" y="46"/>
                  <a:pt x="160" y="53"/>
                  <a:pt x="153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4" name="Freeform 623">
            <a:extLst>
              <a:ext uri="{FF2B5EF4-FFF2-40B4-BE49-F238E27FC236}">
                <a16:creationId xmlns:a16="http://schemas.microsoft.com/office/drawing/2014/main" id="{AA6ED646-C98C-2645-A949-A73294FCF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6397" y="7808969"/>
            <a:ext cx="734359" cy="845307"/>
          </a:xfrm>
          <a:custGeom>
            <a:avLst/>
            <a:gdLst>
              <a:gd name="T0" fmla="*/ 2147483646 w 614"/>
              <a:gd name="T1" fmla="*/ 2147483646 h 705"/>
              <a:gd name="T2" fmla="*/ 2147483646 w 614"/>
              <a:gd name="T3" fmla="*/ 2147483646 h 705"/>
              <a:gd name="T4" fmla="*/ 2147483646 w 614"/>
              <a:gd name="T5" fmla="*/ 2147483646 h 705"/>
              <a:gd name="T6" fmla="*/ 2147483646 w 614"/>
              <a:gd name="T7" fmla="*/ 2147483646 h 705"/>
              <a:gd name="T8" fmla="*/ 0 w 614"/>
              <a:gd name="T9" fmla="*/ 2147483646 h 705"/>
              <a:gd name="T10" fmla="*/ 742653415 w 614"/>
              <a:gd name="T11" fmla="*/ 2147483646 h 705"/>
              <a:gd name="T12" fmla="*/ 2147483646 w 614"/>
              <a:gd name="T13" fmla="*/ 2147483646 h 705"/>
              <a:gd name="T14" fmla="*/ 2147483646 w 614"/>
              <a:gd name="T15" fmla="*/ 748321830 h 705"/>
              <a:gd name="T16" fmla="*/ 2147483646 w 614"/>
              <a:gd name="T17" fmla="*/ 748321830 h 705"/>
              <a:gd name="T18" fmla="*/ 2147483646 w 614"/>
              <a:gd name="T19" fmla="*/ 2147483646 h 705"/>
              <a:gd name="T20" fmla="*/ 2147483646 w 614"/>
              <a:gd name="T21" fmla="*/ 2147483646 h 705"/>
              <a:gd name="T22" fmla="*/ 2147483646 w 614"/>
              <a:gd name="T23" fmla="*/ 2147483646 h 705"/>
              <a:gd name="T24" fmla="*/ 2147483646 w 614"/>
              <a:gd name="T25" fmla="*/ 2147483646 h 705"/>
              <a:gd name="T26" fmla="*/ 2147483646 w 614"/>
              <a:gd name="T27" fmla="*/ 2147483646 h 705"/>
              <a:gd name="T28" fmla="*/ 2147483646 w 614"/>
              <a:gd name="T29" fmla="*/ 2147483646 h 705"/>
              <a:gd name="T30" fmla="*/ 2147483646 w 614"/>
              <a:gd name="T31" fmla="*/ 2147483646 h 705"/>
              <a:gd name="T32" fmla="*/ 2147483646 w 614"/>
              <a:gd name="T33" fmla="*/ 2147483646 h 705"/>
              <a:gd name="T34" fmla="*/ 2147483646 w 614"/>
              <a:gd name="T35" fmla="*/ 1777151172 h 705"/>
              <a:gd name="T36" fmla="*/ 2147483646 w 614"/>
              <a:gd name="T37" fmla="*/ 1777151172 h 705"/>
              <a:gd name="T38" fmla="*/ 2147483646 w 614"/>
              <a:gd name="T39" fmla="*/ 2147483646 h 705"/>
              <a:gd name="T40" fmla="*/ 2147483646 w 614"/>
              <a:gd name="T41" fmla="*/ 2147483646 h 705"/>
              <a:gd name="T42" fmla="*/ 2147483646 w 614"/>
              <a:gd name="T43" fmla="*/ 2147483646 h 705"/>
              <a:gd name="T44" fmla="*/ 1810266125 w 614"/>
              <a:gd name="T45" fmla="*/ 2147483646 h 705"/>
              <a:gd name="T46" fmla="*/ 2147483646 w 614"/>
              <a:gd name="T47" fmla="*/ 2147483646 h 705"/>
              <a:gd name="T48" fmla="*/ 2147483646 w 614"/>
              <a:gd name="T49" fmla="*/ 2147483646 h 705"/>
              <a:gd name="T50" fmla="*/ 2147483646 w 614"/>
              <a:gd name="T51" fmla="*/ 2147483646 h 705"/>
              <a:gd name="T52" fmla="*/ 2147483646 w 614"/>
              <a:gd name="T53" fmla="*/ 2147483646 h 705"/>
              <a:gd name="T54" fmla="*/ 2147483646 w 614"/>
              <a:gd name="T55" fmla="*/ 2147483646 h 705"/>
              <a:gd name="T56" fmla="*/ 2147483646 w 614"/>
              <a:gd name="T57" fmla="*/ 2147483646 h 705"/>
              <a:gd name="T58" fmla="*/ 2147483646 w 614"/>
              <a:gd name="T59" fmla="*/ 2147483646 h 705"/>
              <a:gd name="T60" fmla="*/ 2147483646 w 614"/>
              <a:gd name="T61" fmla="*/ 1777151172 h 70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14" h="705">
                <a:moveTo>
                  <a:pt x="307" y="704"/>
                </a:moveTo>
                <a:lnTo>
                  <a:pt x="307" y="704"/>
                </a:lnTo>
                <a:cubicBezTo>
                  <a:pt x="307" y="704"/>
                  <a:pt x="307" y="704"/>
                  <a:pt x="299" y="704"/>
                </a:cubicBezTo>
                <a:cubicBezTo>
                  <a:pt x="299" y="697"/>
                  <a:pt x="184" y="643"/>
                  <a:pt x="131" y="566"/>
                </a:cubicBezTo>
                <a:cubicBezTo>
                  <a:pt x="39" y="436"/>
                  <a:pt x="16" y="230"/>
                  <a:pt x="0" y="153"/>
                </a:cubicBezTo>
                <a:cubicBezTo>
                  <a:pt x="0" y="138"/>
                  <a:pt x="8" y="123"/>
                  <a:pt x="16" y="107"/>
                </a:cubicBezTo>
                <a:cubicBezTo>
                  <a:pt x="24" y="100"/>
                  <a:pt x="39" y="92"/>
                  <a:pt x="54" y="92"/>
                </a:cubicBezTo>
                <a:cubicBezTo>
                  <a:pt x="169" y="77"/>
                  <a:pt x="245" y="38"/>
                  <a:pt x="276" y="16"/>
                </a:cubicBezTo>
                <a:cubicBezTo>
                  <a:pt x="299" y="0"/>
                  <a:pt x="322" y="0"/>
                  <a:pt x="345" y="16"/>
                </a:cubicBezTo>
                <a:cubicBezTo>
                  <a:pt x="376" y="38"/>
                  <a:pt x="444" y="77"/>
                  <a:pt x="559" y="84"/>
                </a:cubicBezTo>
                <a:cubicBezTo>
                  <a:pt x="574" y="92"/>
                  <a:pt x="590" y="92"/>
                  <a:pt x="597" y="107"/>
                </a:cubicBezTo>
                <a:cubicBezTo>
                  <a:pt x="613" y="123"/>
                  <a:pt x="613" y="130"/>
                  <a:pt x="613" y="146"/>
                </a:cubicBezTo>
                <a:cubicBezTo>
                  <a:pt x="605" y="230"/>
                  <a:pt x="574" y="436"/>
                  <a:pt x="490" y="566"/>
                </a:cubicBezTo>
                <a:cubicBezTo>
                  <a:pt x="437" y="643"/>
                  <a:pt x="322" y="697"/>
                  <a:pt x="314" y="704"/>
                </a:cubicBezTo>
                <a:cubicBezTo>
                  <a:pt x="314" y="704"/>
                  <a:pt x="314" y="704"/>
                  <a:pt x="307" y="704"/>
                </a:cubicBezTo>
                <a:close/>
                <a:moveTo>
                  <a:pt x="299" y="666"/>
                </a:moveTo>
                <a:lnTo>
                  <a:pt x="299" y="666"/>
                </a:lnTo>
                <a:close/>
                <a:moveTo>
                  <a:pt x="307" y="38"/>
                </a:moveTo>
                <a:lnTo>
                  <a:pt x="307" y="38"/>
                </a:lnTo>
                <a:cubicBezTo>
                  <a:pt x="307" y="38"/>
                  <a:pt x="299" y="38"/>
                  <a:pt x="299" y="46"/>
                </a:cubicBezTo>
                <a:cubicBezTo>
                  <a:pt x="261" y="69"/>
                  <a:pt x="184" y="115"/>
                  <a:pt x="62" y="123"/>
                </a:cubicBezTo>
                <a:cubicBezTo>
                  <a:pt x="54" y="130"/>
                  <a:pt x="47" y="130"/>
                  <a:pt x="47" y="130"/>
                </a:cubicBezTo>
                <a:cubicBezTo>
                  <a:pt x="39" y="138"/>
                  <a:pt x="39" y="146"/>
                  <a:pt x="39" y="146"/>
                </a:cubicBezTo>
                <a:cubicBezTo>
                  <a:pt x="47" y="230"/>
                  <a:pt x="77" y="429"/>
                  <a:pt x="161" y="551"/>
                </a:cubicBezTo>
                <a:cubicBezTo>
                  <a:pt x="200" y="605"/>
                  <a:pt x="284" y="650"/>
                  <a:pt x="307" y="666"/>
                </a:cubicBezTo>
                <a:cubicBezTo>
                  <a:pt x="337" y="650"/>
                  <a:pt x="414" y="605"/>
                  <a:pt x="460" y="551"/>
                </a:cubicBezTo>
                <a:cubicBezTo>
                  <a:pt x="536" y="429"/>
                  <a:pt x="567" y="222"/>
                  <a:pt x="574" y="146"/>
                </a:cubicBezTo>
                <a:cubicBezTo>
                  <a:pt x="574" y="138"/>
                  <a:pt x="574" y="138"/>
                  <a:pt x="574" y="130"/>
                </a:cubicBezTo>
                <a:cubicBezTo>
                  <a:pt x="567" y="130"/>
                  <a:pt x="567" y="123"/>
                  <a:pt x="559" y="123"/>
                </a:cubicBezTo>
                <a:cubicBezTo>
                  <a:pt x="437" y="115"/>
                  <a:pt x="360" y="69"/>
                  <a:pt x="322" y="46"/>
                </a:cubicBezTo>
                <a:cubicBezTo>
                  <a:pt x="314" y="38"/>
                  <a:pt x="314" y="38"/>
                  <a:pt x="307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5" name="Freeform 624">
            <a:extLst>
              <a:ext uri="{FF2B5EF4-FFF2-40B4-BE49-F238E27FC236}">
                <a16:creationId xmlns:a16="http://schemas.microsoft.com/office/drawing/2014/main" id="{3A3394F9-847F-1D40-A7F4-E24305D3E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8856" y="8215775"/>
            <a:ext cx="274725" cy="195476"/>
          </a:xfrm>
          <a:custGeom>
            <a:avLst/>
            <a:gdLst>
              <a:gd name="T0" fmla="*/ 2147483646 w 230"/>
              <a:gd name="T1" fmla="*/ 2147483646 h 161"/>
              <a:gd name="T2" fmla="*/ 2147483646 w 230"/>
              <a:gd name="T3" fmla="*/ 2147483646 h 161"/>
              <a:gd name="T4" fmla="*/ 1433235612 w 230"/>
              <a:gd name="T5" fmla="*/ 2147483646 h 161"/>
              <a:gd name="T6" fmla="*/ 0 w 230"/>
              <a:gd name="T7" fmla="*/ 2147483646 h 161"/>
              <a:gd name="T8" fmla="*/ 0 w 230"/>
              <a:gd name="T9" fmla="*/ 1456758591 h 161"/>
              <a:gd name="T10" fmla="*/ 1433235612 w 230"/>
              <a:gd name="T11" fmla="*/ 0 h 161"/>
              <a:gd name="T12" fmla="*/ 2147483646 w 230"/>
              <a:gd name="T13" fmla="*/ 0 h 161"/>
              <a:gd name="T14" fmla="*/ 2147483646 w 230"/>
              <a:gd name="T15" fmla="*/ 1456758591 h 161"/>
              <a:gd name="T16" fmla="*/ 2147483646 w 230"/>
              <a:gd name="T17" fmla="*/ 2147483646 h 161"/>
              <a:gd name="T18" fmla="*/ 2147483646 w 230"/>
              <a:gd name="T19" fmla="*/ 2147483646 h 161"/>
              <a:gd name="T20" fmla="*/ 1756956514 w 230"/>
              <a:gd name="T21" fmla="*/ 2147483646 h 161"/>
              <a:gd name="T22" fmla="*/ 1756956514 w 230"/>
              <a:gd name="T23" fmla="*/ 2147483646 h 161"/>
              <a:gd name="T24" fmla="*/ 2147483646 w 230"/>
              <a:gd name="T25" fmla="*/ 2147483646 h 161"/>
              <a:gd name="T26" fmla="*/ 2147483646 w 230"/>
              <a:gd name="T27" fmla="*/ 1845138580 h 161"/>
              <a:gd name="T28" fmla="*/ 1756956514 w 230"/>
              <a:gd name="T29" fmla="*/ 1845138580 h 161"/>
              <a:gd name="T30" fmla="*/ 1756956514 w 230"/>
              <a:gd name="T31" fmla="*/ 2147483646 h 16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30" h="161">
                <a:moveTo>
                  <a:pt x="199" y="160"/>
                </a:moveTo>
                <a:lnTo>
                  <a:pt x="199" y="160"/>
                </a:lnTo>
                <a:cubicBezTo>
                  <a:pt x="31" y="160"/>
                  <a:pt x="31" y="160"/>
                  <a:pt x="31" y="160"/>
                </a:cubicBezTo>
                <a:cubicBezTo>
                  <a:pt x="15" y="160"/>
                  <a:pt x="0" y="153"/>
                  <a:pt x="0" y="13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7"/>
                  <a:pt x="15" y="0"/>
                  <a:pt x="31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22" y="0"/>
                  <a:pt x="229" y="7"/>
                  <a:pt x="229" y="30"/>
                </a:cubicBezTo>
                <a:cubicBezTo>
                  <a:pt x="229" y="138"/>
                  <a:pt x="229" y="138"/>
                  <a:pt x="229" y="138"/>
                </a:cubicBezTo>
                <a:cubicBezTo>
                  <a:pt x="229" y="153"/>
                  <a:pt x="222" y="160"/>
                  <a:pt x="199" y="160"/>
                </a:cubicBezTo>
                <a:close/>
                <a:moveTo>
                  <a:pt x="38" y="122"/>
                </a:moveTo>
                <a:lnTo>
                  <a:pt x="38" y="122"/>
                </a:lnTo>
                <a:cubicBezTo>
                  <a:pt x="191" y="122"/>
                  <a:pt x="191" y="122"/>
                  <a:pt x="191" y="122"/>
                </a:cubicBezTo>
                <a:cubicBezTo>
                  <a:pt x="191" y="38"/>
                  <a:pt x="191" y="38"/>
                  <a:pt x="191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1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Freeform 625">
            <a:extLst>
              <a:ext uri="{FF2B5EF4-FFF2-40B4-BE49-F238E27FC236}">
                <a16:creationId xmlns:a16="http://schemas.microsoft.com/office/drawing/2014/main" id="{487B4FDC-1767-4446-ACE0-C8CDC71F6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5271" y="8057280"/>
            <a:ext cx="232459" cy="200760"/>
          </a:xfrm>
          <a:custGeom>
            <a:avLst/>
            <a:gdLst>
              <a:gd name="T0" fmla="*/ 2147483646 w 192"/>
              <a:gd name="T1" fmla="*/ 2147483646 h 169"/>
              <a:gd name="T2" fmla="*/ 2147483646 w 192"/>
              <a:gd name="T3" fmla="*/ 2147483646 h 169"/>
              <a:gd name="T4" fmla="*/ 2147483646 w 192"/>
              <a:gd name="T5" fmla="*/ 2147483646 h 169"/>
              <a:gd name="T6" fmla="*/ 2147483646 w 192"/>
              <a:gd name="T7" fmla="*/ 2147483646 h 169"/>
              <a:gd name="T8" fmla="*/ 2147483646 w 192"/>
              <a:gd name="T9" fmla="*/ 1728259849 h 169"/>
              <a:gd name="T10" fmla="*/ 1444489269 w 192"/>
              <a:gd name="T11" fmla="*/ 2147483646 h 169"/>
              <a:gd name="T12" fmla="*/ 1444489269 w 192"/>
              <a:gd name="T13" fmla="*/ 2147483646 h 169"/>
              <a:gd name="T14" fmla="*/ 722244634 w 192"/>
              <a:gd name="T15" fmla="*/ 2147483646 h 169"/>
              <a:gd name="T16" fmla="*/ 722244634 w 192"/>
              <a:gd name="T17" fmla="*/ 2147483646 h 169"/>
              <a:gd name="T18" fmla="*/ 0 w 192"/>
              <a:gd name="T19" fmla="*/ 2147483646 h 169"/>
              <a:gd name="T20" fmla="*/ 0 w 192"/>
              <a:gd name="T21" fmla="*/ 2147483646 h 169"/>
              <a:gd name="T22" fmla="*/ 2147483646 w 192"/>
              <a:gd name="T23" fmla="*/ 0 h 169"/>
              <a:gd name="T24" fmla="*/ 2147483646 w 192"/>
              <a:gd name="T25" fmla="*/ 2147483646 h 169"/>
              <a:gd name="T26" fmla="*/ 2147483646 w 192"/>
              <a:gd name="T27" fmla="*/ 2147483646 h 169"/>
              <a:gd name="T28" fmla="*/ 2147483646 w 192"/>
              <a:gd name="T29" fmla="*/ 2147483646 h 16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92" h="169">
                <a:moveTo>
                  <a:pt x="168" y="168"/>
                </a:moveTo>
                <a:lnTo>
                  <a:pt x="168" y="168"/>
                </a:lnTo>
                <a:cubicBezTo>
                  <a:pt x="161" y="168"/>
                  <a:pt x="153" y="153"/>
                  <a:pt x="153" y="145"/>
                </a:cubicBezTo>
                <a:cubicBezTo>
                  <a:pt x="153" y="99"/>
                  <a:pt x="153" y="99"/>
                  <a:pt x="153" y="99"/>
                </a:cubicBezTo>
                <a:cubicBezTo>
                  <a:pt x="153" y="61"/>
                  <a:pt x="122" y="38"/>
                  <a:pt x="92" y="38"/>
                </a:cubicBezTo>
                <a:cubicBezTo>
                  <a:pt x="61" y="38"/>
                  <a:pt x="30" y="61"/>
                  <a:pt x="30" y="92"/>
                </a:cubicBezTo>
                <a:cubicBezTo>
                  <a:pt x="30" y="145"/>
                  <a:pt x="30" y="145"/>
                  <a:pt x="30" y="145"/>
                </a:cubicBezTo>
                <a:cubicBezTo>
                  <a:pt x="30" y="153"/>
                  <a:pt x="23" y="168"/>
                  <a:pt x="15" y="168"/>
                </a:cubicBezTo>
                <a:cubicBezTo>
                  <a:pt x="8" y="168"/>
                  <a:pt x="0" y="153"/>
                  <a:pt x="0" y="145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38" y="0"/>
                  <a:pt x="92" y="0"/>
                </a:cubicBezTo>
                <a:cubicBezTo>
                  <a:pt x="145" y="0"/>
                  <a:pt x="191" y="46"/>
                  <a:pt x="191" y="92"/>
                </a:cubicBezTo>
                <a:cubicBezTo>
                  <a:pt x="191" y="145"/>
                  <a:pt x="191" y="145"/>
                  <a:pt x="191" y="145"/>
                </a:cubicBezTo>
                <a:cubicBezTo>
                  <a:pt x="191" y="153"/>
                  <a:pt x="183" y="168"/>
                  <a:pt x="168" y="1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7" name="Freeform 626">
            <a:extLst>
              <a:ext uri="{FF2B5EF4-FFF2-40B4-BE49-F238E27FC236}">
                <a16:creationId xmlns:a16="http://schemas.microsoft.com/office/drawing/2014/main" id="{D316DAD1-AA5F-F64D-BE61-D35460843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959" y="7867085"/>
            <a:ext cx="744925" cy="734359"/>
          </a:xfrm>
          <a:custGeom>
            <a:avLst/>
            <a:gdLst>
              <a:gd name="T0" fmla="*/ 2147483646 w 621"/>
              <a:gd name="T1" fmla="*/ 2147483646 h 613"/>
              <a:gd name="T2" fmla="*/ 2147483646 w 621"/>
              <a:gd name="T3" fmla="*/ 2147483646 h 613"/>
              <a:gd name="T4" fmla="*/ 2147483646 w 621"/>
              <a:gd name="T5" fmla="*/ 2147483646 h 613"/>
              <a:gd name="T6" fmla="*/ 0 w 621"/>
              <a:gd name="T7" fmla="*/ 2147483646 h 613"/>
              <a:gd name="T8" fmla="*/ 2147483646 w 621"/>
              <a:gd name="T9" fmla="*/ 2147483646 h 613"/>
              <a:gd name="T10" fmla="*/ 2147483646 w 621"/>
              <a:gd name="T11" fmla="*/ 0 h 613"/>
              <a:gd name="T12" fmla="*/ 2147483646 w 621"/>
              <a:gd name="T13" fmla="*/ 2147483646 h 613"/>
              <a:gd name="T14" fmla="*/ 2147483646 w 621"/>
              <a:gd name="T15" fmla="*/ 2147483646 h 613"/>
              <a:gd name="T16" fmla="*/ 2147483646 w 621"/>
              <a:gd name="T17" fmla="*/ 2147483646 h 613"/>
              <a:gd name="T18" fmla="*/ 2147483646 w 621"/>
              <a:gd name="T19" fmla="*/ 2147483646 h 613"/>
              <a:gd name="T20" fmla="*/ 2147483646 w 621"/>
              <a:gd name="T21" fmla="*/ 1772509092 h 613"/>
              <a:gd name="T22" fmla="*/ 2147483646 w 621"/>
              <a:gd name="T23" fmla="*/ 1772509092 h 613"/>
              <a:gd name="T24" fmla="*/ 1826304466 w 621"/>
              <a:gd name="T25" fmla="*/ 2147483646 h 613"/>
              <a:gd name="T26" fmla="*/ 2147483646 w 621"/>
              <a:gd name="T27" fmla="*/ 2147483646 h 613"/>
              <a:gd name="T28" fmla="*/ 2147483646 w 621"/>
              <a:gd name="T29" fmla="*/ 2147483646 h 613"/>
              <a:gd name="T30" fmla="*/ 2147483646 w 621"/>
              <a:gd name="T31" fmla="*/ 1772509092 h 61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21" h="613">
                <a:moveTo>
                  <a:pt x="314" y="612"/>
                </a:moveTo>
                <a:lnTo>
                  <a:pt x="314" y="612"/>
                </a:lnTo>
                <a:cubicBezTo>
                  <a:pt x="230" y="612"/>
                  <a:pt x="153" y="582"/>
                  <a:pt x="92" y="528"/>
                </a:cubicBezTo>
                <a:cubicBezTo>
                  <a:pt x="39" y="467"/>
                  <a:pt x="0" y="390"/>
                  <a:pt x="0" y="306"/>
                </a:cubicBezTo>
                <a:cubicBezTo>
                  <a:pt x="0" y="222"/>
                  <a:pt x="39" y="145"/>
                  <a:pt x="92" y="92"/>
                </a:cubicBezTo>
                <a:cubicBezTo>
                  <a:pt x="153" y="31"/>
                  <a:pt x="230" y="0"/>
                  <a:pt x="314" y="0"/>
                </a:cubicBezTo>
                <a:cubicBezTo>
                  <a:pt x="391" y="0"/>
                  <a:pt x="467" y="31"/>
                  <a:pt x="528" y="92"/>
                </a:cubicBezTo>
                <a:cubicBezTo>
                  <a:pt x="590" y="145"/>
                  <a:pt x="620" y="222"/>
                  <a:pt x="620" y="306"/>
                </a:cubicBezTo>
                <a:cubicBezTo>
                  <a:pt x="620" y="390"/>
                  <a:pt x="590" y="467"/>
                  <a:pt x="528" y="528"/>
                </a:cubicBezTo>
                <a:cubicBezTo>
                  <a:pt x="467" y="582"/>
                  <a:pt x="391" y="612"/>
                  <a:pt x="314" y="612"/>
                </a:cubicBezTo>
                <a:close/>
                <a:moveTo>
                  <a:pt x="314" y="38"/>
                </a:moveTo>
                <a:lnTo>
                  <a:pt x="314" y="38"/>
                </a:lnTo>
                <a:cubicBezTo>
                  <a:pt x="161" y="38"/>
                  <a:pt x="39" y="161"/>
                  <a:pt x="39" y="306"/>
                </a:cubicBezTo>
                <a:cubicBezTo>
                  <a:pt x="39" y="459"/>
                  <a:pt x="161" y="574"/>
                  <a:pt x="314" y="574"/>
                </a:cubicBezTo>
                <a:cubicBezTo>
                  <a:pt x="460" y="574"/>
                  <a:pt x="582" y="459"/>
                  <a:pt x="582" y="306"/>
                </a:cubicBezTo>
                <a:cubicBezTo>
                  <a:pt x="582" y="161"/>
                  <a:pt x="460" y="38"/>
                  <a:pt x="314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8" name="Freeform 627">
            <a:extLst>
              <a:ext uri="{FF2B5EF4-FFF2-40B4-BE49-F238E27FC236}">
                <a16:creationId xmlns:a16="http://schemas.microsoft.com/office/drawing/2014/main" id="{CD1B71CE-90E6-F040-9194-FC48569B5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056" y="7946331"/>
            <a:ext cx="560016" cy="570582"/>
          </a:xfrm>
          <a:custGeom>
            <a:avLst/>
            <a:gdLst>
              <a:gd name="T0" fmla="*/ 2147483646 w 468"/>
              <a:gd name="T1" fmla="*/ 2147483646 h 475"/>
              <a:gd name="T2" fmla="*/ 2147483646 w 468"/>
              <a:gd name="T3" fmla="*/ 2147483646 h 475"/>
              <a:gd name="T4" fmla="*/ 0 w 468"/>
              <a:gd name="T5" fmla="*/ 2147483646 h 475"/>
              <a:gd name="T6" fmla="*/ 2147483646 w 468"/>
              <a:gd name="T7" fmla="*/ 0 h 475"/>
              <a:gd name="T8" fmla="*/ 2147483646 w 468"/>
              <a:gd name="T9" fmla="*/ 2147483646 h 475"/>
              <a:gd name="T10" fmla="*/ 2147483646 w 468"/>
              <a:gd name="T11" fmla="*/ 2147483646 h 475"/>
              <a:gd name="T12" fmla="*/ 2147483646 w 468"/>
              <a:gd name="T13" fmla="*/ 1786961628 h 475"/>
              <a:gd name="T14" fmla="*/ 2147483646 w 468"/>
              <a:gd name="T15" fmla="*/ 1786961628 h 475"/>
              <a:gd name="T16" fmla="*/ 1766418272 w 468"/>
              <a:gd name="T17" fmla="*/ 2147483646 h 475"/>
              <a:gd name="T18" fmla="*/ 2147483646 w 468"/>
              <a:gd name="T19" fmla="*/ 2147483646 h 475"/>
              <a:gd name="T20" fmla="*/ 2147483646 w 468"/>
              <a:gd name="T21" fmla="*/ 2147483646 h 475"/>
              <a:gd name="T22" fmla="*/ 2147483646 w 468"/>
              <a:gd name="T23" fmla="*/ 1786961628 h 4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8" h="475">
                <a:moveTo>
                  <a:pt x="237" y="474"/>
                </a:moveTo>
                <a:lnTo>
                  <a:pt x="237" y="474"/>
                </a:lnTo>
                <a:cubicBezTo>
                  <a:pt x="107" y="474"/>
                  <a:pt x="0" y="367"/>
                  <a:pt x="0" y="237"/>
                </a:cubicBezTo>
                <a:cubicBezTo>
                  <a:pt x="0" y="107"/>
                  <a:pt x="107" y="0"/>
                  <a:pt x="237" y="0"/>
                </a:cubicBezTo>
                <a:cubicBezTo>
                  <a:pt x="367" y="0"/>
                  <a:pt x="467" y="107"/>
                  <a:pt x="467" y="237"/>
                </a:cubicBezTo>
                <a:cubicBezTo>
                  <a:pt x="467" y="367"/>
                  <a:pt x="367" y="474"/>
                  <a:pt x="237" y="474"/>
                </a:cubicBezTo>
                <a:close/>
                <a:moveTo>
                  <a:pt x="237" y="38"/>
                </a:moveTo>
                <a:lnTo>
                  <a:pt x="237" y="38"/>
                </a:lnTo>
                <a:cubicBezTo>
                  <a:pt x="122" y="38"/>
                  <a:pt x="38" y="130"/>
                  <a:pt x="38" y="237"/>
                </a:cubicBezTo>
                <a:cubicBezTo>
                  <a:pt x="38" y="344"/>
                  <a:pt x="122" y="436"/>
                  <a:pt x="237" y="436"/>
                </a:cubicBezTo>
                <a:cubicBezTo>
                  <a:pt x="344" y="436"/>
                  <a:pt x="429" y="344"/>
                  <a:pt x="429" y="237"/>
                </a:cubicBezTo>
                <a:cubicBezTo>
                  <a:pt x="429" y="130"/>
                  <a:pt x="344" y="38"/>
                  <a:pt x="237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9" name="Freeform 628">
            <a:extLst>
              <a:ext uri="{FF2B5EF4-FFF2-40B4-BE49-F238E27FC236}">
                <a16:creationId xmlns:a16="http://schemas.microsoft.com/office/drawing/2014/main" id="{6F9D4286-7787-D54D-ABD1-48D89FB24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250" y="8094260"/>
            <a:ext cx="174343" cy="274725"/>
          </a:xfrm>
          <a:custGeom>
            <a:avLst/>
            <a:gdLst>
              <a:gd name="T0" fmla="*/ 2147483646 w 146"/>
              <a:gd name="T1" fmla="*/ 2147483646 h 231"/>
              <a:gd name="T2" fmla="*/ 2147483646 w 146"/>
              <a:gd name="T3" fmla="*/ 2147483646 h 231"/>
              <a:gd name="T4" fmla="*/ 692923208 w 146"/>
              <a:gd name="T5" fmla="*/ 2147483646 h 231"/>
              <a:gd name="T6" fmla="*/ 323415450 w 146"/>
              <a:gd name="T7" fmla="*/ 2147483646 h 231"/>
              <a:gd name="T8" fmla="*/ 1062559421 w 146"/>
              <a:gd name="T9" fmla="*/ 2147483646 h 231"/>
              <a:gd name="T10" fmla="*/ 2147483646 w 146"/>
              <a:gd name="T11" fmla="*/ 2147483646 h 231"/>
              <a:gd name="T12" fmla="*/ 2147483646 w 146"/>
              <a:gd name="T13" fmla="*/ 2147483646 h 231"/>
              <a:gd name="T14" fmla="*/ 2147483646 w 146"/>
              <a:gd name="T15" fmla="*/ 2147483646 h 231"/>
              <a:gd name="T16" fmla="*/ 1062559421 w 146"/>
              <a:gd name="T17" fmla="*/ 2147483646 h 231"/>
              <a:gd name="T18" fmla="*/ 323415450 w 146"/>
              <a:gd name="T19" fmla="*/ 2147483646 h 231"/>
              <a:gd name="T20" fmla="*/ 1385846057 w 146"/>
              <a:gd name="T21" fmla="*/ 730221219 h 231"/>
              <a:gd name="T22" fmla="*/ 2147483646 w 146"/>
              <a:gd name="T23" fmla="*/ 730221219 h 231"/>
              <a:gd name="T24" fmla="*/ 2147483646 w 146"/>
              <a:gd name="T25" fmla="*/ 1414723317 h 231"/>
              <a:gd name="T26" fmla="*/ 2147483646 w 146"/>
              <a:gd name="T27" fmla="*/ 1779834105 h 231"/>
              <a:gd name="T28" fmla="*/ 2078898079 w 146"/>
              <a:gd name="T29" fmla="*/ 1779834105 h 231"/>
              <a:gd name="T30" fmla="*/ 1385846057 w 146"/>
              <a:gd name="T31" fmla="*/ 2147483646 h 231"/>
              <a:gd name="T32" fmla="*/ 2147483646 w 146"/>
              <a:gd name="T33" fmla="*/ 2147483646 h 231"/>
              <a:gd name="T34" fmla="*/ 2147483646 w 146"/>
              <a:gd name="T35" fmla="*/ 2147483646 h 231"/>
              <a:gd name="T36" fmla="*/ 2147483646 w 146"/>
              <a:gd name="T37" fmla="*/ 2147483646 h 231"/>
              <a:gd name="T38" fmla="*/ 2147483646 w 146"/>
              <a:gd name="T39" fmla="*/ 2147483646 h 231"/>
              <a:gd name="T40" fmla="*/ 2147483646 w 146"/>
              <a:gd name="T41" fmla="*/ 2147483646 h 23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6" h="231">
                <a:moveTo>
                  <a:pt x="68" y="230"/>
                </a:moveTo>
                <a:lnTo>
                  <a:pt x="68" y="230"/>
                </a:lnTo>
                <a:cubicBezTo>
                  <a:pt x="53" y="230"/>
                  <a:pt x="30" y="222"/>
                  <a:pt x="15" y="215"/>
                </a:cubicBezTo>
                <a:cubicBezTo>
                  <a:pt x="7" y="215"/>
                  <a:pt x="0" y="207"/>
                  <a:pt x="7" y="199"/>
                </a:cubicBezTo>
                <a:cubicBezTo>
                  <a:pt x="7" y="192"/>
                  <a:pt x="15" y="184"/>
                  <a:pt x="23" y="192"/>
                </a:cubicBezTo>
                <a:cubicBezTo>
                  <a:pt x="53" y="199"/>
                  <a:pt x="84" y="199"/>
                  <a:pt x="99" y="192"/>
                </a:cubicBezTo>
                <a:cubicBezTo>
                  <a:pt x="107" y="184"/>
                  <a:pt x="114" y="176"/>
                  <a:pt x="114" y="161"/>
                </a:cubicBezTo>
                <a:cubicBezTo>
                  <a:pt x="114" y="153"/>
                  <a:pt x="91" y="138"/>
                  <a:pt x="68" y="130"/>
                </a:cubicBezTo>
                <a:cubicBezTo>
                  <a:pt x="53" y="123"/>
                  <a:pt x="38" y="115"/>
                  <a:pt x="23" y="107"/>
                </a:cubicBezTo>
                <a:cubicBezTo>
                  <a:pt x="15" y="92"/>
                  <a:pt x="7" y="77"/>
                  <a:pt x="7" y="62"/>
                </a:cubicBezTo>
                <a:cubicBezTo>
                  <a:pt x="7" y="46"/>
                  <a:pt x="15" y="23"/>
                  <a:pt x="30" y="16"/>
                </a:cubicBezTo>
                <a:cubicBezTo>
                  <a:pt x="53" y="0"/>
                  <a:pt x="99" y="0"/>
                  <a:pt x="130" y="16"/>
                </a:cubicBezTo>
                <a:cubicBezTo>
                  <a:pt x="137" y="16"/>
                  <a:pt x="145" y="23"/>
                  <a:pt x="137" y="31"/>
                </a:cubicBezTo>
                <a:cubicBezTo>
                  <a:pt x="137" y="39"/>
                  <a:pt x="130" y="39"/>
                  <a:pt x="122" y="39"/>
                </a:cubicBezTo>
                <a:cubicBezTo>
                  <a:pt x="91" y="23"/>
                  <a:pt x="61" y="23"/>
                  <a:pt x="45" y="39"/>
                </a:cubicBezTo>
                <a:cubicBezTo>
                  <a:pt x="38" y="46"/>
                  <a:pt x="30" y="54"/>
                  <a:pt x="30" y="62"/>
                </a:cubicBezTo>
                <a:cubicBezTo>
                  <a:pt x="30" y="77"/>
                  <a:pt x="61" y="92"/>
                  <a:pt x="76" y="100"/>
                </a:cubicBezTo>
                <a:cubicBezTo>
                  <a:pt x="91" y="107"/>
                  <a:pt x="107" y="115"/>
                  <a:pt x="122" y="123"/>
                </a:cubicBezTo>
                <a:cubicBezTo>
                  <a:pt x="137" y="138"/>
                  <a:pt x="145" y="153"/>
                  <a:pt x="145" y="161"/>
                </a:cubicBezTo>
                <a:cubicBezTo>
                  <a:pt x="145" y="184"/>
                  <a:pt x="130" y="207"/>
                  <a:pt x="114" y="215"/>
                </a:cubicBezTo>
                <a:cubicBezTo>
                  <a:pt x="99" y="222"/>
                  <a:pt x="84" y="230"/>
                  <a:pt x="68" y="2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0" name="Freeform 629">
            <a:extLst>
              <a:ext uri="{FF2B5EF4-FFF2-40B4-BE49-F238E27FC236}">
                <a16:creationId xmlns:a16="http://schemas.microsoft.com/office/drawing/2014/main" id="{37FE1353-9C03-334F-886E-D5FF95B18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215" y="8030862"/>
            <a:ext cx="26414" cy="58117"/>
          </a:xfrm>
          <a:custGeom>
            <a:avLst/>
            <a:gdLst>
              <a:gd name="T0" fmla="*/ 542574643 w 24"/>
              <a:gd name="T1" fmla="*/ 2147483646 h 47"/>
              <a:gd name="T2" fmla="*/ 542574643 w 24"/>
              <a:gd name="T3" fmla="*/ 2147483646 h 47"/>
              <a:gd name="T4" fmla="*/ 0 w 24"/>
              <a:gd name="T5" fmla="*/ 1949153180 h 47"/>
              <a:gd name="T6" fmla="*/ 0 w 24"/>
              <a:gd name="T7" fmla="*/ 769362561 h 47"/>
              <a:gd name="T8" fmla="*/ 542574643 w 24"/>
              <a:gd name="T9" fmla="*/ 0 h 47"/>
              <a:gd name="T10" fmla="*/ 831853159 w 24"/>
              <a:gd name="T11" fmla="*/ 769362561 h 47"/>
              <a:gd name="T12" fmla="*/ 831853159 w 24"/>
              <a:gd name="T13" fmla="*/ 1949153180 h 47"/>
              <a:gd name="T14" fmla="*/ 542574643 w 24"/>
              <a:gd name="T15" fmla="*/ 2147483646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" h="47">
                <a:moveTo>
                  <a:pt x="15" y="46"/>
                </a:moveTo>
                <a:lnTo>
                  <a:pt x="15" y="46"/>
                </a:lnTo>
                <a:cubicBezTo>
                  <a:pt x="0" y="46"/>
                  <a:pt x="0" y="46"/>
                  <a:pt x="0" y="3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0" y="0"/>
                  <a:pt x="15" y="0"/>
                </a:cubicBezTo>
                <a:cubicBezTo>
                  <a:pt x="23" y="0"/>
                  <a:pt x="23" y="7"/>
                  <a:pt x="23" y="15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6"/>
                  <a:pt x="23" y="46"/>
                  <a:pt x="15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1" name="Freeform 630">
            <a:extLst>
              <a:ext uri="{FF2B5EF4-FFF2-40B4-BE49-F238E27FC236}">
                <a16:creationId xmlns:a16="http://schemas.microsoft.com/office/drawing/2014/main" id="{D0EA3ED0-BE90-1A44-AD48-1AFC2A85F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215" y="8368985"/>
            <a:ext cx="26414" cy="63398"/>
          </a:xfrm>
          <a:custGeom>
            <a:avLst/>
            <a:gdLst>
              <a:gd name="T0" fmla="*/ 542574643 w 24"/>
              <a:gd name="T1" fmla="*/ 2147483646 h 54"/>
              <a:gd name="T2" fmla="*/ 542574643 w 24"/>
              <a:gd name="T3" fmla="*/ 2147483646 h 54"/>
              <a:gd name="T4" fmla="*/ 0 w 24"/>
              <a:gd name="T5" fmla="*/ 1668405703 h 54"/>
              <a:gd name="T6" fmla="*/ 0 w 24"/>
              <a:gd name="T7" fmla="*/ 658600833 h 54"/>
              <a:gd name="T8" fmla="*/ 542574643 w 24"/>
              <a:gd name="T9" fmla="*/ 0 h 54"/>
              <a:gd name="T10" fmla="*/ 831853159 w 24"/>
              <a:gd name="T11" fmla="*/ 658600833 h 54"/>
              <a:gd name="T12" fmla="*/ 831853159 w 24"/>
              <a:gd name="T13" fmla="*/ 1668405703 h 54"/>
              <a:gd name="T14" fmla="*/ 542574643 w 24"/>
              <a:gd name="T15" fmla="*/ 2147483646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" h="54">
                <a:moveTo>
                  <a:pt x="15" y="53"/>
                </a:moveTo>
                <a:lnTo>
                  <a:pt x="15" y="53"/>
                </a:lnTo>
                <a:cubicBezTo>
                  <a:pt x="0" y="53"/>
                  <a:pt x="0" y="46"/>
                  <a:pt x="0" y="3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0" y="0"/>
                  <a:pt x="15" y="0"/>
                </a:cubicBezTo>
                <a:cubicBezTo>
                  <a:pt x="23" y="0"/>
                  <a:pt x="23" y="8"/>
                  <a:pt x="23" y="15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6"/>
                  <a:pt x="23" y="53"/>
                  <a:pt x="15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2" name="Freeform 631">
            <a:extLst>
              <a:ext uri="{FF2B5EF4-FFF2-40B4-BE49-F238E27FC236}">
                <a16:creationId xmlns:a16="http://schemas.microsoft.com/office/drawing/2014/main" id="{762DF69B-ECD1-CC4F-8759-27FCCF95D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253" y="10091298"/>
            <a:ext cx="607566" cy="723796"/>
          </a:xfrm>
          <a:custGeom>
            <a:avLst/>
            <a:gdLst>
              <a:gd name="T0" fmla="*/ 2147483646 w 505"/>
              <a:gd name="T1" fmla="*/ 2147483646 h 606"/>
              <a:gd name="T2" fmla="*/ 2147483646 w 505"/>
              <a:gd name="T3" fmla="*/ 2147483646 h 606"/>
              <a:gd name="T4" fmla="*/ 0 w 505"/>
              <a:gd name="T5" fmla="*/ 2147483646 h 606"/>
              <a:gd name="T6" fmla="*/ 1795290198 w 505"/>
              <a:gd name="T7" fmla="*/ 2147483646 h 606"/>
              <a:gd name="T8" fmla="*/ 2147483646 w 505"/>
              <a:gd name="T9" fmla="*/ 1433060014 h 606"/>
              <a:gd name="T10" fmla="*/ 2147483646 w 505"/>
              <a:gd name="T11" fmla="*/ 369792765 h 606"/>
              <a:gd name="T12" fmla="*/ 2147483646 w 505"/>
              <a:gd name="T13" fmla="*/ 369792765 h 606"/>
              <a:gd name="T14" fmla="*/ 2147483646 w 505"/>
              <a:gd name="T15" fmla="*/ 1802853138 h 606"/>
              <a:gd name="T16" fmla="*/ 2147483646 w 505"/>
              <a:gd name="T17" fmla="*/ 2147483646 h 606"/>
              <a:gd name="T18" fmla="*/ 2147483646 w 505"/>
              <a:gd name="T19" fmla="*/ 2147483646 h 606"/>
              <a:gd name="T20" fmla="*/ 1795290198 w 505"/>
              <a:gd name="T21" fmla="*/ 2147483646 h 606"/>
              <a:gd name="T22" fmla="*/ 2147483646 w 505"/>
              <a:gd name="T23" fmla="*/ 2147483646 h 606"/>
              <a:gd name="T24" fmla="*/ 2147483646 w 505"/>
              <a:gd name="T25" fmla="*/ 2147483646 h 606"/>
              <a:gd name="T26" fmla="*/ 2147483646 w 505"/>
              <a:gd name="T27" fmla="*/ 2147483646 h 606"/>
              <a:gd name="T28" fmla="*/ 2147483646 w 505"/>
              <a:gd name="T29" fmla="*/ 2147483646 h 606"/>
              <a:gd name="T30" fmla="*/ 2147483646 w 505"/>
              <a:gd name="T31" fmla="*/ 1802853138 h 606"/>
              <a:gd name="T32" fmla="*/ 2147483646 w 505"/>
              <a:gd name="T33" fmla="*/ 369792765 h 606"/>
              <a:gd name="T34" fmla="*/ 2147483646 w 505"/>
              <a:gd name="T35" fmla="*/ 369792765 h 606"/>
              <a:gd name="T36" fmla="*/ 2147483646 w 505"/>
              <a:gd name="T37" fmla="*/ 1433060014 h 606"/>
              <a:gd name="T38" fmla="*/ 2147483646 w 505"/>
              <a:gd name="T39" fmla="*/ 2147483646 h 606"/>
              <a:gd name="T40" fmla="*/ 2147483646 w 505"/>
              <a:gd name="T41" fmla="*/ 2147483646 h 606"/>
              <a:gd name="T42" fmla="*/ 2147483646 w 505"/>
              <a:gd name="T43" fmla="*/ 2147483646 h 60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05" h="606">
                <a:moveTo>
                  <a:pt x="252" y="605"/>
                </a:moveTo>
                <a:lnTo>
                  <a:pt x="252" y="605"/>
                </a:lnTo>
                <a:cubicBezTo>
                  <a:pt x="114" y="605"/>
                  <a:pt x="0" y="490"/>
                  <a:pt x="0" y="353"/>
                </a:cubicBezTo>
                <a:cubicBezTo>
                  <a:pt x="0" y="314"/>
                  <a:pt x="15" y="253"/>
                  <a:pt x="38" y="192"/>
                </a:cubicBezTo>
                <a:cubicBezTo>
                  <a:pt x="53" y="131"/>
                  <a:pt x="84" y="77"/>
                  <a:pt x="122" y="31"/>
                </a:cubicBezTo>
                <a:cubicBezTo>
                  <a:pt x="122" y="23"/>
                  <a:pt x="130" y="16"/>
                  <a:pt x="137" y="8"/>
                </a:cubicBezTo>
                <a:cubicBezTo>
                  <a:pt x="145" y="0"/>
                  <a:pt x="153" y="0"/>
                  <a:pt x="160" y="8"/>
                </a:cubicBezTo>
                <a:cubicBezTo>
                  <a:pt x="168" y="16"/>
                  <a:pt x="168" y="31"/>
                  <a:pt x="160" y="39"/>
                </a:cubicBezTo>
                <a:cubicBezTo>
                  <a:pt x="160" y="39"/>
                  <a:pt x="153" y="46"/>
                  <a:pt x="145" y="54"/>
                </a:cubicBezTo>
                <a:cubicBezTo>
                  <a:pt x="114" y="92"/>
                  <a:pt x="91" y="146"/>
                  <a:pt x="68" y="207"/>
                </a:cubicBezTo>
                <a:cubicBezTo>
                  <a:pt x="53" y="261"/>
                  <a:pt x="38" y="314"/>
                  <a:pt x="38" y="353"/>
                </a:cubicBezTo>
                <a:cubicBezTo>
                  <a:pt x="38" y="475"/>
                  <a:pt x="137" y="567"/>
                  <a:pt x="252" y="567"/>
                </a:cubicBezTo>
                <a:cubicBezTo>
                  <a:pt x="367" y="567"/>
                  <a:pt x="466" y="475"/>
                  <a:pt x="466" y="353"/>
                </a:cubicBezTo>
                <a:cubicBezTo>
                  <a:pt x="466" y="314"/>
                  <a:pt x="451" y="261"/>
                  <a:pt x="436" y="207"/>
                </a:cubicBezTo>
                <a:cubicBezTo>
                  <a:pt x="413" y="146"/>
                  <a:pt x="390" y="92"/>
                  <a:pt x="359" y="54"/>
                </a:cubicBezTo>
                <a:cubicBezTo>
                  <a:pt x="351" y="46"/>
                  <a:pt x="344" y="39"/>
                  <a:pt x="344" y="39"/>
                </a:cubicBezTo>
                <a:cubicBezTo>
                  <a:pt x="336" y="31"/>
                  <a:pt x="336" y="16"/>
                  <a:pt x="344" y="8"/>
                </a:cubicBezTo>
                <a:cubicBezTo>
                  <a:pt x="351" y="0"/>
                  <a:pt x="359" y="0"/>
                  <a:pt x="367" y="8"/>
                </a:cubicBezTo>
                <a:cubicBezTo>
                  <a:pt x="374" y="16"/>
                  <a:pt x="382" y="23"/>
                  <a:pt x="382" y="31"/>
                </a:cubicBezTo>
                <a:cubicBezTo>
                  <a:pt x="420" y="77"/>
                  <a:pt x="451" y="131"/>
                  <a:pt x="474" y="192"/>
                </a:cubicBezTo>
                <a:cubicBezTo>
                  <a:pt x="489" y="253"/>
                  <a:pt x="504" y="314"/>
                  <a:pt x="504" y="353"/>
                </a:cubicBezTo>
                <a:cubicBezTo>
                  <a:pt x="504" y="490"/>
                  <a:pt x="390" y="605"/>
                  <a:pt x="252" y="6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3" name="Freeform 632">
            <a:extLst>
              <a:ext uri="{FF2B5EF4-FFF2-40B4-BE49-F238E27FC236}">
                <a16:creationId xmlns:a16="http://schemas.microsoft.com/office/drawing/2014/main" id="{6DA910DE-F6DE-6445-9873-90EF4B4E4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0768" y="9842991"/>
            <a:ext cx="369822" cy="184909"/>
          </a:xfrm>
          <a:custGeom>
            <a:avLst/>
            <a:gdLst>
              <a:gd name="T0" fmla="*/ 2147483646 w 307"/>
              <a:gd name="T1" fmla="*/ 2147483646 h 154"/>
              <a:gd name="T2" fmla="*/ 2147483646 w 307"/>
              <a:gd name="T3" fmla="*/ 2147483646 h 154"/>
              <a:gd name="T4" fmla="*/ 2147483646 w 307"/>
              <a:gd name="T5" fmla="*/ 2147483646 h 154"/>
              <a:gd name="T6" fmla="*/ 2147483646 w 307"/>
              <a:gd name="T7" fmla="*/ 2147483646 h 154"/>
              <a:gd name="T8" fmla="*/ 2147483646 w 307"/>
              <a:gd name="T9" fmla="*/ 2147483646 h 154"/>
              <a:gd name="T10" fmla="*/ 2147483646 w 307"/>
              <a:gd name="T11" fmla="*/ 2147483646 h 154"/>
              <a:gd name="T12" fmla="*/ 2147483646 w 307"/>
              <a:gd name="T13" fmla="*/ 1784644585 h 154"/>
              <a:gd name="T14" fmla="*/ 2147483646 w 307"/>
              <a:gd name="T15" fmla="*/ 1784644585 h 154"/>
              <a:gd name="T16" fmla="*/ 1802218373 w 307"/>
              <a:gd name="T17" fmla="*/ 2147483646 h 154"/>
              <a:gd name="T18" fmla="*/ 1802218373 w 307"/>
              <a:gd name="T19" fmla="*/ 2147483646 h 154"/>
              <a:gd name="T20" fmla="*/ 2147483646 w 307"/>
              <a:gd name="T21" fmla="*/ 2147483646 h 154"/>
              <a:gd name="T22" fmla="*/ 2147483646 w 307"/>
              <a:gd name="T23" fmla="*/ 2147483646 h 154"/>
              <a:gd name="T24" fmla="*/ 2147483646 w 307"/>
              <a:gd name="T25" fmla="*/ 2147483646 h 154"/>
              <a:gd name="T26" fmla="*/ 379441923 w 307"/>
              <a:gd name="T27" fmla="*/ 2147483646 h 154"/>
              <a:gd name="T28" fmla="*/ 379441923 w 307"/>
              <a:gd name="T29" fmla="*/ 1080159194 h 154"/>
              <a:gd name="T30" fmla="*/ 2147483646 w 307"/>
              <a:gd name="T31" fmla="*/ 0 h 154"/>
              <a:gd name="T32" fmla="*/ 2147483646 w 307"/>
              <a:gd name="T33" fmla="*/ 0 h 154"/>
              <a:gd name="T34" fmla="*/ 2147483646 w 307"/>
              <a:gd name="T35" fmla="*/ 1080159194 h 154"/>
              <a:gd name="T36" fmla="*/ 2147483646 w 307"/>
              <a:gd name="T37" fmla="*/ 2147483646 h 154"/>
              <a:gd name="T38" fmla="*/ 2147483646 w 307"/>
              <a:gd name="T39" fmla="*/ 2147483646 h 154"/>
              <a:gd name="T40" fmla="*/ 2147483646 w 307"/>
              <a:gd name="T41" fmla="*/ 2147483646 h 15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07" h="154">
                <a:moveTo>
                  <a:pt x="245" y="153"/>
                </a:moveTo>
                <a:lnTo>
                  <a:pt x="245" y="153"/>
                </a:lnTo>
                <a:cubicBezTo>
                  <a:pt x="245" y="153"/>
                  <a:pt x="245" y="153"/>
                  <a:pt x="237" y="153"/>
                </a:cubicBezTo>
                <a:cubicBezTo>
                  <a:pt x="229" y="145"/>
                  <a:pt x="222" y="138"/>
                  <a:pt x="229" y="130"/>
                </a:cubicBezTo>
                <a:cubicBezTo>
                  <a:pt x="268" y="53"/>
                  <a:pt x="268" y="53"/>
                  <a:pt x="268" y="53"/>
                </a:cubicBezTo>
                <a:cubicBezTo>
                  <a:pt x="268" y="46"/>
                  <a:pt x="268" y="46"/>
                  <a:pt x="268" y="46"/>
                </a:cubicBezTo>
                <a:cubicBezTo>
                  <a:pt x="260" y="38"/>
                  <a:pt x="260" y="38"/>
                  <a:pt x="252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46" y="38"/>
                  <a:pt x="46" y="38"/>
                  <a:pt x="38" y="46"/>
                </a:cubicBezTo>
                <a:cubicBezTo>
                  <a:pt x="38" y="46"/>
                  <a:pt x="38" y="46"/>
                  <a:pt x="38" y="53"/>
                </a:cubicBezTo>
                <a:cubicBezTo>
                  <a:pt x="76" y="130"/>
                  <a:pt x="76" y="130"/>
                  <a:pt x="76" y="130"/>
                </a:cubicBezTo>
                <a:cubicBezTo>
                  <a:pt x="84" y="138"/>
                  <a:pt x="76" y="145"/>
                  <a:pt x="69" y="153"/>
                </a:cubicBezTo>
                <a:cubicBezTo>
                  <a:pt x="61" y="153"/>
                  <a:pt x="46" y="153"/>
                  <a:pt x="46" y="145"/>
                </a:cubicBezTo>
                <a:cubicBezTo>
                  <a:pt x="8" y="69"/>
                  <a:pt x="8" y="69"/>
                  <a:pt x="8" y="69"/>
                </a:cubicBezTo>
                <a:cubicBezTo>
                  <a:pt x="0" y="53"/>
                  <a:pt x="0" y="38"/>
                  <a:pt x="8" y="23"/>
                </a:cubicBezTo>
                <a:cubicBezTo>
                  <a:pt x="23" y="8"/>
                  <a:pt x="38" y="0"/>
                  <a:pt x="54" y="0"/>
                </a:cubicBezTo>
                <a:cubicBezTo>
                  <a:pt x="252" y="0"/>
                  <a:pt x="252" y="0"/>
                  <a:pt x="252" y="0"/>
                </a:cubicBezTo>
                <a:cubicBezTo>
                  <a:pt x="275" y="0"/>
                  <a:pt x="291" y="8"/>
                  <a:pt x="298" y="23"/>
                </a:cubicBezTo>
                <a:cubicBezTo>
                  <a:pt x="306" y="38"/>
                  <a:pt x="306" y="53"/>
                  <a:pt x="298" y="69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0" y="153"/>
                  <a:pt x="252" y="153"/>
                  <a:pt x="245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4" name="Freeform 633">
            <a:extLst>
              <a:ext uri="{FF2B5EF4-FFF2-40B4-BE49-F238E27FC236}">
                <a16:creationId xmlns:a16="http://schemas.microsoft.com/office/drawing/2014/main" id="{3A8CFD02-B758-AF47-9D16-A9E8D83BC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9447" y="10054318"/>
            <a:ext cx="232459" cy="47547"/>
          </a:xfrm>
          <a:custGeom>
            <a:avLst/>
            <a:gdLst>
              <a:gd name="T0" fmla="*/ 2147483646 w 192"/>
              <a:gd name="T1" fmla="*/ 1868199625 h 39"/>
              <a:gd name="T2" fmla="*/ 2147483646 w 192"/>
              <a:gd name="T3" fmla="*/ 1868199625 h 39"/>
              <a:gd name="T4" fmla="*/ 722244634 w 192"/>
              <a:gd name="T5" fmla="*/ 1868199625 h 39"/>
              <a:gd name="T6" fmla="*/ 0 w 192"/>
              <a:gd name="T7" fmla="*/ 737429733 h 39"/>
              <a:gd name="T8" fmla="*/ 722244634 w 192"/>
              <a:gd name="T9" fmla="*/ 0 h 39"/>
              <a:gd name="T10" fmla="*/ 2147483646 w 192"/>
              <a:gd name="T11" fmla="*/ 0 h 39"/>
              <a:gd name="T12" fmla="*/ 2147483646 w 192"/>
              <a:gd name="T13" fmla="*/ 737429733 h 39"/>
              <a:gd name="T14" fmla="*/ 2147483646 w 192"/>
              <a:gd name="T15" fmla="*/ 1868199625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2" h="39">
                <a:moveTo>
                  <a:pt x="168" y="38"/>
                </a:moveTo>
                <a:lnTo>
                  <a:pt x="168" y="38"/>
                </a:lnTo>
                <a:cubicBezTo>
                  <a:pt x="15" y="38"/>
                  <a:pt x="15" y="38"/>
                  <a:pt x="15" y="38"/>
                </a:cubicBezTo>
                <a:cubicBezTo>
                  <a:pt x="8" y="38"/>
                  <a:pt x="0" y="30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76" y="0"/>
                  <a:pt x="191" y="8"/>
                  <a:pt x="191" y="15"/>
                </a:cubicBezTo>
                <a:cubicBezTo>
                  <a:pt x="191" y="30"/>
                  <a:pt x="176" y="38"/>
                  <a:pt x="168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5" name="Freeform 634">
            <a:extLst>
              <a:ext uri="{FF2B5EF4-FFF2-40B4-BE49-F238E27FC236}">
                <a16:creationId xmlns:a16="http://schemas.microsoft.com/office/drawing/2014/main" id="{60E71A54-8DEB-9243-A0A4-347A2458C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6431" y="10329042"/>
            <a:ext cx="147929" cy="248307"/>
          </a:xfrm>
          <a:custGeom>
            <a:avLst/>
            <a:gdLst>
              <a:gd name="T0" fmla="*/ 2147483646 w 123"/>
              <a:gd name="T1" fmla="*/ 2147483646 h 208"/>
              <a:gd name="T2" fmla="*/ 2147483646 w 123"/>
              <a:gd name="T3" fmla="*/ 2147483646 h 208"/>
              <a:gd name="T4" fmla="*/ 330410583 w 123"/>
              <a:gd name="T5" fmla="*/ 2147483646 h 208"/>
              <a:gd name="T6" fmla="*/ 0 w 123"/>
              <a:gd name="T7" fmla="*/ 2147483646 h 208"/>
              <a:gd name="T8" fmla="*/ 707966353 w 123"/>
              <a:gd name="T9" fmla="*/ 2147483646 h 208"/>
              <a:gd name="T10" fmla="*/ 2147483646 w 123"/>
              <a:gd name="T11" fmla="*/ 2147483646 h 208"/>
              <a:gd name="T12" fmla="*/ 2147483646 w 123"/>
              <a:gd name="T13" fmla="*/ 2147483646 h 208"/>
              <a:gd name="T14" fmla="*/ 2147483646 w 123"/>
              <a:gd name="T15" fmla="*/ 2147483646 h 208"/>
              <a:gd name="T16" fmla="*/ 1085522485 w 123"/>
              <a:gd name="T17" fmla="*/ 2147483646 h 208"/>
              <a:gd name="T18" fmla="*/ 0 w 123"/>
              <a:gd name="T19" fmla="*/ 2147483646 h 208"/>
              <a:gd name="T20" fmla="*/ 1085522485 w 123"/>
              <a:gd name="T21" fmla="*/ 738460074 h 208"/>
              <a:gd name="T22" fmla="*/ 2147483646 w 123"/>
              <a:gd name="T23" fmla="*/ 738460074 h 208"/>
              <a:gd name="T24" fmla="*/ 2147483646 w 123"/>
              <a:gd name="T25" fmla="*/ 1430854412 h 208"/>
              <a:gd name="T26" fmla="*/ 2147483646 w 123"/>
              <a:gd name="T27" fmla="*/ 1800148658 h 208"/>
              <a:gd name="T28" fmla="*/ 1793489199 w 123"/>
              <a:gd name="T29" fmla="*/ 1800148658 h 208"/>
              <a:gd name="T30" fmla="*/ 1085522485 w 123"/>
              <a:gd name="T31" fmla="*/ 2147483646 h 208"/>
              <a:gd name="T32" fmla="*/ 2147483646 w 123"/>
              <a:gd name="T33" fmla="*/ 2147483646 h 208"/>
              <a:gd name="T34" fmla="*/ 2147483646 w 123"/>
              <a:gd name="T35" fmla="*/ 2147483646 h 208"/>
              <a:gd name="T36" fmla="*/ 2147483646 w 123"/>
              <a:gd name="T37" fmla="*/ 2147483646 h 208"/>
              <a:gd name="T38" fmla="*/ 2147483646 w 123"/>
              <a:gd name="T39" fmla="*/ 2147483646 h 208"/>
              <a:gd name="T40" fmla="*/ 2147483646 w 123"/>
              <a:gd name="T41" fmla="*/ 2147483646 h 20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23" h="208">
                <a:moveTo>
                  <a:pt x="53" y="207"/>
                </a:moveTo>
                <a:lnTo>
                  <a:pt x="53" y="207"/>
                </a:lnTo>
                <a:cubicBezTo>
                  <a:pt x="38" y="207"/>
                  <a:pt x="23" y="199"/>
                  <a:pt x="7" y="192"/>
                </a:cubicBezTo>
                <a:cubicBezTo>
                  <a:pt x="0" y="192"/>
                  <a:pt x="0" y="184"/>
                  <a:pt x="0" y="177"/>
                </a:cubicBezTo>
                <a:cubicBezTo>
                  <a:pt x="7" y="169"/>
                  <a:pt x="15" y="169"/>
                  <a:pt x="15" y="169"/>
                </a:cubicBezTo>
                <a:cubicBezTo>
                  <a:pt x="46" y="184"/>
                  <a:pt x="69" y="184"/>
                  <a:pt x="84" y="177"/>
                </a:cubicBezTo>
                <a:cubicBezTo>
                  <a:pt x="92" y="169"/>
                  <a:pt x="99" y="161"/>
                  <a:pt x="99" y="154"/>
                </a:cubicBezTo>
                <a:cubicBezTo>
                  <a:pt x="99" y="138"/>
                  <a:pt x="76" y="131"/>
                  <a:pt x="53" y="115"/>
                </a:cubicBezTo>
                <a:cubicBezTo>
                  <a:pt x="46" y="107"/>
                  <a:pt x="30" y="107"/>
                  <a:pt x="23" y="100"/>
                </a:cubicBezTo>
                <a:cubicBezTo>
                  <a:pt x="7" y="85"/>
                  <a:pt x="0" y="77"/>
                  <a:pt x="0" y="62"/>
                </a:cubicBezTo>
                <a:cubicBezTo>
                  <a:pt x="0" y="46"/>
                  <a:pt x="7" y="31"/>
                  <a:pt x="23" y="16"/>
                </a:cubicBezTo>
                <a:cubicBezTo>
                  <a:pt x="46" y="0"/>
                  <a:pt x="84" y="0"/>
                  <a:pt x="115" y="16"/>
                </a:cubicBezTo>
                <a:cubicBezTo>
                  <a:pt x="122" y="16"/>
                  <a:pt x="122" y="24"/>
                  <a:pt x="122" y="31"/>
                </a:cubicBezTo>
                <a:cubicBezTo>
                  <a:pt x="122" y="39"/>
                  <a:pt x="115" y="39"/>
                  <a:pt x="107" y="39"/>
                </a:cubicBezTo>
                <a:cubicBezTo>
                  <a:pt x="76" y="31"/>
                  <a:pt x="53" y="31"/>
                  <a:pt x="38" y="39"/>
                </a:cubicBezTo>
                <a:cubicBezTo>
                  <a:pt x="30" y="46"/>
                  <a:pt x="23" y="54"/>
                  <a:pt x="23" y="62"/>
                </a:cubicBezTo>
                <a:cubicBezTo>
                  <a:pt x="23" y="77"/>
                  <a:pt x="46" y="85"/>
                  <a:pt x="69" y="92"/>
                </a:cubicBezTo>
                <a:cubicBezTo>
                  <a:pt x="76" y="100"/>
                  <a:pt x="92" y="107"/>
                  <a:pt x="99" y="115"/>
                </a:cubicBezTo>
                <a:cubicBezTo>
                  <a:pt x="115" y="123"/>
                  <a:pt x="122" y="138"/>
                  <a:pt x="122" y="154"/>
                </a:cubicBezTo>
                <a:cubicBezTo>
                  <a:pt x="122" y="169"/>
                  <a:pt x="115" y="184"/>
                  <a:pt x="99" y="192"/>
                </a:cubicBezTo>
                <a:cubicBezTo>
                  <a:pt x="84" y="199"/>
                  <a:pt x="76" y="207"/>
                  <a:pt x="53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6" name="Freeform 635">
            <a:extLst>
              <a:ext uri="{FF2B5EF4-FFF2-40B4-BE49-F238E27FC236}">
                <a16:creationId xmlns:a16="http://schemas.microsoft.com/office/drawing/2014/main" id="{6B28790A-3045-9543-9649-197378EF7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4544" y="10276211"/>
            <a:ext cx="36984" cy="58113"/>
          </a:xfrm>
          <a:custGeom>
            <a:avLst/>
            <a:gdLst>
              <a:gd name="T0" fmla="*/ 691002038 w 31"/>
              <a:gd name="T1" fmla="*/ 2147483646 h 47"/>
              <a:gd name="T2" fmla="*/ 691002038 w 31"/>
              <a:gd name="T3" fmla="*/ 2147483646 h 47"/>
              <a:gd name="T4" fmla="*/ 0 w 31"/>
              <a:gd name="T5" fmla="*/ 1589760171 h 47"/>
              <a:gd name="T6" fmla="*/ 0 w 31"/>
              <a:gd name="T7" fmla="*/ 820623718 h 47"/>
              <a:gd name="T8" fmla="*/ 691002038 w 31"/>
              <a:gd name="T9" fmla="*/ 0 h 47"/>
              <a:gd name="T10" fmla="*/ 1382132414 w 31"/>
              <a:gd name="T11" fmla="*/ 820623718 h 47"/>
              <a:gd name="T12" fmla="*/ 1382132414 w 31"/>
              <a:gd name="T13" fmla="*/ 1589760171 h 47"/>
              <a:gd name="T14" fmla="*/ 691002038 w 31"/>
              <a:gd name="T15" fmla="*/ 2147483646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" h="47">
                <a:moveTo>
                  <a:pt x="15" y="46"/>
                </a:moveTo>
                <a:lnTo>
                  <a:pt x="15" y="46"/>
                </a:lnTo>
                <a:cubicBezTo>
                  <a:pt x="7" y="46"/>
                  <a:pt x="0" y="39"/>
                  <a:pt x="0" y="3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23" y="0"/>
                  <a:pt x="30" y="8"/>
                  <a:pt x="30" y="16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9"/>
                  <a:pt x="23" y="46"/>
                  <a:pt x="15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7" name="Freeform 636">
            <a:extLst>
              <a:ext uri="{FF2B5EF4-FFF2-40B4-BE49-F238E27FC236}">
                <a16:creationId xmlns:a16="http://schemas.microsoft.com/office/drawing/2014/main" id="{AEF35341-CEDA-1741-9488-A6E046F74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4544" y="10587916"/>
            <a:ext cx="36984" cy="47550"/>
          </a:xfrm>
          <a:custGeom>
            <a:avLst/>
            <a:gdLst>
              <a:gd name="T0" fmla="*/ 691002038 w 31"/>
              <a:gd name="T1" fmla="*/ 1868595631 h 39"/>
              <a:gd name="T2" fmla="*/ 691002038 w 31"/>
              <a:gd name="T3" fmla="*/ 1868595631 h 39"/>
              <a:gd name="T4" fmla="*/ 0 w 31"/>
              <a:gd name="T5" fmla="*/ 1475199730 h 39"/>
              <a:gd name="T6" fmla="*/ 0 w 31"/>
              <a:gd name="T7" fmla="*/ 344271558 h 39"/>
              <a:gd name="T8" fmla="*/ 691002038 w 31"/>
              <a:gd name="T9" fmla="*/ 0 h 39"/>
              <a:gd name="T10" fmla="*/ 1382132414 w 31"/>
              <a:gd name="T11" fmla="*/ 344271558 h 39"/>
              <a:gd name="T12" fmla="*/ 1382132414 w 31"/>
              <a:gd name="T13" fmla="*/ 1475199730 h 39"/>
              <a:gd name="T14" fmla="*/ 691002038 w 31"/>
              <a:gd name="T15" fmla="*/ 1868595631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" h="39">
                <a:moveTo>
                  <a:pt x="15" y="38"/>
                </a:moveTo>
                <a:lnTo>
                  <a:pt x="15" y="38"/>
                </a:lnTo>
                <a:cubicBezTo>
                  <a:pt x="7" y="38"/>
                  <a:pt x="0" y="38"/>
                  <a:pt x="0" y="30"/>
                </a:cubicBezTo>
                <a:cubicBezTo>
                  <a:pt x="0" y="7"/>
                  <a:pt x="0" y="7"/>
                  <a:pt x="0" y="7"/>
                </a:cubicBezTo>
                <a:cubicBezTo>
                  <a:pt x="0" y="0"/>
                  <a:pt x="7" y="0"/>
                  <a:pt x="15" y="0"/>
                </a:cubicBezTo>
                <a:cubicBezTo>
                  <a:pt x="23" y="0"/>
                  <a:pt x="30" y="0"/>
                  <a:pt x="30" y="7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8"/>
                  <a:pt x="23" y="38"/>
                  <a:pt x="15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2ADDDC4-7531-1B49-A938-E9C7B13036A3}"/>
              </a:ext>
            </a:extLst>
          </p:cNvPr>
          <p:cNvGrpSpPr/>
          <p:nvPr/>
        </p:nvGrpSpPr>
        <p:grpSpPr>
          <a:xfrm>
            <a:off x="15460499" y="4631040"/>
            <a:ext cx="3857714" cy="1477328"/>
            <a:chOff x="5517310" y="11069053"/>
            <a:chExt cx="3857714" cy="1477328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DAA3240B-0EE6-FE40-9558-89C302C46F5E}"/>
                </a:ext>
              </a:extLst>
            </p:cNvPr>
            <p:cNvSpPr txBox="1"/>
            <p:nvPr/>
          </p:nvSpPr>
          <p:spPr>
            <a:xfrm>
              <a:off x="557346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225936-6C05-A847-AA93-0F431D69F7AA}"/>
                </a:ext>
              </a:extLst>
            </p:cNvPr>
            <p:cNvSpPr/>
            <p:nvPr/>
          </p:nvSpPr>
          <p:spPr>
            <a:xfrm>
              <a:off x="5517310" y="11715384"/>
              <a:ext cx="38577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95D83FE-94AC-3F43-A66E-965B9F1133EC}"/>
              </a:ext>
            </a:extLst>
          </p:cNvPr>
          <p:cNvGrpSpPr/>
          <p:nvPr/>
        </p:nvGrpSpPr>
        <p:grpSpPr>
          <a:xfrm>
            <a:off x="4962550" y="4604622"/>
            <a:ext cx="3988060" cy="1477328"/>
            <a:chOff x="4360554" y="11069053"/>
            <a:chExt cx="3988060" cy="1477328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93998483-5C34-E245-8D25-EA936F4DDF59}"/>
                </a:ext>
              </a:extLst>
            </p:cNvPr>
            <p:cNvSpPr txBox="1"/>
            <p:nvPr/>
          </p:nvSpPr>
          <p:spPr>
            <a:xfrm>
              <a:off x="596593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C981B7F-1C7F-AD44-B1D8-2CE9F42D11CA}"/>
                </a:ext>
              </a:extLst>
            </p:cNvPr>
            <p:cNvSpPr/>
            <p:nvPr/>
          </p:nvSpPr>
          <p:spPr>
            <a:xfrm>
              <a:off x="4360554" y="11715384"/>
              <a:ext cx="395460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0B7F940-9231-1448-8145-EC6293C02A01}"/>
              </a:ext>
            </a:extLst>
          </p:cNvPr>
          <p:cNvGrpSpPr/>
          <p:nvPr/>
        </p:nvGrpSpPr>
        <p:grpSpPr>
          <a:xfrm>
            <a:off x="15460499" y="10309946"/>
            <a:ext cx="3857714" cy="1477328"/>
            <a:chOff x="5517310" y="11069053"/>
            <a:chExt cx="3857714" cy="1477328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DE51EEA2-29D5-E746-8069-BF2122724F4A}"/>
                </a:ext>
              </a:extLst>
            </p:cNvPr>
            <p:cNvSpPr txBox="1"/>
            <p:nvPr/>
          </p:nvSpPr>
          <p:spPr>
            <a:xfrm>
              <a:off x="557346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B5ADEA7-B640-CB40-A908-046B7200EEBE}"/>
                </a:ext>
              </a:extLst>
            </p:cNvPr>
            <p:cNvSpPr/>
            <p:nvPr/>
          </p:nvSpPr>
          <p:spPr>
            <a:xfrm>
              <a:off x="5517310" y="11715384"/>
              <a:ext cx="38577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495C6E0-11B1-994C-BCA4-EFC2DB60C13C}"/>
              </a:ext>
            </a:extLst>
          </p:cNvPr>
          <p:cNvGrpSpPr/>
          <p:nvPr/>
        </p:nvGrpSpPr>
        <p:grpSpPr>
          <a:xfrm>
            <a:off x="4962550" y="10283528"/>
            <a:ext cx="3988060" cy="1477328"/>
            <a:chOff x="4360554" y="11069053"/>
            <a:chExt cx="3988060" cy="1477328"/>
          </a:xfrm>
        </p:grpSpPr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7B031A2F-6793-6941-9375-9BFE861961E7}"/>
                </a:ext>
              </a:extLst>
            </p:cNvPr>
            <p:cNvSpPr txBox="1"/>
            <p:nvPr/>
          </p:nvSpPr>
          <p:spPr>
            <a:xfrm>
              <a:off x="596593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73BF223-E0A3-2D42-A9AC-E1FE430CF449}"/>
                </a:ext>
              </a:extLst>
            </p:cNvPr>
            <p:cNvSpPr/>
            <p:nvPr/>
          </p:nvSpPr>
          <p:spPr>
            <a:xfrm>
              <a:off x="4360554" y="11715384"/>
              <a:ext cx="395460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FF2D401-580C-DD44-87F3-BCBC0982B4F8}"/>
              </a:ext>
            </a:extLst>
          </p:cNvPr>
          <p:cNvGrpSpPr/>
          <p:nvPr/>
        </p:nvGrpSpPr>
        <p:grpSpPr>
          <a:xfrm>
            <a:off x="19231290" y="9298408"/>
            <a:ext cx="3547646" cy="1477328"/>
            <a:chOff x="5517310" y="11069053"/>
            <a:chExt cx="3547646" cy="1477328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7489075C-F186-AF49-AA42-D168F9626E6A}"/>
                </a:ext>
              </a:extLst>
            </p:cNvPr>
            <p:cNvSpPr txBox="1"/>
            <p:nvPr/>
          </p:nvSpPr>
          <p:spPr>
            <a:xfrm>
              <a:off x="55173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2E4A400-25ED-724C-BA2E-9D94D01A0F89}"/>
                </a:ext>
              </a:extLst>
            </p:cNvPr>
            <p:cNvSpPr/>
            <p:nvPr/>
          </p:nvSpPr>
          <p:spPr>
            <a:xfrm>
              <a:off x="5517310" y="11715384"/>
              <a:ext cx="35476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2C33149-4E56-E748-8A86-320FF382F7A4}"/>
              </a:ext>
            </a:extLst>
          </p:cNvPr>
          <p:cNvGrpSpPr/>
          <p:nvPr/>
        </p:nvGrpSpPr>
        <p:grpSpPr>
          <a:xfrm>
            <a:off x="1133767" y="9298408"/>
            <a:ext cx="3571709" cy="1477328"/>
            <a:chOff x="5517310" y="11069053"/>
            <a:chExt cx="3571709" cy="1477328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446B4A4A-5D65-8E4A-AB90-36A02C97B6D7}"/>
                </a:ext>
              </a:extLst>
            </p:cNvPr>
            <p:cNvSpPr txBox="1"/>
            <p:nvPr/>
          </p:nvSpPr>
          <p:spPr>
            <a:xfrm>
              <a:off x="67063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B893F8F-E0CC-384A-896E-09A767AE680C}"/>
                </a:ext>
              </a:extLst>
            </p:cNvPr>
            <p:cNvSpPr/>
            <p:nvPr/>
          </p:nvSpPr>
          <p:spPr>
            <a:xfrm>
              <a:off x="5517310" y="11715384"/>
              <a:ext cx="35476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CA07BCFD-06D3-9E4B-ABD0-59CBBBF95FD2}"/>
              </a:ext>
            </a:extLst>
          </p:cNvPr>
          <p:cNvGrpSpPr/>
          <p:nvPr/>
        </p:nvGrpSpPr>
        <p:grpSpPr>
          <a:xfrm>
            <a:off x="2668308" y="639234"/>
            <a:ext cx="19041035" cy="2561450"/>
            <a:chOff x="2668308" y="861425"/>
            <a:chExt cx="19041035" cy="2561450"/>
          </a:xfrm>
        </p:grpSpPr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715C5673-4A29-4440-9D24-CE0AED051657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7E862E42-5B97-724A-803D-758E5ABC7B9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47CB4311-0AC6-2647-8803-DF577BE3A75A}"/>
              </a:ext>
            </a:extLst>
          </p:cNvPr>
          <p:cNvGrpSpPr/>
          <p:nvPr/>
        </p:nvGrpSpPr>
        <p:grpSpPr>
          <a:xfrm>
            <a:off x="1009859" y="4019855"/>
            <a:ext cx="22357932" cy="8328244"/>
            <a:chOff x="1009859" y="4019855"/>
            <a:chExt cx="22357932" cy="8328244"/>
          </a:xfrm>
        </p:grpSpPr>
        <p:sp>
          <p:nvSpPr>
            <p:cNvPr id="708" name="Freeform 419">
              <a:extLst>
                <a:ext uri="{FF2B5EF4-FFF2-40B4-BE49-F238E27FC236}">
                  <a16:creationId xmlns:a16="http://schemas.microsoft.com/office/drawing/2014/main" id="{DD6B7EAD-54B7-2549-AB49-6A5F9C5FD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6919" y="6596326"/>
              <a:ext cx="3205491" cy="1605264"/>
            </a:xfrm>
            <a:custGeom>
              <a:avLst/>
              <a:gdLst>
                <a:gd name="T0" fmla="*/ 0 w 2810"/>
                <a:gd name="T1" fmla="*/ 2147483646 h 1408"/>
                <a:gd name="T2" fmla="*/ 0 w 2810"/>
                <a:gd name="T3" fmla="*/ 2147483646 h 1408"/>
                <a:gd name="T4" fmla="*/ 2147483646 w 2810"/>
                <a:gd name="T5" fmla="*/ 0 h 1408"/>
                <a:gd name="T6" fmla="*/ 2147483646 w 2810"/>
                <a:gd name="T7" fmla="*/ 2147483646 h 14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10" h="1408">
                  <a:moveTo>
                    <a:pt x="0" y="1407"/>
                  </a:moveTo>
                  <a:lnTo>
                    <a:pt x="0" y="1407"/>
                  </a:lnTo>
                  <a:cubicBezTo>
                    <a:pt x="0" y="634"/>
                    <a:pt x="628" y="0"/>
                    <a:pt x="1401" y="0"/>
                  </a:cubicBezTo>
                  <a:cubicBezTo>
                    <a:pt x="2181" y="0"/>
                    <a:pt x="2809" y="634"/>
                    <a:pt x="2809" y="1407"/>
                  </a:cubicBezTo>
                </a:path>
              </a:pathLst>
            </a:custGeom>
            <a:noFill/>
            <a:ln w="5080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9" name="Freeform 420">
              <a:extLst>
                <a:ext uri="{FF2B5EF4-FFF2-40B4-BE49-F238E27FC236}">
                  <a16:creationId xmlns:a16="http://schemas.microsoft.com/office/drawing/2014/main" id="{2ECAD284-E26F-FC41-BEF4-438C78FC9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2410" y="8201590"/>
              <a:ext cx="3215559" cy="1610295"/>
            </a:xfrm>
            <a:custGeom>
              <a:avLst/>
              <a:gdLst>
                <a:gd name="T0" fmla="*/ 2147483646 w 2816"/>
                <a:gd name="T1" fmla="*/ 0 h 1409"/>
                <a:gd name="T2" fmla="*/ 2147483646 w 2816"/>
                <a:gd name="T3" fmla="*/ 0 h 1409"/>
                <a:gd name="T4" fmla="*/ 2147483646 w 2816"/>
                <a:gd name="T5" fmla="*/ 2147483646 h 1409"/>
                <a:gd name="T6" fmla="*/ 0 w 2816"/>
                <a:gd name="T7" fmla="*/ 0 h 14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16" h="1409">
                  <a:moveTo>
                    <a:pt x="2815" y="0"/>
                  </a:moveTo>
                  <a:lnTo>
                    <a:pt x="2815" y="0"/>
                  </a:lnTo>
                  <a:cubicBezTo>
                    <a:pt x="2815" y="781"/>
                    <a:pt x="2179" y="1408"/>
                    <a:pt x="1408" y="1408"/>
                  </a:cubicBezTo>
                  <a:cubicBezTo>
                    <a:pt x="627" y="1408"/>
                    <a:pt x="0" y="781"/>
                    <a:pt x="0" y="0"/>
                  </a:cubicBezTo>
                </a:path>
              </a:pathLst>
            </a:custGeom>
            <a:noFill/>
            <a:ln w="5080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0" name="Freeform 421">
              <a:extLst>
                <a:ext uri="{FF2B5EF4-FFF2-40B4-BE49-F238E27FC236}">
                  <a16:creationId xmlns:a16="http://schemas.microsoft.com/office/drawing/2014/main" id="{408C6EE8-E797-134D-BE35-24A5FE498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7969" y="6203817"/>
              <a:ext cx="4010638" cy="4005608"/>
            </a:xfrm>
            <a:custGeom>
              <a:avLst/>
              <a:gdLst>
                <a:gd name="T0" fmla="*/ 0 w 3513"/>
                <a:gd name="T1" fmla="*/ 2147483646 h 3512"/>
                <a:gd name="T2" fmla="*/ 0 w 3513"/>
                <a:gd name="T3" fmla="*/ 2147483646 h 3512"/>
                <a:gd name="T4" fmla="*/ 2147483646 w 3513"/>
                <a:gd name="T5" fmla="*/ 0 h 3512"/>
                <a:gd name="T6" fmla="*/ 2147483646 w 3513"/>
                <a:gd name="T7" fmla="*/ 2147483646 h 3512"/>
                <a:gd name="T8" fmla="*/ 2147483646 w 3513"/>
                <a:gd name="T9" fmla="*/ 2147483646 h 35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3" h="3512">
                  <a:moveTo>
                    <a:pt x="0" y="1751"/>
                  </a:moveTo>
                  <a:lnTo>
                    <a:pt x="0" y="1751"/>
                  </a:lnTo>
                  <a:cubicBezTo>
                    <a:pt x="0" y="787"/>
                    <a:pt x="780" y="0"/>
                    <a:pt x="1752" y="0"/>
                  </a:cubicBezTo>
                  <a:cubicBezTo>
                    <a:pt x="2724" y="0"/>
                    <a:pt x="3512" y="787"/>
                    <a:pt x="3512" y="1751"/>
                  </a:cubicBezTo>
                  <a:cubicBezTo>
                    <a:pt x="3512" y="2723"/>
                    <a:pt x="2724" y="3511"/>
                    <a:pt x="1752" y="3511"/>
                  </a:cubicBezTo>
                </a:path>
              </a:pathLst>
            </a:custGeom>
            <a:noFill/>
            <a:ln w="5080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1" name="Freeform 422">
              <a:extLst>
                <a:ext uri="{FF2B5EF4-FFF2-40B4-BE49-F238E27FC236}">
                  <a16:creationId xmlns:a16="http://schemas.microsoft.com/office/drawing/2014/main" id="{694E5D19-759E-5649-9D31-CE0CDF8B6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312" y="6178657"/>
              <a:ext cx="4010638" cy="4005608"/>
            </a:xfrm>
            <a:custGeom>
              <a:avLst/>
              <a:gdLst>
                <a:gd name="T0" fmla="*/ 2147483646 w 3513"/>
                <a:gd name="T1" fmla="*/ 2147483646 h 3512"/>
                <a:gd name="T2" fmla="*/ 2147483646 w 3513"/>
                <a:gd name="T3" fmla="*/ 2147483646 h 3512"/>
                <a:gd name="T4" fmla="*/ 2147483646 w 3513"/>
                <a:gd name="T5" fmla="*/ 2147483646 h 3512"/>
                <a:gd name="T6" fmla="*/ 0 w 3513"/>
                <a:gd name="T7" fmla="*/ 2147483646 h 3512"/>
                <a:gd name="T8" fmla="*/ 2147483646 w 3513"/>
                <a:gd name="T9" fmla="*/ 0 h 35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3" h="3512">
                  <a:moveTo>
                    <a:pt x="3512" y="1751"/>
                  </a:moveTo>
                  <a:lnTo>
                    <a:pt x="3512" y="1751"/>
                  </a:lnTo>
                  <a:cubicBezTo>
                    <a:pt x="3512" y="2723"/>
                    <a:pt x="2724" y="3511"/>
                    <a:pt x="1752" y="3511"/>
                  </a:cubicBezTo>
                  <a:cubicBezTo>
                    <a:pt x="780" y="3511"/>
                    <a:pt x="0" y="2723"/>
                    <a:pt x="0" y="1751"/>
                  </a:cubicBezTo>
                  <a:cubicBezTo>
                    <a:pt x="0" y="787"/>
                    <a:pt x="780" y="0"/>
                    <a:pt x="1752" y="0"/>
                  </a:cubicBezTo>
                </a:path>
              </a:pathLst>
            </a:custGeom>
            <a:noFill/>
            <a:ln w="5080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2" name="Freeform 423">
              <a:extLst>
                <a:ext uri="{FF2B5EF4-FFF2-40B4-BE49-F238E27FC236}">
                  <a16:creationId xmlns:a16="http://schemas.microsoft.com/office/drawing/2014/main" id="{20AFDD8B-7119-DE49-9509-79527E4DD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3888" y="10209425"/>
              <a:ext cx="9213903" cy="2138674"/>
            </a:xfrm>
            <a:custGeom>
              <a:avLst/>
              <a:gdLst>
                <a:gd name="T0" fmla="*/ 2147483646 w 8074"/>
                <a:gd name="T1" fmla="*/ 0 h 1876"/>
                <a:gd name="T2" fmla="*/ 2147483646 w 8074"/>
                <a:gd name="T3" fmla="*/ 0 h 1876"/>
                <a:gd name="T4" fmla="*/ 326608010 w 8074"/>
                <a:gd name="T5" fmla="*/ 2147483646 h 1876"/>
                <a:gd name="T6" fmla="*/ 2147483646 w 8074"/>
                <a:gd name="T7" fmla="*/ 2147483646 h 1876"/>
                <a:gd name="T8" fmla="*/ 2147483646 w 8074"/>
                <a:gd name="T9" fmla="*/ 2147483646 h 1876"/>
                <a:gd name="T10" fmla="*/ 2147483646 w 8074"/>
                <a:gd name="T11" fmla="*/ 2147483646 h 1876"/>
                <a:gd name="T12" fmla="*/ 2147483646 w 8074"/>
                <a:gd name="T13" fmla="*/ 2147483646 h 18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74" h="1876">
                  <a:moveTo>
                    <a:pt x="941" y="0"/>
                  </a:moveTo>
                  <a:lnTo>
                    <a:pt x="941" y="0"/>
                  </a:lnTo>
                  <a:cubicBezTo>
                    <a:pt x="421" y="0"/>
                    <a:pt x="0" y="429"/>
                    <a:pt x="7" y="949"/>
                  </a:cubicBezTo>
                  <a:cubicBezTo>
                    <a:pt x="15" y="1454"/>
                    <a:pt x="428" y="1859"/>
                    <a:pt x="926" y="1867"/>
                  </a:cubicBezTo>
                  <a:cubicBezTo>
                    <a:pt x="1293" y="1875"/>
                    <a:pt x="1607" y="1676"/>
                    <a:pt x="1767" y="1378"/>
                  </a:cubicBezTo>
                  <a:cubicBezTo>
                    <a:pt x="1913" y="1102"/>
                    <a:pt x="2203" y="934"/>
                    <a:pt x="2510" y="934"/>
                  </a:cubicBezTo>
                  <a:cubicBezTo>
                    <a:pt x="8073" y="934"/>
                    <a:pt x="8073" y="934"/>
                    <a:pt x="8073" y="934"/>
                  </a:cubicBezTo>
                </a:path>
              </a:pathLst>
            </a:custGeom>
            <a:noFill/>
            <a:ln w="5080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3" name="Freeform 424">
              <a:extLst>
                <a:ext uri="{FF2B5EF4-FFF2-40B4-BE49-F238E27FC236}">
                  <a16:creationId xmlns:a16="http://schemas.microsoft.com/office/drawing/2014/main" id="{F4D2CDDE-50A7-E24E-91B8-B3FD629FB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859" y="4019855"/>
              <a:ext cx="4866107" cy="2138674"/>
            </a:xfrm>
            <a:custGeom>
              <a:avLst/>
              <a:gdLst>
                <a:gd name="T0" fmla="*/ 2147483646 w 4263"/>
                <a:gd name="T1" fmla="*/ 2147483646 h 1876"/>
                <a:gd name="T2" fmla="*/ 2147483646 w 4263"/>
                <a:gd name="T3" fmla="*/ 2147483646 h 1876"/>
                <a:gd name="T4" fmla="*/ 2147483646 w 4263"/>
                <a:gd name="T5" fmla="*/ 2147483646 h 1876"/>
                <a:gd name="T6" fmla="*/ 2147483646 w 4263"/>
                <a:gd name="T7" fmla="*/ 0 h 1876"/>
                <a:gd name="T8" fmla="*/ 2147483646 w 4263"/>
                <a:gd name="T9" fmla="*/ 2147483646 h 1876"/>
                <a:gd name="T10" fmla="*/ 2147483646 w 4263"/>
                <a:gd name="T11" fmla="*/ 2147483646 h 1876"/>
                <a:gd name="T12" fmla="*/ 0 w 4263"/>
                <a:gd name="T13" fmla="*/ 2147483646 h 18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63" h="1876">
                  <a:moveTo>
                    <a:pt x="3321" y="1875"/>
                  </a:moveTo>
                  <a:lnTo>
                    <a:pt x="3321" y="1875"/>
                  </a:lnTo>
                  <a:cubicBezTo>
                    <a:pt x="3842" y="1875"/>
                    <a:pt x="4262" y="1446"/>
                    <a:pt x="4255" y="926"/>
                  </a:cubicBezTo>
                  <a:cubicBezTo>
                    <a:pt x="4247" y="421"/>
                    <a:pt x="3842" y="8"/>
                    <a:pt x="3336" y="0"/>
                  </a:cubicBezTo>
                  <a:cubicBezTo>
                    <a:pt x="2977" y="0"/>
                    <a:pt x="2655" y="199"/>
                    <a:pt x="2502" y="497"/>
                  </a:cubicBezTo>
                  <a:cubicBezTo>
                    <a:pt x="2349" y="765"/>
                    <a:pt x="2066" y="941"/>
                    <a:pt x="1752" y="941"/>
                  </a:cubicBezTo>
                  <a:cubicBezTo>
                    <a:pt x="0" y="941"/>
                    <a:pt x="0" y="941"/>
                    <a:pt x="0" y="941"/>
                  </a:cubicBezTo>
                </a:path>
              </a:pathLst>
            </a:custGeom>
            <a:noFill/>
            <a:ln w="5080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955" name="Grupo 954">
            <a:extLst>
              <a:ext uri="{FF2B5EF4-FFF2-40B4-BE49-F238E27FC236}">
                <a16:creationId xmlns:a16="http://schemas.microsoft.com/office/drawing/2014/main" id="{745D56C3-78ED-9E4B-B90C-FA5EB04A26C2}"/>
              </a:ext>
            </a:extLst>
          </p:cNvPr>
          <p:cNvGrpSpPr/>
          <p:nvPr/>
        </p:nvGrpSpPr>
        <p:grpSpPr>
          <a:xfrm>
            <a:off x="1026072" y="4034951"/>
            <a:ext cx="22357932" cy="8328244"/>
            <a:chOff x="1009859" y="4019855"/>
            <a:chExt cx="22357932" cy="8328244"/>
          </a:xfrm>
        </p:grpSpPr>
        <p:sp>
          <p:nvSpPr>
            <p:cNvPr id="956" name="Freeform 419">
              <a:extLst>
                <a:ext uri="{FF2B5EF4-FFF2-40B4-BE49-F238E27FC236}">
                  <a16:creationId xmlns:a16="http://schemas.microsoft.com/office/drawing/2014/main" id="{697C6B51-2671-4F44-A809-432EEC84D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6919" y="6596326"/>
              <a:ext cx="3205491" cy="1605264"/>
            </a:xfrm>
            <a:custGeom>
              <a:avLst/>
              <a:gdLst>
                <a:gd name="T0" fmla="*/ 0 w 2810"/>
                <a:gd name="T1" fmla="*/ 2147483646 h 1408"/>
                <a:gd name="T2" fmla="*/ 0 w 2810"/>
                <a:gd name="T3" fmla="*/ 2147483646 h 1408"/>
                <a:gd name="T4" fmla="*/ 2147483646 w 2810"/>
                <a:gd name="T5" fmla="*/ 0 h 1408"/>
                <a:gd name="T6" fmla="*/ 2147483646 w 2810"/>
                <a:gd name="T7" fmla="*/ 2147483646 h 14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10" h="1408">
                  <a:moveTo>
                    <a:pt x="0" y="1407"/>
                  </a:moveTo>
                  <a:lnTo>
                    <a:pt x="0" y="1407"/>
                  </a:lnTo>
                  <a:cubicBezTo>
                    <a:pt x="0" y="634"/>
                    <a:pt x="628" y="0"/>
                    <a:pt x="1401" y="0"/>
                  </a:cubicBezTo>
                  <a:cubicBezTo>
                    <a:pt x="2181" y="0"/>
                    <a:pt x="2809" y="634"/>
                    <a:pt x="2809" y="1407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7" name="Freeform 420">
              <a:extLst>
                <a:ext uri="{FF2B5EF4-FFF2-40B4-BE49-F238E27FC236}">
                  <a16:creationId xmlns:a16="http://schemas.microsoft.com/office/drawing/2014/main" id="{D841066F-1934-A04E-B355-D898FA270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2410" y="8201590"/>
              <a:ext cx="3215559" cy="1610295"/>
            </a:xfrm>
            <a:custGeom>
              <a:avLst/>
              <a:gdLst>
                <a:gd name="T0" fmla="*/ 2147483646 w 2816"/>
                <a:gd name="T1" fmla="*/ 0 h 1409"/>
                <a:gd name="T2" fmla="*/ 2147483646 w 2816"/>
                <a:gd name="T3" fmla="*/ 0 h 1409"/>
                <a:gd name="T4" fmla="*/ 2147483646 w 2816"/>
                <a:gd name="T5" fmla="*/ 2147483646 h 1409"/>
                <a:gd name="T6" fmla="*/ 0 w 2816"/>
                <a:gd name="T7" fmla="*/ 0 h 14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16" h="1409">
                  <a:moveTo>
                    <a:pt x="2815" y="0"/>
                  </a:moveTo>
                  <a:lnTo>
                    <a:pt x="2815" y="0"/>
                  </a:lnTo>
                  <a:cubicBezTo>
                    <a:pt x="2815" y="781"/>
                    <a:pt x="2179" y="1408"/>
                    <a:pt x="1408" y="1408"/>
                  </a:cubicBezTo>
                  <a:cubicBezTo>
                    <a:pt x="627" y="1408"/>
                    <a:pt x="0" y="781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8" name="Freeform 421">
              <a:extLst>
                <a:ext uri="{FF2B5EF4-FFF2-40B4-BE49-F238E27FC236}">
                  <a16:creationId xmlns:a16="http://schemas.microsoft.com/office/drawing/2014/main" id="{C1593B39-25BD-C64F-AC81-A9460A850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7969" y="6203817"/>
              <a:ext cx="4010638" cy="4005608"/>
            </a:xfrm>
            <a:custGeom>
              <a:avLst/>
              <a:gdLst>
                <a:gd name="T0" fmla="*/ 0 w 3513"/>
                <a:gd name="T1" fmla="*/ 2147483646 h 3512"/>
                <a:gd name="T2" fmla="*/ 0 w 3513"/>
                <a:gd name="T3" fmla="*/ 2147483646 h 3512"/>
                <a:gd name="T4" fmla="*/ 2147483646 w 3513"/>
                <a:gd name="T5" fmla="*/ 0 h 3512"/>
                <a:gd name="T6" fmla="*/ 2147483646 w 3513"/>
                <a:gd name="T7" fmla="*/ 2147483646 h 3512"/>
                <a:gd name="T8" fmla="*/ 2147483646 w 3513"/>
                <a:gd name="T9" fmla="*/ 2147483646 h 35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3" h="3512">
                  <a:moveTo>
                    <a:pt x="0" y="1751"/>
                  </a:moveTo>
                  <a:lnTo>
                    <a:pt x="0" y="1751"/>
                  </a:lnTo>
                  <a:cubicBezTo>
                    <a:pt x="0" y="787"/>
                    <a:pt x="780" y="0"/>
                    <a:pt x="1752" y="0"/>
                  </a:cubicBezTo>
                  <a:cubicBezTo>
                    <a:pt x="2724" y="0"/>
                    <a:pt x="3512" y="787"/>
                    <a:pt x="3512" y="1751"/>
                  </a:cubicBezTo>
                  <a:cubicBezTo>
                    <a:pt x="3512" y="2723"/>
                    <a:pt x="2724" y="3511"/>
                    <a:pt x="1752" y="3511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9" name="Freeform 422">
              <a:extLst>
                <a:ext uri="{FF2B5EF4-FFF2-40B4-BE49-F238E27FC236}">
                  <a16:creationId xmlns:a16="http://schemas.microsoft.com/office/drawing/2014/main" id="{457D8931-52A9-3E46-B416-7B5F81AF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312" y="6178657"/>
              <a:ext cx="4010638" cy="4005608"/>
            </a:xfrm>
            <a:custGeom>
              <a:avLst/>
              <a:gdLst>
                <a:gd name="T0" fmla="*/ 2147483646 w 3513"/>
                <a:gd name="T1" fmla="*/ 2147483646 h 3512"/>
                <a:gd name="T2" fmla="*/ 2147483646 w 3513"/>
                <a:gd name="T3" fmla="*/ 2147483646 h 3512"/>
                <a:gd name="T4" fmla="*/ 2147483646 w 3513"/>
                <a:gd name="T5" fmla="*/ 2147483646 h 3512"/>
                <a:gd name="T6" fmla="*/ 0 w 3513"/>
                <a:gd name="T7" fmla="*/ 2147483646 h 3512"/>
                <a:gd name="T8" fmla="*/ 2147483646 w 3513"/>
                <a:gd name="T9" fmla="*/ 0 h 35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13" h="3512">
                  <a:moveTo>
                    <a:pt x="3512" y="1751"/>
                  </a:moveTo>
                  <a:lnTo>
                    <a:pt x="3512" y="1751"/>
                  </a:lnTo>
                  <a:cubicBezTo>
                    <a:pt x="3512" y="2723"/>
                    <a:pt x="2724" y="3511"/>
                    <a:pt x="1752" y="3511"/>
                  </a:cubicBezTo>
                  <a:cubicBezTo>
                    <a:pt x="780" y="3511"/>
                    <a:pt x="0" y="2723"/>
                    <a:pt x="0" y="1751"/>
                  </a:cubicBezTo>
                  <a:cubicBezTo>
                    <a:pt x="0" y="787"/>
                    <a:pt x="780" y="0"/>
                    <a:pt x="1752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0" name="Freeform 423">
              <a:extLst>
                <a:ext uri="{FF2B5EF4-FFF2-40B4-BE49-F238E27FC236}">
                  <a16:creationId xmlns:a16="http://schemas.microsoft.com/office/drawing/2014/main" id="{F19EDA09-E1C2-C741-8C6D-02B96DC13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3888" y="10209425"/>
              <a:ext cx="9213903" cy="2138674"/>
            </a:xfrm>
            <a:custGeom>
              <a:avLst/>
              <a:gdLst>
                <a:gd name="T0" fmla="*/ 2147483646 w 8074"/>
                <a:gd name="T1" fmla="*/ 0 h 1876"/>
                <a:gd name="T2" fmla="*/ 2147483646 w 8074"/>
                <a:gd name="T3" fmla="*/ 0 h 1876"/>
                <a:gd name="T4" fmla="*/ 326608010 w 8074"/>
                <a:gd name="T5" fmla="*/ 2147483646 h 1876"/>
                <a:gd name="T6" fmla="*/ 2147483646 w 8074"/>
                <a:gd name="T7" fmla="*/ 2147483646 h 1876"/>
                <a:gd name="T8" fmla="*/ 2147483646 w 8074"/>
                <a:gd name="T9" fmla="*/ 2147483646 h 1876"/>
                <a:gd name="T10" fmla="*/ 2147483646 w 8074"/>
                <a:gd name="T11" fmla="*/ 2147483646 h 1876"/>
                <a:gd name="T12" fmla="*/ 2147483646 w 8074"/>
                <a:gd name="T13" fmla="*/ 2147483646 h 18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74" h="1876">
                  <a:moveTo>
                    <a:pt x="941" y="0"/>
                  </a:moveTo>
                  <a:lnTo>
                    <a:pt x="941" y="0"/>
                  </a:lnTo>
                  <a:cubicBezTo>
                    <a:pt x="421" y="0"/>
                    <a:pt x="0" y="429"/>
                    <a:pt x="7" y="949"/>
                  </a:cubicBezTo>
                  <a:cubicBezTo>
                    <a:pt x="15" y="1454"/>
                    <a:pt x="428" y="1859"/>
                    <a:pt x="926" y="1867"/>
                  </a:cubicBezTo>
                  <a:cubicBezTo>
                    <a:pt x="1293" y="1875"/>
                    <a:pt x="1607" y="1676"/>
                    <a:pt x="1767" y="1378"/>
                  </a:cubicBezTo>
                  <a:cubicBezTo>
                    <a:pt x="1913" y="1102"/>
                    <a:pt x="2203" y="934"/>
                    <a:pt x="2510" y="934"/>
                  </a:cubicBezTo>
                  <a:cubicBezTo>
                    <a:pt x="8073" y="934"/>
                    <a:pt x="8073" y="934"/>
                    <a:pt x="8073" y="934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61" name="Freeform 424">
              <a:extLst>
                <a:ext uri="{FF2B5EF4-FFF2-40B4-BE49-F238E27FC236}">
                  <a16:creationId xmlns:a16="http://schemas.microsoft.com/office/drawing/2014/main" id="{11CC7919-9403-C843-B5A0-67F158592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859" y="4019855"/>
              <a:ext cx="4866107" cy="2138674"/>
            </a:xfrm>
            <a:custGeom>
              <a:avLst/>
              <a:gdLst>
                <a:gd name="T0" fmla="*/ 2147483646 w 4263"/>
                <a:gd name="T1" fmla="*/ 2147483646 h 1876"/>
                <a:gd name="T2" fmla="*/ 2147483646 w 4263"/>
                <a:gd name="T3" fmla="*/ 2147483646 h 1876"/>
                <a:gd name="T4" fmla="*/ 2147483646 w 4263"/>
                <a:gd name="T5" fmla="*/ 2147483646 h 1876"/>
                <a:gd name="T6" fmla="*/ 2147483646 w 4263"/>
                <a:gd name="T7" fmla="*/ 0 h 1876"/>
                <a:gd name="T8" fmla="*/ 2147483646 w 4263"/>
                <a:gd name="T9" fmla="*/ 2147483646 h 1876"/>
                <a:gd name="T10" fmla="*/ 2147483646 w 4263"/>
                <a:gd name="T11" fmla="*/ 2147483646 h 1876"/>
                <a:gd name="T12" fmla="*/ 0 w 4263"/>
                <a:gd name="T13" fmla="*/ 2147483646 h 18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63" h="1876">
                  <a:moveTo>
                    <a:pt x="3321" y="1875"/>
                  </a:moveTo>
                  <a:lnTo>
                    <a:pt x="3321" y="1875"/>
                  </a:lnTo>
                  <a:cubicBezTo>
                    <a:pt x="3842" y="1875"/>
                    <a:pt x="4262" y="1446"/>
                    <a:pt x="4255" y="926"/>
                  </a:cubicBezTo>
                  <a:cubicBezTo>
                    <a:pt x="4247" y="421"/>
                    <a:pt x="3842" y="8"/>
                    <a:pt x="3336" y="0"/>
                  </a:cubicBezTo>
                  <a:cubicBezTo>
                    <a:pt x="2977" y="0"/>
                    <a:pt x="2655" y="199"/>
                    <a:pt x="2502" y="497"/>
                  </a:cubicBezTo>
                  <a:cubicBezTo>
                    <a:pt x="2349" y="765"/>
                    <a:pt x="2066" y="941"/>
                    <a:pt x="1752" y="941"/>
                  </a:cubicBezTo>
                  <a:cubicBezTo>
                    <a:pt x="0" y="941"/>
                    <a:pt x="0" y="941"/>
                    <a:pt x="0" y="941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904" name="Freeform 615">
            <a:extLst>
              <a:ext uri="{FF2B5EF4-FFF2-40B4-BE49-F238E27FC236}">
                <a16:creationId xmlns:a16="http://schemas.microsoft.com/office/drawing/2014/main" id="{23127950-E6F6-CD47-B882-F9B8CCF5E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448" y="4804873"/>
            <a:ext cx="1091979" cy="709538"/>
          </a:xfrm>
          <a:custGeom>
            <a:avLst/>
            <a:gdLst>
              <a:gd name="T0" fmla="*/ 2147483646 w 957"/>
              <a:gd name="T1" fmla="*/ 2147483646 h 621"/>
              <a:gd name="T2" fmla="*/ 2147483646 w 957"/>
              <a:gd name="T3" fmla="*/ 2147483646 h 621"/>
              <a:gd name="T4" fmla="*/ 1772458688 w 957"/>
              <a:gd name="T5" fmla="*/ 2147483646 h 621"/>
              <a:gd name="T6" fmla="*/ 0 w 957"/>
              <a:gd name="T7" fmla="*/ 2147483646 h 621"/>
              <a:gd name="T8" fmla="*/ 0 w 957"/>
              <a:gd name="T9" fmla="*/ 2147483646 h 621"/>
              <a:gd name="T10" fmla="*/ 1772458688 w 957"/>
              <a:gd name="T11" fmla="*/ 0 h 621"/>
              <a:gd name="T12" fmla="*/ 2147483646 w 957"/>
              <a:gd name="T13" fmla="*/ 0 h 621"/>
              <a:gd name="T14" fmla="*/ 2147483646 w 957"/>
              <a:gd name="T15" fmla="*/ 0 h 621"/>
              <a:gd name="T16" fmla="*/ 2147483646 w 957"/>
              <a:gd name="T17" fmla="*/ 1826320915 h 621"/>
              <a:gd name="T18" fmla="*/ 2147483646 w 957"/>
              <a:gd name="T19" fmla="*/ 2147483646 h 621"/>
              <a:gd name="T20" fmla="*/ 2147483646 w 957"/>
              <a:gd name="T21" fmla="*/ 2147483646 h 621"/>
              <a:gd name="T22" fmla="*/ 2145505712 w 957"/>
              <a:gd name="T23" fmla="*/ 2147483646 h 621"/>
              <a:gd name="T24" fmla="*/ 2145505712 w 957"/>
              <a:gd name="T25" fmla="*/ 2147483646 h 621"/>
              <a:gd name="T26" fmla="*/ 2147483646 w 957"/>
              <a:gd name="T27" fmla="*/ 2147483646 h 621"/>
              <a:gd name="T28" fmla="*/ 2147483646 w 957"/>
              <a:gd name="T29" fmla="*/ 2147483646 h 621"/>
              <a:gd name="T30" fmla="*/ 2147483646 w 957"/>
              <a:gd name="T31" fmla="*/ 2147483646 h 621"/>
              <a:gd name="T32" fmla="*/ 2145505712 w 957"/>
              <a:gd name="T33" fmla="*/ 2147483646 h 621"/>
              <a:gd name="T34" fmla="*/ 2145505712 w 957"/>
              <a:gd name="T35" fmla="*/ 2147483646 h 62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57" h="621">
                <a:moveTo>
                  <a:pt x="918" y="620"/>
                </a:moveTo>
                <a:lnTo>
                  <a:pt x="918" y="620"/>
                </a:lnTo>
                <a:cubicBezTo>
                  <a:pt x="38" y="620"/>
                  <a:pt x="38" y="620"/>
                  <a:pt x="38" y="620"/>
                </a:cubicBezTo>
                <a:cubicBezTo>
                  <a:pt x="15" y="620"/>
                  <a:pt x="0" y="597"/>
                  <a:pt x="0" y="5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15" y="0"/>
                  <a:pt x="38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941" y="0"/>
                  <a:pt x="956" y="23"/>
                  <a:pt x="956" y="39"/>
                </a:cubicBezTo>
                <a:cubicBezTo>
                  <a:pt x="956" y="582"/>
                  <a:pt x="956" y="582"/>
                  <a:pt x="956" y="582"/>
                </a:cubicBezTo>
                <a:cubicBezTo>
                  <a:pt x="956" y="597"/>
                  <a:pt x="941" y="620"/>
                  <a:pt x="918" y="620"/>
                </a:cubicBezTo>
                <a:close/>
                <a:moveTo>
                  <a:pt x="46" y="574"/>
                </a:moveTo>
                <a:lnTo>
                  <a:pt x="46" y="574"/>
                </a:lnTo>
                <a:cubicBezTo>
                  <a:pt x="910" y="574"/>
                  <a:pt x="910" y="574"/>
                  <a:pt x="910" y="574"/>
                </a:cubicBezTo>
                <a:cubicBezTo>
                  <a:pt x="910" y="46"/>
                  <a:pt x="910" y="46"/>
                  <a:pt x="910" y="46"/>
                </a:cubicBezTo>
                <a:cubicBezTo>
                  <a:pt x="474" y="46"/>
                  <a:pt x="474" y="46"/>
                  <a:pt x="474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5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5" name="Freeform 616">
            <a:extLst>
              <a:ext uri="{FF2B5EF4-FFF2-40B4-BE49-F238E27FC236}">
                <a16:creationId xmlns:a16="http://schemas.microsoft.com/office/drawing/2014/main" id="{86161200-F9F6-8943-9592-4453A7C90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2250" y="4648878"/>
            <a:ext cx="533410" cy="211351"/>
          </a:xfrm>
          <a:custGeom>
            <a:avLst/>
            <a:gdLst>
              <a:gd name="T0" fmla="*/ 1115598529 w 468"/>
              <a:gd name="T1" fmla="*/ 2147483646 h 184"/>
              <a:gd name="T2" fmla="*/ 1115598529 w 468"/>
              <a:gd name="T3" fmla="*/ 2147483646 h 184"/>
              <a:gd name="T4" fmla="*/ 0 w 468"/>
              <a:gd name="T5" fmla="*/ 2147483646 h 184"/>
              <a:gd name="T6" fmla="*/ 0 w 468"/>
              <a:gd name="T7" fmla="*/ 2147483646 h 184"/>
              <a:gd name="T8" fmla="*/ 2147483646 w 468"/>
              <a:gd name="T9" fmla="*/ 2147483646 h 184"/>
              <a:gd name="T10" fmla="*/ 2147483646 w 468"/>
              <a:gd name="T11" fmla="*/ 0 h 184"/>
              <a:gd name="T12" fmla="*/ 2147483646 w 468"/>
              <a:gd name="T13" fmla="*/ 2147483646 h 184"/>
              <a:gd name="T14" fmla="*/ 2147483646 w 468"/>
              <a:gd name="T15" fmla="*/ 2147483646 h 184"/>
              <a:gd name="T16" fmla="*/ 2147483646 w 468"/>
              <a:gd name="T17" fmla="*/ 2147483646 h 184"/>
              <a:gd name="T18" fmla="*/ 2147483646 w 468"/>
              <a:gd name="T19" fmla="*/ 2147483646 h 184"/>
              <a:gd name="T20" fmla="*/ 1115598529 w 468"/>
              <a:gd name="T21" fmla="*/ 2147483646 h 184"/>
              <a:gd name="T22" fmla="*/ 2147483646 w 468"/>
              <a:gd name="T23" fmla="*/ 2147483646 h 184"/>
              <a:gd name="T24" fmla="*/ 2147483646 w 468"/>
              <a:gd name="T25" fmla="*/ 2147483646 h 184"/>
              <a:gd name="T26" fmla="*/ 2147483646 w 468"/>
              <a:gd name="T27" fmla="*/ 2147483646 h 184"/>
              <a:gd name="T28" fmla="*/ 2147483646 w 468"/>
              <a:gd name="T29" fmla="*/ 2147483646 h 184"/>
              <a:gd name="T30" fmla="*/ 2147483646 w 468"/>
              <a:gd name="T31" fmla="*/ 2147483646 h 184"/>
              <a:gd name="T32" fmla="*/ 2147483646 w 468"/>
              <a:gd name="T33" fmla="*/ 2147483646 h 184"/>
              <a:gd name="T34" fmla="*/ 2147483646 w 468"/>
              <a:gd name="T35" fmla="*/ 2147483646 h 18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68" h="184">
                <a:moveTo>
                  <a:pt x="24" y="183"/>
                </a:moveTo>
                <a:lnTo>
                  <a:pt x="24" y="183"/>
                </a:lnTo>
                <a:cubicBezTo>
                  <a:pt x="16" y="183"/>
                  <a:pt x="8" y="183"/>
                  <a:pt x="0" y="176"/>
                </a:cubicBezTo>
                <a:cubicBezTo>
                  <a:pt x="0" y="168"/>
                  <a:pt x="0" y="160"/>
                  <a:pt x="0" y="153"/>
                </a:cubicBezTo>
                <a:cubicBezTo>
                  <a:pt x="16" y="107"/>
                  <a:pt x="47" y="69"/>
                  <a:pt x="92" y="46"/>
                </a:cubicBezTo>
                <a:cubicBezTo>
                  <a:pt x="131" y="15"/>
                  <a:pt x="184" y="0"/>
                  <a:pt x="230" y="0"/>
                </a:cubicBezTo>
                <a:cubicBezTo>
                  <a:pt x="284" y="0"/>
                  <a:pt x="337" y="15"/>
                  <a:pt x="376" y="46"/>
                </a:cubicBezTo>
                <a:cubicBezTo>
                  <a:pt x="414" y="69"/>
                  <a:pt x="444" y="107"/>
                  <a:pt x="467" y="153"/>
                </a:cubicBezTo>
                <a:cubicBezTo>
                  <a:pt x="467" y="160"/>
                  <a:pt x="467" y="168"/>
                  <a:pt x="467" y="176"/>
                </a:cubicBezTo>
                <a:cubicBezTo>
                  <a:pt x="460" y="183"/>
                  <a:pt x="452" y="183"/>
                  <a:pt x="444" y="183"/>
                </a:cubicBezTo>
                <a:lnTo>
                  <a:pt x="24" y="183"/>
                </a:lnTo>
                <a:close/>
                <a:moveTo>
                  <a:pt x="230" y="46"/>
                </a:moveTo>
                <a:lnTo>
                  <a:pt x="230" y="46"/>
                </a:lnTo>
                <a:cubicBezTo>
                  <a:pt x="192" y="46"/>
                  <a:pt x="154" y="53"/>
                  <a:pt x="115" y="84"/>
                </a:cubicBezTo>
                <a:cubicBezTo>
                  <a:pt x="92" y="99"/>
                  <a:pt x="70" y="114"/>
                  <a:pt x="54" y="137"/>
                </a:cubicBezTo>
                <a:cubicBezTo>
                  <a:pt x="406" y="137"/>
                  <a:pt x="406" y="137"/>
                  <a:pt x="406" y="137"/>
                </a:cubicBezTo>
                <a:cubicBezTo>
                  <a:pt x="391" y="114"/>
                  <a:pt x="376" y="99"/>
                  <a:pt x="353" y="84"/>
                </a:cubicBezTo>
                <a:cubicBezTo>
                  <a:pt x="314" y="53"/>
                  <a:pt x="276" y="46"/>
                  <a:pt x="230" y="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6" name="Freeform 617">
            <a:extLst>
              <a:ext uri="{FF2B5EF4-FFF2-40B4-BE49-F238E27FC236}">
                <a16:creationId xmlns:a16="http://schemas.microsoft.com/office/drawing/2014/main" id="{131B0CF1-BB19-5347-B462-519946F89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314" y="4895452"/>
            <a:ext cx="518312" cy="523346"/>
          </a:xfrm>
          <a:custGeom>
            <a:avLst/>
            <a:gdLst>
              <a:gd name="T0" fmla="*/ 2147483646 w 453"/>
              <a:gd name="T1" fmla="*/ 2147483646 h 460"/>
              <a:gd name="T2" fmla="*/ 2147483646 w 453"/>
              <a:gd name="T3" fmla="*/ 2147483646 h 460"/>
              <a:gd name="T4" fmla="*/ 2147483646 w 453"/>
              <a:gd name="T5" fmla="*/ 2147483646 h 460"/>
              <a:gd name="T6" fmla="*/ 0 w 453"/>
              <a:gd name="T7" fmla="*/ 2147483646 h 460"/>
              <a:gd name="T8" fmla="*/ 2147483646 w 453"/>
              <a:gd name="T9" fmla="*/ 2147483646 h 460"/>
              <a:gd name="T10" fmla="*/ 2147483646 w 453"/>
              <a:gd name="T11" fmla="*/ 0 h 460"/>
              <a:gd name="T12" fmla="*/ 2147483646 w 453"/>
              <a:gd name="T13" fmla="*/ 2147483646 h 460"/>
              <a:gd name="T14" fmla="*/ 2147483646 w 453"/>
              <a:gd name="T15" fmla="*/ 2147483646 h 460"/>
              <a:gd name="T16" fmla="*/ 2147483646 w 453"/>
              <a:gd name="T17" fmla="*/ 2147483646 h 460"/>
              <a:gd name="T18" fmla="*/ 2147483646 w 453"/>
              <a:gd name="T19" fmla="*/ 2147483646 h 460"/>
              <a:gd name="T20" fmla="*/ 2147483646 w 453"/>
              <a:gd name="T21" fmla="*/ 1386989667 h 460"/>
              <a:gd name="T22" fmla="*/ 2147483646 w 453"/>
              <a:gd name="T23" fmla="*/ 1386989667 h 460"/>
              <a:gd name="T24" fmla="*/ 1081647040 w 453"/>
              <a:gd name="T25" fmla="*/ 2147483646 h 460"/>
              <a:gd name="T26" fmla="*/ 2147483646 w 453"/>
              <a:gd name="T27" fmla="*/ 2147483646 h 460"/>
              <a:gd name="T28" fmla="*/ 2147483646 w 453"/>
              <a:gd name="T29" fmla="*/ 2147483646 h 460"/>
              <a:gd name="T30" fmla="*/ 2147483646 w 453"/>
              <a:gd name="T31" fmla="*/ 1386989667 h 46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53" h="460">
                <a:moveTo>
                  <a:pt x="230" y="459"/>
                </a:moveTo>
                <a:lnTo>
                  <a:pt x="230" y="459"/>
                </a:lnTo>
                <a:cubicBezTo>
                  <a:pt x="169" y="459"/>
                  <a:pt x="107" y="436"/>
                  <a:pt x="69" y="390"/>
                </a:cubicBezTo>
                <a:cubicBezTo>
                  <a:pt x="23" y="352"/>
                  <a:pt x="0" y="291"/>
                  <a:pt x="0" y="230"/>
                </a:cubicBezTo>
                <a:cubicBezTo>
                  <a:pt x="0" y="168"/>
                  <a:pt x="23" y="115"/>
                  <a:pt x="69" y="69"/>
                </a:cubicBezTo>
                <a:cubicBezTo>
                  <a:pt x="107" y="30"/>
                  <a:pt x="169" y="0"/>
                  <a:pt x="230" y="0"/>
                </a:cubicBezTo>
                <a:cubicBezTo>
                  <a:pt x="291" y="0"/>
                  <a:pt x="345" y="30"/>
                  <a:pt x="390" y="69"/>
                </a:cubicBezTo>
                <a:cubicBezTo>
                  <a:pt x="429" y="115"/>
                  <a:pt x="452" y="168"/>
                  <a:pt x="452" y="230"/>
                </a:cubicBezTo>
                <a:cubicBezTo>
                  <a:pt x="452" y="291"/>
                  <a:pt x="429" y="352"/>
                  <a:pt x="390" y="390"/>
                </a:cubicBezTo>
                <a:cubicBezTo>
                  <a:pt x="345" y="436"/>
                  <a:pt x="291" y="459"/>
                  <a:pt x="230" y="459"/>
                </a:cubicBezTo>
                <a:close/>
                <a:moveTo>
                  <a:pt x="230" y="30"/>
                </a:moveTo>
                <a:lnTo>
                  <a:pt x="230" y="30"/>
                </a:lnTo>
                <a:cubicBezTo>
                  <a:pt x="115" y="30"/>
                  <a:pt x="23" y="122"/>
                  <a:pt x="23" y="230"/>
                </a:cubicBezTo>
                <a:cubicBezTo>
                  <a:pt x="23" y="344"/>
                  <a:pt x="115" y="428"/>
                  <a:pt x="230" y="428"/>
                </a:cubicBezTo>
                <a:cubicBezTo>
                  <a:pt x="337" y="428"/>
                  <a:pt x="429" y="344"/>
                  <a:pt x="429" y="230"/>
                </a:cubicBezTo>
                <a:cubicBezTo>
                  <a:pt x="429" y="122"/>
                  <a:pt x="337" y="30"/>
                  <a:pt x="230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7" name="Freeform 618">
            <a:extLst>
              <a:ext uri="{FF2B5EF4-FFF2-40B4-BE49-F238E27FC236}">
                <a16:creationId xmlns:a16="http://schemas.microsoft.com/office/drawing/2014/main" id="{78488B7D-4519-0148-A782-D065233D8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2700" y="4955838"/>
            <a:ext cx="392509" cy="402574"/>
          </a:xfrm>
          <a:custGeom>
            <a:avLst/>
            <a:gdLst>
              <a:gd name="T0" fmla="*/ 2147483646 w 345"/>
              <a:gd name="T1" fmla="*/ 2147483646 h 353"/>
              <a:gd name="T2" fmla="*/ 2147483646 w 345"/>
              <a:gd name="T3" fmla="*/ 2147483646 h 353"/>
              <a:gd name="T4" fmla="*/ 0 w 345"/>
              <a:gd name="T5" fmla="*/ 2147483646 h 353"/>
              <a:gd name="T6" fmla="*/ 2147483646 w 345"/>
              <a:gd name="T7" fmla="*/ 0 h 353"/>
              <a:gd name="T8" fmla="*/ 2147483646 w 345"/>
              <a:gd name="T9" fmla="*/ 2147483646 h 353"/>
              <a:gd name="T10" fmla="*/ 2147483646 w 345"/>
              <a:gd name="T11" fmla="*/ 2147483646 h 353"/>
              <a:gd name="T12" fmla="*/ 2147483646 w 345"/>
              <a:gd name="T13" fmla="*/ 1397012232 h 353"/>
              <a:gd name="T14" fmla="*/ 2147483646 w 345"/>
              <a:gd name="T15" fmla="*/ 1397012232 h 353"/>
              <a:gd name="T16" fmla="*/ 1063397256 w 345"/>
              <a:gd name="T17" fmla="*/ 2147483646 h 353"/>
              <a:gd name="T18" fmla="*/ 2147483646 w 345"/>
              <a:gd name="T19" fmla="*/ 2147483646 h 353"/>
              <a:gd name="T20" fmla="*/ 2147483646 w 345"/>
              <a:gd name="T21" fmla="*/ 2147483646 h 353"/>
              <a:gd name="T22" fmla="*/ 2147483646 w 345"/>
              <a:gd name="T23" fmla="*/ 1397012232 h 35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45" h="353">
                <a:moveTo>
                  <a:pt x="176" y="352"/>
                </a:moveTo>
                <a:lnTo>
                  <a:pt x="176" y="352"/>
                </a:lnTo>
                <a:cubicBezTo>
                  <a:pt x="76" y="352"/>
                  <a:pt x="0" y="275"/>
                  <a:pt x="0" y="176"/>
                </a:cubicBezTo>
                <a:cubicBezTo>
                  <a:pt x="0" y="84"/>
                  <a:pt x="76" y="0"/>
                  <a:pt x="176" y="0"/>
                </a:cubicBezTo>
                <a:cubicBezTo>
                  <a:pt x="268" y="0"/>
                  <a:pt x="344" y="84"/>
                  <a:pt x="344" y="176"/>
                </a:cubicBezTo>
                <a:cubicBezTo>
                  <a:pt x="344" y="275"/>
                  <a:pt x="268" y="352"/>
                  <a:pt x="176" y="352"/>
                </a:cubicBezTo>
                <a:close/>
                <a:moveTo>
                  <a:pt x="176" y="30"/>
                </a:moveTo>
                <a:lnTo>
                  <a:pt x="176" y="30"/>
                </a:lnTo>
                <a:cubicBezTo>
                  <a:pt x="92" y="30"/>
                  <a:pt x="23" y="99"/>
                  <a:pt x="23" y="176"/>
                </a:cubicBezTo>
                <a:cubicBezTo>
                  <a:pt x="23" y="260"/>
                  <a:pt x="92" y="321"/>
                  <a:pt x="176" y="321"/>
                </a:cubicBezTo>
                <a:cubicBezTo>
                  <a:pt x="252" y="321"/>
                  <a:pt x="321" y="260"/>
                  <a:pt x="321" y="176"/>
                </a:cubicBezTo>
                <a:cubicBezTo>
                  <a:pt x="321" y="99"/>
                  <a:pt x="252" y="30"/>
                  <a:pt x="176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8" name="Freeform 619">
            <a:extLst>
              <a:ext uri="{FF2B5EF4-FFF2-40B4-BE49-F238E27FC236}">
                <a16:creationId xmlns:a16="http://schemas.microsoft.com/office/drawing/2014/main" id="{389A37D4-CB31-8244-A693-57A1DA265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567" y="5061516"/>
            <a:ext cx="115742" cy="196253"/>
          </a:xfrm>
          <a:custGeom>
            <a:avLst/>
            <a:gdLst>
              <a:gd name="T0" fmla="*/ 2147483646 w 101"/>
              <a:gd name="T1" fmla="*/ 2147483646 h 170"/>
              <a:gd name="T2" fmla="*/ 2147483646 w 101"/>
              <a:gd name="T3" fmla="*/ 2147483646 h 170"/>
              <a:gd name="T4" fmla="*/ 377964139 w 101"/>
              <a:gd name="T5" fmla="*/ 2147483646 h 170"/>
              <a:gd name="T6" fmla="*/ 0 w 101"/>
              <a:gd name="T7" fmla="*/ 2147483646 h 170"/>
              <a:gd name="T8" fmla="*/ 755928277 w 101"/>
              <a:gd name="T9" fmla="*/ 2147483646 h 170"/>
              <a:gd name="T10" fmla="*/ 2147483646 w 101"/>
              <a:gd name="T11" fmla="*/ 2147483646 h 170"/>
              <a:gd name="T12" fmla="*/ 2147483646 w 101"/>
              <a:gd name="T13" fmla="*/ 2147483646 h 170"/>
              <a:gd name="T14" fmla="*/ 2147483646 w 101"/>
              <a:gd name="T15" fmla="*/ 2147483646 h 170"/>
              <a:gd name="T16" fmla="*/ 755928277 w 101"/>
              <a:gd name="T17" fmla="*/ 2147483646 h 170"/>
              <a:gd name="T18" fmla="*/ 0 w 101"/>
              <a:gd name="T19" fmla="*/ 2147483646 h 170"/>
              <a:gd name="T20" fmla="*/ 1086712198 w 101"/>
              <a:gd name="T21" fmla="*/ 386492944 h 170"/>
              <a:gd name="T22" fmla="*/ 2147483646 w 101"/>
              <a:gd name="T23" fmla="*/ 386492944 h 170"/>
              <a:gd name="T24" fmla="*/ 2147483646 w 101"/>
              <a:gd name="T25" fmla="*/ 1110934725 h 170"/>
              <a:gd name="T26" fmla="*/ 2147483646 w 101"/>
              <a:gd name="T27" fmla="*/ 1497427304 h 170"/>
              <a:gd name="T28" fmla="*/ 1464676336 w 101"/>
              <a:gd name="T29" fmla="*/ 1497427304 h 170"/>
              <a:gd name="T30" fmla="*/ 1086712198 w 101"/>
              <a:gd name="T31" fmla="*/ 2147483646 h 170"/>
              <a:gd name="T32" fmla="*/ 2147483646 w 101"/>
              <a:gd name="T33" fmla="*/ 2147483646 h 170"/>
              <a:gd name="T34" fmla="*/ 2147483646 w 101"/>
              <a:gd name="T35" fmla="*/ 2147483646 h 170"/>
              <a:gd name="T36" fmla="*/ 2147483646 w 101"/>
              <a:gd name="T37" fmla="*/ 2147483646 h 170"/>
              <a:gd name="T38" fmla="*/ 2147483646 w 101"/>
              <a:gd name="T39" fmla="*/ 2147483646 h 170"/>
              <a:gd name="T40" fmla="*/ 2147483646 w 101"/>
              <a:gd name="T41" fmla="*/ 2147483646 h 17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1" h="170">
                <a:moveTo>
                  <a:pt x="46" y="169"/>
                </a:moveTo>
                <a:lnTo>
                  <a:pt x="46" y="169"/>
                </a:lnTo>
                <a:cubicBezTo>
                  <a:pt x="31" y="169"/>
                  <a:pt x="23" y="169"/>
                  <a:pt x="8" y="161"/>
                </a:cubicBezTo>
                <a:cubicBezTo>
                  <a:pt x="0" y="161"/>
                  <a:pt x="0" y="153"/>
                  <a:pt x="0" y="146"/>
                </a:cubicBezTo>
                <a:cubicBezTo>
                  <a:pt x="0" y="138"/>
                  <a:pt x="8" y="138"/>
                  <a:pt x="16" y="138"/>
                </a:cubicBezTo>
                <a:cubicBezTo>
                  <a:pt x="39" y="153"/>
                  <a:pt x="61" y="153"/>
                  <a:pt x="69" y="146"/>
                </a:cubicBezTo>
                <a:cubicBezTo>
                  <a:pt x="77" y="138"/>
                  <a:pt x="84" y="130"/>
                  <a:pt x="84" y="123"/>
                </a:cubicBezTo>
                <a:cubicBezTo>
                  <a:pt x="84" y="115"/>
                  <a:pt x="61" y="100"/>
                  <a:pt x="46" y="92"/>
                </a:cubicBezTo>
                <a:cubicBezTo>
                  <a:pt x="39" y="92"/>
                  <a:pt x="23" y="85"/>
                  <a:pt x="16" y="77"/>
                </a:cubicBezTo>
                <a:cubicBezTo>
                  <a:pt x="8" y="69"/>
                  <a:pt x="0" y="62"/>
                  <a:pt x="0" y="46"/>
                </a:cubicBezTo>
                <a:cubicBezTo>
                  <a:pt x="0" y="31"/>
                  <a:pt x="8" y="23"/>
                  <a:pt x="23" y="8"/>
                </a:cubicBezTo>
                <a:cubicBezTo>
                  <a:pt x="39" y="0"/>
                  <a:pt x="69" y="0"/>
                  <a:pt x="92" y="8"/>
                </a:cubicBezTo>
                <a:cubicBezTo>
                  <a:pt x="100" y="16"/>
                  <a:pt x="100" y="16"/>
                  <a:pt x="100" y="23"/>
                </a:cubicBezTo>
                <a:cubicBezTo>
                  <a:pt x="100" y="31"/>
                  <a:pt x="92" y="31"/>
                  <a:pt x="84" y="31"/>
                </a:cubicBezTo>
                <a:cubicBezTo>
                  <a:pt x="69" y="23"/>
                  <a:pt x="46" y="23"/>
                  <a:pt x="31" y="31"/>
                </a:cubicBezTo>
                <a:cubicBezTo>
                  <a:pt x="23" y="31"/>
                  <a:pt x="23" y="39"/>
                  <a:pt x="23" y="46"/>
                </a:cubicBezTo>
                <a:cubicBezTo>
                  <a:pt x="23" y="62"/>
                  <a:pt x="39" y="69"/>
                  <a:pt x="54" y="77"/>
                </a:cubicBezTo>
                <a:cubicBezTo>
                  <a:pt x="69" y="85"/>
                  <a:pt x="77" y="85"/>
                  <a:pt x="84" y="92"/>
                </a:cubicBezTo>
                <a:cubicBezTo>
                  <a:pt x="100" y="100"/>
                  <a:pt x="100" y="115"/>
                  <a:pt x="100" y="123"/>
                </a:cubicBezTo>
                <a:cubicBezTo>
                  <a:pt x="100" y="138"/>
                  <a:pt x="92" y="153"/>
                  <a:pt x="84" y="161"/>
                </a:cubicBezTo>
                <a:cubicBezTo>
                  <a:pt x="69" y="169"/>
                  <a:pt x="61" y="169"/>
                  <a:pt x="46" y="1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9" name="Freeform 620">
            <a:extLst>
              <a:ext uri="{FF2B5EF4-FFF2-40B4-BE49-F238E27FC236}">
                <a16:creationId xmlns:a16="http://schemas.microsoft.com/office/drawing/2014/main" id="{C944306A-84B0-A040-9F6F-8976F55DF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858" y="5016224"/>
            <a:ext cx="25159" cy="45291"/>
          </a:xfrm>
          <a:custGeom>
            <a:avLst/>
            <a:gdLst>
              <a:gd name="T0" fmla="*/ 616383969 w 23"/>
              <a:gd name="T1" fmla="*/ 1868595631 h 39"/>
              <a:gd name="T2" fmla="*/ 616383969 w 23"/>
              <a:gd name="T3" fmla="*/ 1868595631 h 39"/>
              <a:gd name="T4" fmla="*/ 0 w 23"/>
              <a:gd name="T5" fmla="*/ 1130928539 h 39"/>
              <a:gd name="T6" fmla="*/ 0 w 23"/>
              <a:gd name="T7" fmla="*/ 393395534 h 39"/>
              <a:gd name="T8" fmla="*/ 616383969 w 23"/>
              <a:gd name="T9" fmla="*/ 0 h 39"/>
              <a:gd name="T10" fmla="*/ 904093317 w 23"/>
              <a:gd name="T11" fmla="*/ 393395534 h 39"/>
              <a:gd name="T12" fmla="*/ 904093317 w 23"/>
              <a:gd name="T13" fmla="*/ 1130928539 h 39"/>
              <a:gd name="T14" fmla="*/ 616383969 w 23"/>
              <a:gd name="T15" fmla="*/ 1868595631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" h="39">
                <a:moveTo>
                  <a:pt x="15" y="38"/>
                </a:moveTo>
                <a:lnTo>
                  <a:pt x="15" y="38"/>
                </a:lnTo>
                <a:cubicBezTo>
                  <a:pt x="7" y="38"/>
                  <a:pt x="0" y="31"/>
                  <a:pt x="0" y="23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7" y="0"/>
                  <a:pt x="15" y="0"/>
                </a:cubicBezTo>
                <a:cubicBezTo>
                  <a:pt x="15" y="0"/>
                  <a:pt x="22" y="0"/>
                  <a:pt x="22" y="8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31"/>
                  <a:pt x="15" y="38"/>
                  <a:pt x="15" y="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0" name="Freeform 621">
            <a:extLst>
              <a:ext uri="{FF2B5EF4-FFF2-40B4-BE49-F238E27FC236}">
                <a16:creationId xmlns:a16="http://schemas.microsoft.com/office/drawing/2014/main" id="{AA501266-8DA5-DC4A-AA8E-D56F31086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858" y="5262802"/>
            <a:ext cx="25159" cy="45288"/>
          </a:xfrm>
          <a:custGeom>
            <a:avLst/>
            <a:gdLst>
              <a:gd name="T0" fmla="*/ 616383969 w 23"/>
              <a:gd name="T1" fmla="*/ 1777105639 h 40"/>
              <a:gd name="T2" fmla="*/ 616383969 w 23"/>
              <a:gd name="T3" fmla="*/ 1777105639 h 40"/>
              <a:gd name="T4" fmla="*/ 0 w 23"/>
              <a:gd name="T5" fmla="*/ 1048020385 h 40"/>
              <a:gd name="T6" fmla="*/ 0 w 23"/>
              <a:gd name="T7" fmla="*/ 364478872 h 40"/>
              <a:gd name="T8" fmla="*/ 616383969 w 23"/>
              <a:gd name="T9" fmla="*/ 0 h 40"/>
              <a:gd name="T10" fmla="*/ 904093317 w 23"/>
              <a:gd name="T11" fmla="*/ 364478872 h 40"/>
              <a:gd name="T12" fmla="*/ 904093317 w 23"/>
              <a:gd name="T13" fmla="*/ 1048020385 h 40"/>
              <a:gd name="T14" fmla="*/ 616383969 w 23"/>
              <a:gd name="T15" fmla="*/ 1777105639 h 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" h="40">
                <a:moveTo>
                  <a:pt x="15" y="39"/>
                </a:moveTo>
                <a:lnTo>
                  <a:pt x="15" y="39"/>
                </a:lnTo>
                <a:cubicBezTo>
                  <a:pt x="7" y="39"/>
                  <a:pt x="0" y="31"/>
                  <a:pt x="0" y="23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7" y="0"/>
                  <a:pt x="15" y="0"/>
                </a:cubicBezTo>
                <a:cubicBezTo>
                  <a:pt x="15" y="0"/>
                  <a:pt x="22" y="0"/>
                  <a:pt x="22" y="8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31"/>
                  <a:pt x="15" y="39"/>
                  <a:pt x="15" y="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1" name="Freeform 622">
            <a:extLst>
              <a:ext uri="{FF2B5EF4-FFF2-40B4-BE49-F238E27FC236}">
                <a16:creationId xmlns:a16="http://schemas.microsoft.com/office/drawing/2014/main" id="{9E5F4DDC-0509-3C47-A9C1-B48F7B8ED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760" y="7547408"/>
            <a:ext cx="105677" cy="367347"/>
          </a:xfrm>
          <a:custGeom>
            <a:avLst/>
            <a:gdLst>
              <a:gd name="T0" fmla="*/ 2119014183 w 93"/>
              <a:gd name="T1" fmla="*/ 2147483646 h 323"/>
              <a:gd name="T2" fmla="*/ 2119014183 w 93"/>
              <a:gd name="T3" fmla="*/ 2147483646 h 323"/>
              <a:gd name="T4" fmla="*/ 2119014183 w 93"/>
              <a:gd name="T5" fmla="*/ 2147483646 h 323"/>
              <a:gd name="T6" fmla="*/ 0 w 93"/>
              <a:gd name="T7" fmla="*/ 2147483646 h 323"/>
              <a:gd name="T8" fmla="*/ 0 w 93"/>
              <a:gd name="T9" fmla="*/ 2124484614 h 323"/>
              <a:gd name="T10" fmla="*/ 2119014183 w 93"/>
              <a:gd name="T11" fmla="*/ 0 h 323"/>
              <a:gd name="T12" fmla="*/ 2119014183 w 93"/>
              <a:gd name="T13" fmla="*/ 0 h 323"/>
              <a:gd name="T14" fmla="*/ 2147483646 w 93"/>
              <a:gd name="T15" fmla="*/ 2124484614 h 323"/>
              <a:gd name="T16" fmla="*/ 2147483646 w 93"/>
              <a:gd name="T17" fmla="*/ 2147483646 h 323"/>
              <a:gd name="T18" fmla="*/ 2119014183 w 93"/>
              <a:gd name="T19" fmla="*/ 2147483646 h 3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3" h="323">
                <a:moveTo>
                  <a:pt x="46" y="322"/>
                </a:moveTo>
                <a:lnTo>
                  <a:pt x="46" y="322"/>
                </a:lnTo>
                <a:cubicBezTo>
                  <a:pt x="23" y="322"/>
                  <a:pt x="0" y="299"/>
                  <a:pt x="0" y="27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69" y="0"/>
                  <a:pt x="92" y="23"/>
                  <a:pt x="92" y="46"/>
                </a:cubicBezTo>
                <a:cubicBezTo>
                  <a:pt x="92" y="276"/>
                  <a:pt x="92" y="276"/>
                  <a:pt x="92" y="276"/>
                </a:cubicBezTo>
                <a:cubicBezTo>
                  <a:pt x="92" y="299"/>
                  <a:pt x="69" y="322"/>
                  <a:pt x="46" y="3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2" name="Freeform 623">
            <a:extLst>
              <a:ext uri="{FF2B5EF4-FFF2-40B4-BE49-F238E27FC236}">
                <a16:creationId xmlns:a16="http://schemas.microsoft.com/office/drawing/2014/main" id="{ADB2CCBD-3E69-7C43-83FC-D4A60FFAA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231" y="7175027"/>
            <a:ext cx="2148735" cy="533410"/>
          </a:xfrm>
          <a:custGeom>
            <a:avLst/>
            <a:gdLst>
              <a:gd name="T0" fmla="*/ 2147483646 w 1883"/>
              <a:gd name="T1" fmla="*/ 2147483646 h 468"/>
              <a:gd name="T2" fmla="*/ 2147483646 w 1883"/>
              <a:gd name="T3" fmla="*/ 2147483646 h 468"/>
              <a:gd name="T4" fmla="*/ 2147483646 w 1883"/>
              <a:gd name="T5" fmla="*/ 2147483646 h 468"/>
              <a:gd name="T6" fmla="*/ 2147483646 w 1883"/>
              <a:gd name="T7" fmla="*/ 2147483646 h 468"/>
              <a:gd name="T8" fmla="*/ 2147483646 w 1883"/>
              <a:gd name="T9" fmla="*/ 2147483646 h 468"/>
              <a:gd name="T10" fmla="*/ 2147483646 w 1883"/>
              <a:gd name="T11" fmla="*/ 2147483646 h 468"/>
              <a:gd name="T12" fmla="*/ 2147483646 w 1883"/>
              <a:gd name="T13" fmla="*/ 2147483646 h 468"/>
              <a:gd name="T14" fmla="*/ 2147483646 w 1883"/>
              <a:gd name="T15" fmla="*/ 2147483646 h 468"/>
              <a:gd name="T16" fmla="*/ 2147483646 w 1883"/>
              <a:gd name="T17" fmla="*/ 2147483646 h 468"/>
              <a:gd name="T18" fmla="*/ 2146062133 w 1883"/>
              <a:gd name="T19" fmla="*/ 2147483646 h 468"/>
              <a:gd name="T20" fmla="*/ 373228009 w 1883"/>
              <a:gd name="T21" fmla="*/ 2147483646 h 468"/>
              <a:gd name="T22" fmla="*/ 1073031067 w 1883"/>
              <a:gd name="T23" fmla="*/ 2147483646 h 468"/>
              <a:gd name="T24" fmla="*/ 2147483646 w 1883"/>
              <a:gd name="T25" fmla="*/ 2147483646 h 468"/>
              <a:gd name="T26" fmla="*/ 2147483646 w 1883"/>
              <a:gd name="T27" fmla="*/ 0 h 468"/>
              <a:gd name="T28" fmla="*/ 2147483646 w 1883"/>
              <a:gd name="T29" fmla="*/ 2147483646 h 468"/>
              <a:gd name="T30" fmla="*/ 2147483646 w 1883"/>
              <a:gd name="T31" fmla="*/ 2147483646 h 468"/>
              <a:gd name="T32" fmla="*/ 2147483646 w 1883"/>
              <a:gd name="T33" fmla="*/ 2147483646 h 468"/>
              <a:gd name="T34" fmla="*/ 2147483646 w 1883"/>
              <a:gd name="T35" fmla="*/ 2147483646 h 468"/>
              <a:gd name="T36" fmla="*/ 2147483646 w 1883"/>
              <a:gd name="T37" fmla="*/ 2147483646 h 468"/>
              <a:gd name="T38" fmla="*/ 2147483646 w 1883"/>
              <a:gd name="T39" fmla="*/ 2147483646 h 468"/>
              <a:gd name="T40" fmla="*/ 2147483646 w 1883"/>
              <a:gd name="T41" fmla="*/ 2147483646 h 468"/>
              <a:gd name="T42" fmla="*/ 2147483646 w 1883"/>
              <a:gd name="T43" fmla="*/ 2147483646 h 468"/>
              <a:gd name="T44" fmla="*/ 2147483646 w 1883"/>
              <a:gd name="T45" fmla="*/ 2147483646 h 468"/>
              <a:gd name="T46" fmla="*/ 2147483646 w 1883"/>
              <a:gd name="T47" fmla="*/ 2147483646 h 468"/>
              <a:gd name="T48" fmla="*/ 2147483646 w 1883"/>
              <a:gd name="T49" fmla="*/ 2147483646 h 468"/>
              <a:gd name="T50" fmla="*/ 2147483646 w 1883"/>
              <a:gd name="T51" fmla="*/ 2147483646 h 468"/>
              <a:gd name="T52" fmla="*/ 2147483646 w 1883"/>
              <a:gd name="T53" fmla="*/ 2147483646 h 468"/>
              <a:gd name="T54" fmla="*/ 2147483646 w 1883"/>
              <a:gd name="T55" fmla="*/ 2147483646 h 468"/>
              <a:gd name="T56" fmla="*/ 2147483646 w 1883"/>
              <a:gd name="T57" fmla="*/ 2147483646 h 468"/>
              <a:gd name="T58" fmla="*/ 2147483646 w 1883"/>
              <a:gd name="T59" fmla="*/ 2147483646 h 468"/>
              <a:gd name="T60" fmla="*/ 2147483646 w 1883"/>
              <a:gd name="T61" fmla="*/ 2147483646 h 468"/>
              <a:gd name="T62" fmla="*/ 2147483646 w 1883"/>
              <a:gd name="T63" fmla="*/ 2147483646 h 468"/>
              <a:gd name="T64" fmla="*/ 2147483646 w 1883"/>
              <a:gd name="T65" fmla="*/ 2147483646 h 468"/>
              <a:gd name="T66" fmla="*/ 2147483646 w 1883"/>
              <a:gd name="T67" fmla="*/ 2147483646 h 468"/>
              <a:gd name="T68" fmla="*/ 2147483646 w 1883"/>
              <a:gd name="T69" fmla="*/ 2147483646 h 468"/>
              <a:gd name="T70" fmla="*/ 2147483646 w 1883"/>
              <a:gd name="T71" fmla="*/ 2147483646 h 468"/>
              <a:gd name="T72" fmla="*/ 2147483646 w 1883"/>
              <a:gd name="T73" fmla="*/ 2147483646 h 46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883" h="468">
                <a:moveTo>
                  <a:pt x="1507" y="467"/>
                </a:moveTo>
                <a:lnTo>
                  <a:pt x="1507" y="467"/>
                </a:lnTo>
                <a:cubicBezTo>
                  <a:pt x="1507" y="467"/>
                  <a:pt x="1500" y="467"/>
                  <a:pt x="1492" y="459"/>
                </a:cubicBezTo>
                <a:cubicBezTo>
                  <a:pt x="1408" y="444"/>
                  <a:pt x="1117" y="390"/>
                  <a:pt x="941" y="390"/>
                </a:cubicBezTo>
                <a:cubicBezTo>
                  <a:pt x="758" y="390"/>
                  <a:pt x="474" y="444"/>
                  <a:pt x="390" y="459"/>
                </a:cubicBezTo>
                <a:cubicBezTo>
                  <a:pt x="360" y="467"/>
                  <a:pt x="329" y="459"/>
                  <a:pt x="306" y="436"/>
                </a:cubicBezTo>
                <a:cubicBezTo>
                  <a:pt x="260" y="390"/>
                  <a:pt x="260" y="390"/>
                  <a:pt x="260" y="390"/>
                </a:cubicBezTo>
                <a:lnTo>
                  <a:pt x="252" y="390"/>
                </a:lnTo>
                <a:cubicBezTo>
                  <a:pt x="46" y="390"/>
                  <a:pt x="46" y="390"/>
                  <a:pt x="46" y="390"/>
                </a:cubicBezTo>
                <a:cubicBezTo>
                  <a:pt x="31" y="390"/>
                  <a:pt x="15" y="375"/>
                  <a:pt x="8" y="360"/>
                </a:cubicBezTo>
                <a:cubicBezTo>
                  <a:pt x="0" y="337"/>
                  <a:pt x="8" y="322"/>
                  <a:pt x="23" y="306"/>
                </a:cubicBezTo>
                <a:cubicBezTo>
                  <a:pt x="31" y="306"/>
                  <a:pt x="145" y="230"/>
                  <a:pt x="314" y="153"/>
                </a:cubicBezTo>
                <a:cubicBezTo>
                  <a:pt x="467" y="84"/>
                  <a:pt x="704" y="0"/>
                  <a:pt x="941" y="0"/>
                </a:cubicBezTo>
                <a:cubicBezTo>
                  <a:pt x="1186" y="0"/>
                  <a:pt x="1423" y="84"/>
                  <a:pt x="1576" y="153"/>
                </a:cubicBezTo>
                <a:cubicBezTo>
                  <a:pt x="1745" y="230"/>
                  <a:pt x="1852" y="306"/>
                  <a:pt x="1859" y="306"/>
                </a:cubicBezTo>
                <a:cubicBezTo>
                  <a:pt x="1875" y="322"/>
                  <a:pt x="1882" y="337"/>
                  <a:pt x="1875" y="360"/>
                </a:cubicBezTo>
                <a:cubicBezTo>
                  <a:pt x="1867" y="375"/>
                  <a:pt x="1852" y="390"/>
                  <a:pt x="1836" y="390"/>
                </a:cubicBezTo>
                <a:cubicBezTo>
                  <a:pt x="1630" y="390"/>
                  <a:pt x="1630" y="390"/>
                  <a:pt x="1630" y="390"/>
                </a:cubicBezTo>
                <a:lnTo>
                  <a:pt x="1622" y="390"/>
                </a:lnTo>
                <a:cubicBezTo>
                  <a:pt x="1584" y="436"/>
                  <a:pt x="1584" y="436"/>
                  <a:pt x="1584" y="436"/>
                </a:cubicBezTo>
                <a:cubicBezTo>
                  <a:pt x="1561" y="452"/>
                  <a:pt x="1538" y="467"/>
                  <a:pt x="1507" y="467"/>
                </a:cubicBezTo>
                <a:close/>
                <a:moveTo>
                  <a:pt x="941" y="299"/>
                </a:moveTo>
                <a:lnTo>
                  <a:pt x="941" y="299"/>
                </a:lnTo>
                <a:cubicBezTo>
                  <a:pt x="1125" y="299"/>
                  <a:pt x="1400" y="352"/>
                  <a:pt x="1507" y="375"/>
                </a:cubicBezTo>
                <a:cubicBezTo>
                  <a:pt x="1515" y="375"/>
                  <a:pt x="1515" y="375"/>
                  <a:pt x="1523" y="375"/>
                </a:cubicBezTo>
                <a:cubicBezTo>
                  <a:pt x="1561" y="329"/>
                  <a:pt x="1561" y="329"/>
                  <a:pt x="1561" y="329"/>
                </a:cubicBezTo>
                <a:cubicBezTo>
                  <a:pt x="1576" y="314"/>
                  <a:pt x="1607" y="299"/>
                  <a:pt x="1630" y="299"/>
                </a:cubicBezTo>
                <a:cubicBezTo>
                  <a:pt x="1676" y="299"/>
                  <a:pt x="1676" y="299"/>
                  <a:pt x="1676" y="299"/>
                </a:cubicBezTo>
                <a:cubicBezTo>
                  <a:pt x="1637" y="283"/>
                  <a:pt x="1592" y="253"/>
                  <a:pt x="1538" y="230"/>
                </a:cubicBezTo>
                <a:cubicBezTo>
                  <a:pt x="1392" y="161"/>
                  <a:pt x="1171" y="84"/>
                  <a:pt x="941" y="84"/>
                </a:cubicBezTo>
                <a:cubicBezTo>
                  <a:pt x="658" y="84"/>
                  <a:pt x="367" y="215"/>
                  <a:pt x="207" y="299"/>
                </a:cubicBezTo>
                <a:cubicBezTo>
                  <a:pt x="252" y="299"/>
                  <a:pt x="252" y="299"/>
                  <a:pt x="252" y="299"/>
                </a:cubicBezTo>
                <a:cubicBezTo>
                  <a:pt x="275" y="299"/>
                  <a:pt x="306" y="314"/>
                  <a:pt x="321" y="329"/>
                </a:cubicBezTo>
                <a:cubicBezTo>
                  <a:pt x="367" y="375"/>
                  <a:pt x="367" y="375"/>
                  <a:pt x="367" y="375"/>
                </a:cubicBezTo>
                <a:lnTo>
                  <a:pt x="375" y="375"/>
                </a:lnTo>
                <a:cubicBezTo>
                  <a:pt x="482" y="352"/>
                  <a:pt x="758" y="299"/>
                  <a:pt x="941" y="2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3" name="Freeform 624">
            <a:extLst>
              <a:ext uri="{FF2B5EF4-FFF2-40B4-BE49-F238E27FC236}">
                <a16:creationId xmlns:a16="http://schemas.microsoft.com/office/drawing/2014/main" id="{2129F141-E9AE-DD41-8A90-2957276D5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760" y="7104577"/>
            <a:ext cx="105677" cy="166060"/>
          </a:xfrm>
          <a:custGeom>
            <a:avLst/>
            <a:gdLst>
              <a:gd name="T0" fmla="*/ 2119014183 w 93"/>
              <a:gd name="T1" fmla="*/ 2147483646 h 146"/>
              <a:gd name="T2" fmla="*/ 2119014183 w 93"/>
              <a:gd name="T3" fmla="*/ 2147483646 h 146"/>
              <a:gd name="T4" fmla="*/ 2119014183 w 93"/>
              <a:gd name="T5" fmla="*/ 2147483646 h 146"/>
              <a:gd name="T6" fmla="*/ 0 w 93"/>
              <a:gd name="T7" fmla="*/ 2147483646 h 146"/>
              <a:gd name="T8" fmla="*/ 0 w 93"/>
              <a:gd name="T9" fmla="*/ 1755482270 h 146"/>
              <a:gd name="T10" fmla="*/ 2119014183 w 93"/>
              <a:gd name="T11" fmla="*/ 0 h 146"/>
              <a:gd name="T12" fmla="*/ 2119014183 w 93"/>
              <a:gd name="T13" fmla="*/ 0 h 146"/>
              <a:gd name="T14" fmla="*/ 2147483646 w 93"/>
              <a:gd name="T15" fmla="*/ 1755482270 h 146"/>
              <a:gd name="T16" fmla="*/ 2147483646 w 93"/>
              <a:gd name="T17" fmla="*/ 2147483646 h 146"/>
              <a:gd name="T18" fmla="*/ 2119014183 w 93"/>
              <a:gd name="T19" fmla="*/ 2147483646 h 1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3" h="146">
                <a:moveTo>
                  <a:pt x="46" y="145"/>
                </a:moveTo>
                <a:lnTo>
                  <a:pt x="46" y="145"/>
                </a:lnTo>
                <a:cubicBezTo>
                  <a:pt x="23" y="145"/>
                  <a:pt x="0" y="122"/>
                  <a:pt x="0" y="9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23" y="0"/>
                  <a:pt x="46" y="0"/>
                </a:cubicBezTo>
                <a:cubicBezTo>
                  <a:pt x="69" y="0"/>
                  <a:pt x="92" y="15"/>
                  <a:pt x="92" y="38"/>
                </a:cubicBezTo>
                <a:cubicBezTo>
                  <a:pt x="92" y="99"/>
                  <a:pt x="92" y="99"/>
                  <a:pt x="92" y="99"/>
                </a:cubicBezTo>
                <a:cubicBezTo>
                  <a:pt x="92" y="122"/>
                  <a:pt x="69" y="145"/>
                  <a:pt x="46" y="1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4" name="Freeform 625">
            <a:extLst>
              <a:ext uri="{FF2B5EF4-FFF2-40B4-BE49-F238E27FC236}">
                <a16:creationId xmlns:a16="http://schemas.microsoft.com/office/drawing/2014/main" id="{B0E0FB1B-A15E-4447-8A77-DA57FAEA4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285" y="8161333"/>
            <a:ext cx="875598" cy="1056756"/>
          </a:xfrm>
          <a:custGeom>
            <a:avLst/>
            <a:gdLst>
              <a:gd name="T0" fmla="*/ 2147483646 w 767"/>
              <a:gd name="T1" fmla="*/ 2147483646 h 927"/>
              <a:gd name="T2" fmla="*/ 2147483646 w 767"/>
              <a:gd name="T3" fmla="*/ 2147483646 h 927"/>
              <a:gd name="T4" fmla="*/ 0 w 767"/>
              <a:gd name="T5" fmla="*/ 2147483646 h 927"/>
              <a:gd name="T6" fmla="*/ 2147483646 w 767"/>
              <a:gd name="T7" fmla="*/ 2147483646 h 927"/>
              <a:gd name="T8" fmla="*/ 2147483646 w 767"/>
              <a:gd name="T9" fmla="*/ 697617936 h 927"/>
              <a:gd name="T10" fmla="*/ 2147483646 w 767"/>
              <a:gd name="T11" fmla="*/ 697617936 h 927"/>
              <a:gd name="T12" fmla="*/ 2147483646 w 767"/>
              <a:gd name="T13" fmla="*/ 2147483646 h 927"/>
              <a:gd name="T14" fmla="*/ 2147483646 w 767"/>
              <a:gd name="T15" fmla="*/ 2147483646 h 927"/>
              <a:gd name="T16" fmla="*/ 2147483646 w 767"/>
              <a:gd name="T17" fmla="*/ 2147483646 h 927"/>
              <a:gd name="T18" fmla="*/ 2147483646 w 767"/>
              <a:gd name="T19" fmla="*/ 2147483646 h 927"/>
              <a:gd name="T20" fmla="*/ 2147483646 w 767"/>
              <a:gd name="T21" fmla="*/ 2147483646 h 927"/>
              <a:gd name="T22" fmla="*/ 2147483646 w 767"/>
              <a:gd name="T23" fmla="*/ 2147483646 h 927"/>
              <a:gd name="T24" fmla="*/ 2147483646 w 767"/>
              <a:gd name="T25" fmla="*/ 2147483646 h 927"/>
              <a:gd name="T26" fmla="*/ 2147483646 w 767"/>
              <a:gd name="T27" fmla="*/ 697617936 h 927"/>
              <a:gd name="T28" fmla="*/ 2147483646 w 767"/>
              <a:gd name="T29" fmla="*/ 1069706512 h 927"/>
              <a:gd name="T30" fmla="*/ 2147483646 w 767"/>
              <a:gd name="T31" fmla="*/ 2147483646 h 927"/>
              <a:gd name="T32" fmla="*/ 2147483646 w 767"/>
              <a:gd name="T33" fmla="*/ 2147483646 h 927"/>
              <a:gd name="T34" fmla="*/ 2147483646 w 767"/>
              <a:gd name="T35" fmla="*/ 2147483646 h 92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767" h="927">
                <a:moveTo>
                  <a:pt x="383" y="926"/>
                </a:moveTo>
                <a:lnTo>
                  <a:pt x="383" y="926"/>
                </a:lnTo>
                <a:cubicBezTo>
                  <a:pt x="169" y="926"/>
                  <a:pt x="0" y="750"/>
                  <a:pt x="0" y="543"/>
                </a:cubicBezTo>
                <a:cubicBezTo>
                  <a:pt x="0" y="413"/>
                  <a:pt x="62" y="191"/>
                  <a:pt x="169" y="54"/>
                </a:cubicBezTo>
                <a:cubicBezTo>
                  <a:pt x="184" y="38"/>
                  <a:pt x="192" y="31"/>
                  <a:pt x="200" y="15"/>
                </a:cubicBezTo>
                <a:cubicBezTo>
                  <a:pt x="215" y="0"/>
                  <a:pt x="245" y="0"/>
                  <a:pt x="261" y="15"/>
                </a:cubicBezTo>
                <a:cubicBezTo>
                  <a:pt x="276" y="31"/>
                  <a:pt x="276" y="61"/>
                  <a:pt x="261" y="76"/>
                </a:cubicBezTo>
                <a:cubicBezTo>
                  <a:pt x="253" y="84"/>
                  <a:pt x="245" y="92"/>
                  <a:pt x="238" y="107"/>
                </a:cubicBezTo>
                <a:cubicBezTo>
                  <a:pt x="146" y="222"/>
                  <a:pt x="85" y="428"/>
                  <a:pt x="85" y="543"/>
                </a:cubicBezTo>
                <a:cubicBezTo>
                  <a:pt x="85" y="704"/>
                  <a:pt x="215" y="842"/>
                  <a:pt x="383" y="842"/>
                </a:cubicBezTo>
                <a:cubicBezTo>
                  <a:pt x="544" y="842"/>
                  <a:pt x="681" y="704"/>
                  <a:pt x="681" y="543"/>
                </a:cubicBezTo>
                <a:cubicBezTo>
                  <a:pt x="681" y="428"/>
                  <a:pt x="620" y="222"/>
                  <a:pt x="521" y="107"/>
                </a:cubicBezTo>
                <a:cubicBezTo>
                  <a:pt x="513" y="92"/>
                  <a:pt x="513" y="84"/>
                  <a:pt x="506" y="76"/>
                </a:cubicBezTo>
                <a:cubicBezTo>
                  <a:pt x="483" y="61"/>
                  <a:pt x="490" y="31"/>
                  <a:pt x="506" y="15"/>
                </a:cubicBezTo>
                <a:cubicBezTo>
                  <a:pt x="521" y="0"/>
                  <a:pt x="551" y="0"/>
                  <a:pt x="567" y="23"/>
                </a:cubicBezTo>
                <a:cubicBezTo>
                  <a:pt x="574" y="31"/>
                  <a:pt x="582" y="38"/>
                  <a:pt x="590" y="54"/>
                </a:cubicBezTo>
                <a:cubicBezTo>
                  <a:pt x="704" y="191"/>
                  <a:pt x="766" y="413"/>
                  <a:pt x="766" y="543"/>
                </a:cubicBezTo>
                <a:cubicBezTo>
                  <a:pt x="766" y="750"/>
                  <a:pt x="597" y="926"/>
                  <a:pt x="383" y="9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5" name="Freeform 626">
            <a:extLst>
              <a:ext uri="{FF2B5EF4-FFF2-40B4-BE49-F238E27FC236}">
                <a16:creationId xmlns:a16="http://schemas.microsoft.com/office/drawing/2014/main" id="{28DAEA6E-CAB8-9347-B897-DA29937BD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314" y="7809081"/>
            <a:ext cx="558569" cy="296896"/>
          </a:xfrm>
          <a:custGeom>
            <a:avLst/>
            <a:gdLst>
              <a:gd name="T0" fmla="*/ 2147483646 w 491"/>
              <a:gd name="T1" fmla="*/ 2147483646 h 261"/>
              <a:gd name="T2" fmla="*/ 2147483646 w 491"/>
              <a:gd name="T3" fmla="*/ 2147483646 h 261"/>
              <a:gd name="T4" fmla="*/ 2147483646 w 491"/>
              <a:gd name="T5" fmla="*/ 2147483646 h 261"/>
              <a:gd name="T6" fmla="*/ 2147483646 w 491"/>
              <a:gd name="T7" fmla="*/ 2147483646 h 261"/>
              <a:gd name="T8" fmla="*/ 2147483646 w 491"/>
              <a:gd name="T9" fmla="*/ 2147483646 h 261"/>
              <a:gd name="T10" fmla="*/ 2147483646 w 491"/>
              <a:gd name="T11" fmla="*/ 2147483646 h 261"/>
              <a:gd name="T12" fmla="*/ 2147483646 w 491"/>
              <a:gd name="T13" fmla="*/ 2147483646 h 261"/>
              <a:gd name="T14" fmla="*/ 2147483646 w 491"/>
              <a:gd name="T15" fmla="*/ 2147483646 h 261"/>
              <a:gd name="T16" fmla="*/ 2147483646 w 491"/>
              <a:gd name="T17" fmla="*/ 2147483646 h 261"/>
              <a:gd name="T18" fmla="*/ 2147483646 w 491"/>
              <a:gd name="T19" fmla="*/ 2147483646 h 261"/>
              <a:gd name="T20" fmla="*/ 2147483646 w 491"/>
              <a:gd name="T21" fmla="*/ 2147483646 h 261"/>
              <a:gd name="T22" fmla="*/ 2147483646 w 491"/>
              <a:gd name="T23" fmla="*/ 2147483646 h 261"/>
              <a:gd name="T24" fmla="*/ 2147483646 w 491"/>
              <a:gd name="T25" fmla="*/ 2147483646 h 261"/>
              <a:gd name="T26" fmla="*/ 739556022 w 491"/>
              <a:gd name="T27" fmla="*/ 2147483646 h 261"/>
              <a:gd name="T28" fmla="*/ 1063095968 w 491"/>
              <a:gd name="T29" fmla="*/ 1756162500 h 261"/>
              <a:gd name="T30" fmla="*/ 2147483646 w 491"/>
              <a:gd name="T31" fmla="*/ 0 h 261"/>
              <a:gd name="T32" fmla="*/ 2147483646 w 491"/>
              <a:gd name="T33" fmla="*/ 0 h 261"/>
              <a:gd name="T34" fmla="*/ 2147483646 w 491"/>
              <a:gd name="T35" fmla="*/ 1756162500 h 261"/>
              <a:gd name="T36" fmla="*/ 2147483646 w 491"/>
              <a:gd name="T37" fmla="*/ 2147483646 h 261"/>
              <a:gd name="T38" fmla="*/ 2147483646 w 491"/>
              <a:gd name="T39" fmla="*/ 2147483646 h 261"/>
              <a:gd name="T40" fmla="*/ 2147483646 w 491"/>
              <a:gd name="T41" fmla="*/ 2147483646 h 26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91" h="261">
                <a:moveTo>
                  <a:pt x="383" y="260"/>
                </a:moveTo>
                <a:lnTo>
                  <a:pt x="383" y="260"/>
                </a:lnTo>
                <a:cubicBezTo>
                  <a:pt x="375" y="260"/>
                  <a:pt x="368" y="260"/>
                  <a:pt x="360" y="252"/>
                </a:cubicBezTo>
                <a:cubicBezTo>
                  <a:pt x="345" y="245"/>
                  <a:pt x="337" y="222"/>
                  <a:pt x="345" y="199"/>
                </a:cubicBezTo>
                <a:cubicBezTo>
                  <a:pt x="398" y="92"/>
                  <a:pt x="398" y="92"/>
                  <a:pt x="398" y="92"/>
                </a:cubicBezTo>
                <a:cubicBezTo>
                  <a:pt x="398" y="84"/>
                  <a:pt x="398" y="84"/>
                  <a:pt x="398" y="84"/>
                </a:cubicBezTo>
                <a:cubicBezTo>
                  <a:pt x="92" y="84"/>
                  <a:pt x="92" y="84"/>
                  <a:pt x="92" y="84"/>
                </a:cubicBezTo>
                <a:cubicBezTo>
                  <a:pt x="92" y="84"/>
                  <a:pt x="92" y="84"/>
                  <a:pt x="92" y="92"/>
                </a:cubicBezTo>
                <a:cubicBezTo>
                  <a:pt x="146" y="191"/>
                  <a:pt x="146" y="191"/>
                  <a:pt x="146" y="191"/>
                </a:cubicBezTo>
                <a:cubicBezTo>
                  <a:pt x="153" y="214"/>
                  <a:pt x="146" y="245"/>
                  <a:pt x="123" y="252"/>
                </a:cubicBezTo>
                <a:cubicBezTo>
                  <a:pt x="100" y="260"/>
                  <a:pt x="77" y="252"/>
                  <a:pt x="69" y="229"/>
                </a:cubicBezTo>
                <a:cubicBezTo>
                  <a:pt x="16" y="122"/>
                  <a:pt x="16" y="122"/>
                  <a:pt x="16" y="122"/>
                </a:cubicBezTo>
                <a:cubicBezTo>
                  <a:pt x="0" y="99"/>
                  <a:pt x="0" y="69"/>
                  <a:pt x="23" y="38"/>
                </a:cubicBezTo>
                <a:cubicBezTo>
                  <a:pt x="39" y="15"/>
                  <a:pt x="62" y="0"/>
                  <a:pt x="92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29" y="0"/>
                  <a:pt x="452" y="15"/>
                  <a:pt x="467" y="38"/>
                </a:cubicBezTo>
                <a:cubicBezTo>
                  <a:pt x="482" y="69"/>
                  <a:pt x="490" y="99"/>
                  <a:pt x="475" y="122"/>
                </a:cubicBezTo>
                <a:cubicBezTo>
                  <a:pt x="421" y="237"/>
                  <a:pt x="421" y="237"/>
                  <a:pt x="421" y="237"/>
                </a:cubicBezTo>
                <a:cubicBezTo>
                  <a:pt x="413" y="252"/>
                  <a:pt x="398" y="260"/>
                  <a:pt x="383" y="2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6" name="Freeform 627">
            <a:extLst>
              <a:ext uri="{FF2B5EF4-FFF2-40B4-BE49-F238E27FC236}">
                <a16:creationId xmlns:a16="http://schemas.microsoft.com/office/drawing/2014/main" id="{C7ABE25A-CA32-504B-BDCF-9B752E954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022" y="8105977"/>
            <a:ext cx="322059" cy="60386"/>
          </a:xfrm>
          <a:custGeom>
            <a:avLst/>
            <a:gdLst>
              <a:gd name="T0" fmla="*/ 2147483646 w 284"/>
              <a:gd name="T1" fmla="*/ 2147483646 h 54"/>
              <a:gd name="T2" fmla="*/ 2147483646 w 284"/>
              <a:gd name="T3" fmla="*/ 2147483646 h 54"/>
              <a:gd name="T4" fmla="*/ 1373508577 w 284"/>
              <a:gd name="T5" fmla="*/ 2147483646 h 54"/>
              <a:gd name="T6" fmla="*/ 0 w 284"/>
              <a:gd name="T7" fmla="*/ 1317077136 h 54"/>
              <a:gd name="T8" fmla="*/ 1373508577 w 284"/>
              <a:gd name="T9" fmla="*/ 0 h 54"/>
              <a:gd name="T10" fmla="*/ 2147483646 w 284"/>
              <a:gd name="T11" fmla="*/ 0 h 54"/>
              <a:gd name="T12" fmla="*/ 2147483646 w 284"/>
              <a:gd name="T13" fmla="*/ 1317077136 h 54"/>
              <a:gd name="T14" fmla="*/ 2147483646 w 284"/>
              <a:gd name="T15" fmla="*/ 2147483646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4" h="54">
                <a:moveTo>
                  <a:pt x="260" y="53"/>
                </a:moveTo>
                <a:lnTo>
                  <a:pt x="260" y="53"/>
                </a:lnTo>
                <a:cubicBezTo>
                  <a:pt x="30" y="53"/>
                  <a:pt x="30" y="53"/>
                  <a:pt x="30" y="53"/>
                </a:cubicBezTo>
                <a:cubicBezTo>
                  <a:pt x="15" y="53"/>
                  <a:pt x="0" y="46"/>
                  <a:pt x="0" y="30"/>
                </a:cubicBezTo>
                <a:cubicBezTo>
                  <a:pt x="0" y="15"/>
                  <a:pt x="15" y="0"/>
                  <a:pt x="30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75" y="0"/>
                  <a:pt x="283" y="15"/>
                  <a:pt x="283" y="30"/>
                </a:cubicBezTo>
                <a:cubicBezTo>
                  <a:pt x="283" y="46"/>
                  <a:pt x="275" y="53"/>
                  <a:pt x="260" y="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7" name="Freeform 628">
            <a:extLst>
              <a:ext uri="{FF2B5EF4-FFF2-40B4-BE49-F238E27FC236}">
                <a16:creationId xmlns:a16="http://schemas.microsoft.com/office/drawing/2014/main" id="{34626126-2B98-BC46-A59C-A42C022F6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150" y="8423006"/>
            <a:ext cx="291866" cy="462960"/>
          </a:xfrm>
          <a:custGeom>
            <a:avLst/>
            <a:gdLst>
              <a:gd name="T0" fmla="*/ 2147483646 w 254"/>
              <a:gd name="T1" fmla="*/ 2147483646 h 407"/>
              <a:gd name="T2" fmla="*/ 2147483646 w 254"/>
              <a:gd name="T3" fmla="*/ 2147483646 h 407"/>
              <a:gd name="T4" fmla="*/ 1095665313 w 254"/>
              <a:gd name="T5" fmla="*/ 2147483646 h 407"/>
              <a:gd name="T6" fmla="*/ 381078125 w 254"/>
              <a:gd name="T7" fmla="*/ 2147483646 h 407"/>
              <a:gd name="T8" fmla="*/ 2147483646 w 254"/>
              <a:gd name="T9" fmla="*/ 2147483646 h 407"/>
              <a:gd name="T10" fmla="*/ 2147483646 w 254"/>
              <a:gd name="T11" fmla="*/ 2147483646 h 407"/>
              <a:gd name="T12" fmla="*/ 2147483646 w 254"/>
              <a:gd name="T13" fmla="*/ 2147483646 h 407"/>
              <a:gd name="T14" fmla="*/ 2147483646 w 254"/>
              <a:gd name="T15" fmla="*/ 2147483646 h 407"/>
              <a:gd name="T16" fmla="*/ 381078125 w 254"/>
              <a:gd name="T17" fmla="*/ 2147483646 h 407"/>
              <a:gd name="T18" fmla="*/ 2147483646 w 254"/>
              <a:gd name="T19" fmla="*/ 1432436152 h 407"/>
              <a:gd name="T20" fmla="*/ 2147483646 w 254"/>
              <a:gd name="T21" fmla="*/ 1432436152 h 407"/>
              <a:gd name="T22" fmla="*/ 2147483646 w 254"/>
              <a:gd name="T23" fmla="*/ 2147483646 h 407"/>
              <a:gd name="T24" fmla="*/ 2147483646 w 254"/>
              <a:gd name="T25" fmla="*/ 2147483646 h 407"/>
              <a:gd name="T26" fmla="*/ 2147483646 w 254"/>
              <a:gd name="T27" fmla="*/ 2147483646 h 407"/>
              <a:gd name="T28" fmla="*/ 2147483646 w 254"/>
              <a:gd name="T29" fmla="*/ 2147483646 h 407"/>
              <a:gd name="T30" fmla="*/ 2147483646 w 254"/>
              <a:gd name="T31" fmla="*/ 2147483646 h 407"/>
              <a:gd name="T32" fmla="*/ 2147483646 w 254"/>
              <a:gd name="T33" fmla="*/ 2147483646 h 407"/>
              <a:gd name="T34" fmla="*/ 2147483646 w 254"/>
              <a:gd name="T35" fmla="*/ 2147483646 h 407"/>
              <a:gd name="T36" fmla="*/ 2147483646 w 254"/>
              <a:gd name="T37" fmla="*/ 2147483646 h 40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54" h="407">
                <a:moveTo>
                  <a:pt x="122" y="406"/>
                </a:moveTo>
                <a:lnTo>
                  <a:pt x="122" y="406"/>
                </a:lnTo>
                <a:cubicBezTo>
                  <a:pt x="92" y="406"/>
                  <a:pt x="54" y="398"/>
                  <a:pt x="23" y="391"/>
                </a:cubicBezTo>
                <a:cubicBezTo>
                  <a:pt x="8" y="383"/>
                  <a:pt x="0" y="368"/>
                  <a:pt x="8" y="352"/>
                </a:cubicBezTo>
                <a:cubicBezTo>
                  <a:pt x="15" y="337"/>
                  <a:pt x="31" y="329"/>
                  <a:pt x="46" y="337"/>
                </a:cubicBezTo>
                <a:cubicBezTo>
                  <a:pt x="92" y="360"/>
                  <a:pt x="145" y="360"/>
                  <a:pt x="176" y="337"/>
                </a:cubicBezTo>
                <a:cubicBezTo>
                  <a:pt x="191" y="329"/>
                  <a:pt x="199" y="314"/>
                  <a:pt x="199" y="299"/>
                </a:cubicBezTo>
                <a:cubicBezTo>
                  <a:pt x="199" y="276"/>
                  <a:pt x="153" y="253"/>
                  <a:pt x="115" y="238"/>
                </a:cubicBezTo>
                <a:cubicBezTo>
                  <a:pt x="61" y="207"/>
                  <a:pt x="8" y="176"/>
                  <a:pt x="8" y="123"/>
                </a:cubicBezTo>
                <a:cubicBezTo>
                  <a:pt x="8" y="85"/>
                  <a:pt x="23" y="54"/>
                  <a:pt x="54" y="31"/>
                </a:cubicBezTo>
                <a:cubicBezTo>
                  <a:pt x="100" y="0"/>
                  <a:pt x="168" y="0"/>
                  <a:pt x="237" y="31"/>
                </a:cubicBezTo>
                <a:cubicBezTo>
                  <a:pt x="245" y="39"/>
                  <a:pt x="253" y="54"/>
                  <a:pt x="253" y="69"/>
                </a:cubicBezTo>
                <a:cubicBezTo>
                  <a:pt x="245" y="77"/>
                  <a:pt x="230" y="85"/>
                  <a:pt x="214" y="85"/>
                </a:cubicBezTo>
                <a:cubicBezTo>
                  <a:pt x="168" y="62"/>
                  <a:pt x="115" y="62"/>
                  <a:pt x="84" y="77"/>
                </a:cubicBezTo>
                <a:cubicBezTo>
                  <a:pt x="69" y="92"/>
                  <a:pt x="61" y="108"/>
                  <a:pt x="61" y="123"/>
                </a:cubicBezTo>
                <a:cubicBezTo>
                  <a:pt x="61" y="146"/>
                  <a:pt x="107" y="169"/>
                  <a:pt x="138" y="184"/>
                </a:cubicBezTo>
                <a:cubicBezTo>
                  <a:pt x="191" y="207"/>
                  <a:pt x="253" y="238"/>
                  <a:pt x="253" y="299"/>
                </a:cubicBezTo>
                <a:cubicBezTo>
                  <a:pt x="253" y="337"/>
                  <a:pt x="237" y="368"/>
                  <a:pt x="207" y="383"/>
                </a:cubicBezTo>
                <a:cubicBezTo>
                  <a:pt x="184" y="398"/>
                  <a:pt x="153" y="406"/>
                  <a:pt x="122" y="4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8" name="Freeform 629">
            <a:extLst>
              <a:ext uri="{FF2B5EF4-FFF2-40B4-BE49-F238E27FC236}">
                <a16:creationId xmlns:a16="http://schemas.microsoft.com/office/drawing/2014/main" id="{F6F7520C-70E0-F345-A7B1-7252941C9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858" y="8327393"/>
            <a:ext cx="60386" cy="105677"/>
          </a:xfrm>
          <a:custGeom>
            <a:avLst/>
            <a:gdLst>
              <a:gd name="T0" fmla="*/ 1317077136 w 54"/>
              <a:gd name="T1" fmla="*/ 2147483646 h 93"/>
              <a:gd name="T2" fmla="*/ 1317077136 w 54"/>
              <a:gd name="T3" fmla="*/ 2147483646 h 93"/>
              <a:gd name="T4" fmla="*/ 0 w 54"/>
              <a:gd name="T5" fmla="*/ 2147483646 h 93"/>
              <a:gd name="T6" fmla="*/ 0 w 54"/>
              <a:gd name="T7" fmla="*/ 1059507092 h 93"/>
              <a:gd name="T8" fmla="*/ 1317077136 w 54"/>
              <a:gd name="T9" fmla="*/ 0 h 93"/>
              <a:gd name="T10" fmla="*/ 2147483646 w 54"/>
              <a:gd name="T11" fmla="*/ 1059507092 h 93"/>
              <a:gd name="T12" fmla="*/ 2147483646 w 54"/>
              <a:gd name="T13" fmla="*/ 2147483646 h 93"/>
              <a:gd name="T14" fmla="*/ 1317077136 w 54"/>
              <a:gd name="T15" fmla="*/ 2147483646 h 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" h="93">
                <a:moveTo>
                  <a:pt x="30" y="92"/>
                </a:moveTo>
                <a:lnTo>
                  <a:pt x="30" y="92"/>
                </a:lnTo>
                <a:cubicBezTo>
                  <a:pt x="15" y="92"/>
                  <a:pt x="0" y="77"/>
                  <a:pt x="0" y="6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30" y="0"/>
                </a:cubicBezTo>
                <a:cubicBezTo>
                  <a:pt x="45" y="0"/>
                  <a:pt x="53" y="8"/>
                  <a:pt x="53" y="23"/>
                </a:cubicBezTo>
                <a:cubicBezTo>
                  <a:pt x="53" y="62"/>
                  <a:pt x="53" y="62"/>
                  <a:pt x="53" y="62"/>
                </a:cubicBezTo>
                <a:cubicBezTo>
                  <a:pt x="53" y="77"/>
                  <a:pt x="45" y="92"/>
                  <a:pt x="30" y="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9" name="Freeform 630">
            <a:extLst>
              <a:ext uri="{FF2B5EF4-FFF2-40B4-BE49-F238E27FC236}">
                <a16:creationId xmlns:a16="http://schemas.microsoft.com/office/drawing/2014/main" id="{65BEE213-D421-A942-B5D5-73BBB8D6D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858" y="8896030"/>
            <a:ext cx="60386" cy="105674"/>
          </a:xfrm>
          <a:custGeom>
            <a:avLst/>
            <a:gdLst>
              <a:gd name="T0" fmla="*/ 1317077136 w 54"/>
              <a:gd name="T1" fmla="*/ 2147483646 h 93"/>
              <a:gd name="T2" fmla="*/ 1317077136 w 54"/>
              <a:gd name="T3" fmla="*/ 2147483646 h 93"/>
              <a:gd name="T4" fmla="*/ 0 w 54"/>
              <a:gd name="T5" fmla="*/ 2147483646 h 93"/>
              <a:gd name="T6" fmla="*/ 0 w 54"/>
              <a:gd name="T7" fmla="*/ 1059443408 h 93"/>
              <a:gd name="T8" fmla="*/ 1317077136 w 54"/>
              <a:gd name="T9" fmla="*/ 0 h 93"/>
              <a:gd name="T10" fmla="*/ 2147483646 w 54"/>
              <a:gd name="T11" fmla="*/ 1059443408 h 93"/>
              <a:gd name="T12" fmla="*/ 2147483646 w 54"/>
              <a:gd name="T13" fmla="*/ 2147483646 h 93"/>
              <a:gd name="T14" fmla="*/ 1317077136 w 54"/>
              <a:gd name="T15" fmla="*/ 2147483646 h 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" h="93">
                <a:moveTo>
                  <a:pt x="30" y="92"/>
                </a:moveTo>
                <a:lnTo>
                  <a:pt x="30" y="92"/>
                </a:lnTo>
                <a:cubicBezTo>
                  <a:pt x="15" y="92"/>
                  <a:pt x="0" y="76"/>
                  <a:pt x="0" y="6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5" y="0"/>
                  <a:pt x="30" y="0"/>
                </a:cubicBezTo>
                <a:cubicBezTo>
                  <a:pt x="45" y="0"/>
                  <a:pt x="53" y="7"/>
                  <a:pt x="53" y="23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76"/>
                  <a:pt x="45" y="92"/>
                  <a:pt x="30" y="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0" name="Freeform 631">
            <a:extLst>
              <a:ext uri="{FF2B5EF4-FFF2-40B4-BE49-F238E27FC236}">
                <a16:creationId xmlns:a16="http://schemas.microsoft.com/office/drawing/2014/main" id="{5F00EAC7-30AA-524D-A678-72DDB9FE9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250" y="8136170"/>
            <a:ext cx="603860" cy="724633"/>
          </a:xfrm>
          <a:custGeom>
            <a:avLst/>
            <a:gdLst>
              <a:gd name="T0" fmla="*/ 2147483646 w 529"/>
              <a:gd name="T1" fmla="*/ 2147483646 h 636"/>
              <a:gd name="T2" fmla="*/ 2147483646 w 529"/>
              <a:gd name="T3" fmla="*/ 2147483646 h 636"/>
              <a:gd name="T4" fmla="*/ 0 w 529"/>
              <a:gd name="T5" fmla="*/ 2147483646 h 636"/>
              <a:gd name="T6" fmla="*/ 2147483646 w 529"/>
              <a:gd name="T7" fmla="*/ 1393085525 h 636"/>
              <a:gd name="T8" fmla="*/ 2147483646 w 529"/>
              <a:gd name="T9" fmla="*/ 696607460 h 636"/>
              <a:gd name="T10" fmla="*/ 2147483646 w 529"/>
              <a:gd name="T11" fmla="*/ 325049072 h 636"/>
              <a:gd name="T12" fmla="*/ 2147483646 w 529"/>
              <a:gd name="T13" fmla="*/ 2147483646 h 636"/>
              <a:gd name="T14" fmla="*/ 2147483646 w 529"/>
              <a:gd name="T15" fmla="*/ 2147483646 h 636"/>
              <a:gd name="T16" fmla="*/ 2147483646 w 529"/>
              <a:gd name="T17" fmla="*/ 2147483646 h 636"/>
              <a:gd name="T18" fmla="*/ 2147483646 w 529"/>
              <a:gd name="T19" fmla="*/ 2147483646 h 636"/>
              <a:gd name="T20" fmla="*/ 2147483646 w 529"/>
              <a:gd name="T21" fmla="*/ 2147483646 h 636"/>
              <a:gd name="T22" fmla="*/ 2147483646 w 529"/>
              <a:gd name="T23" fmla="*/ 2147483646 h 636"/>
              <a:gd name="T24" fmla="*/ 2147483646 w 529"/>
              <a:gd name="T25" fmla="*/ 2147483646 h 636"/>
              <a:gd name="T26" fmla="*/ 2147483646 w 529"/>
              <a:gd name="T27" fmla="*/ 325049072 h 636"/>
              <a:gd name="T28" fmla="*/ 2147483646 w 529"/>
              <a:gd name="T29" fmla="*/ 696607460 h 636"/>
              <a:gd name="T30" fmla="*/ 2147483646 w 529"/>
              <a:gd name="T31" fmla="*/ 1393085525 h 636"/>
              <a:gd name="T32" fmla="*/ 2147483646 w 529"/>
              <a:gd name="T33" fmla="*/ 2147483646 h 636"/>
              <a:gd name="T34" fmla="*/ 2147483646 w 529"/>
              <a:gd name="T35" fmla="*/ 2147483646 h 6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29" h="636">
                <a:moveTo>
                  <a:pt x="261" y="635"/>
                </a:moveTo>
                <a:lnTo>
                  <a:pt x="261" y="635"/>
                </a:lnTo>
                <a:cubicBezTo>
                  <a:pt x="115" y="635"/>
                  <a:pt x="0" y="513"/>
                  <a:pt x="0" y="367"/>
                </a:cubicBezTo>
                <a:cubicBezTo>
                  <a:pt x="0" y="283"/>
                  <a:pt x="46" y="130"/>
                  <a:pt x="115" y="30"/>
                </a:cubicBezTo>
                <a:cubicBezTo>
                  <a:pt x="123" y="23"/>
                  <a:pt x="130" y="15"/>
                  <a:pt x="138" y="15"/>
                </a:cubicBezTo>
                <a:cubicBezTo>
                  <a:pt x="146" y="0"/>
                  <a:pt x="169" y="0"/>
                  <a:pt x="176" y="7"/>
                </a:cubicBezTo>
                <a:cubicBezTo>
                  <a:pt x="192" y="23"/>
                  <a:pt x="192" y="38"/>
                  <a:pt x="184" y="54"/>
                </a:cubicBezTo>
                <a:cubicBezTo>
                  <a:pt x="176" y="61"/>
                  <a:pt x="169" y="61"/>
                  <a:pt x="169" y="69"/>
                </a:cubicBezTo>
                <a:cubicBezTo>
                  <a:pt x="100" y="153"/>
                  <a:pt x="61" y="291"/>
                  <a:pt x="61" y="367"/>
                </a:cubicBezTo>
                <a:cubicBezTo>
                  <a:pt x="61" y="482"/>
                  <a:pt x="153" y="574"/>
                  <a:pt x="261" y="574"/>
                </a:cubicBezTo>
                <a:cubicBezTo>
                  <a:pt x="375" y="574"/>
                  <a:pt x="467" y="482"/>
                  <a:pt x="467" y="367"/>
                </a:cubicBezTo>
                <a:cubicBezTo>
                  <a:pt x="467" y="291"/>
                  <a:pt x="421" y="153"/>
                  <a:pt x="360" y="69"/>
                </a:cubicBezTo>
                <a:cubicBezTo>
                  <a:pt x="352" y="61"/>
                  <a:pt x="352" y="61"/>
                  <a:pt x="345" y="54"/>
                </a:cubicBezTo>
                <a:cubicBezTo>
                  <a:pt x="337" y="38"/>
                  <a:pt x="337" y="23"/>
                  <a:pt x="345" y="7"/>
                </a:cubicBezTo>
                <a:cubicBezTo>
                  <a:pt x="360" y="0"/>
                  <a:pt x="375" y="0"/>
                  <a:pt x="391" y="15"/>
                </a:cubicBezTo>
                <a:cubicBezTo>
                  <a:pt x="398" y="23"/>
                  <a:pt x="398" y="23"/>
                  <a:pt x="406" y="30"/>
                </a:cubicBezTo>
                <a:cubicBezTo>
                  <a:pt x="482" y="130"/>
                  <a:pt x="528" y="283"/>
                  <a:pt x="528" y="367"/>
                </a:cubicBezTo>
                <a:cubicBezTo>
                  <a:pt x="528" y="513"/>
                  <a:pt x="406" y="635"/>
                  <a:pt x="261" y="6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1" name="Freeform 632">
            <a:extLst>
              <a:ext uri="{FF2B5EF4-FFF2-40B4-BE49-F238E27FC236}">
                <a16:creationId xmlns:a16="http://schemas.microsoft.com/office/drawing/2014/main" id="{C1C14CF0-B564-E343-AAE3-10BF983AA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958" y="7889595"/>
            <a:ext cx="377414" cy="211351"/>
          </a:xfrm>
          <a:custGeom>
            <a:avLst/>
            <a:gdLst>
              <a:gd name="T0" fmla="*/ 2147483646 w 330"/>
              <a:gd name="T1" fmla="*/ 2147483646 h 184"/>
              <a:gd name="T2" fmla="*/ 2147483646 w 330"/>
              <a:gd name="T3" fmla="*/ 2147483646 h 184"/>
              <a:gd name="T4" fmla="*/ 2147483646 w 330"/>
              <a:gd name="T5" fmla="*/ 2147483646 h 184"/>
              <a:gd name="T6" fmla="*/ 2147483646 w 330"/>
              <a:gd name="T7" fmla="*/ 2147483646 h 184"/>
              <a:gd name="T8" fmla="*/ 2147483646 w 330"/>
              <a:gd name="T9" fmla="*/ 2147483646 h 184"/>
              <a:gd name="T10" fmla="*/ 2147483646 w 330"/>
              <a:gd name="T11" fmla="*/ 2147483646 h 184"/>
              <a:gd name="T12" fmla="*/ 2147483646 w 330"/>
              <a:gd name="T13" fmla="*/ 2147483646 h 184"/>
              <a:gd name="T14" fmla="*/ 2147483646 w 330"/>
              <a:gd name="T15" fmla="*/ 2147483646 h 184"/>
              <a:gd name="T16" fmla="*/ 2147483646 w 330"/>
              <a:gd name="T17" fmla="*/ 2147483646 h 184"/>
              <a:gd name="T18" fmla="*/ 2147483646 w 330"/>
              <a:gd name="T19" fmla="*/ 2147483646 h 184"/>
              <a:gd name="T20" fmla="*/ 2147483646 w 330"/>
              <a:gd name="T21" fmla="*/ 2147483646 h 184"/>
              <a:gd name="T22" fmla="*/ 2147483646 w 330"/>
              <a:gd name="T23" fmla="*/ 2147483646 h 184"/>
              <a:gd name="T24" fmla="*/ 1784691591 w 330"/>
              <a:gd name="T25" fmla="*/ 2147483646 h 184"/>
              <a:gd name="T26" fmla="*/ 328820617 w 330"/>
              <a:gd name="T27" fmla="*/ 2147483646 h 184"/>
              <a:gd name="T28" fmla="*/ 328820617 w 330"/>
              <a:gd name="T29" fmla="*/ 1427446524 h 184"/>
              <a:gd name="T30" fmla="*/ 2147483646 w 330"/>
              <a:gd name="T31" fmla="*/ 0 h 184"/>
              <a:gd name="T32" fmla="*/ 2147483646 w 330"/>
              <a:gd name="T33" fmla="*/ 0 h 184"/>
              <a:gd name="T34" fmla="*/ 2147483646 w 330"/>
              <a:gd name="T35" fmla="*/ 1427446524 h 184"/>
              <a:gd name="T36" fmla="*/ 2147483646 w 330"/>
              <a:gd name="T37" fmla="*/ 2147483646 h 184"/>
              <a:gd name="T38" fmla="*/ 2147483646 w 330"/>
              <a:gd name="T39" fmla="*/ 2147483646 h 184"/>
              <a:gd name="T40" fmla="*/ 2147483646 w 330"/>
              <a:gd name="T41" fmla="*/ 2147483646 h 18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30" h="184">
                <a:moveTo>
                  <a:pt x="260" y="183"/>
                </a:moveTo>
                <a:lnTo>
                  <a:pt x="260" y="183"/>
                </a:lnTo>
                <a:cubicBezTo>
                  <a:pt x="252" y="183"/>
                  <a:pt x="252" y="183"/>
                  <a:pt x="245" y="176"/>
                </a:cubicBezTo>
                <a:cubicBezTo>
                  <a:pt x="229" y="168"/>
                  <a:pt x="222" y="153"/>
                  <a:pt x="229" y="137"/>
                </a:cubicBezTo>
                <a:cubicBezTo>
                  <a:pt x="268" y="61"/>
                  <a:pt x="268" y="61"/>
                  <a:pt x="268" y="61"/>
                </a:cubicBezTo>
                <a:cubicBezTo>
                  <a:pt x="61" y="61"/>
                  <a:pt x="61" y="61"/>
                  <a:pt x="61" y="61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99" y="153"/>
                  <a:pt x="99" y="168"/>
                  <a:pt x="84" y="176"/>
                </a:cubicBezTo>
                <a:cubicBezTo>
                  <a:pt x="69" y="183"/>
                  <a:pt x="46" y="176"/>
                  <a:pt x="38" y="160"/>
                </a:cubicBezTo>
                <a:cubicBezTo>
                  <a:pt x="7" y="91"/>
                  <a:pt x="7" y="91"/>
                  <a:pt x="7" y="91"/>
                </a:cubicBezTo>
                <a:cubicBezTo>
                  <a:pt x="0" y="68"/>
                  <a:pt x="0" y="46"/>
                  <a:pt x="7" y="30"/>
                </a:cubicBezTo>
                <a:cubicBezTo>
                  <a:pt x="23" y="15"/>
                  <a:pt x="38" y="0"/>
                  <a:pt x="61" y="0"/>
                </a:cubicBezTo>
                <a:cubicBezTo>
                  <a:pt x="268" y="0"/>
                  <a:pt x="268" y="0"/>
                  <a:pt x="268" y="0"/>
                </a:cubicBezTo>
                <a:cubicBezTo>
                  <a:pt x="291" y="0"/>
                  <a:pt x="306" y="15"/>
                  <a:pt x="321" y="30"/>
                </a:cubicBezTo>
                <a:cubicBezTo>
                  <a:pt x="329" y="46"/>
                  <a:pt x="329" y="68"/>
                  <a:pt x="321" y="91"/>
                </a:cubicBezTo>
                <a:cubicBezTo>
                  <a:pt x="283" y="168"/>
                  <a:pt x="283" y="168"/>
                  <a:pt x="283" y="168"/>
                </a:cubicBezTo>
                <a:cubicBezTo>
                  <a:pt x="283" y="176"/>
                  <a:pt x="268" y="183"/>
                  <a:pt x="260" y="1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2" name="Freeform 633">
            <a:extLst>
              <a:ext uri="{FF2B5EF4-FFF2-40B4-BE49-F238E27FC236}">
                <a16:creationId xmlns:a16="http://schemas.microsoft.com/office/drawing/2014/main" id="{F048F507-2172-1D49-83B8-975701EDE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472" y="8095913"/>
            <a:ext cx="221416" cy="45291"/>
          </a:xfrm>
          <a:custGeom>
            <a:avLst/>
            <a:gdLst>
              <a:gd name="T0" fmla="*/ 2147483646 w 192"/>
              <a:gd name="T1" fmla="*/ 1868595631 h 39"/>
              <a:gd name="T2" fmla="*/ 2147483646 w 192"/>
              <a:gd name="T3" fmla="*/ 1868595631 h 39"/>
              <a:gd name="T4" fmla="*/ 722244634 w 192"/>
              <a:gd name="T5" fmla="*/ 1868595631 h 39"/>
              <a:gd name="T6" fmla="*/ 0 w 192"/>
              <a:gd name="T7" fmla="*/ 786791068 h 39"/>
              <a:gd name="T8" fmla="*/ 722244634 w 192"/>
              <a:gd name="T9" fmla="*/ 0 h 39"/>
              <a:gd name="T10" fmla="*/ 2147483646 w 192"/>
              <a:gd name="T11" fmla="*/ 0 h 39"/>
              <a:gd name="T12" fmla="*/ 2147483646 w 192"/>
              <a:gd name="T13" fmla="*/ 786791068 h 39"/>
              <a:gd name="T14" fmla="*/ 2147483646 w 192"/>
              <a:gd name="T15" fmla="*/ 1868595631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2" h="39">
                <a:moveTo>
                  <a:pt x="176" y="38"/>
                </a:moveTo>
                <a:lnTo>
                  <a:pt x="176" y="38"/>
                </a:ln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1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3" y="0"/>
                  <a:pt x="191" y="8"/>
                  <a:pt x="191" y="16"/>
                </a:cubicBezTo>
                <a:cubicBezTo>
                  <a:pt x="191" y="31"/>
                  <a:pt x="183" y="38"/>
                  <a:pt x="176" y="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3" name="Freeform 634">
            <a:extLst>
              <a:ext uri="{FF2B5EF4-FFF2-40B4-BE49-F238E27FC236}">
                <a16:creationId xmlns:a16="http://schemas.microsoft.com/office/drawing/2014/main" id="{2B11DEFB-D077-C743-8F1A-C70294ED6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1537" y="8317328"/>
            <a:ext cx="201287" cy="317028"/>
          </a:xfrm>
          <a:custGeom>
            <a:avLst/>
            <a:gdLst>
              <a:gd name="T0" fmla="*/ 2147483646 w 177"/>
              <a:gd name="T1" fmla="*/ 2147483646 h 276"/>
              <a:gd name="T2" fmla="*/ 2147483646 w 177"/>
              <a:gd name="T3" fmla="*/ 2147483646 h 276"/>
              <a:gd name="T4" fmla="*/ 738776220 w 177"/>
              <a:gd name="T5" fmla="*/ 2147483646 h 276"/>
              <a:gd name="T6" fmla="*/ 369388110 w 177"/>
              <a:gd name="T7" fmla="*/ 2147483646 h 276"/>
              <a:gd name="T8" fmla="*/ 1431346325 w 177"/>
              <a:gd name="T9" fmla="*/ 2147483646 h 276"/>
              <a:gd name="T10" fmla="*/ 2147483646 w 177"/>
              <a:gd name="T11" fmla="*/ 2147483646 h 276"/>
              <a:gd name="T12" fmla="*/ 2147483646 w 177"/>
              <a:gd name="T13" fmla="*/ 2147483646 h 276"/>
              <a:gd name="T14" fmla="*/ 2147483646 w 177"/>
              <a:gd name="T15" fmla="*/ 2147483646 h 276"/>
              <a:gd name="T16" fmla="*/ 0 w 177"/>
              <a:gd name="T17" fmla="*/ 2147483646 h 276"/>
              <a:gd name="T18" fmla="*/ 1754657472 w 177"/>
              <a:gd name="T19" fmla="*/ 1094329926 h 276"/>
              <a:gd name="T20" fmla="*/ 2147483646 w 177"/>
              <a:gd name="T21" fmla="*/ 713664866 h 276"/>
              <a:gd name="T22" fmla="*/ 2147483646 w 177"/>
              <a:gd name="T23" fmla="*/ 1808125968 h 276"/>
              <a:gd name="T24" fmla="*/ 2147483646 w 177"/>
              <a:gd name="T25" fmla="*/ 2147483646 h 276"/>
              <a:gd name="T26" fmla="*/ 2147483646 w 177"/>
              <a:gd name="T27" fmla="*/ 2147483646 h 276"/>
              <a:gd name="T28" fmla="*/ 1754657472 w 177"/>
              <a:gd name="T29" fmla="*/ 2147483646 h 276"/>
              <a:gd name="T30" fmla="*/ 2147483646 w 177"/>
              <a:gd name="T31" fmla="*/ 2147483646 h 276"/>
              <a:gd name="T32" fmla="*/ 2147483646 w 177"/>
              <a:gd name="T33" fmla="*/ 2147483646 h 276"/>
              <a:gd name="T34" fmla="*/ 2147483646 w 177"/>
              <a:gd name="T35" fmla="*/ 2147483646 h 276"/>
              <a:gd name="T36" fmla="*/ 2147483646 w 177"/>
              <a:gd name="T37" fmla="*/ 2147483646 h 27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77" h="276">
                <a:moveTo>
                  <a:pt x="77" y="275"/>
                </a:moveTo>
                <a:lnTo>
                  <a:pt x="77" y="275"/>
                </a:lnTo>
                <a:cubicBezTo>
                  <a:pt x="61" y="275"/>
                  <a:pt x="38" y="267"/>
                  <a:pt x="16" y="260"/>
                </a:cubicBezTo>
                <a:cubicBezTo>
                  <a:pt x="8" y="260"/>
                  <a:pt x="0" y="244"/>
                  <a:pt x="8" y="237"/>
                </a:cubicBezTo>
                <a:cubicBezTo>
                  <a:pt x="8" y="229"/>
                  <a:pt x="23" y="222"/>
                  <a:pt x="31" y="229"/>
                </a:cubicBezTo>
                <a:cubicBezTo>
                  <a:pt x="61" y="244"/>
                  <a:pt x="100" y="244"/>
                  <a:pt x="115" y="229"/>
                </a:cubicBezTo>
                <a:cubicBezTo>
                  <a:pt x="130" y="222"/>
                  <a:pt x="130" y="214"/>
                  <a:pt x="130" y="199"/>
                </a:cubicBezTo>
                <a:cubicBezTo>
                  <a:pt x="130" y="183"/>
                  <a:pt x="108" y="168"/>
                  <a:pt x="77" y="153"/>
                </a:cubicBezTo>
                <a:cubicBezTo>
                  <a:pt x="46" y="137"/>
                  <a:pt x="0" y="122"/>
                  <a:pt x="0" y="84"/>
                </a:cubicBezTo>
                <a:cubicBezTo>
                  <a:pt x="0" y="53"/>
                  <a:pt x="16" y="30"/>
                  <a:pt x="38" y="23"/>
                </a:cubicBezTo>
                <a:cubicBezTo>
                  <a:pt x="69" y="0"/>
                  <a:pt x="115" y="0"/>
                  <a:pt x="161" y="15"/>
                </a:cubicBezTo>
                <a:cubicBezTo>
                  <a:pt x="169" y="23"/>
                  <a:pt x="176" y="30"/>
                  <a:pt x="169" y="38"/>
                </a:cubicBezTo>
                <a:cubicBezTo>
                  <a:pt x="169" y="53"/>
                  <a:pt x="153" y="53"/>
                  <a:pt x="146" y="53"/>
                </a:cubicBezTo>
                <a:cubicBezTo>
                  <a:pt x="115" y="38"/>
                  <a:pt x="77" y="38"/>
                  <a:pt x="54" y="53"/>
                </a:cubicBezTo>
                <a:cubicBezTo>
                  <a:pt x="46" y="61"/>
                  <a:pt x="38" y="69"/>
                  <a:pt x="38" y="84"/>
                </a:cubicBezTo>
                <a:cubicBezTo>
                  <a:pt x="38" y="91"/>
                  <a:pt x="69" y="107"/>
                  <a:pt x="92" y="122"/>
                </a:cubicBezTo>
                <a:cubicBezTo>
                  <a:pt x="130" y="137"/>
                  <a:pt x="169" y="160"/>
                  <a:pt x="169" y="199"/>
                </a:cubicBezTo>
                <a:cubicBezTo>
                  <a:pt x="169" y="222"/>
                  <a:pt x="161" y="244"/>
                  <a:pt x="138" y="260"/>
                </a:cubicBezTo>
                <a:cubicBezTo>
                  <a:pt x="123" y="267"/>
                  <a:pt x="100" y="275"/>
                  <a:pt x="77" y="27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4" name="Freeform 635">
            <a:extLst>
              <a:ext uri="{FF2B5EF4-FFF2-40B4-BE49-F238E27FC236}">
                <a16:creationId xmlns:a16="http://schemas.microsoft.com/office/drawing/2014/main" id="{ED71815E-B918-C84B-8C15-E579099FB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021" y="8246878"/>
            <a:ext cx="45288" cy="70450"/>
          </a:xfrm>
          <a:custGeom>
            <a:avLst/>
            <a:gdLst>
              <a:gd name="T0" fmla="*/ 729085255 w 40"/>
              <a:gd name="T1" fmla="*/ 2147483646 h 63"/>
              <a:gd name="T2" fmla="*/ 729085255 w 40"/>
              <a:gd name="T3" fmla="*/ 2147483646 h 63"/>
              <a:gd name="T4" fmla="*/ 0 w 40"/>
              <a:gd name="T5" fmla="*/ 2019609739 h 63"/>
              <a:gd name="T6" fmla="*/ 0 w 40"/>
              <a:gd name="T7" fmla="*/ 702408072 h 63"/>
              <a:gd name="T8" fmla="*/ 729085255 w 40"/>
              <a:gd name="T9" fmla="*/ 0 h 63"/>
              <a:gd name="T10" fmla="*/ 1777105639 w 40"/>
              <a:gd name="T11" fmla="*/ 702408072 h 63"/>
              <a:gd name="T12" fmla="*/ 1777105639 w 40"/>
              <a:gd name="T13" fmla="*/ 2019609739 h 63"/>
              <a:gd name="T14" fmla="*/ 729085255 w 40"/>
              <a:gd name="T15" fmla="*/ 2147483646 h 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0" h="63">
                <a:moveTo>
                  <a:pt x="16" y="62"/>
                </a:moveTo>
                <a:lnTo>
                  <a:pt x="16" y="62"/>
                </a:lnTo>
                <a:cubicBezTo>
                  <a:pt x="8" y="62"/>
                  <a:pt x="0" y="54"/>
                  <a:pt x="0" y="4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31" y="0"/>
                  <a:pt x="39" y="8"/>
                  <a:pt x="39" y="16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54"/>
                  <a:pt x="31" y="62"/>
                  <a:pt x="16" y="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5" name="Freeform 636">
            <a:extLst>
              <a:ext uri="{FF2B5EF4-FFF2-40B4-BE49-F238E27FC236}">
                <a16:creationId xmlns:a16="http://schemas.microsoft.com/office/drawing/2014/main" id="{D0F33E11-977E-634C-A4FD-2E1E38A2D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021" y="8629323"/>
            <a:ext cx="45288" cy="80515"/>
          </a:xfrm>
          <a:custGeom>
            <a:avLst/>
            <a:gdLst>
              <a:gd name="T0" fmla="*/ 729085255 w 40"/>
              <a:gd name="T1" fmla="*/ 2147483646 h 70"/>
              <a:gd name="T2" fmla="*/ 729085255 w 40"/>
              <a:gd name="T3" fmla="*/ 2147483646 h 70"/>
              <a:gd name="T4" fmla="*/ 0 w 40"/>
              <a:gd name="T5" fmla="*/ 2147483646 h 70"/>
              <a:gd name="T6" fmla="*/ 0 w 40"/>
              <a:gd name="T7" fmla="*/ 1098878749 h 70"/>
              <a:gd name="T8" fmla="*/ 729085255 w 40"/>
              <a:gd name="T9" fmla="*/ 0 h 70"/>
              <a:gd name="T10" fmla="*/ 1777105639 w 40"/>
              <a:gd name="T11" fmla="*/ 1098878749 h 70"/>
              <a:gd name="T12" fmla="*/ 1777105639 w 40"/>
              <a:gd name="T13" fmla="*/ 2147483646 h 70"/>
              <a:gd name="T14" fmla="*/ 729085255 w 40"/>
              <a:gd name="T15" fmla="*/ 2147483646 h 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0" h="70">
                <a:moveTo>
                  <a:pt x="16" y="69"/>
                </a:moveTo>
                <a:lnTo>
                  <a:pt x="16" y="69"/>
                </a:lnTo>
                <a:cubicBezTo>
                  <a:pt x="8" y="69"/>
                  <a:pt x="0" y="61"/>
                  <a:pt x="0" y="4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6" y="0"/>
                </a:cubicBezTo>
                <a:cubicBezTo>
                  <a:pt x="31" y="0"/>
                  <a:pt x="39" y="15"/>
                  <a:pt x="39" y="23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61"/>
                  <a:pt x="31" y="69"/>
                  <a:pt x="16" y="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6" name="Freeform 637">
            <a:extLst>
              <a:ext uri="{FF2B5EF4-FFF2-40B4-BE49-F238E27FC236}">
                <a16:creationId xmlns:a16="http://schemas.microsoft.com/office/drawing/2014/main" id="{AAB890B1-1EAB-EB46-A49E-EB06AADD5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191" y="7653082"/>
            <a:ext cx="1247978" cy="1444235"/>
          </a:xfrm>
          <a:custGeom>
            <a:avLst/>
            <a:gdLst>
              <a:gd name="T0" fmla="*/ 2147483646 w 1095"/>
              <a:gd name="T1" fmla="*/ 2147483646 h 1264"/>
              <a:gd name="T2" fmla="*/ 2147483646 w 1095"/>
              <a:gd name="T3" fmla="*/ 2147483646 h 1264"/>
              <a:gd name="T4" fmla="*/ 2147483646 w 1095"/>
              <a:gd name="T5" fmla="*/ 2147483646 h 1264"/>
              <a:gd name="T6" fmla="*/ 2147483646 w 1095"/>
              <a:gd name="T7" fmla="*/ 2147483646 h 1264"/>
              <a:gd name="T8" fmla="*/ 0 w 1095"/>
              <a:gd name="T9" fmla="*/ 2147483646 h 1264"/>
              <a:gd name="T10" fmla="*/ 1068945477 w 1095"/>
              <a:gd name="T11" fmla="*/ 2147483646 h 1264"/>
              <a:gd name="T12" fmla="*/ 2147483646 w 1095"/>
              <a:gd name="T13" fmla="*/ 2147483646 h 1264"/>
              <a:gd name="T14" fmla="*/ 2147483646 w 1095"/>
              <a:gd name="T15" fmla="*/ 1077091480 h 1264"/>
              <a:gd name="T16" fmla="*/ 2147483646 w 1095"/>
              <a:gd name="T17" fmla="*/ 1077091480 h 1264"/>
              <a:gd name="T18" fmla="*/ 2147483646 w 1095"/>
              <a:gd name="T19" fmla="*/ 2147483646 h 1264"/>
              <a:gd name="T20" fmla="*/ 2147483646 w 1095"/>
              <a:gd name="T21" fmla="*/ 2147483646 h 1264"/>
              <a:gd name="T22" fmla="*/ 2147483646 w 1095"/>
              <a:gd name="T23" fmla="*/ 2147483646 h 1264"/>
              <a:gd name="T24" fmla="*/ 2147483646 w 1095"/>
              <a:gd name="T25" fmla="*/ 2147483646 h 1264"/>
              <a:gd name="T26" fmla="*/ 2147483646 w 1095"/>
              <a:gd name="T27" fmla="*/ 2147483646 h 1264"/>
              <a:gd name="T28" fmla="*/ 2147483646 w 1095"/>
              <a:gd name="T29" fmla="*/ 2147483646 h 1264"/>
              <a:gd name="T30" fmla="*/ 2147483646 w 1095"/>
              <a:gd name="T31" fmla="*/ 2147483646 h 1264"/>
              <a:gd name="T32" fmla="*/ 2147483646 w 1095"/>
              <a:gd name="T33" fmla="*/ 2147483646 h 1264"/>
              <a:gd name="T34" fmla="*/ 2147483646 w 1095"/>
              <a:gd name="T35" fmla="*/ 2147483646 h 1264"/>
              <a:gd name="T36" fmla="*/ 2147483646 w 1095"/>
              <a:gd name="T37" fmla="*/ 2147483646 h 1264"/>
              <a:gd name="T38" fmla="*/ 2147483646 w 1095"/>
              <a:gd name="T39" fmla="*/ 2147483646 h 1264"/>
              <a:gd name="T40" fmla="*/ 2147483646 w 1095"/>
              <a:gd name="T41" fmla="*/ 2147483646 h 1264"/>
              <a:gd name="T42" fmla="*/ 2147483646 w 1095"/>
              <a:gd name="T43" fmla="*/ 2147483646 h 1264"/>
              <a:gd name="T44" fmla="*/ 2147483646 w 1095"/>
              <a:gd name="T45" fmla="*/ 2147483646 h 1264"/>
              <a:gd name="T46" fmla="*/ 2147483646 w 1095"/>
              <a:gd name="T47" fmla="*/ 2147483646 h 1264"/>
              <a:gd name="T48" fmla="*/ 2147483646 w 1095"/>
              <a:gd name="T49" fmla="*/ 2147483646 h 1264"/>
              <a:gd name="T50" fmla="*/ 2147483646 w 1095"/>
              <a:gd name="T51" fmla="*/ 2147483646 h 1264"/>
              <a:gd name="T52" fmla="*/ 2147483646 w 1095"/>
              <a:gd name="T53" fmla="*/ 2147483646 h 1264"/>
              <a:gd name="T54" fmla="*/ 2147483646 w 1095"/>
              <a:gd name="T55" fmla="*/ 2147483646 h 1264"/>
              <a:gd name="T56" fmla="*/ 2147483646 w 1095"/>
              <a:gd name="T57" fmla="*/ 2147483646 h 126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95" h="1264">
                <a:moveTo>
                  <a:pt x="544" y="1263"/>
                </a:moveTo>
                <a:lnTo>
                  <a:pt x="544" y="1263"/>
                </a:lnTo>
                <a:cubicBezTo>
                  <a:pt x="544" y="1263"/>
                  <a:pt x="536" y="1263"/>
                  <a:pt x="536" y="1255"/>
                </a:cubicBezTo>
                <a:cubicBezTo>
                  <a:pt x="528" y="1255"/>
                  <a:pt x="322" y="1155"/>
                  <a:pt x="230" y="1018"/>
                </a:cubicBezTo>
                <a:cubicBezTo>
                  <a:pt x="69" y="788"/>
                  <a:pt x="16" y="413"/>
                  <a:pt x="0" y="268"/>
                </a:cubicBezTo>
                <a:cubicBezTo>
                  <a:pt x="0" y="245"/>
                  <a:pt x="8" y="214"/>
                  <a:pt x="23" y="199"/>
                </a:cubicBezTo>
                <a:cubicBezTo>
                  <a:pt x="38" y="176"/>
                  <a:pt x="61" y="161"/>
                  <a:pt x="92" y="161"/>
                </a:cubicBezTo>
                <a:cubicBezTo>
                  <a:pt x="299" y="145"/>
                  <a:pt x="429" y="69"/>
                  <a:pt x="490" y="23"/>
                </a:cubicBezTo>
                <a:cubicBezTo>
                  <a:pt x="528" y="0"/>
                  <a:pt x="574" y="0"/>
                  <a:pt x="605" y="23"/>
                </a:cubicBezTo>
                <a:cubicBezTo>
                  <a:pt x="666" y="69"/>
                  <a:pt x="796" y="145"/>
                  <a:pt x="1003" y="161"/>
                </a:cubicBezTo>
                <a:cubicBezTo>
                  <a:pt x="1026" y="161"/>
                  <a:pt x="1048" y="176"/>
                  <a:pt x="1071" y="191"/>
                </a:cubicBezTo>
                <a:cubicBezTo>
                  <a:pt x="1087" y="214"/>
                  <a:pt x="1094" y="237"/>
                  <a:pt x="1094" y="268"/>
                </a:cubicBezTo>
                <a:cubicBezTo>
                  <a:pt x="1079" y="413"/>
                  <a:pt x="1026" y="788"/>
                  <a:pt x="865" y="1025"/>
                </a:cubicBezTo>
                <a:cubicBezTo>
                  <a:pt x="773" y="1155"/>
                  <a:pt x="567" y="1255"/>
                  <a:pt x="559" y="1255"/>
                </a:cubicBezTo>
                <a:cubicBezTo>
                  <a:pt x="559" y="1263"/>
                  <a:pt x="551" y="1263"/>
                  <a:pt x="544" y="1263"/>
                </a:cubicBezTo>
                <a:close/>
                <a:moveTo>
                  <a:pt x="551" y="61"/>
                </a:moveTo>
                <a:lnTo>
                  <a:pt x="551" y="61"/>
                </a:lnTo>
                <a:cubicBezTo>
                  <a:pt x="536" y="61"/>
                  <a:pt x="528" y="69"/>
                  <a:pt x="528" y="69"/>
                </a:cubicBezTo>
                <a:cubicBezTo>
                  <a:pt x="459" y="122"/>
                  <a:pt x="314" y="207"/>
                  <a:pt x="100" y="222"/>
                </a:cubicBezTo>
                <a:cubicBezTo>
                  <a:pt x="84" y="222"/>
                  <a:pt x="77" y="222"/>
                  <a:pt x="69" y="237"/>
                </a:cubicBezTo>
                <a:cubicBezTo>
                  <a:pt x="61" y="245"/>
                  <a:pt x="61" y="253"/>
                  <a:pt x="61" y="260"/>
                </a:cubicBezTo>
                <a:cubicBezTo>
                  <a:pt x="77" y="406"/>
                  <a:pt x="123" y="765"/>
                  <a:pt x="276" y="987"/>
                </a:cubicBezTo>
                <a:cubicBezTo>
                  <a:pt x="352" y="1094"/>
                  <a:pt x="505" y="1179"/>
                  <a:pt x="544" y="1202"/>
                </a:cubicBezTo>
                <a:cubicBezTo>
                  <a:pt x="589" y="1179"/>
                  <a:pt x="742" y="1094"/>
                  <a:pt x="819" y="987"/>
                </a:cubicBezTo>
                <a:cubicBezTo>
                  <a:pt x="964" y="765"/>
                  <a:pt x="1018" y="406"/>
                  <a:pt x="1033" y="260"/>
                </a:cubicBezTo>
                <a:cubicBezTo>
                  <a:pt x="1033" y="253"/>
                  <a:pt x="1033" y="237"/>
                  <a:pt x="1026" y="230"/>
                </a:cubicBezTo>
                <a:cubicBezTo>
                  <a:pt x="1018" y="222"/>
                  <a:pt x="1010" y="222"/>
                  <a:pt x="995" y="214"/>
                </a:cubicBezTo>
                <a:cubicBezTo>
                  <a:pt x="781" y="199"/>
                  <a:pt x="635" y="122"/>
                  <a:pt x="567" y="69"/>
                </a:cubicBezTo>
                <a:cubicBezTo>
                  <a:pt x="567" y="69"/>
                  <a:pt x="559" y="61"/>
                  <a:pt x="551" y="6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7" name="Freeform 638">
            <a:extLst>
              <a:ext uri="{FF2B5EF4-FFF2-40B4-BE49-F238E27FC236}">
                <a16:creationId xmlns:a16="http://schemas.microsoft.com/office/drawing/2014/main" id="{138D2C53-CC11-DC42-BC40-7EA3AF4E4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3230" y="7703404"/>
            <a:ext cx="1232883" cy="935984"/>
          </a:xfrm>
          <a:custGeom>
            <a:avLst/>
            <a:gdLst>
              <a:gd name="T0" fmla="*/ 2147483646 w 1079"/>
              <a:gd name="T1" fmla="*/ 2147483646 h 820"/>
              <a:gd name="T2" fmla="*/ 2147483646 w 1079"/>
              <a:gd name="T3" fmla="*/ 2147483646 h 820"/>
              <a:gd name="T4" fmla="*/ 2147483646 w 1079"/>
              <a:gd name="T5" fmla="*/ 2147483646 h 820"/>
              <a:gd name="T6" fmla="*/ 0 w 1079"/>
              <a:gd name="T7" fmla="*/ 2147483646 h 820"/>
              <a:gd name="T8" fmla="*/ 0 w 1079"/>
              <a:gd name="T9" fmla="*/ 2147483646 h 820"/>
              <a:gd name="T10" fmla="*/ 2147483646 w 1079"/>
              <a:gd name="T11" fmla="*/ 0 h 820"/>
              <a:gd name="T12" fmla="*/ 2147483646 w 1079"/>
              <a:gd name="T13" fmla="*/ 0 h 820"/>
              <a:gd name="T14" fmla="*/ 2147483646 w 1079"/>
              <a:gd name="T15" fmla="*/ 2147483646 h 820"/>
              <a:gd name="T16" fmla="*/ 2147483646 w 1079"/>
              <a:gd name="T17" fmla="*/ 2147483646 h 820"/>
              <a:gd name="T18" fmla="*/ 2147483646 w 1079"/>
              <a:gd name="T19" fmla="*/ 2147483646 h 820"/>
              <a:gd name="T20" fmla="*/ 2147483646 w 1079"/>
              <a:gd name="T21" fmla="*/ 2147483646 h 820"/>
              <a:gd name="T22" fmla="*/ 2147483646 w 1079"/>
              <a:gd name="T23" fmla="*/ 2147483646 h 820"/>
              <a:gd name="T24" fmla="*/ 2107635557 w 1079"/>
              <a:gd name="T25" fmla="*/ 2147483646 h 820"/>
              <a:gd name="T26" fmla="*/ 2107635557 w 1079"/>
              <a:gd name="T27" fmla="*/ 2147483646 h 820"/>
              <a:gd name="T28" fmla="*/ 2147483646 w 1079"/>
              <a:gd name="T29" fmla="*/ 2147483646 h 820"/>
              <a:gd name="T30" fmla="*/ 2147483646 w 1079"/>
              <a:gd name="T31" fmla="*/ 2147483646 h 820"/>
              <a:gd name="T32" fmla="*/ 2147483646 w 1079"/>
              <a:gd name="T33" fmla="*/ 2147483646 h 820"/>
              <a:gd name="T34" fmla="*/ 2147483646 w 1079"/>
              <a:gd name="T35" fmla="*/ 2147483646 h 820"/>
              <a:gd name="T36" fmla="*/ 2147483646 w 1079"/>
              <a:gd name="T37" fmla="*/ 2147483646 h 820"/>
              <a:gd name="T38" fmla="*/ 2147483646 w 1079"/>
              <a:gd name="T39" fmla="*/ 2147483646 h 82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79" h="820">
                <a:moveTo>
                  <a:pt x="1002" y="819"/>
                </a:moveTo>
                <a:lnTo>
                  <a:pt x="1002" y="819"/>
                </a:lnTo>
                <a:cubicBezTo>
                  <a:pt x="68" y="819"/>
                  <a:pt x="68" y="819"/>
                  <a:pt x="68" y="819"/>
                </a:cubicBezTo>
                <a:cubicBezTo>
                  <a:pt x="30" y="819"/>
                  <a:pt x="0" y="780"/>
                  <a:pt x="0" y="742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1"/>
                  <a:pt x="30" y="0"/>
                  <a:pt x="68" y="0"/>
                </a:cubicBezTo>
                <a:cubicBezTo>
                  <a:pt x="1002" y="0"/>
                  <a:pt x="1002" y="0"/>
                  <a:pt x="1002" y="0"/>
                </a:cubicBezTo>
                <a:cubicBezTo>
                  <a:pt x="1040" y="0"/>
                  <a:pt x="1078" y="31"/>
                  <a:pt x="1078" y="76"/>
                </a:cubicBezTo>
                <a:cubicBezTo>
                  <a:pt x="1078" y="742"/>
                  <a:pt x="1078" y="742"/>
                  <a:pt x="1078" y="742"/>
                </a:cubicBezTo>
                <a:cubicBezTo>
                  <a:pt x="1078" y="780"/>
                  <a:pt x="1040" y="819"/>
                  <a:pt x="1002" y="819"/>
                </a:cubicBezTo>
                <a:close/>
                <a:moveTo>
                  <a:pt x="68" y="46"/>
                </a:moveTo>
                <a:lnTo>
                  <a:pt x="68" y="46"/>
                </a:lnTo>
                <a:cubicBezTo>
                  <a:pt x="61" y="46"/>
                  <a:pt x="45" y="61"/>
                  <a:pt x="45" y="76"/>
                </a:cubicBezTo>
                <a:cubicBezTo>
                  <a:pt x="45" y="742"/>
                  <a:pt x="45" y="742"/>
                  <a:pt x="45" y="742"/>
                </a:cubicBezTo>
                <a:cubicBezTo>
                  <a:pt x="45" y="758"/>
                  <a:pt x="61" y="765"/>
                  <a:pt x="68" y="765"/>
                </a:cubicBezTo>
                <a:cubicBezTo>
                  <a:pt x="1002" y="765"/>
                  <a:pt x="1002" y="765"/>
                  <a:pt x="1002" y="765"/>
                </a:cubicBezTo>
                <a:cubicBezTo>
                  <a:pt x="1017" y="765"/>
                  <a:pt x="1025" y="758"/>
                  <a:pt x="1025" y="742"/>
                </a:cubicBezTo>
                <a:cubicBezTo>
                  <a:pt x="1025" y="76"/>
                  <a:pt x="1025" y="76"/>
                  <a:pt x="1025" y="76"/>
                </a:cubicBezTo>
                <a:cubicBezTo>
                  <a:pt x="1025" y="61"/>
                  <a:pt x="1017" y="46"/>
                  <a:pt x="1002" y="46"/>
                </a:cubicBezTo>
                <a:lnTo>
                  <a:pt x="68" y="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8" name="Freeform 639">
            <a:extLst>
              <a:ext uri="{FF2B5EF4-FFF2-40B4-BE49-F238E27FC236}">
                <a16:creationId xmlns:a16="http://schemas.microsoft.com/office/drawing/2014/main" id="{FE0C1442-A096-2F43-9ACE-D8CD9F971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3165" y="7844304"/>
            <a:ext cx="1242948" cy="60386"/>
          </a:xfrm>
          <a:custGeom>
            <a:avLst/>
            <a:gdLst>
              <a:gd name="T0" fmla="*/ 2147483646 w 1087"/>
              <a:gd name="T1" fmla="*/ 2147483646 h 55"/>
              <a:gd name="T2" fmla="*/ 2147483646 w 1087"/>
              <a:gd name="T3" fmla="*/ 2147483646 h 55"/>
              <a:gd name="T4" fmla="*/ 1455196635 w 1087"/>
              <a:gd name="T5" fmla="*/ 2147483646 h 55"/>
              <a:gd name="T6" fmla="*/ 0 w 1087"/>
              <a:gd name="T7" fmla="*/ 1288093805 h 55"/>
              <a:gd name="T8" fmla="*/ 1455196635 w 1087"/>
              <a:gd name="T9" fmla="*/ 0 h 55"/>
              <a:gd name="T10" fmla="*/ 2147483646 w 1087"/>
              <a:gd name="T11" fmla="*/ 0 h 55"/>
              <a:gd name="T12" fmla="*/ 2147483646 w 1087"/>
              <a:gd name="T13" fmla="*/ 1288093805 h 55"/>
              <a:gd name="T14" fmla="*/ 2147483646 w 1087"/>
              <a:gd name="T15" fmla="*/ 2147483646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87" h="55">
                <a:moveTo>
                  <a:pt x="1056" y="54"/>
                </a:moveTo>
                <a:lnTo>
                  <a:pt x="1056" y="54"/>
                </a:lnTo>
                <a:cubicBezTo>
                  <a:pt x="31" y="54"/>
                  <a:pt x="31" y="54"/>
                  <a:pt x="31" y="54"/>
                </a:cubicBezTo>
                <a:cubicBezTo>
                  <a:pt x="15" y="54"/>
                  <a:pt x="0" y="39"/>
                  <a:pt x="0" y="31"/>
                </a:cubicBezTo>
                <a:cubicBezTo>
                  <a:pt x="0" y="16"/>
                  <a:pt x="15" y="0"/>
                  <a:pt x="31" y="0"/>
                </a:cubicBezTo>
                <a:cubicBezTo>
                  <a:pt x="1056" y="0"/>
                  <a:pt x="1056" y="0"/>
                  <a:pt x="1056" y="0"/>
                </a:cubicBezTo>
                <a:cubicBezTo>
                  <a:pt x="1071" y="0"/>
                  <a:pt x="1086" y="16"/>
                  <a:pt x="1086" y="31"/>
                </a:cubicBezTo>
                <a:cubicBezTo>
                  <a:pt x="1086" y="39"/>
                  <a:pt x="1071" y="54"/>
                  <a:pt x="1056" y="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9" name="Freeform 640">
            <a:extLst>
              <a:ext uri="{FF2B5EF4-FFF2-40B4-BE49-F238E27FC236}">
                <a16:creationId xmlns:a16="http://schemas.microsoft.com/office/drawing/2014/main" id="{CCE73357-F0A2-2345-A2BF-461A9F083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3165" y="7995269"/>
            <a:ext cx="1242948" cy="60386"/>
          </a:xfrm>
          <a:custGeom>
            <a:avLst/>
            <a:gdLst>
              <a:gd name="T0" fmla="*/ 2147483646 w 1087"/>
              <a:gd name="T1" fmla="*/ 2147483646 h 55"/>
              <a:gd name="T2" fmla="*/ 2147483646 w 1087"/>
              <a:gd name="T3" fmla="*/ 2147483646 h 55"/>
              <a:gd name="T4" fmla="*/ 1455196635 w 1087"/>
              <a:gd name="T5" fmla="*/ 2147483646 h 55"/>
              <a:gd name="T6" fmla="*/ 0 w 1087"/>
              <a:gd name="T7" fmla="*/ 955663339 h 55"/>
              <a:gd name="T8" fmla="*/ 1455196635 w 1087"/>
              <a:gd name="T9" fmla="*/ 0 h 55"/>
              <a:gd name="T10" fmla="*/ 2147483646 w 1087"/>
              <a:gd name="T11" fmla="*/ 0 h 55"/>
              <a:gd name="T12" fmla="*/ 2147483646 w 1087"/>
              <a:gd name="T13" fmla="*/ 955663339 h 55"/>
              <a:gd name="T14" fmla="*/ 2147483646 w 1087"/>
              <a:gd name="T15" fmla="*/ 2147483646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87" h="55">
                <a:moveTo>
                  <a:pt x="1056" y="54"/>
                </a:moveTo>
                <a:lnTo>
                  <a:pt x="1056" y="54"/>
                </a:lnTo>
                <a:cubicBezTo>
                  <a:pt x="31" y="54"/>
                  <a:pt x="31" y="54"/>
                  <a:pt x="31" y="54"/>
                </a:cubicBezTo>
                <a:cubicBezTo>
                  <a:pt x="15" y="54"/>
                  <a:pt x="0" y="39"/>
                  <a:pt x="0" y="23"/>
                </a:cubicBezTo>
                <a:cubicBezTo>
                  <a:pt x="0" y="16"/>
                  <a:pt x="15" y="0"/>
                  <a:pt x="31" y="0"/>
                </a:cubicBezTo>
                <a:cubicBezTo>
                  <a:pt x="1056" y="0"/>
                  <a:pt x="1056" y="0"/>
                  <a:pt x="1056" y="0"/>
                </a:cubicBezTo>
                <a:cubicBezTo>
                  <a:pt x="1071" y="0"/>
                  <a:pt x="1086" y="16"/>
                  <a:pt x="1086" y="23"/>
                </a:cubicBezTo>
                <a:cubicBezTo>
                  <a:pt x="1086" y="39"/>
                  <a:pt x="1071" y="54"/>
                  <a:pt x="1056" y="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0" name="Freeform 641">
            <a:extLst>
              <a:ext uri="{FF2B5EF4-FFF2-40B4-BE49-F238E27FC236}">
                <a16:creationId xmlns:a16="http://schemas.microsoft.com/office/drawing/2014/main" id="{85428443-C00B-7C4D-9D53-E981CA2F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8377" y="8292169"/>
            <a:ext cx="281802" cy="201287"/>
          </a:xfrm>
          <a:custGeom>
            <a:avLst/>
            <a:gdLst>
              <a:gd name="T0" fmla="*/ 2147483646 w 245"/>
              <a:gd name="T1" fmla="*/ 2147483646 h 177"/>
              <a:gd name="T2" fmla="*/ 2147483646 w 245"/>
              <a:gd name="T3" fmla="*/ 2147483646 h 177"/>
              <a:gd name="T4" fmla="*/ 1098878749 w 245"/>
              <a:gd name="T5" fmla="*/ 2147483646 h 177"/>
              <a:gd name="T6" fmla="*/ 0 w 245"/>
              <a:gd name="T7" fmla="*/ 2147483646 h 177"/>
              <a:gd name="T8" fmla="*/ 0 w 245"/>
              <a:gd name="T9" fmla="*/ 1061958573 h 177"/>
              <a:gd name="T10" fmla="*/ 1098878749 w 245"/>
              <a:gd name="T11" fmla="*/ 0 h 177"/>
              <a:gd name="T12" fmla="*/ 2147483646 w 245"/>
              <a:gd name="T13" fmla="*/ 0 h 177"/>
              <a:gd name="T14" fmla="*/ 2147483646 w 245"/>
              <a:gd name="T15" fmla="*/ 1061958573 h 177"/>
              <a:gd name="T16" fmla="*/ 2147483646 w 245"/>
              <a:gd name="T17" fmla="*/ 2147483646 h 177"/>
              <a:gd name="T18" fmla="*/ 2147483646 w 245"/>
              <a:gd name="T19" fmla="*/ 2147483646 h 177"/>
              <a:gd name="T20" fmla="*/ 2147483646 w 245"/>
              <a:gd name="T21" fmla="*/ 2147483646 h 177"/>
              <a:gd name="T22" fmla="*/ 2147483646 w 245"/>
              <a:gd name="T23" fmla="*/ 2147483646 h 177"/>
              <a:gd name="T24" fmla="*/ 2147483646 w 245"/>
              <a:gd name="T25" fmla="*/ 2147483646 h 177"/>
              <a:gd name="T26" fmla="*/ 2147483646 w 245"/>
              <a:gd name="T27" fmla="*/ 2147483646 h 177"/>
              <a:gd name="T28" fmla="*/ 2147483646 w 245"/>
              <a:gd name="T29" fmla="*/ 2147483646 h 177"/>
              <a:gd name="T30" fmla="*/ 2147483646 w 245"/>
              <a:gd name="T31" fmla="*/ 2147483646 h 17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5" h="177">
                <a:moveTo>
                  <a:pt x="214" y="176"/>
                </a:moveTo>
                <a:lnTo>
                  <a:pt x="214" y="176"/>
                </a:lnTo>
                <a:cubicBezTo>
                  <a:pt x="23" y="176"/>
                  <a:pt x="23" y="176"/>
                  <a:pt x="23" y="176"/>
                </a:cubicBezTo>
                <a:cubicBezTo>
                  <a:pt x="7" y="176"/>
                  <a:pt x="0" y="168"/>
                  <a:pt x="0" y="15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7" y="0"/>
                  <a:pt x="23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29" y="0"/>
                  <a:pt x="244" y="7"/>
                  <a:pt x="244" y="23"/>
                </a:cubicBezTo>
                <a:cubicBezTo>
                  <a:pt x="244" y="153"/>
                  <a:pt x="244" y="153"/>
                  <a:pt x="244" y="153"/>
                </a:cubicBezTo>
                <a:cubicBezTo>
                  <a:pt x="244" y="168"/>
                  <a:pt x="229" y="176"/>
                  <a:pt x="214" y="176"/>
                </a:cubicBezTo>
                <a:close/>
                <a:moveTo>
                  <a:pt x="53" y="130"/>
                </a:moveTo>
                <a:lnTo>
                  <a:pt x="53" y="130"/>
                </a:lnTo>
                <a:cubicBezTo>
                  <a:pt x="191" y="130"/>
                  <a:pt x="191" y="130"/>
                  <a:pt x="191" y="130"/>
                </a:cubicBezTo>
                <a:cubicBezTo>
                  <a:pt x="191" y="53"/>
                  <a:pt x="191" y="53"/>
                  <a:pt x="191" y="53"/>
                </a:cubicBezTo>
                <a:cubicBezTo>
                  <a:pt x="53" y="53"/>
                  <a:pt x="53" y="53"/>
                  <a:pt x="53" y="53"/>
                </a:cubicBezTo>
                <a:lnTo>
                  <a:pt x="53" y="1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1" name="Freeform 642">
            <a:extLst>
              <a:ext uri="{FF2B5EF4-FFF2-40B4-BE49-F238E27FC236}">
                <a16:creationId xmlns:a16="http://schemas.microsoft.com/office/drawing/2014/main" id="{DB8F1BEE-EE09-324B-B372-D953F9AA0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9164" y="8292169"/>
            <a:ext cx="201287" cy="60386"/>
          </a:xfrm>
          <a:custGeom>
            <a:avLst/>
            <a:gdLst>
              <a:gd name="T0" fmla="*/ 2147483646 w 177"/>
              <a:gd name="T1" fmla="*/ 2147483646 h 54"/>
              <a:gd name="T2" fmla="*/ 2147483646 w 177"/>
              <a:gd name="T3" fmla="*/ 2147483646 h 54"/>
              <a:gd name="T4" fmla="*/ 1061958573 w 177"/>
              <a:gd name="T5" fmla="*/ 2147483646 h 54"/>
              <a:gd name="T6" fmla="*/ 0 w 177"/>
              <a:gd name="T7" fmla="*/ 1009804869 h 54"/>
              <a:gd name="T8" fmla="*/ 1061958573 w 177"/>
              <a:gd name="T9" fmla="*/ 0 h 54"/>
              <a:gd name="T10" fmla="*/ 2147483646 w 177"/>
              <a:gd name="T11" fmla="*/ 0 h 54"/>
              <a:gd name="T12" fmla="*/ 2147483646 w 177"/>
              <a:gd name="T13" fmla="*/ 1009804869 h 54"/>
              <a:gd name="T14" fmla="*/ 2147483646 w 177"/>
              <a:gd name="T15" fmla="*/ 2147483646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7" h="54">
                <a:moveTo>
                  <a:pt x="153" y="53"/>
                </a:moveTo>
                <a:lnTo>
                  <a:pt x="153" y="53"/>
                </a:lnTo>
                <a:cubicBezTo>
                  <a:pt x="23" y="53"/>
                  <a:pt x="23" y="53"/>
                  <a:pt x="23" y="53"/>
                </a:cubicBezTo>
                <a:cubicBezTo>
                  <a:pt x="7" y="53"/>
                  <a:pt x="0" y="38"/>
                  <a:pt x="0" y="23"/>
                </a:cubicBezTo>
                <a:cubicBezTo>
                  <a:pt x="0" y="7"/>
                  <a:pt x="7" y="0"/>
                  <a:pt x="2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8" y="0"/>
                  <a:pt x="176" y="7"/>
                  <a:pt x="176" y="23"/>
                </a:cubicBezTo>
                <a:cubicBezTo>
                  <a:pt x="176" y="38"/>
                  <a:pt x="168" y="53"/>
                  <a:pt x="153" y="5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2" name="Freeform 643">
            <a:extLst>
              <a:ext uri="{FF2B5EF4-FFF2-40B4-BE49-F238E27FC236}">
                <a16:creationId xmlns:a16="http://schemas.microsoft.com/office/drawing/2014/main" id="{BF080B3A-520F-BB40-88A8-53FF2283E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9164" y="8438100"/>
            <a:ext cx="352252" cy="55355"/>
          </a:xfrm>
          <a:custGeom>
            <a:avLst/>
            <a:gdLst>
              <a:gd name="T0" fmla="*/ 2147483646 w 307"/>
              <a:gd name="T1" fmla="*/ 2147483646 h 47"/>
              <a:gd name="T2" fmla="*/ 2147483646 w 307"/>
              <a:gd name="T3" fmla="*/ 2147483646 h 47"/>
              <a:gd name="T4" fmla="*/ 1090764631 w 307"/>
              <a:gd name="T5" fmla="*/ 2147483646 h 47"/>
              <a:gd name="T6" fmla="*/ 0 w 307"/>
              <a:gd name="T7" fmla="*/ 1179790620 h 47"/>
              <a:gd name="T8" fmla="*/ 1090764631 w 307"/>
              <a:gd name="T9" fmla="*/ 0 h 47"/>
              <a:gd name="T10" fmla="*/ 2147483646 w 307"/>
              <a:gd name="T11" fmla="*/ 0 h 47"/>
              <a:gd name="T12" fmla="*/ 2147483646 w 307"/>
              <a:gd name="T13" fmla="*/ 1179790620 h 47"/>
              <a:gd name="T14" fmla="*/ 2147483646 w 307"/>
              <a:gd name="T15" fmla="*/ 2147483646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07" h="47">
                <a:moveTo>
                  <a:pt x="283" y="46"/>
                </a:moveTo>
                <a:lnTo>
                  <a:pt x="283" y="46"/>
                </a:lnTo>
                <a:cubicBezTo>
                  <a:pt x="23" y="46"/>
                  <a:pt x="23" y="46"/>
                  <a:pt x="23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7"/>
                  <a:pt x="7" y="0"/>
                  <a:pt x="23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91" y="0"/>
                  <a:pt x="306" y="7"/>
                  <a:pt x="306" y="23"/>
                </a:cubicBezTo>
                <a:cubicBezTo>
                  <a:pt x="306" y="38"/>
                  <a:pt x="291" y="46"/>
                  <a:pt x="283" y="4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3" name="Freeform 644">
            <a:extLst>
              <a:ext uri="{FF2B5EF4-FFF2-40B4-BE49-F238E27FC236}">
                <a16:creationId xmlns:a16="http://schemas.microsoft.com/office/drawing/2014/main" id="{7740BD5C-0BC9-7542-A71C-D96AE1D56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819" y="7270637"/>
            <a:ext cx="1006434" cy="1801517"/>
          </a:xfrm>
          <a:custGeom>
            <a:avLst/>
            <a:gdLst>
              <a:gd name="T0" fmla="*/ 2147483646 w 882"/>
              <a:gd name="T1" fmla="*/ 2147483646 h 1578"/>
              <a:gd name="T2" fmla="*/ 2147483646 w 882"/>
              <a:gd name="T3" fmla="*/ 2147483646 h 1578"/>
              <a:gd name="T4" fmla="*/ 2147483646 w 882"/>
              <a:gd name="T5" fmla="*/ 2147483646 h 1578"/>
              <a:gd name="T6" fmla="*/ 0 w 882"/>
              <a:gd name="T7" fmla="*/ 2147483646 h 1578"/>
              <a:gd name="T8" fmla="*/ 0 w 882"/>
              <a:gd name="T9" fmla="*/ 2147483646 h 1578"/>
              <a:gd name="T10" fmla="*/ 2147483646 w 882"/>
              <a:gd name="T11" fmla="*/ 0 h 1578"/>
              <a:gd name="T12" fmla="*/ 2147483646 w 882"/>
              <a:gd name="T13" fmla="*/ 0 h 1578"/>
              <a:gd name="T14" fmla="*/ 2147483646 w 882"/>
              <a:gd name="T15" fmla="*/ 2147483646 h 1578"/>
              <a:gd name="T16" fmla="*/ 2147483646 w 882"/>
              <a:gd name="T17" fmla="*/ 2147483646 h 1578"/>
              <a:gd name="T18" fmla="*/ 2147483646 w 882"/>
              <a:gd name="T19" fmla="*/ 2147483646 h 1578"/>
              <a:gd name="T20" fmla="*/ 2147483646 w 882"/>
              <a:gd name="T21" fmla="*/ 2147483646 h 1578"/>
              <a:gd name="T22" fmla="*/ 2147483646 w 882"/>
              <a:gd name="T23" fmla="*/ 2147483646 h 1578"/>
              <a:gd name="T24" fmla="*/ 2147483646 w 882"/>
              <a:gd name="T25" fmla="*/ 2147483646 h 1578"/>
              <a:gd name="T26" fmla="*/ 2147483646 w 882"/>
              <a:gd name="T27" fmla="*/ 2147483646 h 1578"/>
              <a:gd name="T28" fmla="*/ 2147483646 w 882"/>
              <a:gd name="T29" fmla="*/ 2147483646 h 1578"/>
              <a:gd name="T30" fmla="*/ 2147483646 w 882"/>
              <a:gd name="T31" fmla="*/ 2147483646 h 1578"/>
              <a:gd name="T32" fmla="*/ 2147483646 w 882"/>
              <a:gd name="T33" fmla="*/ 2147483646 h 1578"/>
              <a:gd name="T34" fmla="*/ 2147483646 w 882"/>
              <a:gd name="T35" fmla="*/ 2147483646 h 1578"/>
              <a:gd name="T36" fmla="*/ 2147483646 w 882"/>
              <a:gd name="T37" fmla="*/ 2147483646 h 1578"/>
              <a:gd name="T38" fmla="*/ 2147483646 w 882"/>
              <a:gd name="T39" fmla="*/ 2147483646 h 1578"/>
              <a:gd name="T40" fmla="*/ 2147483646 w 882"/>
              <a:gd name="T41" fmla="*/ 2147483646 h 1578"/>
              <a:gd name="T42" fmla="*/ 2147483646 w 882"/>
              <a:gd name="T43" fmla="*/ 2147483646 h 1578"/>
              <a:gd name="T44" fmla="*/ 2147483646 w 882"/>
              <a:gd name="T45" fmla="*/ 2147483646 h 1578"/>
              <a:gd name="T46" fmla="*/ 2147483646 w 882"/>
              <a:gd name="T47" fmla="*/ 2147483646 h 157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882" h="1578">
                <a:moveTo>
                  <a:pt x="743" y="1577"/>
                </a:moveTo>
                <a:lnTo>
                  <a:pt x="743" y="1577"/>
                </a:lnTo>
                <a:cubicBezTo>
                  <a:pt x="138" y="1577"/>
                  <a:pt x="138" y="1577"/>
                  <a:pt x="138" y="1577"/>
                </a:cubicBezTo>
                <a:cubicBezTo>
                  <a:pt x="62" y="1577"/>
                  <a:pt x="0" y="1516"/>
                  <a:pt x="0" y="1439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61"/>
                  <a:pt x="62" y="0"/>
                  <a:pt x="138" y="0"/>
                </a:cubicBezTo>
                <a:cubicBezTo>
                  <a:pt x="743" y="0"/>
                  <a:pt x="743" y="0"/>
                  <a:pt x="743" y="0"/>
                </a:cubicBezTo>
                <a:cubicBezTo>
                  <a:pt x="819" y="0"/>
                  <a:pt x="881" y="61"/>
                  <a:pt x="881" y="138"/>
                </a:cubicBezTo>
                <a:cubicBezTo>
                  <a:pt x="881" y="306"/>
                  <a:pt x="881" y="306"/>
                  <a:pt x="881" y="306"/>
                </a:cubicBezTo>
                <a:cubicBezTo>
                  <a:pt x="881" y="322"/>
                  <a:pt x="865" y="337"/>
                  <a:pt x="850" y="337"/>
                </a:cubicBezTo>
                <a:cubicBezTo>
                  <a:pt x="834" y="337"/>
                  <a:pt x="827" y="322"/>
                  <a:pt x="827" y="306"/>
                </a:cubicBezTo>
                <a:cubicBezTo>
                  <a:pt x="827" y="138"/>
                  <a:pt x="827" y="138"/>
                  <a:pt x="827" y="138"/>
                </a:cubicBezTo>
                <a:cubicBezTo>
                  <a:pt x="827" y="92"/>
                  <a:pt x="789" y="54"/>
                  <a:pt x="743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92" y="54"/>
                  <a:pt x="54" y="92"/>
                  <a:pt x="54" y="138"/>
                </a:cubicBezTo>
                <a:cubicBezTo>
                  <a:pt x="54" y="1439"/>
                  <a:pt x="54" y="1439"/>
                  <a:pt x="54" y="1439"/>
                </a:cubicBezTo>
                <a:cubicBezTo>
                  <a:pt x="54" y="1485"/>
                  <a:pt x="92" y="1523"/>
                  <a:pt x="138" y="1523"/>
                </a:cubicBezTo>
                <a:cubicBezTo>
                  <a:pt x="743" y="1523"/>
                  <a:pt x="743" y="1523"/>
                  <a:pt x="743" y="1523"/>
                </a:cubicBezTo>
                <a:cubicBezTo>
                  <a:pt x="789" y="1523"/>
                  <a:pt x="827" y="1485"/>
                  <a:pt x="827" y="1439"/>
                </a:cubicBezTo>
                <a:cubicBezTo>
                  <a:pt x="827" y="1278"/>
                  <a:pt x="827" y="1278"/>
                  <a:pt x="827" y="1278"/>
                </a:cubicBezTo>
                <a:cubicBezTo>
                  <a:pt x="827" y="1263"/>
                  <a:pt x="834" y="1248"/>
                  <a:pt x="850" y="1248"/>
                </a:cubicBezTo>
                <a:cubicBezTo>
                  <a:pt x="865" y="1248"/>
                  <a:pt x="881" y="1263"/>
                  <a:pt x="881" y="1278"/>
                </a:cubicBezTo>
                <a:cubicBezTo>
                  <a:pt x="881" y="1439"/>
                  <a:pt x="881" y="1439"/>
                  <a:pt x="881" y="1439"/>
                </a:cubicBezTo>
                <a:cubicBezTo>
                  <a:pt x="881" y="1516"/>
                  <a:pt x="819" y="1577"/>
                  <a:pt x="743" y="15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4" name="Freeform 645">
            <a:extLst>
              <a:ext uri="{FF2B5EF4-FFF2-40B4-BE49-F238E27FC236}">
                <a16:creationId xmlns:a16="http://schemas.microsoft.com/office/drawing/2014/main" id="{B36BB6C3-04D3-924C-A170-A729651D3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8778" y="8745064"/>
            <a:ext cx="80515" cy="90579"/>
          </a:xfrm>
          <a:custGeom>
            <a:avLst/>
            <a:gdLst>
              <a:gd name="T0" fmla="*/ 1481103029 w 70"/>
              <a:gd name="T1" fmla="*/ 2147483646 h 78"/>
              <a:gd name="T2" fmla="*/ 1481103029 w 70"/>
              <a:gd name="T3" fmla="*/ 2147483646 h 78"/>
              <a:gd name="T4" fmla="*/ 0 w 70"/>
              <a:gd name="T5" fmla="*/ 1917585456 h 78"/>
              <a:gd name="T6" fmla="*/ 1481103029 w 70"/>
              <a:gd name="T7" fmla="*/ 0 h 78"/>
              <a:gd name="T8" fmla="*/ 2147483646 w 70"/>
              <a:gd name="T9" fmla="*/ 1917585456 h 78"/>
              <a:gd name="T10" fmla="*/ 1481103029 w 70"/>
              <a:gd name="T11" fmla="*/ 2147483646 h 78"/>
              <a:gd name="T12" fmla="*/ 1481103029 w 70"/>
              <a:gd name="T13" fmla="*/ 786736059 h 78"/>
              <a:gd name="T14" fmla="*/ 1481103029 w 70"/>
              <a:gd name="T15" fmla="*/ 786736059 h 78"/>
              <a:gd name="T16" fmla="*/ 716654106 w 70"/>
              <a:gd name="T17" fmla="*/ 1917585456 h 78"/>
              <a:gd name="T18" fmla="*/ 1481103029 w 70"/>
              <a:gd name="T19" fmla="*/ 2147483646 h 78"/>
              <a:gd name="T20" fmla="*/ 2147483646 w 70"/>
              <a:gd name="T21" fmla="*/ 1917585456 h 78"/>
              <a:gd name="T22" fmla="*/ 1481103029 w 70"/>
              <a:gd name="T23" fmla="*/ 786736059 h 7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0" h="78">
                <a:moveTo>
                  <a:pt x="31" y="77"/>
                </a:moveTo>
                <a:lnTo>
                  <a:pt x="31" y="77"/>
                </a:lnTo>
                <a:cubicBezTo>
                  <a:pt x="15" y="77"/>
                  <a:pt x="0" y="54"/>
                  <a:pt x="0" y="39"/>
                </a:cubicBezTo>
                <a:cubicBezTo>
                  <a:pt x="0" y="16"/>
                  <a:pt x="15" y="0"/>
                  <a:pt x="31" y="0"/>
                </a:cubicBezTo>
                <a:cubicBezTo>
                  <a:pt x="54" y="0"/>
                  <a:pt x="69" y="16"/>
                  <a:pt x="69" y="39"/>
                </a:cubicBezTo>
                <a:cubicBezTo>
                  <a:pt x="69" y="54"/>
                  <a:pt x="54" y="77"/>
                  <a:pt x="31" y="77"/>
                </a:cubicBezTo>
                <a:close/>
                <a:moveTo>
                  <a:pt x="31" y="16"/>
                </a:moveTo>
                <a:lnTo>
                  <a:pt x="31" y="16"/>
                </a:lnTo>
                <a:cubicBezTo>
                  <a:pt x="23" y="16"/>
                  <a:pt x="15" y="23"/>
                  <a:pt x="15" y="39"/>
                </a:cubicBezTo>
                <a:cubicBezTo>
                  <a:pt x="15" y="46"/>
                  <a:pt x="23" y="54"/>
                  <a:pt x="31" y="54"/>
                </a:cubicBezTo>
                <a:cubicBezTo>
                  <a:pt x="46" y="54"/>
                  <a:pt x="54" y="46"/>
                  <a:pt x="54" y="39"/>
                </a:cubicBezTo>
                <a:cubicBezTo>
                  <a:pt x="54" y="23"/>
                  <a:pt x="46" y="16"/>
                  <a:pt x="31" y="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5" name="Freeform 646">
            <a:extLst>
              <a:ext uri="{FF2B5EF4-FFF2-40B4-BE49-F238E27FC236}">
                <a16:creationId xmlns:a16="http://schemas.microsoft.com/office/drawing/2014/main" id="{9E9B4125-2CCE-D841-8183-448ADD44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3101" y="7471924"/>
            <a:ext cx="291866" cy="60386"/>
          </a:xfrm>
          <a:custGeom>
            <a:avLst/>
            <a:gdLst>
              <a:gd name="T0" fmla="*/ 2147483646 w 254"/>
              <a:gd name="T1" fmla="*/ 2147483646 h 55"/>
              <a:gd name="T2" fmla="*/ 2147483646 w 254"/>
              <a:gd name="T3" fmla="*/ 2147483646 h 55"/>
              <a:gd name="T4" fmla="*/ 1476743438 w 254"/>
              <a:gd name="T5" fmla="*/ 2147483646 h 55"/>
              <a:gd name="T6" fmla="*/ 0 w 254"/>
              <a:gd name="T7" fmla="*/ 1288093805 h 55"/>
              <a:gd name="T8" fmla="*/ 1476743438 w 254"/>
              <a:gd name="T9" fmla="*/ 0 h 55"/>
              <a:gd name="T10" fmla="*/ 2147483646 w 254"/>
              <a:gd name="T11" fmla="*/ 0 h 55"/>
              <a:gd name="T12" fmla="*/ 2147483646 w 254"/>
              <a:gd name="T13" fmla="*/ 1288093805 h 55"/>
              <a:gd name="T14" fmla="*/ 2147483646 w 254"/>
              <a:gd name="T15" fmla="*/ 2147483646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4" h="55">
                <a:moveTo>
                  <a:pt x="222" y="54"/>
                </a:moveTo>
                <a:lnTo>
                  <a:pt x="222" y="54"/>
                </a:lnTo>
                <a:cubicBezTo>
                  <a:pt x="31" y="54"/>
                  <a:pt x="31" y="54"/>
                  <a:pt x="31" y="54"/>
                </a:cubicBezTo>
                <a:cubicBezTo>
                  <a:pt x="16" y="54"/>
                  <a:pt x="0" y="46"/>
                  <a:pt x="0" y="31"/>
                </a:cubicBezTo>
                <a:cubicBezTo>
                  <a:pt x="0" y="16"/>
                  <a:pt x="16" y="0"/>
                  <a:pt x="31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37" y="0"/>
                  <a:pt x="253" y="16"/>
                  <a:pt x="253" y="31"/>
                </a:cubicBezTo>
                <a:cubicBezTo>
                  <a:pt x="253" y="46"/>
                  <a:pt x="237" y="54"/>
                  <a:pt x="222" y="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6" name="Freeform 647">
            <a:extLst>
              <a:ext uri="{FF2B5EF4-FFF2-40B4-BE49-F238E27FC236}">
                <a16:creationId xmlns:a16="http://schemas.microsoft.com/office/drawing/2014/main" id="{2B6ACBDB-9C5C-9A4D-A2AE-71B489AB7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8318" y="8317328"/>
            <a:ext cx="583732" cy="568637"/>
          </a:xfrm>
          <a:custGeom>
            <a:avLst/>
            <a:gdLst>
              <a:gd name="T0" fmla="*/ 2147483646 w 512"/>
              <a:gd name="T1" fmla="*/ 2147483646 h 498"/>
              <a:gd name="T2" fmla="*/ 2147483646 w 512"/>
              <a:gd name="T3" fmla="*/ 2147483646 h 498"/>
              <a:gd name="T4" fmla="*/ 2147483646 w 512"/>
              <a:gd name="T5" fmla="*/ 2147483646 h 498"/>
              <a:gd name="T6" fmla="*/ 2140278699 w 512"/>
              <a:gd name="T7" fmla="*/ 2147483646 h 498"/>
              <a:gd name="T8" fmla="*/ 2140278699 w 512"/>
              <a:gd name="T9" fmla="*/ 1402275276 h 498"/>
              <a:gd name="T10" fmla="*/ 2147483646 w 512"/>
              <a:gd name="T11" fmla="*/ 0 h 498"/>
              <a:gd name="T12" fmla="*/ 2147483646 w 512"/>
              <a:gd name="T13" fmla="*/ 0 h 498"/>
              <a:gd name="T14" fmla="*/ 2147483646 w 512"/>
              <a:gd name="T15" fmla="*/ 1402275276 h 498"/>
              <a:gd name="T16" fmla="*/ 2147483646 w 512"/>
              <a:gd name="T17" fmla="*/ 2147483646 h 498"/>
              <a:gd name="T18" fmla="*/ 2147483646 w 512"/>
              <a:gd name="T19" fmla="*/ 2147483646 h 498"/>
              <a:gd name="T20" fmla="*/ 2147483646 w 512"/>
              <a:gd name="T21" fmla="*/ 2147483646 h 498"/>
              <a:gd name="T22" fmla="*/ 2147483646 w 512"/>
              <a:gd name="T23" fmla="*/ 2147483646 h 498"/>
              <a:gd name="T24" fmla="*/ 2147483646 w 512"/>
              <a:gd name="T25" fmla="*/ 2147483646 h 498"/>
              <a:gd name="T26" fmla="*/ 2147483646 w 512"/>
              <a:gd name="T27" fmla="*/ 2147483646 h 498"/>
              <a:gd name="T28" fmla="*/ 2147483646 w 512"/>
              <a:gd name="T29" fmla="*/ 2147483646 h 498"/>
              <a:gd name="T30" fmla="*/ 2147483646 w 512"/>
              <a:gd name="T31" fmla="*/ 2147483646 h 498"/>
              <a:gd name="T32" fmla="*/ 2147483646 w 512"/>
              <a:gd name="T33" fmla="*/ 2147483646 h 498"/>
              <a:gd name="T34" fmla="*/ 2147483646 w 512"/>
              <a:gd name="T35" fmla="*/ 2147483646 h 498"/>
              <a:gd name="T36" fmla="*/ 2147483646 w 512"/>
              <a:gd name="T37" fmla="*/ 2147483646 h 498"/>
              <a:gd name="T38" fmla="*/ 2147483646 w 512"/>
              <a:gd name="T39" fmla="*/ 2147483646 h 498"/>
              <a:gd name="T40" fmla="*/ 2147483646 w 512"/>
              <a:gd name="T41" fmla="*/ 2147483646 h 498"/>
              <a:gd name="T42" fmla="*/ 2147483646 w 512"/>
              <a:gd name="T43" fmla="*/ 2147483646 h 49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12" h="498">
                <a:moveTo>
                  <a:pt x="367" y="497"/>
                </a:moveTo>
                <a:lnTo>
                  <a:pt x="367" y="497"/>
                </a:lnTo>
                <a:cubicBezTo>
                  <a:pt x="367" y="497"/>
                  <a:pt x="359" y="497"/>
                  <a:pt x="352" y="489"/>
                </a:cubicBezTo>
                <a:cubicBezTo>
                  <a:pt x="46" y="191"/>
                  <a:pt x="46" y="191"/>
                  <a:pt x="46" y="191"/>
                </a:cubicBezTo>
                <a:cubicBezTo>
                  <a:pt x="7" y="145"/>
                  <a:pt x="0" y="76"/>
                  <a:pt x="46" y="30"/>
                </a:cubicBezTo>
                <a:cubicBezTo>
                  <a:pt x="69" y="15"/>
                  <a:pt x="92" y="0"/>
                  <a:pt x="122" y="0"/>
                </a:cubicBezTo>
                <a:cubicBezTo>
                  <a:pt x="153" y="0"/>
                  <a:pt x="183" y="15"/>
                  <a:pt x="199" y="30"/>
                </a:cubicBezTo>
                <a:cubicBezTo>
                  <a:pt x="511" y="344"/>
                  <a:pt x="511" y="344"/>
                  <a:pt x="511" y="344"/>
                </a:cubicBezTo>
                <a:cubicBezTo>
                  <a:pt x="511" y="344"/>
                  <a:pt x="511" y="352"/>
                  <a:pt x="511" y="359"/>
                </a:cubicBezTo>
                <a:cubicBezTo>
                  <a:pt x="511" y="359"/>
                  <a:pt x="511" y="367"/>
                  <a:pt x="511" y="374"/>
                </a:cubicBezTo>
                <a:cubicBezTo>
                  <a:pt x="382" y="489"/>
                  <a:pt x="382" y="489"/>
                  <a:pt x="382" y="489"/>
                </a:cubicBezTo>
                <a:cubicBezTo>
                  <a:pt x="382" y="497"/>
                  <a:pt x="375" y="497"/>
                  <a:pt x="367" y="497"/>
                </a:cubicBezTo>
                <a:close/>
                <a:moveTo>
                  <a:pt x="122" y="46"/>
                </a:moveTo>
                <a:lnTo>
                  <a:pt x="122" y="46"/>
                </a:lnTo>
                <a:cubicBezTo>
                  <a:pt x="107" y="46"/>
                  <a:pt x="92" y="53"/>
                  <a:pt x="76" y="61"/>
                </a:cubicBezTo>
                <a:cubicBezTo>
                  <a:pt x="53" y="91"/>
                  <a:pt x="53" y="130"/>
                  <a:pt x="76" y="153"/>
                </a:cubicBezTo>
                <a:cubicBezTo>
                  <a:pt x="367" y="443"/>
                  <a:pt x="367" y="443"/>
                  <a:pt x="367" y="443"/>
                </a:cubicBezTo>
                <a:cubicBezTo>
                  <a:pt x="458" y="359"/>
                  <a:pt x="458" y="359"/>
                  <a:pt x="458" y="359"/>
                </a:cubicBezTo>
                <a:cubicBezTo>
                  <a:pt x="168" y="61"/>
                  <a:pt x="168" y="61"/>
                  <a:pt x="168" y="61"/>
                </a:cubicBezTo>
                <a:cubicBezTo>
                  <a:pt x="160" y="53"/>
                  <a:pt x="137" y="46"/>
                  <a:pt x="122" y="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7" name="Freeform 648">
            <a:extLst>
              <a:ext uri="{FF2B5EF4-FFF2-40B4-BE49-F238E27FC236}">
                <a16:creationId xmlns:a16="http://schemas.microsoft.com/office/drawing/2014/main" id="{7B7332B4-092A-B145-A32C-AAC7CF418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8330" y="7522245"/>
            <a:ext cx="900760" cy="900760"/>
          </a:xfrm>
          <a:custGeom>
            <a:avLst/>
            <a:gdLst>
              <a:gd name="T0" fmla="*/ 2147483646 w 789"/>
              <a:gd name="T1" fmla="*/ 2147483646 h 789"/>
              <a:gd name="T2" fmla="*/ 2147483646 w 789"/>
              <a:gd name="T3" fmla="*/ 2147483646 h 789"/>
              <a:gd name="T4" fmla="*/ 0 w 789"/>
              <a:gd name="T5" fmla="*/ 2147483646 h 789"/>
              <a:gd name="T6" fmla="*/ 2147483646 w 789"/>
              <a:gd name="T7" fmla="*/ 0 h 789"/>
              <a:gd name="T8" fmla="*/ 2147483646 w 789"/>
              <a:gd name="T9" fmla="*/ 2147483646 h 789"/>
              <a:gd name="T10" fmla="*/ 2147483646 w 789"/>
              <a:gd name="T11" fmla="*/ 2147483646 h 789"/>
              <a:gd name="T12" fmla="*/ 2147483646 w 789"/>
              <a:gd name="T13" fmla="*/ 2147483646 h 789"/>
              <a:gd name="T14" fmla="*/ 2147483646 w 789"/>
              <a:gd name="T15" fmla="*/ 2147483646 h 789"/>
              <a:gd name="T16" fmla="*/ 1775242254 w 789"/>
              <a:gd name="T17" fmla="*/ 2147483646 h 789"/>
              <a:gd name="T18" fmla="*/ 2147483646 w 789"/>
              <a:gd name="T19" fmla="*/ 2147483646 h 789"/>
              <a:gd name="T20" fmla="*/ 2147483646 w 789"/>
              <a:gd name="T21" fmla="*/ 2147483646 h 789"/>
              <a:gd name="T22" fmla="*/ 2147483646 w 789"/>
              <a:gd name="T23" fmla="*/ 2147483646 h 78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89" h="789">
                <a:moveTo>
                  <a:pt x="390" y="788"/>
                </a:moveTo>
                <a:lnTo>
                  <a:pt x="390" y="788"/>
                </a:lnTo>
                <a:cubicBezTo>
                  <a:pt x="176" y="788"/>
                  <a:pt x="0" y="613"/>
                  <a:pt x="0" y="398"/>
                </a:cubicBezTo>
                <a:cubicBezTo>
                  <a:pt x="0" y="176"/>
                  <a:pt x="176" y="0"/>
                  <a:pt x="390" y="0"/>
                </a:cubicBezTo>
                <a:cubicBezTo>
                  <a:pt x="604" y="0"/>
                  <a:pt x="788" y="176"/>
                  <a:pt x="788" y="398"/>
                </a:cubicBezTo>
                <a:cubicBezTo>
                  <a:pt x="788" y="613"/>
                  <a:pt x="604" y="788"/>
                  <a:pt x="390" y="788"/>
                </a:cubicBezTo>
                <a:close/>
                <a:moveTo>
                  <a:pt x="390" y="46"/>
                </a:moveTo>
                <a:lnTo>
                  <a:pt x="390" y="46"/>
                </a:lnTo>
                <a:cubicBezTo>
                  <a:pt x="199" y="46"/>
                  <a:pt x="38" y="207"/>
                  <a:pt x="38" y="398"/>
                </a:cubicBezTo>
                <a:cubicBezTo>
                  <a:pt x="38" y="590"/>
                  <a:pt x="199" y="743"/>
                  <a:pt x="390" y="743"/>
                </a:cubicBezTo>
                <a:cubicBezTo>
                  <a:pt x="581" y="743"/>
                  <a:pt x="742" y="590"/>
                  <a:pt x="742" y="398"/>
                </a:cubicBezTo>
                <a:cubicBezTo>
                  <a:pt x="742" y="207"/>
                  <a:pt x="581" y="46"/>
                  <a:pt x="390" y="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8" name="Freeform 649">
            <a:extLst>
              <a:ext uri="{FF2B5EF4-FFF2-40B4-BE49-F238E27FC236}">
                <a16:creationId xmlns:a16="http://schemas.microsoft.com/office/drawing/2014/main" id="{731C5E52-8286-6E4D-B183-FE228848A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4329" y="7678244"/>
            <a:ext cx="588762" cy="588762"/>
          </a:xfrm>
          <a:custGeom>
            <a:avLst/>
            <a:gdLst>
              <a:gd name="T0" fmla="*/ 2147483646 w 514"/>
              <a:gd name="T1" fmla="*/ 2147483646 h 514"/>
              <a:gd name="T2" fmla="*/ 2147483646 w 514"/>
              <a:gd name="T3" fmla="*/ 2147483646 h 514"/>
              <a:gd name="T4" fmla="*/ 2147483646 w 514"/>
              <a:gd name="T5" fmla="*/ 2147483646 h 514"/>
              <a:gd name="T6" fmla="*/ 0 w 514"/>
              <a:gd name="T7" fmla="*/ 2147483646 h 514"/>
              <a:gd name="T8" fmla="*/ 2147483646 w 514"/>
              <a:gd name="T9" fmla="*/ 2147483646 h 514"/>
              <a:gd name="T10" fmla="*/ 2147483646 w 514"/>
              <a:gd name="T11" fmla="*/ 0 h 514"/>
              <a:gd name="T12" fmla="*/ 2147483646 w 514"/>
              <a:gd name="T13" fmla="*/ 2147483646 h 514"/>
              <a:gd name="T14" fmla="*/ 2147483646 w 514"/>
              <a:gd name="T15" fmla="*/ 2147483646 h 514"/>
              <a:gd name="T16" fmla="*/ 2147483646 w 514"/>
              <a:gd name="T17" fmla="*/ 2147483646 h 514"/>
              <a:gd name="T18" fmla="*/ 2147483646 w 514"/>
              <a:gd name="T19" fmla="*/ 2147483646 h 514"/>
              <a:gd name="T20" fmla="*/ 2147483646 w 514"/>
              <a:gd name="T21" fmla="*/ 1462736692 h 514"/>
              <a:gd name="T22" fmla="*/ 2147483646 w 514"/>
              <a:gd name="T23" fmla="*/ 1462736692 h 514"/>
              <a:gd name="T24" fmla="*/ 1462736692 w 514"/>
              <a:gd name="T25" fmla="*/ 2147483646 h 514"/>
              <a:gd name="T26" fmla="*/ 2147483646 w 514"/>
              <a:gd name="T27" fmla="*/ 2147483646 h 514"/>
              <a:gd name="T28" fmla="*/ 2147483646 w 514"/>
              <a:gd name="T29" fmla="*/ 2147483646 h 514"/>
              <a:gd name="T30" fmla="*/ 2147483646 w 514"/>
              <a:gd name="T31" fmla="*/ 1462736692 h 5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14" h="514">
                <a:moveTo>
                  <a:pt x="253" y="513"/>
                </a:moveTo>
                <a:lnTo>
                  <a:pt x="253" y="513"/>
                </a:lnTo>
                <a:cubicBezTo>
                  <a:pt x="184" y="513"/>
                  <a:pt x="123" y="482"/>
                  <a:pt x="77" y="436"/>
                </a:cubicBezTo>
                <a:cubicBezTo>
                  <a:pt x="23" y="390"/>
                  <a:pt x="0" y="321"/>
                  <a:pt x="0" y="252"/>
                </a:cubicBezTo>
                <a:cubicBezTo>
                  <a:pt x="0" y="184"/>
                  <a:pt x="23" y="122"/>
                  <a:pt x="77" y="77"/>
                </a:cubicBezTo>
                <a:cubicBezTo>
                  <a:pt x="123" y="23"/>
                  <a:pt x="184" y="0"/>
                  <a:pt x="253" y="0"/>
                </a:cubicBezTo>
                <a:cubicBezTo>
                  <a:pt x="322" y="0"/>
                  <a:pt x="391" y="23"/>
                  <a:pt x="437" y="77"/>
                </a:cubicBezTo>
                <a:cubicBezTo>
                  <a:pt x="483" y="122"/>
                  <a:pt x="513" y="184"/>
                  <a:pt x="513" y="252"/>
                </a:cubicBezTo>
                <a:cubicBezTo>
                  <a:pt x="513" y="321"/>
                  <a:pt x="483" y="390"/>
                  <a:pt x="437" y="436"/>
                </a:cubicBezTo>
                <a:cubicBezTo>
                  <a:pt x="391" y="482"/>
                  <a:pt x="322" y="513"/>
                  <a:pt x="253" y="513"/>
                </a:cubicBezTo>
                <a:close/>
                <a:moveTo>
                  <a:pt x="253" y="31"/>
                </a:moveTo>
                <a:lnTo>
                  <a:pt x="253" y="31"/>
                </a:lnTo>
                <a:cubicBezTo>
                  <a:pt x="130" y="31"/>
                  <a:pt x="31" y="130"/>
                  <a:pt x="31" y="252"/>
                </a:cubicBezTo>
                <a:cubicBezTo>
                  <a:pt x="31" y="383"/>
                  <a:pt x="130" y="482"/>
                  <a:pt x="253" y="482"/>
                </a:cubicBezTo>
                <a:cubicBezTo>
                  <a:pt x="383" y="482"/>
                  <a:pt x="483" y="383"/>
                  <a:pt x="483" y="252"/>
                </a:cubicBezTo>
                <a:cubicBezTo>
                  <a:pt x="483" y="130"/>
                  <a:pt x="383" y="31"/>
                  <a:pt x="253" y="3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9" name="Freeform 650">
            <a:extLst>
              <a:ext uri="{FF2B5EF4-FFF2-40B4-BE49-F238E27FC236}">
                <a16:creationId xmlns:a16="http://schemas.microsoft.com/office/drawing/2014/main" id="{3F1B3A47-119E-E74D-917F-2DD4A7C78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4779" y="7748695"/>
            <a:ext cx="447862" cy="447862"/>
          </a:xfrm>
          <a:custGeom>
            <a:avLst/>
            <a:gdLst>
              <a:gd name="T0" fmla="*/ 2147483646 w 391"/>
              <a:gd name="T1" fmla="*/ 2147483646 h 392"/>
              <a:gd name="T2" fmla="*/ 2147483646 w 391"/>
              <a:gd name="T3" fmla="*/ 2147483646 h 392"/>
              <a:gd name="T4" fmla="*/ 0 w 391"/>
              <a:gd name="T5" fmla="*/ 2147483646 h 392"/>
              <a:gd name="T6" fmla="*/ 2147483646 w 391"/>
              <a:gd name="T7" fmla="*/ 0 h 392"/>
              <a:gd name="T8" fmla="*/ 2147483646 w 391"/>
              <a:gd name="T9" fmla="*/ 2147483646 h 392"/>
              <a:gd name="T10" fmla="*/ 2147483646 w 391"/>
              <a:gd name="T11" fmla="*/ 2147483646 h 392"/>
              <a:gd name="T12" fmla="*/ 2147483646 w 391"/>
              <a:gd name="T13" fmla="*/ 1451450001 h 392"/>
              <a:gd name="T14" fmla="*/ 2147483646 w 391"/>
              <a:gd name="T15" fmla="*/ 1451450001 h 392"/>
              <a:gd name="T16" fmla="*/ 1415403048 w 391"/>
              <a:gd name="T17" fmla="*/ 2147483646 h 392"/>
              <a:gd name="T18" fmla="*/ 2147483646 w 391"/>
              <a:gd name="T19" fmla="*/ 2147483646 h 392"/>
              <a:gd name="T20" fmla="*/ 2147483646 w 391"/>
              <a:gd name="T21" fmla="*/ 2147483646 h 392"/>
              <a:gd name="T22" fmla="*/ 2147483646 w 391"/>
              <a:gd name="T23" fmla="*/ 1451450001 h 3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1" h="392">
                <a:moveTo>
                  <a:pt x="191" y="391"/>
                </a:moveTo>
                <a:lnTo>
                  <a:pt x="191" y="391"/>
                </a:lnTo>
                <a:cubicBezTo>
                  <a:pt x="84" y="391"/>
                  <a:pt x="0" y="306"/>
                  <a:pt x="0" y="191"/>
                </a:cubicBezTo>
                <a:cubicBezTo>
                  <a:pt x="0" y="84"/>
                  <a:pt x="84" y="0"/>
                  <a:pt x="191" y="0"/>
                </a:cubicBezTo>
                <a:cubicBezTo>
                  <a:pt x="306" y="0"/>
                  <a:pt x="390" y="84"/>
                  <a:pt x="390" y="191"/>
                </a:cubicBezTo>
                <a:cubicBezTo>
                  <a:pt x="390" y="306"/>
                  <a:pt x="306" y="391"/>
                  <a:pt x="191" y="391"/>
                </a:cubicBezTo>
                <a:close/>
                <a:moveTo>
                  <a:pt x="191" y="31"/>
                </a:moveTo>
                <a:lnTo>
                  <a:pt x="191" y="31"/>
                </a:lnTo>
                <a:cubicBezTo>
                  <a:pt x="107" y="31"/>
                  <a:pt x="30" y="107"/>
                  <a:pt x="30" y="191"/>
                </a:cubicBezTo>
                <a:cubicBezTo>
                  <a:pt x="30" y="283"/>
                  <a:pt x="107" y="360"/>
                  <a:pt x="191" y="360"/>
                </a:cubicBezTo>
                <a:cubicBezTo>
                  <a:pt x="283" y="360"/>
                  <a:pt x="359" y="283"/>
                  <a:pt x="359" y="191"/>
                </a:cubicBezTo>
                <a:cubicBezTo>
                  <a:pt x="359" y="107"/>
                  <a:pt x="283" y="31"/>
                  <a:pt x="191" y="3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0" name="Freeform 651">
            <a:extLst>
              <a:ext uri="{FF2B5EF4-FFF2-40B4-BE49-F238E27FC236}">
                <a16:creationId xmlns:a16="http://schemas.microsoft.com/office/drawing/2014/main" id="{FB2E4EF3-9966-3449-A743-9640A0D64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0775" y="7854369"/>
            <a:ext cx="130836" cy="226449"/>
          </a:xfrm>
          <a:custGeom>
            <a:avLst/>
            <a:gdLst>
              <a:gd name="T0" fmla="*/ 2147483646 w 116"/>
              <a:gd name="T1" fmla="*/ 2147483646 h 200"/>
              <a:gd name="T2" fmla="*/ 2147483646 w 116"/>
              <a:gd name="T3" fmla="*/ 2147483646 h 200"/>
              <a:gd name="T4" fmla="*/ 360450661 w 116"/>
              <a:gd name="T5" fmla="*/ 2147483646 h 200"/>
              <a:gd name="T6" fmla="*/ 0 w 116"/>
              <a:gd name="T7" fmla="*/ 2147483646 h 200"/>
              <a:gd name="T8" fmla="*/ 720774295 w 116"/>
              <a:gd name="T9" fmla="*/ 2147483646 h 200"/>
              <a:gd name="T10" fmla="*/ 2147483646 w 116"/>
              <a:gd name="T11" fmla="*/ 2147483646 h 200"/>
              <a:gd name="T12" fmla="*/ 2147483646 w 116"/>
              <a:gd name="T13" fmla="*/ 2147483646 h 200"/>
              <a:gd name="T14" fmla="*/ 2147483646 w 116"/>
              <a:gd name="T15" fmla="*/ 2147483646 h 200"/>
              <a:gd name="T16" fmla="*/ 720774295 w 116"/>
              <a:gd name="T17" fmla="*/ 2147483646 h 200"/>
              <a:gd name="T18" fmla="*/ 0 w 116"/>
              <a:gd name="T19" fmla="*/ 2147483646 h 200"/>
              <a:gd name="T20" fmla="*/ 1036152656 w 116"/>
              <a:gd name="T21" fmla="*/ 683598795 h 200"/>
              <a:gd name="T22" fmla="*/ 2147483646 w 116"/>
              <a:gd name="T23" fmla="*/ 683598795 h 200"/>
              <a:gd name="T24" fmla="*/ 2147483646 w 116"/>
              <a:gd name="T25" fmla="*/ 1412745386 h 200"/>
              <a:gd name="T26" fmla="*/ 2147483646 w 116"/>
              <a:gd name="T27" fmla="*/ 1731707127 h 200"/>
              <a:gd name="T28" fmla="*/ 1756927306 w 116"/>
              <a:gd name="T29" fmla="*/ 1731707127 h 200"/>
              <a:gd name="T30" fmla="*/ 1036152656 w 116"/>
              <a:gd name="T31" fmla="*/ 2147483646 h 200"/>
              <a:gd name="T32" fmla="*/ 2147483646 w 116"/>
              <a:gd name="T33" fmla="*/ 2147483646 h 200"/>
              <a:gd name="T34" fmla="*/ 2147483646 w 116"/>
              <a:gd name="T35" fmla="*/ 2147483646 h 200"/>
              <a:gd name="T36" fmla="*/ 2147483646 w 116"/>
              <a:gd name="T37" fmla="*/ 2147483646 h 200"/>
              <a:gd name="T38" fmla="*/ 2147483646 w 116"/>
              <a:gd name="T39" fmla="*/ 2147483646 h 200"/>
              <a:gd name="T40" fmla="*/ 2147483646 w 116"/>
              <a:gd name="T41" fmla="*/ 2147483646 h 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16" h="200">
                <a:moveTo>
                  <a:pt x="54" y="199"/>
                </a:moveTo>
                <a:lnTo>
                  <a:pt x="54" y="199"/>
                </a:lnTo>
                <a:cubicBezTo>
                  <a:pt x="39" y="199"/>
                  <a:pt x="23" y="191"/>
                  <a:pt x="8" y="184"/>
                </a:cubicBezTo>
                <a:cubicBezTo>
                  <a:pt x="0" y="184"/>
                  <a:pt x="0" y="176"/>
                  <a:pt x="0" y="168"/>
                </a:cubicBezTo>
                <a:cubicBezTo>
                  <a:pt x="0" y="161"/>
                  <a:pt x="8" y="161"/>
                  <a:pt x="16" y="161"/>
                </a:cubicBezTo>
                <a:cubicBezTo>
                  <a:pt x="39" y="176"/>
                  <a:pt x="61" y="176"/>
                  <a:pt x="77" y="168"/>
                </a:cubicBezTo>
                <a:cubicBezTo>
                  <a:pt x="84" y="161"/>
                  <a:pt x="92" y="153"/>
                  <a:pt x="92" y="145"/>
                </a:cubicBezTo>
                <a:cubicBezTo>
                  <a:pt x="92" y="130"/>
                  <a:pt x="69" y="122"/>
                  <a:pt x="54" y="115"/>
                </a:cubicBezTo>
                <a:cubicBezTo>
                  <a:pt x="39" y="107"/>
                  <a:pt x="31" y="99"/>
                  <a:pt x="16" y="92"/>
                </a:cubicBezTo>
                <a:cubicBezTo>
                  <a:pt x="8" y="84"/>
                  <a:pt x="0" y="69"/>
                  <a:pt x="0" y="61"/>
                </a:cubicBezTo>
                <a:cubicBezTo>
                  <a:pt x="0" y="46"/>
                  <a:pt x="8" y="31"/>
                  <a:pt x="23" y="15"/>
                </a:cubicBezTo>
                <a:cubicBezTo>
                  <a:pt x="46" y="0"/>
                  <a:pt x="77" y="0"/>
                  <a:pt x="107" y="15"/>
                </a:cubicBezTo>
                <a:cubicBezTo>
                  <a:pt x="115" y="15"/>
                  <a:pt x="115" y="23"/>
                  <a:pt x="115" y="31"/>
                </a:cubicBezTo>
                <a:cubicBezTo>
                  <a:pt x="107" y="38"/>
                  <a:pt x="107" y="38"/>
                  <a:pt x="100" y="38"/>
                </a:cubicBezTo>
                <a:cubicBezTo>
                  <a:pt x="77" y="31"/>
                  <a:pt x="46" y="31"/>
                  <a:pt x="39" y="38"/>
                </a:cubicBezTo>
                <a:cubicBezTo>
                  <a:pt x="31" y="46"/>
                  <a:pt x="23" y="54"/>
                  <a:pt x="23" y="61"/>
                </a:cubicBezTo>
                <a:cubicBezTo>
                  <a:pt x="23" y="69"/>
                  <a:pt x="46" y="84"/>
                  <a:pt x="61" y="92"/>
                </a:cubicBezTo>
                <a:cubicBezTo>
                  <a:pt x="77" y="99"/>
                  <a:pt x="84" y="99"/>
                  <a:pt x="100" y="107"/>
                </a:cubicBezTo>
                <a:cubicBezTo>
                  <a:pt x="107" y="122"/>
                  <a:pt x="115" y="130"/>
                  <a:pt x="115" y="145"/>
                </a:cubicBezTo>
                <a:cubicBezTo>
                  <a:pt x="115" y="161"/>
                  <a:pt x="107" y="176"/>
                  <a:pt x="92" y="184"/>
                </a:cubicBezTo>
                <a:cubicBezTo>
                  <a:pt x="84" y="191"/>
                  <a:pt x="69" y="199"/>
                  <a:pt x="54" y="1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1" name="Freeform 652">
            <a:extLst>
              <a:ext uri="{FF2B5EF4-FFF2-40B4-BE49-F238E27FC236}">
                <a16:creationId xmlns:a16="http://schemas.microsoft.com/office/drawing/2014/main" id="{F9B354F1-2181-FA45-9487-95DDBE50A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6130" y="7809081"/>
            <a:ext cx="25159" cy="45288"/>
          </a:xfrm>
          <a:custGeom>
            <a:avLst/>
            <a:gdLst>
              <a:gd name="T0" fmla="*/ 289387650 w 24"/>
              <a:gd name="T1" fmla="*/ 1868199625 h 39"/>
              <a:gd name="T2" fmla="*/ 289387650 w 24"/>
              <a:gd name="T3" fmla="*/ 1868199625 h 39"/>
              <a:gd name="T4" fmla="*/ 0 w 24"/>
              <a:gd name="T5" fmla="*/ 1474859099 h 39"/>
              <a:gd name="T6" fmla="*/ 0 w 24"/>
              <a:gd name="T7" fmla="*/ 344089207 h 39"/>
              <a:gd name="T8" fmla="*/ 289387650 w 24"/>
              <a:gd name="T9" fmla="*/ 0 h 39"/>
              <a:gd name="T10" fmla="*/ 831853159 w 24"/>
              <a:gd name="T11" fmla="*/ 344089207 h 39"/>
              <a:gd name="T12" fmla="*/ 831853159 w 24"/>
              <a:gd name="T13" fmla="*/ 1474859099 h 39"/>
              <a:gd name="T14" fmla="*/ 289387650 w 24"/>
              <a:gd name="T15" fmla="*/ 1868199625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" h="39">
                <a:moveTo>
                  <a:pt x="8" y="38"/>
                </a:moveTo>
                <a:lnTo>
                  <a:pt x="8" y="38"/>
                </a:lnTo>
                <a:cubicBezTo>
                  <a:pt x="8" y="38"/>
                  <a:pt x="0" y="38"/>
                  <a:pt x="0" y="30"/>
                </a:cubicBezTo>
                <a:cubicBezTo>
                  <a:pt x="0" y="7"/>
                  <a:pt x="0" y="7"/>
                  <a:pt x="0" y="7"/>
                </a:cubicBezTo>
                <a:cubicBezTo>
                  <a:pt x="0" y="0"/>
                  <a:pt x="8" y="0"/>
                  <a:pt x="8" y="0"/>
                </a:cubicBezTo>
                <a:cubicBezTo>
                  <a:pt x="15" y="0"/>
                  <a:pt x="23" y="0"/>
                  <a:pt x="23" y="7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8"/>
                  <a:pt x="15" y="38"/>
                  <a:pt x="8" y="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2" name="Freeform 653">
            <a:extLst>
              <a:ext uri="{FF2B5EF4-FFF2-40B4-BE49-F238E27FC236}">
                <a16:creationId xmlns:a16="http://schemas.microsoft.com/office/drawing/2014/main" id="{B57BBB45-3F51-6E4D-B99D-C56108424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6130" y="8080818"/>
            <a:ext cx="25159" cy="55352"/>
          </a:xfrm>
          <a:custGeom>
            <a:avLst/>
            <a:gdLst>
              <a:gd name="T0" fmla="*/ 289387650 w 24"/>
              <a:gd name="T1" fmla="*/ 2147483646 h 47"/>
              <a:gd name="T2" fmla="*/ 289387650 w 24"/>
              <a:gd name="T3" fmla="*/ 2147483646 h 47"/>
              <a:gd name="T4" fmla="*/ 0 w 24"/>
              <a:gd name="T5" fmla="*/ 1589760171 h 47"/>
              <a:gd name="T6" fmla="*/ 0 w 24"/>
              <a:gd name="T7" fmla="*/ 769274292 h 47"/>
              <a:gd name="T8" fmla="*/ 289387650 w 24"/>
              <a:gd name="T9" fmla="*/ 0 h 47"/>
              <a:gd name="T10" fmla="*/ 831853159 w 24"/>
              <a:gd name="T11" fmla="*/ 769274292 h 47"/>
              <a:gd name="T12" fmla="*/ 831853159 w 24"/>
              <a:gd name="T13" fmla="*/ 1589760171 h 47"/>
              <a:gd name="T14" fmla="*/ 289387650 w 24"/>
              <a:gd name="T15" fmla="*/ 2147483646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" h="47">
                <a:moveTo>
                  <a:pt x="8" y="46"/>
                </a:moveTo>
                <a:lnTo>
                  <a:pt x="8" y="46"/>
                </a:lnTo>
                <a:cubicBezTo>
                  <a:pt x="8" y="46"/>
                  <a:pt x="0" y="38"/>
                  <a:pt x="0" y="3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8" y="0"/>
                </a:cubicBezTo>
                <a:cubicBezTo>
                  <a:pt x="15" y="0"/>
                  <a:pt x="23" y="8"/>
                  <a:pt x="23" y="15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8"/>
                  <a:pt x="15" y="46"/>
                  <a:pt x="8" y="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3" name="Freeform 654">
            <a:extLst>
              <a:ext uri="{FF2B5EF4-FFF2-40B4-BE49-F238E27FC236}">
                <a16:creationId xmlns:a16="http://schemas.microsoft.com/office/drawing/2014/main" id="{199BC527-DC74-F54A-B368-0FE25AE71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7556" y="10692513"/>
            <a:ext cx="1006434" cy="1162433"/>
          </a:xfrm>
          <a:custGeom>
            <a:avLst/>
            <a:gdLst>
              <a:gd name="T0" fmla="*/ 2147483646 w 881"/>
              <a:gd name="T1" fmla="*/ 2147483646 h 1019"/>
              <a:gd name="T2" fmla="*/ 2147483646 w 881"/>
              <a:gd name="T3" fmla="*/ 2147483646 h 1019"/>
              <a:gd name="T4" fmla="*/ 2147483646 w 881"/>
              <a:gd name="T5" fmla="*/ 2147483646 h 1019"/>
              <a:gd name="T6" fmla="*/ 2147483646 w 881"/>
              <a:gd name="T7" fmla="*/ 2147483646 h 1019"/>
              <a:gd name="T8" fmla="*/ 2147483646 w 881"/>
              <a:gd name="T9" fmla="*/ 2147483646 h 1019"/>
              <a:gd name="T10" fmla="*/ 0 w 881"/>
              <a:gd name="T11" fmla="*/ 2147483646 h 1019"/>
              <a:gd name="T12" fmla="*/ 702120437 w 881"/>
              <a:gd name="T13" fmla="*/ 2147483646 h 1019"/>
              <a:gd name="T14" fmla="*/ 2147483646 w 881"/>
              <a:gd name="T15" fmla="*/ 2147483646 h 1019"/>
              <a:gd name="T16" fmla="*/ 2147483646 w 881"/>
              <a:gd name="T17" fmla="*/ 1071956440 h 1019"/>
              <a:gd name="T18" fmla="*/ 2147483646 w 881"/>
              <a:gd name="T19" fmla="*/ 1071956440 h 1019"/>
              <a:gd name="T20" fmla="*/ 2147483646 w 881"/>
              <a:gd name="T21" fmla="*/ 2147483646 h 1019"/>
              <a:gd name="T22" fmla="*/ 2147483646 w 881"/>
              <a:gd name="T23" fmla="*/ 2147483646 h 1019"/>
              <a:gd name="T24" fmla="*/ 2147483646 w 881"/>
              <a:gd name="T25" fmla="*/ 2147483646 h 1019"/>
              <a:gd name="T26" fmla="*/ 2147483646 w 881"/>
              <a:gd name="T27" fmla="*/ 2147483646 h 1019"/>
              <a:gd name="T28" fmla="*/ 2147483646 w 881"/>
              <a:gd name="T29" fmla="*/ 2147483646 h 1019"/>
              <a:gd name="T30" fmla="*/ 2147483646 w 881"/>
              <a:gd name="T31" fmla="*/ 2147483646 h 1019"/>
              <a:gd name="T32" fmla="*/ 2147483646 w 881"/>
              <a:gd name="T33" fmla="*/ 2147483646 h 1019"/>
              <a:gd name="T34" fmla="*/ 2147483646 w 881"/>
              <a:gd name="T35" fmla="*/ 2143913240 h 1019"/>
              <a:gd name="T36" fmla="*/ 2147483646 w 881"/>
              <a:gd name="T37" fmla="*/ 2143913240 h 1019"/>
              <a:gd name="T38" fmla="*/ 2147483646 w 881"/>
              <a:gd name="T39" fmla="*/ 2147483646 h 1019"/>
              <a:gd name="T40" fmla="*/ 2147483646 w 881"/>
              <a:gd name="T41" fmla="*/ 2147483646 h 1019"/>
              <a:gd name="T42" fmla="*/ 2147483646 w 881"/>
              <a:gd name="T43" fmla="*/ 2147483646 h 1019"/>
              <a:gd name="T44" fmla="*/ 1778679327 w 881"/>
              <a:gd name="T45" fmla="*/ 2147483646 h 1019"/>
              <a:gd name="T46" fmla="*/ 2147483646 w 881"/>
              <a:gd name="T47" fmla="*/ 2147483646 h 1019"/>
              <a:gd name="T48" fmla="*/ 2147483646 w 881"/>
              <a:gd name="T49" fmla="*/ 2147483646 h 1019"/>
              <a:gd name="T50" fmla="*/ 2147483646 w 881"/>
              <a:gd name="T51" fmla="*/ 2147483646 h 1019"/>
              <a:gd name="T52" fmla="*/ 2147483646 w 881"/>
              <a:gd name="T53" fmla="*/ 2147483646 h 1019"/>
              <a:gd name="T54" fmla="*/ 2147483646 w 881"/>
              <a:gd name="T55" fmla="*/ 2147483646 h 1019"/>
              <a:gd name="T56" fmla="*/ 2147483646 w 881"/>
              <a:gd name="T57" fmla="*/ 2147483646 h 1019"/>
              <a:gd name="T58" fmla="*/ 2147483646 w 881"/>
              <a:gd name="T59" fmla="*/ 2147483646 h 1019"/>
              <a:gd name="T60" fmla="*/ 2147483646 w 881"/>
              <a:gd name="T61" fmla="*/ 2143913240 h 101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881" h="1019">
                <a:moveTo>
                  <a:pt x="436" y="1018"/>
                </a:moveTo>
                <a:lnTo>
                  <a:pt x="436" y="1018"/>
                </a:lnTo>
                <a:cubicBezTo>
                  <a:pt x="436" y="1018"/>
                  <a:pt x="436" y="1018"/>
                  <a:pt x="428" y="1018"/>
                </a:cubicBezTo>
                <a:cubicBezTo>
                  <a:pt x="421" y="1018"/>
                  <a:pt x="260" y="934"/>
                  <a:pt x="183" y="826"/>
                </a:cubicBezTo>
                <a:cubicBezTo>
                  <a:pt x="130" y="742"/>
                  <a:pt x="84" y="635"/>
                  <a:pt x="46" y="497"/>
                </a:cubicBezTo>
                <a:cubicBezTo>
                  <a:pt x="23" y="383"/>
                  <a:pt x="7" y="283"/>
                  <a:pt x="0" y="214"/>
                </a:cubicBezTo>
                <a:cubicBezTo>
                  <a:pt x="0" y="199"/>
                  <a:pt x="7" y="176"/>
                  <a:pt x="15" y="161"/>
                </a:cubicBezTo>
                <a:cubicBezTo>
                  <a:pt x="30" y="145"/>
                  <a:pt x="46" y="138"/>
                  <a:pt x="69" y="138"/>
                </a:cubicBezTo>
                <a:cubicBezTo>
                  <a:pt x="237" y="122"/>
                  <a:pt x="344" y="61"/>
                  <a:pt x="398" y="23"/>
                </a:cubicBezTo>
                <a:cubicBezTo>
                  <a:pt x="421" y="0"/>
                  <a:pt x="459" y="0"/>
                  <a:pt x="482" y="23"/>
                </a:cubicBezTo>
                <a:cubicBezTo>
                  <a:pt x="528" y="61"/>
                  <a:pt x="643" y="122"/>
                  <a:pt x="803" y="138"/>
                </a:cubicBezTo>
                <a:cubicBezTo>
                  <a:pt x="826" y="138"/>
                  <a:pt x="841" y="145"/>
                  <a:pt x="857" y="161"/>
                </a:cubicBezTo>
                <a:cubicBezTo>
                  <a:pt x="872" y="176"/>
                  <a:pt x="880" y="191"/>
                  <a:pt x="872" y="214"/>
                </a:cubicBezTo>
                <a:cubicBezTo>
                  <a:pt x="864" y="283"/>
                  <a:pt x="857" y="383"/>
                  <a:pt x="826" y="497"/>
                </a:cubicBezTo>
                <a:cubicBezTo>
                  <a:pt x="796" y="635"/>
                  <a:pt x="750" y="742"/>
                  <a:pt x="688" y="826"/>
                </a:cubicBezTo>
                <a:cubicBezTo>
                  <a:pt x="620" y="934"/>
                  <a:pt x="451" y="1018"/>
                  <a:pt x="443" y="1018"/>
                </a:cubicBezTo>
                <a:cubicBezTo>
                  <a:pt x="443" y="1018"/>
                  <a:pt x="443" y="1018"/>
                  <a:pt x="436" y="1018"/>
                </a:cubicBezTo>
                <a:close/>
                <a:moveTo>
                  <a:pt x="436" y="46"/>
                </a:moveTo>
                <a:lnTo>
                  <a:pt x="436" y="46"/>
                </a:lnTo>
                <a:cubicBezTo>
                  <a:pt x="428" y="46"/>
                  <a:pt x="421" y="46"/>
                  <a:pt x="421" y="54"/>
                </a:cubicBezTo>
                <a:cubicBezTo>
                  <a:pt x="367" y="92"/>
                  <a:pt x="245" y="161"/>
                  <a:pt x="69" y="168"/>
                </a:cubicBezTo>
                <a:cubicBezTo>
                  <a:pt x="61" y="176"/>
                  <a:pt x="53" y="176"/>
                  <a:pt x="46" y="184"/>
                </a:cubicBezTo>
                <a:cubicBezTo>
                  <a:pt x="38" y="191"/>
                  <a:pt x="38" y="199"/>
                  <a:pt x="38" y="214"/>
                </a:cubicBezTo>
                <a:cubicBezTo>
                  <a:pt x="69" y="566"/>
                  <a:pt x="176" y="742"/>
                  <a:pt x="214" y="804"/>
                </a:cubicBezTo>
                <a:cubicBezTo>
                  <a:pt x="275" y="895"/>
                  <a:pt x="405" y="964"/>
                  <a:pt x="436" y="979"/>
                </a:cubicBezTo>
                <a:cubicBezTo>
                  <a:pt x="474" y="964"/>
                  <a:pt x="604" y="895"/>
                  <a:pt x="666" y="804"/>
                </a:cubicBezTo>
                <a:cubicBezTo>
                  <a:pt x="704" y="742"/>
                  <a:pt x="803" y="566"/>
                  <a:pt x="841" y="214"/>
                </a:cubicBezTo>
                <a:cubicBezTo>
                  <a:pt x="841" y="199"/>
                  <a:pt x="834" y="191"/>
                  <a:pt x="834" y="184"/>
                </a:cubicBezTo>
                <a:cubicBezTo>
                  <a:pt x="826" y="176"/>
                  <a:pt x="811" y="168"/>
                  <a:pt x="803" y="168"/>
                </a:cubicBezTo>
                <a:cubicBezTo>
                  <a:pt x="627" y="161"/>
                  <a:pt x="513" y="92"/>
                  <a:pt x="459" y="54"/>
                </a:cubicBezTo>
                <a:cubicBezTo>
                  <a:pt x="451" y="46"/>
                  <a:pt x="443" y="46"/>
                  <a:pt x="436" y="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4" name="Freeform 655">
            <a:extLst>
              <a:ext uri="{FF2B5EF4-FFF2-40B4-BE49-F238E27FC236}">
                <a16:creationId xmlns:a16="http://schemas.microsoft.com/office/drawing/2014/main" id="{F5221CD9-B142-604E-91E5-4577B88E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9743" y="11381922"/>
            <a:ext cx="150965" cy="150965"/>
          </a:xfrm>
          <a:custGeom>
            <a:avLst/>
            <a:gdLst>
              <a:gd name="T0" fmla="*/ 2147483646 w 131"/>
              <a:gd name="T1" fmla="*/ 2147483646 h 131"/>
              <a:gd name="T2" fmla="*/ 2147483646 w 131"/>
              <a:gd name="T3" fmla="*/ 2147483646 h 131"/>
              <a:gd name="T4" fmla="*/ 0 w 131"/>
              <a:gd name="T5" fmla="*/ 2147483646 h 131"/>
              <a:gd name="T6" fmla="*/ 2147483646 w 131"/>
              <a:gd name="T7" fmla="*/ 0 h 131"/>
              <a:gd name="T8" fmla="*/ 2147483646 w 131"/>
              <a:gd name="T9" fmla="*/ 2147483646 h 131"/>
              <a:gd name="T10" fmla="*/ 2147483646 w 131"/>
              <a:gd name="T11" fmla="*/ 2147483646 h 131"/>
              <a:gd name="T12" fmla="*/ 2147483646 w 131"/>
              <a:gd name="T13" fmla="*/ 1489536950 h 131"/>
              <a:gd name="T14" fmla="*/ 2147483646 w 131"/>
              <a:gd name="T15" fmla="*/ 1489536950 h 131"/>
              <a:gd name="T16" fmla="*/ 1825905418 w 131"/>
              <a:gd name="T17" fmla="*/ 2147483646 h 131"/>
              <a:gd name="T18" fmla="*/ 2147483646 w 131"/>
              <a:gd name="T19" fmla="*/ 2147483646 h 131"/>
              <a:gd name="T20" fmla="*/ 2147483646 w 131"/>
              <a:gd name="T21" fmla="*/ 2147483646 h 131"/>
              <a:gd name="T22" fmla="*/ 2147483646 w 131"/>
              <a:gd name="T23" fmla="*/ 1489536950 h 1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1" h="131">
                <a:moveTo>
                  <a:pt x="69" y="130"/>
                </a:moveTo>
                <a:lnTo>
                  <a:pt x="69" y="130"/>
                </a:lnTo>
                <a:cubicBezTo>
                  <a:pt x="31" y="130"/>
                  <a:pt x="0" y="100"/>
                  <a:pt x="0" y="62"/>
                </a:cubicBezTo>
                <a:cubicBezTo>
                  <a:pt x="0" y="23"/>
                  <a:pt x="31" y="0"/>
                  <a:pt x="69" y="0"/>
                </a:cubicBezTo>
                <a:cubicBezTo>
                  <a:pt x="107" y="0"/>
                  <a:pt x="130" y="23"/>
                  <a:pt x="130" y="62"/>
                </a:cubicBezTo>
                <a:cubicBezTo>
                  <a:pt x="130" y="100"/>
                  <a:pt x="107" y="130"/>
                  <a:pt x="69" y="130"/>
                </a:cubicBezTo>
                <a:close/>
                <a:moveTo>
                  <a:pt x="69" y="31"/>
                </a:moveTo>
                <a:lnTo>
                  <a:pt x="69" y="31"/>
                </a:lnTo>
                <a:cubicBezTo>
                  <a:pt x="54" y="31"/>
                  <a:pt x="38" y="47"/>
                  <a:pt x="38" y="62"/>
                </a:cubicBezTo>
                <a:cubicBezTo>
                  <a:pt x="38" y="77"/>
                  <a:pt x="54" y="92"/>
                  <a:pt x="69" y="92"/>
                </a:cubicBezTo>
                <a:cubicBezTo>
                  <a:pt x="84" y="92"/>
                  <a:pt x="100" y="77"/>
                  <a:pt x="100" y="62"/>
                </a:cubicBezTo>
                <a:cubicBezTo>
                  <a:pt x="100" y="47"/>
                  <a:pt x="84" y="31"/>
                  <a:pt x="69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5" name="Freeform 656">
            <a:extLst>
              <a:ext uri="{FF2B5EF4-FFF2-40B4-BE49-F238E27FC236}">
                <a16:creationId xmlns:a16="http://schemas.microsoft.com/office/drawing/2014/main" id="{A361019C-9838-DE45-B6C7-C46AAB91E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030" y="11381922"/>
            <a:ext cx="150965" cy="150965"/>
          </a:xfrm>
          <a:custGeom>
            <a:avLst/>
            <a:gdLst>
              <a:gd name="T0" fmla="*/ 2147483646 w 131"/>
              <a:gd name="T1" fmla="*/ 2147483646 h 131"/>
              <a:gd name="T2" fmla="*/ 2147483646 w 131"/>
              <a:gd name="T3" fmla="*/ 2147483646 h 131"/>
              <a:gd name="T4" fmla="*/ 0 w 131"/>
              <a:gd name="T5" fmla="*/ 2147483646 h 131"/>
              <a:gd name="T6" fmla="*/ 2147483646 w 131"/>
              <a:gd name="T7" fmla="*/ 0 h 131"/>
              <a:gd name="T8" fmla="*/ 2147483646 w 131"/>
              <a:gd name="T9" fmla="*/ 2147483646 h 131"/>
              <a:gd name="T10" fmla="*/ 2147483646 w 131"/>
              <a:gd name="T11" fmla="*/ 2147483646 h 131"/>
              <a:gd name="T12" fmla="*/ 2147483646 w 131"/>
              <a:gd name="T13" fmla="*/ 1489536950 h 131"/>
              <a:gd name="T14" fmla="*/ 2147483646 w 131"/>
              <a:gd name="T15" fmla="*/ 1489536950 h 131"/>
              <a:gd name="T16" fmla="*/ 1489536950 w 131"/>
              <a:gd name="T17" fmla="*/ 2147483646 h 131"/>
              <a:gd name="T18" fmla="*/ 2147483646 w 131"/>
              <a:gd name="T19" fmla="*/ 2147483646 h 131"/>
              <a:gd name="T20" fmla="*/ 2147483646 w 131"/>
              <a:gd name="T21" fmla="*/ 2147483646 h 131"/>
              <a:gd name="T22" fmla="*/ 2147483646 w 131"/>
              <a:gd name="T23" fmla="*/ 1489536950 h 1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0"/>
                  <a:pt x="0" y="62"/>
                </a:cubicBezTo>
                <a:cubicBezTo>
                  <a:pt x="0" y="23"/>
                  <a:pt x="23" y="0"/>
                  <a:pt x="61" y="0"/>
                </a:cubicBezTo>
                <a:cubicBezTo>
                  <a:pt x="100" y="0"/>
                  <a:pt x="130" y="23"/>
                  <a:pt x="130" y="62"/>
                </a:cubicBezTo>
                <a:cubicBezTo>
                  <a:pt x="130" y="100"/>
                  <a:pt x="100" y="130"/>
                  <a:pt x="61" y="130"/>
                </a:cubicBezTo>
                <a:close/>
                <a:moveTo>
                  <a:pt x="61" y="31"/>
                </a:moveTo>
                <a:lnTo>
                  <a:pt x="61" y="31"/>
                </a:lnTo>
                <a:cubicBezTo>
                  <a:pt x="46" y="31"/>
                  <a:pt x="31" y="47"/>
                  <a:pt x="31" y="62"/>
                </a:cubicBezTo>
                <a:cubicBezTo>
                  <a:pt x="31" y="77"/>
                  <a:pt x="46" y="92"/>
                  <a:pt x="61" y="92"/>
                </a:cubicBezTo>
                <a:cubicBezTo>
                  <a:pt x="77" y="92"/>
                  <a:pt x="92" y="77"/>
                  <a:pt x="92" y="62"/>
                </a:cubicBezTo>
                <a:cubicBezTo>
                  <a:pt x="92" y="47"/>
                  <a:pt x="77" y="31"/>
                  <a:pt x="61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6" name="Freeform 657">
            <a:extLst>
              <a:ext uri="{FF2B5EF4-FFF2-40B4-BE49-F238E27FC236}">
                <a16:creationId xmlns:a16="http://schemas.microsoft.com/office/drawing/2014/main" id="{5E3964C2-1390-4C4B-ABC7-7F2E22C07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4517" y="11381922"/>
            <a:ext cx="357286" cy="35224"/>
          </a:xfrm>
          <a:custGeom>
            <a:avLst/>
            <a:gdLst>
              <a:gd name="T0" fmla="*/ 2147483646 w 314"/>
              <a:gd name="T1" fmla="*/ 1298071199 h 32"/>
              <a:gd name="T2" fmla="*/ 2147483646 w 314"/>
              <a:gd name="T3" fmla="*/ 1298071199 h 32"/>
              <a:gd name="T4" fmla="*/ 693735234 w 314"/>
              <a:gd name="T5" fmla="*/ 1298071199 h 32"/>
              <a:gd name="T6" fmla="*/ 0 w 314"/>
              <a:gd name="T7" fmla="*/ 669956717 h 32"/>
              <a:gd name="T8" fmla="*/ 693735234 w 314"/>
              <a:gd name="T9" fmla="*/ 0 h 32"/>
              <a:gd name="T10" fmla="*/ 2147483646 w 314"/>
              <a:gd name="T11" fmla="*/ 0 h 32"/>
              <a:gd name="T12" fmla="*/ 2147483646 w 314"/>
              <a:gd name="T13" fmla="*/ 669956717 h 32"/>
              <a:gd name="T14" fmla="*/ 2147483646 w 314"/>
              <a:gd name="T15" fmla="*/ 1298071199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4" h="32">
                <a:moveTo>
                  <a:pt x="290" y="31"/>
                </a:moveTo>
                <a:lnTo>
                  <a:pt x="290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306" y="0"/>
                  <a:pt x="313" y="8"/>
                  <a:pt x="313" y="16"/>
                </a:cubicBezTo>
                <a:cubicBezTo>
                  <a:pt x="313" y="23"/>
                  <a:pt x="306" y="31"/>
                  <a:pt x="290" y="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7" name="Freeform 658">
            <a:extLst>
              <a:ext uri="{FF2B5EF4-FFF2-40B4-BE49-F238E27FC236}">
                <a16:creationId xmlns:a16="http://schemas.microsoft.com/office/drawing/2014/main" id="{C2AE54E2-2332-634E-B994-F9E1DE968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4066" y="10999477"/>
            <a:ext cx="90579" cy="45288"/>
          </a:xfrm>
          <a:custGeom>
            <a:avLst/>
            <a:gdLst>
              <a:gd name="T0" fmla="*/ 2147483646 w 78"/>
              <a:gd name="T1" fmla="*/ 1868199625 h 39"/>
              <a:gd name="T2" fmla="*/ 2147483646 w 78"/>
              <a:gd name="T3" fmla="*/ 1868199625 h 39"/>
              <a:gd name="T4" fmla="*/ 786736059 w 78"/>
              <a:gd name="T5" fmla="*/ 1868199625 h 39"/>
              <a:gd name="T6" fmla="*/ 0 w 78"/>
              <a:gd name="T7" fmla="*/ 737429733 h 39"/>
              <a:gd name="T8" fmla="*/ 786736059 w 78"/>
              <a:gd name="T9" fmla="*/ 0 h 39"/>
              <a:gd name="T10" fmla="*/ 2147483646 w 78"/>
              <a:gd name="T11" fmla="*/ 0 h 39"/>
              <a:gd name="T12" fmla="*/ 2147483646 w 78"/>
              <a:gd name="T13" fmla="*/ 737429733 h 39"/>
              <a:gd name="T14" fmla="*/ 2147483646 w 78"/>
              <a:gd name="T15" fmla="*/ 1868199625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8" h="39">
                <a:moveTo>
                  <a:pt x="62" y="38"/>
                </a:moveTo>
                <a:lnTo>
                  <a:pt x="62" y="38"/>
                </a:lnTo>
                <a:cubicBezTo>
                  <a:pt x="16" y="38"/>
                  <a:pt x="16" y="38"/>
                  <a:pt x="16" y="38"/>
                </a:cubicBezTo>
                <a:cubicBezTo>
                  <a:pt x="8" y="38"/>
                  <a:pt x="0" y="30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9" y="0"/>
                  <a:pt x="77" y="7"/>
                  <a:pt x="77" y="15"/>
                </a:cubicBezTo>
                <a:cubicBezTo>
                  <a:pt x="77" y="30"/>
                  <a:pt x="69" y="38"/>
                  <a:pt x="62" y="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8" name="Freeform 659">
            <a:extLst>
              <a:ext uri="{FF2B5EF4-FFF2-40B4-BE49-F238E27FC236}">
                <a16:creationId xmlns:a16="http://schemas.microsoft.com/office/drawing/2014/main" id="{253100CD-DF07-C147-8D3D-12931A0B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4452" y="11301407"/>
            <a:ext cx="85548" cy="115738"/>
          </a:xfrm>
          <a:custGeom>
            <a:avLst/>
            <a:gdLst>
              <a:gd name="T0" fmla="*/ 990259118 w 77"/>
              <a:gd name="T1" fmla="*/ 2147483646 h 100"/>
              <a:gd name="T2" fmla="*/ 990259118 w 77"/>
              <a:gd name="T3" fmla="*/ 2147483646 h 100"/>
              <a:gd name="T4" fmla="*/ 645799707 w 77"/>
              <a:gd name="T5" fmla="*/ 2147483646 h 100"/>
              <a:gd name="T6" fmla="*/ 344459410 w 77"/>
              <a:gd name="T7" fmla="*/ 2147483646 h 100"/>
              <a:gd name="T8" fmla="*/ 1980641259 w 77"/>
              <a:gd name="T9" fmla="*/ 340747145 h 100"/>
              <a:gd name="T10" fmla="*/ 2147483646 w 77"/>
              <a:gd name="T11" fmla="*/ 340747145 h 100"/>
              <a:gd name="T12" fmla="*/ 2147483646 w 77"/>
              <a:gd name="T13" fmla="*/ 1460306203 h 100"/>
              <a:gd name="T14" fmla="*/ 1636181848 w 77"/>
              <a:gd name="T15" fmla="*/ 2147483646 h 100"/>
              <a:gd name="T16" fmla="*/ 990259118 w 77"/>
              <a:gd name="T17" fmla="*/ 2147483646 h 1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100">
                <a:moveTo>
                  <a:pt x="23" y="99"/>
                </a:moveTo>
                <a:lnTo>
                  <a:pt x="23" y="99"/>
                </a:lnTo>
                <a:lnTo>
                  <a:pt x="15" y="99"/>
                </a:lnTo>
                <a:cubicBezTo>
                  <a:pt x="8" y="91"/>
                  <a:pt x="0" y="84"/>
                  <a:pt x="8" y="76"/>
                </a:cubicBezTo>
                <a:cubicBezTo>
                  <a:pt x="46" y="7"/>
                  <a:pt x="46" y="7"/>
                  <a:pt x="46" y="7"/>
                </a:cubicBezTo>
                <a:cubicBezTo>
                  <a:pt x="46" y="0"/>
                  <a:pt x="61" y="0"/>
                  <a:pt x="69" y="7"/>
                </a:cubicBezTo>
                <a:cubicBezTo>
                  <a:pt x="76" y="7"/>
                  <a:pt x="76" y="23"/>
                  <a:pt x="76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38" y="99"/>
                  <a:pt x="30" y="99"/>
                  <a:pt x="23" y="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9" name="Freeform 660">
            <a:extLst>
              <a:ext uri="{FF2B5EF4-FFF2-40B4-BE49-F238E27FC236}">
                <a16:creationId xmlns:a16="http://schemas.microsoft.com/office/drawing/2014/main" id="{3DF16783-57E7-9B4B-B901-7DEF609B3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9743" y="11301407"/>
            <a:ext cx="322059" cy="45288"/>
          </a:xfrm>
          <a:custGeom>
            <a:avLst/>
            <a:gdLst>
              <a:gd name="T0" fmla="*/ 2147483646 w 284"/>
              <a:gd name="T1" fmla="*/ 1868199625 h 39"/>
              <a:gd name="T2" fmla="*/ 2147483646 w 284"/>
              <a:gd name="T3" fmla="*/ 1868199625 h 39"/>
              <a:gd name="T4" fmla="*/ 1053040355 w 284"/>
              <a:gd name="T5" fmla="*/ 1868199625 h 39"/>
              <a:gd name="T6" fmla="*/ 0 w 284"/>
              <a:gd name="T7" fmla="*/ 1130770258 h 39"/>
              <a:gd name="T8" fmla="*/ 1053040355 w 284"/>
              <a:gd name="T9" fmla="*/ 0 h 39"/>
              <a:gd name="T10" fmla="*/ 2147483646 w 284"/>
              <a:gd name="T11" fmla="*/ 0 h 39"/>
              <a:gd name="T12" fmla="*/ 2147483646 w 284"/>
              <a:gd name="T13" fmla="*/ 1130770258 h 39"/>
              <a:gd name="T14" fmla="*/ 2147483646 w 284"/>
              <a:gd name="T15" fmla="*/ 1868199625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4" h="39">
                <a:moveTo>
                  <a:pt x="260" y="38"/>
                </a:moveTo>
                <a:lnTo>
                  <a:pt x="260" y="38"/>
                </a:lnTo>
                <a:cubicBezTo>
                  <a:pt x="23" y="38"/>
                  <a:pt x="23" y="38"/>
                  <a:pt x="23" y="38"/>
                </a:cubicBezTo>
                <a:cubicBezTo>
                  <a:pt x="8" y="38"/>
                  <a:pt x="0" y="30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76" y="0"/>
                  <a:pt x="283" y="7"/>
                  <a:pt x="283" y="23"/>
                </a:cubicBezTo>
                <a:cubicBezTo>
                  <a:pt x="283" y="30"/>
                  <a:pt x="276" y="38"/>
                  <a:pt x="260" y="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0" name="Freeform 661">
            <a:extLst>
              <a:ext uri="{FF2B5EF4-FFF2-40B4-BE49-F238E27FC236}">
                <a16:creationId xmlns:a16="http://schemas.microsoft.com/office/drawing/2014/main" id="{1F3C6B42-2437-E640-BF3B-51A12B322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6511" y="11069927"/>
            <a:ext cx="95613" cy="281802"/>
          </a:xfrm>
          <a:custGeom>
            <a:avLst/>
            <a:gdLst>
              <a:gd name="T0" fmla="*/ 670297800 w 85"/>
              <a:gd name="T1" fmla="*/ 2147483646 h 246"/>
              <a:gd name="T2" fmla="*/ 670297800 w 85"/>
              <a:gd name="T3" fmla="*/ 2147483646 h 246"/>
              <a:gd name="T4" fmla="*/ 670297800 w 85"/>
              <a:gd name="T5" fmla="*/ 2147483646 h 246"/>
              <a:gd name="T6" fmla="*/ 0 w 85"/>
              <a:gd name="T7" fmla="*/ 2147483646 h 246"/>
              <a:gd name="T8" fmla="*/ 2055596030 w 85"/>
              <a:gd name="T9" fmla="*/ 707966353 h 246"/>
              <a:gd name="T10" fmla="*/ 2147483646 w 85"/>
              <a:gd name="T11" fmla="*/ 0 h 246"/>
              <a:gd name="T12" fmla="*/ 2147483646 w 85"/>
              <a:gd name="T13" fmla="*/ 1085522485 h 246"/>
              <a:gd name="T14" fmla="*/ 1698095637 w 85"/>
              <a:gd name="T15" fmla="*/ 2147483646 h 246"/>
              <a:gd name="T16" fmla="*/ 670297800 w 85"/>
              <a:gd name="T17" fmla="*/ 2147483646 h 2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5" h="246">
                <a:moveTo>
                  <a:pt x="15" y="245"/>
                </a:moveTo>
                <a:lnTo>
                  <a:pt x="15" y="245"/>
                </a:lnTo>
                <a:cubicBezTo>
                  <a:pt x="8" y="245"/>
                  <a:pt x="0" y="230"/>
                  <a:pt x="0" y="222"/>
                </a:cubicBezTo>
                <a:cubicBezTo>
                  <a:pt x="46" y="15"/>
                  <a:pt x="46" y="15"/>
                  <a:pt x="46" y="15"/>
                </a:cubicBezTo>
                <a:cubicBezTo>
                  <a:pt x="53" y="8"/>
                  <a:pt x="61" y="0"/>
                  <a:pt x="69" y="0"/>
                </a:cubicBezTo>
                <a:cubicBezTo>
                  <a:pt x="77" y="0"/>
                  <a:pt x="84" y="15"/>
                  <a:pt x="84" y="23"/>
                </a:cubicBezTo>
                <a:cubicBezTo>
                  <a:pt x="38" y="230"/>
                  <a:pt x="38" y="230"/>
                  <a:pt x="38" y="230"/>
                </a:cubicBezTo>
                <a:cubicBezTo>
                  <a:pt x="31" y="237"/>
                  <a:pt x="23" y="245"/>
                  <a:pt x="15" y="2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1" name="Freeform 662">
            <a:extLst>
              <a:ext uri="{FF2B5EF4-FFF2-40B4-BE49-F238E27FC236}">
                <a16:creationId xmlns:a16="http://schemas.microsoft.com/office/drawing/2014/main" id="{FB5DF289-B99D-1E45-B195-986A622DE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9743" y="11069927"/>
            <a:ext cx="377411" cy="45288"/>
          </a:xfrm>
          <a:custGeom>
            <a:avLst/>
            <a:gdLst>
              <a:gd name="T0" fmla="*/ 2147483646 w 330"/>
              <a:gd name="T1" fmla="*/ 1868199625 h 39"/>
              <a:gd name="T2" fmla="*/ 2147483646 w 330"/>
              <a:gd name="T3" fmla="*/ 1868199625 h 39"/>
              <a:gd name="T4" fmla="*/ 1080169430 w 330"/>
              <a:gd name="T5" fmla="*/ 1868199625 h 39"/>
              <a:gd name="T6" fmla="*/ 0 w 330"/>
              <a:gd name="T7" fmla="*/ 737429733 h 39"/>
              <a:gd name="T8" fmla="*/ 1080169430 w 330"/>
              <a:gd name="T9" fmla="*/ 0 h 39"/>
              <a:gd name="T10" fmla="*/ 2147483646 w 330"/>
              <a:gd name="T11" fmla="*/ 0 h 39"/>
              <a:gd name="T12" fmla="*/ 2147483646 w 330"/>
              <a:gd name="T13" fmla="*/ 737429733 h 39"/>
              <a:gd name="T14" fmla="*/ 2147483646 w 330"/>
              <a:gd name="T15" fmla="*/ 1868199625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0" h="39">
                <a:moveTo>
                  <a:pt x="314" y="38"/>
                </a:moveTo>
                <a:lnTo>
                  <a:pt x="314" y="38"/>
                </a:lnTo>
                <a:cubicBezTo>
                  <a:pt x="23" y="38"/>
                  <a:pt x="23" y="38"/>
                  <a:pt x="23" y="38"/>
                </a:cubicBezTo>
                <a:cubicBezTo>
                  <a:pt x="8" y="38"/>
                  <a:pt x="0" y="31"/>
                  <a:pt x="0" y="15"/>
                </a:cubicBezTo>
                <a:cubicBezTo>
                  <a:pt x="0" y="8"/>
                  <a:pt x="8" y="0"/>
                  <a:pt x="23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2" y="0"/>
                  <a:pt x="329" y="8"/>
                  <a:pt x="329" y="15"/>
                </a:cubicBezTo>
                <a:cubicBezTo>
                  <a:pt x="329" y="31"/>
                  <a:pt x="322" y="38"/>
                  <a:pt x="314" y="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2" name="Freeform 663">
            <a:extLst>
              <a:ext uri="{FF2B5EF4-FFF2-40B4-BE49-F238E27FC236}">
                <a16:creationId xmlns:a16="http://schemas.microsoft.com/office/drawing/2014/main" id="{226E0FF3-A49A-2440-8026-87760F2C5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4388" y="10999477"/>
            <a:ext cx="105677" cy="352252"/>
          </a:xfrm>
          <a:custGeom>
            <a:avLst/>
            <a:gdLst>
              <a:gd name="T0" fmla="*/ 2147483646 w 93"/>
              <a:gd name="T1" fmla="*/ 2147483646 h 307"/>
              <a:gd name="T2" fmla="*/ 2147483646 w 93"/>
              <a:gd name="T3" fmla="*/ 2147483646 h 307"/>
              <a:gd name="T4" fmla="*/ 2147483646 w 93"/>
              <a:gd name="T5" fmla="*/ 2147483646 h 307"/>
              <a:gd name="T6" fmla="*/ 2147483646 w 93"/>
              <a:gd name="T7" fmla="*/ 2147483646 h 307"/>
              <a:gd name="T8" fmla="*/ 1428053663 w 93"/>
              <a:gd name="T9" fmla="*/ 2147483646 h 307"/>
              <a:gd name="T10" fmla="*/ 0 w 93"/>
              <a:gd name="T11" fmla="*/ 1422776450 h 307"/>
              <a:gd name="T12" fmla="*/ 0 w 93"/>
              <a:gd name="T13" fmla="*/ 332011818 h 307"/>
              <a:gd name="T14" fmla="*/ 1428053663 w 93"/>
              <a:gd name="T15" fmla="*/ 332011818 h 307"/>
              <a:gd name="T16" fmla="*/ 2119014183 w 93"/>
              <a:gd name="T17" fmla="*/ 2147483646 h 307"/>
              <a:gd name="T18" fmla="*/ 2147483646 w 93"/>
              <a:gd name="T19" fmla="*/ 2147483646 h 307"/>
              <a:gd name="T20" fmla="*/ 2147483646 w 93"/>
              <a:gd name="T21" fmla="*/ 2147483646 h 307"/>
              <a:gd name="T22" fmla="*/ 2147483646 w 93"/>
              <a:gd name="T23" fmla="*/ 2147483646 h 307"/>
              <a:gd name="T24" fmla="*/ 2147483646 w 93"/>
              <a:gd name="T25" fmla="*/ 2147483646 h 307"/>
              <a:gd name="T26" fmla="*/ 2147483646 w 93"/>
              <a:gd name="T27" fmla="*/ 2147483646 h 307"/>
              <a:gd name="T28" fmla="*/ 2147483646 w 93"/>
              <a:gd name="T29" fmla="*/ 2147483646 h 307"/>
              <a:gd name="T30" fmla="*/ 2147483646 w 93"/>
              <a:gd name="T31" fmla="*/ 2147483646 h 307"/>
              <a:gd name="T32" fmla="*/ 2147483646 w 93"/>
              <a:gd name="T33" fmla="*/ 2147483646 h 307"/>
              <a:gd name="T34" fmla="*/ 0 w 93"/>
              <a:gd name="T35" fmla="*/ 1422776450 h 307"/>
              <a:gd name="T36" fmla="*/ 0 w 93"/>
              <a:gd name="T37" fmla="*/ 1422776450 h 30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3" h="307">
                <a:moveTo>
                  <a:pt x="69" y="306"/>
                </a:moveTo>
                <a:lnTo>
                  <a:pt x="69" y="306"/>
                </a:lnTo>
                <a:cubicBezTo>
                  <a:pt x="61" y="306"/>
                  <a:pt x="61" y="306"/>
                  <a:pt x="61" y="306"/>
                </a:cubicBezTo>
                <a:cubicBezTo>
                  <a:pt x="54" y="298"/>
                  <a:pt x="46" y="291"/>
                  <a:pt x="54" y="283"/>
                </a:cubicBezTo>
                <a:cubicBezTo>
                  <a:pt x="54" y="275"/>
                  <a:pt x="46" y="229"/>
                  <a:pt x="31" y="153"/>
                </a:cubicBezTo>
                <a:cubicBezTo>
                  <a:pt x="23" y="84"/>
                  <a:pt x="8" y="38"/>
                  <a:pt x="0" y="30"/>
                </a:cubicBezTo>
                <a:cubicBezTo>
                  <a:pt x="0" y="23"/>
                  <a:pt x="0" y="15"/>
                  <a:pt x="0" y="7"/>
                </a:cubicBezTo>
                <a:cubicBezTo>
                  <a:pt x="8" y="0"/>
                  <a:pt x="23" y="0"/>
                  <a:pt x="31" y="7"/>
                </a:cubicBezTo>
                <a:cubicBezTo>
                  <a:pt x="31" y="7"/>
                  <a:pt x="38" y="15"/>
                  <a:pt x="46" y="61"/>
                </a:cubicBezTo>
                <a:cubicBezTo>
                  <a:pt x="54" y="84"/>
                  <a:pt x="61" y="115"/>
                  <a:pt x="69" y="145"/>
                </a:cubicBezTo>
                <a:cubicBezTo>
                  <a:pt x="77" y="183"/>
                  <a:pt x="84" y="214"/>
                  <a:pt x="84" y="237"/>
                </a:cubicBezTo>
                <a:cubicBezTo>
                  <a:pt x="92" y="283"/>
                  <a:pt x="84" y="291"/>
                  <a:pt x="84" y="298"/>
                </a:cubicBezTo>
                <a:cubicBezTo>
                  <a:pt x="84" y="298"/>
                  <a:pt x="77" y="306"/>
                  <a:pt x="69" y="306"/>
                </a:cubicBezTo>
                <a:close/>
                <a:moveTo>
                  <a:pt x="54" y="283"/>
                </a:moveTo>
                <a:lnTo>
                  <a:pt x="54" y="283"/>
                </a:lnTo>
                <a:close/>
                <a:moveTo>
                  <a:pt x="54" y="283"/>
                </a:moveTo>
                <a:lnTo>
                  <a:pt x="54" y="283"/>
                </a:lnTo>
                <a:close/>
                <a:moveTo>
                  <a:pt x="0" y="30"/>
                </a:moveTo>
                <a:lnTo>
                  <a:pt x="0" y="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6CFF8B0-0499-CD47-ACCA-ED74F58B4CA5}"/>
              </a:ext>
            </a:extLst>
          </p:cNvPr>
          <p:cNvGrpSpPr/>
          <p:nvPr/>
        </p:nvGrpSpPr>
        <p:grpSpPr>
          <a:xfrm flipH="1">
            <a:off x="6317507" y="4286730"/>
            <a:ext cx="3988060" cy="1477328"/>
            <a:chOff x="4360554" y="11069053"/>
            <a:chExt cx="3988060" cy="1477328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85B45C17-2302-0249-AAA3-84F21902F56E}"/>
                </a:ext>
              </a:extLst>
            </p:cNvPr>
            <p:cNvSpPr txBox="1"/>
            <p:nvPr/>
          </p:nvSpPr>
          <p:spPr>
            <a:xfrm>
              <a:off x="596593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43003CB-E8C5-B244-9EF8-93697CA24B12}"/>
                </a:ext>
              </a:extLst>
            </p:cNvPr>
            <p:cNvSpPr/>
            <p:nvPr/>
          </p:nvSpPr>
          <p:spPr>
            <a:xfrm>
              <a:off x="4360554" y="11715384"/>
              <a:ext cx="395460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761D7B7-B286-0942-A5F8-D221A61B87C5}"/>
              </a:ext>
            </a:extLst>
          </p:cNvPr>
          <p:cNvGrpSpPr/>
          <p:nvPr/>
        </p:nvGrpSpPr>
        <p:grpSpPr>
          <a:xfrm flipH="1">
            <a:off x="13181437" y="4238368"/>
            <a:ext cx="3954603" cy="1477328"/>
            <a:chOff x="4360554" y="11069053"/>
            <a:chExt cx="3954603" cy="1477328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98E36619-91AA-8D40-B797-CCD8DCA16BD9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EF73E15-38A9-4147-91FC-81B2276B7B68}"/>
                </a:ext>
              </a:extLst>
            </p:cNvPr>
            <p:cNvSpPr/>
            <p:nvPr/>
          </p:nvSpPr>
          <p:spPr>
            <a:xfrm>
              <a:off x="4360554" y="11715384"/>
              <a:ext cx="395460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A00F2D6-2665-B742-A36D-B8BF6426A185}"/>
              </a:ext>
            </a:extLst>
          </p:cNvPr>
          <p:cNvGrpSpPr/>
          <p:nvPr/>
        </p:nvGrpSpPr>
        <p:grpSpPr>
          <a:xfrm flipH="1">
            <a:off x="10252414" y="10328001"/>
            <a:ext cx="3023712" cy="1846660"/>
            <a:chOff x="4826000" y="11069053"/>
            <a:chExt cx="3023712" cy="1846660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3259BB8F-1E93-1C4F-BBF2-3A2D0C900CFD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8F74169-86B6-B54A-AE8E-7ADC6AF9EAD0}"/>
                </a:ext>
              </a:extLst>
            </p:cNvPr>
            <p:cNvSpPr/>
            <p:nvPr/>
          </p:nvSpPr>
          <p:spPr>
            <a:xfrm>
              <a:off x="4826000" y="11715384"/>
              <a:ext cx="30237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6CA1CBC-056D-AE47-8EE9-7F160594D70E}"/>
              </a:ext>
            </a:extLst>
          </p:cNvPr>
          <p:cNvGrpSpPr/>
          <p:nvPr/>
        </p:nvGrpSpPr>
        <p:grpSpPr>
          <a:xfrm flipH="1">
            <a:off x="6907635" y="9485791"/>
            <a:ext cx="3023712" cy="1846660"/>
            <a:chOff x="4826000" y="11069053"/>
            <a:chExt cx="3023712" cy="1846660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29579E55-9DDE-8448-BD75-DEA367F41637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D9DF4A3-95C3-4C45-AAF9-5A6E59F641CF}"/>
                </a:ext>
              </a:extLst>
            </p:cNvPr>
            <p:cNvSpPr/>
            <p:nvPr/>
          </p:nvSpPr>
          <p:spPr>
            <a:xfrm>
              <a:off x="4826000" y="11715384"/>
              <a:ext cx="30237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AEC0F95-7DE1-9B4D-A4E6-02414727CD18}"/>
              </a:ext>
            </a:extLst>
          </p:cNvPr>
          <p:cNvGrpSpPr/>
          <p:nvPr/>
        </p:nvGrpSpPr>
        <p:grpSpPr>
          <a:xfrm flipH="1">
            <a:off x="3322225" y="10616757"/>
            <a:ext cx="3023712" cy="1846660"/>
            <a:chOff x="4826000" y="11069053"/>
            <a:chExt cx="3023712" cy="1846660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68D2FE1C-37EA-AE43-852B-604E74271277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D73E9F1-AF99-034A-9014-6E04AC0C2EC6}"/>
                </a:ext>
              </a:extLst>
            </p:cNvPr>
            <p:cNvSpPr/>
            <p:nvPr/>
          </p:nvSpPr>
          <p:spPr>
            <a:xfrm>
              <a:off x="4826000" y="11715384"/>
              <a:ext cx="30237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992FA94-1040-D441-A0C3-E5D0B03DC492}"/>
              </a:ext>
            </a:extLst>
          </p:cNvPr>
          <p:cNvGrpSpPr/>
          <p:nvPr/>
        </p:nvGrpSpPr>
        <p:grpSpPr>
          <a:xfrm flipH="1">
            <a:off x="17362497" y="9243741"/>
            <a:ext cx="3988060" cy="1477328"/>
            <a:chOff x="4360554" y="11069053"/>
            <a:chExt cx="3988060" cy="1477328"/>
          </a:xfrm>
        </p:grpSpPr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5C7A8D19-60C2-6447-9671-C5123708AFBF}"/>
                </a:ext>
              </a:extLst>
            </p:cNvPr>
            <p:cNvSpPr txBox="1"/>
            <p:nvPr/>
          </p:nvSpPr>
          <p:spPr>
            <a:xfrm>
              <a:off x="596593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86EC14D-52EC-304B-A95E-355D4109F703}"/>
                </a:ext>
              </a:extLst>
            </p:cNvPr>
            <p:cNvSpPr/>
            <p:nvPr/>
          </p:nvSpPr>
          <p:spPr>
            <a:xfrm>
              <a:off x="4360554" y="11715384"/>
              <a:ext cx="395460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4F2603A7-76CC-3743-98D3-66BA6D60D7F5}"/>
              </a:ext>
            </a:extLst>
          </p:cNvPr>
          <p:cNvGrpSpPr/>
          <p:nvPr/>
        </p:nvGrpSpPr>
        <p:grpSpPr>
          <a:xfrm>
            <a:off x="2668308" y="491749"/>
            <a:ext cx="19041035" cy="2561450"/>
            <a:chOff x="2668308" y="861425"/>
            <a:chExt cx="19041035" cy="2561450"/>
          </a:xfrm>
        </p:grpSpPr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25794595-E37E-8D40-8CDC-909ABD687C68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4A611CA8-D301-B44B-8AE7-2DC4E4C07C3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6DD89EF-030F-A642-80D9-00229B58A5FC}"/>
              </a:ext>
            </a:extLst>
          </p:cNvPr>
          <p:cNvGrpSpPr/>
          <p:nvPr/>
        </p:nvGrpSpPr>
        <p:grpSpPr>
          <a:xfrm>
            <a:off x="2070355" y="275862"/>
            <a:ext cx="7401199" cy="13164277"/>
            <a:chOff x="2070355" y="275862"/>
            <a:chExt cx="7401199" cy="13164277"/>
          </a:xfrm>
        </p:grpSpPr>
        <p:sp>
          <p:nvSpPr>
            <p:cNvPr id="79" name="Line 1">
              <a:extLst>
                <a:ext uri="{FF2B5EF4-FFF2-40B4-BE49-F238E27FC236}">
                  <a16:creationId xmlns:a16="http://schemas.microsoft.com/office/drawing/2014/main" id="{706381D5-09AC-E943-924F-9C180A9B5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66990" y="275862"/>
              <a:ext cx="4564" cy="8774663"/>
            </a:xfrm>
            <a:prstGeom prst="line">
              <a:avLst/>
            </a:prstGeom>
            <a:noFill/>
            <a:ln w="6350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85" name="Freeform 406">
              <a:extLst>
                <a:ext uri="{FF2B5EF4-FFF2-40B4-BE49-F238E27FC236}">
                  <a16:creationId xmlns:a16="http://schemas.microsoft.com/office/drawing/2014/main" id="{86F0CA43-81C1-A04E-974E-F45DEBBAB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355" y="4158980"/>
              <a:ext cx="7396635" cy="9281159"/>
            </a:xfrm>
            <a:custGeom>
              <a:avLst/>
              <a:gdLst>
                <a:gd name="T0" fmla="*/ 2147483646 w 7147"/>
                <a:gd name="T1" fmla="*/ 2147483646 h 8968"/>
                <a:gd name="T2" fmla="*/ 2147483646 w 7147"/>
                <a:gd name="T3" fmla="*/ 2147483646 h 8968"/>
                <a:gd name="T4" fmla="*/ 2147483646 w 7147"/>
                <a:gd name="T5" fmla="*/ 2147483646 h 8968"/>
                <a:gd name="T6" fmla="*/ 2147483646 w 7147"/>
                <a:gd name="T7" fmla="*/ 0 h 8968"/>
                <a:gd name="T8" fmla="*/ 0 w 7147"/>
                <a:gd name="T9" fmla="*/ 0 h 8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47" h="8968">
                  <a:moveTo>
                    <a:pt x="7146" y="8967"/>
                  </a:moveTo>
                  <a:lnTo>
                    <a:pt x="7146" y="8967"/>
                  </a:lnTo>
                  <a:cubicBezTo>
                    <a:pt x="7146" y="3873"/>
                    <a:pt x="7146" y="3873"/>
                    <a:pt x="7146" y="3873"/>
                  </a:cubicBezTo>
                  <a:cubicBezTo>
                    <a:pt x="7146" y="1733"/>
                    <a:pt x="5413" y="0"/>
                    <a:pt x="327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6350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580" name="Grupo 579">
            <a:extLst>
              <a:ext uri="{FF2B5EF4-FFF2-40B4-BE49-F238E27FC236}">
                <a16:creationId xmlns:a16="http://schemas.microsoft.com/office/drawing/2014/main" id="{B561F4FE-A498-6E45-ADC1-9F567A9BC456}"/>
              </a:ext>
            </a:extLst>
          </p:cNvPr>
          <p:cNvGrpSpPr/>
          <p:nvPr/>
        </p:nvGrpSpPr>
        <p:grpSpPr>
          <a:xfrm>
            <a:off x="2096271" y="245382"/>
            <a:ext cx="7401199" cy="13164277"/>
            <a:chOff x="2070355" y="275862"/>
            <a:chExt cx="7401199" cy="13164277"/>
          </a:xfrm>
        </p:grpSpPr>
        <p:sp>
          <p:nvSpPr>
            <p:cNvPr id="581" name="Line 1">
              <a:extLst>
                <a:ext uri="{FF2B5EF4-FFF2-40B4-BE49-F238E27FC236}">
                  <a16:creationId xmlns:a16="http://schemas.microsoft.com/office/drawing/2014/main" id="{A757AEAF-5C61-6D44-9E6D-9DA959FDE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66990" y="275862"/>
              <a:ext cx="4564" cy="8774663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86" name="Freeform 406">
              <a:extLst>
                <a:ext uri="{FF2B5EF4-FFF2-40B4-BE49-F238E27FC236}">
                  <a16:creationId xmlns:a16="http://schemas.microsoft.com/office/drawing/2014/main" id="{CE7611C0-F07C-454D-BB78-32F4B7741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355" y="4158980"/>
              <a:ext cx="7396635" cy="9281159"/>
            </a:xfrm>
            <a:custGeom>
              <a:avLst/>
              <a:gdLst>
                <a:gd name="T0" fmla="*/ 2147483646 w 7147"/>
                <a:gd name="T1" fmla="*/ 2147483646 h 8968"/>
                <a:gd name="T2" fmla="*/ 2147483646 w 7147"/>
                <a:gd name="T3" fmla="*/ 2147483646 h 8968"/>
                <a:gd name="T4" fmla="*/ 2147483646 w 7147"/>
                <a:gd name="T5" fmla="*/ 2147483646 h 8968"/>
                <a:gd name="T6" fmla="*/ 2147483646 w 7147"/>
                <a:gd name="T7" fmla="*/ 0 h 8968"/>
                <a:gd name="T8" fmla="*/ 0 w 7147"/>
                <a:gd name="T9" fmla="*/ 0 h 8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47" h="8968">
                  <a:moveTo>
                    <a:pt x="7146" y="8967"/>
                  </a:moveTo>
                  <a:lnTo>
                    <a:pt x="7146" y="8967"/>
                  </a:lnTo>
                  <a:cubicBezTo>
                    <a:pt x="7146" y="3873"/>
                    <a:pt x="7146" y="3873"/>
                    <a:pt x="7146" y="3873"/>
                  </a:cubicBezTo>
                  <a:cubicBezTo>
                    <a:pt x="7146" y="1733"/>
                    <a:pt x="5413" y="0"/>
                    <a:pt x="327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0" name="Line 2">
            <a:extLst>
              <a:ext uri="{FF2B5EF4-FFF2-40B4-BE49-F238E27FC236}">
                <a16:creationId xmlns:a16="http://schemas.microsoft.com/office/drawing/2014/main" id="{E7D97EC9-07DB-5B49-A0CD-6DFBE93854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6990" y="8895383"/>
            <a:ext cx="4564" cy="155142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Line 3">
            <a:extLst>
              <a:ext uri="{FF2B5EF4-FFF2-40B4-BE49-F238E27FC236}">
                <a16:creationId xmlns:a16="http://schemas.microsoft.com/office/drawing/2014/main" id="{F3AE062A-7B9B-B54B-B16A-C4AB21102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6990" y="8603350"/>
            <a:ext cx="4564" cy="155142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Line 4">
            <a:extLst>
              <a:ext uri="{FF2B5EF4-FFF2-40B4-BE49-F238E27FC236}">
                <a16:creationId xmlns:a16="http://schemas.microsoft.com/office/drawing/2014/main" id="{C0FF63A6-B670-E14C-B3B9-3D8F236B6B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6990" y="8306756"/>
            <a:ext cx="4564" cy="155142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Line 5">
            <a:extLst>
              <a:ext uri="{FF2B5EF4-FFF2-40B4-BE49-F238E27FC236}">
                <a16:creationId xmlns:a16="http://schemas.microsoft.com/office/drawing/2014/main" id="{AA0823CC-C8DC-9141-8880-8123D8B038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6990" y="8014724"/>
            <a:ext cx="4564" cy="155142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Line 23">
            <a:extLst>
              <a:ext uri="{FF2B5EF4-FFF2-40B4-BE49-F238E27FC236}">
                <a16:creationId xmlns:a16="http://schemas.microsoft.com/office/drawing/2014/main" id="{B78828E6-E06D-9044-ABF8-FD0EF8F584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6990" y="2744448"/>
            <a:ext cx="4564" cy="155142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Line 24">
            <a:extLst>
              <a:ext uri="{FF2B5EF4-FFF2-40B4-BE49-F238E27FC236}">
                <a16:creationId xmlns:a16="http://schemas.microsoft.com/office/drawing/2014/main" id="{CB46CDB1-8A11-6846-B833-C219DC74AB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6990" y="2452415"/>
            <a:ext cx="4564" cy="155142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Line 25">
            <a:extLst>
              <a:ext uri="{FF2B5EF4-FFF2-40B4-BE49-F238E27FC236}">
                <a16:creationId xmlns:a16="http://schemas.microsoft.com/office/drawing/2014/main" id="{46633678-46ED-C04D-824C-3115DC2CA4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6990" y="2160383"/>
            <a:ext cx="4564" cy="155142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" name="Line 26">
            <a:extLst>
              <a:ext uri="{FF2B5EF4-FFF2-40B4-BE49-F238E27FC236}">
                <a16:creationId xmlns:a16="http://schemas.microsoft.com/office/drawing/2014/main" id="{DE0E31A3-6E2B-0A44-9588-8F82771FEB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6990" y="1868350"/>
            <a:ext cx="4564" cy="155142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0" name="Line 411">
            <a:extLst>
              <a:ext uri="{FF2B5EF4-FFF2-40B4-BE49-F238E27FC236}">
                <a16:creationId xmlns:a16="http://schemas.microsoft.com/office/drawing/2014/main" id="{D804F13B-A71B-184F-863C-56A2C966EA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6990" y="12116867"/>
            <a:ext cx="4564" cy="155142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1" name="Line 412">
            <a:extLst>
              <a:ext uri="{FF2B5EF4-FFF2-40B4-BE49-F238E27FC236}">
                <a16:creationId xmlns:a16="http://schemas.microsoft.com/office/drawing/2014/main" id="{99D5F62E-B1AC-5E4E-BD38-52A1515C3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6990" y="11824834"/>
            <a:ext cx="4564" cy="155142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2" name="Line 413">
            <a:extLst>
              <a:ext uri="{FF2B5EF4-FFF2-40B4-BE49-F238E27FC236}">
                <a16:creationId xmlns:a16="http://schemas.microsoft.com/office/drawing/2014/main" id="{A2E3D338-05E9-BC47-8CE2-542B5B755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6990" y="11528240"/>
            <a:ext cx="4564" cy="155142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3" name="Line 414">
            <a:extLst>
              <a:ext uri="{FF2B5EF4-FFF2-40B4-BE49-F238E27FC236}">
                <a16:creationId xmlns:a16="http://schemas.microsoft.com/office/drawing/2014/main" id="{B7DB8D1E-86DF-D144-963E-23CADD093C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6990" y="11236208"/>
            <a:ext cx="4564" cy="155142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4" name="Line 415">
            <a:extLst>
              <a:ext uri="{FF2B5EF4-FFF2-40B4-BE49-F238E27FC236}">
                <a16:creationId xmlns:a16="http://schemas.microsoft.com/office/drawing/2014/main" id="{3F98EE58-354F-3945-BFE8-37A69DA976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6990" y="10944175"/>
            <a:ext cx="4564" cy="155142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1" name="Line 422">
            <a:extLst>
              <a:ext uri="{FF2B5EF4-FFF2-40B4-BE49-F238E27FC236}">
                <a16:creationId xmlns:a16="http://schemas.microsoft.com/office/drawing/2014/main" id="{B0959501-62A1-1F40-9548-70CBE3C089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6990" y="8895383"/>
            <a:ext cx="4564" cy="155142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2" name="Line 423">
            <a:extLst>
              <a:ext uri="{FF2B5EF4-FFF2-40B4-BE49-F238E27FC236}">
                <a16:creationId xmlns:a16="http://schemas.microsoft.com/office/drawing/2014/main" id="{9839684E-399E-DA4F-8273-794F9B141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6990" y="8603350"/>
            <a:ext cx="4564" cy="155142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3" name="Line 424">
            <a:extLst>
              <a:ext uri="{FF2B5EF4-FFF2-40B4-BE49-F238E27FC236}">
                <a16:creationId xmlns:a16="http://schemas.microsoft.com/office/drawing/2014/main" id="{38C260DD-36DD-C24D-9A15-B8CEF44674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6990" y="8306756"/>
            <a:ext cx="4564" cy="155142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4" name="Line 425">
            <a:extLst>
              <a:ext uri="{FF2B5EF4-FFF2-40B4-BE49-F238E27FC236}">
                <a16:creationId xmlns:a16="http://schemas.microsoft.com/office/drawing/2014/main" id="{3795C896-312C-F54E-88B5-CF3546647B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6990" y="8014724"/>
            <a:ext cx="4564" cy="155142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7" name="Line 438">
            <a:extLst>
              <a:ext uri="{FF2B5EF4-FFF2-40B4-BE49-F238E27FC236}">
                <a16:creationId xmlns:a16="http://schemas.microsoft.com/office/drawing/2014/main" id="{0601B587-E89D-2C40-A330-08D9443401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4978" y="4720232"/>
            <a:ext cx="109512" cy="109512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8" name="Line 439">
            <a:extLst>
              <a:ext uri="{FF2B5EF4-FFF2-40B4-BE49-F238E27FC236}">
                <a16:creationId xmlns:a16="http://schemas.microsoft.com/office/drawing/2014/main" id="{63CBE1EF-62C8-E24C-8E55-6E6C055796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25079" y="4510334"/>
            <a:ext cx="109512" cy="109512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9" name="Line 440">
            <a:extLst>
              <a:ext uri="{FF2B5EF4-FFF2-40B4-BE49-F238E27FC236}">
                <a16:creationId xmlns:a16="http://schemas.microsoft.com/office/drawing/2014/main" id="{152EAFBA-EEEC-6A4A-8BB2-D5B1D316CE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24307" y="4300435"/>
            <a:ext cx="109512" cy="118638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2" name="Line 453">
            <a:extLst>
              <a:ext uri="{FF2B5EF4-FFF2-40B4-BE49-F238E27FC236}">
                <a16:creationId xmlns:a16="http://schemas.microsoft.com/office/drawing/2014/main" id="{D6264ABC-C468-9F47-9E48-B1E441F742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8953" y="4158980"/>
            <a:ext cx="155142" cy="4564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3" name="Line 454">
            <a:extLst>
              <a:ext uri="{FF2B5EF4-FFF2-40B4-BE49-F238E27FC236}">
                <a16:creationId xmlns:a16="http://schemas.microsoft.com/office/drawing/2014/main" id="{D3E992E6-204C-DB45-9C46-6628028E34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6920" y="4158980"/>
            <a:ext cx="155142" cy="4564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4" name="Line 455">
            <a:extLst>
              <a:ext uri="{FF2B5EF4-FFF2-40B4-BE49-F238E27FC236}">
                <a16:creationId xmlns:a16="http://schemas.microsoft.com/office/drawing/2014/main" id="{16ECCF87-1E10-5741-8619-CD5849FC8E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4888" y="4158980"/>
            <a:ext cx="155142" cy="4564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5" name="Line 456">
            <a:extLst>
              <a:ext uri="{FF2B5EF4-FFF2-40B4-BE49-F238E27FC236}">
                <a16:creationId xmlns:a16="http://schemas.microsoft.com/office/drawing/2014/main" id="{1C1731F8-F9D8-D34A-9091-335DE35595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855" y="4158980"/>
            <a:ext cx="155142" cy="4564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0" name="Freeform 461">
            <a:extLst>
              <a:ext uri="{FF2B5EF4-FFF2-40B4-BE49-F238E27FC236}">
                <a16:creationId xmlns:a16="http://schemas.microsoft.com/office/drawing/2014/main" id="{68A76519-2457-3344-81FA-C2E991093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075" y="3447151"/>
            <a:ext cx="1419094" cy="1419097"/>
          </a:xfrm>
          <a:custGeom>
            <a:avLst/>
            <a:gdLst>
              <a:gd name="T0" fmla="*/ 2147483646 w 1372"/>
              <a:gd name="T1" fmla="*/ 2147483646 h 1372"/>
              <a:gd name="T2" fmla="*/ 2147483646 w 1372"/>
              <a:gd name="T3" fmla="*/ 2147483646 h 1372"/>
              <a:gd name="T4" fmla="*/ 2147483646 w 1372"/>
              <a:gd name="T5" fmla="*/ 2147483646 h 1372"/>
              <a:gd name="T6" fmla="*/ 0 w 1372"/>
              <a:gd name="T7" fmla="*/ 2147483646 h 1372"/>
              <a:gd name="T8" fmla="*/ 2147483646 w 1372"/>
              <a:gd name="T9" fmla="*/ 0 h 1372"/>
              <a:gd name="T10" fmla="*/ 2147483646 w 1372"/>
              <a:gd name="T11" fmla="*/ 2147483646 h 1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2" h="1372">
                <a:moveTo>
                  <a:pt x="1371" y="690"/>
                </a:moveTo>
                <a:lnTo>
                  <a:pt x="1371" y="690"/>
                </a:lnTo>
                <a:cubicBezTo>
                  <a:pt x="1371" y="1070"/>
                  <a:pt x="1070" y="1371"/>
                  <a:pt x="690" y="1371"/>
                </a:cubicBezTo>
                <a:cubicBezTo>
                  <a:pt x="310" y="1371"/>
                  <a:pt x="0" y="1070"/>
                  <a:pt x="0" y="690"/>
                </a:cubicBezTo>
                <a:cubicBezTo>
                  <a:pt x="0" y="309"/>
                  <a:pt x="310" y="0"/>
                  <a:pt x="690" y="0"/>
                </a:cubicBezTo>
                <a:cubicBezTo>
                  <a:pt x="1070" y="0"/>
                  <a:pt x="1371" y="309"/>
                  <a:pt x="1371" y="6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62">
            <a:extLst>
              <a:ext uri="{FF2B5EF4-FFF2-40B4-BE49-F238E27FC236}">
                <a16:creationId xmlns:a16="http://schemas.microsoft.com/office/drawing/2014/main" id="{5F9004DB-B444-9542-BFC0-8930595CD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933" y="3949082"/>
            <a:ext cx="1419097" cy="1419097"/>
          </a:xfrm>
          <a:custGeom>
            <a:avLst/>
            <a:gdLst>
              <a:gd name="T0" fmla="*/ 2147483646 w 1372"/>
              <a:gd name="T1" fmla="*/ 2147483646 h 1372"/>
              <a:gd name="T2" fmla="*/ 2147483646 w 1372"/>
              <a:gd name="T3" fmla="*/ 2147483646 h 1372"/>
              <a:gd name="T4" fmla="*/ 2147483646 w 1372"/>
              <a:gd name="T5" fmla="*/ 2147483646 h 1372"/>
              <a:gd name="T6" fmla="*/ 0 w 1372"/>
              <a:gd name="T7" fmla="*/ 2147483646 h 1372"/>
              <a:gd name="T8" fmla="*/ 2147483646 w 1372"/>
              <a:gd name="T9" fmla="*/ 0 h 1372"/>
              <a:gd name="T10" fmla="*/ 2147483646 w 1372"/>
              <a:gd name="T11" fmla="*/ 2147483646 h 1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2" h="1372">
                <a:moveTo>
                  <a:pt x="1371" y="690"/>
                </a:moveTo>
                <a:lnTo>
                  <a:pt x="1371" y="690"/>
                </a:lnTo>
                <a:cubicBezTo>
                  <a:pt x="1371" y="1071"/>
                  <a:pt x="1070" y="1371"/>
                  <a:pt x="690" y="1371"/>
                </a:cubicBezTo>
                <a:cubicBezTo>
                  <a:pt x="309" y="1371"/>
                  <a:pt x="0" y="1071"/>
                  <a:pt x="0" y="690"/>
                </a:cubicBezTo>
                <a:cubicBezTo>
                  <a:pt x="0" y="310"/>
                  <a:pt x="309" y="0"/>
                  <a:pt x="690" y="0"/>
                </a:cubicBezTo>
                <a:cubicBezTo>
                  <a:pt x="1070" y="0"/>
                  <a:pt x="1371" y="310"/>
                  <a:pt x="1371" y="6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63">
            <a:extLst>
              <a:ext uri="{FF2B5EF4-FFF2-40B4-BE49-F238E27FC236}">
                <a16:creationId xmlns:a16="http://schemas.microsoft.com/office/drawing/2014/main" id="{83F6B749-C004-2D49-B963-03CC5DFC8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851" y="1809033"/>
            <a:ext cx="1419094" cy="1419094"/>
          </a:xfrm>
          <a:custGeom>
            <a:avLst/>
            <a:gdLst>
              <a:gd name="T0" fmla="*/ 2147483646 w 1372"/>
              <a:gd name="T1" fmla="*/ 2147483646 h 1372"/>
              <a:gd name="T2" fmla="*/ 2147483646 w 1372"/>
              <a:gd name="T3" fmla="*/ 2147483646 h 1372"/>
              <a:gd name="T4" fmla="*/ 2147483646 w 1372"/>
              <a:gd name="T5" fmla="*/ 2147483646 h 1372"/>
              <a:gd name="T6" fmla="*/ 0 w 1372"/>
              <a:gd name="T7" fmla="*/ 2147483646 h 1372"/>
              <a:gd name="T8" fmla="*/ 2147483646 w 1372"/>
              <a:gd name="T9" fmla="*/ 0 h 1372"/>
              <a:gd name="T10" fmla="*/ 2147483646 w 1372"/>
              <a:gd name="T11" fmla="*/ 2147483646 h 1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2" h="1372">
                <a:moveTo>
                  <a:pt x="1371" y="681"/>
                </a:moveTo>
                <a:lnTo>
                  <a:pt x="1371" y="681"/>
                </a:lnTo>
                <a:cubicBezTo>
                  <a:pt x="1371" y="1061"/>
                  <a:pt x="1061" y="1371"/>
                  <a:pt x="681" y="1371"/>
                </a:cubicBezTo>
                <a:cubicBezTo>
                  <a:pt x="300" y="1371"/>
                  <a:pt x="0" y="1061"/>
                  <a:pt x="0" y="681"/>
                </a:cubicBezTo>
                <a:cubicBezTo>
                  <a:pt x="0" y="310"/>
                  <a:pt x="300" y="0"/>
                  <a:pt x="681" y="0"/>
                </a:cubicBezTo>
                <a:cubicBezTo>
                  <a:pt x="1061" y="0"/>
                  <a:pt x="1371" y="310"/>
                  <a:pt x="1371" y="6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64">
            <a:extLst>
              <a:ext uri="{FF2B5EF4-FFF2-40B4-BE49-F238E27FC236}">
                <a16:creationId xmlns:a16="http://schemas.microsoft.com/office/drawing/2014/main" id="{570E4D94-3198-914E-8D8D-8AA77A985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851" y="7891521"/>
            <a:ext cx="1419094" cy="1419097"/>
          </a:xfrm>
          <a:custGeom>
            <a:avLst/>
            <a:gdLst>
              <a:gd name="T0" fmla="*/ 2147483646 w 1372"/>
              <a:gd name="T1" fmla="*/ 2147483646 h 1372"/>
              <a:gd name="T2" fmla="*/ 2147483646 w 1372"/>
              <a:gd name="T3" fmla="*/ 2147483646 h 1372"/>
              <a:gd name="T4" fmla="*/ 2147483646 w 1372"/>
              <a:gd name="T5" fmla="*/ 2147483646 h 1372"/>
              <a:gd name="T6" fmla="*/ 0 w 1372"/>
              <a:gd name="T7" fmla="*/ 2147483646 h 1372"/>
              <a:gd name="T8" fmla="*/ 2147483646 w 1372"/>
              <a:gd name="T9" fmla="*/ 0 h 1372"/>
              <a:gd name="T10" fmla="*/ 2147483646 w 1372"/>
              <a:gd name="T11" fmla="*/ 2147483646 h 1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2" h="1372">
                <a:moveTo>
                  <a:pt x="1371" y="681"/>
                </a:moveTo>
                <a:lnTo>
                  <a:pt x="1371" y="681"/>
                </a:lnTo>
                <a:cubicBezTo>
                  <a:pt x="1371" y="1061"/>
                  <a:pt x="1061" y="1371"/>
                  <a:pt x="681" y="1371"/>
                </a:cubicBezTo>
                <a:cubicBezTo>
                  <a:pt x="300" y="1371"/>
                  <a:pt x="0" y="1061"/>
                  <a:pt x="0" y="681"/>
                </a:cubicBezTo>
                <a:cubicBezTo>
                  <a:pt x="0" y="301"/>
                  <a:pt x="300" y="0"/>
                  <a:pt x="681" y="0"/>
                </a:cubicBezTo>
                <a:cubicBezTo>
                  <a:pt x="1061" y="0"/>
                  <a:pt x="1371" y="301"/>
                  <a:pt x="1371" y="6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65">
            <a:extLst>
              <a:ext uri="{FF2B5EF4-FFF2-40B4-BE49-F238E27FC236}">
                <a16:creationId xmlns:a16="http://schemas.microsoft.com/office/drawing/2014/main" id="{0D58D563-F30A-574D-A997-1967B4358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851" y="10921359"/>
            <a:ext cx="1419094" cy="1419097"/>
          </a:xfrm>
          <a:custGeom>
            <a:avLst/>
            <a:gdLst>
              <a:gd name="T0" fmla="*/ 2147483646 w 1372"/>
              <a:gd name="T1" fmla="*/ 2147483646 h 1371"/>
              <a:gd name="T2" fmla="*/ 2147483646 w 1372"/>
              <a:gd name="T3" fmla="*/ 2147483646 h 1371"/>
              <a:gd name="T4" fmla="*/ 2147483646 w 1372"/>
              <a:gd name="T5" fmla="*/ 2147483646 h 1371"/>
              <a:gd name="T6" fmla="*/ 0 w 1372"/>
              <a:gd name="T7" fmla="*/ 2147483646 h 1371"/>
              <a:gd name="T8" fmla="*/ 2147483646 w 1372"/>
              <a:gd name="T9" fmla="*/ 0 h 1371"/>
              <a:gd name="T10" fmla="*/ 2147483646 w 1372"/>
              <a:gd name="T11" fmla="*/ 2147483646 h 13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2" h="1371">
                <a:moveTo>
                  <a:pt x="1371" y="680"/>
                </a:moveTo>
                <a:lnTo>
                  <a:pt x="1371" y="680"/>
                </a:lnTo>
                <a:cubicBezTo>
                  <a:pt x="1371" y="1061"/>
                  <a:pt x="1061" y="1370"/>
                  <a:pt x="681" y="1370"/>
                </a:cubicBezTo>
                <a:cubicBezTo>
                  <a:pt x="300" y="1370"/>
                  <a:pt x="0" y="1061"/>
                  <a:pt x="0" y="680"/>
                </a:cubicBezTo>
                <a:cubicBezTo>
                  <a:pt x="0" y="300"/>
                  <a:pt x="300" y="0"/>
                  <a:pt x="681" y="0"/>
                </a:cubicBezTo>
                <a:cubicBezTo>
                  <a:pt x="1061" y="0"/>
                  <a:pt x="1371" y="300"/>
                  <a:pt x="1371" y="6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66">
            <a:extLst>
              <a:ext uri="{FF2B5EF4-FFF2-40B4-BE49-F238E27FC236}">
                <a16:creationId xmlns:a16="http://schemas.microsoft.com/office/drawing/2014/main" id="{DFFD31C5-5413-244B-BE49-A86FC73C0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966" y="11213391"/>
            <a:ext cx="456301" cy="825906"/>
          </a:xfrm>
          <a:custGeom>
            <a:avLst/>
            <a:gdLst>
              <a:gd name="T0" fmla="*/ 2147483646 w 443"/>
              <a:gd name="T1" fmla="*/ 2147483646 h 796"/>
              <a:gd name="T2" fmla="*/ 2147483646 w 443"/>
              <a:gd name="T3" fmla="*/ 2147483646 h 796"/>
              <a:gd name="T4" fmla="*/ 2147483646 w 443"/>
              <a:gd name="T5" fmla="*/ 2147483646 h 796"/>
              <a:gd name="T6" fmla="*/ 0 w 443"/>
              <a:gd name="T7" fmla="*/ 2147483646 h 796"/>
              <a:gd name="T8" fmla="*/ 0 w 443"/>
              <a:gd name="T9" fmla="*/ 2147483646 h 796"/>
              <a:gd name="T10" fmla="*/ 2147483646 w 443"/>
              <a:gd name="T11" fmla="*/ 0 h 796"/>
              <a:gd name="T12" fmla="*/ 2147483646 w 443"/>
              <a:gd name="T13" fmla="*/ 0 h 796"/>
              <a:gd name="T14" fmla="*/ 2147483646 w 443"/>
              <a:gd name="T15" fmla="*/ 2147483646 h 796"/>
              <a:gd name="T16" fmla="*/ 2147483646 w 443"/>
              <a:gd name="T17" fmla="*/ 2147483646 h 796"/>
              <a:gd name="T18" fmla="*/ 2147483646 w 443"/>
              <a:gd name="T19" fmla="*/ 2147483646 h 796"/>
              <a:gd name="T20" fmla="*/ 2147483646 w 443"/>
              <a:gd name="T21" fmla="*/ 1222909445 h 796"/>
              <a:gd name="T22" fmla="*/ 2147483646 w 443"/>
              <a:gd name="T23" fmla="*/ 1222909445 h 796"/>
              <a:gd name="T24" fmla="*/ 1196454314 w 443"/>
              <a:gd name="T25" fmla="*/ 2147483646 h 796"/>
              <a:gd name="T26" fmla="*/ 1196454314 w 443"/>
              <a:gd name="T27" fmla="*/ 2147483646 h 796"/>
              <a:gd name="T28" fmla="*/ 2147483646 w 443"/>
              <a:gd name="T29" fmla="*/ 2147483646 h 796"/>
              <a:gd name="T30" fmla="*/ 2147483646 w 443"/>
              <a:gd name="T31" fmla="*/ 2147483646 h 796"/>
              <a:gd name="T32" fmla="*/ 2147483646 w 443"/>
              <a:gd name="T33" fmla="*/ 2147483646 h 796"/>
              <a:gd name="T34" fmla="*/ 2147483646 w 443"/>
              <a:gd name="T35" fmla="*/ 2147483646 h 796"/>
              <a:gd name="T36" fmla="*/ 2147483646 w 443"/>
              <a:gd name="T37" fmla="*/ 1222909445 h 796"/>
              <a:gd name="T38" fmla="*/ 2147483646 w 443"/>
              <a:gd name="T39" fmla="*/ 1222909445 h 7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43" h="796">
                <a:moveTo>
                  <a:pt x="371" y="795"/>
                </a:moveTo>
                <a:lnTo>
                  <a:pt x="371" y="795"/>
                </a:lnTo>
                <a:cubicBezTo>
                  <a:pt x="71" y="795"/>
                  <a:pt x="71" y="795"/>
                  <a:pt x="71" y="795"/>
                </a:cubicBezTo>
                <a:cubicBezTo>
                  <a:pt x="35" y="795"/>
                  <a:pt x="0" y="769"/>
                  <a:pt x="0" y="725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5" y="0"/>
                  <a:pt x="71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416" y="0"/>
                  <a:pt x="442" y="35"/>
                  <a:pt x="442" y="70"/>
                </a:cubicBezTo>
                <a:cubicBezTo>
                  <a:pt x="442" y="725"/>
                  <a:pt x="442" y="725"/>
                  <a:pt x="442" y="725"/>
                </a:cubicBezTo>
                <a:cubicBezTo>
                  <a:pt x="442" y="769"/>
                  <a:pt x="416" y="795"/>
                  <a:pt x="371" y="795"/>
                </a:cubicBezTo>
                <a:close/>
                <a:moveTo>
                  <a:pt x="71" y="26"/>
                </a:moveTo>
                <a:lnTo>
                  <a:pt x="71" y="26"/>
                </a:lnTo>
                <a:cubicBezTo>
                  <a:pt x="44" y="26"/>
                  <a:pt x="26" y="52"/>
                  <a:pt x="26" y="70"/>
                </a:cubicBezTo>
                <a:cubicBezTo>
                  <a:pt x="26" y="725"/>
                  <a:pt x="26" y="725"/>
                  <a:pt x="26" y="725"/>
                </a:cubicBezTo>
                <a:cubicBezTo>
                  <a:pt x="26" y="751"/>
                  <a:pt x="44" y="769"/>
                  <a:pt x="71" y="769"/>
                </a:cubicBezTo>
                <a:cubicBezTo>
                  <a:pt x="371" y="769"/>
                  <a:pt x="371" y="769"/>
                  <a:pt x="371" y="769"/>
                </a:cubicBezTo>
                <a:cubicBezTo>
                  <a:pt x="398" y="769"/>
                  <a:pt x="416" y="751"/>
                  <a:pt x="416" y="725"/>
                </a:cubicBezTo>
                <a:cubicBezTo>
                  <a:pt x="416" y="70"/>
                  <a:pt x="416" y="70"/>
                  <a:pt x="416" y="70"/>
                </a:cubicBezTo>
                <a:cubicBezTo>
                  <a:pt x="416" y="52"/>
                  <a:pt x="398" y="26"/>
                  <a:pt x="371" y="26"/>
                </a:cubicBezTo>
                <a:lnTo>
                  <a:pt x="71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67">
            <a:extLst>
              <a:ext uri="{FF2B5EF4-FFF2-40B4-BE49-F238E27FC236}">
                <a16:creationId xmlns:a16="http://schemas.microsoft.com/office/drawing/2014/main" id="{859800C9-AF48-C746-83F2-3540899F4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864" y="11888716"/>
            <a:ext cx="36504" cy="36504"/>
          </a:xfrm>
          <a:custGeom>
            <a:avLst/>
            <a:gdLst>
              <a:gd name="T0" fmla="*/ 727866862 w 37"/>
              <a:gd name="T1" fmla="*/ 1536610747 h 36"/>
              <a:gd name="T2" fmla="*/ 727866862 w 37"/>
              <a:gd name="T3" fmla="*/ 1536610747 h 36"/>
              <a:gd name="T4" fmla="*/ 0 w 37"/>
              <a:gd name="T5" fmla="*/ 790271258 h 36"/>
              <a:gd name="T6" fmla="*/ 727866862 w 37"/>
              <a:gd name="T7" fmla="*/ 0 h 36"/>
              <a:gd name="T8" fmla="*/ 1455851457 w 37"/>
              <a:gd name="T9" fmla="*/ 790271258 h 36"/>
              <a:gd name="T10" fmla="*/ 727866862 w 37"/>
              <a:gd name="T11" fmla="*/ 1536610747 h 36"/>
              <a:gd name="T12" fmla="*/ 727866862 w 37"/>
              <a:gd name="T13" fmla="*/ 395135453 h 36"/>
              <a:gd name="T14" fmla="*/ 727866862 w 37"/>
              <a:gd name="T15" fmla="*/ 395135453 h 36"/>
              <a:gd name="T16" fmla="*/ 363933259 w 37"/>
              <a:gd name="T17" fmla="*/ 790271258 h 36"/>
              <a:gd name="T18" fmla="*/ 727866862 w 37"/>
              <a:gd name="T19" fmla="*/ 1141475294 h 36"/>
              <a:gd name="T20" fmla="*/ 1091917854 w 37"/>
              <a:gd name="T21" fmla="*/ 790271258 h 36"/>
              <a:gd name="T22" fmla="*/ 727866862 w 37"/>
              <a:gd name="T23" fmla="*/ 395135453 h 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" h="36">
                <a:moveTo>
                  <a:pt x="18" y="35"/>
                </a:moveTo>
                <a:lnTo>
                  <a:pt x="18" y="35"/>
                </a:ln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6"/>
                  <a:pt x="27" y="35"/>
                  <a:pt x="18" y="3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18" y="9"/>
                  <a:pt x="9" y="9"/>
                  <a:pt x="9" y="18"/>
                </a:cubicBezTo>
                <a:cubicBezTo>
                  <a:pt x="9" y="26"/>
                  <a:pt x="18" y="26"/>
                  <a:pt x="18" y="26"/>
                </a:cubicBezTo>
                <a:cubicBezTo>
                  <a:pt x="27" y="26"/>
                  <a:pt x="27" y="26"/>
                  <a:pt x="27" y="18"/>
                </a:cubicBezTo>
                <a:cubicBezTo>
                  <a:pt x="27" y="9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68">
            <a:extLst>
              <a:ext uri="{FF2B5EF4-FFF2-40B4-BE49-F238E27FC236}">
                <a16:creationId xmlns:a16="http://schemas.microsoft.com/office/drawing/2014/main" id="{8E7B9FE5-DFE1-0C48-BA86-13437D2DE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234" y="11304651"/>
            <a:ext cx="127764" cy="27378"/>
          </a:xfrm>
          <a:custGeom>
            <a:avLst/>
            <a:gdLst>
              <a:gd name="T0" fmla="*/ 2147483646 w 125"/>
              <a:gd name="T1" fmla="*/ 1141475294 h 27"/>
              <a:gd name="T2" fmla="*/ 2147483646 w 125"/>
              <a:gd name="T3" fmla="*/ 1141475294 h 27"/>
              <a:gd name="T4" fmla="*/ 809415298 w 125"/>
              <a:gd name="T5" fmla="*/ 1141475294 h 27"/>
              <a:gd name="T6" fmla="*/ 0 w 125"/>
              <a:gd name="T7" fmla="*/ 790271258 h 27"/>
              <a:gd name="T8" fmla="*/ 809415298 w 125"/>
              <a:gd name="T9" fmla="*/ 0 h 27"/>
              <a:gd name="T10" fmla="*/ 2147483646 w 125"/>
              <a:gd name="T11" fmla="*/ 0 h 27"/>
              <a:gd name="T12" fmla="*/ 2147483646 w 125"/>
              <a:gd name="T13" fmla="*/ 790271258 h 27"/>
              <a:gd name="T14" fmla="*/ 2147483646 w 125"/>
              <a:gd name="T15" fmla="*/ 1141475294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5" h="27">
                <a:moveTo>
                  <a:pt x="115" y="26"/>
                </a:moveTo>
                <a:lnTo>
                  <a:pt x="115" y="26"/>
                </a:lnTo>
                <a:cubicBezTo>
                  <a:pt x="18" y="26"/>
                  <a:pt x="18" y="26"/>
                  <a:pt x="18" y="26"/>
                </a:cubicBezTo>
                <a:cubicBezTo>
                  <a:pt x="9" y="26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4" y="0"/>
                  <a:pt x="124" y="9"/>
                  <a:pt x="124" y="18"/>
                </a:cubicBezTo>
                <a:cubicBezTo>
                  <a:pt x="124" y="26"/>
                  <a:pt x="124" y="26"/>
                  <a:pt x="115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69">
            <a:extLst>
              <a:ext uri="{FF2B5EF4-FFF2-40B4-BE49-F238E27FC236}">
                <a16:creationId xmlns:a16="http://schemas.microsoft.com/office/drawing/2014/main" id="{830980B3-1BE9-6D48-A961-F2C9A2E21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234" y="11514550"/>
            <a:ext cx="109512" cy="191646"/>
          </a:xfrm>
          <a:custGeom>
            <a:avLst/>
            <a:gdLst>
              <a:gd name="T0" fmla="*/ 2147483646 w 107"/>
              <a:gd name="T1" fmla="*/ 2147483646 h 187"/>
              <a:gd name="T2" fmla="*/ 2147483646 w 107"/>
              <a:gd name="T3" fmla="*/ 2147483646 h 187"/>
              <a:gd name="T4" fmla="*/ 406359645 w 107"/>
              <a:gd name="T5" fmla="*/ 2147483646 h 187"/>
              <a:gd name="T6" fmla="*/ 0 w 107"/>
              <a:gd name="T7" fmla="*/ 2147483646 h 187"/>
              <a:gd name="T8" fmla="*/ 812592171 w 107"/>
              <a:gd name="T9" fmla="*/ 2147483646 h 187"/>
              <a:gd name="T10" fmla="*/ 2147483646 w 107"/>
              <a:gd name="T11" fmla="*/ 2147483646 h 187"/>
              <a:gd name="T12" fmla="*/ 2147483646 w 107"/>
              <a:gd name="T13" fmla="*/ 2147483646 h 187"/>
              <a:gd name="T14" fmla="*/ 1986406881 w 107"/>
              <a:gd name="T15" fmla="*/ 2147483646 h 187"/>
              <a:gd name="T16" fmla="*/ 0 w 107"/>
              <a:gd name="T17" fmla="*/ 2147483646 h 187"/>
              <a:gd name="T18" fmla="*/ 812592171 w 107"/>
              <a:gd name="T19" fmla="*/ 815910532 h 187"/>
              <a:gd name="T20" fmla="*/ 2147483646 w 107"/>
              <a:gd name="T21" fmla="*/ 815910532 h 187"/>
              <a:gd name="T22" fmla="*/ 2147483646 w 107"/>
              <a:gd name="T23" fmla="*/ 1631821064 h 187"/>
              <a:gd name="T24" fmla="*/ 2147483646 w 107"/>
              <a:gd name="T25" fmla="*/ 1631821064 h 187"/>
              <a:gd name="T26" fmla="*/ 1580174355 w 107"/>
              <a:gd name="T27" fmla="*/ 1631821064 h 187"/>
              <a:gd name="T28" fmla="*/ 1173814710 w 107"/>
              <a:gd name="T29" fmla="*/ 2147483646 h 187"/>
              <a:gd name="T30" fmla="*/ 2147483646 w 107"/>
              <a:gd name="T31" fmla="*/ 2147483646 h 187"/>
              <a:gd name="T32" fmla="*/ 2147483646 w 107"/>
              <a:gd name="T33" fmla="*/ 2147483646 h 187"/>
              <a:gd name="T34" fmla="*/ 2147483646 w 107"/>
              <a:gd name="T35" fmla="*/ 2147483646 h 187"/>
              <a:gd name="T36" fmla="*/ 2147483646 w 107"/>
              <a:gd name="T37" fmla="*/ 2147483646 h 18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7" h="187">
                <a:moveTo>
                  <a:pt x="53" y="186"/>
                </a:moveTo>
                <a:lnTo>
                  <a:pt x="53" y="186"/>
                </a:lnTo>
                <a:cubicBezTo>
                  <a:pt x="35" y="186"/>
                  <a:pt x="18" y="177"/>
                  <a:pt x="9" y="177"/>
                </a:cubicBezTo>
                <a:cubicBezTo>
                  <a:pt x="0" y="168"/>
                  <a:pt x="0" y="160"/>
                  <a:pt x="0" y="160"/>
                </a:cubicBezTo>
                <a:cubicBezTo>
                  <a:pt x="0" y="151"/>
                  <a:pt x="9" y="151"/>
                  <a:pt x="18" y="151"/>
                </a:cubicBezTo>
                <a:cubicBezTo>
                  <a:pt x="35" y="160"/>
                  <a:pt x="62" y="160"/>
                  <a:pt x="71" y="151"/>
                </a:cubicBezTo>
                <a:cubicBezTo>
                  <a:pt x="80" y="151"/>
                  <a:pt x="80" y="142"/>
                  <a:pt x="80" y="133"/>
                </a:cubicBezTo>
                <a:cubicBezTo>
                  <a:pt x="80" y="124"/>
                  <a:pt x="62" y="115"/>
                  <a:pt x="44" y="106"/>
                </a:cubicBezTo>
                <a:cubicBezTo>
                  <a:pt x="26" y="98"/>
                  <a:pt x="0" y="80"/>
                  <a:pt x="0" y="54"/>
                </a:cubicBezTo>
                <a:cubicBezTo>
                  <a:pt x="0" y="44"/>
                  <a:pt x="9" y="27"/>
                  <a:pt x="18" y="18"/>
                </a:cubicBezTo>
                <a:cubicBezTo>
                  <a:pt x="44" y="0"/>
                  <a:pt x="71" y="0"/>
                  <a:pt x="97" y="18"/>
                </a:cubicBezTo>
                <a:cubicBezTo>
                  <a:pt x="106" y="18"/>
                  <a:pt x="106" y="27"/>
                  <a:pt x="106" y="36"/>
                </a:cubicBezTo>
                <a:cubicBezTo>
                  <a:pt x="106" y="36"/>
                  <a:pt x="97" y="44"/>
                  <a:pt x="88" y="36"/>
                </a:cubicBezTo>
                <a:cubicBezTo>
                  <a:pt x="71" y="27"/>
                  <a:pt x="44" y="27"/>
                  <a:pt x="35" y="36"/>
                </a:cubicBezTo>
                <a:cubicBezTo>
                  <a:pt x="26" y="44"/>
                  <a:pt x="26" y="54"/>
                  <a:pt x="26" y="54"/>
                </a:cubicBezTo>
                <a:cubicBezTo>
                  <a:pt x="26" y="62"/>
                  <a:pt x="44" y="80"/>
                  <a:pt x="62" y="80"/>
                </a:cubicBezTo>
                <a:cubicBezTo>
                  <a:pt x="80" y="98"/>
                  <a:pt x="106" y="106"/>
                  <a:pt x="106" y="133"/>
                </a:cubicBezTo>
                <a:cubicBezTo>
                  <a:pt x="106" y="151"/>
                  <a:pt x="97" y="160"/>
                  <a:pt x="88" y="177"/>
                </a:cubicBezTo>
                <a:cubicBezTo>
                  <a:pt x="80" y="177"/>
                  <a:pt x="62" y="186"/>
                  <a:pt x="53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70">
            <a:extLst>
              <a:ext uri="{FF2B5EF4-FFF2-40B4-BE49-F238E27FC236}">
                <a16:creationId xmlns:a16="http://schemas.microsoft.com/office/drawing/2014/main" id="{C549E59A-CA22-C245-87BE-AB1BE858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864" y="11478046"/>
            <a:ext cx="18252" cy="45630"/>
          </a:xfrm>
          <a:custGeom>
            <a:avLst/>
            <a:gdLst>
              <a:gd name="T0" fmla="*/ 335983513 w 19"/>
              <a:gd name="T1" fmla="*/ 1931746553 h 45"/>
              <a:gd name="T2" fmla="*/ 335983513 w 19"/>
              <a:gd name="T3" fmla="*/ 1931746553 h 45"/>
              <a:gd name="T4" fmla="*/ 0 w 19"/>
              <a:gd name="T5" fmla="*/ 1185406711 h 45"/>
              <a:gd name="T6" fmla="*/ 0 w 19"/>
              <a:gd name="T7" fmla="*/ 395135453 h 45"/>
              <a:gd name="T8" fmla="*/ 335983513 w 19"/>
              <a:gd name="T9" fmla="*/ 0 h 45"/>
              <a:gd name="T10" fmla="*/ 671967361 w 19"/>
              <a:gd name="T11" fmla="*/ 395135453 h 45"/>
              <a:gd name="T12" fmla="*/ 671967361 w 19"/>
              <a:gd name="T13" fmla="*/ 1185406711 h 45"/>
              <a:gd name="T14" fmla="*/ 335983513 w 19"/>
              <a:gd name="T15" fmla="*/ 1931746553 h 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45">
                <a:moveTo>
                  <a:pt x="9" y="44"/>
                </a:moveTo>
                <a:lnTo>
                  <a:pt x="9" y="44"/>
                </a:lnTo>
                <a:cubicBezTo>
                  <a:pt x="0" y="44"/>
                  <a:pt x="0" y="35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9"/>
                  <a:pt x="18" y="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5"/>
                  <a:pt x="18" y="44"/>
                  <a:pt x="9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71">
            <a:extLst>
              <a:ext uri="{FF2B5EF4-FFF2-40B4-BE49-F238E27FC236}">
                <a16:creationId xmlns:a16="http://schemas.microsoft.com/office/drawing/2014/main" id="{1022EB7C-5F6B-1342-994B-639C3C139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864" y="11706196"/>
            <a:ext cx="18252" cy="36504"/>
          </a:xfrm>
          <a:custGeom>
            <a:avLst/>
            <a:gdLst>
              <a:gd name="T0" fmla="*/ 335983513 w 19"/>
              <a:gd name="T1" fmla="*/ 1536610747 h 36"/>
              <a:gd name="T2" fmla="*/ 335983513 w 19"/>
              <a:gd name="T3" fmla="*/ 1536610747 h 36"/>
              <a:gd name="T4" fmla="*/ 0 w 19"/>
              <a:gd name="T5" fmla="*/ 1185406711 h 36"/>
              <a:gd name="T6" fmla="*/ 0 w 19"/>
              <a:gd name="T7" fmla="*/ 395135453 h 36"/>
              <a:gd name="T8" fmla="*/ 335983513 w 19"/>
              <a:gd name="T9" fmla="*/ 0 h 36"/>
              <a:gd name="T10" fmla="*/ 671967361 w 19"/>
              <a:gd name="T11" fmla="*/ 395135453 h 36"/>
              <a:gd name="T12" fmla="*/ 671967361 w 19"/>
              <a:gd name="T13" fmla="*/ 1185406711 h 36"/>
              <a:gd name="T14" fmla="*/ 335983513 w 19"/>
              <a:gd name="T15" fmla="*/ 15366107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36">
                <a:moveTo>
                  <a:pt x="9" y="35"/>
                </a:moveTo>
                <a:lnTo>
                  <a:pt x="9" y="35"/>
                </a:lnTo>
                <a:cubicBezTo>
                  <a:pt x="0" y="35"/>
                  <a:pt x="0" y="35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5"/>
                  <a:pt x="18" y="35"/>
                  <a:pt x="9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72">
            <a:extLst>
              <a:ext uri="{FF2B5EF4-FFF2-40B4-BE49-F238E27FC236}">
                <a16:creationId xmlns:a16="http://schemas.microsoft.com/office/drawing/2014/main" id="{D565DCDD-B05B-784D-ABA6-F620DBF77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966" y="8183554"/>
            <a:ext cx="456301" cy="825906"/>
          </a:xfrm>
          <a:custGeom>
            <a:avLst/>
            <a:gdLst>
              <a:gd name="T0" fmla="*/ 2147483646 w 443"/>
              <a:gd name="T1" fmla="*/ 2147483646 h 797"/>
              <a:gd name="T2" fmla="*/ 2147483646 w 443"/>
              <a:gd name="T3" fmla="*/ 2147483646 h 797"/>
              <a:gd name="T4" fmla="*/ 2147483646 w 443"/>
              <a:gd name="T5" fmla="*/ 2147483646 h 797"/>
              <a:gd name="T6" fmla="*/ 0 w 443"/>
              <a:gd name="T7" fmla="*/ 2147483646 h 797"/>
              <a:gd name="T8" fmla="*/ 0 w 443"/>
              <a:gd name="T9" fmla="*/ 2147483646 h 797"/>
              <a:gd name="T10" fmla="*/ 2147483646 w 443"/>
              <a:gd name="T11" fmla="*/ 0 h 797"/>
              <a:gd name="T12" fmla="*/ 2147483646 w 443"/>
              <a:gd name="T13" fmla="*/ 0 h 797"/>
              <a:gd name="T14" fmla="*/ 2147483646 w 443"/>
              <a:gd name="T15" fmla="*/ 2147483646 h 797"/>
              <a:gd name="T16" fmla="*/ 2147483646 w 443"/>
              <a:gd name="T17" fmla="*/ 2147483646 h 797"/>
              <a:gd name="T18" fmla="*/ 2147483646 w 443"/>
              <a:gd name="T19" fmla="*/ 2147483646 h 797"/>
              <a:gd name="T20" fmla="*/ 2147483646 w 443"/>
              <a:gd name="T21" fmla="*/ 1686983029 h 797"/>
              <a:gd name="T22" fmla="*/ 2147483646 w 443"/>
              <a:gd name="T23" fmla="*/ 1686983029 h 797"/>
              <a:gd name="T24" fmla="*/ 1196454314 w 443"/>
              <a:gd name="T25" fmla="*/ 2147483646 h 797"/>
              <a:gd name="T26" fmla="*/ 1196454314 w 443"/>
              <a:gd name="T27" fmla="*/ 2147483646 h 797"/>
              <a:gd name="T28" fmla="*/ 2147483646 w 443"/>
              <a:gd name="T29" fmla="*/ 2147483646 h 797"/>
              <a:gd name="T30" fmla="*/ 2147483646 w 443"/>
              <a:gd name="T31" fmla="*/ 2147483646 h 797"/>
              <a:gd name="T32" fmla="*/ 2147483646 w 443"/>
              <a:gd name="T33" fmla="*/ 2147483646 h 797"/>
              <a:gd name="T34" fmla="*/ 2147483646 w 443"/>
              <a:gd name="T35" fmla="*/ 2147483646 h 797"/>
              <a:gd name="T36" fmla="*/ 2147483646 w 443"/>
              <a:gd name="T37" fmla="*/ 1686983029 h 797"/>
              <a:gd name="T38" fmla="*/ 2147483646 w 443"/>
              <a:gd name="T39" fmla="*/ 1686983029 h 79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43" h="797">
                <a:moveTo>
                  <a:pt x="371" y="796"/>
                </a:moveTo>
                <a:lnTo>
                  <a:pt x="371" y="796"/>
                </a:lnTo>
                <a:cubicBezTo>
                  <a:pt x="71" y="796"/>
                  <a:pt x="71" y="796"/>
                  <a:pt x="71" y="796"/>
                </a:cubicBezTo>
                <a:cubicBezTo>
                  <a:pt x="35" y="796"/>
                  <a:pt x="0" y="770"/>
                  <a:pt x="0" y="72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6"/>
                  <a:pt x="35" y="0"/>
                  <a:pt x="71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416" y="0"/>
                  <a:pt x="442" y="36"/>
                  <a:pt x="442" y="71"/>
                </a:cubicBezTo>
                <a:cubicBezTo>
                  <a:pt x="442" y="726"/>
                  <a:pt x="442" y="726"/>
                  <a:pt x="442" y="726"/>
                </a:cubicBezTo>
                <a:cubicBezTo>
                  <a:pt x="442" y="770"/>
                  <a:pt x="416" y="796"/>
                  <a:pt x="371" y="796"/>
                </a:cubicBezTo>
                <a:close/>
                <a:moveTo>
                  <a:pt x="71" y="36"/>
                </a:moveTo>
                <a:lnTo>
                  <a:pt x="71" y="36"/>
                </a:lnTo>
                <a:cubicBezTo>
                  <a:pt x="44" y="36"/>
                  <a:pt x="26" y="53"/>
                  <a:pt x="26" y="71"/>
                </a:cubicBezTo>
                <a:cubicBezTo>
                  <a:pt x="26" y="726"/>
                  <a:pt x="26" y="726"/>
                  <a:pt x="26" y="726"/>
                </a:cubicBezTo>
                <a:cubicBezTo>
                  <a:pt x="26" y="752"/>
                  <a:pt x="44" y="770"/>
                  <a:pt x="71" y="770"/>
                </a:cubicBezTo>
                <a:cubicBezTo>
                  <a:pt x="371" y="770"/>
                  <a:pt x="371" y="770"/>
                  <a:pt x="371" y="770"/>
                </a:cubicBezTo>
                <a:cubicBezTo>
                  <a:pt x="398" y="770"/>
                  <a:pt x="416" y="752"/>
                  <a:pt x="416" y="726"/>
                </a:cubicBezTo>
                <a:cubicBezTo>
                  <a:pt x="416" y="71"/>
                  <a:pt x="416" y="71"/>
                  <a:pt x="416" y="71"/>
                </a:cubicBezTo>
                <a:cubicBezTo>
                  <a:pt x="416" y="53"/>
                  <a:pt x="398" y="36"/>
                  <a:pt x="371" y="36"/>
                </a:cubicBezTo>
                <a:lnTo>
                  <a:pt x="71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73">
            <a:extLst>
              <a:ext uri="{FF2B5EF4-FFF2-40B4-BE49-F238E27FC236}">
                <a16:creationId xmlns:a16="http://schemas.microsoft.com/office/drawing/2014/main" id="{9FFCF563-3028-194C-8D8D-5430360F9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864" y="8863443"/>
            <a:ext cx="36504" cy="36504"/>
          </a:xfrm>
          <a:custGeom>
            <a:avLst/>
            <a:gdLst>
              <a:gd name="T0" fmla="*/ 727866862 w 37"/>
              <a:gd name="T1" fmla="*/ 1536610747 h 36"/>
              <a:gd name="T2" fmla="*/ 727866862 w 37"/>
              <a:gd name="T3" fmla="*/ 1536610747 h 36"/>
              <a:gd name="T4" fmla="*/ 0 w 37"/>
              <a:gd name="T5" fmla="*/ 746339489 h 36"/>
              <a:gd name="T6" fmla="*/ 727866862 w 37"/>
              <a:gd name="T7" fmla="*/ 0 h 36"/>
              <a:gd name="T8" fmla="*/ 1455851457 w 37"/>
              <a:gd name="T9" fmla="*/ 746339489 h 36"/>
              <a:gd name="T10" fmla="*/ 727866862 w 37"/>
              <a:gd name="T11" fmla="*/ 1536610747 h 36"/>
              <a:gd name="T12" fmla="*/ 727866862 w 37"/>
              <a:gd name="T13" fmla="*/ 395135453 h 36"/>
              <a:gd name="T14" fmla="*/ 727866862 w 37"/>
              <a:gd name="T15" fmla="*/ 395135453 h 36"/>
              <a:gd name="T16" fmla="*/ 363933259 w 37"/>
              <a:gd name="T17" fmla="*/ 746339489 h 36"/>
              <a:gd name="T18" fmla="*/ 727866862 w 37"/>
              <a:gd name="T19" fmla="*/ 1141475294 h 36"/>
              <a:gd name="T20" fmla="*/ 1091917854 w 37"/>
              <a:gd name="T21" fmla="*/ 746339489 h 36"/>
              <a:gd name="T22" fmla="*/ 727866862 w 37"/>
              <a:gd name="T23" fmla="*/ 395135453 h 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" h="36">
                <a:moveTo>
                  <a:pt x="18" y="35"/>
                </a:moveTo>
                <a:lnTo>
                  <a:pt x="18" y="35"/>
                </a:ln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7"/>
                </a:cubicBezTo>
                <a:cubicBezTo>
                  <a:pt x="36" y="26"/>
                  <a:pt x="27" y="35"/>
                  <a:pt x="18" y="3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18" y="9"/>
                  <a:pt x="9" y="9"/>
                  <a:pt x="9" y="17"/>
                </a:cubicBezTo>
                <a:cubicBezTo>
                  <a:pt x="9" y="26"/>
                  <a:pt x="18" y="26"/>
                  <a:pt x="18" y="26"/>
                </a:cubicBezTo>
                <a:cubicBezTo>
                  <a:pt x="27" y="26"/>
                  <a:pt x="27" y="26"/>
                  <a:pt x="27" y="17"/>
                </a:cubicBezTo>
                <a:cubicBezTo>
                  <a:pt x="27" y="9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74">
            <a:extLst>
              <a:ext uri="{FF2B5EF4-FFF2-40B4-BE49-F238E27FC236}">
                <a16:creationId xmlns:a16="http://schemas.microsoft.com/office/drawing/2014/main" id="{22D97FA3-4473-4544-A12C-B59B88431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234" y="8274814"/>
            <a:ext cx="127764" cy="36504"/>
          </a:xfrm>
          <a:custGeom>
            <a:avLst/>
            <a:gdLst>
              <a:gd name="T0" fmla="*/ 2147483646 w 125"/>
              <a:gd name="T1" fmla="*/ 1536610747 h 36"/>
              <a:gd name="T2" fmla="*/ 2147483646 w 125"/>
              <a:gd name="T3" fmla="*/ 1536610747 h 36"/>
              <a:gd name="T4" fmla="*/ 809415298 w 125"/>
              <a:gd name="T5" fmla="*/ 1536610747 h 36"/>
              <a:gd name="T6" fmla="*/ 0 w 125"/>
              <a:gd name="T7" fmla="*/ 746339489 h 36"/>
              <a:gd name="T8" fmla="*/ 809415298 w 125"/>
              <a:gd name="T9" fmla="*/ 0 h 36"/>
              <a:gd name="T10" fmla="*/ 2147483646 w 125"/>
              <a:gd name="T11" fmla="*/ 0 h 36"/>
              <a:gd name="T12" fmla="*/ 2147483646 w 125"/>
              <a:gd name="T13" fmla="*/ 746339489 h 36"/>
              <a:gd name="T14" fmla="*/ 2147483646 w 125"/>
              <a:gd name="T15" fmla="*/ 15366107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5" h="36">
                <a:moveTo>
                  <a:pt x="115" y="35"/>
                </a:moveTo>
                <a:lnTo>
                  <a:pt x="115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4" y="0"/>
                  <a:pt x="124" y="9"/>
                  <a:pt x="124" y="17"/>
                </a:cubicBezTo>
                <a:cubicBezTo>
                  <a:pt x="124" y="26"/>
                  <a:pt x="124" y="35"/>
                  <a:pt x="115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75">
            <a:extLst>
              <a:ext uri="{FF2B5EF4-FFF2-40B4-BE49-F238E27FC236}">
                <a16:creationId xmlns:a16="http://schemas.microsoft.com/office/drawing/2014/main" id="{7B0D8CE4-F02D-3342-90A1-3C03213F5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604" y="8475586"/>
            <a:ext cx="228150" cy="255528"/>
          </a:xfrm>
          <a:custGeom>
            <a:avLst/>
            <a:gdLst>
              <a:gd name="T0" fmla="*/ 2147483646 w 222"/>
              <a:gd name="T1" fmla="*/ 1638359879 h 249"/>
              <a:gd name="T2" fmla="*/ 2147483646 w 222"/>
              <a:gd name="T3" fmla="*/ 1638359879 h 249"/>
              <a:gd name="T4" fmla="*/ 2147483646 w 222"/>
              <a:gd name="T5" fmla="*/ 1638359879 h 249"/>
              <a:gd name="T6" fmla="*/ 2147483646 w 222"/>
              <a:gd name="T7" fmla="*/ 1228801863 h 249"/>
              <a:gd name="T8" fmla="*/ 2147483646 w 222"/>
              <a:gd name="T9" fmla="*/ 409558016 h 249"/>
              <a:gd name="T10" fmla="*/ 2147483646 w 222"/>
              <a:gd name="T11" fmla="*/ 0 h 249"/>
              <a:gd name="T12" fmla="*/ 2147483646 w 222"/>
              <a:gd name="T13" fmla="*/ 2147483646 h 249"/>
              <a:gd name="T14" fmla="*/ 365618055 w 222"/>
              <a:gd name="T15" fmla="*/ 2147483646 h 249"/>
              <a:gd name="T16" fmla="*/ 0 w 222"/>
              <a:gd name="T17" fmla="*/ 2147483646 h 249"/>
              <a:gd name="T18" fmla="*/ 365618055 w 222"/>
              <a:gd name="T19" fmla="*/ 2147483646 h 249"/>
              <a:gd name="T20" fmla="*/ 2147483646 w 222"/>
              <a:gd name="T21" fmla="*/ 2147483646 h 249"/>
              <a:gd name="T22" fmla="*/ 2147483646 w 222"/>
              <a:gd name="T23" fmla="*/ 2147483646 h 249"/>
              <a:gd name="T24" fmla="*/ 2147483646 w 222"/>
              <a:gd name="T25" fmla="*/ 2147483646 h 249"/>
              <a:gd name="T26" fmla="*/ 365618055 w 222"/>
              <a:gd name="T27" fmla="*/ 2147483646 h 249"/>
              <a:gd name="T28" fmla="*/ 0 w 222"/>
              <a:gd name="T29" fmla="*/ 2147483646 h 249"/>
              <a:gd name="T30" fmla="*/ 365618055 w 222"/>
              <a:gd name="T31" fmla="*/ 2147483646 h 249"/>
              <a:gd name="T32" fmla="*/ 2147483646 w 222"/>
              <a:gd name="T33" fmla="*/ 2147483646 h 249"/>
              <a:gd name="T34" fmla="*/ 2147483646 w 222"/>
              <a:gd name="T35" fmla="*/ 2147483646 h 249"/>
              <a:gd name="T36" fmla="*/ 2147483646 w 222"/>
              <a:gd name="T37" fmla="*/ 2147483646 h 249"/>
              <a:gd name="T38" fmla="*/ 2147483646 w 222"/>
              <a:gd name="T39" fmla="*/ 2147483646 h 249"/>
              <a:gd name="T40" fmla="*/ 2147483646 w 222"/>
              <a:gd name="T41" fmla="*/ 2147483646 h 249"/>
              <a:gd name="T42" fmla="*/ 2147483646 w 222"/>
              <a:gd name="T43" fmla="*/ 2147483646 h 249"/>
              <a:gd name="T44" fmla="*/ 2147483646 w 222"/>
              <a:gd name="T45" fmla="*/ 2147483646 h 249"/>
              <a:gd name="T46" fmla="*/ 2147483646 w 222"/>
              <a:gd name="T47" fmla="*/ 2147483646 h 249"/>
              <a:gd name="T48" fmla="*/ 2147483646 w 222"/>
              <a:gd name="T49" fmla="*/ 2147483646 h 249"/>
              <a:gd name="T50" fmla="*/ 2147483646 w 222"/>
              <a:gd name="T51" fmla="*/ 2147483646 h 249"/>
              <a:gd name="T52" fmla="*/ 2147483646 w 222"/>
              <a:gd name="T53" fmla="*/ 2147483646 h 249"/>
              <a:gd name="T54" fmla="*/ 2147483646 w 222"/>
              <a:gd name="T55" fmla="*/ 2147483646 h 249"/>
              <a:gd name="T56" fmla="*/ 2147483646 w 222"/>
              <a:gd name="T57" fmla="*/ 2147483646 h 249"/>
              <a:gd name="T58" fmla="*/ 2147483646 w 222"/>
              <a:gd name="T59" fmla="*/ 2147483646 h 249"/>
              <a:gd name="T60" fmla="*/ 2147483646 w 222"/>
              <a:gd name="T61" fmla="*/ 2147483646 h 249"/>
              <a:gd name="T62" fmla="*/ 2147483646 w 222"/>
              <a:gd name="T63" fmla="*/ 2147483646 h 249"/>
              <a:gd name="T64" fmla="*/ 2147483646 w 222"/>
              <a:gd name="T65" fmla="*/ 2147483646 h 249"/>
              <a:gd name="T66" fmla="*/ 2147483646 w 222"/>
              <a:gd name="T67" fmla="*/ 1638359879 h 24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22" h="249">
                <a:moveTo>
                  <a:pt x="177" y="36"/>
                </a:moveTo>
                <a:lnTo>
                  <a:pt x="177" y="36"/>
                </a:lnTo>
                <a:cubicBezTo>
                  <a:pt x="185" y="36"/>
                  <a:pt x="194" y="36"/>
                  <a:pt x="194" y="36"/>
                </a:cubicBezTo>
                <a:cubicBezTo>
                  <a:pt x="203" y="36"/>
                  <a:pt x="212" y="36"/>
                  <a:pt x="221" y="27"/>
                </a:cubicBezTo>
                <a:cubicBezTo>
                  <a:pt x="221" y="18"/>
                  <a:pt x="212" y="9"/>
                  <a:pt x="203" y="9"/>
                </a:cubicBezTo>
                <a:cubicBezTo>
                  <a:pt x="194" y="0"/>
                  <a:pt x="185" y="0"/>
                  <a:pt x="177" y="0"/>
                </a:cubicBezTo>
                <a:cubicBezTo>
                  <a:pt x="124" y="0"/>
                  <a:pt x="79" y="36"/>
                  <a:pt x="62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0" y="80"/>
                  <a:pt x="0" y="89"/>
                  <a:pt x="0" y="98"/>
                </a:cubicBezTo>
                <a:cubicBezTo>
                  <a:pt x="0" y="106"/>
                  <a:pt x="0" y="115"/>
                  <a:pt x="8" y="115"/>
                </a:cubicBezTo>
                <a:cubicBezTo>
                  <a:pt x="53" y="115"/>
                  <a:pt x="53" y="115"/>
                  <a:pt x="53" y="115"/>
                </a:cubicBezTo>
                <a:lnTo>
                  <a:pt x="53" y="124"/>
                </a:lnTo>
                <a:cubicBezTo>
                  <a:pt x="53" y="133"/>
                  <a:pt x="53" y="133"/>
                  <a:pt x="53" y="133"/>
                </a:cubicBezTo>
                <a:cubicBezTo>
                  <a:pt x="8" y="133"/>
                  <a:pt x="8" y="133"/>
                  <a:pt x="8" y="133"/>
                </a:cubicBezTo>
                <a:cubicBezTo>
                  <a:pt x="0" y="133"/>
                  <a:pt x="0" y="142"/>
                  <a:pt x="0" y="150"/>
                </a:cubicBezTo>
                <a:cubicBezTo>
                  <a:pt x="0" y="159"/>
                  <a:pt x="0" y="168"/>
                  <a:pt x="8" y="168"/>
                </a:cubicBezTo>
                <a:cubicBezTo>
                  <a:pt x="62" y="168"/>
                  <a:pt x="62" y="168"/>
                  <a:pt x="62" y="168"/>
                </a:cubicBezTo>
                <a:cubicBezTo>
                  <a:pt x="79" y="212"/>
                  <a:pt x="124" y="248"/>
                  <a:pt x="177" y="248"/>
                </a:cubicBezTo>
                <a:cubicBezTo>
                  <a:pt x="185" y="248"/>
                  <a:pt x="194" y="248"/>
                  <a:pt x="203" y="248"/>
                </a:cubicBezTo>
                <a:cubicBezTo>
                  <a:pt x="212" y="248"/>
                  <a:pt x="221" y="239"/>
                  <a:pt x="212" y="230"/>
                </a:cubicBezTo>
                <a:cubicBezTo>
                  <a:pt x="212" y="221"/>
                  <a:pt x="203" y="212"/>
                  <a:pt x="194" y="212"/>
                </a:cubicBezTo>
                <a:cubicBezTo>
                  <a:pt x="194" y="221"/>
                  <a:pt x="185" y="221"/>
                  <a:pt x="177" y="221"/>
                </a:cubicBezTo>
                <a:cubicBezTo>
                  <a:pt x="141" y="221"/>
                  <a:pt x="106" y="195"/>
                  <a:pt x="88" y="168"/>
                </a:cubicBezTo>
                <a:cubicBezTo>
                  <a:pt x="124" y="168"/>
                  <a:pt x="124" y="168"/>
                  <a:pt x="124" y="168"/>
                </a:cubicBezTo>
                <a:cubicBezTo>
                  <a:pt x="132" y="168"/>
                  <a:pt x="132" y="159"/>
                  <a:pt x="132" y="150"/>
                </a:cubicBezTo>
                <a:cubicBezTo>
                  <a:pt x="132" y="142"/>
                  <a:pt x="132" y="133"/>
                  <a:pt x="124" y="133"/>
                </a:cubicBezTo>
                <a:cubicBezTo>
                  <a:pt x="79" y="133"/>
                  <a:pt x="79" y="133"/>
                  <a:pt x="79" y="133"/>
                </a:cubicBezTo>
                <a:cubicBezTo>
                  <a:pt x="79" y="133"/>
                  <a:pt x="79" y="133"/>
                  <a:pt x="79" y="124"/>
                </a:cubicBezTo>
                <a:lnTo>
                  <a:pt x="79" y="115"/>
                </a:lnTo>
                <a:cubicBezTo>
                  <a:pt x="124" y="115"/>
                  <a:pt x="124" y="115"/>
                  <a:pt x="124" y="115"/>
                </a:cubicBezTo>
                <a:cubicBezTo>
                  <a:pt x="132" y="115"/>
                  <a:pt x="132" y="106"/>
                  <a:pt x="132" y="98"/>
                </a:cubicBezTo>
                <a:cubicBezTo>
                  <a:pt x="132" y="89"/>
                  <a:pt x="132" y="80"/>
                  <a:pt x="124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106" y="53"/>
                  <a:pt x="141" y="36"/>
                  <a:pt x="17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76">
            <a:extLst>
              <a:ext uri="{FF2B5EF4-FFF2-40B4-BE49-F238E27FC236}">
                <a16:creationId xmlns:a16="http://schemas.microsoft.com/office/drawing/2014/main" id="{828BF63A-EFA4-364E-A80D-CE107AFC8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612" y="4250241"/>
            <a:ext cx="456301" cy="825906"/>
          </a:xfrm>
          <a:custGeom>
            <a:avLst/>
            <a:gdLst>
              <a:gd name="T0" fmla="*/ 2147483646 w 443"/>
              <a:gd name="T1" fmla="*/ 2147483646 h 797"/>
              <a:gd name="T2" fmla="*/ 2147483646 w 443"/>
              <a:gd name="T3" fmla="*/ 2147483646 h 797"/>
              <a:gd name="T4" fmla="*/ 2147483646 w 443"/>
              <a:gd name="T5" fmla="*/ 2147483646 h 797"/>
              <a:gd name="T6" fmla="*/ 0 w 443"/>
              <a:gd name="T7" fmla="*/ 2147483646 h 797"/>
              <a:gd name="T8" fmla="*/ 0 w 443"/>
              <a:gd name="T9" fmla="*/ 2147483646 h 797"/>
              <a:gd name="T10" fmla="*/ 2147483646 w 443"/>
              <a:gd name="T11" fmla="*/ 0 h 797"/>
              <a:gd name="T12" fmla="*/ 2147483646 w 443"/>
              <a:gd name="T13" fmla="*/ 0 h 797"/>
              <a:gd name="T14" fmla="*/ 2147483646 w 443"/>
              <a:gd name="T15" fmla="*/ 2147483646 h 797"/>
              <a:gd name="T16" fmla="*/ 2147483646 w 443"/>
              <a:gd name="T17" fmla="*/ 2147483646 h 797"/>
              <a:gd name="T18" fmla="*/ 2147483646 w 443"/>
              <a:gd name="T19" fmla="*/ 2147483646 h 797"/>
              <a:gd name="T20" fmla="*/ 2147483646 w 443"/>
              <a:gd name="T21" fmla="*/ 1265204735 h 797"/>
              <a:gd name="T22" fmla="*/ 2147483646 w 443"/>
              <a:gd name="T23" fmla="*/ 1265204735 h 797"/>
              <a:gd name="T24" fmla="*/ 1196454314 w 443"/>
              <a:gd name="T25" fmla="*/ 2147483646 h 797"/>
              <a:gd name="T26" fmla="*/ 1196454314 w 443"/>
              <a:gd name="T27" fmla="*/ 2147483646 h 797"/>
              <a:gd name="T28" fmla="*/ 2147483646 w 443"/>
              <a:gd name="T29" fmla="*/ 2147483646 h 797"/>
              <a:gd name="T30" fmla="*/ 2147483646 w 443"/>
              <a:gd name="T31" fmla="*/ 2147483646 h 797"/>
              <a:gd name="T32" fmla="*/ 2147483646 w 443"/>
              <a:gd name="T33" fmla="*/ 2147483646 h 797"/>
              <a:gd name="T34" fmla="*/ 2147483646 w 443"/>
              <a:gd name="T35" fmla="*/ 2147483646 h 797"/>
              <a:gd name="T36" fmla="*/ 2147483646 w 443"/>
              <a:gd name="T37" fmla="*/ 1265204735 h 797"/>
              <a:gd name="T38" fmla="*/ 2147483646 w 443"/>
              <a:gd name="T39" fmla="*/ 1265204735 h 79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43" h="797">
                <a:moveTo>
                  <a:pt x="371" y="796"/>
                </a:moveTo>
                <a:lnTo>
                  <a:pt x="371" y="796"/>
                </a:lnTo>
                <a:cubicBezTo>
                  <a:pt x="70" y="796"/>
                  <a:pt x="70" y="796"/>
                  <a:pt x="70" y="796"/>
                </a:cubicBezTo>
                <a:cubicBezTo>
                  <a:pt x="26" y="796"/>
                  <a:pt x="0" y="761"/>
                  <a:pt x="0" y="725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27"/>
                  <a:pt x="26" y="0"/>
                  <a:pt x="70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406" y="0"/>
                  <a:pt x="442" y="27"/>
                  <a:pt x="442" y="71"/>
                </a:cubicBezTo>
                <a:cubicBezTo>
                  <a:pt x="442" y="725"/>
                  <a:pt x="442" y="725"/>
                  <a:pt x="442" y="725"/>
                </a:cubicBezTo>
                <a:cubicBezTo>
                  <a:pt x="442" y="761"/>
                  <a:pt x="406" y="796"/>
                  <a:pt x="371" y="796"/>
                </a:cubicBezTo>
                <a:close/>
                <a:moveTo>
                  <a:pt x="70" y="27"/>
                </a:moveTo>
                <a:lnTo>
                  <a:pt x="70" y="27"/>
                </a:lnTo>
                <a:cubicBezTo>
                  <a:pt x="44" y="27"/>
                  <a:pt x="26" y="45"/>
                  <a:pt x="26" y="71"/>
                </a:cubicBezTo>
                <a:cubicBezTo>
                  <a:pt x="26" y="725"/>
                  <a:pt x="26" y="725"/>
                  <a:pt x="26" y="725"/>
                </a:cubicBezTo>
                <a:cubicBezTo>
                  <a:pt x="26" y="743"/>
                  <a:pt x="44" y="770"/>
                  <a:pt x="70" y="770"/>
                </a:cubicBezTo>
                <a:cubicBezTo>
                  <a:pt x="371" y="770"/>
                  <a:pt x="371" y="770"/>
                  <a:pt x="371" y="770"/>
                </a:cubicBezTo>
                <a:cubicBezTo>
                  <a:pt x="389" y="770"/>
                  <a:pt x="415" y="743"/>
                  <a:pt x="415" y="725"/>
                </a:cubicBezTo>
                <a:cubicBezTo>
                  <a:pt x="415" y="71"/>
                  <a:pt x="415" y="71"/>
                  <a:pt x="415" y="71"/>
                </a:cubicBezTo>
                <a:cubicBezTo>
                  <a:pt x="415" y="45"/>
                  <a:pt x="389" y="27"/>
                  <a:pt x="371" y="27"/>
                </a:cubicBezTo>
                <a:lnTo>
                  <a:pt x="70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77">
            <a:extLst>
              <a:ext uri="{FF2B5EF4-FFF2-40B4-BE49-F238E27FC236}">
                <a16:creationId xmlns:a16="http://schemas.microsoft.com/office/drawing/2014/main" id="{9720ACB9-F9A1-8E45-B98A-BE149FBDC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10" y="4916440"/>
            <a:ext cx="36504" cy="45630"/>
          </a:xfrm>
          <a:custGeom>
            <a:avLst/>
            <a:gdLst>
              <a:gd name="T0" fmla="*/ 727866862 w 37"/>
              <a:gd name="T1" fmla="*/ 1931746553 h 45"/>
              <a:gd name="T2" fmla="*/ 727866862 w 37"/>
              <a:gd name="T3" fmla="*/ 1931746553 h 45"/>
              <a:gd name="T4" fmla="*/ 0 w 37"/>
              <a:gd name="T5" fmla="*/ 1185406711 h 45"/>
              <a:gd name="T6" fmla="*/ 727866862 w 37"/>
              <a:gd name="T7" fmla="*/ 0 h 45"/>
              <a:gd name="T8" fmla="*/ 1455851457 w 37"/>
              <a:gd name="T9" fmla="*/ 1185406711 h 45"/>
              <a:gd name="T10" fmla="*/ 727866862 w 37"/>
              <a:gd name="T11" fmla="*/ 1931746553 h 45"/>
              <a:gd name="T12" fmla="*/ 727866862 w 37"/>
              <a:gd name="T13" fmla="*/ 395135453 h 45"/>
              <a:gd name="T14" fmla="*/ 727866862 w 37"/>
              <a:gd name="T15" fmla="*/ 395135453 h 45"/>
              <a:gd name="T16" fmla="*/ 363933259 w 37"/>
              <a:gd name="T17" fmla="*/ 1185406711 h 45"/>
              <a:gd name="T18" fmla="*/ 727866862 w 37"/>
              <a:gd name="T19" fmla="*/ 1536610747 h 45"/>
              <a:gd name="T20" fmla="*/ 1051389408 w 37"/>
              <a:gd name="T21" fmla="*/ 1185406711 h 45"/>
              <a:gd name="T22" fmla="*/ 727866862 w 37"/>
              <a:gd name="T23" fmla="*/ 395135453 h 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" h="45">
                <a:moveTo>
                  <a:pt x="18" y="44"/>
                </a:moveTo>
                <a:lnTo>
                  <a:pt x="18" y="44"/>
                </a:lnTo>
                <a:cubicBezTo>
                  <a:pt x="9" y="44"/>
                  <a:pt x="0" y="35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6" y="0"/>
                  <a:pt x="36" y="9"/>
                  <a:pt x="36" y="27"/>
                </a:cubicBezTo>
                <a:cubicBezTo>
                  <a:pt x="36" y="35"/>
                  <a:pt x="26" y="44"/>
                  <a:pt x="18" y="44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7"/>
                  <a:pt x="9" y="27"/>
                </a:cubicBezTo>
                <a:cubicBezTo>
                  <a:pt x="9" y="27"/>
                  <a:pt x="9" y="35"/>
                  <a:pt x="18" y="35"/>
                </a:cubicBezTo>
                <a:lnTo>
                  <a:pt x="26" y="27"/>
                </a:lnTo>
                <a:cubicBezTo>
                  <a:pt x="26" y="17"/>
                  <a:pt x="18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78">
            <a:extLst>
              <a:ext uri="{FF2B5EF4-FFF2-40B4-BE49-F238E27FC236}">
                <a16:creationId xmlns:a16="http://schemas.microsoft.com/office/drawing/2014/main" id="{75C3A393-1CDE-1448-B4F8-6BEAC5CE3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880" y="4341501"/>
            <a:ext cx="127764" cy="27378"/>
          </a:xfrm>
          <a:custGeom>
            <a:avLst/>
            <a:gdLst>
              <a:gd name="T0" fmla="*/ 2147483646 w 125"/>
              <a:gd name="T1" fmla="*/ 1141475294 h 27"/>
              <a:gd name="T2" fmla="*/ 2147483646 w 125"/>
              <a:gd name="T3" fmla="*/ 1141475294 h 27"/>
              <a:gd name="T4" fmla="*/ 404644352 w 125"/>
              <a:gd name="T5" fmla="*/ 1141475294 h 27"/>
              <a:gd name="T6" fmla="*/ 0 w 125"/>
              <a:gd name="T7" fmla="*/ 351204036 h 27"/>
              <a:gd name="T8" fmla="*/ 404644352 w 125"/>
              <a:gd name="T9" fmla="*/ 0 h 27"/>
              <a:gd name="T10" fmla="*/ 2147483646 w 125"/>
              <a:gd name="T11" fmla="*/ 0 h 27"/>
              <a:gd name="T12" fmla="*/ 2147483646 w 125"/>
              <a:gd name="T13" fmla="*/ 351204036 h 27"/>
              <a:gd name="T14" fmla="*/ 2147483646 w 125"/>
              <a:gd name="T15" fmla="*/ 1141475294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5" h="27">
                <a:moveTo>
                  <a:pt x="106" y="26"/>
                </a:moveTo>
                <a:lnTo>
                  <a:pt x="106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8"/>
                  <a:pt x="0" y="8"/>
                </a:cubicBezTo>
                <a:cubicBezTo>
                  <a:pt x="0" y="8"/>
                  <a:pt x="0" y="0"/>
                  <a:pt x="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5" y="0"/>
                  <a:pt x="124" y="8"/>
                  <a:pt x="124" y="8"/>
                </a:cubicBezTo>
                <a:cubicBezTo>
                  <a:pt x="124" y="18"/>
                  <a:pt x="115" y="26"/>
                  <a:pt x="106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79">
            <a:extLst>
              <a:ext uri="{FF2B5EF4-FFF2-40B4-BE49-F238E27FC236}">
                <a16:creationId xmlns:a16="http://schemas.microsoft.com/office/drawing/2014/main" id="{87168D29-8DBC-4D49-8D22-39B7CFF99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124" y="4542273"/>
            <a:ext cx="209898" cy="246402"/>
          </a:xfrm>
          <a:custGeom>
            <a:avLst/>
            <a:gdLst>
              <a:gd name="T0" fmla="*/ 2147483646 w 204"/>
              <a:gd name="T1" fmla="*/ 1230409496 h 240"/>
              <a:gd name="T2" fmla="*/ 2147483646 w 204"/>
              <a:gd name="T3" fmla="*/ 1230409496 h 240"/>
              <a:gd name="T4" fmla="*/ 2147483646 w 204"/>
              <a:gd name="T5" fmla="*/ 410179123 h 240"/>
              <a:gd name="T6" fmla="*/ 2147483646 w 204"/>
              <a:gd name="T7" fmla="*/ 410179123 h 240"/>
              <a:gd name="T8" fmla="*/ 2147483646 w 204"/>
              <a:gd name="T9" fmla="*/ 2147483646 h 240"/>
              <a:gd name="T10" fmla="*/ 1192593827 w 204"/>
              <a:gd name="T11" fmla="*/ 410179123 h 240"/>
              <a:gd name="T12" fmla="*/ 412865094 w 204"/>
              <a:gd name="T13" fmla="*/ 410179123 h 240"/>
              <a:gd name="T14" fmla="*/ 412865094 w 204"/>
              <a:gd name="T15" fmla="*/ 1230409496 h 240"/>
              <a:gd name="T16" fmla="*/ 2147483646 w 204"/>
              <a:gd name="T17" fmla="*/ 2147483646 h 240"/>
              <a:gd name="T18" fmla="*/ 2147483646 w 204"/>
              <a:gd name="T19" fmla="*/ 2147483646 h 240"/>
              <a:gd name="T20" fmla="*/ 2147483646 w 204"/>
              <a:gd name="T21" fmla="*/ 2147483646 h 240"/>
              <a:gd name="T22" fmla="*/ 2018196221 w 204"/>
              <a:gd name="T23" fmla="*/ 2147483646 h 240"/>
              <a:gd name="T24" fmla="*/ 2147483646 w 204"/>
              <a:gd name="T25" fmla="*/ 2147483646 h 240"/>
              <a:gd name="T26" fmla="*/ 2147483646 w 204"/>
              <a:gd name="T27" fmla="*/ 2147483646 h 240"/>
              <a:gd name="T28" fmla="*/ 2147483646 w 204"/>
              <a:gd name="T29" fmla="*/ 2147483646 h 240"/>
              <a:gd name="T30" fmla="*/ 2147483646 w 204"/>
              <a:gd name="T31" fmla="*/ 2147483646 h 240"/>
              <a:gd name="T32" fmla="*/ 2018196221 w 204"/>
              <a:gd name="T33" fmla="*/ 2147483646 h 240"/>
              <a:gd name="T34" fmla="*/ 2147483646 w 204"/>
              <a:gd name="T35" fmla="*/ 2147483646 h 240"/>
              <a:gd name="T36" fmla="*/ 2147483646 w 204"/>
              <a:gd name="T37" fmla="*/ 2147483646 h 240"/>
              <a:gd name="T38" fmla="*/ 2147483646 w 204"/>
              <a:gd name="T39" fmla="*/ 2147483646 h 240"/>
              <a:gd name="T40" fmla="*/ 2147483646 w 204"/>
              <a:gd name="T41" fmla="*/ 2147483646 h 240"/>
              <a:gd name="T42" fmla="*/ 2147483646 w 204"/>
              <a:gd name="T43" fmla="*/ 2147483646 h 240"/>
              <a:gd name="T44" fmla="*/ 2147483646 w 204"/>
              <a:gd name="T45" fmla="*/ 2147483646 h 240"/>
              <a:gd name="T46" fmla="*/ 2147483646 w 204"/>
              <a:gd name="T47" fmla="*/ 2147483646 h 240"/>
              <a:gd name="T48" fmla="*/ 2147483646 w 204"/>
              <a:gd name="T49" fmla="*/ 2147483646 h 240"/>
              <a:gd name="T50" fmla="*/ 2147483646 w 204"/>
              <a:gd name="T51" fmla="*/ 2147483646 h 240"/>
              <a:gd name="T52" fmla="*/ 2147483646 w 204"/>
              <a:gd name="T53" fmla="*/ 2147483646 h 240"/>
              <a:gd name="T54" fmla="*/ 2147483646 w 204"/>
              <a:gd name="T55" fmla="*/ 2147483646 h 240"/>
              <a:gd name="T56" fmla="*/ 2147483646 w 204"/>
              <a:gd name="T57" fmla="*/ 2147483646 h 240"/>
              <a:gd name="T58" fmla="*/ 2147483646 w 204"/>
              <a:gd name="T59" fmla="*/ 2147483646 h 240"/>
              <a:gd name="T60" fmla="*/ 2147483646 w 204"/>
              <a:gd name="T61" fmla="*/ 2147483646 h 240"/>
              <a:gd name="T62" fmla="*/ 2147483646 w 204"/>
              <a:gd name="T63" fmla="*/ 2147483646 h 240"/>
              <a:gd name="T64" fmla="*/ 2147483646 w 204"/>
              <a:gd name="T65" fmla="*/ 2147483646 h 240"/>
              <a:gd name="T66" fmla="*/ 2147483646 w 204"/>
              <a:gd name="T67" fmla="*/ 2147483646 h 240"/>
              <a:gd name="T68" fmla="*/ 2147483646 w 204"/>
              <a:gd name="T69" fmla="*/ 1230409496 h 2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04" h="240">
                <a:moveTo>
                  <a:pt x="194" y="27"/>
                </a:moveTo>
                <a:lnTo>
                  <a:pt x="194" y="27"/>
                </a:lnTo>
                <a:cubicBezTo>
                  <a:pt x="203" y="27"/>
                  <a:pt x="203" y="18"/>
                  <a:pt x="194" y="9"/>
                </a:cubicBezTo>
                <a:cubicBezTo>
                  <a:pt x="194" y="0"/>
                  <a:pt x="177" y="0"/>
                  <a:pt x="177" y="9"/>
                </a:cubicBezTo>
                <a:cubicBezTo>
                  <a:pt x="106" y="80"/>
                  <a:pt x="106" y="80"/>
                  <a:pt x="106" y="80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0"/>
                  <a:pt x="17" y="0"/>
                  <a:pt x="9" y="9"/>
                </a:cubicBezTo>
                <a:cubicBezTo>
                  <a:pt x="0" y="9"/>
                  <a:pt x="0" y="18"/>
                  <a:pt x="9" y="27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62" y="124"/>
                  <a:pt x="62" y="124"/>
                  <a:pt x="62" y="124"/>
                </a:cubicBezTo>
                <a:cubicBezTo>
                  <a:pt x="53" y="124"/>
                  <a:pt x="44" y="133"/>
                  <a:pt x="44" y="142"/>
                </a:cubicBezTo>
                <a:cubicBezTo>
                  <a:pt x="44" y="151"/>
                  <a:pt x="53" y="159"/>
                  <a:pt x="62" y="159"/>
                </a:cubicBezTo>
                <a:cubicBezTo>
                  <a:pt x="88" y="159"/>
                  <a:pt x="88" y="159"/>
                  <a:pt x="88" y="159"/>
                </a:cubicBezTo>
                <a:cubicBezTo>
                  <a:pt x="88" y="168"/>
                  <a:pt x="88" y="168"/>
                  <a:pt x="88" y="168"/>
                </a:cubicBezTo>
                <a:cubicBezTo>
                  <a:pt x="62" y="168"/>
                  <a:pt x="62" y="168"/>
                  <a:pt x="62" y="168"/>
                </a:cubicBezTo>
                <a:cubicBezTo>
                  <a:pt x="53" y="168"/>
                  <a:pt x="44" y="177"/>
                  <a:pt x="44" y="186"/>
                </a:cubicBezTo>
                <a:cubicBezTo>
                  <a:pt x="44" y="195"/>
                  <a:pt x="53" y="204"/>
                  <a:pt x="62" y="204"/>
                </a:cubicBezTo>
                <a:cubicBezTo>
                  <a:pt x="88" y="204"/>
                  <a:pt x="88" y="204"/>
                  <a:pt x="88" y="204"/>
                </a:cubicBezTo>
                <a:cubicBezTo>
                  <a:pt x="88" y="230"/>
                  <a:pt x="88" y="230"/>
                  <a:pt x="88" y="230"/>
                </a:cubicBezTo>
                <a:cubicBezTo>
                  <a:pt x="88" y="239"/>
                  <a:pt x="97" y="239"/>
                  <a:pt x="106" y="239"/>
                </a:cubicBezTo>
                <a:cubicBezTo>
                  <a:pt x="115" y="239"/>
                  <a:pt x="115" y="239"/>
                  <a:pt x="115" y="230"/>
                </a:cubicBezTo>
                <a:cubicBezTo>
                  <a:pt x="115" y="204"/>
                  <a:pt x="115" y="204"/>
                  <a:pt x="115" y="204"/>
                </a:cubicBezTo>
                <a:cubicBezTo>
                  <a:pt x="141" y="204"/>
                  <a:pt x="141" y="204"/>
                  <a:pt x="141" y="204"/>
                </a:cubicBezTo>
                <a:cubicBezTo>
                  <a:pt x="150" y="204"/>
                  <a:pt x="159" y="195"/>
                  <a:pt x="159" y="186"/>
                </a:cubicBezTo>
                <a:cubicBezTo>
                  <a:pt x="159" y="177"/>
                  <a:pt x="150" y="168"/>
                  <a:pt x="141" y="168"/>
                </a:cubicBezTo>
                <a:cubicBezTo>
                  <a:pt x="115" y="168"/>
                  <a:pt x="115" y="168"/>
                  <a:pt x="115" y="168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41" y="159"/>
                  <a:pt x="141" y="159"/>
                  <a:pt x="141" y="159"/>
                </a:cubicBezTo>
                <a:cubicBezTo>
                  <a:pt x="150" y="159"/>
                  <a:pt x="159" y="151"/>
                  <a:pt x="159" y="142"/>
                </a:cubicBezTo>
                <a:cubicBezTo>
                  <a:pt x="159" y="133"/>
                  <a:pt x="150" y="124"/>
                  <a:pt x="141" y="124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115" y="107"/>
                  <a:pt x="115" y="107"/>
                  <a:pt x="115" y="107"/>
                </a:cubicBezTo>
                <a:lnTo>
                  <a:pt x="194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80">
            <a:extLst>
              <a:ext uri="{FF2B5EF4-FFF2-40B4-BE49-F238E27FC236}">
                <a16:creationId xmlns:a16="http://schemas.microsoft.com/office/drawing/2014/main" id="{800C6E8B-D72F-034E-8AA2-8ABFA1310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937" y="3748310"/>
            <a:ext cx="469991" cy="825906"/>
          </a:xfrm>
          <a:custGeom>
            <a:avLst/>
            <a:gdLst>
              <a:gd name="T0" fmla="*/ 2147483646 w 452"/>
              <a:gd name="T1" fmla="*/ 2147483646 h 797"/>
              <a:gd name="T2" fmla="*/ 2147483646 w 452"/>
              <a:gd name="T3" fmla="*/ 2147483646 h 797"/>
              <a:gd name="T4" fmla="*/ 2147483646 w 452"/>
              <a:gd name="T5" fmla="*/ 2147483646 h 797"/>
              <a:gd name="T6" fmla="*/ 0 w 452"/>
              <a:gd name="T7" fmla="*/ 2147483646 h 797"/>
              <a:gd name="T8" fmla="*/ 0 w 452"/>
              <a:gd name="T9" fmla="*/ 2147483646 h 797"/>
              <a:gd name="T10" fmla="*/ 2147483646 w 452"/>
              <a:gd name="T11" fmla="*/ 0 h 797"/>
              <a:gd name="T12" fmla="*/ 2147483646 w 452"/>
              <a:gd name="T13" fmla="*/ 0 h 797"/>
              <a:gd name="T14" fmla="*/ 2147483646 w 452"/>
              <a:gd name="T15" fmla="*/ 2147483646 h 797"/>
              <a:gd name="T16" fmla="*/ 2147483646 w 452"/>
              <a:gd name="T17" fmla="*/ 2147483646 h 797"/>
              <a:gd name="T18" fmla="*/ 2147483646 w 452"/>
              <a:gd name="T19" fmla="*/ 2147483646 h 797"/>
              <a:gd name="T20" fmla="*/ 2147483646 w 452"/>
              <a:gd name="T21" fmla="*/ 2147483646 h 797"/>
              <a:gd name="T22" fmla="*/ 2147483646 w 452"/>
              <a:gd name="T23" fmla="*/ 2147483646 h 797"/>
              <a:gd name="T24" fmla="*/ 2147483646 w 452"/>
              <a:gd name="T25" fmla="*/ 1265204735 h 797"/>
              <a:gd name="T26" fmla="*/ 2147483646 w 452"/>
              <a:gd name="T27" fmla="*/ 1265204735 h 797"/>
              <a:gd name="T28" fmla="*/ 1656897849 w 452"/>
              <a:gd name="T29" fmla="*/ 2147483646 h 797"/>
              <a:gd name="T30" fmla="*/ 1656897849 w 452"/>
              <a:gd name="T31" fmla="*/ 2147483646 h 797"/>
              <a:gd name="T32" fmla="*/ 2147483646 w 452"/>
              <a:gd name="T33" fmla="*/ 2147483646 h 797"/>
              <a:gd name="T34" fmla="*/ 2147483646 w 452"/>
              <a:gd name="T35" fmla="*/ 2147483646 h 797"/>
              <a:gd name="T36" fmla="*/ 2147483646 w 452"/>
              <a:gd name="T37" fmla="*/ 2147483646 h 797"/>
              <a:gd name="T38" fmla="*/ 2147483646 w 452"/>
              <a:gd name="T39" fmla="*/ 2147483646 h 797"/>
              <a:gd name="T40" fmla="*/ 2147483646 w 452"/>
              <a:gd name="T41" fmla="*/ 2147483646 h 797"/>
              <a:gd name="T42" fmla="*/ 2147483646 w 452"/>
              <a:gd name="T43" fmla="*/ 2147483646 h 797"/>
              <a:gd name="T44" fmla="*/ 2147483646 w 452"/>
              <a:gd name="T45" fmla="*/ 2147483646 h 797"/>
              <a:gd name="T46" fmla="*/ 2147483646 w 452"/>
              <a:gd name="T47" fmla="*/ 2147483646 h 79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52" h="797">
                <a:moveTo>
                  <a:pt x="380" y="796"/>
                </a:moveTo>
                <a:lnTo>
                  <a:pt x="380" y="796"/>
                </a:lnTo>
                <a:cubicBezTo>
                  <a:pt x="71" y="796"/>
                  <a:pt x="71" y="796"/>
                  <a:pt x="71" y="796"/>
                </a:cubicBezTo>
                <a:cubicBezTo>
                  <a:pt x="35" y="796"/>
                  <a:pt x="0" y="760"/>
                  <a:pt x="0" y="725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27"/>
                  <a:pt x="35" y="0"/>
                  <a:pt x="71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415" y="0"/>
                  <a:pt x="451" y="27"/>
                  <a:pt x="451" y="71"/>
                </a:cubicBezTo>
                <a:cubicBezTo>
                  <a:pt x="451" y="256"/>
                  <a:pt x="451" y="256"/>
                  <a:pt x="451" y="256"/>
                </a:cubicBezTo>
                <a:cubicBezTo>
                  <a:pt x="451" y="256"/>
                  <a:pt x="442" y="265"/>
                  <a:pt x="433" y="265"/>
                </a:cubicBezTo>
                <a:cubicBezTo>
                  <a:pt x="424" y="265"/>
                  <a:pt x="415" y="256"/>
                  <a:pt x="415" y="256"/>
                </a:cubicBezTo>
                <a:cubicBezTo>
                  <a:pt x="415" y="71"/>
                  <a:pt x="415" y="71"/>
                  <a:pt x="415" y="71"/>
                </a:cubicBezTo>
                <a:cubicBezTo>
                  <a:pt x="415" y="44"/>
                  <a:pt x="398" y="27"/>
                  <a:pt x="380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53" y="27"/>
                  <a:pt x="35" y="44"/>
                  <a:pt x="35" y="71"/>
                </a:cubicBezTo>
                <a:cubicBezTo>
                  <a:pt x="35" y="725"/>
                  <a:pt x="35" y="725"/>
                  <a:pt x="35" y="725"/>
                </a:cubicBezTo>
                <a:cubicBezTo>
                  <a:pt x="35" y="743"/>
                  <a:pt x="53" y="760"/>
                  <a:pt x="71" y="760"/>
                </a:cubicBezTo>
                <a:cubicBezTo>
                  <a:pt x="380" y="760"/>
                  <a:pt x="380" y="760"/>
                  <a:pt x="380" y="760"/>
                </a:cubicBezTo>
                <a:cubicBezTo>
                  <a:pt x="398" y="760"/>
                  <a:pt x="415" y="743"/>
                  <a:pt x="415" y="725"/>
                </a:cubicBezTo>
                <a:cubicBezTo>
                  <a:pt x="415" y="539"/>
                  <a:pt x="415" y="539"/>
                  <a:pt x="415" y="539"/>
                </a:cubicBezTo>
                <a:cubicBezTo>
                  <a:pt x="415" y="531"/>
                  <a:pt x="424" y="522"/>
                  <a:pt x="433" y="522"/>
                </a:cubicBezTo>
                <a:cubicBezTo>
                  <a:pt x="442" y="522"/>
                  <a:pt x="451" y="531"/>
                  <a:pt x="451" y="539"/>
                </a:cubicBezTo>
                <a:cubicBezTo>
                  <a:pt x="451" y="725"/>
                  <a:pt x="451" y="725"/>
                  <a:pt x="451" y="725"/>
                </a:cubicBezTo>
                <a:cubicBezTo>
                  <a:pt x="451" y="760"/>
                  <a:pt x="415" y="796"/>
                  <a:pt x="380" y="7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81">
            <a:extLst>
              <a:ext uri="{FF2B5EF4-FFF2-40B4-BE49-F238E27FC236}">
                <a16:creationId xmlns:a16="http://schemas.microsoft.com/office/drawing/2014/main" id="{690265ED-C201-1346-911F-4F872A8F3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836" y="4414509"/>
            <a:ext cx="45630" cy="45630"/>
          </a:xfrm>
          <a:custGeom>
            <a:avLst/>
            <a:gdLst>
              <a:gd name="T0" fmla="*/ 790271258 w 45"/>
              <a:gd name="T1" fmla="*/ 1849623168 h 46"/>
              <a:gd name="T2" fmla="*/ 790271258 w 45"/>
              <a:gd name="T3" fmla="*/ 1849623168 h 46"/>
              <a:gd name="T4" fmla="*/ 0 w 45"/>
              <a:gd name="T5" fmla="*/ 739849198 h 46"/>
              <a:gd name="T6" fmla="*/ 790271258 w 45"/>
              <a:gd name="T7" fmla="*/ 0 h 46"/>
              <a:gd name="T8" fmla="*/ 1931746553 w 45"/>
              <a:gd name="T9" fmla="*/ 739849198 h 46"/>
              <a:gd name="T10" fmla="*/ 790271258 w 45"/>
              <a:gd name="T11" fmla="*/ 1849623168 h 46"/>
              <a:gd name="T12" fmla="*/ 790271258 w 45"/>
              <a:gd name="T13" fmla="*/ 369924772 h 46"/>
              <a:gd name="T14" fmla="*/ 790271258 w 45"/>
              <a:gd name="T15" fmla="*/ 369924772 h 46"/>
              <a:gd name="T16" fmla="*/ 395135453 w 45"/>
              <a:gd name="T17" fmla="*/ 739849198 h 46"/>
              <a:gd name="T18" fmla="*/ 790271258 w 45"/>
              <a:gd name="T19" fmla="*/ 1479698397 h 46"/>
              <a:gd name="T20" fmla="*/ 1536610747 w 45"/>
              <a:gd name="T21" fmla="*/ 739849198 h 46"/>
              <a:gd name="T22" fmla="*/ 790271258 w 45"/>
              <a:gd name="T23" fmla="*/ 369924772 h 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5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5" y="0"/>
                  <a:pt x="44" y="9"/>
                  <a:pt x="44" y="18"/>
                </a:cubicBezTo>
                <a:cubicBezTo>
                  <a:pt x="44" y="36"/>
                  <a:pt x="35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lnTo>
                  <a:pt x="9" y="18"/>
                </a:lnTo>
                <a:cubicBezTo>
                  <a:pt x="9" y="27"/>
                  <a:pt x="18" y="36"/>
                  <a:pt x="18" y="36"/>
                </a:cubicBezTo>
                <a:cubicBezTo>
                  <a:pt x="27" y="36"/>
                  <a:pt x="35" y="27"/>
                  <a:pt x="35" y="18"/>
                </a:cubicBezTo>
                <a:cubicBezTo>
                  <a:pt x="35" y="18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82">
            <a:extLst>
              <a:ext uri="{FF2B5EF4-FFF2-40B4-BE49-F238E27FC236}">
                <a16:creationId xmlns:a16="http://schemas.microsoft.com/office/drawing/2014/main" id="{1BB15E3B-22ED-A248-BDAE-2DE7BEC92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206" y="3839570"/>
            <a:ext cx="136890" cy="27378"/>
          </a:xfrm>
          <a:custGeom>
            <a:avLst/>
            <a:gdLst>
              <a:gd name="T0" fmla="*/ 2147483646 w 134"/>
              <a:gd name="T1" fmla="*/ 1062901554 h 28"/>
              <a:gd name="T2" fmla="*/ 2147483646 w 134"/>
              <a:gd name="T3" fmla="*/ 1062901554 h 28"/>
              <a:gd name="T4" fmla="*/ 808047333 w 134"/>
              <a:gd name="T5" fmla="*/ 1062901554 h 28"/>
              <a:gd name="T6" fmla="*/ 0 w 134"/>
              <a:gd name="T7" fmla="*/ 354339185 h 28"/>
              <a:gd name="T8" fmla="*/ 808047333 w 134"/>
              <a:gd name="T9" fmla="*/ 0 h 28"/>
              <a:gd name="T10" fmla="*/ 2147483646 w 134"/>
              <a:gd name="T11" fmla="*/ 0 h 28"/>
              <a:gd name="T12" fmla="*/ 2147483646 w 134"/>
              <a:gd name="T13" fmla="*/ 354339185 h 28"/>
              <a:gd name="T14" fmla="*/ 2147483646 w 134"/>
              <a:gd name="T15" fmla="*/ 1062901554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4" h="28">
                <a:moveTo>
                  <a:pt x="115" y="27"/>
                </a:moveTo>
                <a:lnTo>
                  <a:pt x="115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4" y="0"/>
                  <a:pt x="133" y="0"/>
                  <a:pt x="133" y="9"/>
                </a:cubicBezTo>
                <a:cubicBezTo>
                  <a:pt x="133" y="18"/>
                  <a:pt x="124" y="27"/>
                  <a:pt x="115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83">
            <a:extLst>
              <a:ext uri="{FF2B5EF4-FFF2-40B4-BE49-F238E27FC236}">
                <a16:creationId xmlns:a16="http://schemas.microsoft.com/office/drawing/2014/main" id="{3CCB3343-D261-AA40-BF2F-7479C59C3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206" y="3939956"/>
            <a:ext cx="91260" cy="438049"/>
          </a:xfrm>
          <a:custGeom>
            <a:avLst/>
            <a:gdLst>
              <a:gd name="T0" fmla="*/ 1997671472 w 89"/>
              <a:gd name="T1" fmla="*/ 2147483646 h 425"/>
              <a:gd name="T2" fmla="*/ 1997671472 w 89"/>
              <a:gd name="T3" fmla="*/ 2147483646 h 425"/>
              <a:gd name="T4" fmla="*/ 0 w 89"/>
              <a:gd name="T5" fmla="*/ 2147483646 h 425"/>
              <a:gd name="T6" fmla="*/ 0 w 89"/>
              <a:gd name="T7" fmla="*/ 1613876914 h 425"/>
              <a:gd name="T8" fmla="*/ 1997671472 w 89"/>
              <a:gd name="T9" fmla="*/ 0 h 425"/>
              <a:gd name="T10" fmla="*/ 2147483646 w 89"/>
              <a:gd name="T11" fmla="*/ 1613876914 h 425"/>
              <a:gd name="T12" fmla="*/ 2147483646 w 89"/>
              <a:gd name="T13" fmla="*/ 2147483646 h 425"/>
              <a:gd name="T14" fmla="*/ 2147483646 w 89"/>
              <a:gd name="T15" fmla="*/ 2147483646 h 425"/>
              <a:gd name="T16" fmla="*/ 2147483646 w 89"/>
              <a:gd name="T17" fmla="*/ 2147483646 h 425"/>
              <a:gd name="T18" fmla="*/ 2147483646 w 89"/>
              <a:gd name="T19" fmla="*/ 1613876914 h 425"/>
              <a:gd name="T20" fmla="*/ 1997671472 w 89"/>
              <a:gd name="T21" fmla="*/ 783857387 h 425"/>
              <a:gd name="T22" fmla="*/ 1180378669 w 89"/>
              <a:gd name="T23" fmla="*/ 1613876914 h 425"/>
              <a:gd name="T24" fmla="*/ 1180378669 w 89"/>
              <a:gd name="T25" fmla="*/ 2147483646 h 425"/>
              <a:gd name="T26" fmla="*/ 1997671472 w 89"/>
              <a:gd name="T27" fmla="*/ 2147483646 h 425"/>
              <a:gd name="T28" fmla="*/ 2147483646 w 89"/>
              <a:gd name="T29" fmla="*/ 2147483646 h 425"/>
              <a:gd name="T30" fmla="*/ 2147483646 w 89"/>
              <a:gd name="T31" fmla="*/ 2147483646 h 425"/>
              <a:gd name="T32" fmla="*/ 2147483646 w 89"/>
              <a:gd name="T33" fmla="*/ 2147483646 h 425"/>
              <a:gd name="T34" fmla="*/ 2147483646 w 89"/>
              <a:gd name="T35" fmla="*/ 2147483646 h 425"/>
              <a:gd name="T36" fmla="*/ 2147483646 w 89"/>
              <a:gd name="T37" fmla="*/ 2147483646 h 425"/>
              <a:gd name="T38" fmla="*/ 1997671472 w 89"/>
              <a:gd name="T39" fmla="*/ 2147483646 h 42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9" h="425">
                <a:moveTo>
                  <a:pt x="44" y="424"/>
                </a:moveTo>
                <a:lnTo>
                  <a:pt x="44" y="424"/>
                </a:lnTo>
                <a:cubicBezTo>
                  <a:pt x="26" y="424"/>
                  <a:pt x="0" y="407"/>
                  <a:pt x="0" y="380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26" y="0"/>
                  <a:pt x="44" y="0"/>
                </a:cubicBezTo>
                <a:cubicBezTo>
                  <a:pt x="62" y="0"/>
                  <a:pt x="88" y="17"/>
                  <a:pt x="88" y="35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97"/>
                  <a:pt x="79" y="106"/>
                  <a:pt x="71" y="106"/>
                </a:cubicBezTo>
                <a:cubicBezTo>
                  <a:pt x="71" y="106"/>
                  <a:pt x="62" y="97"/>
                  <a:pt x="62" y="88"/>
                </a:cubicBezTo>
                <a:cubicBezTo>
                  <a:pt x="62" y="35"/>
                  <a:pt x="62" y="35"/>
                  <a:pt x="62" y="35"/>
                </a:cubicBezTo>
                <a:cubicBezTo>
                  <a:pt x="62" y="26"/>
                  <a:pt x="53" y="17"/>
                  <a:pt x="44" y="17"/>
                </a:cubicBezTo>
                <a:cubicBezTo>
                  <a:pt x="35" y="17"/>
                  <a:pt x="26" y="26"/>
                  <a:pt x="26" y="35"/>
                </a:cubicBezTo>
                <a:cubicBezTo>
                  <a:pt x="26" y="380"/>
                  <a:pt x="26" y="380"/>
                  <a:pt x="26" y="380"/>
                </a:cubicBezTo>
                <a:cubicBezTo>
                  <a:pt x="26" y="389"/>
                  <a:pt x="35" y="397"/>
                  <a:pt x="44" y="397"/>
                </a:cubicBezTo>
                <a:cubicBezTo>
                  <a:pt x="53" y="397"/>
                  <a:pt x="62" y="389"/>
                  <a:pt x="62" y="380"/>
                </a:cubicBezTo>
                <a:cubicBezTo>
                  <a:pt x="62" y="327"/>
                  <a:pt x="62" y="327"/>
                  <a:pt x="62" y="327"/>
                </a:cubicBezTo>
                <a:cubicBezTo>
                  <a:pt x="62" y="318"/>
                  <a:pt x="71" y="318"/>
                  <a:pt x="71" y="318"/>
                </a:cubicBezTo>
                <a:cubicBezTo>
                  <a:pt x="79" y="318"/>
                  <a:pt x="88" y="318"/>
                  <a:pt x="88" y="327"/>
                </a:cubicBezTo>
                <a:cubicBezTo>
                  <a:pt x="88" y="380"/>
                  <a:pt x="88" y="380"/>
                  <a:pt x="88" y="380"/>
                </a:cubicBezTo>
                <a:cubicBezTo>
                  <a:pt x="88" y="407"/>
                  <a:pt x="62" y="424"/>
                  <a:pt x="44" y="4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84">
            <a:extLst>
              <a:ext uri="{FF2B5EF4-FFF2-40B4-BE49-F238E27FC236}">
                <a16:creationId xmlns:a16="http://schemas.microsoft.com/office/drawing/2014/main" id="{C5AD9CED-1B14-4441-829D-F736E2D8E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710" y="4022090"/>
            <a:ext cx="301159" cy="269219"/>
          </a:xfrm>
          <a:custGeom>
            <a:avLst/>
            <a:gdLst>
              <a:gd name="T0" fmla="*/ 2147483646 w 293"/>
              <a:gd name="T1" fmla="*/ 2147483646 h 258"/>
              <a:gd name="T2" fmla="*/ 2147483646 w 293"/>
              <a:gd name="T3" fmla="*/ 2147483646 h 258"/>
              <a:gd name="T4" fmla="*/ 411496482 w 293"/>
              <a:gd name="T5" fmla="*/ 2147483646 h 258"/>
              <a:gd name="T6" fmla="*/ 0 w 293"/>
              <a:gd name="T7" fmla="*/ 2147483646 h 258"/>
              <a:gd name="T8" fmla="*/ 411496482 w 293"/>
              <a:gd name="T9" fmla="*/ 2147483646 h 258"/>
              <a:gd name="T10" fmla="*/ 2147483646 w 293"/>
              <a:gd name="T11" fmla="*/ 2147483646 h 258"/>
              <a:gd name="T12" fmla="*/ 2147483646 w 293"/>
              <a:gd name="T13" fmla="*/ 1291848017 h 258"/>
              <a:gd name="T14" fmla="*/ 411496482 w 293"/>
              <a:gd name="T15" fmla="*/ 1291848017 h 258"/>
              <a:gd name="T16" fmla="*/ 0 w 293"/>
              <a:gd name="T17" fmla="*/ 861275938 h 258"/>
              <a:gd name="T18" fmla="*/ 411496482 w 293"/>
              <a:gd name="T19" fmla="*/ 0 h 258"/>
              <a:gd name="T20" fmla="*/ 2147483646 w 293"/>
              <a:gd name="T21" fmla="*/ 0 h 258"/>
              <a:gd name="T22" fmla="*/ 2147483646 w 293"/>
              <a:gd name="T23" fmla="*/ 861275938 h 258"/>
              <a:gd name="T24" fmla="*/ 2147483646 w 293"/>
              <a:gd name="T25" fmla="*/ 2147483646 h 258"/>
              <a:gd name="T26" fmla="*/ 2147483646 w 293"/>
              <a:gd name="T27" fmla="*/ 2147483646 h 258"/>
              <a:gd name="T28" fmla="*/ 2147483646 w 293"/>
              <a:gd name="T29" fmla="*/ 1291848017 h 258"/>
              <a:gd name="T30" fmla="*/ 2147483646 w 293"/>
              <a:gd name="T31" fmla="*/ 1291848017 h 25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3" h="258">
                <a:moveTo>
                  <a:pt x="274" y="257"/>
                </a:moveTo>
                <a:lnTo>
                  <a:pt x="274" y="257"/>
                </a:lnTo>
                <a:cubicBezTo>
                  <a:pt x="9" y="257"/>
                  <a:pt x="9" y="257"/>
                  <a:pt x="9" y="257"/>
                </a:cubicBezTo>
                <a:lnTo>
                  <a:pt x="0" y="248"/>
                </a:lnTo>
                <a:cubicBezTo>
                  <a:pt x="0" y="239"/>
                  <a:pt x="9" y="239"/>
                  <a:pt x="9" y="239"/>
                </a:cubicBezTo>
                <a:cubicBezTo>
                  <a:pt x="274" y="239"/>
                  <a:pt x="274" y="239"/>
                  <a:pt x="274" y="239"/>
                </a:cubicBezTo>
                <a:cubicBezTo>
                  <a:pt x="274" y="27"/>
                  <a:pt x="274" y="27"/>
                  <a:pt x="274" y="27"/>
                </a:cubicBezTo>
                <a:cubicBezTo>
                  <a:pt x="9" y="27"/>
                  <a:pt x="9" y="27"/>
                  <a:pt x="9" y="27"/>
                </a:cubicBezTo>
                <a:lnTo>
                  <a:pt x="0" y="18"/>
                </a:lnTo>
                <a:cubicBezTo>
                  <a:pt x="0" y="9"/>
                  <a:pt x="9" y="0"/>
                  <a:pt x="9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92" y="0"/>
                  <a:pt x="292" y="9"/>
                  <a:pt x="292" y="18"/>
                </a:cubicBezTo>
                <a:cubicBezTo>
                  <a:pt x="292" y="239"/>
                  <a:pt x="292" y="239"/>
                  <a:pt x="292" y="239"/>
                </a:cubicBezTo>
                <a:cubicBezTo>
                  <a:pt x="292" y="248"/>
                  <a:pt x="292" y="257"/>
                  <a:pt x="274" y="257"/>
                </a:cubicBezTo>
                <a:close/>
                <a:moveTo>
                  <a:pt x="274" y="27"/>
                </a:moveTo>
                <a:lnTo>
                  <a:pt x="27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85">
            <a:extLst>
              <a:ext uri="{FF2B5EF4-FFF2-40B4-BE49-F238E27FC236}">
                <a16:creationId xmlns:a16="http://schemas.microsoft.com/office/drawing/2014/main" id="{B5F81674-7B7D-2248-AC6B-AA9C1619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710" y="4104224"/>
            <a:ext cx="109512" cy="100386"/>
          </a:xfrm>
          <a:custGeom>
            <a:avLst/>
            <a:gdLst>
              <a:gd name="T0" fmla="*/ 2147483646 w 107"/>
              <a:gd name="T1" fmla="*/ 769395968 h 98"/>
              <a:gd name="T2" fmla="*/ 2147483646 w 107"/>
              <a:gd name="T3" fmla="*/ 769395968 h 98"/>
              <a:gd name="T4" fmla="*/ 2147483646 w 107"/>
              <a:gd name="T5" fmla="*/ 2147483646 h 98"/>
              <a:gd name="T6" fmla="*/ 2147483646 w 107"/>
              <a:gd name="T7" fmla="*/ 2147483646 h 98"/>
              <a:gd name="T8" fmla="*/ 1218951816 w 107"/>
              <a:gd name="T9" fmla="*/ 2147483646 h 98"/>
              <a:gd name="T10" fmla="*/ 2147483646 w 107"/>
              <a:gd name="T11" fmla="*/ 769395968 h 98"/>
              <a:gd name="T12" fmla="*/ 2147483646 w 107"/>
              <a:gd name="T13" fmla="*/ 0 h 98"/>
              <a:gd name="T14" fmla="*/ 2147483646 w 107"/>
              <a:gd name="T15" fmla="*/ 0 h 98"/>
              <a:gd name="T16" fmla="*/ 0 w 107"/>
              <a:gd name="T17" fmla="*/ 2147483646 h 98"/>
              <a:gd name="T18" fmla="*/ 2147483646 w 107"/>
              <a:gd name="T19" fmla="*/ 2147483646 h 98"/>
              <a:gd name="T20" fmla="*/ 2147483646 w 107"/>
              <a:gd name="T21" fmla="*/ 2147483646 h 98"/>
              <a:gd name="T22" fmla="*/ 2147483646 w 107"/>
              <a:gd name="T23" fmla="*/ 0 h 98"/>
              <a:gd name="T24" fmla="*/ 2147483646 w 107"/>
              <a:gd name="T25" fmla="*/ 769395968 h 9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7" h="98">
                <a:moveTo>
                  <a:pt x="53" y="17"/>
                </a:moveTo>
                <a:lnTo>
                  <a:pt x="53" y="17"/>
                </a:lnTo>
                <a:cubicBezTo>
                  <a:pt x="71" y="17"/>
                  <a:pt x="80" y="35"/>
                  <a:pt x="80" y="53"/>
                </a:cubicBezTo>
                <a:cubicBezTo>
                  <a:pt x="80" y="62"/>
                  <a:pt x="71" y="79"/>
                  <a:pt x="53" y="79"/>
                </a:cubicBezTo>
                <a:cubicBezTo>
                  <a:pt x="36" y="79"/>
                  <a:pt x="27" y="62"/>
                  <a:pt x="27" y="53"/>
                </a:cubicBezTo>
                <a:cubicBezTo>
                  <a:pt x="27" y="35"/>
                  <a:pt x="36" y="17"/>
                  <a:pt x="53" y="17"/>
                </a:cubicBezTo>
                <a:lnTo>
                  <a:pt x="53" y="0"/>
                </a:lnTo>
                <a:cubicBezTo>
                  <a:pt x="27" y="0"/>
                  <a:pt x="0" y="26"/>
                  <a:pt x="0" y="53"/>
                </a:cubicBezTo>
                <a:cubicBezTo>
                  <a:pt x="0" y="79"/>
                  <a:pt x="27" y="97"/>
                  <a:pt x="53" y="97"/>
                </a:cubicBezTo>
                <a:cubicBezTo>
                  <a:pt x="80" y="97"/>
                  <a:pt x="106" y="79"/>
                  <a:pt x="106" y="53"/>
                </a:cubicBezTo>
                <a:cubicBezTo>
                  <a:pt x="106" y="26"/>
                  <a:pt x="80" y="0"/>
                  <a:pt x="53" y="0"/>
                </a:cubicBezTo>
                <a:lnTo>
                  <a:pt x="53" y="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86">
            <a:extLst>
              <a:ext uri="{FF2B5EF4-FFF2-40B4-BE49-F238E27FC236}">
                <a16:creationId xmlns:a16="http://schemas.microsoft.com/office/drawing/2014/main" id="{AE6C80E2-4C81-4C4B-B7AC-D602D6293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710" y="4067720"/>
            <a:ext cx="255528" cy="173394"/>
          </a:xfrm>
          <a:custGeom>
            <a:avLst/>
            <a:gdLst>
              <a:gd name="T0" fmla="*/ 2147483646 w 249"/>
              <a:gd name="T1" fmla="*/ 2147483646 h 169"/>
              <a:gd name="T2" fmla="*/ 2147483646 w 249"/>
              <a:gd name="T3" fmla="*/ 2147483646 h 169"/>
              <a:gd name="T4" fmla="*/ 409558016 w 249"/>
              <a:gd name="T5" fmla="*/ 2147483646 h 169"/>
              <a:gd name="T6" fmla="*/ 0 w 249"/>
              <a:gd name="T7" fmla="*/ 2147483646 h 169"/>
              <a:gd name="T8" fmla="*/ 409558016 w 249"/>
              <a:gd name="T9" fmla="*/ 2147483646 h 169"/>
              <a:gd name="T10" fmla="*/ 2147483646 w 249"/>
              <a:gd name="T11" fmla="*/ 2147483646 h 169"/>
              <a:gd name="T12" fmla="*/ 2147483646 w 249"/>
              <a:gd name="T13" fmla="*/ 2147483646 h 169"/>
              <a:gd name="T14" fmla="*/ 2147483646 w 249"/>
              <a:gd name="T15" fmla="*/ 2046670548 h 169"/>
              <a:gd name="T16" fmla="*/ 2147483646 w 249"/>
              <a:gd name="T17" fmla="*/ 1228027815 h 169"/>
              <a:gd name="T18" fmla="*/ 409558016 w 249"/>
              <a:gd name="T19" fmla="*/ 1228027815 h 169"/>
              <a:gd name="T20" fmla="*/ 0 w 249"/>
              <a:gd name="T21" fmla="*/ 409385082 h 169"/>
              <a:gd name="T22" fmla="*/ 409558016 w 249"/>
              <a:gd name="T23" fmla="*/ 0 h 169"/>
              <a:gd name="T24" fmla="*/ 2147483646 w 249"/>
              <a:gd name="T25" fmla="*/ 0 h 169"/>
              <a:gd name="T26" fmla="*/ 2147483646 w 249"/>
              <a:gd name="T27" fmla="*/ 409385082 h 169"/>
              <a:gd name="T28" fmla="*/ 2147483646 w 249"/>
              <a:gd name="T29" fmla="*/ 1228027815 h 169"/>
              <a:gd name="T30" fmla="*/ 2147483646 w 249"/>
              <a:gd name="T31" fmla="*/ 1637285465 h 169"/>
              <a:gd name="T32" fmla="*/ 2147483646 w 249"/>
              <a:gd name="T33" fmla="*/ 2147483646 h 169"/>
              <a:gd name="T34" fmla="*/ 2147483646 w 249"/>
              <a:gd name="T35" fmla="*/ 2147483646 h 169"/>
              <a:gd name="T36" fmla="*/ 2147483646 w 249"/>
              <a:gd name="T37" fmla="*/ 2147483646 h 169"/>
              <a:gd name="T38" fmla="*/ 2147483646 w 249"/>
              <a:gd name="T39" fmla="*/ 2147483646 h 16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49" h="169">
                <a:moveTo>
                  <a:pt x="212" y="168"/>
                </a:moveTo>
                <a:lnTo>
                  <a:pt x="212" y="168"/>
                </a:lnTo>
                <a:cubicBezTo>
                  <a:pt x="9" y="168"/>
                  <a:pt x="9" y="168"/>
                  <a:pt x="9" y="168"/>
                </a:cubicBezTo>
                <a:cubicBezTo>
                  <a:pt x="9" y="168"/>
                  <a:pt x="0" y="168"/>
                  <a:pt x="0" y="160"/>
                </a:cubicBezTo>
                <a:cubicBezTo>
                  <a:pt x="0" y="151"/>
                  <a:pt x="9" y="151"/>
                  <a:pt x="9" y="151"/>
                </a:cubicBezTo>
                <a:cubicBezTo>
                  <a:pt x="204" y="151"/>
                  <a:pt x="204" y="151"/>
                  <a:pt x="204" y="151"/>
                </a:cubicBezTo>
                <a:cubicBezTo>
                  <a:pt x="212" y="142"/>
                  <a:pt x="221" y="133"/>
                  <a:pt x="230" y="124"/>
                </a:cubicBezTo>
                <a:cubicBezTo>
                  <a:pt x="230" y="45"/>
                  <a:pt x="230" y="45"/>
                  <a:pt x="230" y="45"/>
                </a:cubicBezTo>
                <a:cubicBezTo>
                  <a:pt x="221" y="45"/>
                  <a:pt x="212" y="36"/>
                  <a:pt x="204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18"/>
                  <a:pt x="0" y="9"/>
                </a:cubicBezTo>
                <a:lnTo>
                  <a:pt x="9" y="0"/>
                </a:lnTo>
                <a:cubicBezTo>
                  <a:pt x="212" y="0"/>
                  <a:pt x="212" y="0"/>
                  <a:pt x="212" y="0"/>
                </a:cubicBezTo>
                <a:cubicBezTo>
                  <a:pt x="221" y="0"/>
                  <a:pt x="230" y="9"/>
                  <a:pt x="230" y="9"/>
                </a:cubicBezTo>
                <a:cubicBezTo>
                  <a:pt x="230" y="18"/>
                  <a:pt x="230" y="27"/>
                  <a:pt x="239" y="27"/>
                </a:cubicBezTo>
                <a:cubicBezTo>
                  <a:pt x="248" y="27"/>
                  <a:pt x="248" y="27"/>
                  <a:pt x="248" y="36"/>
                </a:cubicBezTo>
                <a:cubicBezTo>
                  <a:pt x="248" y="133"/>
                  <a:pt x="248" y="133"/>
                  <a:pt x="248" y="133"/>
                </a:cubicBezTo>
                <a:cubicBezTo>
                  <a:pt x="248" y="142"/>
                  <a:pt x="248" y="151"/>
                  <a:pt x="239" y="151"/>
                </a:cubicBezTo>
                <a:cubicBezTo>
                  <a:pt x="230" y="151"/>
                  <a:pt x="230" y="151"/>
                  <a:pt x="230" y="160"/>
                </a:cubicBezTo>
                <a:cubicBezTo>
                  <a:pt x="230" y="168"/>
                  <a:pt x="221" y="168"/>
                  <a:pt x="212" y="1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87">
            <a:extLst>
              <a:ext uri="{FF2B5EF4-FFF2-40B4-BE49-F238E27FC236}">
                <a16:creationId xmlns:a16="http://schemas.microsoft.com/office/drawing/2014/main" id="{9CE8D52B-E4B7-5D4E-9EFA-5D2194C5C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966" y="2101065"/>
            <a:ext cx="456301" cy="825903"/>
          </a:xfrm>
          <a:custGeom>
            <a:avLst/>
            <a:gdLst>
              <a:gd name="T0" fmla="*/ 2147483646 w 443"/>
              <a:gd name="T1" fmla="*/ 2147483646 h 797"/>
              <a:gd name="T2" fmla="*/ 2147483646 w 443"/>
              <a:gd name="T3" fmla="*/ 2147483646 h 797"/>
              <a:gd name="T4" fmla="*/ 2147483646 w 443"/>
              <a:gd name="T5" fmla="*/ 2147483646 h 797"/>
              <a:gd name="T6" fmla="*/ 0 w 443"/>
              <a:gd name="T7" fmla="*/ 2147483646 h 797"/>
              <a:gd name="T8" fmla="*/ 0 w 443"/>
              <a:gd name="T9" fmla="*/ 2147483646 h 797"/>
              <a:gd name="T10" fmla="*/ 2147483646 w 443"/>
              <a:gd name="T11" fmla="*/ 0 h 797"/>
              <a:gd name="T12" fmla="*/ 2147483646 w 443"/>
              <a:gd name="T13" fmla="*/ 0 h 797"/>
              <a:gd name="T14" fmla="*/ 2147483646 w 443"/>
              <a:gd name="T15" fmla="*/ 2147483646 h 797"/>
              <a:gd name="T16" fmla="*/ 2147483646 w 443"/>
              <a:gd name="T17" fmla="*/ 2147483646 h 797"/>
              <a:gd name="T18" fmla="*/ 2147483646 w 443"/>
              <a:gd name="T19" fmla="*/ 2147483646 h 797"/>
              <a:gd name="T20" fmla="*/ 2147483646 w 443"/>
              <a:gd name="T21" fmla="*/ 1640049654 h 797"/>
              <a:gd name="T22" fmla="*/ 2147483646 w 443"/>
              <a:gd name="T23" fmla="*/ 1640049654 h 797"/>
              <a:gd name="T24" fmla="*/ 1196454314 w 443"/>
              <a:gd name="T25" fmla="*/ 2147483646 h 797"/>
              <a:gd name="T26" fmla="*/ 1196454314 w 443"/>
              <a:gd name="T27" fmla="*/ 2147483646 h 797"/>
              <a:gd name="T28" fmla="*/ 2147483646 w 443"/>
              <a:gd name="T29" fmla="*/ 2147483646 h 797"/>
              <a:gd name="T30" fmla="*/ 2147483646 w 443"/>
              <a:gd name="T31" fmla="*/ 2147483646 h 797"/>
              <a:gd name="T32" fmla="*/ 2147483646 w 443"/>
              <a:gd name="T33" fmla="*/ 2147483646 h 797"/>
              <a:gd name="T34" fmla="*/ 2147483646 w 443"/>
              <a:gd name="T35" fmla="*/ 2147483646 h 797"/>
              <a:gd name="T36" fmla="*/ 2147483646 w 443"/>
              <a:gd name="T37" fmla="*/ 1640049654 h 797"/>
              <a:gd name="T38" fmla="*/ 2147483646 w 443"/>
              <a:gd name="T39" fmla="*/ 1640049654 h 79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43" h="797">
                <a:moveTo>
                  <a:pt x="371" y="796"/>
                </a:moveTo>
                <a:lnTo>
                  <a:pt x="371" y="796"/>
                </a:lnTo>
                <a:cubicBezTo>
                  <a:pt x="71" y="796"/>
                  <a:pt x="71" y="796"/>
                  <a:pt x="71" y="796"/>
                </a:cubicBezTo>
                <a:cubicBezTo>
                  <a:pt x="35" y="796"/>
                  <a:pt x="0" y="770"/>
                  <a:pt x="0" y="725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5"/>
                  <a:pt x="35" y="0"/>
                  <a:pt x="71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416" y="0"/>
                  <a:pt x="442" y="35"/>
                  <a:pt x="442" y="71"/>
                </a:cubicBezTo>
                <a:cubicBezTo>
                  <a:pt x="442" y="725"/>
                  <a:pt x="442" y="725"/>
                  <a:pt x="442" y="725"/>
                </a:cubicBezTo>
                <a:cubicBezTo>
                  <a:pt x="442" y="770"/>
                  <a:pt x="416" y="796"/>
                  <a:pt x="371" y="796"/>
                </a:cubicBezTo>
                <a:close/>
                <a:moveTo>
                  <a:pt x="71" y="35"/>
                </a:moveTo>
                <a:lnTo>
                  <a:pt x="71" y="35"/>
                </a:lnTo>
                <a:cubicBezTo>
                  <a:pt x="44" y="35"/>
                  <a:pt x="26" y="53"/>
                  <a:pt x="26" y="71"/>
                </a:cubicBezTo>
                <a:cubicBezTo>
                  <a:pt x="26" y="725"/>
                  <a:pt x="26" y="725"/>
                  <a:pt x="26" y="725"/>
                </a:cubicBezTo>
                <a:cubicBezTo>
                  <a:pt x="26" y="752"/>
                  <a:pt x="44" y="770"/>
                  <a:pt x="71" y="770"/>
                </a:cubicBezTo>
                <a:cubicBezTo>
                  <a:pt x="371" y="770"/>
                  <a:pt x="371" y="770"/>
                  <a:pt x="371" y="770"/>
                </a:cubicBezTo>
                <a:cubicBezTo>
                  <a:pt x="398" y="770"/>
                  <a:pt x="416" y="752"/>
                  <a:pt x="416" y="725"/>
                </a:cubicBezTo>
                <a:cubicBezTo>
                  <a:pt x="416" y="71"/>
                  <a:pt x="416" y="71"/>
                  <a:pt x="416" y="71"/>
                </a:cubicBezTo>
                <a:cubicBezTo>
                  <a:pt x="416" y="53"/>
                  <a:pt x="398" y="35"/>
                  <a:pt x="371" y="35"/>
                </a:cubicBezTo>
                <a:lnTo>
                  <a:pt x="71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88">
            <a:extLst>
              <a:ext uri="{FF2B5EF4-FFF2-40B4-BE49-F238E27FC236}">
                <a16:creationId xmlns:a16="http://schemas.microsoft.com/office/drawing/2014/main" id="{6492FA52-17F5-2344-96C6-29640613E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864" y="2776390"/>
            <a:ext cx="36504" cy="36504"/>
          </a:xfrm>
          <a:custGeom>
            <a:avLst/>
            <a:gdLst>
              <a:gd name="T0" fmla="*/ 727866862 w 37"/>
              <a:gd name="T1" fmla="*/ 1455851457 h 37"/>
              <a:gd name="T2" fmla="*/ 727866862 w 37"/>
              <a:gd name="T3" fmla="*/ 1455851457 h 37"/>
              <a:gd name="T4" fmla="*/ 0 w 37"/>
              <a:gd name="T5" fmla="*/ 727866862 h 37"/>
              <a:gd name="T6" fmla="*/ 727866862 w 37"/>
              <a:gd name="T7" fmla="*/ 0 h 37"/>
              <a:gd name="T8" fmla="*/ 1455851457 w 37"/>
              <a:gd name="T9" fmla="*/ 727866862 h 37"/>
              <a:gd name="T10" fmla="*/ 727866862 w 37"/>
              <a:gd name="T11" fmla="*/ 1455851457 h 37"/>
              <a:gd name="T12" fmla="*/ 727866862 w 37"/>
              <a:gd name="T13" fmla="*/ 363933259 h 37"/>
              <a:gd name="T14" fmla="*/ 727866862 w 37"/>
              <a:gd name="T15" fmla="*/ 363933259 h 37"/>
              <a:gd name="T16" fmla="*/ 363933259 w 37"/>
              <a:gd name="T17" fmla="*/ 727866862 h 37"/>
              <a:gd name="T18" fmla="*/ 727866862 w 37"/>
              <a:gd name="T19" fmla="*/ 1091917854 h 37"/>
              <a:gd name="T20" fmla="*/ 1091917854 w 37"/>
              <a:gd name="T21" fmla="*/ 727866862 h 37"/>
              <a:gd name="T22" fmla="*/ 727866862 w 37"/>
              <a:gd name="T23" fmla="*/ 363933259 h 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18" y="9"/>
                  <a:pt x="9" y="9"/>
                  <a:pt x="9" y="18"/>
                </a:cubicBezTo>
                <a:cubicBezTo>
                  <a:pt x="9" y="27"/>
                  <a:pt x="18" y="27"/>
                  <a:pt x="18" y="27"/>
                </a:cubicBezTo>
                <a:cubicBezTo>
                  <a:pt x="27" y="27"/>
                  <a:pt x="27" y="27"/>
                  <a:pt x="27" y="18"/>
                </a:cubicBezTo>
                <a:cubicBezTo>
                  <a:pt x="27" y="9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89">
            <a:extLst>
              <a:ext uri="{FF2B5EF4-FFF2-40B4-BE49-F238E27FC236}">
                <a16:creationId xmlns:a16="http://schemas.microsoft.com/office/drawing/2014/main" id="{456C2DDA-5C42-1A41-ABFA-2D8C5741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234" y="2192325"/>
            <a:ext cx="127764" cy="36504"/>
          </a:xfrm>
          <a:custGeom>
            <a:avLst/>
            <a:gdLst>
              <a:gd name="T0" fmla="*/ 2147483646 w 125"/>
              <a:gd name="T1" fmla="*/ 1455851457 h 37"/>
              <a:gd name="T2" fmla="*/ 2147483646 w 125"/>
              <a:gd name="T3" fmla="*/ 1455851457 h 37"/>
              <a:gd name="T4" fmla="*/ 809415298 w 125"/>
              <a:gd name="T5" fmla="*/ 1455851457 h 37"/>
              <a:gd name="T6" fmla="*/ 0 w 125"/>
              <a:gd name="T7" fmla="*/ 727866862 h 37"/>
              <a:gd name="T8" fmla="*/ 809415298 w 125"/>
              <a:gd name="T9" fmla="*/ 0 h 37"/>
              <a:gd name="T10" fmla="*/ 2147483646 w 125"/>
              <a:gd name="T11" fmla="*/ 0 h 37"/>
              <a:gd name="T12" fmla="*/ 2147483646 w 125"/>
              <a:gd name="T13" fmla="*/ 727866862 h 37"/>
              <a:gd name="T14" fmla="*/ 2147483646 w 125"/>
              <a:gd name="T15" fmla="*/ 145585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5" h="37">
                <a:moveTo>
                  <a:pt x="115" y="36"/>
                </a:moveTo>
                <a:lnTo>
                  <a:pt x="11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4" y="0"/>
                  <a:pt x="124" y="9"/>
                  <a:pt x="124" y="18"/>
                </a:cubicBezTo>
                <a:cubicBezTo>
                  <a:pt x="124" y="27"/>
                  <a:pt x="124" y="36"/>
                  <a:pt x="11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90">
            <a:extLst>
              <a:ext uri="{FF2B5EF4-FFF2-40B4-BE49-F238E27FC236}">
                <a16:creationId xmlns:a16="http://schemas.microsoft.com/office/drawing/2014/main" id="{D2042F29-E6DF-CE40-AD3A-2C79B259F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664" y="2356594"/>
            <a:ext cx="278342" cy="310285"/>
          </a:xfrm>
          <a:custGeom>
            <a:avLst/>
            <a:gdLst>
              <a:gd name="T0" fmla="*/ 2147483646 w 267"/>
              <a:gd name="T1" fmla="*/ 2147483646 h 301"/>
              <a:gd name="T2" fmla="*/ 2147483646 w 267"/>
              <a:gd name="T3" fmla="*/ 2147483646 h 301"/>
              <a:gd name="T4" fmla="*/ 2147483646 w 267"/>
              <a:gd name="T5" fmla="*/ 2147483646 h 301"/>
              <a:gd name="T6" fmla="*/ 2147483646 w 267"/>
              <a:gd name="T7" fmla="*/ 2147483646 h 301"/>
              <a:gd name="T8" fmla="*/ 0 w 267"/>
              <a:gd name="T9" fmla="*/ 2147483646 h 301"/>
              <a:gd name="T10" fmla="*/ 429348782 w 267"/>
              <a:gd name="T11" fmla="*/ 2029641471 h 301"/>
              <a:gd name="T12" fmla="*/ 1288178001 w 267"/>
              <a:gd name="T13" fmla="*/ 1614452501 h 301"/>
              <a:gd name="T14" fmla="*/ 2147483646 w 267"/>
              <a:gd name="T15" fmla="*/ 369013985 h 301"/>
              <a:gd name="T16" fmla="*/ 2147483646 w 267"/>
              <a:gd name="T17" fmla="*/ 369013985 h 301"/>
              <a:gd name="T18" fmla="*/ 2147483646 w 267"/>
              <a:gd name="T19" fmla="*/ 1614452501 h 301"/>
              <a:gd name="T20" fmla="*/ 2147483646 w 267"/>
              <a:gd name="T21" fmla="*/ 2029641471 h 301"/>
              <a:gd name="T22" fmla="*/ 2147483646 w 267"/>
              <a:gd name="T23" fmla="*/ 2147483646 h 301"/>
              <a:gd name="T24" fmla="*/ 2147483646 w 267"/>
              <a:gd name="T25" fmla="*/ 2147483646 h 301"/>
              <a:gd name="T26" fmla="*/ 2147483646 w 267"/>
              <a:gd name="T27" fmla="*/ 2147483646 h 301"/>
              <a:gd name="T28" fmla="*/ 2147483646 w 267"/>
              <a:gd name="T29" fmla="*/ 2147483646 h 301"/>
              <a:gd name="T30" fmla="*/ 2147483646 w 267"/>
              <a:gd name="T31" fmla="*/ 2147483646 h 301"/>
              <a:gd name="T32" fmla="*/ 2147483646 w 267"/>
              <a:gd name="T33" fmla="*/ 2147483646 h 301"/>
              <a:gd name="T34" fmla="*/ 2147483646 w 267"/>
              <a:gd name="T35" fmla="*/ 1199391924 h 301"/>
              <a:gd name="T36" fmla="*/ 2147483646 w 267"/>
              <a:gd name="T37" fmla="*/ 1199391924 h 301"/>
              <a:gd name="T38" fmla="*/ 2147483646 w 267"/>
              <a:gd name="T39" fmla="*/ 1199391924 h 301"/>
              <a:gd name="T40" fmla="*/ 1288178001 w 267"/>
              <a:gd name="T41" fmla="*/ 2147483646 h 301"/>
              <a:gd name="T42" fmla="*/ 1288178001 w 267"/>
              <a:gd name="T43" fmla="*/ 2147483646 h 301"/>
              <a:gd name="T44" fmla="*/ 1288178001 w 267"/>
              <a:gd name="T45" fmla="*/ 2147483646 h 301"/>
              <a:gd name="T46" fmla="*/ 2147483646 w 267"/>
              <a:gd name="T47" fmla="*/ 2147483646 h 301"/>
              <a:gd name="T48" fmla="*/ 2147483646 w 267"/>
              <a:gd name="T49" fmla="*/ 2147483646 h 301"/>
              <a:gd name="T50" fmla="*/ 2147483646 w 267"/>
              <a:gd name="T51" fmla="*/ 2147483646 h 301"/>
              <a:gd name="T52" fmla="*/ 2147483646 w 267"/>
              <a:gd name="T53" fmla="*/ 2147483646 h 301"/>
              <a:gd name="T54" fmla="*/ 2147483646 w 267"/>
              <a:gd name="T55" fmla="*/ 2147483646 h 301"/>
              <a:gd name="T56" fmla="*/ 2147483646 w 267"/>
              <a:gd name="T57" fmla="*/ 2147483646 h 301"/>
              <a:gd name="T58" fmla="*/ 2147483646 w 267"/>
              <a:gd name="T59" fmla="*/ 1199391924 h 30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67" h="301">
                <a:moveTo>
                  <a:pt x="133" y="300"/>
                </a:moveTo>
                <a:lnTo>
                  <a:pt x="133" y="300"/>
                </a:lnTo>
                <a:cubicBezTo>
                  <a:pt x="133" y="300"/>
                  <a:pt x="133" y="300"/>
                  <a:pt x="124" y="300"/>
                </a:cubicBezTo>
                <a:cubicBezTo>
                  <a:pt x="124" y="300"/>
                  <a:pt x="80" y="283"/>
                  <a:pt x="53" y="247"/>
                </a:cubicBezTo>
                <a:cubicBezTo>
                  <a:pt x="18" y="194"/>
                  <a:pt x="0" y="106"/>
                  <a:pt x="0" y="70"/>
                </a:cubicBezTo>
                <a:cubicBezTo>
                  <a:pt x="0" y="62"/>
                  <a:pt x="0" y="53"/>
                  <a:pt x="9" y="44"/>
                </a:cubicBezTo>
                <a:cubicBezTo>
                  <a:pt x="9" y="44"/>
                  <a:pt x="18" y="35"/>
                  <a:pt x="27" y="35"/>
                </a:cubicBezTo>
                <a:cubicBezTo>
                  <a:pt x="71" y="35"/>
                  <a:pt x="106" y="17"/>
                  <a:pt x="115" y="8"/>
                </a:cubicBezTo>
                <a:cubicBezTo>
                  <a:pt x="124" y="0"/>
                  <a:pt x="142" y="0"/>
                  <a:pt x="151" y="8"/>
                </a:cubicBezTo>
                <a:cubicBezTo>
                  <a:pt x="159" y="17"/>
                  <a:pt x="195" y="35"/>
                  <a:pt x="239" y="35"/>
                </a:cubicBezTo>
                <a:cubicBezTo>
                  <a:pt x="248" y="35"/>
                  <a:pt x="257" y="44"/>
                  <a:pt x="257" y="44"/>
                </a:cubicBezTo>
                <a:cubicBezTo>
                  <a:pt x="266" y="53"/>
                  <a:pt x="266" y="62"/>
                  <a:pt x="266" y="70"/>
                </a:cubicBezTo>
                <a:cubicBezTo>
                  <a:pt x="257" y="106"/>
                  <a:pt x="248" y="194"/>
                  <a:pt x="212" y="247"/>
                </a:cubicBezTo>
                <a:cubicBezTo>
                  <a:pt x="186" y="283"/>
                  <a:pt x="142" y="300"/>
                  <a:pt x="142" y="300"/>
                </a:cubicBezTo>
                <a:cubicBezTo>
                  <a:pt x="133" y="300"/>
                  <a:pt x="133" y="300"/>
                  <a:pt x="133" y="300"/>
                </a:cubicBezTo>
                <a:close/>
                <a:moveTo>
                  <a:pt x="124" y="283"/>
                </a:moveTo>
                <a:lnTo>
                  <a:pt x="124" y="283"/>
                </a:lnTo>
                <a:close/>
                <a:moveTo>
                  <a:pt x="133" y="26"/>
                </a:moveTo>
                <a:lnTo>
                  <a:pt x="133" y="26"/>
                </a:lnTo>
                <a:cubicBezTo>
                  <a:pt x="115" y="35"/>
                  <a:pt x="80" y="62"/>
                  <a:pt x="27" y="62"/>
                </a:cubicBezTo>
                <a:cubicBezTo>
                  <a:pt x="27" y="62"/>
                  <a:pt x="27" y="62"/>
                  <a:pt x="27" y="70"/>
                </a:cubicBezTo>
                <a:cubicBezTo>
                  <a:pt x="27" y="97"/>
                  <a:pt x="35" y="185"/>
                  <a:pt x="71" y="229"/>
                </a:cubicBezTo>
                <a:cubicBezTo>
                  <a:pt x="89" y="256"/>
                  <a:pt x="124" y="274"/>
                  <a:pt x="133" y="283"/>
                </a:cubicBezTo>
                <a:cubicBezTo>
                  <a:pt x="142" y="274"/>
                  <a:pt x="177" y="256"/>
                  <a:pt x="186" y="229"/>
                </a:cubicBezTo>
                <a:cubicBezTo>
                  <a:pt x="221" y="185"/>
                  <a:pt x="239" y="97"/>
                  <a:pt x="239" y="62"/>
                </a:cubicBezTo>
                <a:cubicBezTo>
                  <a:pt x="186" y="62"/>
                  <a:pt x="151" y="35"/>
                  <a:pt x="133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91">
            <a:extLst>
              <a:ext uri="{FF2B5EF4-FFF2-40B4-BE49-F238E27FC236}">
                <a16:creationId xmlns:a16="http://schemas.microsoft.com/office/drawing/2014/main" id="{039FF81D-8DC5-E645-AA10-66DD23826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1360" y="2502610"/>
            <a:ext cx="109512" cy="82134"/>
          </a:xfrm>
          <a:custGeom>
            <a:avLst/>
            <a:gdLst>
              <a:gd name="T0" fmla="*/ 2147483646 w 107"/>
              <a:gd name="T1" fmla="*/ 2147483646 h 81"/>
              <a:gd name="T2" fmla="*/ 2147483646 w 107"/>
              <a:gd name="T3" fmla="*/ 2147483646 h 81"/>
              <a:gd name="T4" fmla="*/ 1173814710 w 107"/>
              <a:gd name="T5" fmla="*/ 2147483646 h 81"/>
              <a:gd name="T6" fmla="*/ 0 w 107"/>
              <a:gd name="T7" fmla="*/ 2147483646 h 81"/>
              <a:gd name="T8" fmla="*/ 0 w 107"/>
              <a:gd name="T9" fmla="*/ 1185406711 h 81"/>
              <a:gd name="T10" fmla="*/ 1173814710 w 107"/>
              <a:gd name="T11" fmla="*/ 0 h 81"/>
              <a:gd name="T12" fmla="*/ 2147483646 w 107"/>
              <a:gd name="T13" fmla="*/ 0 h 81"/>
              <a:gd name="T14" fmla="*/ 2147483646 w 107"/>
              <a:gd name="T15" fmla="*/ 1185406711 h 81"/>
              <a:gd name="T16" fmla="*/ 2147483646 w 107"/>
              <a:gd name="T17" fmla="*/ 2147483646 h 81"/>
              <a:gd name="T18" fmla="*/ 2147483646 w 107"/>
              <a:gd name="T19" fmla="*/ 2147483646 h 81"/>
              <a:gd name="T20" fmla="*/ 1173814710 w 107"/>
              <a:gd name="T21" fmla="*/ 2147483646 h 81"/>
              <a:gd name="T22" fmla="*/ 1173814710 w 107"/>
              <a:gd name="T23" fmla="*/ 2147483646 h 81"/>
              <a:gd name="T24" fmla="*/ 2147483646 w 107"/>
              <a:gd name="T25" fmla="*/ 2147483646 h 81"/>
              <a:gd name="T26" fmla="*/ 2147483646 w 107"/>
              <a:gd name="T27" fmla="*/ 1185406711 h 81"/>
              <a:gd name="T28" fmla="*/ 1173814710 w 107"/>
              <a:gd name="T29" fmla="*/ 1185406711 h 81"/>
              <a:gd name="T30" fmla="*/ 1173814710 w 107"/>
              <a:gd name="T31" fmla="*/ 2147483646 h 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7" h="81">
                <a:moveTo>
                  <a:pt x="79" y="80"/>
                </a:moveTo>
                <a:lnTo>
                  <a:pt x="79" y="80"/>
                </a:lnTo>
                <a:cubicBezTo>
                  <a:pt x="26" y="80"/>
                  <a:pt x="26" y="80"/>
                  <a:pt x="26" y="80"/>
                </a:cubicBezTo>
                <a:cubicBezTo>
                  <a:pt x="9" y="80"/>
                  <a:pt x="0" y="71"/>
                  <a:pt x="0" y="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6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7" y="0"/>
                  <a:pt x="106" y="9"/>
                  <a:pt x="106" y="27"/>
                </a:cubicBezTo>
                <a:cubicBezTo>
                  <a:pt x="106" y="53"/>
                  <a:pt x="106" y="53"/>
                  <a:pt x="106" y="53"/>
                </a:cubicBezTo>
                <a:cubicBezTo>
                  <a:pt x="106" y="71"/>
                  <a:pt x="97" y="80"/>
                  <a:pt x="79" y="80"/>
                </a:cubicBezTo>
                <a:close/>
                <a:moveTo>
                  <a:pt x="26" y="53"/>
                </a:moveTo>
                <a:lnTo>
                  <a:pt x="26" y="53"/>
                </a:lnTo>
                <a:cubicBezTo>
                  <a:pt x="79" y="53"/>
                  <a:pt x="79" y="53"/>
                  <a:pt x="79" y="53"/>
                </a:cubicBezTo>
                <a:cubicBezTo>
                  <a:pt x="79" y="27"/>
                  <a:pt x="79" y="27"/>
                  <a:pt x="79" y="27"/>
                </a:cubicBezTo>
                <a:cubicBezTo>
                  <a:pt x="26" y="27"/>
                  <a:pt x="26" y="27"/>
                  <a:pt x="26" y="27"/>
                </a:cubicBezTo>
                <a:lnTo>
                  <a:pt x="26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92">
            <a:extLst>
              <a:ext uri="{FF2B5EF4-FFF2-40B4-BE49-F238E27FC236}">
                <a16:creationId xmlns:a16="http://schemas.microsoft.com/office/drawing/2014/main" id="{DDE1CB9C-FF1A-B34E-B805-0E2A04184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0486" y="2447854"/>
            <a:ext cx="91260" cy="82134"/>
          </a:xfrm>
          <a:custGeom>
            <a:avLst/>
            <a:gdLst>
              <a:gd name="T0" fmla="*/ 2147483646 w 89"/>
              <a:gd name="T1" fmla="*/ 2147483646 h 81"/>
              <a:gd name="T2" fmla="*/ 2147483646 w 89"/>
              <a:gd name="T3" fmla="*/ 2147483646 h 81"/>
              <a:gd name="T4" fmla="*/ 2147483646 w 89"/>
              <a:gd name="T5" fmla="*/ 2147483646 h 81"/>
              <a:gd name="T6" fmla="*/ 2147483646 w 89"/>
              <a:gd name="T7" fmla="*/ 1931746553 h 81"/>
              <a:gd name="T8" fmla="*/ 1997671472 w 89"/>
              <a:gd name="T9" fmla="*/ 1185406711 h 81"/>
              <a:gd name="T10" fmla="*/ 1180378669 w 89"/>
              <a:gd name="T11" fmla="*/ 1931746553 h 81"/>
              <a:gd name="T12" fmla="*/ 1180378669 w 89"/>
              <a:gd name="T13" fmla="*/ 2147483646 h 81"/>
              <a:gd name="T14" fmla="*/ 363212865 w 89"/>
              <a:gd name="T15" fmla="*/ 2147483646 h 81"/>
              <a:gd name="T16" fmla="*/ 363212865 w 89"/>
              <a:gd name="T17" fmla="*/ 2147483646 h 81"/>
              <a:gd name="T18" fmla="*/ 0 w 89"/>
              <a:gd name="T19" fmla="*/ 2147483646 h 81"/>
              <a:gd name="T20" fmla="*/ 0 w 89"/>
              <a:gd name="T21" fmla="*/ 1931746553 h 81"/>
              <a:gd name="T22" fmla="*/ 1997671472 w 89"/>
              <a:gd name="T23" fmla="*/ 0 h 81"/>
              <a:gd name="T24" fmla="*/ 2147483646 w 89"/>
              <a:gd name="T25" fmla="*/ 1931746553 h 81"/>
              <a:gd name="T26" fmla="*/ 2147483646 w 89"/>
              <a:gd name="T27" fmla="*/ 2147483646 h 81"/>
              <a:gd name="T28" fmla="*/ 2147483646 w 89"/>
              <a:gd name="T29" fmla="*/ 2147483646 h 8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9" h="81">
                <a:moveTo>
                  <a:pt x="79" y="80"/>
                </a:moveTo>
                <a:lnTo>
                  <a:pt x="79" y="80"/>
                </a:lnTo>
                <a:cubicBezTo>
                  <a:pt x="70" y="80"/>
                  <a:pt x="62" y="71"/>
                  <a:pt x="62" y="62"/>
                </a:cubicBezTo>
                <a:cubicBezTo>
                  <a:pt x="62" y="44"/>
                  <a:pt x="62" y="44"/>
                  <a:pt x="62" y="44"/>
                </a:cubicBezTo>
                <a:cubicBezTo>
                  <a:pt x="62" y="35"/>
                  <a:pt x="53" y="27"/>
                  <a:pt x="44" y="27"/>
                </a:cubicBezTo>
                <a:cubicBezTo>
                  <a:pt x="35" y="27"/>
                  <a:pt x="26" y="35"/>
                  <a:pt x="26" y="44"/>
                </a:cubicBezTo>
                <a:cubicBezTo>
                  <a:pt x="26" y="62"/>
                  <a:pt x="26" y="62"/>
                  <a:pt x="26" y="62"/>
                </a:cubicBezTo>
                <a:cubicBezTo>
                  <a:pt x="26" y="71"/>
                  <a:pt x="17" y="80"/>
                  <a:pt x="8" y="80"/>
                </a:cubicBezTo>
                <a:cubicBezTo>
                  <a:pt x="0" y="80"/>
                  <a:pt x="0" y="71"/>
                  <a:pt x="0" y="6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7" y="0"/>
                  <a:pt x="44" y="0"/>
                </a:cubicBezTo>
                <a:cubicBezTo>
                  <a:pt x="70" y="0"/>
                  <a:pt x="88" y="18"/>
                  <a:pt x="88" y="44"/>
                </a:cubicBezTo>
                <a:cubicBezTo>
                  <a:pt x="88" y="62"/>
                  <a:pt x="88" y="62"/>
                  <a:pt x="88" y="62"/>
                </a:cubicBezTo>
                <a:cubicBezTo>
                  <a:pt x="88" y="71"/>
                  <a:pt x="79" y="80"/>
                  <a:pt x="79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93">
            <a:extLst>
              <a:ext uri="{FF2B5EF4-FFF2-40B4-BE49-F238E27FC236}">
                <a16:creationId xmlns:a16="http://schemas.microsoft.com/office/drawing/2014/main" id="{66D6E02A-BCD3-804E-99CE-E0FEDCB03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0872" y="8448208"/>
            <a:ext cx="2336260" cy="255528"/>
          </a:xfrm>
          <a:custGeom>
            <a:avLst/>
            <a:gdLst>
              <a:gd name="T0" fmla="*/ 2147483646 w 2257"/>
              <a:gd name="T1" fmla="*/ 2147483646 h 248"/>
              <a:gd name="T2" fmla="*/ 0 w 2257"/>
              <a:gd name="T3" fmla="*/ 2147483646 h 248"/>
              <a:gd name="T4" fmla="*/ 0 w 2257"/>
              <a:gd name="T5" fmla="*/ 0 h 248"/>
              <a:gd name="T6" fmla="*/ 2147483646 w 2257"/>
              <a:gd name="T7" fmla="*/ 0 h 248"/>
              <a:gd name="T8" fmla="*/ 2147483646 w 2257"/>
              <a:gd name="T9" fmla="*/ 2147483646 h 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7" h="248">
                <a:moveTo>
                  <a:pt x="2256" y="247"/>
                </a:moveTo>
                <a:lnTo>
                  <a:pt x="0" y="247"/>
                </a:lnTo>
                <a:lnTo>
                  <a:pt x="0" y="0"/>
                </a:lnTo>
                <a:lnTo>
                  <a:pt x="2256" y="0"/>
                </a:lnTo>
                <a:lnTo>
                  <a:pt x="2256" y="24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94">
            <a:extLst>
              <a:ext uri="{FF2B5EF4-FFF2-40B4-BE49-F238E27FC236}">
                <a16:creationId xmlns:a16="http://schemas.microsoft.com/office/drawing/2014/main" id="{D60EF1B2-D801-4049-9918-1E96208D7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0323" y="8448208"/>
            <a:ext cx="2336260" cy="255528"/>
          </a:xfrm>
          <a:custGeom>
            <a:avLst/>
            <a:gdLst>
              <a:gd name="T0" fmla="*/ 2147483646 w 2257"/>
              <a:gd name="T1" fmla="*/ 2147483646 h 248"/>
              <a:gd name="T2" fmla="*/ 0 w 2257"/>
              <a:gd name="T3" fmla="*/ 2147483646 h 248"/>
              <a:gd name="T4" fmla="*/ 0 w 2257"/>
              <a:gd name="T5" fmla="*/ 0 h 248"/>
              <a:gd name="T6" fmla="*/ 2147483646 w 2257"/>
              <a:gd name="T7" fmla="*/ 0 h 248"/>
              <a:gd name="T8" fmla="*/ 2147483646 w 2257"/>
              <a:gd name="T9" fmla="*/ 2147483646 h 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7" h="248">
                <a:moveTo>
                  <a:pt x="2256" y="247"/>
                </a:moveTo>
                <a:lnTo>
                  <a:pt x="0" y="247"/>
                </a:lnTo>
                <a:lnTo>
                  <a:pt x="0" y="0"/>
                </a:lnTo>
                <a:lnTo>
                  <a:pt x="2256" y="0"/>
                </a:lnTo>
                <a:lnTo>
                  <a:pt x="2256" y="24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95">
            <a:extLst>
              <a:ext uri="{FF2B5EF4-FFF2-40B4-BE49-F238E27FC236}">
                <a16:creationId xmlns:a16="http://schemas.microsoft.com/office/drawing/2014/main" id="{F58082E2-3A23-C24F-9DD7-497015271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9774" y="8448208"/>
            <a:ext cx="2345386" cy="255528"/>
          </a:xfrm>
          <a:custGeom>
            <a:avLst/>
            <a:gdLst>
              <a:gd name="T0" fmla="*/ 2147483646 w 2266"/>
              <a:gd name="T1" fmla="*/ 2147483646 h 248"/>
              <a:gd name="T2" fmla="*/ 0 w 2266"/>
              <a:gd name="T3" fmla="*/ 2147483646 h 248"/>
              <a:gd name="T4" fmla="*/ 0 w 2266"/>
              <a:gd name="T5" fmla="*/ 0 h 248"/>
              <a:gd name="T6" fmla="*/ 2147483646 w 2266"/>
              <a:gd name="T7" fmla="*/ 0 h 248"/>
              <a:gd name="T8" fmla="*/ 2147483646 w 2266"/>
              <a:gd name="T9" fmla="*/ 2147483646 h 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66" h="248">
                <a:moveTo>
                  <a:pt x="2265" y="247"/>
                </a:moveTo>
                <a:lnTo>
                  <a:pt x="0" y="247"/>
                </a:lnTo>
                <a:lnTo>
                  <a:pt x="0" y="0"/>
                </a:lnTo>
                <a:lnTo>
                  <a:pt x="2265" y="0"/>
                </a:lnTo>
                <a:lnTo>
                  <a:pt x="2265" y="24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96">
            <a:extLst>
              <a:ext uri="{FF2B5EF4-FFF2-40B4-BE49-F238E27FC236}">
                <a16:creationId xmlns:a16="http://schemas.microsoft.com/office/drawing/2014/main" id="{A6EB557E-8778-A345-A76B-44305F0FB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2977" y="11058249"/>
            <a:ext cx="2336260" cy="255528"/>
          </a:xfrm>
          <a:custGeom>
            <a:avLst/>
            <a:gdLst>
              <a:gd name="T0" fmla="*/ 2147483646 w 2256"/>
              <a:gd name="T1" fmla="*/ 2147483646 h 249"/>
              <a:gd name="T2" fmla="*/ 0 w 2256"/>
              <a:gd name="T3" fmla="*/ 2147483646 h 249"/>
              <a:gd name="T4" fmla="*/ 0 w 2256"/>
              <a:gd name="T5" fmla="*/ 0 h 249"/>
              <a:gd name="T6" fmla="*/ 2147483646 w 2256"/>
              <a:gd name="T7" fmla="*/ 0 h 249"/>
              <a:gd name="T8" fmla="*/ 2147483646 w 2256"/>
              <a:gd name="T9" fmla="*/ 2147483646 h 2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6" h="249">
                <a:moveTo>
                  <a:pt x="2255" y="248"/>
                </a:moveTo>
                <a:lnTo>
                  <a:pt x="0" y="248"/>
                </a:lnTo>
                <a:lnTo>
                  <a:pt x="0" y="0"/>
                </a:lnTo>
                <a:lnTo>
                  <a:pt x="2255" y="0"/>
                </a:lnTo>
                <a:lnTo>
                  <a:pt x="2255" y="24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97">
            <a:extLst>
              <a:ext uri="{FF2B5EF4-FFF2-40B4-BE49-F238E27FC236}">
                <a16:creationId xmlns:a16="http://schemas.microsoft.com/office/drawing/2014/main" id="{2347B558-9D57-8645-9508-5C29ADFEC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2428" y="11058249"/>
            <a:ext cx="2336260" cy="255528"/>
          </a:xfrm>
          <a:custGeom>
            <a:avLst/>
            <a:gdLst>
              <a:gd name="T0" fmla="*/ 2147483646 w 2256"/>
              <a:gd name="T1" fmla="*/ 2147483646 h 249"/>
              <a:gd name="T2" fmla="*/ 0 w 2256"/>
              <a:gd name="T3" fmla="*/ 2147483646 h 249"/>
              <a:gd name="T4" fmla="*/ 0 w 2256"/>
              <a:gd name="T5" fmla="*/ 0 h 249"/>
              <a:gd name="T6" fmla="*/ 2147483646 w 2256"/>
              <a:gd name="T7" fmla="*/ 0 h 249"/>
              <a:gd name="T8" fmla="*/ 2147483646 w 2256"/>
              <a:gd name="T9" fmla="*/ 2147483646 h 2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6" h="249">
                <a:moveTo>
                  <a:pt x="2255" y="248"/>
                </a:moveTo>
                <a:lnTo>
                  <a:pt x="0" y="248"/>
                </a:lnTo>
                <a:lnTo>
                  <a:pt x="0" y="0"/>
                </a:lnTo>
                <a:lnTo>
                  <a:pt x="2255" y="0"/>
                </a:lnTo>
                <a:lnTo>
                  <a:pt x="2255" y="24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4" name="Group 71">
            <a:extLst>
              <a:ext uri="{FF2B5EF4-FFF2-40B4-BE49-F238E27FC236}">
                <a16:creationId xmlns:a16="http://schemas.microsoft.com/office/drawing/2014/main" id="{30732D55-BF40-1E47-AABC-BB013E778675}"/>
              </a:ext>
            </a:extLst>
          </p:cNvPr>
          <p:cNvGrpSpPr/>
          <p:nvPr/>
        </p:nvGrpSpPr>
        <p:grpSpPr>
          <a:xfrm>
            <a:off x="15715209" y="2024240"/>
            <a:ext cx="5982437" cy="4555228"/>
            <a:chOff x="2232442" y="4934489"/>
            <a:chExt cx="5982437" cy="4555228"/>
          </a:xfrm>
        </p:grpSpPr>
        <p:sp>
          <p:nvSpPr>
            <p:cNvPr id="85" name="CuadroTexto 598">
              <a:extLst>
                <a:ext uri="{FF2B5EF4-FFF2-40B4-BE49-F238E27FC236}">
                  <a16:creationId xmlns:a16="http://schemas.microsoft.com/office/drawing/2014/main" id="{3102083E-9401-2749-A114-35DF9F68108A}"/>
                </a:ext>
              </a:extLst>
            </p:cNvPr>
            <p:cNvSpPr txBox="1"/>
            <p:nvPr/>
          </p:nvSpPr>
          <p:spPr>
            <a:xfrm>
              <a:off x="2232442" y="4934489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86" name="CuadroTexto 599">
              <a:extLst>
                <a:ext uri="{FF2B5EF4-FFF2-40B4-BE49-F238E27FC236}">
                  <a16:creationId xmlns:a16="http://schemas.microsoft.com/office/drawing/2014/main" id="{EB2064FE-8E5C-4042-81A2-4563011243FD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7" name="Group 131">
            <a:extLst>
              <a:ext uri="{FF2B5EF4-FFF2-40B4-BE49-F238E27FC236}">
                <a16:creationId xmlns:a16="http://schemas.microsoft.com/office/drawing/2014/main" id="{29AB3E6E-3286-404E-88ED-88F4AC7CA846}"/>
              </a:ext>
            </a:extLst>
          </p:cNvPr>
          <p:cNvGrpSpPr/>
          <p:nvPr/>
        </p:nvGrpSpPr>
        <p:grpSpPr>
          <a:xfrm flipH="1">
            <a:off x="13618532" y="8895383"/>
            <a:ext cx="3140940" cy="1206732"/>
            <a:chOff x="4360554" y="11216538"/>
            <a:chExt cx="3954603" cy="1206732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53E791F8-F4CA-3940-9C95-304E84DE1F12}"/>
                </a:ext>
              </a:extLst>
            </p:cNvPr>
            <p:cNvSpPr txBox="1"/>
            <p:nvPr/>
          </p:nvSpPr>
          <p:spPr>
            <a:xfrm>
              <a:off x="5088451" y="1121653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9" name="Rectangle 133">
              <a:extLst>
                <a:ext uri="{FF2B5EF4-FFF2-40B4-BE49-F238E27FC236}">
                  <a16:creationId xmlns:a16="http://schemas.microsoft.com/office/drawing/2014/main" id="{A008E9F8-2136-D84C-8AD7-EB5E8965AB3F}"/>
                </a:ext>
              </a:extLst>
            </p:cNvPr>
            <p:cNvSpPr/>
            <p:nvPr/>
          </p:nvSpPr>
          <p:spPr>
            <a:xfrm>
              <a:off x="4360554" y="11715384"/>
              <a:ext cx="395460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0" name="Group 131">
            <a:extLst>
              <a:ext uri="{FF2B5EF4-FFF2-40B4-BE49-F238E27FC236}">
                <a16:creationId xmlns:a16="http://schemas.microsoft.com/office/drawing/2014/main" id="{4A4DCBE2-FA1B-CD4F-ADFE-7DD2B5A48E26}"/>
              </a:ext>
            </a:extLst>
          </p:cNvPr>
          <p:cNvGrpSpPr/>
          <p:nvPr/>
        </p:nvGrpSpPr>
        <p:grpSpPr>
          <a:xfrm flipH="1">
            <a:off x="16542196" y="8895383"/>
            <a:ext cx="3140940" cy="1206732"/>
            <a:chOff x="4360554" y="11216538"/>
            <a:chExt cx="3954603" cy="1206732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A07426D8-B643-2C47-AC76-08523442A173}"/>
                </a:ext>
              </a:extLst>
            </p:cNvPr>
            <p:cNvSpPr txBox="1"/>
            <p:nvPr/>
          </p:nvSpPr>
          <p:spPr>
            <a:xfrm>
              <a:off x="5088451" y="1121653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2" name="Rectangle 133">
              <a:extLst>
                <a:ext uri="{FF2B5EF4-FFF2-40B4-BE49-F238E27FC236}">
                  <a16:creationId xmlns:a16="http://schemas.microsoft.com/office/drawing/2014/main" id="{64602D18-466C-DC4C-B13E-1336827B82EE}"/>
                </a:ext>
              </a:extLst>
            </p:cNvPr>
            <p:cNvSpPr/>
            <p:nvPr/>
          </p:nvSpPr>
          <p:spPr>
            <a:xfrm>
              <a:off x="4360554" y="11715384"/>
              <a:ext cx="395460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3" name="Group 131">
            <a:extLst>
              <a:ext uri="{FF2B5EF4-FFF2-40B4-BE49-F238E27FC236}">
                <a16:creationId xmlns:a16="http://schemas.microsoft.com/office/drawing/2014/main" id="{8596BC31-4983-414E-8B21-0D2DFADD0B01}"/>
              </a:ext>
            </a:extLst>
          </p:cNvPr>
          <p:cNvGrpSpPr/>
          <p:nvPr/>
        </p:nvGrpSpPr>
        <p:grpSpPr>
          <a:xfrm flipH="1">
            <a:off x="19481997" y="8895383"/>
            <a:ext cx="3140940" cy="1206732"/>
            <a:chOff x="4360554" y="11216538"/>
            <a:chExt cx="3954603" cy="1206732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FC5D2506-B94A-614D-8778-40C92E70EE06}"/>
                </a:ext>
              </a:extLst>
            </p:cNvPr>
            <p:cNvSpPr txBox="1"/>
            <p:nvPr/>
          </p:nvSpPr>
          <p:spPr>
            <a:xfrm>
              <a:off x="5088451" y="1121653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5" name="Rectangle 133">
              <a:extLst>
                <a:ext uri="{FF2B5EF4-FFF2-40B4-BE49-F238E27FC236}">
                  <a16:creationId xmlns:a16="http://schemas.microsoft.com/office/drawing/2014/main" id="{81EC404B-E8F8-8140-95BE-B97860FEE373}"/>
                </a:ext>
              </a:extLst>
            </p:cNvPr>
            <p:cNvSpPr/>
            <p:nvPr/>
          </p:nvSpPr>
          <p:spPr>
            <a:xfrm>
              <a:off x="4360554" y="11715384"/>
              <a:ext cx="395460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" name="Group 131">
            <a:extLst>
              <a:ext uri="{FF2B5EF4-FFF2-40B4-BE49-F238E27FC236}">
                <a16:creationId xmlns:a16="http://schemas.microsoft.com/office/drawing/2014/main" id="{E4D3FC68-AFB5-0845-B1B4-9D618DE0257F}"/>
              </a:ext>
            </a:extLst>
          </p:cNvPr>
          <p:cNvGrpSpPr/>
          <p:nvPr/>
        </p:nvGrpSpPr>
        <p:grpSpPr>
          <a:xfrm flipH="1">
            <a:off x="15110637" y="11500861"/>
            <a:ext cx="3140940" cy="1206732"/>
            <a:chOff x="4360554" y="11216538"/>
            <a:chExt cx="3954603" cy="1206732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967CF275-16C2-174E-BC52-15D3D94316E2}"/>
                </a:ext>
              </a:extLst>
            </p:cNvPr>
            <p:cNvSpPr txBox="1"/>
            <p:nvPr/>
          </p:nvSpPr>
          <p:spPr>
            <a:xfrm>
              <a:off x="5088451" y="1121653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8" name="Rectangle 133">
              <a:extLst>
                <a:ext uri="{FF2B5EF4-FFF2-40B4-BE49-F238E27FC236}">
                  <a16:creationId xmlns:a16="http://schemas.microsoft.com/office/drawing/2014/main" id="{8FD09399-E9CB-674B-A04E-3B53B1A56BB5}"/>
                </a:ext>
              </a:extLst>
            </p:cNvPr>
            <p:cNvSpPr/>
            <p:nvPr/>
          </p:nvSpPr>
          <p:spPr>
            <a:xfrm>
              <a:off x="4360554" y="11715384"/>
              <a:ext cx="395460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" name="Group 131">
            <a:extLst>
              <a:ext uri="{FF2B5EF4-FFF2-40B4-BE49-F238E27FC236}">
                <a16:creationId xmlns:a16="http://schemas.microsoft.com/office/drawing/2014/main" id="{A6757C33-C2B2-4945-AAA8-E00792873BCC}"/>
              </a:ext>
            </a:extLst>
          </p:cNvPr>
          <p:cNvGrpSpPr/>
          <p:nvPr/>
        </p:nvGrpSpPr>
        <p:grpSpPr>
          <a:xfrm flipH="1">
            <a:off x="18040088" y="11478046"/>
            <a:ext cx="3140940" cy="1206732"/>
            <a:chOff x="4360554" y="11216538"/>
            <a:chExt cx="3954603" cy="1206732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AC2A55E4-5066-454B-9302-E63A63BB3EA5}"/>
                </a:ext>
              </a:extLst>
            </p:cNvPr>
            <p:cNvSpPr txBox="1"/>
            <p:nvPr/>
          </p:nvSpPr>
          <p:spPr>
            <a:xfrm>
              <a:off x="5088451" y="1121653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5" name="Rectangle 133">
              <a:extLst>
                <a:ext uri="{FF2B5EF4-FFF2-40B4-BE49-F238E27FC236}">
                  <a16:creationId xmlns:a16="http://schemas.microsoft.com/office/drawing/2014/main" id="{70912CA7-9B6D-5B4F-AADB-592889382879}"/>
                </a:ext>
              </a:extLst>
            </p:cNvPr>
            <p:cNvSpPr/>
            <p:nvPr/>
          </p:nvSpPr>
          <p:spPr>
            <a:xfrm>
              <a:off x="4360554" y="11715384"/>
              <a:ext cx="395460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767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Line 201">
            <a:extLst>
              <a:ext uri="{FF2B5EF4-FFF2-40B4-BE49-F238E27FC236}">
                <a16:creationId xmlns:a16="http://schemas.microsoft.com/office/drawing/2014/main" id="{0695A290-524F-C54C-A927-888749E1C5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91746" y="9894113"/>
            <a:ext cx="22394158" cy="90705"/>
          </a:xfrm>
          <a:prstGeom prst="line">
            <a:avLst/>
          </a:prstGeom>
          <a:noFill/>
          <a:ln w="5080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22" name="Line 374">
            <a:extLst>
              <a:ext uri="{FF2B5EF4-FFF2-40B4-BE49-F238E27FC236}">
                <a16:creationId xmlns:a16="http://schemas.microsoft.com/office/drawing/2014/main" id="{CE7796E1-02C1-E24E-9A88-681B2FB3F5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4418" y="9901333"/>
            <a:ext cx="22394158" cy="85668"/>
          </a:xfrm>
          <a:prstGeom prst="line">
            <a:avLst/>
          </a:prstGeom>
          <a:noFill/>
          <a:ln w="25400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5" name="Line 374">
            <a:extLst>
              <a:ext uri="{FF2B5EF4-FFF2-40B4-BE49-F238E27FC236}">
                <a16:creationId xmlns:a16="http://schemas.microsoft.com/office/drawing/2014/main" id="{5070E63B-5360-5B48-8490-F3E2A11579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91746" y="7107440"/>
            <a:ext cx="22394158" cy="85668"/>
          </a:xfrm>
          <a:prstGeom prst="line">
            <a:avLst/>
          </a:prstGeom>
          <a:noFill/>
          <a:ln w="5080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19" name="Line 374">
            <a:extLst>
              <a:ext uri="{FF2B5EF4-FFF2-40B4-BE49-F238E27FC236}">
                <a16:creationId xmlns:a16="http://schemas.microsoft.com/office/drawing/2014/main" id="{0F9E80C8-1A98-B74E-9496-4D8839C4E8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91746" y="7115461"/>
            <a:ext cx="22394158" cy="85668"/>
          </a:xfrm>
          <a:prstGeom prst="line">
            <a:avLst/>
          </a:prstGeom>
          <a:noFill/>
          <a:ln w="25400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1" name="Line 380">
            <a:extLst>
              <a:ext uri="{FF2B5EF4-FFF2-40B4-BE49-F238E27FC236}">
                <a16:creationId xmlns:a16="http://schemas.microsoft.com/office/drawing/2014/main" id="{F7B39553-D398-8846-A815-AE57B9D4E4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43912" y="9969699"/>
            <a:ext cx="151176" cy="504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2" name="Line 381">
            <a:extLst>
              <a:ext uri="{FF2B5EF4-FFF2-40B4-BE49-F238E27FC236}">
                <a16:creationId xmlns:a16="http://schemas.microsoft.com/office/drawing/2014/main" id="{EB020F9E-630C-E34D-871E-E0C55CA242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61717" y="9969699"/>
            <a:ext cx="151176" cy="504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3" name="Line 382">
            <a:extLst>
              <a:ext uri="{FF2B5EF4-FFF2-40B4-BE49-F238E27FC236}">
                <a16:creationId xmlns:a16="http://schemas.microsoft.com/office/drawing/2014/main" id="{B35BC02F-8B51-AD42-86AA-55CD33C916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84560" y="9969699"/>
            <a:ext cx="151176" cy="504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4" name="Line 383">
            <a:extLst>
              <a:ext uri="{FF2B5EF4-FFF2-40B4-BE49-F238E27FC236}">
                <a16:creationId xmlns:a16="http://schemas.microsoft.com/office/drawing/2014/main" id="{5E8AAC53-0946-8745-ACA7-C6FD9057A5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02366" y="9969699"/>
            <a:ext cx="151176" cy="504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5" name="Line 384">
            <a:extLst>
              <a:ext uri="{FF2B5EF4-FFF2-40B4-BE49-F238E27FC236}">
                <a16:creationId xmlns:a16="http://schemas.microsoft.com/office/drawing/2014/main" id="{E7CBF07C-59B0-A749-BD5A-1580CA0D41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25212" y="9969699"/>
            <a:ext cx="151176" cy="504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3" name="Line 392">
            <a:extLst>
              <a:ext uri="{FF2B5EF4-FFF2-40B4-BE49-F238E27FC236}">
                <a16:creationId xmlns:a16="http://schemas.microsoft.com/office/drawing/2014/main" id="{481BC635-2FCF-DB4E-8C9F-A30B56B43A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92849" y="9959621"/>
            <a:ext cx="151176" cy="504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4" name="Line 393">
            <a:extLst>
              <a:ext uri="{FF2B5EF4-FFF2-40B4-BE49-F238E27FC236}">
                <a16:creationId xmlns:a16="http://schemas.microsoft.com/office/drawing/2014/main" id="{22E342EB-B649-DB4E-8E41-28E1263B72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15696" y="9959621"/>
            <a:ext cx="151176" cy="504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8" name="Line 407">
            <a:extLst>
              <a:ext uri="{FF2B5EF4-FFF2-40B4-BE49-F238E27FC236}">
                <a16:creationId xmlns:a16="http://schemas.microsoft.com/office/drawing/2014/main" id="{43204854-3D00-C342-820D-A6B7DA2326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05285" y="9944505"/>
            <a:ext cx="151176" cy="5038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9" name="Line 408">
            <a:extLst>
              <a:ext uri="{FF2B5EF4-FFF2-40B4-BE49-F238E27FC236}">
                <a16:creationId xmlns:a16="http://schemas.microsoft.com/office/drawing/2014/main" id="{21221A15-0376-B542-B099-D6B36FA3A0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28128" y="9944505"/>
            <a:ext cx="151176" cy="5038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0" name="Line 409">
            <a:extLst>
              <a:ext uri="{FF2B5EF4-FFF2-40B4-BE49-F238E27FC236}">
                <a16:creationId xmlns:a16="http://schemas.microsoft.com/office/drawing/2014/main" id="{4D0BB1ED-AE3F-6841-9E68-4E6269F01D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50974" y="9944505"/>
            <a:ext cx="151176" cy="5038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3" name="Line 422">
            <a:extLst>
              <a:ext uri="{FF2B5EF4-FFF2-40B4-BE49-F238E27FC236}">
                <a16:creationId xmlns:a16="http://schemas.microsoft.com/office/drawing/2014/main" id="{D25C5D68-D73A-7B44-ADAF-C75BFCEE31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22757" y="9924348"/>
            <a:ext cx="151176" cy="5038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4" name="Line 423">
            <a:extLst>
              <a:ext uri="{FF2B5EF4-FFF2-40B4-BE49-F238E27FC236}">
                <a16:creationId xmlns:a16="http://schemas.microsoft.com/office/drawing/2014/main" id="{2B446825-EA58-864E-BA4C-04D9E8A091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40563" y="9924348"/>
            <a:ext cx="151176" cy="5038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5" name="Line 424">
            <a:extLst>
              <a:ext uri="{FF2B5EF4-FFF2-40B4-BE49-F238E27FC236}">
                <a16:creationId xmlns:a16="http://schemas.microsoft.com/office/drawing/2014/main" id="{8CF1BCAA-C0B6-744F-9F4A-19ABF2C092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63406" y="9924348"/>
            <a:ext cx="151176" cy="5038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8" name="Line 437">
            <a:extLst>
              <a:ext uri="{FF2B5EF4-FFF2-40B4-BE49-F238E27FC236}">
                <a16:creationId xmlns:a16="http://schemas.microsoft.com/office/drawing/2014/main" id="{A60FEB80-55A8-EB44-A99D-09599D1F1C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5189" y="9919307"/>
            <a:ext cx="151176" cy="504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9" name="Line 438">
            <a:extLst>
              <a:ext uri="{FF2B5EF4-FFF2-40B4-BE49-F238E27FC236}">
                <a16:creationId xmlns:a16="http://schemas.microsoft.com/office/drawing/2014/main" id="{E6D00596-2B8C-2642-B274-9DF1E4396F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58035" y="9904191"/>
            <a:ext cx="151176" cy="20157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0" name="Line 439">
            <a:extLst>
              <a:ext uri="{FF2B5EF4-FFF2-40B4-BE49-F238E27FC236}">
                <a16:creationId xmlns:a16="http://schemas.microsoft.com/office/drawing/2014/main" id="{9044FD1F-A056-4649-A84F-7CC158D9DB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5841" y="9909229"/>
            <a:ext cx="151176" cy="504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1" name="Line 440">
            <a:extLst>
              <a:ext uri="{FF2B5EF4-FFF2-40B4-BE49-F238E27FC236}">
                <a16:creationId xmlns:a16="http://schemas.microsoft.com/office/drawing/2014/main" id="{5A31E85B-1DFE-7440-8F95-5DF8631291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8684" y="9909229"/>
            <a:ext cx="151176" cy="504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3" name="Line 472">
            <a:extLst>
              <a:ext uri="{FF2B5EF4-FFF2-40B4-BE49-F238E27FC236}">
                <a16:creationId xmlns:a16="http://schemas.microsoft.com/office/drawing/2014/main" id="{1C8CF63A-7535-5147-B33D-A46811226C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70006" y="7167910"/>
            <a:ext cx="151176" cy="504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4" name="Line 473">
            <a:extLst>
              <a:ext uri="{FF2B5EF4-FFF2-40B4-BE49-F238E27FC236}">
                <a16:creationId xmlns:a16="http://schemas.microsoft.com/office/drawing/2014/main" id="{ABDF97C9-7E1C-8D47-818D-138FF189F7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92849" y="7167910"/>
            <a:ext cx="151176" cy="504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5" name="Line 474">
            <a:extLst>
              <a:ext uri="{FF2B5EF4-FFF2-40B4-BE49-F238E27FC236}">
                <a16:creationId xmlns:a16="http://schemas.microsoft.com/office/drawing/2014/main" id="{61B9261F-47A9-3448-B4FB-E99C3AA3EE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15696" y="7167910"/>
            <a:ext cx="151176" cy="504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6" name="Line 475">
            <a:extLst>
              <a:ext uri="{FF2B5EF4-FFF2-40B4-BE49-F238E27FC236}">
                <a16:creationId xmlns:a16="http://schemas.microsoft.com/office/drawing/2014/main" id="{D0A843B8-4C67-CF47-A6EE-CC10183D4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933501" y="7167910"/>
            <a:ext cx="151176" cy="504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8" name="Line 487">
            <a:extLst>
              <a:ext uri="{FF2B5EF4-FFF2-40B4-BE49-F238E27FC236}">
                <a16:creationId xmlns:a16="http://schemas.microsoft.com/office/drawing/2014/main" id="{3D4655B9-63B0-554A-A897-3B8E65E9DD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87479" y="7162872"/>
            <a:ext cx="151176" cy="5038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9" name="Line 488">
            <a:extLst>
              <a:ext uri="{FF2B5EF4-FFF2-40B4-BE49-F238E27FC236}">
                <a16:creationId xmlns:a16="http://schemas.microsoft.com/office/drawing/2014/main" id="{6E01A29B-F90A-424F-A582-25100997E5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05285" y="7162872"/>
            <a:ext cx="151176" cy="5038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0" name="Line 489">
            <a:extLst>
              <a:ext uri="{FF2B5EF4-FFF2-40B4-BE49-F238E27FC236}">
                <a16:creationId xmlns:a16="http://schemas.microsoft.com/office/drawing/2014/main" id="{17DD176F-3801-3C4B-99A7-D35A14EC9A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28128" y="7152794"/>
            <a:ext cx="151176" cy="5038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1" name="Line 490">
            <a:extLst>
              <a:ext uri="{FF2B5EF4-FFF2-40B4-BE49-F238E27FC236}">
                <a16:creationId xmlns:a16="http://schemas.microsoft.com/office/drawing/2014/main" id="{223C7AEF-DC75-2B43-8332-F0DF7FA05D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50974" y="7152794"/>
            <a:ext cx="151176" cy="5038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4" name="Line 503">
            <a:extLst>
              <a:ext uri="{FF2B5EF4-FFF2-40B4-BE49-F238E27FC236}">
                <a16:creationId xmlns:a16="http://schemas.microsoft.com/office/drawing/2014/main" id="{4199C902-1791-2A4D-9B91-FE40103A9D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22757" y="7142715"/>
            <a:ext cx="151176" cy="5038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5" name="Line 504">
            <a:extLst>
              <a:ext uri="{FF2B5EF4-FFF2-40B4-BE49-F238E27FC236}">
                <a16:creationId xmlns:a16="http://schemas.microsoft.com/office/drawing/2014/main" id="{967C936E-A4F7-3A49-9BCE-BC857FC967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40563" y="7142715"/>
            <a:ext cx="151176" cy="5038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6" name="Line 505">
            <a:extLst>
              <a:ext uri="{FF2B5EF4-FFF2-40B4-BE49-F238E27FC236}">
                <a16:creationId xmlns:a16="http://schemas.microsoft.com/office/drawing/2014/main" id="{9C1CCD5D-FB36-EA4A-981D-8212131A3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63406" y="7142715"/>
            <a:ext cx="151176" cy="5038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9" name="Line 518">
            <a:extLst>
              <a:ext uri="{FF2B5EF4-FFF2-40B4-BE49-F238E27FC236}">
                <a16:creationId xmlns:a16="http://schemas.microsoft.com/office/drawing/2014/main" id="{15DE0A43-1CD1-F746-BA82-01650CBBDD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5189" y="7127596"/>
            <a:ext cx="151176" cy="504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0" name="Line 519">
            <a:extLst>
              <a:ext uri="{FF2B5EF4-FFF2-40B4-BE49-F238E27FC236}">
                <a16:creationId xmlns:a16="http://schemas.microsoft.com/office/drawing/2014/main" id="{6A2A4304-B9FF-B14B-9725-A605A7066C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8035" y="7127596"/>
            <a:ext cx="151176" cy="504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1" name="Line 520">
            <a:extLst>
              <a:ext uri="{FF2B5EF4-FFF2-40B4-BE49-F238E27FC236}">
                <a16:creationId xmlns:a16="http://schemas.microsoft.com/office/drawing/2014/main" id="{BD7ABB9F-8CEA-964F-8D50-6C8E6A3414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5841" y="7127596"/>
            <a:ext cx="151176" cy="504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2" name="Line 521">
            <a:extLst>
              <a:ext uri="{FF2B5EF4-FFF2-40B4-BE49-F238E27FC236}">
                <a16:creationId xmlns:a16="http://schemas.microsoft.com/office/drawing/2014/main" id="{AE1AB080-32AA-EF4F-89B0-C29AEA2541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8684" y="7127596"/>
            <a:ext cx="151176" cy="504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9" name="Line 528">
            <a:extLst>
              <a:ext uri="{FF2B5EF4-FFF2-40B4-BE49-F238E27FC236}">
                <a16:creationId xmlns:a16="http://schemas.microsoft.com/office/drawing/2014/main" id="{920DC2DC-CF61-0D4B-8B2C-CE5BF9E368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3478" y="7117518"/>
            <a:ext cx="151176" cy="504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0" name="Line 529">
            <a:extLst>
              <a:ext uri="{FF2B5EF4-FFF2-40B4-BE49-F238E27FC236}">
                <a16:creationId xmlns:a16="http://schemas.microsoft.com/office/drawing/2014/main" id="{88A87B4E-9833-F241-A0DA-867A3FD441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66324" y="7117518"/>
            <a:ext cx="151176" cy="504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1" name="Line 530">
            <a:extLst>
              <a:ext uri="{FF2B5EF4-FFF2-40B4-BE49-F238E27FC236}">
                <a16:creationId xmlns:a16="http://schemas.microsoft.com/office/drawing/2014/main" id="{29BF6ECF-967B-FC45-A2AC-3C00776DE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9167" y="7117518"/>
            <a:ext cx="151176" cy="504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2" name="Line 531">
            <a:extLst>
              <a:ext uri="{FF2B5EF4-FFF2-40B4-BE49-F238E27FC236}">
                <a16:creationId xmlns:a16="http://schemas.microsoft.com/office/drawing/2014/main" id="{A5151BC8-EA95-5342-9A0D-8E1619D60B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6973" y="7117518"/>
            <a:ext cx="151176" cy="504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8" name="Freeform 537">
            <a:extLst>
              <a:ext uri="{FF2B5EF4-FFF2-40B4-BE49-F238E27FC236}">
                <a16:creationId xmlns:a16="http://schemas.microsoft.com/office/drawing/2014/main" id="{336E52FE-C684-B744-B7E0-A7390DC01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5155" y="8815726"/>
            <a:ext cx="2232363" cy="2232359"/>
          </a:xfrm>
          <a:custGeom>
            <a:avLst/>
            <a:gdLst>
              <a:gd name="T0" fmla="*/ 2147483646 w 1955"/>
              <a:gd name="T1" fmla="*/ 2147483646 h 1955"/>
              <a:gd name="T2" fmla="*/ 2147483646 w 1955"/>
              <a:gd name="T3" fmla="*/ 2147483646 h 1955"/>
              <a:gd name="T4" fmla="*/ 2147483646 w 1955"/>
              <a:gd name="T5" fmla="*/ 2147483646 h 1955"/>
              <a:gd name="T6" fmla="*/ 0 w 1955"/>
              <a:gd name="T7" fmla="*/ 2147483646 h 1955"/>
              <a:gd name="T8" fmla="*/ 2147483646 w 1955"/>
              <a:gd name="T9" fmla="*/ 0 h 1955"/>
              <a:gd name="T10" fmla="*/ 2147483646 w 1955"/>
              <a:gd name="T11" fmla="*/ 2147483646 h 19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55" h="1955">
                <a:moveTo>
                  <a:pt x="1954" y="977"/>
                </a:moveTo>
                <a:lnTo>
                  <a:pt x="1954" y="977"/>
                </a:lnTo>
                <a:cubicBezTo>
                  <a:pt x="1954" y="1519"/>
                  <a:pt x="1519" y="1954"/>
                  <a:pt x="977" y="1954"/>
                </a:cubicBezTo>
                <a:cubicBezTo>
                  <a:pt x="435" y="1954"/>
                  <a:pt x="0" y="1519"/>
                  <a:pt x="0" y="977"/>
                </a:cubicBezTo>
                <a:cubicBezTo>
                  <a:pt x="0" y="435"/>
                  <a:pt x="435" y="0"/>
                  <a:pt x="977" y="0"/>
                </a:cubicBezTo>
                <a:cubicBezTo>
                  <a:pt x="1519" y="0"/>
                  <a:pt x="1954" y="435"/>
                  <a:pt x="1954" y="977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0" name="Freeform 539">
            <a:extLst>
              <a:ext uri="{FF2B5EF4-FFF2-40B4-BE49-F238E27FC236}">
                <a16:creationId xmlns:a16="http://schemas.microsoft.com/office/drawing/2014/main" id="{D235D153-E705-4E45-A1C2-AF52E0359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195" y="6432188"/>
            <a:ext cx="1360581" cy="1360581"/>
          </a:xfrm>
          <a:custGeom>
            <a:avLst/>
            <a:gdLst>
              <a:gd name="T0" fmla="*/ 2147483646 w 1191"/>
              <a:gd name="T1" fmla="*/ 2147483646 h 1191"/>
              <a:gd name="T2" fmla="*/ 2147483646 w 1191"/>
              <a:gd name="T3" fmla="*/ 2147483646 h 1191"/>
              <a:gd name="T4" fmla="*/ 2147483646 w 1191"/>
              <a:gd name="T5" fmla="*/ 2147483646 h 1191"/>
              <a:gd name="T6" fmla="*/ 0 w 1191"/>
              <a:gd name="T7" fmla="*/ 2147483646 h 1191"/>
              <a:gd name="T8" fmla="*/ 2147483646 w 1191"/>
              <a:gd name="T9" fmla="*/ 0 h 1191"/>
              <a:gd name="T10" fmla="*/ 2147483646 w 1191"/>
              <a:gd name="T11" fmla="*/ 2147483646 h 11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1" h="1191">
                <a:moveTo>
                  <a:pt x="1190" y="595"/>
                </a:moveTo>
                <a:lnTo>
                  <a:pt x="1190" y="595"/>
                </a:lnTo>
                <a:cubicBezTo>
                  <a:pt x="1190" y="922"/>
                  <a:pt x="923" y="1190"/>
                  <a:pt x="595" y="1190"/>
                </a:cubicBezTo>
                <a:cubicBezTo>
                  <a:pt x="267" y="1190"/>
                  <a:pt x="0" y="922"/>
                  <a:pt x="0" y="595"/>
                </a:cubicBezTo>
                <a:cubicBezTo>
                  <a:pt x="0" y="267"/>
                  <a:pt x="267" y="0"/>
                  <a:pt x="595" y="0"/>
                </a:cubicBezTo>
                <a:cubicBezTo>
                  <a:pt x="923" y="0"/>
                  <a:pt x="1190" y="267"/>
                  <a:pt x="1190" y="5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4" name="Freeform 583">
            <a:extLst>
              <a:ext uri="{FF2B5EF4-FFF2-40B4-BE49-F238E27FC236}">
                <a16:creationId xmlns:a16="http://schemas.microsoft.com/office/drawing/2014/main" id="{5DFAABB1-F8F0-8244-830C-F7C46F405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5468" y="6432188"/>
            <a:ext cx="1350503" cy="1360581"/>
          </a:xfrm>
          <a:custGeom>
            <a:avLst/>
            <a:gdLst>
              <a:gd name="T0" fmla="*/ 2147483646 w 1184"/>
              <a:gd name="T1" fmla="*/ 2147483646 h 1191"/>
              <a:gd name="T2" fmla="*/ 2147483646 w 1184"/>
              <a:gd name="T3" fmla="*/ 2147483646 h 1191"/>
              <a:gd name="T4" fmla="*/ 2147483646 w 1184"/>
              <a:gd name="T5" fmla="*/ 2147483646 h 1191"/>
              <a:gd name="T6" fmla="*/ 0 w 1184"/>
              <a:gd name="T7" fmla="*/ 2147483646 h 1191"/>
              <a:gd name="T8" fmla="*/ 2147483646 w 1184"/>
              <a:gd name="T9" fmla="*/ 0 h 1191"/>
              <a:gd name="T10" fmla="*/ 2147483646 w 1184"/>
              <a:gd name="T11" fmla="*/ 2147483646 h 11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4" h="1191">
                <a:moveTo>
                  <a:pt x="1183" y="595"/>
                </a:moveTo>
                <a:lnTo>
                  <a:pt x="1183" y="595"/>
                </a:lnTo>
                <a:cubicBezTo>
                  <a:pt x="1183" y="922"/>
                  <a:pt x="916" y="1190"/>
                  <a:pt x="595" y="1190"/>
                </a:cubicBezTo>
                <a:cubicBezTo>
                  <a:pt x="267" y="1190"/>
                  <a:pt x="0" y="922"/>
                  <a:pt x="0" y="595"/>
                </a:cubicBezTo>
                <a:cubicBezTo>
                  <a:pt x="0" y="267"/>
                  <a:pt x="267" y="0"/>
                  <a:pt x="595" y="0"/>
                </a:cubicBezTo>
                <a:cubicBezTo>
                  <a:pt x="916" y="0"/>
                  <a:pt x="1183" y="267"/>
                  <a:pt x="1183" y="5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0" name="Freeform 629">
            <a:extLst>
              <a:ext uri="{FF2B5EF4-FFF2-40B4-BE49-F238E27FC236}">
                <a16:creationId xmlns:a16="http://schemas.microsoft.com/office/drawing/2014/main" id="{D3A51496-DA64-B047-8C76-D639140FB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8701" y="6432188"/>
            <a:ext cx="1360581" cy="1360581"/>
          </a:xfrm>
          <a:custGeom>
            <a:avLst/>
            <a:gdLst>
              <a:gd name="T0" fmla="*/ 2147483646 w 1192"/>
              <a:gd name="T1" fmla="*/ 2147483646 h 1191"/>
              <a:gd name="T2" fmla="*/ 2147483646 w 1192"/>
              <a:gd name="T3" fmla="*/ 2147483646 h 1191"/>
              <a:gd name="T4" fmla="*/ 2147483646 w 1192"/>
              <a:gd name="T5" fmla="*/ 2147483646 h 1191"/>
              <a:gd name="T6" fmla="*/ 0 w 1192"/>
              <a:gd name="T7" fmla="*/ 2147483646 h 1191"/>
              <a:gd name="T8" fmla="*/ 2147483646 w 1192"/>
              <a:gd name="T9" fmla="*/ 0 h 1191"/>
              <a:gd name="T10" fmla="*/ 2147483646 w 1192"/>
              <a:gd name="T11" fmla="*/ 2147483646 h 11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2" h="1191">
                <a:moveTo>
                  <a:pt x="1191" y="595"/>
                </a:moveTo>
                <a:lnTo>
                  <a:pt x="1191" y="595"/>
                </a:lnTo>
                <a:cubicBezTo>
                  <a:pt x="1191" y="922"/>
                  <a:pt x="924" y="1190"/>
                  <a:pt x="596" y="1190"/>
                </a:cubicBezTo>
                <a:cubicBezTo>
                  <a:pt x="267" y="1190"/>
                  <a:pt x="0" y="922"/>
                  <a:pt x="0" y="595"/>
                </a:cubicBezTo>
                <a:cubicBezTo>
                  <a:pt x="0" y="267"/>
                  <a:pt x="267" y="0"/>
                  <a:pt x="596" y="0"/>
                </a:cubicBezTo>
                <a:cubicBezTo>
                  <a:pt x="924" y="0"/>
                  <a:pt x="1191" y="267"/>
                  <a:pt x="1191" y="5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3" name="Freeform 672">
            <a:extLst>
              <a:ext uri="{FF2B5EF4-FFF2-40B4-BE49-F238E27FC236}">
                <a16:creationId xmlns:a16="http://schemas.microsoft.com/office/drawing/2014/main" id="{B97E395F-CD2B-7B4C-B071-1B41D99A2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1933" y="6432188"/>
            <a:ext cx="1360581" cy="1360581"/>
          </a:xfrm>
          <a:custGeom>
            <a:avLst/>
            <a:gdLst>
              <a:gd name="T0" fmla="*/ 2147483646 w 1191"/>
              <a:gd name="T1" fmla="*/ 2147483646 h 1191"/>
              <a:gd name="T2" fmla="*/ 2147483646 w 1191"/>
              <a:gd name="T3" fmla="*/ 2147483646 h 1191"/>
              <a:gd name="T4" fmla="*/ 2147483646 w 1191"/>
              <a:gd name="T5" fmla="*/ 2147483646 h 1191"/>
              <a:gd name="T6" fmla="*/ 0 w 1191"/>
              <a:gd name="T7" fmla="*/ 2147483646 h 1191"/>
              <a:gd name="T8" fmla="*/ 2147483646 w 1191"/>
              <a:gd name="T9" fmla="*/ 0 h 1191"/>
              <a:gd name="T10" fmla="*/ 2147483646 w 1191"/>
              <a:gd name="T11" fmla="*/ 2147483646 h 11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1" h="1191">
                <a:moveTo>
                  <a:pt x="1190" y="595"/>
                </a:moveTo>
                <a:lnTo>
                  <a:pt x="1190" y="595"/>
                </a:lnTo>
                <a:cubicBezTo>
                  <a:pt x="1190" y="922"/>
                  <a:pt x="923" y="1190"/>
                  <a:pt x="595" y="1190"/>
                </a:cubicBezTo>
                <a:cubicBezTo>
                  <a:pt x="267" y="1190"/>
                  <a:pt x="0" y="922"/>
                  <a:pt x="0" y="595"/>
                </a:cubicBezTo>
                <a:cubicBezTo>
                  <a:pt x="0" y="267"/>
                  <a:pt x="267" y="0"/>
                  <a:pt x="595" y="0"/>
                </a:cubicBezTo>
                <a:cubicBezTo>
                  <a:pt x="923" y="0"/>
                  <a:pt x="1190" y="267"/>
                  <a:pt x="1190" y="5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4" name="Freeform 673">
            <a:extLst>
              <a:ext uri="{FF2B5EF4-FFF2-40B4-BE49-F238E27FC236}">
                <a16:creationId xmlns:a16="http://schemas.microsoft.com/office/drawing/2014/main" id="{727EF91D-3BA8-454F-A2B0-2C9178D21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035" y="5993780"/>
            <a:ext cx="2242441" cy="2232359"/>
          </a:xfrm>
          <a:custGeom>
            <a:avLst/>
            <a:gdLst>
              <a:gd name="T0" fmla="*/ 2147483646 w 1962"/>
              <a:gd name="T1" fmla="*/ 2147483646 h 1953"/>
              <a:gd name="T2" fmla="*/ 2147483646 w 1962"/>
              <a:gd name="T3" fmla="*/ 2147483646 h 1953"/>
              <a:gd name="T4" fmla="*/ 2147483646 w 1962"/>
              <a:gd name="T5" fmla="*/ 2147483646 h 1953"/>
              <a:gd name="T6" fmla="*/ 0 w 1962"/>
              <a:gd name="T7" fmla="*/ 2147483646 h 1953"/>
              <a:gd name="T8" fmla="*/ 2147483646 w 1962"/>
              <a:gd name="T9" fmla="*/ 0 h 1953"/>
              <a:gd name="T10" fmla="*/ 2147483646 w 1962"/>
              <a:gd name="T11" fmla="*/ 2147483646 h 19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2" h="1953">
                <a:moveTo>
                  <a:pt x="1961" y="976"/>
                </a:moveTo>
                <a:lnTo>
                  <a:pt x="1961" y="976"/>
                </a:lnTo>
                <a:cubicBezTo>
                  <a:pt x="1961" y="1517"/>
                  <a:pt x="1518" y="1952"/>
                  <a:pt x="976" y="1952"/>
                </a:cubicBezTo>
                <a:cubicBezTo>
                  <a:pt x="442" y="1952"/>
                  <a:pt x="0" y="1517"/>
                  <a:pt x="0" y="976"/>
                </a:cubicBezTo>
                <a:cubicBezTo>
                  <a:pt x="0" y="435"/>
                  <a:pt x="442" y="0"/>
                  <a:pt x="976" y="0"/>
                </a:cubicBezTo>
                <a:cubicBezTo>
                  <a:pt x="1518" y="0"/>
                  <a:pt x="1961" y="435"/>
                  <a:pt x="1961" y="976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6" name="Freeform 675">
            <a:extLst>
              <a:ext uri="{FF2B5EF4-FFF2-40B4-BE49-F238E27FC236}">
                <a16:creationId xmlns:a16="http://schemas.microsoft.com/office/drawing/2014/main" id="{27D212F9-61A4-E74B-B591-D22DA320E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195" y="9218862"/>
            <a:ext cx="1360581" cy="1350503"/>
          </a:xfrm>
          <a:custGeom>
            <a:avLst/>
            <a:gdLst>
              <a:gd name="T0" fmla="*/ 2147483646 w 1191"/>
              <a:gd name="T1" fmla="*/ 2147483646 h 1184"/>
              <a:gd name="T2" fmla="*/ 2147483646 w 1191"/>
              <a:gd name="T3" fmla="*/ 2147483646 h 1184"/>
              <a:gd name="T4" fmla="*/ 2147483646 w 1191"/>
              <a:gd name="T5" fmla="*/ 2147483646 h 1184"/>
              <a:gd name="T6" fmla="*/ 0 w 1191"/>
              <a:gd name="T7" fmla="*/ 2147483646 h 1184"/>
              <a:gd name="T8" fmla="*/ 2147483646 w 1191"/>
              <a:gd name="T9" fmla="*/ 0 h 1184"/>
              <a:gd name="T10" fmla="*/ 2147483646 w 1191"/>
              <a:gd name="T11" fmla="*/ 2147483646 h 11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1" h="1184">
                <a:moveTo>
                  <a:pt x="1190" y="595"/>
                </a:moveTo>
                <a:lnTo>
                  <a:pt x="1190" y="595"/>
                </a:lnTo>
                <a:cubicBezTo>
                  <a:pt x="1190" y="916"/>
                  <a:pt x="923" y="1183"/>
                  <a:pt x="595" y="1183"/>
                </a:cubicBezTo>
                <a:cubicBezTo>
                  <a:pt x="267" y="1183"/>
                  <a:pt x="0" y="916"/>
                  <a:pt x="0" y="595"/>
                </a:cubicBezTo>
                <a:cubicBezTo>
                  <a:pt x="0" y="267"/>
                  <a:pt x="267" y="0"/>
                  <a:pt x="595" y="0"/>
                </a:cubicBezTo>
                <a:cubicBezTo>
                  <a:pt x="923" y="0"/>
                  <a:pt x="1190" y="267"/>
                  <a:pt x="1190" y="5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7" name="Freeform 676">
            <a:extLst>
              <a:ext uri="{FF2B5EF4-FFF2-40B4-BE49-F238E27FC236}">
                <a16:creationId xmlns:a16="http://schemas.microsoft.com/office/drawing/2014/main" id="{55DFE074-A748-F34C-94EA-8B029DE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5468" y="9218862"/>
            <a:ext cx="1350503" cy="1350503"/>
          </a:xfrm>
          <a:custGeom>
            <a:avLst/>
            <a:gdLst>
              <a:gd name="T0" fmla="*/ 2147483646 w 1184"/>
              <a:gd name="T1" fmla="*/ 2147483646 h 1184"/>
              <a:gd name="T2" fmla="*/ 2147483646 w 1184"/>
              <a:gd name="T3" fmla="*/ 2147483646 h 1184"/>
              <a:gd name="T4" fmla="*/ 2147483646 w 1184"/>
              <a:gd name="T5" fmla="*/ 2147483646 h 1184"/>
              <a:gd name="T6" fmla="*/ 0 w 1184"/>
              <a:gd name="T7" fmla="*/ 2147483646 h 1184"/>
              <a:gd name="T8" fmla="*/ 2147483646 w 1184"/>
              <a:gd name="T9" fmla="*/ 0 h 1184"/>
              <a:gd name="T10" fmla="*/ 2147483646 w 1184"/>
              <a:gd name="T11" fmla="*/ 2147483646 h 11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4" h="1184">
                <a:moveTo>
                  <a:pt x="1183" y="595"/>
                </a:moveTo>
                <a:lnTo>
                  <a:pt x="1183" y="595"/>
                </a:lnTo>
                <a:cubicBezTo>
                  <a:pt x="1183" y="916"/>
                  <a:pt x="916" y="1183"/>
                  <a:pt x="595" y="1183"/>
                </a:cubicBezTo>
                <a:cubicBezTo>
                  <a:pt x="267" y="1183"/>
                  <a:pt x="0" y="916"/>
                  <a:pt x="0" y="595"/>
                </a:cubicBezTo>
                <a:cubicBezTo>
                  <a:pt x="0" y="267"/>
                  <a:pt x="267" y="0"/>
                  <a:pt x="595" y="0"/>
                </a:cubicBezTo>
                <a:cubicBezTo>
                  <a:pt x="916" y="0"/>
                  <a:pt x="1183" y="267"/>
                  <a:pt x="1183" y="5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8" name="Freeform 677">
            <a:extLst>
              <a:ext uri="{FF2B5EF4-FFF2-40B4-BE49-F238E27FC236}">
                <a16:creationId xmlns:a16="http://schemas.microsoft.com/office/drawing/2014/main" id="{24AAAF46-C5AB-2848-8EBD-8D0B56F94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8701" y="9218862"/>
            <a:ext cx="1360581" cy="1350503"/>
          </a:xfrm>
          <a:custGeom>
            <a:avLst/>
            <a:gdLst>
              <a:gd name="T0" fmla="*/ 2147483646 w 1192"/>
              <a:gd name="T1" fmla="*/ 2147483646 h 1184"/>
              <a:gd name="T2" fmla="*/ 2147483646 w 1192"/>
              <a:gd name="T3" fmla="*/ 2147483646 h 1184"/>
              <a:gd name="T4" fmla="*/ 2147483646 w 1192"/>
              <a:gd name="T5" fmla="*/ 2147483646 h 1184"/>
              <a:gd name="T6" fmla="*/ 0 w 1192"/>
              <a:gd name="T7" fmla="*/ 2147483646 h 1184"/>
              <a:gd name="T8" fmla="*/ 2147483646 w 1192"/>
              <a:gd name="T9" fmla="*/ 0 h 1184"/>
              <a:gd name="T10" fmla="*/ 2147483646 w 1192"/>
              <a:gd name="T11" fmla="*/ 2147483646 h 11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2" h="1184">
                <a:moveTo>
                  <a:pt x="1191" y="595"/>
                </a:moveTo>
                <a:lnTo>
                  <a:pt x="1191" y="595"/>
                </a:lnTo>
                <a:cubicBezTo>
                  <a:pt x="1191" y="916"/>
                  <a:pt x="924" y="1183"/>
                  <a:pt x="596" y="1183"/>
                </a:cubicBezTo>
                <a:cubicBezTo>
                  <a:pt x="267" y="1183"/>
                  <a:pt x="0" y="916"/>
                  <a:pt x="0" y="595"/>
                </a:cubicBezTo>
                <a:cubicBezTo>
                  <a:pt x="0" y="267"/>
                  <a:pt x="267" y="0"/>
                  <a:pt x="596" y="0"/>
                </a:cubicBezTo>
                <a:cubicBezTo>
                  <a:pt x="924" y="0"/>
                  <a:pt x="1191" y="267"/>
                  <a:pt x="1191" y="5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9" name="Freeform 678">
            <a:extLst>
              <a:ext uri="{FF2B5EF4-FFF2-40B4-BE49-F238E27FC236}">
                <a16:creationId xmlns:a16="http://schemas.microsoft.com/office/drawing/2014/main" id="{B82E1F3C-D304-CA41-B5F0-D771B0A30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1933" y="9218862"/>
            <a:ext cx="1360581" cy="1350503"/>
          </a:xfrm>
          <a:custGeom>
            <a:avLst/>
            <a:gdLst>
              <a:gd name="T0" fmla="*/ 2147483646 w 1191"/>
              <a:gd name="T1" fmla="*/ 2147483646 h 1184"/>
              <a:gd name="T2" fmla="*/ 2147483646 w 1191"/>
              <a:gd name="T3" fmla="*/ 2147483646 h 1184"/>
              <a:gd name="T4" fmla="*/ 2147483646 w 1191"/>
              <a:gd name="T5" fmla="*/ 2147483646 h 1184"/>
              <a:gd name="T6" fmla="*/ 0 w 1191"/>
              <a:gd name="T7" fmla="*/ 2147483646 h 1184"/>
              <a:gd name="T8" fmla="*/ 2147483646 w 1191"/>
              <a:gd name="T9" fmla="*/ 0 h 1184"/>
              <a:gd name="T10" fmla="*/ 2147483646 w 1191"/>
              <a:gd name="T11" fmla="*/ 2147483646 h 11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1" h="1184">
                <a:moveTo>
                  <a:pt x="1190" y="595"/>
                </a:moveTo>
                <a:lnTo>
                  <a:pt x="1190" y="595"/>
                </a:lnTo>
                <a:cubicBezTo>
                  <a:pt x="1190" y="916"/>
                  <a:pt x="923" y="1183"/>
                  <a:pt x="595" y="1183"/>
                </a:cubicBezTo>
                <a:cubicBezTo>
                  <a:pt x="267" y="1183"/>
                  <a:pt x="0" y="916"/>
                  <a:pt x="0" y="595"/>
                </a:cubicBezTo>
                <a:cubicBezTo>
                  <a:pt x="0" y="267"/>
                  <a:pt x="267" y="0"/>
                  <a:pt x="595" y="0"/>
                </a:cubicBezTo>
                <a:cubicBezTo>
                  <a:pt x="923" y="0"/>
                  <a:pt x="1190" y="267"/>
                  <a:pt x="1190" y="5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0" name="Freeform 679">
            <a:extLst>
              <a:ext uri="{FF2B5EF4-FFF2-40B4-BE49-F238E27FC236}">
                <a16:creationId xmlns:a16="http://schemas.microsoft.com/office/drawing/2014/main" id="{2C7E6099-6694-354C-B145-F1ABEE2FB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9701" y="9672389"/>
            <a:ext cx="272116" cy="438408"/>
          </a:xfrm>
          <a:custGeom>
            <a:avLst/>
            <a:gdLst>
              <a:gd name="T0" fmla="*/ 2147483646 w 238"/>
              <a:gd name="T1" fmla="*/ 2147483646 h 383"/>
              <a:gd name="T2" fmla="*/ 2147483646 w 238"/>
              <a:gd name="T3" fmla="*/ 2147483646 h 383"/>
              <a:gd name="T4" fmla="*/ 700964680 w 238"/>
              <a:gd name="T5" fmla="*/ 2147483646 h 383"/>
              <a:gd name="T6" fmla="*/ 373899673 w 238"/>
              <a:gd name="T7" fmla="*/ 2147483646 h 383"/>
              <a:gd name="T8" fmla="*/ 1775699005 w 238"/>
              <a:gd name="T9" fmla="*/ 2147483646 h 383"/>
              <a:gd name="T10" fmla="*/ 2147483646 w 238"/>
              <a:gd name="T11" fmla="*/ 2147483646 h 383"/>
              <a:gd name="T12" fmla="*/ 2147483646 w 238"/>
              <a:gd name="T13" fmla="*/ 2147483646 h 383"/>
              <a:gd name="T14" fmla="*/ 2147483646 w 238"/>
              <a:gd name="T15" fmla="*/ 2147483646 h 383"/>
              <a:gd name="T16" fmla="*/ 1775699005 w 238"/>
              <a:gd name="T17" fmla="*/ 2147483646 h 383"/>
              <a:gd name="T18" fmla="*/ 373899673 w 238"/>
              <a:gd name="T19" fmla="*/ 2147483646 h 383"/>
              <a:gd name="T20" fmla="*/ 2147483646 w 238"/>
              <a:gd name="T21" fmla="*/ 1406734908 h 383"/>
              <a:gd name="T22" fmla="*/ 2147483646 w 238"/>
              <a:gd name="T23" fmla="*/ 1078522738 h 383"/>
              <a:gd name="T24" fmla="*/ 2147483646 w 238"/>
              <a:gd name="T25" fmla="*/ 2147483646 h 383"/>
              <a:gd name="T26" fmla="*/ 2147483646 w 238"/>
              <a:gd name="T27" fmla="*/ 2147483646 h 383"/>
              <a:gd name="T28" fmla="*/ 2147483646 w 238"/>
              <a:gd name="T29" fmla="*/ 2147483646 h 383"/>
              <a:gd name="T30" fmla="*/ 2147483646 w 238"/>
              <a:gd name="T31" fmla="*/ 2147483646 h 383"/>
              <a:gd name="T32" fmla="*/ 2147483646 w 238"/>
              <a:gd name="T33" fmla="*/ 2147483646 h 383"/>
              <a:gd name="T34" fmla="*/ 2147483646 w 238"/>
              <a:gd name="T35" fmla="*/ 2147483646 h 383"/>
              <a:gd name="T36" fmla="*/ 2147483646 w 238"/>
              <a:gd name="T37" fmla="*/ 2147483646 h 383"/>
              <a:gd name="T38" fmla="*/ 2147483646 w 238"/>
              <a:gd name="T39" fmla="*/ 2147483646 h 383"/>
              <a:gd name="T40" fmla="*/ 2147483646 w 238"/>
              <a:gd name="T41" fmla="*/ 2147483646 h 38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8" h="383">
                <a:moveTo>
                  <a:pt x="107" y="382"/>
                </a:moveTo>
                <a:lnTo>
                  <a:pt x="107" y="382"/>
                </a:lnTo>
                <a:cubicBezTo>
                  <a:pt x="84" y="382"/>
                  <a:pt x="46" y="374"/>
                  <a:pt x="15" y="359"/>
                </a:cubicBezTo>
                <a:cubicBezTo>
                  <a:pt x="8" y="359"/>
                  <a:pt x="0" y="343"/>
                  <a:pt x="8" y="328"/>
                </a:cubicBezTo>
                <a:cubicBezTo>
                  <a:pt x="8" y="321"/>
                  <a:pt x="23" y="313"/>
                  <a:pt x="38" y="321"/>
                </a:cubicBezTo>
                <a:cubicBezTo>
                  <a:pt x="84" y="336"/>
                  <a:pt x="130" y="343"/>
                  <a:pt x="160" y="321"/>
                </a:cubicBezTo>
                <a:cubicBezTo>
                  <a:pt x="176" y="313"/>
                  <a:pt x="183" y="298"/>
                  <a:pt x="183" y="275"/>
                </a:cubicBezTo>
                <a:cubicBezTo>
                  <a:pt x="183" y="252"/>
                  <a:pt x="145" y="237"/>
                  <a:pt x="107" y="214"/>
                </a:cubicBezTo>
                <a:cubicBezTo>
                  <a:pt x="84" y="206"/>
                  <a:pt x="61" y="191"/>
                  <a:pt x="38" y="175"/>
                </a:cubicBezTo>
                <a:cubicBezTo>
                  <a:pt x="15" y="160"/>
                  <a:pt x="8" y="137"/>
                  <a:pt x="8" y="114"/>
                </a:cubicBezTo>
                <a:cubicBezTo>
                  <a:pt x="8" y="76"/>
                  <a:pt x="23" y="46"/>
                  <a:pt x="46" y="30"/>
                </a:cubicBezTo>
                <a:cubicBezTo>
                  <a:pt x="92" y="0"/>
                  <a:pt x="153" y="0"/>
                  <a:pt x="214" y="23"/>
                </a:cubicBezTo>
                <a:cubicBezTo>
                  <a:pt x="229" y="30"/>
                  <a:pt x="237" y="46"/>
                  <a:pt x="229" y="61"/>
                </a:cubicBezTo>
                <a:cubicBezTo>
                  <a:pt x="221" y="69"/>
                  <a:pt x="214" y="76"/>
                  <a:pt x="198" y="69"/>
                </a:cubicBezTo>
                <a:cubicBezTo>
                  <a:pt x="153" y="53"/>
                  <a:pt x="107" y="53"/>
                  <a:pt x="76" y="69"/>
                </a:cubicBezTo>
                <a:cubicBezTo>
                  <a:pt x="61" y="84"/>
                  <a:pt x="53" y="91"/>
                  <a:pt x="53" y="114"/>
                </a:cubicBezTo>
                <a:cubicBezTo>
                  <a:pt x="53" y="137"/>
                  <a:pt x="92" y="153"/>
                  <a:pt x="130" y="175"/>
                </a:cubicBezTo>
                <a:cubicBezTo>
                  <a:pt x="153" y="183"/>
                  <a:pt x="176" y="198"/>
                  <a:pt x="198" y="214"/>
                </a:cubicBezTo>
                <a:cubicBezTo>
                  <a:pt x="221" y="229"/>
                  <a:pt x="229" y="252"/>
                  <a:pt x="229" y="275"/>
                </a:cubicBezTo>
                <a:cubicBezTo>
                  <a:pt x="229" y="313"/>
                  <a:pt x="214" y="343"/>
                  <a:pt x="191" y="359"/>
                </a:cubicBezTo>
                <a:cubicBezTo>
                  <a:pt x="168" y="374"/>
                  <a:pt x="137" y="382"/>
                  <a:pt x="107" y="3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1" name="Freeform 680">
            <a:extLst>
              <a:ext uri="{FF2B5EF4-FFF2-40B4-BE49-F238E27FC236}">
                <a16:creationId xmlns:a16="http://schemas.microsoft.com/office/drawing/2014/main" id="{A6DED3C5-8367-4343-9291-031CF3282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0484" y="9576642"/>
            <a:ext cx="50392" cy="95746"/>
          </a:xfrm>
          <a:custGeom>
            <a:avLst/>
            <a:gdLst>
              <a:gd name="T0" fmla="*/ 904207215 w 46"/>
              <a:gd name="T1" fmla="*/ 2147483646 h 85"/>
              <a:gd name="T2" fmla="*/ 904207215 w 46"/>
              <a:gd name="T3" fmla="*/ 2147483646 h 85"/>
              <a:gd name="T4" fmla="*/ 0 w 46"/>
              <a:gd name="T5" fmla="*/ 2147483646 h 85"/>
              <a:gd name="T6" fmla="*/ 0 w 46"/>
              <a:gd name="T7" fmla="*/ 1027798192 h 85"/>
              <a:gd name="T8" fmla="*/ 904207215 w 46"/>
              <a:gd name="T9" fmla="*/ 0 h 85"/>
              <a:gd name="T10" fmla="*/ 1849623168 w 46"/>
              <a:gd name="T11" fmla="*/ 1027798192 h 85"/>
              <a:gd name="T12" fmla="*/ 1849623168 w 46"/>
              <a:gd name="T13" fmla="*/ 2147483646 h 85"/>
              <a:gd name="T14" fmla="*/ 904207215 w 46"/>
              <a:gd name="T15" fmla="*/ 2147483646 h 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85">
                <a:moveTo>
                  <a:pt x="22" y="84"/>
                </a:moveTo>
                <a:lnTo>
                  <a:pt x="22" y="84"/>
                </a:lnTo>
                <a:cubicBezTo>
                  <a:pt x="15" y="84"/>
                  <a:pt x="0" y="69"/>
                  <a:pt x="0" y="6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2" y="0"/>
                </a:cubicBezTo>
                <a:cubicBezTo>
                  <a:pt x="38" y="0"/>
                  <a:pt x="45" y="8"/>
                  <a:pt x="45" y="23"/>
                </a:cubicBezTo>
                <a:cubicBezTo>
                  <a:pt x="45" y="61"/>
                  <a:pt x="45" y="61"/>
                  <a:pt x="45" y="61"/>
                </a:cubicBezTo>
                <a:cubicBezTo>
                  <a:pt x="45" y="69"/>
                  <a:pt x="38" y="84"/>
                  <a:pt x="22" y="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2" name="Freeform 681">
            <a:extLst>
              <a:ext uri="{FF2B5EF4-FFF2-40B4-BE49-F238E27FC236}">
                <a16:creationId xmlns:a16="http://schemas.microsoft.com/office/drawing/2014/main" id="{A02EE30B-EA20-184C-A129-D6503CA7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0484" y="10115837"/>
            <a:ext cx="50392" cy="95743"/>
          </a:xfrm>
          <a:custGeom>
            <a:avLst/>
            <a:gdLst>
              <a:gd name="T0" fmla="*/ 904207215 w 46"/>
              <a:gd name="T1" fmla="*/ 2147483646 h 85"/>
              <a:gd name="T2" fmla="*/ 904207215 w 46"/>
              <a:gd name="T3" fmla="*/ 2147483646 h 85"/>
              <a:gd name="T4" fmla="*/ 0 w 46"/>
              <a:gd name="T5" fmla="*/ 2147483646 h 85"/>
              <a:gd name="T6" fmla="*/ 0 w 46"/>
              <a:gd name="T7" fmla="*/ 1027604082 h 85"/>
              <a:gd name="T8" fmla="*/ 904207215 w 46"/>
              <a:gd name="T9" fmla="*/ 0 h 85"/>
              <a:gd name="T10" fmla="*/ 1849623168 w 46"/>
              <a:gd name="T11" fmla="*/ 1027604082 h 85"/>
              <a:gd name="T12" fmla="*/ 1849623168 w 46"/>
              <a:gd name="T13" fmla="*/ 2147483646 h 85"/>
              <a:gd name="T14" fmla="*/ 904207215 w 46"/>
              <a:gd name="T15" fmla="*/ 2147483646 h 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85">
                <a:moveTo>
                  <a:pt x="22" y="84"/>
                </a:moveTo>
                <a:lnTo>
                  <a:pt x="22" y="84"/>
                </a:lnTo>
                <a:cubicBezTo>
                  <a:pt x="15" y="84"/>
                  <a:pt x="0" y="76"/>
                  <a:pt x="0" y="6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15" y="0"/>
                  <a:pt x="22" y="0"/>
                </a:cubicBezTo>
                <a:cubicBezTo>
                  <a:pt x="38" y="0"/>
                  <a:pt x="45" y="15"/>
                  <a:pt x="45" y="23"/>
                </a:cubicBezTo>
                <a:cubicBezTo>
                  <a:pt x="45" y="61"/>
                  <a:pt x="45" y="61"/>
                  <a:pt x="45" y="61"/>
                </a:cubicBezTo>
                <a:cubicBezTo>
                  <a:pt x="45" y="76"/>
                  <a:pt x="38" y="84"/>
                  <a:pt x="22" y="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3" name="Freeform 682">
            <a:extLst>
              <a:ext uri="{FF2B5EF4-FFF2-40B4-BE49-F238E27FC236}">
                <a16:creationId xmlns:a16="http://schemas.microsoft.com/office/drawing/2014/main" id="{B577D1E9-30BC-BE41-950E-7726CBA6B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352" y="9682467"/>
            <a:ext cx="811308" cy="428330"/>
          </a:xfrm>
          <a:custGeom>
            <a:avLst/>
            <a:gdLst>
              <a:gd name="T0" fmla="*/ 2147483646 w 711"/>
              <a:gd name="T1" fmla="*/ 2147483646 h 376"/>
              <a:gd name="T2" fmla="*/ 2147483646 w 711"/>
              <a:gd name="T3" fmla="*/ 2147483646 h 376"/>
              <a:gd name="T4" fmla="*/ 1068411895 w 711"/>
              <a:gd name="T5" fmla="*/ 2147483646 h 376"/>
              <a:gd name="T6" fmla="*/ 0 w 711"/>
              <a:gd name="T7" fmla="*/ 2147483646 h 376"/>
              <a:gd name="T8" fmla="*/ 0 w 711"/>
              <a:gd name="T9" fmla="*/ 1063043017 h 376"/>
              <a:gd name="T10" fmla="*/ 1068411895 w 711"/>
              <a:gd name="T11" fmla="*/ 0 h 376"/>
              <a:gd name="T12" fmla="*/ 2147483646 w 711"/>
              <a:gd name="T13" fmla="*/ 0 h 376"/>
              <a:gd name="T14" fmla="*/ 2147483646 w 711"/>
              <a:gd name="T15" fmla="*/ 1063043017 h 376"/>
              <a:gd name="T16" fmla="*/ 2147483646 w 711"/>
              <a:gd name="T17" fmla="*/ 2147483646 h 376"/>
              <a:gd name="T18" fmla="*/ 2147483646 w 711"/>
              <a:gd name="T19" fmla="*/ 2147483646 h 376"/>
              <a:gd name="T20" fmla="*/ 1440056243 w 711"/>
              <a:gd name="T21" fmla="*/ 2147483646 h 376"/>
              <a:gd name="T22" fmla="*/ 1440056243 w 711"/>
              <a:gd name="T23" fmla="*/ 2147483646 h 376"/>
              <a:gd name="T24" fmla="*/ 2147483646 w 711"/>
              <a:gd name="T25" fmla="*/ 2147483646 h 376"/>
              <a:gd name="T26" fmla="*/ 2147483646 w 711"/>
              <a:gd name="T27" fmla="*/ 1432802696 h 376"/>
              <a:gd name="T28" fmla="*/ 1440056243 w 711"/>
              <a:gd name="T29" fmla="*/ 1432802696 h 376"/>
              <a:gd name="T30" fmla="*/ 1440056243 w 711"/>
              <a:gd name="T31" fmla="*/ 2147483646 h 376"/>
              <a:gd name="T32" fmla="*/ 2147483646 w 711"/>
              <a:gd name="T33" fmla="*/ 1432802696 h 376"/>
              <a:gd name="T34" fmla="*/ 2147483646 w 711"/>
              <a:gd name="T35" fmla="*/ 1432802696 h 37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711" h="376">
                <a:moveTo>
                  <a:pt x="687" y="375"/>
                </a:moveTo>
                <a:lnTo>
                  <a:pt x="687" y="375"/>
                </a:lnTo>
                <a:cubicBezTo>
                  <a:pt x="23" y="375"/>
                  <a:pt x="23" y="375"/>
                  <a:pt x="23" y="375"/>
                </a:cubicBezTo>
                <a:cubicBezTo>
                  <a:pt x="8" y="375"/>
                  <a:pt x="0" y="367"/>
                  <a:pt x="0" y="35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6"/>
                  <a:pt x="8" y="0"/>
                  <a:pt x="23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702" y="0"/>
                  <a:pt x="710" y="16"/>
                  <a:pt x="710" y="23"/>
                </a:cubicBezTo>
                <a:cubicBezTo>
                  <a:pt x="710" y="352"/>
                  <a:pt x="710" y="352"/>
                  <a:pt x="710" y="352"/>
                </a:cubicBezTo>
                <a:cubicBezTo>
                  <a:pt x="710" y="367"/>
                  <a:pt x="702" y="375"/>
                  <a:pt x="687" y="375"/>
                </a:cubicBezTo>
                <a:close/>
                <a:moveTo>
                  <a:pt x="31" y="344"/>
                </a:moveTo>
                <a:lnTo>
                  <a:pt x="31" y="344"/>
                </a:lnTo>
                <a:cubicBezTo>
                  <a:pt x="679" y="344"/>
                  <a:pt x="679" y="344"/>
                  <a:pt x="679" y="344"/>
                </a:cubicBezTo>
                <a:cubicBezTo>
                  <a:pt x="679" y="31"/>
                  <a:pt x="679" y="31"/>
                  <a:pt x="679" y="31"/>
                </a:cubicBezTo>
                <a:cubicBezTo>
                  <a:pt x="31" y="31"/>
                  <a:pt x="31" y="31"/>
                  <a:pt x="31" y="31"/>
                </a:cubicBezTo>
                <a:lnTo>
                  <a:pt x="31" y="344"/>
                </a:lnTo>
                <a:close/>
                <a:moveTo>
                  <a:pt x="687" y="31"/>
                </a:moveTo>
                <a:lnTo>
                  <a:pt x="687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4" name="Freeform 683">
            <a:extLst>
              <a:ext uri="{FF2B5EF4-FFF2-40B4-BE49-F238E27FC236}">
                <a16:creationId xmlns:a16="http://schemas.microsoft.com/office/drawing/2014/main" id="{31DDDCC2-7C33-E74F-8599-7ECE86DC1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781" y="9813486"/>
            <a:ext cx="176370" cy="166292"/>
          </a:xfrm>
          <a:custGeom>
            <a:avLst/>
            <a:gdLst>
              <a:gd name="T0" fmla="*/ 2147483646 w 153"/>
              <a:gd name="T1" fmla="*/ 1432066820 h 146"/>
              <a:gd name="T2" fmla="*/ 2147483646 w 153"/>
              <a:gd name="T3" fmla="*/ 1432066820 h 146"/>
              <a:gd name="T4" fmla="*/ 2147483646 w 153"/>
              <a:gd name="T5" fmla="*/ 2147483646 h 146"/>
              <a:gd name="T6" fmla="*/ 2147483646 w 153"/>
              <a:gd name="T7" fmla="*/ 2147483646 h 146"/>
              <a:gd name="T8" fmla="*/ 1819918784 w 153"/>
              <a:gd name="T9" fmla="*/ 2147483646 h 146"/>
              <a:gd name="T10" fmla="*/ 2147483646 w 153"/>
              <a:gd name="T11" fmla="*/ 1432066820 h 146"/>
              <a:gd name="T12" fmla="*/ 2147483646 w 153"/>
              <a:gd name="T13" fmla="*/ 0 h 146"/>
              <a:gd name="T14" fmla="*/ 2147483646 w 153"/>
              <a:gd name="T15" fmla="*/ 0 h 146"/>
              <a:gd name="T16" fmla="*/ 0 w 153"/>
              <a:gd name="T17" fmla="*/ 2147483646 h 146"/>
              <a:gd name="T18" fmla="*/ 2147483646 w 153"/>
              <a:gd name="T19" fmla="*/ 2147483646 h 146"/>
              <a:gd name="T20" fmla="*/ 2147483646 w 153"/>
              <a:gd name="T21" fmla="*/ 2147483646 h 146"/>
              <a:gd name="T22" fmla="*/ 2147483646 w 153"/>
              <a:gd name="T23" fmla="*/ 0 h 146"/>
              <a:gd name="T24" fmla="*/ 2147483646 w 153"/>
              <a:gd name="T25" fmla="*/ 1432066820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53" h="146">
                <a:moveTo>
                  <a:pt x="76" y="31"/>
                </a:moveTo>
                <a:lnTo>
                  <a:pt x="76" y="31"/>
                </a:lnTo>
                <a:cubicBezTo>
                  <a:pt x="99" y="31"/>
                  <a:pt x="122" y="46"/>
                  <a:pt x="122" y="76"/>
                </a:cubicBezTo>
                <a:cubicBezTo>
                  <a:pt x="122" y="99"/>
                  <a:pt x="99" y="115"/>
                  <a:pt x="76" y="115"/>
                </a:cubicBezTo>
                <a:cubicBezTo>
                  <a:pt x="53" y="115"/>
                  <a:pt x="38" y="99"/>
                  <a:pt x="38" y="76"/>
                </a:cubicBezTo>
                <a:cubicBezTo>
                  <a:pt x="38" y="46"/>
                  <a:pt x="53" y="31"/>
                  <a:pt x="76" y="31"/>
                </a:cubicBezTo>
                <a:lnTo>
                  <a:pt x="76" y="0"/>
                </a:lnTo>
                <a:cubicBezTo>
                  <a:pt x="38" y="0"/>
                  <a:pt x="0" y="31"/>
                  <a:pt x="0" y="76"/>
                </a:cubicBezTo>
                <a:cubicBezTo>
                  <a:pt x="0" y="115"/>
                  <a:pt x="38" y="145"/>
                  <a:pt x="76" y="145"/>
                </a:cubicBezTo>
                <a:cubicBezTo>
                  <a:pt x="122" y="145"/>
                  <a:pt x="152" y="115"/>
                  <a:pt x="152" y="76"/>
                </a:cubicBezTo>
                <a:cubicBezTo>
                  <a:pt x="152" y="31"/>
                  <a:pt x="122" y="0"/>
                  <a:pt x="76" y="0"/>
                </a:cubicBezTo>
                <a:lnTo>
                  <a:pt x="76" y="3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5" name="Freeform 684">
            <a:extLst>
              <a:ext uri="{FF2B5EF4-FFF2-40B4-BE49-F238E27FC236}">
                <a16:creationId xmlns:a16="http://schemas.microsoft.com/office/drawing/2014/main" id="{48F7190A-40AE-1241-9740-98ACFAC62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744" y="9732859"/>
            <a:ext cx="700446" cy="322508"/>
          </a:xfrm>
          <a:custGeom>
            <a:avLst/>
            <a:gdLst>
              <a:gd name="T0" fmla="*/ 2147483646 w 611"/>
              <a:gd name="T1" fmla="*/ 1419326242 h 284"/>
              <a:gd name="T2" fmla="*/ 2147483646 w 611"/>
              <a:gd name="T3" fmla="*/ 1419326242 h 284"/>
              <a:gd name="T4" fmla="*/ 2147483646 w 611"/>
              <a:gd name="T5" fmla="*/ 2147483646 h 284"/>
              <a:gd name="T6" fmla="*/ 2147483646 w 611"/>
              <a:gd name="T7" fmla="*/ 2147483646 h 284"/>
              <a:gd name="T8" fmla="*/ 2147483646 w 611"/>
              <a:gd name="T9" fmla="*/ 2147483646 h 284"/>
              <a:gd name="T10" fmla="*/ 2147483646 w 611"/>
              <a:gd name="T11" fmla="*/ 2147483646 h 284"/>
              <a:gd name="T12" fmla="*/ 1413063109 w 611"/>
              <a:gd name="T13" fmla="*/ 2147483646 h 284"/>
              <a:gd name="T14" fmla="*/ 1413063109 w 611"/>
              <a:gd name="T15" fmla="*/ 2147483646 h 284"/>
              <a:gd name="T16" fmla="*/ 2147483646 w 611"/>
              <a:gd name="T17" fmla="*/ 1419326242 h 284"/>
              <a:gd name="T18" fmla="*/ 2147483646 w 611"/>
              <a:gd name="T19" fmla="*/ 1419326242 h 284"/>
              <a:gd name="T20" fmla="*/ 2147483646 w 611"/>
              <a:gd name="T21" fmla="*/ 0 h 284"/>
              <a:gd name="T22" fmla="*/ 2147483646 w 611"/>
              <a:gd name="T23" fmla="*/ 0 h 284"/>
              <a:gd name="T24" fmla="*/ 2147483646 w 611"/>
              <a:gd name="T25" fmla="*/ 0 h 284"/>
              <a:gd name="T26" fmla="*/ 1413063109 w 611"/>
              <a:gd name="T27" fmla="*/ 1419326242 h 284"/>
              <a:gd name="T28" fmla="*/ 0 w 611"/>
              <a:gd name="T29" fmla="*/ 2147483646 h 284"/>
              <a:gd name="T30" fmla="*/ 0 w 611"/>
              <a:gd name="T31" fmla="*/ 2147483646 h 284"/>
              <a:gd name="T32" fmla="*/ 1413063109 w 611"/>
              <a:gd name="T33" fmla="*/ 2147483646 h 284"/>
              <a:gd name="T34" fmla="*/ 2147483646 w 611"/>
              <a:gd name="T35" fmla="*/ 2147483646 h 284"/>
              <a:gd name="T36" fmla="*/ 2147483646 w 611"/>
              <a:gd name="T37" fmla="*/ 2147483646 h 284"/>
              <a:gd name="T38" fmla="*/ 2147483646 w 611"/>
              <a:gd name="T39" fmla="*/ 2147483646 h 284"/>
              <a:gd name="T40" fmla="*/ 2147483646 w 611"/>
              <a:gd name="T41" fmla="*/ 2147483646 h 284"/>
              <a:gd name="T42" fmla="*/ 2147483646 w 611"/>
              <a:gd name="T43" fmla="*/ 2147483646 h 284"/>
              <a:gd name="T44" fmla="*/ 2147483646 w 611"/>
              <a:gd name="T45" fmla="*/ 1419326242 h 284"/>
              <a:gd name="T46" fmla="*/ 2147483646 w 611"/>
              <a:gd name="T47" fmla="*/ 0 h 284"/>
              <a:gd name="T48" fmla="*/ 2147483646 w 611"/>
              <a:gd name="T49" fmla="*/ 1419326242 h 28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11" h="284">
                <a:moveTo>
                  <a:pt x="549" y="31"/>
                </a:moveTo>
                <a:lnTo>
                  <a:pt x="549" y="31"/>
                </a:lnTo>
                <a:cubicBezTo>
                  <a:pt x="549" y="54"/>
                  <a:pt x="565" y="69"/>
                  <a:pt x="580" y="69"/>
                </a:cubicBezTo>
                <a:cubicBezTo>
                  <a:pt x="580" y="214"/>
                  <a:pt x="580" y="214"/>
                  <a:pt x="580" y="214"/>
                </a:cubicBezTo>
                <a:cubicBezTo>
                  <a:pt x="565" y="214"/>
                  <a:pt x="549" y="229"/>
                  <a:pt x="549" y="252"/>
                </a:cubicBezTo>
                <a:cubicBezTo>
                  <a:pt x="61" y="252"/>
                  <a:pt x="61" y="252"/>
                  <a:pt x="61" y="252"/>
                </a:cubicBezTo>
                <a:cubicBezTo>
                  <a:pt x="61" y="229"/>
                  <a:pt x="46" y="214"/>
                  <a:pt x="30" y="214"/>
                </a:cubicBezTo>
                <a:cubicBezTo>
                  <a:pt x="30" y="69"/>
                  <a:pt x="30" y="69"/>
                  <a:pt x="30" y="69"/>
                </a:cubicBezTo>
                <a:cubicBezTo>
                  <a:pt x="46" y="69"/>
                  <a:pt x="61" y="54"/>
                  <a:pt x="61" y="31"/>
                </a:cubicBezTo>
                <a:cubicBezTo>
                  <a:pt x="549" y="31"/>
                  <a:pt x="549" y="31"/>
                  <a:pt x="549" y="31"/>
                </a:cubicBezTo>
                <a:lnTo>
                  <a:pt x="549" y="0"/>
                </a:lnTo>
                <a:cubicBezTo>
                  <a:pt x="61" y="0"/>
                  <a:pt x="61" y="0"/>
                  <a:pt x="61" y="0"/>
                </a:cubicBezTo>
                <a:cubicBezTo>
                  <a:pt x="46" y="0"/>
                  <a:pt x="30" y="16"/>
                  <a:pt x="30" y="31"/>
                </a:cubicBezTo>
                <a:cubicBezTo>
                  <a:pt x="15" y="31"/>
                  <a:pt x="0" y="46"/>
                  <a:pt x="0" y="69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37"/>
                  <a:pt x="15" y="252"/>
                  <a:pt x="30" y="252"/>
                </a:cubicBezTo>
                <a:cubicBezTo>
                  <a:pt x="30" y="268"/>
                  <a:pt x="46" y="283"/>
                  <a:pt x="61" y="283"/>
                </a:cubicBezTo>
                <a:cubicBezTo>
                  <a:pt x="549" y="283"/>
                  <a:pt x="549" y="283"/>
                  <a:pt x="549" y="283"/>
                </a:cubicBezTo>
                <a:cubicBezTo>
                  <a:pt x="565" y="283"/>
                  <a:pt x="580" y="268"/>
                  <a:pt x="580" y="252"/>
                </a:cubicBezTo>
                <a:cubicBezTo>
                  <a:pt x="595" y="252"/>
                  <a:pt x="610" y="237"/>
                  <a:pt x="610" y="214"/>
                </a:cubicBezTo>
                <a:cubicBezTo>
                  <a:pt x="610" y="69"/>
                  <a:pt x="610" y="69"/>
                  <a:pt x="610" y="69"/>
                </a:cubicBezTo>
                <a:cubicBezTo>
                  <a:pt x="610" y="46"/>
                  <a:pt x="595" y="31"/>
                  <a:pt x="580" y="31"/>
                </a:cubicBezTo>
                <a:cubicBezTo>
                  <a:pt x="580" y="16"/>
                  <a:pt x="565" y="0"/>
                  <a:pt x="549" y="0"/>
                </a:cubicBezTo>
                <a:lnTo>
                  <a:pt x="549" y="3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6" name="Freeform 685">
            <a:extLst>
              <a:ext uri="{FF2B5EF4-FFF2-40B4-BE49-F238E27FC236}">
                <a16:creationId xmlns:a16="http://schemas.microsoft.com/office/drawing/2014/main" id="{2E9E6CA4-1B15-0347-9CD8-5E703E467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0817" y="9586721"/>
            <a:ext cx="821386" cy="619822"/>
          </a:xfrm>
          <a:custGeom>
            <a:avLst/>
            <a:gdLst>
              <a:gd name="T0" fmla="*/ 2147483646 w 718"/>
              <a:gd name="T1" fmla="*/ 2147483646 h 542"/>
              <a:gd name="T2" fmla="*/ 2147483646 w 718"/>
              <a:gd name="T3" fmla="*/ 2147483646 h 542"/>
              <a:gd name="T4" fmla="*/ 2147483646 w 718"/>
              <a:gd name="T5" fmla="*/ 2147483646 h 542"/>
              <a:gd name="T6" fmla="*/ 0 w 718"/>
              <a:gd name="T7" fmla="*/ 2147483646 h 542"/>
              <a:gd name="T8" fmla="*/ 0 w 718"/>
              <a:gd name="T9" fmla="*/ 2147483646 h 542"/>
              <a:gd name="T10" fmla="*/ 2147483646 w 718"/>
              <a:gd name="T11" fmla="*/ 0 h 542"/>
              <a:gd name="T12" fmla="*/ 2147483646 w 718"/>
              <a:gd name="T13" fmla="*/ 0 h 542"/>
              <a:gd name="T14" fmla="*/ 2147483646 w 718"/>
              <a:gd name="T15" fmla="*/ 2147483646 h 542"/>
              <a:gd name="T16" fmla="*/ 2147483646 w 718"/>
              <a:gd name="T17" fmla="*/ 2147483646 h 542"/>
              <a:gd name="T18" fmla="*/ 2147483646 w 718"/>
              <a:gd name="T19" fmla="*/ 2147483646 h 542"/>
              <a:gd name="T20" fmla="*/ 2147483646 w 718"/>
              <a:gd name="T21" fmla="*/ 1402770833 h 542"/>
              <a:gd name="T22" fmla="*/ 2147483646 w 718"/>
              <a:gd name="T23" fmla="*/ 1402770833 h 542"/>
              <a:gd name="T24" fmla="*/ 1404294166 w 718"/>
              <a:gd name="T25" fmla="*/ 2147483646 h 542"/>
              <a:gd name="T26" fmla="*/ 1404294166 w 718"/>
              <a:gd name="T27" fmla="*/ 2147483646 h 542"/>
              <a:gd name="T28" fmla="*/ 2147483646 w 718"/>
              <a:gd name="T29" fmla="*/ 2147483646 h 542"/>
              <a:gd name="T30" fmla="*/ 2147483646 w 718"/>
              <a:gd name="T31" fmla="*/ 2147483646 h 542"/>
              <a:gd name="T32" fmla="*/ 2147483646 w 718"/>
              <a:gd name="T33" fmla="*/ 2147483646 h 542"/>
              <a:gd name="T34" fmla="*/ 2147483646 w 718"/>
              <a:gd name="T35" fmla="*/ 2147483646 h 542"/>
              <a:gd name="T36" fmla="*/ 2147483646 w 718"/>
              <a:gd name="T37" fmla="*/ 1402770833 h 542"/>
              <a:gd name="T38" fmla="*/ 2147483646 w 718"/>
              <a:gd name="T39" fmla="*/ 1402770833 h 54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18" h="542">
                <a:moveTo>
                  <a:pt x="664" y="541"/>
                </a:moveTo>
                <a:lnTo>
                  <a:pt x="664" y="541"/>
                </a:lnTo>
                <a:cubicBezTo>
                  <a:pt x="53" y="541"/>
                  <a:pt x="53" y="541"/>
                  <a:pt x="53" y="541"/>
                </a:cubicBezTo>
                <a:cubicBezTo>
                  <a:pt x="23" y="541"/>
                  <a:pt x="0" y="519"/>
                  <a:pt x="0" y="48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2"/>
                  <a:pt x="23" y="0"/>
                  <a:pt x="53" y="0"/>
                </a:cubicBezTo>
                <a:cubicBezTo>
                  <a:pt x="664" y="0"/>
                  <a:pt x="664" y="0"/>
                  <a:pt x="664" y="0"/>
                </a:cubicBezTo>
                <a:cubicBezTo>
                  <a:pt x="694" y="0"/>
                  <a:pt x="717" y="22"/>
                  <a:pt x="717" y="53"/>
                </a:cubicBezTo>
                <a:cubicBezTo>
                  <a:pt x="717" y="488"/>
                  <a:pt x="717" y="488"/>
                  <a:pt x="717" y="488"/>
                </a:cubicBezTo>
                <a:cubicBezTo>
                  <a:pt x="717" y="519"/>
                  <a:pt x="694" y="541"/>
                  <a:pt x="664" y="541"/>
                </a:cubicBezTo>
                <a:close/>
                <a:moveTo>
                  <a:pt x="53" y="30"/>
                </a:moveTo>
                <a:lnTo>
                  <a:pt x="53" y="30"/>
                </a:lnTo>
                <a:cubicBezTo>
                  <a:pt x="38" y="30"/>
                  <a:pt x="30" y="38"/>
                  <a:pt x="30" y="53"/>
                </a:cubicBezTo>
                <a:cubicBezTo>
                  <a:pt x="30" y="488"/>
                  <a:pt x="30" y="488"/>
                  <a:pt x="30" y="488"/>
                </a:cubicBezTo>
                <a:cubicBezTo>
                  <a:pt x="30" y="503"/>
                  <a:pt x="38" y="511"/>
                  <a:pt x="53" y="511"/>
                </a:cubicBezTo>
                <a:cubicBezTo>
                  <a:pt x="664" y="511"/>
                  <a:pt x="664" y="511"/>
                  <a:pt x="664" y="511"/>
                </a:cubicBezTo>
                <a:cubicBezTo>
                  <a:pt x="671" y="511"/>
                  <a:pt x="679" y="503"/>
                  <a:pt x="679" y="488"/>
                </a:cubicBezTo>
                <a:cubicBezTo>
                  <a:pt x="679" y="53"/>
                  <a:pt x="679" y="53"/>
                  <a:pt x="679" y="53"/>
                </a:cubicBezTo>
                <a:cubicBezTo>
                  <a:pt x="679" y="38"/>
                  <a:pt x="671" y="30"/>
                  <a:pt x="664" y="30"/>
                </a:cubicBezTo>
                <a:lnTo>
                  <a:pt x="53" y="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7" name="Freeform 686">
            <a:extLst>
              <a:ext uri="{FF2B5EF4-FFF2-40B4-BE49-F238E27FC236}">
                <a16:creationId xmlns:a16="http://schemas.microsoft.com/office/drawing/2014/main" id="{B4D0910A-20BB-6E47-8C6E-C8147F06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0817" y="9682467"/>
            <a:ext cx="811308" cy="35273"/>
          </a:xfrm>
          <a:custGeom>
            <a:avLst/>
            <a:gdLst>
              <a:gd name="T0" fmla="*/ 2147483646 w 710"/>
              <a:gd name="T1" fmla="*/ 1298071199 h 32"/>
              <a:gd name="T2" fmla="*/ 2147483646 w 710"/>
              <a:gd name="T3" fmla="*/ 1298071199 h 32"/>
              <a:gd name="T4" fmla="*/ 699768767 w 710"/>
              <a:gd name="T5" fmla="*/ 1298071199 h 32"/>
              <a:gd name="T6" fmla="*/ 0 w 710"/>
              <a:gd name="T7" fmla="*/ 669956717 h 32"/>
              <a:gd name="T8" fmla="*/ 699768767 w 710"/>
              <a:gd name="T9" fmla="*/ 0 h 32"/>
              <a:gd name="T10" fmla="*/ 2147483646 w 710"/>
              <a:gd name="T11" fmla="*/ 0 h 32"/>
              <a:gd name="T12" fmla="*/ 2147483646 w 710"/>
              <a:gd name="T13" fmla="*/ 669956717 h 32"/>
              <a:gd name="T14" fmla="*/ 2147483646 w 710"/>
              <a:gd name="T15" fmla="*/ 1298071199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10" h="32">
                <a:moveTo>
                  <a:pt x="694" y="31"/>
                </a:moveTo>
                <a:lnTo>
                  <a:pt x="694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694" y="0"/>
                  <a:pt x="694" y="0"/>
                  <a:pt x="694" y="0"/>
                </a:cubicBezTo>
                <a:cubicBezTo>
                  <a:pt x="702" y="0"/>
                  <a:pt x="709" y="8"/>
                  <a:pt x="709" y="16"/>
                </a:cubicBezTo>
                <a:cubicBezTo>
                  <a:pt x="709" y="23"/>
                  <a:pt x="702" y="31"/>
                  <a:pt x="694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8" name="Freeform 687">
            <a:extLst>
              <a:ext uri="{FF2B5EF4-FFF2-40B4-BE49-F238E27FC236}">
                <a16:creationId xmlns:a16="http://schemas.microsoft.com/office/drawing/2014/main" id="{65EDE4DD-4CCD-D248-ABFF-368C0D6DB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0817" y="9778210"/>
            <a:ext cx="811308" cy="35276"/>
          </a:xfrm>
          <a:custGeom>
            <a:avLst/>
            <a:gdLst>
              <a:gd name="T0" fmla="*/ 2147483646 w 710"/>
              <a:gd name="T1" fmla="*/ 1298425556 h 32"/>
              <a:gd name="T2" fmla="*/ 2147483646 w 710"/>
              <a:gd name="T3" fmla="*/ 1298425556 h 32"/>
              <a:gd name="T4" fmla="*/ 699768767 w 710"/>
              <a:gd name="T5" fmla="*/ 1298425556 h 32"/>
              <a:gd name="T6" fmla="*/ 0 w 710"/>
              <a:gd name="T7" fmla="*/ 670197942 h 32"/>
              <a:gd name="T8" fmla="*/ 699768767 w 710"/>
              <a:gd name="T9" fmla="*/ 0 h 32"/>
              <a:gd name="T10" fmla="*/ 2147483646 w 710"/>
              <a:gd name="T11" fmla="*/ 0 h 32"/>
              <a:gd name="T12" fmla="*/ 2147483646 w 710"/>
              <a:gd name="T13" fmla="*/ 670197942 h 32"/>
              <a:gd name="T14" fmla="*/ 2147483646 w 710"/>
              <a:gd name="T15" fmla="*/ 1298425556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10" h="32">
                <a:moveTo>
                  <a:pt x="694" y="31"/>
                </a:moveTo>
                <a:lnTo>
                  <a:pt x="694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694" y="0"/>
                  <a:pt x="694" y="0"/>
                  <a:pt x="694" y="0"/>
                </a:cubicBezTo>
                <a:cubicBezTo>
                  <a:pt x="702" y="0"/>
                  <a:pt x="709" y="8"/>
                  <a:pt x="709" y="16"/>
                </a:cubicBezTo>
                <a:cubicBezTo>
                  <a:pt x="709" y="23"/>
                  <a:pt x="702" y="31"/>
                  <a:pt x="694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9" name="Freeform 688">
            <a:extLst>
              <a:ext uri="{FF2B5EF4-FFF2-40B4-BE49-F238E27FC236}">
                <a16:creationId xmlns:a16="http://schemas.microsoft.com/office/drawing/2014/main" id="{A298AD3A-B76D-BE4B-A368-F9101880D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9930" y="9979778"/>
            <a:ext cx="186452" cy="131019"/>
          </a:xfrm>
          <a:custGeom>
            <a:avLst/>
            <a:gdLst>
              <a:gd name="T0" fmla="*/ 2147483646 w 162"/>
              <a:gd name="T1" fmla="*/ 2147483646 h 116"/>
              <a:gd name="T2" fmla="*/ 2147483646 w 162"/>
              <a:gd name="T3" fmla="*/ 2147483646 h 116"/>
              <a:gd name="T4" fmla="*/ 762625186 w 162"/>
              <a:gd name="T5" fmla="*/ 2147483646 h 116"/>
              <a:gd name="T6" fmla="*/ 0 w 162"/>
              <a:gd name="T7" fmla="*/ 2147483646 h 116"/>
              <a:gd name="T8" fmla="*/ 0 w 162"/>
              <a:gd name="T9" fmla="*/ 675702350 h 116"/>
              <a:gd name="T10" fmla="*/ 762625186 w 162"/>
              <a:gd name="T11" fmla="*/ 0 h 116"/>
              <a:gd name="T12" fmla="*/ 2147483646 w 162"/>
              <a:gd name="T13" fmla="*/ 0 h 116"/>
              <a:gd name="T14" fmla="*/ 2147483646 w 162"/>
              <a:gd name="T15" fmla="*/ 675702350 h 116"/>
              <a:gd name="T16" fmla="*/ 2147483646 w 162"/>
              <a:gd name="T17" fmla="*/ 2147483646 h 116"/>
              <a:gd name="T18" fmla="*/ 2147483646 w 162"/>
              <a:gd name="T19" fmla="*/ 2147483646 h 116"/>
              <a:gd name="T20" fmla="*/ 1859038483 w 162"/>
              <a:gd name="T21" fmla="*/ 2147483646 h 116"/>
              <a:gd name="T22" fmla="*/ 1859038483 w 162"/>
              <a:gd name="T23" fmla="*/ 2147483646 h 116"/>
              <a:gd name="T24" fmla="*/ 2147483646 w 162"/>
              <a:gd name="T25" fmla="*/ 2147483646 h 116"/>
              <a:gd name="T26" fmla="*/ 2147483646 w 162"/>
              <a:gd name="T27" fmla="*/ 1396476645 h 116"/>
              <a:gd name="T28" fmla="*/ 1859038483 w 162"/>
              <a:gd name="T29" fmla="*/ 1396476645 h 116"/>
              <a:gd name="T30" fmla="*/ 1859038483 w 162"/>
              <a:gd name="T31" fmla="*/ 2147483646 h 11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62" h="116">
                <a:moveTo>
                  <a:pt x="145" y="115"/>
                </a:moveTo>
                <a:lnTo>
                  <a:pt x="145" y="115"/>
                </a:lnTo>
                <a:cubicBezTo>
                  <a:pt x="16" y="115"/>
                  <a:pt x="16" y="115"/>
                  <a:pt x="16" y="115"/>
                </a:cubicBezTo>
                <a:cubicBezTo>
                  <a:pt x="8" y="115"/>
                  <a:pt x="0" y="107"/>
                  <a:pt x="0" y="9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3" y="0"/>
                  <a:pt x="161" y="8"/>
                  <a:pt x="161" y="15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1" y="107"/>
                  <a:pt x="153" y="115"/>
                  <a:pt x="145" y="115"/>
                </a:cubicBezTo>
                <a:close/>
                <a:moveTo>
                  <a:pt x="39" y="84"/>
                </a:moveTo>
                <a:lnTo>
                  <a:pt x="39" y="84"/>
                </a:lnTo>
                <a:cubicBezTo>
                  <a:pt x="130" y="84"/>
                  <a:pt x="130" y="84"/>
                  <a:pt x="130" y="84"/>
                </a:cubicBezTo>
                <a:cubicBezTo>
                  <a:pt x="130" y="31"/>
                  <a:pt x="130" y="31"/>
                  <a:pt x="130" y="31"/>
                </a:cubicBezTo>
                <a:cubicBezTo>
                  <a:pt x="39" y="31"/>
                  <a:pt x="39" y="31"/>
                  <a:pt x="39" y="31"/>
                </a:cubicBezTo>
                <a:lnTo>
                  <a:pt x="39" y="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0" name="Freeform 689">
            <a:extLst>
              <a:ext uri="{FF2B5EF4-FFF2-40B4-BE49-F238E27FC236}">
                <a16:creationId xmlns:a16="http://schemas.microsoft.com/office/drawing/2014/main" id="{2AD9ACE9-03AA-FD4B-AB9F-0E7064CC1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560" y="9979778"/>
            <a:ext cx="141097" cy="35276"/>
          </a:xfrm>
          <a:custGeom>
            <a:avLst/>
            <a:gdLst>
              <a:gd name="T0" fmla="*/ 2147483646 w 123"/>
              <a:gd name="T1" fmla="*/ 1298425556 h 32"/>
              <a:gd name="T2" fmla="*/ 2147483646 w 123"/>
              <a:gd name="T3" fmla="*/ 1298425556 h 32"/>
              <a:gd name="T4" fmla="*/ 707966353 w 123"/>
              <a:gd name="T5" fmla="*/ 1298425556 h 32"/>
              <a:gd name="T6" fmla="*/ 0 w 123"/>
              <a:gd name="T7" fmla="*/ 628227614 h 32"/>
              <a:gd name="T8" fmla="*/ 707966353 w 123"/>
              <a:gd name="T9" fmla="*/ 0 h 32"/>
              <a:gd name="T10" fmla="*/ 2147483646 w 123"/>
              <a:gd name="T11" fmla="*/ 0 h 32"/>
              <a:gd name="T12" fmla="*/ 2147483646 w 123"/>
              <a:gd name="T13" fmla="*/ 628227614 h 32"/>
              <a:gd name="T14" fmla="*/ 2147483646 w 123"/>
              <a:gd name="T15" fmla="*/ 1298425556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3" h="32">
                <a:moveTo>
                  <a:pt x="107" y="31"/>
                </a:moveTo>
                <a:lnTo>
                  <a:pt x="107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5"/>
                </a:cubicBezTo>
                <a:cubicBezTo>
                  <a:pt x="0" y="8"/>
                  <a:pt x="7" y="0"/>
                  <a:pt x="15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4" y="0"/>
                  <a:pt x="122" y="8"/>
                  <a:pt x="122" y="15"/>
                </a:cubicBezTo>
                <a:cubicBezTo>
                  <a:pt x="122" y="23"/>
                  <a:pt x="114" y="31"/>
                  <a:pt x="107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1" name="Freeform 690">
            <a:extLst>
              <a:ext uri="{FF2B5EF4-FFF2-40B4-BE49-F238E27FC236}">
                <a16:creationId xmlns:a16="http://schemas.microsoft.com/office/drawing/2014/main" id="{CF99F71E-0264-2541-A462-99289A0AD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560" y="10075524"/>
            <a:ext cx="236843" cy="35273"/>
          </a:xfrm>
          <a:custGeom>
            <a:avLst/>
            <a:gdLst>
              <a:gd name="T0" fmla="*/ 2147483646 w 207"/>
              <a:gd name="T1" fmla="*/ 1298071199 h 32"/>
              <a:gd name="T2" fmla="*/ 2147483646 w 207"/>
              <a:gd name="T3" fmla="*/ 1298071199 h 32"/>
              <a:gd name="T4" fmla="*/ 702497255 w 207"/>
              <a:gd name="T5" fmla="*/ 1298071199 h 32"/>
              <a:gd name="T6" fmla="*/ 0 w 207"/>
              <a:gd name="T7" fmla="*/ 628114481 h 32"/>
              <a:gd name="T8" fmla="*/ 702497255 w 207"/>
              <a:gd name="T9" fmla="*/ 0 h 32"/>
              <a:gd name="T10" fmla="*/ 2147483646 w 207"/>
              <a:gd name="T11" fmla="*/ 0 h 32"/>
              <a:gd name="T12" fmla="*/ 2147483646 w 207"/>
              <a:gd name="T13" fmla="*/ 628114481 h 32"/>
              <a:gd name="T14" fmla="*/ 2147483646 w 207"/>
              <a:gd name="T15" fmla="*/ 1298071199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7" h="32">
                <a:moveTo>
                  <a:pt x="191" y="31"/>
                </a:moveTo>
                <a:lnTo>
                  <a:pt x="191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5"/>
                </a:cubicBezTo>
                <a:cubicBezTo>
                  <a:pt x="0" y="8"/>
                  <a:pt x="7" y="0"/>
                  <a:pt x="15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8" y="0"/>
                  <a:pt x="206" y="8"/>
                  <a:pt x="206" y="15"/>
                </a:cubicBezTo>
                <a:cubicBezTo>
                  <a:pt x="206" y="23"/>
                  <a:pt x="198" y="31"/>
                  <a:pt x="191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2" name="Freeform 691">
            <a:extLst>
              <a:ext uri="{FF2B5EF4-FFF2-40B4-BE49-F238E27FC236}">
                <a16:creationId xmlns:a16="http://schemas.microsoft.com/office/drawing/2014/main" id="{B5C8B996-E4F0-7440-BFCF-F9A7E23C6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168" y="6890756"/>
            <a:ext cx="307389" cy="438408"/>
          </a:xfrm>
          <a:custGeom>
            <a:avLst/>
            <a:gdLst>
              <a:gd name="T0" fmla="*/ 2147483646 w 268"/>
              <a:gd name="T1" fmla="*/ 2147483646 h 382"/>
              <a:gd name="T2" fmla="*/ 2147483646 w 268"/>
              <a:gd name="T3" fmla="*/ 2147483646 h 382"/>
              <a:gd name="T4" fmla="*/ 0 w 268"/>
              <a:gd name="T5" fmla="*/ 2147483646 h 382"/>
              <a:gd name="T6" fmla="*/ 2147483646 w 268"/>
              <a:gd name="T7" fmla="*/ 0 h 382"/>
              <a:gd name="T8" fmla="*/ 2147483646 w 268"/>
              <a:gd name="T9" fmla="*/ 0 h 382"/>
              <a:gd name="T10" fmla="*/ 2147483646 w 268"/>
              <a:gd name="T11" fmla="*/ 1417769574 h 382"/>
              <a:gd name="T12" fmla="*/ 2147483646 w 268"/>
              <a:gd name="T13" fmla="*/ 2126785242 h 382"/>
              <a:gd name="T14" fmla="*/ 2147483646 w 268"/>
              <a:gd name="T15" fmla="*/ 2126785242 h 382"/>
              <a:gd name="T16" fmla="*/ 2147483646 w 268"/>
              <a:gd name="T17" fmla="*/ 2147483646 h 382"/>
              <a:gd name="T18" fmla="*/ 2147483646 w 268"/>
              <a:gd name="T19" fmla="*/ 2147483646 h 382"/>
              <a:gd name="T20" fmla="*/ 2147483646 w 268"/>
              <a:gd name="T21" fmla="*/ 2147483646 h 382"/>
              <a:gd name="T22" fmla="*/ 2147483646 w 268"/>
              <a:gd name="T23" fmla="*/ 2147483646 h 382"/>
              <a:gd name="T24" fmla="*/ 2147483646 w 268"/>
              <a:gd name="T25" fmla="*/ 2147483646 h 382"/>
              <a:gd name="T26" fmla="*/ 2147483646 w 268"/>
              <a:gd name="T27" fmla="*/ 2147483646 h 38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68" h="382">
                <a:moveTo>
                  <a:pt x="198" y="381"/>
                </a:moveTo>
                <a:lnTo>
                  <a:pt x="198" y="381"/>
                </a:lnTo>
                <a:cubicBezTo>
                  <a:pt x="92" y="381"/>
                  <a:pt x="0" y="297"/>
                  <a:pt x="0" y="191"/>
                </a:cubicBezTo>
                <a:cubicBezTo>
                  <a:pt x="0" y="84"/>
                  <a:pt x="92" y="0"/>
                  <a:pt x="198" y="0"/>
                </a:cubicBezTo>
                <a:cubicBezTo>
                  <a:pt x="214" y="0"/>
                  <a:pt x="229" y="0"/>
                  <a:pt x="244" y="0"/>
                </a:cubicBezTo>
                <a:cubicBezTo>
                  <a:pt x="259" y="7"/>
                  <a:pt x="267" y="23"/>
                  <a:pt x="259" y="30"/>
                </a:cubicBezTo>
                <a:cubicBezTo>
                  <a:pt x="259" y="45"/>
                  <a:pt x="244" y="53"/>
                  <a:pt x="237" y="45"/>
                </a:cubicBezTo>
                <a:cubicBezTo>
                  <a:pt x="221" y="45"/>
                  <a:pt x="206" y="45"/>
                  <a:pt x="198" y="45"/>
                </a:cubicBezTo>
                <a:cubicBezTo>
                  <a:pt x="114" y="45"/>
                  <a:pt x="46" y="107"/>
                  <a:pt x="46" y="191"/>
                </a:cubicBezTo>
                <a:cubicBezTo>
                  <a:pt x="46" y="274"/>
                  <a:pt x="114" y="335"/>
                  <a:pt x="198" y="335"/>
                </a:cubicBezTo>
                <a:cubicBezTo>
                  <a:pt x="206" y="335"/>
                  <a:pt x="221" y="335"/>
                  <a:pt x="229" y="335"/>
                </a:cubicBezTo>
                <a:cubicBezTo>
                  <a:pt x="244" y="328"/>
                  <a:pt x="259" y="335"/>
                  <a:pt x="259" y="351"/>
                </a:cubicBezTo>
                <a:cubicBezTo>
                  <a:pt x="267" y="366"/>
                  <a:pt x="259" y="374"/>
                  <a:pt x="244" y="381"/>
                </a:cubicBezTo>
                <a:cubicBezTo>
                  <a:pt x="229" y="381"/>
                  <a:pt x="214" y="381"/>
                  <a:pt x="198" y="3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3" name="Freeform 692">
            <a:extLst>
              <a:ext uri="{FF2B5EF4-FFF2-40B4-BE49-F238E27FC236}">
                <a16:creationId xmlns:a16="http://schemas.microsoft.com/office/drawing/2014/main" id="{01F5BAA9-926B-8B49-BD1F-672E11A95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7422" y="7031853"/>
            <a:ext cx="246922" cy="55429"/>
          </a:xfrm>
          <a:custGeom>
            <a:avLst/>
            <a:gdLst>
              <a:gd name="T0" fmla="*/ 2147483646 w 215"/>
              <a:gd name="T1" fmla="*/ 2147483646 h 47"/>
              <a:gd name="T2" fmla="*/ 2147483646 w 215"/>
              <a:gd name="T3" fmla="*/ 2147483646 h 47"/>
              <a:gd name="T4" fmla="*/ 1089371373 w 215"/>
              <a:gd name="T5" fmla="*/ 2147483646 h 47"/>
              <a:gd name="T6" fmla="*/ 0 w 215"/>
              <a:gd name="T7" fmla="*/ 1179517231 h 47"/>
              <a:gd name="T8" fmla="*/ 1089371373 w 215"/>
              <a:gd name="T9" fmla="*/ 0 h 47"/>
              <a:gd name="T10" fmla="*/ 2147483646 w 215"/>
              <a:gd name="T11" fmla="*/ 0 h 47"/>
              <a:gd name="T12" fmla="*/ 2147483646 w 215"/>
              <a:gd name="T13" fmla="*/ 1179517231 h 47"/>
              <a:gd name="T14" fmla="*/ 2147483646 w 215"/>
              <a:gd name="T15" fmla="*/ 2147483646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5" h="47">
                <a:moveTo>
                  <a:pt x="191" y="46"/>
                </a:moveTo>
                <a:lnTo>
                  <a:pt x="191" y="46"/>
                </a:ln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206" y="0"/>
                  <a:pt x="214" y="7"/>
                  <a:pt x="214" y="23"/>
                </a:cubicBezTo>
                <a:cubicBezTo>
                  <a:pt x="214" y="38"/>
                  <a:pt x="206" y="46"/>
                  <a:pt x="191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4" name="Freeform 693">
            <a:extLst>
              <a:ext uri="{FF2B5EF4-FFF2-40B4-BE49-F238E27FC236}">
                <a16:creationId xmlns:a16="http://schemas.microsoft.com/office/drawing/2014/main" id="{3F147E2B-8D75-7D45-88F4-E7D5FC34C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7422" y="7127596"/>
            <a:ext cx="246922" cy="55433"/>
          </a:xfrm>
          <a:custGeom>
            <a:avLst/>
            <a:gdLst>
              <a:gd name="T0" fmla="*/ 2147483646 w 215"/>
              <a:gd name="T1" fmla="*/ 2147483646 h 47"/>
              <a:gd name="T2" fmla="*/ 2147483646 w 215"/>
              <a:gd name="T3" fmla="*/ 2147483646 h 47"/>
              <a:gd name="T4" fmla="*/ 1089371373 w 215"/>
              <a:gd name="T5" fmla="*/ 2147483646 h 47"/>
              <a:gd name="T6" fmla="*/ 0 w 215"/>
              <a:gd name="T7" fmla="*/ 1179790620 h 47"/>
              <a:gd name="T8" fmla="*/ 1089371373 w 215"/>
              <a:gd name="T9" fmla="*/ 0 h 47"/>
              <a:gd name="T10" fmla="*/ 2147483646 w 215"/>
              <a:gd name="T11" fmla="*/ 0 h 47"/>
              <a:gd name="T12" fmla="*/ 2147483646 w 215"/>
              <a:gd name="T13" fmla="*/ 1179790620 h 47"/>
              <a:gd name="T14" fmla="*/ 2147483646 w 215"/>
              <a:gd name="T15" fmla="*/ 2147483646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5" h="47">
                <a:moveTo>
                  <a:pt x="191" y="46"/>
                </a:moveTo>
                <a:lnTo>
                  <a:pt x="191" y="46"/>
                </a:ln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206" y="0"/>
                  <a:pt x="214" y="15"/>
                  <a:pt x="214" y="23"/>
                </a:cubicBezTo>
                <a:cubicBezTo>
                  <a:pt x="214" y="38"/>
                  <a:pt x="206" y="46"/>
                  <a:pt x="191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5" name="Freeform 694">
            <a:extLst>
              <a:ext uri="{FF2B5EF4-FFF2-40B4-BE49-F238E27FC236}">
                <a16:creationId xmlns:a16="http://schemas.microsoft.com/office/drawing/2014/main" id="{CA36191A-4F2E-F44B-B1F0-EE58A9EC2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0812" y="9672389"/>
            <a:ext cx="211646" cy="211646"/>
          </a:xfrm>
          <a:custGeom>
            <a:avLst/>
            <a:gdLst>
              <a:gd name="T0" fmla="*/ 2147483646 w 184"/>
              <a:gd name="T1" fmla="*/ 2147483646 h 184"/>
              <a:gd name="T2" fmla="*/ 2147483646 w 184"/>
              <a:gd name="T3" fmla="*/ 2147483646 h 184"/>
              <a:gd name="T4" fmla="*/ 2147483646 w 184"/>
              <a:gd name="T5" fmla="*/ 2147483646 h 184"/>
              <a:gd name="T6" fmla="*/ 333127868 w 184"/>
              <a:gd name="T7" fmla="*/ 1808107869 h 184"/>
              <a:gd name="T8" fmla="*/ 333127868 w 184"/>
              <a:gd name="T9" fmla="*/ 333127868 h 184"/>
              <a:gd name="T10" fmla="*/ 1808107869 w 184"/>
              <a:gd name="T11" fmla="*/ 333127868 h 184"/>
              <a:gd name="T12" fmla="*/ 2147483646 w 184"/>
              <a:gd name="T13" fmla="*/ 2147483646 h 184"/>
              <a:gd name="T14" fmla="*/ 2147483646 w 184"/>
              <a:gd name="T15" fmla="*/ 2147483646 h 184"/>
              <a:gd name="T16" fmla="*/ 2147483646 w 184"/>
              <a:gd name="T17" fmla="*/ 2147483646 h 1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4" h="184">
                <a:moveTo>
                  <a:pt x="160" y="183"/>
                </a:moveTo>
                <a:lnTo>
                  <a:pt x="160" y="183"/>
                </a:lnTo>
                <a:cubicBezTo>
                  <a:pt x="152" y="183"/>
                  <a:pt x="152" y="183"/>
                  <a:pt x="145" y="175"/>
                </a:cubicBezTo>
                <a:cubicBezTo>
                  <a:pt x="7" y="38"/>
                  <a:pt x="7" y="38"/>
                  <a:pt x="7" y="38"/>
                </a:cubicBezTo>
                <a:cubicBezTo>
                  <a:pt x="0" y="30"/>
                  <a:pt x="0" y="15"/>
                  <a:pt x="7" y="7"/>
                </a:cubicBezTo>
                <a:cubicBezTo>
                  <a:pt x="15" y="0"/>
                  <a:pt x="30" y="0"/>
                  <a:pt x="38" y="7"/>
                </a:cubicBezTo>
                <a:cubicBezTo>
                  <a:pt x="175" y="145"/>
                  <a:pt x="175" y="145"/>
                  <a:pt x="175" y="145"/>
                </a:cubicBezTo>
                <a:cubicBezTo>
                  <a:pt x="183" y="153"/>
                  <a:pt x="183" y="168"/>
                  <a:pt x="175" y="175"/>
                </a:cubicBezTo>
                <a:cubicBezTo>
                  <a:pt x="175" y="183"/>
                  <a:pt x="168" y="183"/>
                  <a:pt x="160" y="1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6" name="Freeform 695">
            <a:extLst>
              <a:ext uri="{FF2B5EF4-FFF2-40B4-BE49-F238E27FC236}">
                <a16:creationId xmlns:a16="http://schemas.microsoft.com/office/drawing/2014/main" id="{9E0C0169-AAF4-FD45-84CC-69CCACC30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7028" y="9672389"/>
            <a:ext cx="211646" cy="211646"/>
          </a:xfrm>
          <a:custGeom>
            <a:avLst/>
            <a:gdLst>
              <a:gd name="T0" fmla="*/ 1094319019 w 184"/>
              <a:gd name="T1" fmla="*/ 2147483646 h 184"/>
              <a:gd name="T2" fmla="*/ 1094319019 w 184"/>
              <a:gd name="T3" fmla="*/ 2147483646 h 184"/>
              <a:gd name="T4" fmla="*/ 380661345 w 184"/>
              <a:gd name="T5" fmla="*/ 2147483646 h 184"/>
              <a:gd name="T6" fmla="*/ 380661345 w 184"/>
              <a:gd name="T7" fmla="*/ 2147483646 h 184"/>
              <a:gd name="T8" fmla="*/ 2147483646 w 184"/>
              <a:gd name="T9" fmla="*/ 333127868 h 184"/>
              <a:gd name="T10" fmla="*/ 2147483646 w 184"/>
              <a:gd name="T11" fmla="*/ 333127868 h 184"/>
              <a:gd name="T12" fmla="*/ 2147483646 w 184"/>
              <a:gd name="T13" fmla="*/ 2147483646 h 184"/>
              <a:gd name="T14" fmla="*/ 1808107869 w 184"/>
              <a:gd name="T15" fmla="*/ 2147483646 h 184"/>
              <a:gd name="T16" fmla="*/ 1094319019 w 184"/>
              <a:gd name="T17" fmla="*/ 2147483646 h 1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4" h="184">
                <a:moveTo>
                  <a:pt x="23" y="183"/>
                </a:moveTo>
                <a:lnTo>
                  <a:pt x="23" y="183"/>
                </a:lnTo>
                <a:cubicBezTo>
                  <a:pt x="15" y="183"/>
                  <a:pt x="15" y="183"/>
                  <a:pt x="8" y="175"/>
                </a:cubicBezTo>
                <a:cubicBezTo>
                  <a:pt x="0" y="168"/>
                  <a:pt x="0" y="153"/>
                  <a:pt x="8" y="145"/>
                </a:cubicBezTo>
                <a:cubicBezTo>
                  <a:pt x="137" y="7"/>
                  <a:pt x="137" y="7"/>
                  <a:pt x="137" y="7"/>
                </a:cubicBezTo>
                <a:cubicBezTo>
                  <a:pt x="153" y="0"/>
                  <a:pt x="168" y="0"/>
                  <a:pt x="175" y="7"/>
                </a:cubicBezTo>
                <a:cubicBezTo>
                  <a:pt x="183" y="23"/>
                  <a:pt x="183" y="38"/>
                  <a:pt x="175" y="46"/>
                </a:cubicBezTo>
                <a:cubicBezTo>
                  <a:pt x="38" y="175"/>
                  <a:pt x="38" y="175"/>
                  <a:pt x="38" y="175"/>
                </a:cubicBezTo>
                <a:cubicBezTo>
                  <a:pt x="38" y="183"/>
                  <a:pt x="31" y="183"/>
                  <a:pt x="23" y="1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7" name="Freeform 696">
            <a:extLst>
              <a:ext uri="{FF2B5EF4-FFF2-40B4-BE49-F238E27FC236}">
                <a16:creationId xmlns:a16="http://schemas.microsoft.com/office/drawing/2014/main" id="{0231A081-ADA7-5F41-A31E-3DA2831FB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7028" y="9828602"/>
            <a:ext cx="55429" cy="287235"/>
          </a:xfrm>
          <a:custGeom>
            <a:avLst/>
            <a:gdLst>
              <a:gd name="T0" fmla="*/ 1179517231 w 47"/>
              <a:gd name="T1" fmla="*/ 2147483646 h 253"/>
              <a:gd name="T2" fmla="*/ 1179517231 w 47"/>
              <a:gd name="T3" fmla="*/ 2147483646 h 253"/>
              <a:gd name="T4" fmla="*/ 0 w 47"/>
              <a:gd name="T5" fmla="*/ 2147483646 h 253"/>
              <a:gd name="T6" fmla="*/ 0 w 47"/>
              <a:gd name="T7" fmla="*/ 1052276010 h 253"/>
              <a:gd name="T8" fmla="*/ 1179517231 w 47"/>
              <a:gd name="T9" fmla="*/ 0 h 253"/>
              <a:gd name="T10" fmla="*/ 1179517231 w 47"/>
              <a:gd name="T11" fmla="*/ 0 h 253"/>
              <a:gd name="T12" fmla="*/ 2147483646 w 47"/>
              <a:gd name="T13" fmla="*/ 1052276010 h 253"/>
              <a:gd name="T14" fmla="*/ 2147483646 w 47"/>
              <a:gd name="T15" fmla="*/ 2147483646 h 253"/>
              <a:gd name="T16" fmla="*/ 1179517231 w 47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7" h="253">
                <a:moveTo>
                  <a:pt x="23" y="252"/>
                </a:moveTo>
                <a:lnTo>
                  <a:pt x="23" y="252"/>
                </a:lnTo>
                <a:cubicBezTo>
                  <a:pt x="8" y="252"/>
                  <a:pt x="0" y="237"/>
                  <a:pt x="0" y="22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cubicBezTo>
                  <a:pt x="46" y="229"/>
                  <a:pt x="46" y="229"/>
                  <a:pt x="46" y="229"/>
                </a:cubicBezTo>
                <a:cubicBezTo>
                  <a:pt x="46" y="237"/>
                  <a:pt x="38" y="252"/>
                  <a:pt x="23" y="2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8" name="Freeform 697">
            <a:extLst>
              <a:ext uri="{FF2B5EF4-FFF2-40B4-BE49-F238E27FC236}">
                <a16:creationId xmlns:a16="http://schemas.microsoft.com/office/drawing/2014/main" id="{DCD99742-740A-234D-8C39-FDE1CA71C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6401" y="9909229"/>
            <a:ext cx="211646" cy="55433"/>
          </a:xfrm>
          <a:custGeom>
            <a:avLst/>
            <a:gdLst>
              <a:gd name="T0" fmla="*/ 2147483646 w 184"/>
              <a:gd name="T1" fmla="*/ 2147483646 h 47"/>
              <a:gd name="T2" fmla="*/ 2147483646 w 184"/>
              <a:gd name="T3" fmla="*/ 2147483646 h 47"/>
              <a:gd name="T4" fmla="*/ 1094319019 w 184"/>
              <a:gd name="T5" fmla="*/ 2147483646 h 47"/>
              <a:gd name="T6" fmla="*/ 0 w 184"/>
              <a:gd name="T7" fmla="*/ 1179790620 h 47"/>
              <a:gd name="T8" fmla="*/ 1094319019 w 184"/>
              <a:gd name="T9" fmla="*/ 0 h 47"/>
              <a:gd name="T10" fmla="*/ 2147483646 w 184"/>
              <a:gd name="T11" fmla="*/ 0 h 47"/>
              <a:gd name="T12" fmla="*/ 2147483646 w 184"/>
              <a:gd name="T13" fmla="*/ 1179790620 h 47"/>
              <a:gd name="T14" fmla="*/ 2147483646 w 184"/>
              <a:gd name="T15" fmla="*/ 2147483646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4" h="47">
                <a:moveTo>
                  <a:pt x="161" y="46"/>
                </a:moveTo>
                <a:lnTo>
                  <a:pt x="161" y="46"/>
                </a:ln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76" y="0"/>
                  <a:pt x="183" y="8"/>
                  <a:pt x="183" y="23"/>
                </a:cubicBezTo>
                <a:cubicBezTo>
                  <a:pt x="183" y="38"/>
                  <a:pt x="176" y="46"/>
                  <a:pt x="161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9" name="Freeform 698">
            <a:extLst>
              <a:ext uri="{FF2B5EF4-FFF2-40B4-BE49-F238E27FC236}">
                <a16:creationId xmlns:a16="http://schemas.microsoft.com/office/drawing/2014/main" id="{20591C26-9487-6E4D-A920-151DC3BC5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6401" y="9984818"/>
            <a:ext cx="211646" cy="55429"/>
          </a:xfrm>
          <a:custGeom>
            <a:avLst/>
            <a:gdLst>
              <a:gd name="T0" fmla="*/ 2147483646 w 184"/>
              <a:gd name="T1" fmla="*/ 2147483646 h 47"/>
              <a:gd name="T2" fmla="*/ 2147483646 w 184"/>
              <a:gd name="T3" fmla="*/ 2147483646 h 47"/>
              <a:gd name="T4" fmla="*/ 1094319019 w 184"/>
              <a:gd name="T5" fmla="*/ 2147483646 h 47"/>
              <a:gd name="T6" fmla="*/ 0 w 184"/>
              <a:gd name="T7" fmla="*/ 1179517231 h 47"/>
              <a:gd name="T8" fmla="*/ 1094319019 w 184"/>
              <a:gd name="T9" fmla="*/ 0 h 47"/>
              <a:gd name="T10" fmla="*/ 2147483646 w 184"/>
              <a:gd name="T11" fmla="*/ 0 h 47"/>
              <a:gd name="T12" fmla="*/ 2147483646 w 184"/>
              <a:gd name="T13" fmla="*/ 1179517231 h 47"/>
              <a:gd name="T14" fmla="*/ 2147483646 w 184"/>
              <a:gd name="T15" fmla="*/ 2147483646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4" h="47">
                <a:moveTo>
                  <a:pt x="161" y="46"/>
                </a:moveTo>
                <a:lnTo>
                  <a:pt x="161" y="46"/>
                </a:ln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76" y="0"/>
                  <a:pt x="183" y="7"/>
                  <a:pt x="183" y="23"/>
                </a:cubicBezTo>
                <a:cubicBezTo>
                  <a:pt x="183" y="38"/>
                  <a:pt x="176" y="46"/>
                  <a:pt x="161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0" name="Freeform 699">
            <a:extLst>
              <a:ext uri="{FF2B5EF4-FFF2-40B4-BE49-F238E27FC236}">
                <a16:creationId xmlns:a16="http://schemas.microsoft.com/office/drawing/2014/main" id="{07BBCADD-68ED-FB4F-BAF0-76CE6D3C1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9166" y="6875637"/>
            <a:ext cx="786114" cy="473684"/>
          </a:xfrm>
          <a:custGeom>
            <a:avLst/>
            <a:gdLst>
              <a:gd name="T0" fmla="*/ 2147483646 w 688"/>
              <a:gd name="T1" fmla="*/ 2147483646 h 413"/>
              <a:gd name="T2" fmla="*/ 2147483646 w 688"/>
              <a:gd name="T3" fmla="*/ 2147483646 h 413"/>
              <a:gd name="T4" fmla="*/ 1072698495 w 688"/>
              <a:gd name="T5" fmla="*/ 2147483646 h 413"/>
              <a:gd name="T6" fmla="*/ 0 w 688"/>
              <a:gd name="T7" fmla="*/ 2147483646 h 413"/>
              <a:gd name="T8" fmla="*/ 0 w 688"/>
              <a:gd name="T9" fmla="*/ 754720432 h 413"/>
              <a:gd name="T10" fmla="*/ 1072698495 w 688"/>
              <a:gd name="T11" fmla="*/ 0 h 413"/>
              <a:gd name="T12" fmla="*/ 2147483646 w 688"/>
              <a:gd name="T13" fmla="*/ 0 h 413"/>
              <a:gd name="T14" fmla="*/ 2147483646 w 688"/>
              <a:gd name="T15" fmla="*/ 754720432 h 413"/>
              <a:gd name="T16" fmla="*/ 2147483646 w 688"/>
              <a:gd name="T17" fmla="*/ 2147483646 h 413"/>
              <a:gd name="T18" fmla="*/ 2147483646 w 688"/>
              <a:gd name="T19" fmla="*/ 2147483646 h 413"/>
              <a:gd name="T20" fmla="*/ 1445855931 w 688"/>
              <a:gd name="T21" fmla="*/ 2147483646 h 413"/>
              <a:gd name="T22" fmla="*/ 1445855931 w 688"/>
              <a:gd name="T23" fmla="*/ 2147483646 h 413"/>
              <a:gd name="T24" fmla="*/ 2147483646 w 688"/>
              <a:gd name="T25" fmla="*/ 2147483646 h 413"/>
              <a:gd name="T26" fmla="*/ 2147483646 w 688"/>
              <a:gd name="T27" fmla="*/ 1084885984 h 413"/>
              <a:gd name="T28" fmla="*/ 1445855931 w 688"/>
              <a:gd name="T29" fmla="*/ 1084885984 h 413"/>
              <a:gd name="T30" fmla="*/ 1445855931 w 688"/>
              <a:gd name="T31" fmla="*/ 2147483646 h 41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88" h="413">
                <a:moveTo>
                  <a:pt x="664" y="412"/>
                </a:moveTo>
                <a:lnTo>
                  <a:pt x="664" y="412"/>
                </a:lnTo>
                <a:cubicBezTo>
                  <a:pt x="23" y="412"/>
                  <a:pt x="23" y="412"/>
                  <a:pt x="23" y="412"/>
                </a:cubicBezTo>
                <a:cubicBezTo>
                  <a:pt x="8" y="412"/>
                  <a:pt x="0" y="405"/>
                  <a:pt x="0" y="39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664" y="0"/>
                  <a:pt x="664" y="0"/>
                  <a:pt x="664" y="0"/>
                </a:cubicBezTo>
                <a:cubicBezTo>
                  <a:pt x="672" y="0"/>
                  <a:pt x="687" y="8"/>
                  <a:pt x="687" y="16"/>
                </a:cubicBezTo>
                <a:cubicBezTo>
                  <a:pt x="687" y="397"/>
                  <a:pt x="687" y="397"/>
                  <a:pt x="687" y="397"/>
                </a:cubicBezTo>
                <a:cubicBezTo>
                  <a:pt x="687" y="405"/>
                  <a:pt x="672" y="412"/>
                  <a:pt x="664" y="412"/>
                </a:cubicBezTo>
                <a:close/>
                <a:moveTo>
                  <a:pt x="31" y="390"/>
                </a:moveTo>
                <a:lnTo>
                  <a:pt x="31" y="390"/>
                </a:lnTo>
                <a:cubicBezTo>
                  <a:pt x="657" y="390"/>
                  <a:pt x="657" y="390"/>
                  <a:pt x="657" y="390"/>
                </a:cubicBezTo>
                <a:cubicBezTo>
                  <a:pt x="657" y="23"/>
                  <a:pt x="657" y="23"/>
                  <a:pt x="657" y="23"/>
                </a:cubicBezTo>
                <a:cubicBezTo>
                  <a:pt x="31" y="23"/>
                  <a:pt x="31" y="23"/>
                  <a:pt x="31" y="23"/>
                </a:cubicBezTo>
                <a:lnTo>
                  <a:pt x="31" y="3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1" name="Freeform 700">
            <a:extLst>
              <a:ext uri="{FF2B5EF4-FFF2-40B4-BE49-F238E27FC236}">
                <a16:creationId xmlns:a16="http://schemas.microsoft.com/office/drawing/2014/main" id="{84B2067E-19FC-C04C-BA1D-EBFF9D847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9793" y="6941148"/>
            <a:ext cx="332587" cy="25194"/>
          </a:xfrm>
          <a:custGeom>
            <a:avLst/>
            <a:gdLst>
              <a:gd name="T0" fmla="*/ 2147483646 w 291"/>
              <a:gd name="T1" fmla="*/ 831853159 h 24"/>
              <a:gd name="T2" fmla="*/ 2147483646 w 291"/>
              <a:gd name="T3" fmla="*/ 831853159 h 24"/>
              <a:gd name="T4" fmla="*/ 373354731 w 291"/>
              <a:gd name="T5" fmla="*/ 831853159 h 24"/>
              <a:gd name="T6" fmla="*/ 0 w 291"/>
              <a:gd name="T7" fmla="*/ 578666166 h 24"/>
              <a:gd name="T8" fmla="*/ 373354731 w 291"/>
              <a:gd name="T9" fmla="*/ 0 h 24"/>
              <a:gd name="T10" fmla="*/ 2147483646 w 291"/>
              <a:gd name="T11" fmla="*/ 0 h 24"/>
              <a:gd name="T12" fmla="*/ 2147483646 w 291"/>
              <a:gd name="T13" fmla="*/ 578666166 h 24"/>
              <a:gd name="T14" fmla="*/ 2147483646 w 291"/>
              <a:gd name="T15" fmla="*/ 831853159 h 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1" h="24">
                <a:moveTo>
                  <a:pt x="275" y="23"/>
                </a:moveTo>
                <a:lnTo>
                  <a:pt x="275" y="23"/>
                </a:lnTo>
                <a:cubicBezTo>
                  <a:pt x="8" y="23"/>
                  <a:pt x="8" y="23"/>
                  <a:pt x="8" y="23"/>
                </a:cubicBezTo>
                <a:cubicBezTo>
                  <a:pt x="8" y="23"/>
                  <a:pt x="0" y="23"/>
                  <a:pt x="0" y="16"/>
                </a:cubicBezTo>
                <a:cubicBezTo>
                  <a:pt x="0" y="8"/>
                  <a:pt x="8" y="0"/>
                  <a:pt x="8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83" y="0"/>
                  <a:pt x="290" y="8"/>
                  <a:pt x="290" y="16"/>
                </a:cubicBezTo>
                <a:cubicBezTo>
                  <a:pt x="290" y="23"/>
                  <a:pt x="283" y="23"/>
                  <a:pt x="275" y="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2" name="Freeform 701">
            <a:extLst>
              <a:ext uri="{FF2B5EF4-FFF2-40B4-BE49-F238E27FC236}">
                <a16:creationId xmlns:a16="http://schemas.microsoft.com/office/drawing/2014/main" id="{23C9373B-ABE5-7449-BD86-BA56DC4D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9793" y="7021775"/>
            <a:ext cx="257000" cy="25194"/>
          </a:xfrm>
          <a:custGeom>
            <a:avLst/>
            <a:gdLst>
              <a:gd name="T0" fmla="*/ 2147483646 w 223"/>
              <a:gd name="T1" fmla="*/ 831853159 h 24"/>
              <a:gd name="T2" fmla="*/ 2147483646 w 223"/>
              <a:gd name="T3" fmla="*/ 831853159 h 24"/>
              <a:gd name="T4" fmla="*/ 382921225 w 223"/>
              <a:gd name="T5" fmla="*/ 831853159 h 24"/>
              <a:gd name="T6" fmla="*/ 0 w 223"/>
              <a:gd name="T7" fmla="*/ 289387650 h 24"/>
              <a:gd name="T8" fmla="*/ 382921225 w 223"/>
              <a:gd name="T9" fmla="*/ 0 h 24"/>
              <a:gd name="T10" fmla="*/ 2147483646 w 223"/>
              <a:gd name="T11" fmla="*/ 0 h 24"/>
              <a:gd name="T12" fmla="*/ 2147483646 w 223"/>
              <a:gd name="T13" fmla="*/ 289387650 h 24"/>
              <a:gd name="T14" fmla="*/ 2147483646 w 223"/>
              <a:gd name="T15" fmla="*/ 831853159 h 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3" h="24">
                <a:moveTo>
                  <a:pt x="206" y="23"/>
                </a:moveTo>
                <a:lnTo>
                  <a:pt x="206" y="23"/>
                </a:lnTo>
                <a:cubicBezTo>
                  <a:pt x="8" y="23"/>
                  <a:pt x="8" y="23"/>
                  <a:pt x="8" y="23"/>
                </a:cubicBezTo>
                <a:cubicBezTo>
                  <a:pt x="8" y="23"/>
                  <a:pt x="0" y="15"/>
                  <a:pt x="0" y="8"/>
                </a:cubicBezTo>
                <a:cubicBezTo>
                  <a:pt x="0" y="0"/>
                  <a:pt x="8" y="0"/>
                  <a:pt x="8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214" y="0"/>
                  <a:pt x="222" y="0"/>
                  <a:pt x="222" y="8"/>
                </a:cubicBezTo>
                <a:cubicBezTo>
                  <a:pt x="222" y="15"/>
                  <a:pt x="214" y="23"/>
                  <a:pt x="206" y="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3" name="Freeform 702">
            <a:extLst>
              <a:ext uri="{FF2B5EF4-FFF2-40B4-BE49-F238E27FC236}">
                <a16:creationId xmlns:a16="http://schemas.microsoft.com/office/drawing/2014/main" id="{41AAD69E-CDB6-424D-BEB0-0DE1A0843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9458" y="7248537"/>
            <a:ext cx="25194" cy="25198"/>
          </a:xfrm>
          <a:custGeom>
            <a:avLst/>
            <a:gdLst>
              <a:gd name="T0" fmla="*/ 616383969 w 23"/>
              <a:gd name="T1" fmla="*/ 832171961 h 24"/>
              <a:gd name="T2" fmla="*/ 616383969 w 23"/>
              <a:gd name="T3" fmla="*/ 832171961 h 24"/>
              <a:gd name="T4" fmla="*/ 616383969 w 23"/>
              <a:gd name="T5" fmla="*/ 832171961 h 24"/>
              <a:gd name="T6" fmla="*/ 0 w 23"/>
              <a:gd name="T7" fmla="*/ 289460824 h 24"/>
              <a:gd name="T8" fmla="*/ 616383969 w 23"/>
              <a:gd name="T9" fmla="*/ 0 h 24"/>
              <a:gd name="T10" fmla="*/ 616383969 w 23"/>
              <a:gd name="T11" fmla="*/ 0 h 24"/>
              <a:gd name="T12" fmla="*/ 904093317 w 23"/>
              <a:gd name="T13" fmla="*/ 289460824 h 24"/>
              <a:gd name="T14" fmla="*/ 616383969 w 23"/>
              <a:gd name="T15" fmla="*/ 832171961 h 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" h="24">
                <a:moveTo>
                  <a:pt x="15" y="23"/>
                </a:moveTo>
                <a:lnTo>
                  <a:pt x="15" y="23"/>
                </a:lnTo>
                <a:cubicBezTo>
                  <a:pt x="7" y="23"/>
                  <a:pt x="0" y="16"/>
                  <a:pt x="0" y="8"/>
                </a:cubicBezTo>
                <a:cubicBezTo>
                  <a:pt x="0" y="0"/>
                  <a:pt x="7" y="0"/>
                  <a:pt x="15" y="0"/>
                </a:cubicBezTo>
                <a:cubicBezTo>
                  <a:pt x="22" y="0"/>
                  <a:pt x="22" y="0"/>
                  <a:pt x="22" y="8"/>
                </a:cubicBezTo>
                <a:cubicBezTo>
                  <a:pt x="22" y="16"/>
                  <a:pt x="22" y="23"/>
                  <a:pt x="15" y="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4" name="Freeform 703">
            <a:extLst>
              <a:ext uri="{FF2B5EF4-FFF2-40B4-BE49-F238E27FC236}">
                <a16:creationId xmlns:a16="http://schemas.microsoft.com/office/drawing/2014/main" id="{7ECA2A7A-4415-E14F-B844-59BF9FF33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8047" y="7248537"/>
            <a:ext cx="166292" cy="25198"/>
          </a:xfrm>
          <a:custGeom>
            <a:avLst/>
            <a:gdLst>
              <a:gd name="T0" fmla="*/ 2147483646 w 146"/>
              <a:gd name="T1" fmla="*/ 832171961 h 24"/>
              <a:gd name="T2" fmla="*/ 2147483646 w 146"/>
              <a:gd name="T3" fmla="*/ 832171961 h 24"/>
              <a:gd name="T4" fmla="*/ 2147483646 w 146"/>
              <a:gd name="T5" fmla="*/ 832171961 h 24"/>
              <a:gd name="T6" fmla="*/ 2147483646 w 146"/>
              <a:gd name="T7" fmla="*/ 289460824 h 24"/>
              <a:gd name="T8" fmla="*/ 2147483646 w 146"/>
              <a:gd name="T9" fmla="*/ 0 h 24"/>
              <a:gd name="T10" fmla="*/ 2147483646 w 146"/>
              <a:gd name="T11" fmla="*/ 0 h 24"/>
              <a:gd name="T12" fmla="*/ 2147483646 w 146"/>
              <a:gd name="T13" fmla="*/ 289460824 h 24"/>
              <a:gd name="T14" fmla="*/ 2147483646 w 146"/>
              <a:gd name="T15" fmla="*/ 832171961 h 24"/>
              <a:gd name="T16" fmla="*/ 2147483646 w 146"/>
              <a:gd name="T17" fmla="*/ 832171961 h 24"/>
              <a:gd name="T18" fmla="*/ 2147483646 w 146"/>
              <a:gd name="T19" fmla="*/ 832171961 h 24"/>
              <a:gd name="T20" fmla="*/ 2147483646 w 146"/>
              <a:gd name="T21" fmla="*/ 832171961 h 24"/>
              <a:gd name="T22" fmla="*/ 2147483646 w 146"/>
              <a:gd name="T23" fmla="*/ 289460824 h 24"/>
              <a:gd name="T24" fmla="*/ 2147483646 w 146"/>
              <a:gd name="T25" fmla="*/ 0 h 24"/>
              <a:gd name="T26" fmla="*/ 2147483646 w 146"/>
              <a:gd name="T27" fmla="*/ 0 h 24"/>
              <a:gd name="T28" fmla="*/ 2147483646 w 146"/>
              <a:gd name="T29" fmla="*/ 289460824 h 24"/>
              <a:gd name="T30" fmla="*/ 2147483646 w 146"/>
              <a:gd name="T31" fmla="*/ 832171961 h 24"/>
              <a:gd name="T32" fmla="*/ 2147483646 w 146"/>
              <a:gd name="T33" fmla="*/ 832171961 h 24"/>
              <a:gd name="T34" fmla="*/ 2147483646 w 146"/>
              <a:gd name="T35" fmla="*/ 832171961 h 24"/>
              <a:gd name="T36" fmla="*/ 2147483646 w 146"/>
              <a:gd name="T37" fmla="*/ 832171961 h 24"/>
              <a:gd name="T38" fmla="*/ 1801703033 w 146"/>
              <a:gd name="T39" fmla="*/ 289460824 h 24"/>
              <a:gd name="T40" fmla="*/ 2147483646 w 146"/>
              <a:gd name="T41" fmla="*/ 0 h 24"/>
              <a:gd name="T42" fmla="*/ 2147483646 w 146"/>
              <a:gd name="T43" fmla="*/ 0 h 24"/>
              <a:gd name="T44" fmla="*/ 2147483646 w 146"/>
              <a:gd name="T45" fmla="*/ 289460824 h 24"/>
              <a:gd name="T46" fmla="*/ 2147483646 w 146"/>
              <a:gd name="T47" fmla="*/ 832171961 h 24"/>
              <a:gd name="T48" fmla="*/ 739143612 w 146"/>
              <a:gd name="T49" fmla="*/ 832171961 h 24"/>
              <a:gd name="T50" fmla="*/ 739143612 w 146"/>
              <a:gd name="T51" fmla="*/ 832171961 h 24"/>
              <a:gd name="T52" fmla="*/ 739143612 w 146"/>
              <a:gd name="T53" fmla="*/ 832171961 h 24"/>
              <a:gd name="T54" fmla="*/ 0 w 146"/>
              <a:gd name="T55" fmla="*/ 289460824 h 24"/>
              <a:gd name="T56" fmla="*/ 739143612 w 146"/>
              <a:gd name="T57" fmla="*/ 0 h 24"/>
              <a:gd name="T58" fmla="*/ 739143612 w 146"/>
              <a:gd name="T59" fmla="*/ 0 h 24"/>
              <a:gd name="T60" fmla="*/ 1432066820 w 146"/>
              <a:gd name="T61" fmla="*/ 289460824 h 24"/>
              <a:gd name="T62" fmla="*/ 739143612 w 146"/>
              <a:gd name="T63" fmla="*/ 832171961 h 2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6" h="24">
                <a:moveTo>
                  <a:pt x="138" y="23"/>
                </a:moveTo>
                <a:lnTo>
                  <a:pt x="138" y="23"/>
                </a:lnTo>
                <a:cubicBezTo>
                  <a:pt x="130" y="23"/>
                  <a:pt x="130" y="23"/>
                  <a:pt x="130" y="23"/>
                </a:cubicBezTo>
                <a:cubicBezTo>
                  <a:pt x="122" y="23"/>
                  <a:pt x="122" y="16"/>
                  <a:pt x="122" y="8"/>
                </a:cubicBezTo>
                <a:cubicBezTo>
                  <a:pt x="122" y="0"/>
                  <a:pt x="122" y="0"/>
                  <a:pt x="130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38" y="0"/>
                  <a:pt x="145" y="0"/>
                  <a:pt x="145" y="8"/>
                </a:cubicBezTo>
                <a:cubicBezTo>
                  <a:pt x="145" y="16"/>
                  <a:pt x="138" y="23"/>
                  <a:pt x="138" y="23"/>
                </a:cubicBezTo>
                <a:close/>
                <a:moveTo>
                  <a:pt x="92" y="23"/>
                </a:moveTo>
                <a:lnTo>
                  <a:pt x="92" y="23"/>
                </a:lnTo>
                <a:cubicBezTo>
                  <a:pt x="84" y="23"/>
                  <a:pt x="84" y="16"/>
                  <a:pt x="84" y="8"/>
                </a:cubicBezTo>
                <a:cubicBezTo>
                  <a:pt x="84" y="0"/>
                  <a:pt x="84" y="0"/>
                  <a:pt x="92" y="0"/>
                </a:cubicBezTo>
                <a:cubicBezTo>
                  <a:pt x="100" y="0"/>
                  <a:pt x="107" y="0"/>
                  <a:pt x="107" y="8"/>
                </a:cubicBezTo>
                <a:cubicBezTo>
                  <a:pt x="107" y="16"/>
                  <a:pt x="100" y="23"/>
                  <a:pt x="92" y="23"/>
                </a:cubicBezTo>
                <a:close/>
                <a:moveTo>
                  <a:pt x="54" y="23"/>
                </a:moveTo>
                <a:lnTo>
                  <a:pt x="54" y="23"/>
                </a:lnTo>
                <a:cubicBezTo>
                  <a:pt x="46" y="23"/>
                  <a:pt x="39" y="16"/>
                  <a:pt x="39" y="8"/>
                </a:cubicBezTo>
                <a:cubicBezTo>
                  <a:pt x="39" y="0"/>
                  <a:pt x="46" y="0"/>
                  <a:pt x="54" y="0"/>
                </a:cubicBezTo>
                <a:cubicBezTo>
                  <a:pt x="61" y="0"/>
                  <a:pt x="69" y="0"/>
                  <a:pt x="69" y="8"/>
                </a:cubicBezTo>
                <a:cubicBezTo>
                  <a:pt x="69" y="16"/>
                  <a:pt x="61" y="23"/>
                  <a:pt x="54" y="23"/>
                </a:cubicBezTo>
                <a:close/>
                <a:moveTo>
                  <a:pt x="16" y="23"/>
                </a:moveTo>
                <a:lnTo>
                  <a:pt x="16" y="23"/>
                </a:lnTo>
                <a:cubicBezTo>
                  <a:pt x="8" y="23"/>
                  <a:pt x="0" y="16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23" y="0"/>
                  <a:pt x="31" y="0"/>
                  <a:pt x="31" y="8"/>
                </a:cubicBezTo>
                <a:cubicBezTo>
                  <a:pt x="31" y="16"/>
                  <a:pt x="23" y="23"/>
                  <a:pt x="16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5" name="Freeform 704">
            <a:extLst>
              <a:ext uri="{FF2B5EF4-FFF2-40B4-BE49-F238E27FC236}">
                <a16:creationId xmlns:a16="http://schemas.microsoft.com/office/drawing/2014/main" id="{57C179E9-D55E-3244-9AC9-5EB44899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2693" y="7248537"/>
            <a:ext cx="35276" cy="25198"/>
          </a:xfrm>
          <a:custGeom>
            <a:avLst/>
            <a:gdLst>
              <a:gd name="T0" fmla="*/ 670197942 w 32"/>
              <a:gd name="T1" fmla="*/ 832171961 h 24"/>
              <a:gd name="T2" fmla="*/ 670197942 w 32"/>
              <a:gd name="T3" fmla="*/ 832171961 h 24"/>
              <a:gd name="T4" fmla="*/ 670197942 w 32"/>
              <a:gd name="T5" fmla="*/ 832171961 h 24"/>
              <a:gd name="T6" fmla="*/ 0 w 32"/>
              <a:gd name="T7" fmla="*/ 289460824 h 24"/>
              <a:gd name="T8" fmla="*/ 670197942 w 32"/>
              <a:gd name="T9" fmla="*/ 0 h 24"/>
              <a:gd name="T10" fmla="*/ 670197942 w 32"/>
              <a:gd name="T11" fmla="*/ 0 h 24"/>
              <a:gd name="T12" fmla="*/ 1298425556 w 32"/>
              <a:gd name="T13" fmla="*/ 289460824 h 24"/>
              <a:gd name="T14" fmla="*/ 670197942 w 32"/>
              <a:gd name="T15" fmla="*/ 832171961 h 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" h="24">
                <a:moveTo>
                  <a:pt x="16" y="23"/>
                </a:moveTo>
                <a:lnTo>
                  <a:pt x="16" y="23"/>
                </a:lnTo>
                <a:cubicBezTo>
                  <a:pt x="8" y="23"/>
                  <a:pt x="0" y="16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23" y="0"/>
                  <a:pt x="31" y="0"/>
                  <a:pt x="31" y="8"/>
                </a:cubicBezTo>
                <a:cubicBezTo>
                  <a:pt x="31" y="16"/>
                  <a:pt x="23" y="23"/>
                  <a:pt x="16" y="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6" name="Freeform 705">
            <a:extLst>
              <a:ext uri="{FF2B5EF4-FFF2-40B4-BE49-F238E27FC236}">
                <a16:creationId xmlns:a16="http://schemas.microsoft.com/office/drawing/2014/main" id="{EB7828EB-B830-5444-8A9F-58EDA21FF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2693" y="7167910"/>
            <a:ext cx="251959" cy="25198"/>
          </a:xfrm>
          <a:custGeom>
            <a:avLst/>
            <a:gdLst>
              <a:gd name="T0" fmla="*/ 2147483646 w 222"/>
              <a:gd name="T1" fmla="*/ 832171961 h 24"/>
              <a:gd name="T2" fmla="*/ 2147483646 w 222"/>
              <a:gd name="T3" fmla="*/ 832171961 h 24"/>
              <a:gd name="T4" fmla="*/ 365618055 w 222"/>
              <a:gd name="T5" fmla="*/ 832171961 h 24"/>
              <a:gd name="T6" fmla="*/ 0 w 222"/>
              <a:gd name="T7" fmla="*/ 289460824 h 24"/>
              <a:gd name="T8" fmla="*/ 365618055 w 222"/>
              <a:gd name="T9" fmla="*/ 0 h 24"/>
              <a:gd name="T10" fmla="*/ 2147483646 w 222"/>
              <a:gd name="T11" fmla="*/ 0 h 24"/>
              <a:gd name="T12" fmla="*/ 2147483646 w 222"/>
              <a:gd name="T13" fmla="*/ 289460824 h 24"/>
              <a:gd name="T14" fmla="*/ 2147483646 w 222"/>
              <a:gd name="T15" fmla="*/ 832171961 h 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2" h="24">
                <a:moveTo>
                  <a:pt x="214" y="23"/>
                </a:moveTo>
                <a:lnTo>
                  <a:pt x="214" y="23"/>
                </a:lnTo>
                <a:cubicBezTo>
                  <a:pt x="8" y="23"/>
                  <a:pt x="8" y="23"/>
                  <a:pt x="8" y="23"/>
                </a:cubicBezTo>
                <a:cubicBezTo>
                  <a:pt x="0" y="23"/>
                  <a:pt x="0" y="15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21" y="0"/>
                  <a:pt x="221" y="0"/>
                  <a:pt x="221" y="8"/>
                </a:cubicBezTo>
                <a:cubicBezTo>
                  <a:pt x="221" y="15"/>
                  <a:pt x="221" y="23"/>
                  <a:pt x="214" y="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7" name="Freeform 706">
            <a:extLst>
              <a:ext uri="{FF2B5EF4-FFF2-40B4-BE49-F238E27FC236}">
                <a16:creationId xmlns:a16="http://schemas.microsoft.com/office/drawing/2014/main" id="{97524EF3-4983-2640-93F9-C1884689F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9793" y="7167910"/>
            <a:ext cx="141097" cy="105825"/>
          </a:xfrm>
          <a:custGeom>
            <a:avLst/>
            <a:gdLst>
              <a:gd name="T0" fmla="*/ 2147483646 w 123"/>
              <a:gd name="T1" fmla="*/ 2147483646 h 92"/>
              <a:gd name="T2" fmla="*/ 2147483646 w 123"/>
              <a:gd name="T3" fmla="*/ 2147483646 h 92"/>
              <a:gd name="T4" fmla="*/ 377556132 w 123"/>
              <a:gd name="T5" fmla="*/ 2147483646 h 92"/>
              <a:gd name="T6" fmla="*/ 0 w 123"/>
              <a:gd name="T7" fmla="*/ 2147483646 h 92"/>
              <a:gd name="T8" fmla="*/ 0 w 123"/>
              <a:gd name="T9" fmla="*/ 380672490 h 92"/>
              <a:gd name="T10" fmla="*/ 377556132 w 123"/>
              <a:gd name="T11" fmla="*/ 0 h 92"/>
              <a:gd name="T12" fmla="*/ 2147483646 w 123"/>
              <a:gd name="T13" fmla="*/ 0 h 92"/>
              <a:gd name="T14" fmla="*/ 2147483646 w 123"/>
              <a:gd name="T15" fmla="*/ 380672490 h 92"/>
              <a:gd name="T16" fmla="*/ 2147483646 w 123"/>
              <a:gd name="T17" fmla="*/ 2147483646 h 92"/>
              <a:gd name="T18" fmla="*/ 2147483646 w 123"/>
              <a:gd name="T19" fmla="*/ 2147483646 h 92"/>
              <a:gd name="T20" fmla="*/ 1085522485 w 123"/>
              <a:gd name="T21" fmla="*/ 2147483646 h 92"/>
              <a:gd name="T22" fmla="*/ 1085522485 w 123"/>
              <a:gd name="T23" fmla="*/ 2147483646 h 92"/>
              <a:gd name="T24" fmla="*/ 2147483646 w 123"/>
              <a:gd name="T25" fmla="*/ 2147483646 h 92"/>
              <a:gd name="T26" fmla="*/ 2147483646 w 123"/>
              <a:gd name="T27" fmla="*/ 1094482916 h 92"/>
              <a:gd name="T28" fmla="*/ 1085522485 w 123"/>
              <a:gd name="T29" fmla="*/ 1094482916 h 92"/>
              <a:gd name="T30" fmla="*/ 1085522485 w 123"/>
              <a:gd name="T31" fmla="*/ 2147483646 h 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3" h="92">
                <a:moveTo>
                  <a:pt x="107" y="91"/>
                </a:moveTo>
                <a:lnTo>
                  <a:pt x="107" y="91"/>
                </a:lnTo>
                <a:cubicBezTo>
                  <a:pt x="8" y="91"/>
                  <a:pt x="8" y="91"/>
                  <a:pt x="8" y="91"/>
                </a:cubicBezTo>
                <a:cubicBezTo>
                  <a:pt x="8" y="91"/>
                  <a:pt x="0" y="84"/>
                  <a:pt x="0" y="76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5" y="0"/>
                  <a:pt x="122" y="0"/>
                  <a:pt x="122" y="8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22" y="84"/>
                  <a:pt x="115" y="91"/>
                  <a:pt x="107" y="91"/>
                </a:cubicBezTo>
                <a:close/>
                <a:moveTo>
                  <a:pt x="23" y="61"/>
                </a:moveTo>
                <a:lnTo>
                  <a:pt x="23" y="61"/>
                </a:lnTo>
                <a:cubicBezTo>
                  <a:pt x="99" y="61"/>
                  <a:pt x="99" y="61"/>
                  <a:pt x="99" y="61"/>
                </a:cubicBezTo>
                <a:cubicBezTo>
                  <a:pt x="99" y="23"/>
                  <a:pt x="99" y="23"/>
                  <a:pt x="99" y="23"/>
                </a:cubicBezTo>
                <a:cubicBezTo>
                  <a:pt x="23" y="23"/>
                  <a:pt x="23" y="23"/>
                  <a:pt x="23" y="23"/>
                </a:cubicBezTo>
                <a:lnTo>
                  <a:pt x="23" y="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8" name="Freeform 707">
            <a:extLst>
              <a:ext uri="{FF2B5EF4-FFF2-40B4-BE49-F238E27FC236}">
                <a16:creationId xmlns:a16="http://schemas.microsoft.com/office/drawing/2014/main" id="{6F856D63-8226-0544-BAAC-639C8D691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8831" y="6941148"/>
            <a:ext cx="105821" cy="25194"/>
          </a:xfrm>
          <a:custGeom>
            <a:avLst/>
            <a:gdLst>
              <a:gd name="T0" fmla="*/ 2147483646 w 92"/>
              <a:gd name="T1" fmla="*/ 831853159 h 24"/>
              <a:gd name="T2" fmla="*/ 2147483646 w 92"/>
              <a:gd name="T3" fmla="*/ 831853159 h 24"/>
              <a:gd name="T4" fmla="*/ 713636462 w 92"/>
              <a:gd name="T5" fmla="*/ 831853159 h 24"/>
              <a:gd name="T6" fmla="*/ 0 w 92"/>
              <a:gd name="T7" fmla="*/ 578666166 h 24"/>
              <a:gd name="T8" fmla="*/ 713636462 w 92"/>
              <a:gd name="T9" fmla="*/ 0 h 24"/>
              <a:gd name="T10" fmla="*/ 2147483646 w 92"/>
              <a:gd name="T11" fmla="*/ 0 h 24"/>
              <a:gd name="T12" fmla="*/ 2147483646 w 92"/>
              <a:gd name="T13" fmla="*/ 578666166 h 24"/>
              <a:gd name="T14" fmla="*/ 2147483646 w 92"/>
              <a:gd name="T15" fmla="*/ 831853159 h 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" h="24">
                <a:moveTo>
                  <a:pt x="84" y="23"/>
                </a:moveTo>
                <a:lnTo>
                  <a:pt x="84" y="23"/>
                </a:lnTo>
                <a:cubicBezTo>
                  <a:pt x="15" y="23"/>
                  <a:pt x="15" y="23"/>
                  <a:pt x="15" y="23"/>
                </a:cubicBezTo>
                <a:cubicBezTo>
                  <a:pt x="8" y="23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1" y="0"/>
                  <a:pt x="91" y="8"/>
                  <a:pt x="91" y="16"/>
                </a:cubicBezTo>
                <a:cubicBezTo>
                  <a:pt x="91" y="23"/>
                  <a:pt x="91" y="23"/>
                  <a:pt x="84" y="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9" name="Freeform 708">
            <a:extLst>
              <a:ext uri="{FF2B5EF4-FFF2-40B4-BE49-F238E27FC236}">
                <a16:creationId xmlns:a16="http://schemas.microsoft.com/office/drawing/2014/main" id="{362A1684-DB8B-274B-A5E3-E6B5554D9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62" y="6880678"/>
            <a:ext cx="448486" cy="443449"/>
          </a:xfrm>
          <a:custGeom>
            <a:avLst/>
            <a:gdLst>
              <a:gd name="T0" fmla="*/ 1085186060 w 391"/>
              <a:gd name="T1" fmla="*/ 2147483646 h 390"/>
              <a:gd name="T2" fmla="*/ 1085186060 w 391"/>
              <a:gd name="T3" fmla="*/ 2147483646 h 390"/>
              <a:gd name="T4" fmla="*/ 377484536 w 391"/>
              <a:gd name="T5" fmla="*/ 2147483646 h 390"/>
              <a:gd name="T6" fmla="*/ 377484536 w 391"/>
              <a:gd name="T7" fmla="*/ 2147483646 h 390"/>
              <a:gd name="T8" fmla="*/ 2147483646 w 391"/>
              <a:gd name="T9" fmla="*/ 689414485 h 390"/>
              <a:gd name="T10" fmla="*/ 2147483646 w 391"/>
              <a:gd name="T11" fmla="*/ 689414485 h 390"/>
              <a:gd name="T12" fmla="*/ 2147483646 w 391"/>
              <a:gd name="T13" fmla="*/ 2114178965 h 390"/>
              <a:gd name="T14" fmla="*/ 1792887584 w 391"/>
              <a:gd name="T15" fmla="*/ 2147483646 h 390"/>
              <a:gd name="T16" fmla="*/ 1085186060 w 391"/>
              <a:gd name="T17" fmla="*/ 2147483646 h 3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91" h="390">
                <a:moveTo>
                  <a:pt x="23" y="389"/>
                </a:moveTo>
                <a:lnTo>
                  <a:pt x="23" y="389"/>
                </a:lnTo>
                <a:cubicBezTo>
                  <a:pt x="16" y="389"/>
                  <a:pt x="8" y="389"/>
                  <a:pt x="8" y="382"/>
                </a:cubicBezTo>
                <a:cubicBezTo>
                  <a:pt x="0" y="374"/>
                  <a:pt x="0" y="359"/>
                  <a:pt x="8" y="351"/>
                </a:cubicBezTo>
                <a:cubicBezTo>
                  <a:pt x="344" y="15"/>
                  <a:pt x="344" y="15"/>
                  <a:pt x="344" y="15"/>
                </a:cubicBezTo>
                <a:cubicBezTo>
                  <a:pt x="351" y="0"/>
                  <a:pt x="367" y="0"/>
                  <a:pt x="382" y="15"/>
                </a:cubicBezTo>
                <a:cubicBezTo>
                  <a:pt x="390" y="23"/>
                  <a:pt x="390" y="38"/>
                  <a:pt x="382" y="46"/>
                </a:cubicBezTo>
                <a:cubicBezTo>
                  <a:pt x="38" y="382"/>
                  <a:pt x="38" y="382"/>
                  <a:pt x="38" y="382"/>
                </a:cubicBezTo>
                <a:cubicBezTo>
                  <a:pt x="38" y="389"/>
                  <a:pt x="31" y="389"/>
                  <a:pt x="23" y="3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0" name="Freeform 709">
            <a:extLst>
              <a:ext uri="{FF2B5EF4-FFF2-40B4-BE49-F238E27FC236}">
                <a16:creationId xmlns:a16="http://schemas.microsoft.com/office/drawing/2014/main" id="{03F903E5-97ED-434B-83FC-A9FD2B6CB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722" y="6875637"/>
            <a:ext cx="166295" cy="176373"/>
          </a:xfrm>
          <a:custGeom>
            <a:avLst/>
            <a:gdLst>
              <a:gd name="T0" fmla="*/ 2147483646 w 146"/>
              <a:gd name="T1" fmla="*/ 1831702486 h 154"/>
              <a:gd name="T2" fmla="*/ 2147483646 w 146"/>
              <a:gd name="T3" fmla="*/ 1831702486 h 154"/>
              <a:gd name="T4" fmla="*/ 2147483646 w 146"/>
              <a:gd name="T5" fmla="*/ 2147483646 h 154"/>
              <a:gd name="T6" fmla="*/ 2147483646 w 146"/>
              <a:gd name="T7" fmla="*/ 2147483646 h 154"/>
              <a:gd name="T8" fmla="*/ 1386027881 w 146"/>
              <a:gd name="T9" fmla="*/ 2147483646 h 154"/>
              <a:gd name="T10" fmla="*/ 2147483646 w 146"/>
              <a:gd name="T11" fmla="*/ 1831702486 h 154"/>
              <a:gd name="T12" fmla="*/ 2147483646 w 146"/>
              <a:gd name="T13" fmla="*/ 0 h 154"/>
              <a:gd name="T14" fmla="*/ 2147483646 w 146"/>
              <a:gd name="T15" fmla="*/ 0 h 154"/>
              <a:gd name="T16" fmla="*/ 0 w 146"/>
              <a:gd name="T17" fmla="*/ 2147483646 h 154"/>
              <a:gd name="T18" fmla="*/ 2147483646 w 146"/>
              <a:gd name="T19" fmla="*/ 2147483646 h 154"/>
              <a:gd name="T20" fmla="*/ 2147483646 w 146"/>
              <a:gd name="T21" fmla="*/ 2147483646 h 154"/>
              <a:gd name="T22" fmla="*/ 2147483646 w 146"/>
              <a:gd name="T23" fmla="*/ 0 h 154"/>
              <a:gd name="T24" fmla="*/ 2147483646 w 146"/>
              <a:gd name="T25" fmla="*/ 1831702486 h 1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6" h="154">
                <a:moveTo>
                  <a:pt x="76" y="39"/>
                </a:moveTo>
                <a:lnTo>
                  <a:pt x="76" y="39"/>
                </a:lnTo>
                <a:cubicBezTo>
                  <a:pt x="99" y="39"/>
                  <a:pt x="114" y="54"/>
                  <a:pt x="114" y="77"/>
                </a:cubicBezTo>
                <a:cubicBezTo>
                  <a:pt x="114" y="100"/>
                  <a:pt x="99" y="123"/>
                  <a:pt x="76" y="123"/>
                </a:cubicBezTo>
                <a:cubicBezTo>
                  <a:pt x="53" y="123"/>
                  <a:pt x="30" y="100"/>
                  <a:pt x="30" y="77"/>
                </a:cubicBezTo>
                <a:cubicBezTo>
                  <a:pt x="30" y="54"/>
                  <a:pt x="53" y="39"/>
                  <a:pt x="76" y="39"/>
                </a:cubicBezTo>
                <a:lnTo>
                  <a:pt x="76" y="0"/>
                </a:lnTo>
                <a:cubicBezTo>
                  <a:pt x="30" y="0"/>
                  <a:pt x="0" y="39"/>
                  <a:pt x="0" y="77"/>
                </a:cubicBezTo>
                <a:cubicBezTo>
                  <a:pt x="0" y="123"/>
                  <a:pt x="30" y="153"/>
                  <a:pt x="76" y="153"/>
                </a:cubicBezTo>
                <a:cubicBezTo>
                  <a:pt x="114" y="153"/>
                  <a:pt x="145" y="123"/>
                  <a:pt x="145" y="77"/>
                </a:cubicBezTo>
                <a:cubicBezTo>
                  <a:pt x="145" y="39"/>
                  <a:pt x="114" y="0"/>
                  <a:pt x="76" y="0"/>
                </a:cubicBezTo>
                <a:lnTo>
                  <a:pt x="76" y="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1" name="Freeform 710">
            <a:extLst>
              <a:ext uri="{FF2B5EF4-FFF2-40B4-BE49-F238E27FC236}">
                <a16:creationId xmlns:a16="http://schemas.microsoft.com/office/drawing/2014/main" id="{0BA8EDDC-3B6E-544C-A727-430B7440C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957" y="7167910"/>
            <a:ext cx="176370" cy="166295"/>
          </a:xfrm>
          <a:custGeom>
            <a:avLst/>
            <a:gdLst>
              <a:gd name="T0" fmla="*/ 2147483646 w 154"/>
              <a:gd name="T1" fmla="*/ 1386027881 h 146"/>
              <a:gd name="T2" fmla="*/ 2147483646 w 154"/>
              <a:gd name="T3" fmla="*/ 1386027881 h 146"/>
              <a:gd name="T4" fmla="*/ 2147483646 w 154"/>
              <a:gd name="T5" fmla="*/ 2147483646 h 146"/>
              <a:gd name="T6" fmla="*/ 2147483646 w 154"/>
              <a:gd name="T7" fmla="*/ 2147483646 h 146"/>
              <a:gd name="T8" fmla="*/ 1455962884 w 154"/>
              <a:gd name="T9" fmla="*/ 2147483646 h 146"/>
              <a:gd name="T10" fmla="*/ 2147483646 w 154"/>
              <a:gd name="T11" fmla="*/ 1386027881 h 146"/>
              <a:gd name="T12" fmla="*/ 2147483646 w 154"/>
              <a:gd name="T13" fmla="*/ 0 h 146"/>
              <a:gd name="T14" fmla="*/ 2147483646 w 154"/>
              <a:gd name="T15" fmla="*/ 0 h 146"/>
              <a:gd name="T16" fmla="*/ 0 w 154"/>
              <a:gd name="T17" fmla="*/ 2147483646 h 146"/>
              <a:gd name="T18" fmla="*/ 2147483646 w 154"/>
              <a:gd name="T19" fmla="*/ 2147483646 h 146"/>
              <a:gd name="T20" fmla="*/ 2147483646 w 154"/>
              <a:gd name="T21" fmla="*/ 2147483646 h 146"/>
              <a:gd name="T22" fmla="*/ 2147483646 w 154"/>
              <a:gd name="T23" fmla="*/ 0 h 146"/>
              <a:gd name="T24" fmla="*/ 2147483646 w 154"/>
              <a:gd name="T25" fmla="*/ 1386027881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54" h="146">
                <a:moveTo>
                  <a:pt x="77" y="30"/>
                </a:moveTo>
                <a:lnTo>
                  <a:pt x="77" y="30"/>
                </a:lnTo>
                <a:cubicBezTo>
                  <a:pt x="100" y="30"/>
                  <a:pt x="123" y="53"/>
                  <a:pt x="123" y="76"/>
                </a:cubicBezTo>
                <a:cubicBezTo>
                  <a:pt x="123" y="99"/>
                  <a:pt x="100" y="114"/>
                  <a:pt x="77" y="114"/>
                </a:cubicBezTo>
                <a:cubicBezTo>
                  <a:pt x="54" y="114"/>
                  <a:pt x="31" y="99"/>
                  <a:pt x="31" y="76"/>
                </a:cubicBezTo>
                <a:cubicBezTo>
                  <a:pt x="31" y="53"/>
                  <a:pt x="54" y="30"/>
                  <a:pt x="77" y="30"/>
                </a:cubicBezTo>
                <a:lnTo>
                  <a:pt x="77" y="0"/>
                </a:lnTo>
                <a:cubicBezTo>
                  <a:pt x="39" y="0"/>
                  <a:pt x="0" y="30"/>
                  <a:pt x="0" y="76"/>
                </a:cubicBezTo>
                <a:cubicBezTo>
                  <a:pt x="0" y="114"/>
                  <a:pt x="39" y="145"/>
                  <a:pt x="77" y="145"/>
                </a:cubicBezTo>
                <a:cubicBezTo>
                  <a:pt x="115" y="145"/>
                  <a:pt x="153" y="114"/>
                  <a:pt x="153" y="76"/>
                </a:cubicBezTo>
                <a:cubicBezTo>
                  <a:pt x="153" y="30"/>
                  <a:pt x="115" y="0"/>
                  <a:pt x="77" y="0"/>
                </a:cubicBezTo>
                <a:lnTo>
                  <a:pt x="77" y="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2" name="Freeform 711">
            <a:extLst>
              <a:ext uri="{FF2B5EF4-FFF2-40B4-BE49-F238E27FC236}">
                <a16:creationId xmlns:a16="http://schemas.microsoft.com/office/drawing/2014/main" id="{5CEDDDDB-C39C-5B4C-B6EA-A3E865B66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327" y="6805088"/>
            <a:ext cx="619822" cy="609744"/>
          </a:xfrm>
          <a:custGeom>
            <a:avLst/>
            <a:gdLst>
              <a:gd name="T0" fmla="*/ 2147483646 w 543"/>
              <a:gd name="T1" fmla="*/ 2147483646 h 534"/>
              <a:gd name="T2" fmla="*/ 2147483646 w 543"/>
              <a:gd name="T3" fmla="*/ 2147483646 h 534"/>
              <a:gd name="T4" fmla="*/ 2147483646 w 543"/>
              <a:gd name="T5" fmla="*/ 2147483646 h 534"/>
              <a:gd name="T6" fmla="*/ 0 w 543"/>
              <a:gd name="T7" fmla="*/ 2147483646 h 534"/>
              <a:gd name="T8" fmla="*/ 2147483646 w 543"/>
              <a:gd name="T9" fmla="*/ 2147483646 h 534"/>
              <a:gd name="T10" fmla="*/ 2147483646 w 543"/>
              <a:gd name="T11" fmla="*/ 0 h 534"/>
              <a:gd name="T12" fmla="*/ 2147483646 w 543"/>
              <a:gd name="T13" fmla="*/ 2147483646 h 534"/>
              <a:gd name="T14" fmla="*/ 2147483646 w 543"/>
              <a:gd name="T15" fmla="*/ 2147483646 h 534"/>
              <a:gd name="T16" fmla="*/ 2147483646 w 543"/>
              <a:gd name="T17" fmla="*/ 2147483646 h 534"/>
              <a:gd name="T18" fmla="*/ 2147483646 w 543"/>
              <a:gd name="T19" fmla="*/ 2147483646 h 534"/>
              <a:gd name="T20" fmla="*/ 2147483646 w 543"/>
              <a:gd name="T21" fmla="*/ 1396302780 h 534"/>
              <a:gd name="T22" fmla="*/ 2147483646 w 543"/>
              <a:gd name="T23" fmla="*/ 1396302780 h 534"/>
              <a:gd name="T24" fmla="*/ 1441574947 w 543"/>
              <a:gd name="T25" fmla="*/ 2147483646 h 534"/>
              <a:gd name="T26" fmla="*/ 2147483646 w 543"/>
              <a:gd name="T27" fmla="*/ 2147483646 h 534"/>
              <a:gd name="T28" fmla="*/ 2147483646 w 543"/>
              <a:gd name="T29" fmla="*/ 2147483646 h 534"/>
              <a:gd name="T30" fmla="*/ 2147483646 w 543"/>
              <a:gd name="T31" fmla="*/ 1396302780 h 53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43" h="534">
                <a:moveTo>
                  <a:pt x="275" y="533"/>
                </a:moveTo>
                <a:lnTo>
                  <a:pt x="275" y="533"/>
                </a:lnTo>
                <a:cubicBezTo>
                  <a:pt x="199" y="533"/>
                  <a:pt x="130" y="511"/>
                  <a:pt x="77" y="457"/>
                </a:cubicBezTo>
                <a:cubicBezTo>
                  <a:pt x="31" y="404"/>
                  <a:pt x="0" y="335"/>
                  <a:pt x="0" y="267"/>
                </a:cubicBezTo>
                <a:cubicBezTo>
                  <a:pt x="0" y="198"/>
                  <a:pt x="31" y="129"/>
                  <a:pt x="77" y="76"/>
                </a:cubicBezTo>
                <a:cubicBezTo>
                  <a:pt x="130" y="22"/>
                  <a:pt x="199" y="0"/>
                  <a:pt x="275" y="0"/>
                </a:cubicBezTo>
                <a:cubicBezTo>
                  <a:pt x="344" y="0"/>
                  <a:pt x="413" y="22"/>
                  <a:pt x="466" y="76"/>
                </a:cubicBezTo>
                <a:cubicBezTo>
                  <a:pt x="512" y="129"/>
                  <a:pt x="542" y="198"/>
                  <a:pt x="542" y="267"/>
                </a:cubicBezTo>
                <a:cubicBezTo>
                  <a:pt x="542" y="335"/>
                  <a:pt x="512" y="404"/>
                  <a:pt x="466" y="457"/>
                </a:cubicBezTo>
                <a:cubicBezTo>
                  <a:pt x="413" y="511"/>
                  <a:pt x="344" y="533"/>
                  <a:pt x="275" y="533"/>
                </a:cubicBezTo>
                <a:close/>
                <a:moveTo>
                  <a:pt x="275" y="30"/>
                </a:moveTo>
                <a:lnTo>
                  <a:pt x="275" y="30"/>
                </a:lnTo>
                <a:cubicBezTo>
                  <a:pt x="138" y="30"/>
                  <a:pt x="31" y="137"/>
                  <a:pt x="31" y="267"/>
                </a:cubicBezTo>
                <a:cubicBezTo>
                  <a:pt x="31" y="396"/>
                  <a:pt x="138" y="503"/>
                  <a:pt x="275" y="503"/>
                </a:cubicBezTo>
                <a:cubicBezTo>
                  <a:pt x="405" y="503"/>
                  <a:pt x="512" y="396"/>
                  <a:pt x="512" y="267"/>
                </a:cubicBezTo>
                <a:cubicBezTo>
                  <a:pt x="512" y="137"/>
                  <a:pt x="405" y="30"/>
                  <a:pt x="275" y="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3" name="Freeform 712">
            <a:extLst>
              <a:ext uri="{FF2B5EF4-FFF2-40B4-BE49-F238E27FC236}">
                <a16:creationId xmlns:a16="http://schemas.microsoft.com/office/drawing/2014/main" id="{76E36160-6374-B442-B1ED-274D2922A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876" y="6875637"/>
            <a:ext cx="478725" cy="473684"/>
          </a:xfrm>
          <a:custGeom>
            <a:avLst/>
            <a:gdLst>
              <a:gd name="T0" fmla="*/ 2147483646 w 421"/>
              <a:gd name="T1" fmla="*/ 2147483646 h 413"/>
              <a:gd name="T2" fmla="*/ 2147483646 w 421"/>
              <a:gd name="T3" fmla="*/ 2147483646 h 413"/>
              <a:gd name="T4" fmla="*/ 0 w 421"/>
              <a:gd name="T5" fmla="*/ 2147483646 h 413"/>
              <a:gd name="T6" fmla="*/ 2147483646 w 421"/>
              <a:gd name="T7" fmla="*/ 0 h 413"/>
              <a:gd name="T8" fmla="*/ 2147483646 w 421"/>
              <a:gd name="T9" fmla="*/ 2147483646 h 413"/>
              <a:gd name="T10" fmla="*/ 2147483646 w 421"/>
              <a:gd name="T11" fmla="*/ 2147483646 h 413"/>
              <a:gd name="T12" fmla="*/ 2147483646 w 421"/>
              <a:gd name="T13" fmla="*/ 1462311418 h 413"/>
              <a:gd name="T14" fmla="*/ 2147483646 w 421"/>
              <a:gd name="T15" fmla="*/ 1462311418 h 413"/>
              <a:gd name="T16" fmla="*/ 1792837361 w 421"/>
              <a:gd name="T17" fmla="*/ 2147483646 h 413"/>
              <a:gd name="T18" fmla="*/ 2147483646 w 421"/>
              <a:gd name="T19" fmla="*/ 2147483646 h 413"/>
              <a:gd name="T20" fmla="*/ 2147483646 w 421"/>
              <a:gd name="T21" fmla="*/ 2147483646 h 413"/>
              <a:gd name="T22" fmla="*/ 2147483646 w 421"/>
              <a:gd name="T23" fmla="*/ 1462311418 h 41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21" h="413">
                <a:moveTo>
                  <a:pt x="214" y="412"/>
                </a:moveTo>
                <a:lnTo>
                  <a:pt x="214" y="412"/>
                </a:lnTo>
                <a:cubicBezTo>
                  <a:pt x="100" y="412"/>
                  <a:pt x="0" y="321"/>
                  <a:pt x="0" y="207"/>
                </a:cubicBezTo>
                <a:cubicBezTo>
                  <a:pt x="0" y="92"/>
                  <a:pt x="100" y="0"/>
                  <a:pt x="214" y="0"/>
                </a:cubicBezTo>
                <a:cubicBezTo>
                  <a:pt x="329" y="0"/>
                  <a:pt x="420" y="92"/>
                  <a:pt x="420" y="207"/>
                </a:cubicBezTo>
                <a:cubicBezTo>
                  <a:pt x="420" y="321"/>
                  <a:pt x="329" y="412"/>
                  <a:pt x="214" y="412"/>
                </a:cubicBezTo>
                <a:close/>
                <a:moveTo>
                  <a:pt x="214" y="31"/>
                </a:moveTo>
                <a:lnTo>
                  <a:pt x="214" y="31"/>
                </a:lnTo>
                <a:cubicBezTo>
                  <a:pt x="115" y="31"/>
                  <a:pt x="39" y="107"/>
                  <a:pt x="39" y="207"/>
                </a:cubicBezTo>
                <a:cubicBezTo>
                  <a:pt x="39" y="306"/>
                  <a:pt x="115" y="382"/>
                  <a:pt x="214" y="382"/>
                </a:cubicBezTo>
                <a:cubicBezTo>
                  <a:pt x="306" y="382"/>
                  <a:pt x="382" y="306"/>
                  <a:pt x="382" y="207"/>
                </a:cubicBezTo>
                <a:cubicBezTo>
                  <a:pt x="382" y="107"/>
                  <a:pt x="306" y="31"/>
                  <a:pt x="214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4" name="Freeform 713">
            <a:extLst>
              <a:ext uri="{FF2B5EF4-FFF2-40B4-BE49-F238E27FC236}">
                <a16:creationId xmlns:a16="http://schemas.microsoft.com/office/drawing/2014/main" id="{B340D65B-3163-B145-8D61-B0AC168E3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171" y="6986499"/>
            <a:ext cx="151176" cy="236843"/>
          </a:xfrm>
          <a:custGeom>
            <a:avLst/>
            <a:gdLst>
              <a:gd name="T0" fmla="*/ 2147483646 w 131"/>
              <a:gd name="T1" fmla="*/ 2147483646 h 207"/>
              <a:gd name="T2" fmla="*/ 2147483646 w 131"/>
              <a:gd name="T3" fmla="*/ 2147483646 h 207"/>
              <a:gd name="T4" fmla="*/ 768823099 w 131"/>
              <a:gd name="T5" fmla="*/ 2147483646 h 207"/>
              <a:gd name="T6" fmla="*/ 384345384 w 131"/>
              <a:gd name="T7" fmla="*/ 2147483646 h 207"/>
              <a:gd name="T8" fmla="*/ 1105191567 w 131"/>
              <a:gd name="T9" fmla="*/ 2147483646 h 207"/>
              <a:gd name="T10" fmla="*/ 2147483646 w 131"/>
              <a:gd name="T11" fmla="*/ 2147483646 h 207"/>
              <a:gd name="T12" fmla="*/ 2147483646 w 131"/>
              <a:gd name="T13" fmla="*/ 2147483646 h 207"/>
              <a:gd name="T14" fmla="*/ 2147483646 w 131"/>
              <a:gd name="T15" fmla="*/ 2147483646 h 207"/>
              <a:gd name="T16" fmla="*/ 1105191567 w 131"/>
              <a:gd name="T17" fmla="*/ 2147483646 h 207"/>
              <a:gd name="T18" fmla="*/ 384345384 w 131"/>
              <a:gd name="T19" fmla="*/ 2147483646 h 207"/>
              <a:gd name="T20" fmla="*/ 1489536950 w 131"/>
              <a:gd name="T21" fmla="*/ 702497255 h 207"/>
              <a:gd name="T22" fmla="*/ 2147483646 w 131"/>
              <a:gd name="T23" fmla="*/ 702497255 h 207"/>
              <a:gd name="T24" fmla="*/ 2147483646 w 131"/>
              <a:gd name="T25" fmla="*/ 1404864748 h 207"/>
              <a:gd name="T26" fmla="*/ 2147483646 w 131"/>
              <a:gd name="T27" fmla="*/ 1779564746 h 207"/>
              <a:gd name="T28" fmla="*/ 2147483646 w 131"/>
              <a:gd name="T29" fmla="*/ 1779564746 h 207"/>
              <a:gd name="T30" fmla="*/ 1489536950 w 131"/>
              <a:gd name="T31" fmla="*/ 2147483646 h 207"/>
              <a:gd name="T32" fmla="*/ 2147483646 w 131"/>
              <a:gd name="T33" fmla="*/ 2147483646 h 207"/>
              <a:gd name="T34" fmla="*/ 2147483646 w 131"/>
              <a:gd name="T35" fmla="*/ 2147483646 h 207"/>
              <a:gd name="T36" fmla="*/ 2147483646 w 131"/>
              <a:gd name="T37" fmla="*/ 2147483646 h 207"/>
              <a:gd name="T38" fmla="*/ 2147483646 w 131"/>
              <a:gd name="T39" fmla="*/ 2147483646 h 207"/>
              <a:gd name="T40" fmla="*/ 2147483646 w 131"/>
              <a:gd name="T41" fmla="*/ 2147483646 h 20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31" h="207">
                <a:moveTo>
                  <a:pt x="61" y="206"/>
                </a:moveTo>
                <a:lnTo>
                  <a:pt x="61" y="206"/>
                </a:lnTo>
                <a:cubicBezTo>
                  <a:pt x="46" y="206"/>
                  <a:pt x="31" y="198"/>
                  <a:pt x="16" y="198"/>
                </a:cubicBezTo>
                <a:cubicBezTo>
                  <a:pt x="8" y="190"/>
                  <a:pt x="0" y="183"/>
                  <a:pt x="8" y="175"/>
                </a:cubicBezTo>
                <a:cubicBezTo>
                  <a:pt x="8" y="168"/>
                  <a:pt x="16" y="168"/>
                  <a:pt x="23" y="168"/>
                </a:cubicBezTo>
                <a:cubicBezTo>
                  <a:pt x="46" y="183"/>
                  <a:pt x="77" y="183"/>
                  <a:pt x="92" y="175"/>
                </a:cubicBezTo>
                <a:cubicBezTo>
                  <a:pt x="100" y="168"/>
                  <a:pt x="100" y="160"/>
                  <a:pt x="100" y="152"/>
                </a:cubicBezTo>
                <a:cubicBezTo>
                  <a:pt x="100" y="137"/>
                  <a:pt x="77" y="129"/>
                  <a:pt x="61" y="114"/>
                </a:cubicBezTo>
                <a:cubicBezTo>
                  <a:pt x="46" y="107"/>
                  <a:pt x="31" y="107"/>
                  <a:pt x="23" y="99"/>
                </a:cubicBezTo>
                <a:cubicBezTo>
                  <a:pt x="8" y="84"/>
                  <a:pt x="8" y="76"/>
                  <a:pt x="8" y="61"/>
                </a:cubicBezTo>
                <a:cubicBezTo>
                  <a:pt x="8" y="45"/>
                  <a:pt x="16" y="30"/>
                  <a:pt x="31" y="15"/>
                </a:cubicBezTo>
                <a:cubicBezTo>
                  <a:pt x="54" y="0"/>
                  <a:pt x="84" y="0"/>
                  <a:pt x="115" y="15"/>
                </a:cubicBezTo>
                <a:cubicBezTo>
                  <a:pt x="123" y="15"/>
                  <a:pt x="130" y="23"/>
                  <a:pt x="123" y="30"/>
                </a:cubicBezTo>
                <a:cubicBezTo>
                  <a:pt x="123" y="38"/>
                  <a:pt x="115" y="38"/>
                  <a:pt x="107" y="38"/>
                </a:cubicBezTo>
                <a:cubicBezTo>
                  <a:pt x="84" y="30"/>
                  <a:pt x="61" y="30"/>
                  <a:pt x="46" y="38"/>
                </a:cubicBezTo>
                <a:cubicBezTo>
                  <a:pt x="31" y="45"/>
                  <a:pt x="31" y="53"/>
                  <a:pt x="31" y="61"/>
                </a:cubicBezTo>
                <a:cubicBezTo>
                  <a:pt x="31" y="76"/>
                  <a:pt x="54" y="84"/>
                  <a:pt x="69" y="91"/>
                </a:cubicBezTo>
                <a:cubicBezTo>
                  <a:pt x="84" y="99"/>
                  <a:pt x="100" y="107"/>
                  <a:pt x="107" y="114"/>
                </a:cubicBezTo>
                <a:cubicBezTo>
                  <a:pt x="123" y="122"/>
                  <a:pt x="130" y="137"/>
                  <a:pt x="130" y="152"/>
                </a:cubicBezTo>
                <a:cubicBezTo>
                  <a:pt x="130" y="168"/>
                  <a:pt x="115" y="183"/>
                  <a:pt x="100" y="190"/>
                </a:cubicBezTo>
                <a:cubicBezTo>
                  <a:pt x="92" y="198"/>
                  <a:pt x="77" y="206"/>
                  <a:pt x="61" y="2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5" name="Freeform 714">
            <a:extLst>
              <a:ext uri="{FF2B5EF4-FFF2-40B4-BE49-F238E27FC236}">
                <a16:creationId xmlns:a16="http://schemas.microsoft.com/office/drawing/2014/main" id="{F1D97C2E-AEF7-5B4C-A213-AFF3B26A1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0641" y="6936107"/>
            <a:ext cx="25194" cy="55433"/>
          </a:xfrm>
          <a:custGeom>
            <a:avLst/>
            <a:gdLst>
              <a:gd name="T0" fmla="*/ 253186993 w 24"/>
              <a:gd name="T1" fmla="*/ 2147483646 h 47"/>
              <a:gd name="T2" fmla="*/ 253186993 w 24"/>
              <a:gd name="T3" fmla="*/ 2147483646 h 47"/>
              <a:gd name="T4" fmla="*/ 0 w 24"/>
              <a:gd name="T5" fmla="*/ 1538862968 h 47"/>
              <a:gd name="T6" fmla="*/ 0 w 24"/>
              <a:gd name="T7" fmla="*/ 769362561 h 47"/>
              <a:gd name="T8" fmla="*/ 253186993 w 24"/>
              <a:gd name="T9" fmla="*/ 0 h 47"/>
              <a:gd name="T10" fmla="*/ 831853159 w 24"/>
              <a:gd name="T11" fmla="*/ 769362561 h 47"/>
              <a:gd name="T12" fmla="*/ 831853159 w 24"/>
              <a:gd name="T13" fmla="*/ 1538862968 h 47"/>
              <a:gd name="T14" fmla="*/ 253186993 w 24"/>
              <a:gd name="T15" fmla="*/ 2147483646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" h="47">
                <a:moveTo>
                  <a:pt x="7" y="46"/>
                </a:moveTo>
                <a:lnTo>
                  <a:pt x="7" y="46"/>
                </a:lnTo>
                <a:cubicBezTo>
                  <a:pt x="7" y="46"/>
                  <a:pt x="0" y="38"/>
                  <a:pt x="0" y="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7" y="0"/>
                </a:cubicBezTo>
                <a:cubicBezTo>
                  <a:pt x="15" y="0"/>
                  <a:pt x="23" y="7"/>
                  <a:pt x="23" y="15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8"/>
                  <a:pt x="15" y="46"/>
                  <a:pt x="7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6" name="Freeform 715">
            <a:extLst>
              <a:ext uri="{FF2B5EF4-FFF2-40B4-BE49-F238E27FC236}">
                <a16:creationId xmlns:a16="http://schemas.microsoft.com/office/drawing/2014/main" id="{272D8B94-E60B-4449-A348-D7D93459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0641" y="7228380"/>
            <a:ext cx="25194" cy="45354"/>
          </a:xfrm>
          <a:custGeom>
            <a:avLst/>
            <a:gdLst>
              <a:gd name="T0" fmla="*/ 253186993 w 24"/>
              <a:gd name="T1" fmla="*/ 1868595631 h 39"/>
              <a:gd name="T2" fmla="*/ 253186993 w 24"/>
              <a:gd name="T3" fmla="*/ 1868595631 h 39"/>
              <a:gd name="T4" fmla="*/ 0 w 24"/>
              <a:gd name="T5" fmla="*/ 1524324073 h 39"/>
              <a:gd name="T6" fmla="*/ 0 w 24"/>
              <a:gd name="T7" fmla="*/ 393395534 h 39"/>
              <a:gd name="T8" fmla="*/ 253186993 w 24"/>
              <a:gd name="T9" fmla="*/ 0 h 39"/>
              <a:gd name="T10" fmla="*/ 831853159 w 24"/>
              <a:gd name="T11" fmla="*/ 393395534 h 39"/>
              <a:gd name="T12" fmla="*/ 831853159 w 24"/>
              <a:gd name="T13" fmla="*/ 1524324073 h 39"/>
              <a:gd name="T14" fmla="*/ 253186993 w 24"/>
              <a:gd name="T15" fmla="*/ 1868595631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" h="39">
                <a:moveTo>
                  <a:pt x="7" y="38"/>
                </a:moveTo>
                <a:lnTo>
                  <a:pt x="7" y="38"/>
                </a:lnTo>
                <a:cubicBezTo>
                  <a:pt x="7" y="38"/>
                  <a:pt x="0" y="38"/>
                  <a:pt x="0" y="31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7" y="0"/>
                  <a:pt x="7" y="0"/>
                </a:cubicBezTo>
                <a:cubicBezTo>
                  <a:pt x="15" y="0"/>
                  <a:pt x="23" y="0"/>
                  <a:pt x="23" y="8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8"/>
                  <a:pt x="15" y="38"/>
                  <a:pt x="7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1" name="CuadroTexto 1140">
            <a:extLst>
              <a:ext uri="{FF2B5EF4-FFF2-40B4-BE49-F238E27FC236}">
                <a16:creationId xmlns:a16="http://schemas.microsoft.com/office/drawing/2014/main" id="{83945C9E-272E-0A49-8669-A3619AC9836D}"/>
              </a:ext>
            </a:extLst>
          </p:cNvPr>
          <p:cNvSpPr txBox="1"/>
          <p:nvPr/>
        </p:nvSpPr>
        <p:spPr>
          <a:xfrm>
            <a:off x="2268912" y="6274737"/>
            <a:ext cx="10486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</a:p>
        </p:txBody>
      </p:sp>
      <p:sp>
        <p:nvSpPr>
          <p:cNvPr id="1142" name="CuadroTexto 1141">
            <a:extLst>
              <a:ext uri="{FF2B5EF4-FFF2-40B4-BE49-F238E27FC236}">
                <a16:creationId xmlns:a16="http://schemas.microsoft.com/office/drawing/2014/main" id="{36BEE2FE-E1C7-744F-B9E6-A434F21A56FE}"/>
              </a:ext>
            </a:extLst>
          </p:cNvPr>
          <p:cNvSpPr txBox="1"/>
          <p:nvPr/>
        </p:nvSpPr>
        <p:spPr>
          <a:xfrm>
            <a:off x="20701667" y="9106763"/>
            <a:ext cx="1002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B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6C58A61-DFE8-454F-B97B-7019575122DC}"/>
              </a:ext>
            </a:extLst>
          </p:cNvPr>
          <p:cNvGrpSpPr/>
          <p:nvPr/>
        </p:nvGrpSpPr>
        <p:grpSpPr>
          <a:xfrm flipH="1">
            <a:off x="4073110" y="4455872"/>
            <a:ext cx="3023712" cy="1846660"/>
            <a:chOff x="4826000" y="11069053"/>
            <a:chExt cx="3023712" cy="1846660"/>
          </a:xfrm>
        </p:grpSpPr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BADA5C8C-4E15-3D47-A446-3F7719CC1146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F181D8C-8D8D-1D44-ADC4-FE7BD00CA53B}"/>
                </a:ext>
              </a:extLst>
            </p:cNvPr>
            <p:cNvSpPr/>
            <p:nvPr/>
          </p:nvSpPr>
          <p:spPr>
            <a:xfrm>
              <a:off x="4826000" y="11715384"/>
              <a:ext cx="30237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5519D7-DEC7-B347-B457-F498675F9B7A}"/>
              </a:ext>
            </a:extLst>
          </p:cNvPr>
          <p:cNvGrpSpPr/>
          <p:nvPr/>
        </p:nvGrpSpPr>
        <p:grpSpPr>
          <a:xfrm flipH="1">
            <a:off x="8356352" y="4455872"/>
            <a:ext cx="3023712" cy="1846660"/>
            <a:chOff x="4826000" y="11069053"/>
            <a:chExt cx="3023712" cy="1846660"/>
          </a:xfrm>
        </p:grpSpPr>
        <p:sp>
          <p:nvSpPr>
            <p:cNvPr id="113" name="CuadroTexto 395">
              <a:extLst>
                <a:ext uri="{FF2B5EF4-FFF2-40B4-BE49-F238E27FC236}">
                  <a16:creationId xmlns:a16="http://schemas.microsoft.com/office/drawing/2014/main" id="{DAA7229A-976B-DB49-A54B-B39D991C7C44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2FE0370-31C9-A648-BB0D-7417ED521D9C}"/>
                </a:ext>
              </a:extLst>
            </p:cNvPr>
            <p:cNvSpPr/>
            <p:nvPr/>
          </p:nvSpPr>
          <p:spPr>
            <a:xfrm>
              <a:off x="4826000" y="11715384"/>
              <a:ext cx="30237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C94E22F-59AC-014C-BAB2-5FF5B42FEE63}"/>
              </a:ext>
            </a:extLst>
          </p:cNvPr>
          <p:cNvGrpSpPr/>
          <p:nvPr/>
        </p:nvGrpSpPr>
        <p:grpSpPr>
          <a:xfrm flipH="1">
            <a:off x="12639594" y="4455872"/>
            <a:ext cx="3023712" cy="1846660"/>
            <a:chOff x="4826000" y="11069053"/>
            <a:chExt cx="3023712" cy="1846660"/>
          </a:xfrm>
        </p:grpSpPr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1AF04134-FA9A-2D43-A88A-1223E974262B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6D45B67-EC35-BB40-8A6B-464D21B7314F}"/>
                </a:ext>
              </a:extLst>
            </p:cNvPr>
            <p:cNvSpPr/>
            <p:nvPr/>
          </p:nvSpPr>
          <p:spPr>
            <a:xfrm>
              <a:off x="4826000" y="11715384"/>
              <a:ext cx="30237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FD046AB-E6E2-0345-A905-05CE70F29D31}"/>
              </a:ext>
            </a:extLst>
          </p:cNvPr>
          <p:cNvGrpSpPr/>
          <p:nvPr/>
        </p:nvGrpSpPr>
        <p:grpSpPr>
          <a:xfrm flipH="1">
            <a:off x="16946900" y="4455872"/>
            <a:ext cx="3023712" cy="1846660"/>
            <a:chOff x="4826000" y="11069053"/>
            <a:chExt cx="3023712" cy="1846660"/>
          </a:xfrm>
        </p:grpSpPr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095C5084-AAD0-B048-BFD6-660C6DD85CE9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45C8693-1090-394E-B627-8D4B6ECAB4AE}"/>
                </a:ext>
              </a:extLst>
            </p:cNvPr>
            <p:cNvSpPr/>
            <p:nvPr/>
          </p:nvSpPr>
          <p:spPr>
            <a:xfrm>
              <a:off x="4826000" y="11715384"/>
              <a:ext cx="30237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2C6169F-5A56-C542-BBEB-1B63E3390F88}"/>
              </a:ext>
            </a:extLst>
          </p:cNvPr>
          <p:cNvGrpSpPr/>
          <p:nvPr/>
        </p:nvGrpSpPr>
        <p:grpSpPr>
          <a:xfrm flipH="1">
            <a:off x="4073110" y="10712293"/>
            <a:ext cx="3023712" cy="1846660"/>
            <a:chOff x="4826000" y="11069053"/>
            <a:chExt cx="3023712" cy="1846660"/>
          </a:xfrm>
        </p:grpSpPr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85C8D8E9-5CC1-6A42-9DE8-9C8CA99CF92F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E4A1A18-7371-ED43-9E68-AC57DC714C67}"/>
                </a:ext>
              </a:extLst>
            </p:cNvPr>
            <p:cNvSpPr/>
            <p:nvPr/>
          </p:nvSpPr>
          <p:spPr>
            <a:xfrm>
              <a:off x="4826000" y="11715384"/>
              <a:ext cx="30237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4948C01-D160-8B42-AE31-72B141F3AA72}"/>
              </a:ext>
            </a:extLst>
          </p:cNvPr>
          <p:cNvGrpSpPr/>
          <p:nvPr/>
        </p:nvGrpSpPr>
        <p:grpSpPr>
          <a:xfrm flipH="1">
            <a:off x="8356352" y="10712293"/>
            <a:ext cx="3023712" cy="1846660"/>
            <a:chOff x="4826000" y="11069053"/>
            <a:chExt cx="3023712" cy="1846660"/>
          </a:xfrm>
        </p:grpSpPr>
        <p:sp>
          <p:nvSpPr>
            <p:cNvPr id="125" name="CuadroTexto 395">
              <a:extLst>
                <a:ext uri="{FF2B5EF4-FFF2-40B4-BE49-F238E27FC236}">
                  <a16:creationId xmlns:a16="http://schemas.microsoft.com/office/drawing/2014/main" id="{466D87B4-717D-C24E-B041-FFB097388AF0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D90A676-F2F3-B64A-ACF1-15A9E1A19C1F}"/>
                </a:ext>
              </a:extLst>
            </p:cNvPr>
            <p:cNvSpPr/>
            <p:nvPr/>
          </p:nvSpPr>
          <p:spPr>
            <a:xfrm>
              <a:off x="4826000" y="11715384"/>
              <a:ext cx="30237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2451A7B-A9A4-5C49-80F9-4F81BEC19BD8}"/>
              </a:ext>
            </a:extLst>
          </p:cNvPr>
          <p:cNvGrpSpPr/>
          <p:nvPr/>
        </p:nvGrpSpPr>
        <p:grpSpPr>
          <a:xfrm flipH="1">
            <a:off x="12639594" y="10712293"/>
            <a:ext cx="3023712" cy="1846660"/>
            <a:chOff x="4826000" y="11069053"/>
            <a:chExt cx="3023712" cy="1846660"/>
          </a:xfrm>
        </p:grpSpPr>
        <p:sp>
          <p:nvSpPr>
            <p:cNvPr id="128" name="CuadroTexto 395">
              <a:extLst>
                <a:ext uri="{FF2B5EF4-FFF2-40B4-BE49-F238E27FC236}">
                  <a16:creationId xmlns:a16="http://schemas.microsoft.com/office/drawing/2014/main" id="{61CA1B6F-D9F9-3A47-BA98-B6F39B98DFCD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6205FDA-4272-8B4D-82D7-71B010470816}"/>
                </a:ext>
              </a:extLst>
            </p:cNvPr>
            <p:cNvSpPr/>
            <p:nvPr/>
          </p:nvSpPr>
          <p:spPr>
            <a:xfrm>
              <a:off x="4826000" y="11715384"/>
              <a:ext cx="30237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5B5FDC9-0410-D441-9BCE-50D92F122B7F}"/>
              </a:ext>
            </a:extLst>
          </p:cNvPr>
          <p:cNvGrpSpPr/>
          <p:nvPr/>
        </p:nvGrpSpPr>
        <p:grpSpPr>
          <a:xfrm flipH="1">
            <a:off x="16946900" y="10712293"/>
            <a:ext cx="3023712" cy="1846660"/>
            <a:chOff x="4826000" y="11069053"/>
            <a:chExt cx="3023712" cy="1846660"/>
          </a:xfrm>
        </p:grpSpPr>
        <p:sp>
          <p:nvSpPr>
            <p:cNvPr id="131" name="CuadroTexto 395">
              <a:extLst>
                <a:ext uri="{FF2B5EF4-FFF2-40B4-BE49-F238E27FC236}">
                  <a16:creationId xmlns:a16="http://schemas.microsoft.com/office/drawing/2014/main" id="{BFD90A80-A92E-5C4C-9FF1-361EE3D059D7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3C6898D-64E5-F740-9D8F-80C2661A5644}"/>
                </a:ext>
              </a:extLst>
            </p:cNvPr>
            <p:cNvSpPr/>
            <p:nvPr/>
          </p:nvSpPr>
          <p:spPr>
            <a:xfrm>
              <a:off x="4826000" y="11715384"/>
              <a:ext cx="30237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FBE07E8-9B16-7943-A732-C8C285B3B826}"/>
              </a:ext>
            </a:extLst>
          </p:cNvPr>
          <p:cNvGrpSpPr/>
          <p:nvPr/>
        </p:nvGrpSpPr>
        <p:grpSpPr>
          <a:xfrm>
            <a:off x="2668308" y="668731"/>
            <a:ext cx="19041035" cy="2561450"/>
            <a:chOff x="2668308" y="861425"/>
            <a:chExt cx="19041035" cy="2561450"/>
          </a:xfrm>
        </p:grpSpPr>
        <p:sp>
          <p:nvSpPr>
            <p:cNvPr id="134" name="CuadroTexto 133">
              <a:extLst>
                <a:ext uri="{FF2B5EF4-FFF2-40B4-BE49-F238E27FC236}">
                  <a16:creationId xmlns:a16="http://schemas.microsoft.com/office/drawing/2014/main" id="{1B5F8447-C7F5-7F4C-9FF2-D713BA65400B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4A4CFE47-2982-BF4E-AA07-1582BCDD2CE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147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F9CEC4E-9430-574D-9BC6-CAC64CA8CAFC}"/>
              </a:ext>
            </a:extLst>
          </p:cNvPr>
          <p:cNvGrpSpPr/>
          <p:nvPr/>
        </p:nvGrpSpPr>
        <p:grpSpPr>
          <a:xfrm>
            <a:off x="1170933" y="7225180"/>
            <a:ext cx="22030722" cy="3150140"/>
            <a:chOff x="1170933" y="7225180"/>
            <a:chExt cx="22030722" cy="3150140"/>
          </a:xfrm>
        </p:grpSpPr>
        <p:sp>
          <p:nvSpPr>
            <p:cNvPr id="589" name="Freeform 474">
              <a:extLst>
                <a:ext uri="{FF2B5EF4-FFF2-40B4-BE49-F238E27FC236}">
                  <a16:creationId xmlns:a16="http://schemas.microsoft.com/office/drawing/2014/main" id="{3504AEEE-CD9F-834B-8747-654B121B3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33" y="8800248"/>
              <a:ext cx="3150140" cy="1575072"/>
            </a:xfrm>
            <a:custGeom>
              <a:avLst/>
              <a:gdLst>
                <a:gd name="T0" fmla="*/ 2147483646 w 2744"/>
                <a:gd name="T1" fmla="*/ 0 h 1372"/>
                <a:gd name="T2" fmla="*/ 2147483646 w 2744"/>
                <a:gd name="T3" fmla="*/ 0 h 1372"/>
                <a:gd name="T4" fmla="*/ 2147483646 w 2744"/>
                <a:gd name="T5" fmla="*/ 2147483646 h 1372"/>
                <a:gd name="T6" fmla="*/ 0 w 2744"/>
                <a:gd name="T7" fmla="*/ 0 h 13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44" h="1372">
                  <a:moveTo>
                    <a:pt x="2743" y="0"/>
                  </a:moveTo>
                  <a:lnTo>
                    <a:pt x="2743" y="0"/>
                  </a:lnTo>
                  <a:cubicBezTo>
                    <a:pt x="2743" y="756"/>
                    <a:pt x="2129" y="1371"/>
                    <a:pt x="1372" y="1371"/>
                  </a:cubicBezTo>
                  <a:cubicBezTo>
                    <a:pt x="615" y="1371"/>
                    <a:pt x="0" y="756"/>
                    <a:pt x="0" y="0"/>
                  </a:cubicBezTo>
                </a:path>
              </a:pathLst>
            </a:custGeom>
            <a:noFill/>
            <a:ln w="5080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90" name="Freeform 475">
              <a:extLst>
                <a:ext uri="{FF2B5EF4-FFF2-40B4-BE49-F238E27FC236}">
                  <a16:creationId xmlns:a16="http://schemas.microsoft.com/office/drawing/2014/main" id="{1D56A19B-8602-BC4B-A989-93D0F8437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073" y="7225180"/>
              <a:ext cx="3145074" cy="1575068"/>
            </a:xfrm>
            <a:custGeom>
              <a:avLst/>
              <a:gdLst>
                <a:gd name="T0" fmla="*/ 0 w 2737"/>
                <a:gd name="T1" fmla="*/ 2147483646 h 1373"/>
                <a:gd name="T2" fmla="*/ 0 w 2737"/>
                <a:gd name="T3" fmla="*/ 2147483646 h 1373"/>
                <a:gd name="T4" fmla="*/ 2147483646 w 2737"/>
                <a:gd name="T5" fmla="*/ 0 h 1373"/>
                <a:gd name="T6" fmla="*/ 2147483646 w 2737"/>
                <a:gd name="T7" fmla="*/ 2147483646 h 13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37" h="1373">
                  <a:moveTo>
                    <a:pt x="0" y="1372"/>
                  </a:moveTo>
                  <a:lnTo>
                    <a:pt x="0" y="1372"/>
                  </a:lnTo>
                  <a:cubicBezTo>
                    <a:pt x="0" y="615"/>
                    <a:pt x="615" y="0"/>
                    <a:pt x="1372" y="0"/>
                  </a:cubicBezTo>
                  <a:cubicBezTo>
                    <a:pt x="2129" y="0"/>
                    <a:pt x="2736" y="615"/>
                    <a:pt x="2736" y="1372"/>
                  </a:cubicBezTo>
                </a:path>
              </a:pathLst>
            </a:custGeom>
            <a:noFill/>
            <a:ln w="5080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91" name="Freeform 476">
              <a:extLst>
                <a:ext uri="{FF2B5EF4-FFF2-40B4-BE49-F238E27FC236}">
                  <a16:creationId xmlns:a16="http://schemas.microsoft.com/office/drawing/2014/main" id="{2DA639B4-5974-8C49-920D-DA4601EB6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084" y="8800248"/>
              <a:ext cx="3150140" cy="1575072"/>
            </a:xfrm>
            <a:custGeom>
              <a:avLst/>
              <a:gdLst>
                <a:gd name="T0" fmla="*/ 2147483646 w 2743"/>
                <a:gd name="T1" fmla="*/ 0 h 1372"/>
                <a:gd name="T2" fmla="*/ 2147483646 w 2743"/>
                <a:gd name="T3" fmla="*/ 0 h 1372"/>
                <a:gd name="T4" fmla="*/ 2147483646 w 2743"/>
                <a:gd name="T5" fmla="*/ 2147483646 h 1372"/>
                <a:gd name="T6" fmla="*/ 0 w 2743"/>
                <a:gd name="T7" fmla="*/ 0 h 13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43" h="1372">
                  <a:moveTo>
                    <a:pt x="2742" y="0"/>
                  </a:moveTo>
                  <a:lnTo>
                    <a:pt x="2742" y="0"/>
                  </a:lnTo>
                  <a:cubicBezTo>
                    <a:pt x="2742" y="756"/>
                    <a:pt x="2128" y="1371"/>
                    <a:pt x="1371" y="1371"/>
                  </a:cubicBezTo>
                  <a:cubicBezTo>
                    <a:pt x="614" y="1371"/>
                    <a:pt x="0" y="756"/>
                    <a:pt x="0" y="0"/>
                  </a:cubicBezTo>
                </a:path>
              </a:pathLst>
            </a:custGeom>
            <a:noFill/>
            <a:ln w="5080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92" name="Freeform 477">
              <a:extLst>
                <a:ext uri="{FF2B5EF4-FFF2-40B4-BE49-F238E27FC236}">
                  <a16:creationId xmlns:a16="http://schemas.microsoft.com/office/drawing/2014/main" id="{8E510EB4-66F6-F947-A610-9D2588C1E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1224" y="7225180"/>
              <a:ext cx="3150140" cy="1575068"/>
            </a:xfrm>
            <a:custGeom>
              <a:avLst/>
              <a:gdLst>
                <a:gd name="T0" fmla="*/ 0 w 2743"/>
                <a:gd name="T1" fmla="*/ 2147483646 h 1373"/>
                <a:gd name="T2" fmla="*/ 0 w 2743"/>
                <a:gd name="T3" fmla="*/ 2147483646 h 1373"/>
                <a:gd name="T4" fmla="*/ 2147483646 w 2743"/>
                <a:gd name="T5" fmla="*/ 0 h 1373"/>
                <a:gd name="T6" fmla="*/ 2147483646 w 2743"/>
                <a:gd name="T7" fmla="*/ 2147483646 h 13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43" h="1373">
                  <a:moveTo>
                    <a:pt x="0" y="1372"/>
                  </a:moveTo>
                  <a:lnTo>
                    <a:pt x="0" y="1372"/>
                  </a:lnTo>
                  <a:cubicBezTo>
                    <a:pt x="0" y="615"/>
                    <a:pt x="615" y="0"/>
                    <a:pt x="1372" y="0"/>
                  </a:cubicBezTo>
                  <a:cubicBezTo>
                    <a:pt x="2128" y="0"/>
                    <a:pt x="2742" y="615"/>
                    <a:pt x="2742" y="1372"/>
                  </a:cubicBezTo>
                </a:path>
              </a:pathLst>
            </a:custGeom>
            <a:noFill/>
            <a:ln w="5080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93" name="Freeform 478">
              <a:extLst>
                <a:ext uri="{FF2B5EF4-FFF2-40B4-BE49-F238E27FC236}">
                  <a16:creationId xmlns:a16="http://schemas.microsoft.com/office/drawing/2014/main" id="{95663F52-4FAF-9B4D-871B-E32EF5218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1364" y="8800248"/>
              <a:ext cx="3150140" cy="1575072"/>
            </a:xfrm>
            <a:custGeom>
              <a:avLst/>
              <a:gdLst>
                <a:gd name="T0" fmla="*/ 2147483646 w 2744"/>
                <a:gd name="T1" fmla="*/ 0 h 1372"/>
                <a:gd name="T2" fmla="*/ 2147483646 w 2744"/>
                <a:gd name="T3" fmla="*/ 0 h 1372"/>
                <a:gd name="T4" fmla="*/ 2147483646 w 2744"/>
                <a:gd name="T5" fmla="*/ 2147483646 h 1372"/>
                <a:gd name="T6" fmla="*/ 0 w 2744"/>
                <a:gd name="T7" fmla="*/ 0 h 13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44" h="1372">
                  <a:moveTo>
                    <a:pt x="2743" y="0"/>
                  </a:moveTo>
                  <a:lnTo>
                    <a:pt x="2743" y="0"/>
                  </a:lnTo>
                  <a:cubicBezTo>
                    <a:pt x="2743" y="756"/>
                    <a:pt x="2129" y="1371"/>
                    <a:pt x="1372" y="1371"/>
                  </a:cubicBezTo>
                  <a:cubicBezTo>
                    <a:pt x="615" y="1371"/>
                    <a:pt x="0" y="756"/>
                    <a:pt x="0" y="0"/>
                  </a:cubicBezTo>
                </a:path>
              </a:pathLst>
            </a:custGeom>
            <a:noFill/>
            <a:ln w="5080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94" name="Freeform 479">
              <a:extLst>
                <a:ext uri="{FF2B5EF4-FFF2-40B4-BE49-F238E27FC236}">
                  <a16:creationId xmlns:a16="http://schemas.microsoft.com/office/drawing/2014/main" id="{7B2BACF0-FBD2-5F45-893D-34A82F547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1504" y="7225180"/>
              <a:ext cx="3145074" cy="1575068"/>
            </a:xfrm>
            <a:custGeom>
              <a:avLst/>
              <a:gdLst>
                <a:gd name="T0" fmla="*/ 0 w 2737"/>
                <a:gd name="T1" fmla="*/ 2147483646 h 1373"/>
                <a:gd name="T2" fmla="*/ 0 w 2737"/>
                <a:gd name="T3" fmla="*/ 2147483646 h 1373"/>
                <a:gd name="T4" fmla="*/ 2147483646 w 2737"/>
                <a:gd name="T5" fmla="*/ 0 h 1373"/>
                <a:gd name="T6" fmla="*/ 2147483646 w 2737"/>
                <a:gd name="T7" fmla="*/ 2147483646 h 13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37" h="1373">
                  <a:moveTo>
                    <a:pt x="0" y="1372"/>
                  </a:moveTo>
                  <a:lnTo>
                    <a:pt x="0" y="1372"/>
                  </a:lnTo>
                  <a:cubicBezTo>
                    <a:pt x="0" y="615"/>
                    <a:pt x="607" y="0"/>
                    <a:pt x="1364" y="0"/>
                  </a:cubicBezTo>
                  <a:cubicBezTo>
                    <a:pt x="2121" y="0"/>
                    <a:pt x="2736" y="615"/>
                    <a:pt x="2736" y="1372"/>
                  </a:cubicBezTo>
                </a:path>
              </a:pathLst>
            </a:custGeom>
            <a:noFill/>
            <a:ln w="5080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95" name="Freeform 480">
              <a:extLst>
                <a:ext uri="{FF2B5EF4-FFF2-40B4-BE49-F238E27FC236}">
                  <a16:creationId xmlns:a16="http://schemas.microsoft.com/office/drawing/2014/main" id="{4DA0D003-9766-8349-8187-D412DA6E8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1515" y="8800248"/>
              <a:ext cx="3150140" cy="1575072"/>
            </a:xfrm>
            <a:custGeom>
              <a:avLst/>
              <a:gdLst>
                <a:gd name="T0" fmla="*/ 2147483646 w 2743"/>
                <a:gd name="T1" fmla="*/ 0 h 1372"/>
                <a:gd name="T2" fmla="*/ 2147483646 w 2743"/>
                <a:gd name="T3" fmla="*/ 0 h 1372"/>
                <a:gd name="T4" fmla="*/ 2147483646 w 2743"/>
                <a:gd name="T5" fmla="*/ 2147483646 h 1372"/>
                <a:gd name="T6" fmla="*/ 0 w 2743"/>
                <a:gd name="T7" fmla="*/ 0 h 13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43" h="1372">
                  <a:moveTo>
                    <a:pt x="2742" y="0"/>
                  </a:moveTo>
                  <a:lnTo>
                    <a:pt x="2742" y="0"/>
                  </a:lnTo>
                  <a:cubicBezTo>
                    <a:pt x="2742" y="756"/>
                    <a:pt x="2128" y="1371"/>
                    <a:pt x="1371" y="1371"/>
                  </a:cubicBezTo>
                  <a:cubicBezTo>
                    <a:pt x="614" y="1371"/>
                    <a:pt x="0" y="756"/>
                    <a:pt x="0" y="0"/>
                  </a:cubicBezTo>
                </a:path>
              </a:pathLst>
            </a:custGeom>
            <a:noFill/>
            <a:ln w="5080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805" name="Grupo 804">
            <a:extLst>
              <a:ext uri="{FF2B5EF4-FFF2-40B4-BE49-F238E27FC236}">
                <a16:creationId xmlns:a16="http://schemas.microsoft.com/office/drawing/2014/main" id="{580F7409-4CD9-DF49-839E-E9B453FD4F13}"/>
              </a:ext>
            </a:extLst>
          </p:cNvPr>
          <p:cNvGrpSpPr/>
          <p:nvPr/>
        </p:nvGrpSpPr>
        <p:grpSpPr>
          <a:xfrm>
            <a:off x="1166006" y="7229992"/>
            <a:ext cx="22030722" cy="3150140"/>
            <a:chOff x="1170933" y="7225180"/>
            <a:chExt cx="22030722" cy="3150140"/>
          </a:xfrm>
        </p:grpSpPr>
        <p:sp>
          <p:nvSpPr>
            <p:cNvPr id="806" name="Freeform 474">
              <a:extLst>
                <a:ext uri="{FF2B5EF4-FFF2-40B4-BE49-F238E27FC236}">
                  <a16:creationId xmlns:a16="http://schemas.microsoft.com/office/drawing/2014/main" id="{13F0704D-20F4-A64C-9A9A-6E221B87F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33" y="8800248"/>
              <a:ext cx="3150140" cy="1575072"/>
            </a:xfrm>
            <a:custGeom>
              <a:avLst/>
              <a:gdLst>
                <a:gd name="T0" fmla="*/ 2147483646 w 2744"/>
                <a:gd name="T1" fmla="*/ 0 h 1372"/>
                <a:gd name="T2" fmla="*/ 2147483646 w 2744"/>
                <a:gd name="T3" fmla="*/ 0 h 1372"/>
                <a:gd name="T4" fmla="*/ 2147483646 w 2744"/>
                <a:gd name="T5" fmla="*/ 2147483646 h 1372"/>
                <a:gd name="T6" fmla="*/ 0 w 2744"/>
                <a:gd name="T7" fmla="*/ 0 h 13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44" h="1372">
                  <a:moveTo>
                    <a:pt x="2743" y="0"/>
                  </a:moveTo>
                  <a:lnTo>
                    <a:pt x="2743" y="0"/>
                  </a:lnTo>
                  <a:cubicBezTo>
                    <a:pt x="2743" y="756"/>
                    <a:pt x="2129" y="1371"/>
                    <a:pt x="1372" y="1371"/>
                  </a:cubicBezTo>
                  <a:cubicBezTo>
                    <a:pt x="615" y="1371"/>
                    <a:pt x="0" y="756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07" name="Freeform 475">
              <a:extLst>
                <a:ext uri="{FF2B5EF4-FFF2-40B4-BE49-F238E27FC236}">
                  <a16:creationId xmlns:a16="http://schemas.microsoft.com/office/drawing/2014/main" id="{DAAE16FE-624B-994F-B93F-9095AC515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073" y="7225180"/>
              <a:ext cx="3145074" cy="1575068"/>
            </a:xfrm>
            <a:custGeom>
              <a:avLst/>
              <a:gdLst>
                <a:gd name="T0" fmla="*/ 0 w 2737"/>
                <a:gd name="T1" fmla="*/ 2147483646 h 1373"/>
                <a:gd name="T2" fmla="*/ 0 w 2737"/>
                <a:gd name="T3" fmla="*/ 2147483646 h 1373"/>
                <a:gd name="T4" fmla="*/ 2147483646 w 2737"/>
                <a:gd name="T5" fmla="*/ 0 h 1373"/>
                <a:gd name="T6" fmla="*/ 2147483646 w 2737"/>
                <a:gd name="T7" fmla="*/ 2147483646 h 13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37" h="1373">
                  <a:moveTo>
                    <a:pt x="0" y="1372"/>
                  </a:moveTo>
                  <a:lnTo>
                    <a:pt x="0" y="1372"/>
                  </a:lnTo>
                  <a:cubicBezTo>
                    <a:pt x="0" y="615"/>
                    <a:pt x="615" y="0"/>
                    <a:pt x="1372" y="0"/>
                  </a:cubicBezTo>
                  <a:cubicBezTo>
                    <a:pt x="2129" y="0"/>
                    <a:pt x="2736" y="615"/>
                    <a:pt x="2736" y="1372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08" name="Freeform 476">
              <a:extLst>
                <a:ext uri="{FF2B5EF4-FFF2-40B4-BE49-F238E27FC236}">
                  <a16:creationId xmlns:a16="http://schemas.microsoft.com/office/drawing/2014/main" id="{420BAE09-1CE2-5841-8B18-64A40376E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084" y="8800248"/>
              <a:ext cx="3150140" cy="1575072"/>
            </a:xfrm>
            <a:custGeom>
              <a:avLst/>
              <a:gdLst>
                <a:gd name="T0" fmla="*/ 2147483646 w 2743"/>
                <a:gd name="T1" fmla="*/ 0 h 1372"/>
                <a:gd name="T2" fmla="*/ 2147483646 w 2743"/>
                <a:gd name="T3" fmla="*/ 0 h 1372"/>
                <a:gd name="T4" fmla="*/ 2147483646 w 2743"/>
                <a:gd name="T5" fmla="*/ 2147483646 h 1372"/>
                <a:gd name="T6" fmla="*/ 0 w 2743"/>
                <a:gd name="T7" fmla="*/ 0 h 13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43" h="1372">
                  <a:moveTo>
                    <a:pt x="2742" y="0"/>
                  </a:moveTo>
                  <a:lnTo>
                    <a:pt x="2742" y="0"/>
                  </a:lnTo>
                  <a:cubicBezTo>
                    <a:pt x="2742" y="756"/>
                    <a:pt x="2128" y="1371"/>
                    <a:pt x="1371" y="1371"/>
                  </a:cubicBezTo>
                  <a:cubicBezTo>
                    <a:pt x="614" y="1371"/>
                    <a:pt x="0" y="756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09" name="Freeform 477">
              <a:extLst>
                <a:ext uri="{FF2B5EF4-FFF2-40B4-BE49-F238E27FC236}">
                  <a16:creationId xmlns:a16="http://schemas.microsoft.com/office/drawing/2014/main" id="{11396CD5-EAAD-564C-B260-713E9C3DE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1224" y="7225180"/>
              <a:ext cx="3150140" cy="1575068"/>
            </a:xfrm>
            <a:custGeom>
              <a:avLst/>
              <a:gdLst>
                <a:gd name="T0" fmla="*/ 0 w 2743"/>
                <a:gd name="T1" fmla="*/ 2147483646 h 1373"/>
                <a:gd name="T2" fmla="*/ 0 w 2743"/>
                <a:gd name="T3" fmla="*/ 2147483646 h 1373"/>
                <a:gd name="T4" fmla="*/ 2147483646 w 2743"/>
                <a:gd name="T5" fmla="*/ 0 h 1373"/>
                <a:gd name="T6" fmla="*/ 2147483646 w 2743"/>
                <a:gd name="T7" fmla="*/ 2147483646 h 13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43" h="1373">
                  <a:moveTo>
                    <a:pt x="0" y="1372"/>
                  </a:moveTo>
                  <a:lnTo>
                    <a:pt x="0" y="1372"/>
                  </a:lnTo>
                  <a:cubicBezTo>
                    <a:pt x="0" y="615"/>
                    <a:pt x="615" y="0"/>
                    <a:pt x="1372" y="0"/>
                  </a:cubicBezTo>
                  <a:cubicBezTo>
                    <a:pt x="2128" y="0"/>
                    <a:pt x="2742" y="615"/>
                    <a:pt x="2742" y="1372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10" name="Freeform 478">
              <a:extLst>
                <a:ext uri="{FF2B5EF4-FFF2-40B4-BE49-F238E27FC236}">
                  <a16:creationId xmlns:a16="http://schemas.microsoft.com/office/drawing/2014/main" id="{62137D88-57A3-FA49-ABB5-5B11C0249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1364" y="8800248"/>
              <a:ext cx="3150140" cy="1575072"/>
            </a:xfrm>
            <a:custGeom>
              <a:avLst/>
              <a:gdLst>
                <a:gd name="T0" fmla="*/ 2147483646 w 2744"/>
                <a:gd name="T1" fmla="*/ 0 h 1372"/>
                <a:gd name="T2" fmla="*/ 2147483646 w 2744"/>
                <a:gd name="T3" fmla="*/ 0 h 1372"/>
                <a:gd name="T4" fmla="*/ 2147483646 w 2744"/>
                <a:gd name="T5" fmla="*/ 2147483646 h 1372"/>
                <a:gd name="T6" fmla="*/ 0 w 2744"/>
                <a:gd name="T7" fmla="*/ 0 h 13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44" h="1372">
                  <a:moveTo>
                    <a:pt x="2743" y="0"/>
                  </a:moveTo>
                  <a:lnTo>
                    <a:pt x="2743" y="0"/>
                  </a:lnTo>
                  <a:cubicBezTo>
                    <a:pt x="2743" y="756"/>
                    <a:pt x="2129" y="1371"/>
                    <a:pt x="1372" y="1371"/>
                  </a:cubicBezTo>
                  <a:cubicBezTo>
                    <a:pt x="615" y="1371"/>
                    <a:pt x="0" y="756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11" name="Freeform 479">
              <a:extLst>
                <a:ext uri="{FF2B5EF4-FFF2-40B4-BE49-F238E27FC236}">
                  <a16:creationId xmlns:a16="http://schemas.microsoft.com/office/drawing/2014/main" id="{C5A96DDF-9ABF-D448-83F7-F6900BB54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1504" y="7225180"/>
              <a:ext cx="3145074" cy="1575068"/>
            </a:xfrm>
            <a:custGeom>
              <a:avLst/>
              <a:gdLst>
                <a:gd name="T0" fmla="*/ 0 w 2737"/>
                <a:gd name="T1" fmla="*/ 2147483646 h 1373"/>
                <a:gd name="T2" fmla="*/ 0 w 2737"/>
                <a:gd name="T3" fmla="*/ 2147483646 h 1373"/>
                <a:gd name="T4" fmla="*/ 2147483646 w 2737"/>
                <a:gd name="T5" fmla="*/ 0 h 1373"/>
                <a:gd name="T6" fmla="*/ 2147483646 w 2737"/>
                <a:gd name="T7" fmla="*/ 2147483646 h 13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37" h="1373">
                  <a:moveTo>
                    <a:pt x="0" y="1372"/>
                  </a:moveTo>
                  <a:lnTo>
                    <a:pt x="0" y="1372"/>
                  </a:lnTo>
                  <a:cubicBezTo>
                    <a:pt x="0" y="615"/>
                    <a:pt x="607" y="0"/>
                    <a:pt x="1364" y="0"/>
                  </a:cubicBezTo>
                  <a:cubicBezTo>
                    <a:pt x="2121" y="0"/>
                    <a:pt x="2736" y="615"/>
                    <a:pt x="2736" y="1372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12" name="Freeform 480">
              <a:extLst>
                <a:ext uri="{FF2B5EF4-FFF2-40B4-BE49-F238E27FC236}">
                  <a16:creationId xmlns:a16="http://schemas.microsoft.com/office/drawing/2014/main" id="{2245D799-A0B4-864B-A0D6-40E87553D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1515" y="8800248"/>
              <a:ext cx="3150140" cy="1575072"/>
            </a:xfrm>
            <a:custGeom>
              <a:avLst/>
              <a:gdLst>
                <a:gd name="T0" fmla="*/ 2147483646 w 2743"/>
                <a:gd name="T1" fmla="*/ 0 h 1372"/>
                <a:gd name="T2" fmla="*/ 2147483646 w 2743"/>
                <a:gd name="T3" fmla="*/ 0 h 1372"/>
                <a:gd name="T4" fmla="*/ 2147483646 w 2743"/>
                <a:gd name="T5" fmla="*/ 2147483646 h 1372"/>
                <a:gd name="T6" fmla="*/ 0 w 2743"/>
                <a:gd name="T7" fmla="*/ 0 h 13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43" h="1372">
                  <a:moveTo>
                    <a:pt x="2742" y="0"/>
                  </a:moveTo>
                  <a:lnTo>
                    <a:pt x="2742" y="0"/>
                  </a:lnTo>
                  <a:cubicBezTo>
                    <a:pt x="2742" y="756"/>
                    <a:pt x="2128" y="1371"/>
                    <a:pt x="1371" y="1371"/>
                  </a:cubicBezTo>
                  <a:cubicBezTo>
                    <a:pt x="614" y="1371"/>
                    <a:pt x="0" y="756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15" name="Line 1">
            <a:extLst>
              <a:ext uri="{FF2B5EF4-FFF2-40B4-BE49-F238E27FC236}">
                <a16:creationId xmlns:a16="http://schemas.microsoft.com/office/drawing/2014/main" id="{58FF41D1-B6F6-4440-906F-F7E272E06E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001" y="7832924"/>
            <a:ext cx="5066" cy="2547459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Freeform 2">
            <a:extLst>
              <a:ext uri="{FF2B5EF4-FFF2-40B4-BE49-F238E27FC236}">
                <a16:creationId xmlns:a16="http://schemas.microsoft.com/office/drawing/2014/main" id="{F177FB31-130D-1242-9996-34202DA23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356" y="7792408"/>
            <a:ext cx="106357" cy="106354"/>
          </a:xfrm>
          <a:custGeom>
            <a:avLst/>
            <a:gdLst>
              <a:gd name="T0" fmla="*/ 2147483646 w 91"/>
              <a:gd name="T1" fmla="*/ 2147483646 h 91"/>
              <a:gd name="T2" fmla="*/ 2147483646 w 91"/>
              <a:gd name="T3" fmla="*/ 2147483646 h 91"/>
              <a:gd name="T4" fmla="*/ 2147483646 w 91"/>
              <a:gd name="T5" fmla="*/ 0 h 91"/>
              <a:gd name="T6" fmla="*/ 0 w 91"/>
              <a:gd name="T7" fmla="*/ 2147483646 h 91"/>
              <a:gd name="T8" fmla="*/ 2147483646 w 91"/>
              <a:gd name="T9" fmla="*/ 2147483646 h 91"/>
              <a:gd name="T10" fmla="*/ 2147483646 w 91"/>
              <a:gd name="T11" fmla="*/ 2147483646 h 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" h="91">
                <a:moveTo>
                  <a:pt x="90" y="45"/>
                </a:moveTo>
                <a:lnTo>
                  <a:pt x="90" y="45"/>
                </a:lnTo>
                <a:cubicBezTo>
                  <a:pt x="90" y="15"/>
                  <a:pt x="67" y="0"/>
                  <a:pt x="45" y="0"/>
                </a:cubicBezTo>
                <a:cubicBezTo>
                  <a:pt x="22" y="0"/>
                  <a:pt x="0" y="15"/>
                  <a:pt x="0" y="45"/>
                </a:cubicBezTo>
                <a:cubicBezTo>
                  <a:pt x="0" y="67"/>
                  <a:pt x="22" y="90"/>
                  <a:pt x="45" y="90"/>
                </a:cubicBezTo>
                <a:cubicBezTo>
                  <a:pt x="67" y="90"/>
                  <a:pt x="90" y="67"/>
                  <a:pt x="90" y="4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Line 3">
            <a:extLst>
              <a:ext uri="{FF2B5EF4-FFF2-40B4-BE49-F238E27FC236}">
                <a16:creationId xmlns:a16="http://schemas.microsoft.com/office/drawing/2014/main" id="{06ED2580-037E-C74B-9926-D1C4D080BE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36152" y="7832924"/>
            <a:ext cx="5066" cy="2547459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Freeform 4">
            <a:extLst>
              <a:ext uri="{FF2B5EF4-FFF2-40B4-BE49-F238E27FC236}">
                <a16:creationId xmlns:a16="http://schemas.microsoft.com/office/drawing/2014/main" id="{CFFEE771-E0A5-C746-939C-0C0BF7EB0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507" y="7792408"/>
            <a:ext cx="106357" cy="106354"/>
          </a:xfrm>
          <a:custGeom>
            <a:avLst/>
            <a:gdLst>
              <a:gd name="T0" fmla="*/ 2147483646 w 91"/>
              <a:gd name="T1" fmla="*/ 2147483646 h 91"/>
              <a:gd name="T2" fmla="*/ 2147483646 w 91"/>
              <a:gd name="T3" fmla="*/ 2147483646 h 91"/>
              <a:gd name="T4" fmla="*/ 2147483646 w 91"/>
              <a:gd name="T5" fmla="*/ 0 h 91"/>
              <a:gd name="T6" fmla="*/ 0 w 91"/>
              <a:gd name="T7" fmla="*/ 2147483646 h 91"/>
              <a:gd name="T8" fmla="*/ 2147483646 w 91"/>
              <a:gd name="T9" fmla="*/ 2147483646 h 91"/>
              <a:gd name="T10" fmla="*/ 2147483646 w 91"/>
              <a:gd name="T11" fmla="*/ 2147483646 h 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" h="91">
                <a:moveTo>
                  <a:pt x="90" y="45"/>
                </a:moveTo>
                <a:lnTo>
                  <a:pt x="90" y="45"/>
                </a:lnTo>
                <a:cubicBezTo>
                  <a:pt x="90" y="15"/>
                  <a:pt x="75" y="0"/>
                  <a:pt x="45" y="0"/>
                </a:cubicBezTo>
                <a:cubicBezTo>
                  <a:pt x="23" y="0"/>
                  <a:pt x="0" y="15"/>
                  <a:pt x="0" y="45"/>
                </a:cubicBezTo>
                <a:cubicBezTo>
                  <a:pt x="0" y="67"/>
                  <a:pt x="23" y="90"/>
                  <a:pt x="45" y="90"/>
                </a:cubicBezTo>
                <a:cubicBezTo>
                  <a:pt x="75" y="90"/>
                  <a:pt x="90" y="67"/>
                  <a:pt x="90" y="4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Line 5">
            <a:extLst>
              <a:ext uri="{FF2B5EF4-FFF2-40B4-BE49-F238E27FC236}">
                <a16:creationId xmlns:a16="http://schemas.microsoft.com/office/drawing/2014/main" id="{50A6A922-126A-A542-9A91-BE12878C77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36432" y="7832924"/>
            <a:ext cx="5066" cy="2547459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Freeform 6">
            <a:extLst>
              <a:ext uri="{FF2B5EF4-FFF2-40B4-BE49-F238E27FC236}">
                <a16:creationId xmlns:a16="http://schemas.microsoft.com/office/drawing/2014/main" id="{A80AF905-2613-4145-AB3A-353266EF0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5787" y="7792408"/>
            <a:ext cx="106357" cy="106354"/>
          </a:xfrm>
          <a:custGeom>
            <a:avLst/>
            <a:gdLst>
              <a:gd name="T0" fmla="*/ 2147483646 w 91"/>
              <a:gd name="T1" fmla="*/ 2147483646 h 91"/>
              <a:gd name="T2" fmla="*/ 2147483646 w 91"/>
              <a:gd name="T3" fmla="*/ 2147483646 h 91"/>
              <a:gd name="T4" fmla="*/ 2147483646 w 91"/>
              <a:gd name="T5" fmla="*/ 0 h 91"/>
              <a:gd name="T6" fmla="*/ 0 w 91"/>
              <a:gd name="T7" fmla="*/ 2147483646 h 91"/>
              <a:gd name="T8" fmla="*/ 2147483646 w 91"/>
              <a:gd name="T9" fmla="*/ 2147483646 h 91"/>
              <a:gd name="T10" fmla="*/ 2147483646 w 91"/>
              <a:gd name="T11" fmla="*/ 2147483646 h 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" h="91">
                <a:moveTo>
                  <a:pt x="90" y="45"/>
                </a:moveTo>
                <a:lnTo>
                  <a:pt x="90" y="45"/>
                </a:lnTo>
                <a:cubicBezTo>
                  <a:pt x="90" y="15"/>
                  <a:pt x="67" y="0"/>
                  <a:pt x="45" y="0"/>
                </a:cubicBezTo>
                <a:cubicBezTo>
                  <a:pt x="15" y="0"/>
                  <a:pt x="0" y="15"/>
                  <a:pt x="0" y="45"/>
                </a:cubicBezTo>
                <a:cubicBezTo>
                  <a:pt x="0" y="67"/>
                  <a:pt x="15" y="90"/>
                  <a:pt x="45" y="90"/>
                </a:cubicBezTo>
                <a:cubicBezTo>
                  <a:pt x="67" y="90"/>
                  <a:pt x="90" y="67"/>
                  <a:pt x="90" y="4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Line 7">
            <a:extLst>
              <a:ext uri="{FF2B5EF4-FFF2-40B4-BE49-F238E27FC236}">
                <a16:creationId xmlns:a16="http://schemas.microsoft.com/office/drawing/2014/main" id="{6811FA0D-EC1C-914D-A9C0-3995AA082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6141" y="7225180"/>
            <a:ext cx="5066" cy="253733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2" name="Freeform 8">
            <a:extLst>
              <a:ext uri="{FF2B5EF4-FFF2-40B4-BE49-F238E27FC236}">
                <a16:creationId xmlns:a16="http://schemas.microsoft.com/office/drawing/2014/main" id="{92EA7EBC-51DA-1744-A8DD-806CE860C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496" y="9711864"/>
            <a:ext cx="106357" cy="106357"/>
          </a:xfrm>
          <a:custGeom>
            <a:avLst/>
            <a:gdLst>
              <a:gd name="T0" fmla="*/ 0 w 91"/>
              <a:gd name="T1" fmla="*/ 2147483646 h 91"/>
              <a:gd name="T2" fmla="*/ 0 w 91"/>
              <a:gd name="T3" fmla="*/ 2147483646 h 91"/>
              <a:gd name="T4" fmla="*/ 2147483646 w 91"/>
              <a:gd name="T5" fmla="*/ 2147483646 h 91"/>
              <a:gd name="T6" fmla="*/ 2147483646 w 91"/>
              <a:gd name="T7" fmla="*/ 2147483646 h 91"/>
              <a:gd name="T8" fmla="*/ 2147483646 w 91"/>
              <a:gd name="T9" fmla="*/ 0 h 91"/>
              <a:gd name="T10" fmla="*/ 0 w 91"/>
              <a:gd name="T11" fmla="*/ 2147483646 h 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" h="91">
                <a:moveTo>
                  <a:pt x="0" y="45"/>
                </a:moveTo>
                <a:lnTo>
                  <a:pt x="0" y="45"/>
                </a:lnTo>
                <a:cubicBezTo>
                  <a:pt x="0" y="67"/>
                  <a:pt x="15" y="90"/>
                  <a:pt x="45" y="90"/>
                </a:cubicBezTo>
                <a:cubicBezTo>
                  <a:pt x="67" y="90"/>
                  <a:pt x="90" y="67"/>
                  <a:pt x="90" y="45"/>
                </a:cubicBezTo>
                <a:cubicBezTo>
                  <a:pt x="90" y="22"/>
                  <a:pt x="67" y="0"/>
                  <a:pt x="45" y="0"/>
                </a:cubicBezTo>
                <a:cubicBezTo>
                  <a:pt x="15" y="0"/>
                  <a:pt x="0" y="22"/>
                  <a:pt x="0" y="4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Line 9">
            <a:extLst>
              <a:ext uri="{FF2B5EF4-FFF2-40B4-BE49-F238E27FC236}">
                <a16:creationId xmlns:a16="http://schemas.microsoft.com/office/drawing/2014/main" id="{CBA0F579-85EF-524A-A503-B6C79E47B3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6292" y="7225180"/>
            <a:ext cx="5066" cy="253733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4" name="Freeform 10">
            <a:extLst>
              <a:ext uri="{FF2B5EF4-FFF2-40B4-BE49-F238E27FC236}">
                <a16:creationId xmlns:a16="http://schemas.microsoft.com/office/drawing/2014/main" id="{E05DE800-6F09-3446-9924-F9D07AFBE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5647" y="9711864"/>
            <a:ext cx="101291" cy="106357"/>
          </a:xfrm>
          <a:custGeom>
            <a:avLst/>
            <a:gdLst>
              <a:gd name="T0" fmla="*/ 0 w 90"/>
              <a:gd name="T1" fmla="*/ 2147483646 h 91"/>
              <a:gd name="T2" fmla="*/ 0 w 90"/>
              <a:gd name="T3" fmla="*/ 2147483646 h 91"/>
              <a:gd name="T4" fmla="*/ 1975677969 w 90"/>
              <a:gd name="T5" fmla="*/ 2147483646 h 91"/>
              <a:gd name="T6" fmla="*/ 2147483646 w 90"/>
              <a:gd name="T7" fmla="*/ 2147483646 h 91"/>
              <a:gd name="T8" fmla="*/ 1975677969 w 90"/>
              <a:gd name="T9" fmla="*/ 0 h 91"/>
              <a:gd name="T10" fmla="*/ 0 w 90"/>
              <a:gd name="T11" fmla="*/ 2147483646 h 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0" h="91">
                <a:moveTo>
                  <a:pt x="0" y="45"/>
                </a:moveTo>
                <a:lnTo>
                  <a:pt x="0" y="45"/>
                </a:lnTo>
                <a:cubicBezTo>
                  <a:pt x="0" y="67"/>
                  <a:pt x="22" y="90"/>
                  <a:pt x="45" y="90"/>
                </a:cubicBezTo>
                <a:cubicBezTo>
                  <a:pt x="66" y="90"/>
                  <a:pt x="89" y="67"/>
                  <a:pt x="89" y="45"/>
                </a:cubicBezTo>
                <a:cubicBezTo>
                  <a:pt x="89" y="22"/>
                  <a:pt x="66" y="0"/>
                  <a:pt x="45" y="0"/>
                </a:cubicBezTo>
                <a:cubicBezTo>
                  <a:pt x="22" y="0"/>
                  <a:pt x="0" y="22"/>
                  <a:pt x="0" y="4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Line 11">
            <a:extLst>
              <a:ext uri="{FF2B5EF4-FFF2-40B4-BE49-F238E27FC236}">
                <a16:creationId xmlns:a16="http://schemas.microsoft.com/office/drawing/2014/main" id="{F76664C9-FA04-4642-96CA-D079C4094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6443" y="7225180"/>
            <a:ext cx="5066" cy="253733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6" name="Freeform 12">
            <a:extLst>
              <a:ext uri="{FF2B5EF4-FFF2-40B4-BE49-F238E27FC236}">
                <a16:creationId xmlns:a16="http://schemas.microsoft.com/office/drawing/2014/main" id="{B6B09A32-FA00-6342-98BB-90E843A84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5798" y="9711864"/>
            <a:ext cx="106357" cy="106357"/>
          </a:xfrm>
          <a:custGeom>
            <a:avLst/>
            <a:gdLst>
              <a:gd name="T0" fmla="*/ 0 w 91"/>
              <a:gd name="T1" fmla="*/ 2147483646 h 91"/>
              <a:gd name="T2" fmla="*/ 0 w 91"/>
              <a:gd name="T3" fmla="*/ 2147483646 h 91"/>
              <a:gd name="T4" fmla="*/ 2147483646 w 91"/>
              <a:gd name="T5" fmla="*/ 2147483646 h 91"/>
              <a:gd name="T6" fmla="*/ 2147483646 w 91"/>
              <a:gd name="T7" fmla="*/ 2147483646 h 91"/>
              <a:gd name="T8" fmla="*/ 2147483646 w 91"/>
              <a:gd name="T9" fmla="*/ 0 h 91"/>
              <a:gd name="T10" fmla="*/ 0 w 91"/>
              <a:gd name="T11" fmla="*/ 2147483646 h 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" h="91">
                <a:moveTo>
                  <a:pt x="0" y="45"/>
                </a:moveTo>
                <a:lnTo>
                  <a:pt x="0" y="45"/>
                </a:lnTo>
                <a:cubicBezTo>
                  <a:pt x="0" y="67"/>
                  <a:pt x="23" y="90"/>
                  <a:pt x="45" y="90"/>
                </a:cubicBezTo>
                <a:cubicBezTo>
                  <a:pt x="75" y="90"/>
                  <a:pt x="90" y="67"/>
                  <a:pt x="90" y="45"/>
                </a:cubicBezTo>
                <a:cubicBezTo>
                  <a:pt x="90" y="22"/>
                  <a:pt x="75" y="0"/>
                  <a:pt x="45" y="0"/>
                </a:cubicBezTo>
                <a:cubicBezTo>
                  <a:pt x="23" y="0"/>
                  <a:pt x="0" y="22"/>
                  <a:pt x="0" y="4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Line 13">
            <a:extLst>
              <a:ext uri="{FF2B5EF4-FFF2-40B4-BE49-F238E27FC236}">
                <a16:creationId xmlns:a16="http://schemas.microsoft.com/office/drawing/2014/main" id="{D0EFA826-1929-A84D-8E91-A49A93F949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626583" y="7832924"/>
            <a:ext cx="5066" cy="2547459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8" name="Freeform 14">
            <a:extLst>
              <a:ext uri="{FF2B5EF4-FFF2-40B4-BE49-F238E27FC236}">
                <a16:creationId xmlns:a16="http://schemas.microsoft.com/office/drawing/2014/main" id="{F70EC0AE-881F-194D-9F08-CDCE2A33D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5938" y="7792408"/>
            <a:ext cx="106357" cy="106354"/>
          </a:xfrm>
          <a:custGeom>
            <a:avLst/>
            <a:gdLst>
              <a:gd name="T0" fmla="*/ 2147483646 w 91"/>
              <a:gd name="T1" fmla="*/ 2147483646 h 91"/>
              <a:gd name="T2" fmla="*/ 2147483646 w 91"/>
              <a:gd name="T3" fmla="*/ 2147483646 h 91"/>
              <a:gd name="T4" fmla="*/ 2147483646 w 91"/>
              <a:gd name="T5" fmla="*/ 0 h 91"/>
              <a:gd name="T6" fmla="*/ 0 w 91"/>
              <a:gd name="T7" fmla="*/ 2147483646 h 91"/>
              <a:gd name="T8" fmla="*/ 2147483646 w 91"/>
              <a:gd name="T9" fmla="*/ 2147483646 h 91"/>
              <a:gd name="T10" fmla="*/ 2147483646 w 91"/>
              <a:gd name="T11" fmla="*/ 2147483646 h 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" h="91">
                <a:moveTo>
                  <a:pt x="90" y="45"/>
                </a:moveTo>
                <a:lnTo>
                  <a:pt x="90" y="45"/>
                </a:lnTo>
                <a:cubicBezTo>
                  <a:pt x="90" y="15"/>
                  <a:pt x="67" y="0"/>
                  <a:pt x="45" y="0"/>
                </a:cubicBezTo>
                <a:cubicBezTo>
                  <a:pt x="23" y="0"/>
                  <a:pt x="0" y="15"/>
                  <a:pt x="0" y="45"/>
                </a:cubicBezTo>
                <a:cubicBezTo>
                  <a:pt x="0" y="67"/>
                  <a:pt x="23" y="90"/>
                  <a:pt x="45" y="90"/>
                </a:cubicBezTo>
                <a:cubicBezTo>
                  <a:pt x="67" y="90"/>
                  <a:pt x="90" y="67"/>
                  <a:pt x="90" y="4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Line 489">
            <a:extLst>
              <a:ext uri="{FF2B5EF4-FFF2-40B4-BE49-F238E27FC236}">
                <a16:creationId xmlns:a16="http://schemas.microsoft.com/office/drawing/2014/main" id="{D0CD24BE-61B5-2B41-B050-8E7B8BEBDD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5972" y="10375320"/>
            <a:ext cx="146870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5" name="Line 490">
            <a:extLst>
              <a:ext uri="{FF2B5EF4-FFF2-40B4-BE49-F238E27FC236}">
                <a16:creationId xmlns:a16="http://schemas.microsoft.com/office/drawing/2014/main" id="{86D43830-7212-EE41-AA7F-26BC9C29E5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62487" y="10375320"/>
            <a:ext cx="146870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6" name="Line 491">
            <a:extLst>
              <a:ext uri="{FF2B5EF4-FFF2-40B4-BE49-F238E27FC236}">
                <a16:creationId xmlns:a16="http://schemas.microsoft.com/office/drawing/2014/main" id="{00E5503E-0E2A-7342-9704-FF7366A9B6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3936" y="10375320"/>
            <a:ext cx="146873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7" name="Line 492">
            <a:extLst>
              <a:ext uri="{FF2B5EF4-FFF2-40B4-BE49-F238E27FC236}">
                <a16:creationId xmlns:a16="http://schemas.microsoft.com/office/drawing/2014/main" id="{2488FCF4-C0EE-D041-9087-8237C234FC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0452" y="10375320"/>
            <a:ext cx="146873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4" name="Line 509">
            <a:extLst>
              <a:ext uri="{FF2B5EF4-FFF2-40B4-BE49-F238E27FC236}">
                <a16:creationId xmlns:a16="http://schemas.microsoft.com/office/drawing/2014/main" id="{30D4D7CE-4105-2541-9AD0-642A0D114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9301" y="7225180"/>
            <a:ext cx="136744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5" name="Line 510">
            <a:extLst>
              <a:ext uri="{FF2B5EF4-FFF2-40B4-BE49-F238E27FC236}">
                <a16:creationId xmlns:a16="http://schemas.microsoft.com/office/drawing/2014/main" id="{A162C481-7D33-1E4D-A4AE-8BEB6BF81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7852" y="7225180"/>
            <a:ext cx="136741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6" name="Line 511">
            <a:extLst>
              <a:ext uri="{FF2B5EF4-FFF2-40B4-BE49-F238E27FC236}">
                <a16:creationId xmlns:a16="http://schemas.microsoft.com/office/drawing/2014/main" id="{663A994D-C821-6549-AC8F-DDCE44CA4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1337" y="7225180"/>
            <a:ext cx="136741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7" name="Line 512">
            <a:extLst>
              <a:ext uri="{FF2B5EF4-FFF2-40B4-BE49-F238E27FC236}">
                <a16:creationId xmlns:a16="http://schemas.microsoft.com/office/drawing/2014/main" id="{A2824B76-C99E-3744-9C10-8D3595455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9884" y="7225180"/>
            <a:ext cx="136744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4" name="Line 529">
            <a:extLst>
              <a:ext uri="{FF2B5EF4-FFF2-40B4-BE49-F238E27FC236}">
                <a16:creationId xmlns:a16="http://schemas.microsoft.com/office/drawing/2014/main" id="{6009975F-DF59-4049-A414-DB4FABB95B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31186" y="10375320"/>
            <a:ext cx="146873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5" name="Line 530">
            <a:extLst>
              <a:ext uri="{FF2B5EF4-FFF2-40B4-BE49-F238E27FC236}">
                <a16:creationId xmlns:a16="http://schemas.microsoft.com/office/drawing/2014/main" id="{EFE9C277-6778-5142-B9CA-FBB1BC2EF0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52638" y="10375320"/>
            <a:ext cx="146870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8" name="Line 531">
            <a:extLst>
              <a:ext uri="{FF2B5EF4-FFF2-40B4-BE49-F238E27FC236}">
                <a16:creationId xmlns:a16="http://schemas.microsoft.com/office/drawing/2014/main" id="{75794EC7-5BC0-D545-9F69-546402621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79153" y="10375320"/>
            <a:ext cx="146870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9" name="Line 532">
            <a:extLst>
              <a:ext uri="{FF2B5EF4-FFF2-40B4-BE49-F238E27FC236}">
                <a16:creationId xmlns:a16="http://schemas.microsoft.com/office/drawing/2014/main" id="{4A982FF4-DD07-2444-BA80-00DDE75D14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0603" y="10375320"/>
            <a:ext cx="146873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0" name="Line 533">
            <a:extLst>
              <a:ext uri="{FF2B5EF4-FFF2-40B4-BE49-F238E27FC236}">
                <a16:creationId xmlns:a16="http://schemas.microsoft.com/office/drawing/2014/main" id="{26265BD7-5335-BA43-91AE-52703CE51C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27118" y="10375320"/>
            <a:ext cx="146873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7" name="Line 549">
            <a:extLst>
              <a:ext uri="{FF2B5EF4-FFF2-40B4-BE49-F238E27FC236}">
                <a16:creationId xmlns:a16="http://schemas.microsoft.com/office/drawing/2014/main" id="{5147FA3A-2CA4-7D4A-B8A9-ED76B913E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54518" y="7225180"/>
            <a:ext cx="136741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8" name="Line 550">
            <a:extLst>
              <a:ext uri="{FF2B5EF4-FFF2-40B4-BE49-F238E27FC236}">
                <a16:creationId xmlns:a16="http://schemas.microsoft.com/office/drawing/2014/main" id="{9B0698D2-E26B-514D-B23E-2FBC76243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8003" y="7225180"/>
            <a:ext cx="136741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9" name="Line 551">
            <a:extLst>
              <a:ext uri="{FF2B5EF4-FFF2-40B4-BE49-F238E27FC236}">
                <a16:creationId xmlns:a16="http://schemas.microsoft.com/office/drawing/2014/main" id="{27A1D6DF-28A1-EA4D-8890-D21254533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01488" y="7225180"/>
            <a:ext cx="136741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0" name="Line 552">
            <a:extLst>
              <a:ext uri="{FF2B5EF4-FFF2-40B4-BE49-F238E27FC236}">
                <a16:creationId xmlns:a16="http://schemas.microsoft.com/office/drawing/2014/main" id="{799358B6-353C-5D4C-8C32-2E6F482A7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80035" y="7225180"/>
            <a:ext cx="136744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1" name="Line 553">
            <a:extLst>
              <a:ext uri="{FF2B5EF4-FFF2-40B4-BE49-F238E27FC236}">
                <a16:creationId xmlns:a16="http://schemas.microsoft.com/office/drawing/2014/main" id="{66CE60E7-48A9-AC47-8D4C-F92EE36E7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53520" y="7225180"/>
            <a:ext cx="136744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7" name="Line 569">
            <a:extLst>
              <a:ext uri="{FF2B5EF4-FFF2-40B4-BE49-F238E27FC236}">
                <a16:creationId xmlns:a16="http://schemas.microsoft.com/office/drawing/2014/main" id="{4BDA79A4-30A1-6E4B-8C7B-79E549B0AD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21337" y="10375320"/>
            <a:ext cx="146873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0" name="Line 570">
            <a:extLst>
              <a:ext uri="{FF2B5EF4-FFF2-40B4-BE49-F238E27FC236}">
                <a16:creationId xmlns:a16="http://schemas.microsoft.com/office/drawing/2014/main" id="{1FFCCF09-F572-2E46-86A7-E91CC23680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42789" y="10375320"/>
            <a:ext cx="146870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1" name="Line 571">
            <a:extLst>
              <a:ext uri="{FF2B5EF4-FFF2-40B4-BE49-F238E27FC236}">
                <a16:creationId xmlns:a16="http://schemas.microsoft.com/office/drawing/2014/main" id="{3932FFD9-2907-054C-9368-65E18A71E0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69304" y="10375320"/>
            <a:ext cx="146870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2" name="Line 572">
            <a:extLst>
              <a:ext uri="{FF2B5EF4-FFF2-40B4-BE49-F238E27FC236}">
                <a16:creationId xmlns:a16="http://schemas.microsoft.com/office/drawing/2014/main" id="{68DCFF65-AEDA-344F-990E-4CE7810A46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90753" y="10375320"/>
            <a:ext cx="146873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0" name="Line 588">
            <a:extLst>
              <a:ext uri="{FF2B5EF4-FFF2-40B4-BE49-F238E27FC236}">
                <a16:creationId xmlns:a16="http://schemas.microsoft.com/office/drawing/2014/main" id="{5A6BA5F7-0E8C-F047-AB3A-14911F104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76247" y="7225180"/>
            <a:ext cx="136744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1" name="Line 589">
            <a:extLst>
              <a:ext uri="{FF2B5EF4-FFF2-40B4-BE49-F238E27FC236}">
                <a16:creationId xmlns:a16="http://schemas.microsoft.com/office/drawing/2014/main" id="{1FDF2E39-3F93-AD40-AB96-EE4E7190C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49732" y="7225180"/>
            <a:ext cx="136744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2" name="Line 590">
            <a:extLst>
              <a:ext uri="{FF2B5EF4-FFF2-40B4-BE49-F238E27FC236}">
                <a16:creationId xmlns:a16="http://schemas.microsoft.com/office/drawing/2014/main" id="{B25B4A9D-7FF2-D94E-90DF-7E0859D73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28283" y="7225180"/>
            <a:ext cx="136741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3" name="Line 591">
            <a:extLst>
              <a:ext uri="{FF2B5EF4-FFF2-40B4-BE49-F238E27FC236}">
                <a16:creationId xmlns:a16="http://schemas.microsoft.com/office/drawing/2014/main" id="{27793C87-9266-B443-9B36-0688A5B44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01768" y="7225180"/>
            <a:ext cx="136741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4" name="Line 592">
            <a:extLst>
              <a:ext uri="{FF2B5EF4-FFF2-40B4-BE49-F238E27FC236}">
                <a16:creationId xmlns:a16="http://schemas.microsoft.com/office/drawing/2014/main" id="{EED38021-1560-1C49-A63C-D4BE8F210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80315" y="7225180"/>
            <a:ext cx="136744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1" name="Line 609">
            <a:extLst>
              <a:ext uri="{FF2B5EF4-FFF2-40B4-BE49-F238E27FC236}">
                <a16:creationId xmlns:a16="http://schemas.microsoft.com/office/drawing/2014/main" id="{4316FAEB-5EDD-9747-8E91-4E9E35411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21617" y="10375320"/>
            <a:ext cx="146873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2" name="Line 610">
            <a:extLst>
              <a:ext uri="{FF2B5EF4-FFF2-40B4-BE49-F238E27FC236}">
                <a16:creationId xmlns:a16="http://schemas.microsoft.com/office/drawing/2014/main" id="{756C452B-4A4B-2B43-A535-45C34B135A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43069" y="10375320"/>
            <a:ext cx="146870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3" name="Line 611">
            <a:extLst>
              <a:ext uri="{FF2B5EF4-FFF2-40B4-BE49-F238E27FC236}">
                <a16:creationId xmlns:a16="http://schemas.microsoft.com/office/drawing/2014/main" id="{5082FEC8-5132-A849-9216-AC0D4AB8B7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69584" y="10375320"/>
            <a:ext cx="146870" cy="5063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3" name="Freeform 621">
            <a:extLst>
              <a:ext uri="{FF2B5EF4-FFF2-40B4-BE49-F238E27FC236}">
                <a16:creationId xmlns:a16="http://schemas.microsoft.com/office/drawing/2014/main" id="{28C13838-2C43-2443-BE9E-767B2FF9E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773" y="9499154"/>
            <a:ext cx="1757395" cy="1757395"/>
          </a:xfrm>
          <a:custGeom>
            <a:avLst/>
            <a:gdLst>
              <a:gd name="T0" fmla="*/ 2147483646 w 1530"/>
              <a:gd name="T1" fmla="*/ 2147483646 h 1529"/>
              <a:gd name="T2" fmla="*/ 2147483646 w 1530"/>
              <a:gd name="T3" fmla="*/ 2147483646 h 1529"/>
              <a:gd name="T4" fmla="*/ 2147483646 w 1530"/>
              <a:gd name="T5" fmla="*/ 2147483646 h 1529"/>
              <a:gd name="T6" fmla="*/ 2147483646 w 1530"/>
              <a:gd name="T7" fmla="*/ 2147483646 h 1529"/>
              <a:gd name="T8" fmla="*/ 0 w 1530"/>
              <a:gd name="T9" fmla="*/ 2147483646 h 1529"/>
              <a:gd name="T10" fmla="*/ 2147483646 w 1530"/>
              <a:gd name="T11" fmla="*/ 2147483646 h 1529"/>
              <a:gd name="T12" fmla="*/ 2147483646 w 1530"/>
              <a:gd name="T13" fmla="*/ 2147483646 h 1529"/>
              <a:gd name="T14" fmla="*/ 2147483646 w 1530"/>
              <a:gd name="T15" fmla="*/ 0 h 1529"/>
              <a:gd name="T16" fmla="*/ 2147483646 w 1530"/>
              <a:gd name="T17" fmla="*/ 2147483646 h 1529"/>
              <a:gd name="T18" fmla="*/ 2147483646 w 1530"/>
              <a:gd name="T19" fmla="*/ 2147483646 h 1529"/>
              <a:gd name="T20" fmla="*/ 2147483646 w 1530"/>
              <a:gd name="T21" fmla="*/ 2147483646 h 1529"/>
              <a:gd name="T22" fmla="*/ 2147483646 w 1530"/>
              <a:gd name="T23" fmla="*/ 2147483646 h 1529"/>
              <a:gd name="T24" fmla="*/ 2147483646 w 1530"/>
              <a:gd name="T25" fmla="*/ 2147483646 h 1529"/>
              <a:gd name="T26" fmla="*/ 2147483646 w 1530"/>
              <a:gd name="T27" fmla="*/ 2147483646 h 15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30" h="1529">
                <a:moveTo>
                  <a:pt x="765" y="1528"/>
                </a:moveTo>
                <a:lnTo>
                  <a:pt x="765" y="1528"/>
                </a:lnTo>
                <a:cubicBezTo>
                  <a:pt x="690" y="1528"/>
                  <a:pt x="622" y="1498"/>
                  <a:pt x="570" y="1446"/>
                </a:cubicBezTo>
                <a:cubicBezTo>
                  <a:pt x="83" y="959"/>
                  <a:pt x="83" y="959"/>
                  <a:pt x="83" y="959"/>
                </a:cubicBezTo>
                <a:cubicBezTo>
                  <a:pt x="30" y="906"/>
                  <a:pt x="0" y="839"/>
                  <a:pt x="0" y="764"/>
                </a:cubicBezTo>
                <a:cubicBezTo>
                  <a:pt x="0" y="689"/>
                  <a:pt x="30" y="622"/>
                  <a:pt x="83" y="569"/>
                </a:cubicBezTo>
                <a:cubicBezTo>
                  <a:pt x="570" y="82"/>
                  <a:pt x="570" y="82"/>
                  <a:pt x="570" y="82"/>
                </a:cubicBezTo>
                <a:cubicBezTo>
                  <a:pt x="622" y="30"/>
                  <a:pt x="690" y="0"/>
                  <a:pt x="765" y="0"/>
                </a:cubicBezTo>
                <a:cubicBezTo>
                  <a:pt x="840" y="0"/>
                  <a:pt x="907" y="30"/>
                  <a:pt x="960" y="82"/>
                </a:cubicBezTo>
                <a:cubicBezTo>
                  <a:pt x="1447" y="569"/>
                  <a:pt x="1447" y="569"/>
                  <a:pt x="1447" y="569"/>
                </a:cubicBezTo>
                <a:cubicBezTo>
                  <a:pt x="1499" y="622"/>
                  <a:pt x="1529" y="689"/>
                  <a:pt x="1529" y="764"/>
                </a:cubicBezTo>
                <a:cubicBezTo>
                  <a:pt x="1529" y="839"/>
                  <a:pt x="1499" y="906"/>
                  <a:pt x="1447" y="959"/>
                </a:cubicBezTo>
                <a:cubicBezTo>
                  <a:pt x="960" y="1446"/>
                  <a:pt x="960" y="1446"/>
                  <a:pt x="960" y="1446"/>
                </a:cubicBezTo>
                <a:cubicBezTo>
                  <a:pt x="907" y="1498"/>
                  <a:pt x="840" y="1528"/>
                  <a:pt x="765" y="15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623">
            <a:extLst>
              <a:ext uri="{FF2B5EF4-FFF2-40B4-BE49-F238E27FC236}">
                <a16:creationId xmlns:a16="http://schemas.microsoft.com/office/drawing/2014/main" id="{CE5D63F6-4DDF-DA42-BB49-E741EDAD8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6359143"/>
            <a:ext cx="1747266" cy="1747266"/>
          </a:xfrm>
          <a:custGeom>
            <a:avLst/>
            <a:gdLst>
              <a:gd name="T0" fmla="*/ 2147483646 w 1523"/>
              <a:gd name="T1" fmla="*/ 2147483646 h 1521"/>
              <a:gd name="T2" fmla="*/ 2147483646 w 1523"/>
              <a:gd name="T3" fmla="*/ 2147483646 h 1521"/>
              <a:gd name="T4" fmla="*/ 2147483646 w 1523"/>
              <a:gd name="T5" fmla="*/ 2147483646 h 1521"/>
              <a:gd name="T6" fmla="*/ 2147483646 w 1523"/>
              <a:gd name="T7" fmla="*/ 2147483646 h 1521"/>
              <a:gd name="T8" fmla="*/ 0 w 1523"/>
              <a:gd name="T9" fmla="*/ 2147483646 h 1521"/>
              <a:gd name="T10" fmla="*/ 2147483646 w 1523"/>
              <a:gd name="T11" fmla="*/ 2147483646 h 1521"/>
              <a:gd name="T12" fmla="*/ 2147483646 w 1523"/>
              <a:gd name="T13" fmla="*/ 2147483646 h 1521"/>
              <a:gd name="T14" fmla="*/ 2147483646 w 1523"/>
              <a:gd name="T15" fmla="*/ 0 h 1521"/>
              <a:gd name="T16" fmla="*/ 2147483646 w 1523"/>
              <a:gd name="T17" fmla="*/ 2147483646 h 1521"/>
              <a:gd name="T18" fmla="*/ 2147483646 w 1523"/>
              <a:gd name="T19" fmla="*/ 2147483646 h 1521"/>
              <a:gd name="T20" fmla="*/ 2147483646 w 1523"/>
              <a:gd name="T21" fmla="*/ 2147483646 h 1521"/>
              <a:gd name="T22" fmla="*/ 2147483646 w 1523"/>
              <a:gd name="T23" fmla="*/ 2147483646 h 1521"/>
              <a:gd name="T24" fmla="*/ 2147483646 w 1523"/>
              <a:gd name="T25" fmla="*/ 2147483646 h 1521"/>
              <a:gd name="T26" fmla="*/ 2147483646 w 1523"/>
              <a:gd name="T27" fmla="*/ 2147483646 h 152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23" h="1521">
                <a:moveTo>
                  <a:pt x="765" y="1520"/>
                </a:moveTo>
                <a:lnTo>
                  <a:pt x="765" y="1520"/>
                </a:lnTo>
                <a:cubicBezTo>
                  <a:pt x="690" y="1520"/>
                  <a:pt x="622" y="1497"/>
                  <a:pt x="570" y="1445"/>
                </a:cubicBezTo>
                <a:cubicBezTo>
                  <a:pt x="75" y="950"/>
                  <a:pt x="75" y="950"/>
                  <a:pt x="75" y="950"/>
                </a:cubicBezTo>
                <a:cubicBezTo>
                  <a:pt x="30" y="898"/>
                  <a:pt x="0" y="830"/>
                  <a:pt x="0" y="755"/>
                </a:cubicBezTo>
                <a:cubicBezTo>
                  <a:pt x="0" y="688"/>
                  <a:pt x="30" y="621"/>
                  <a:pt x="75" y="568"/>
                </a:cubicBezTo>
                <a:cubicBezTo>
                  <a:pt x="570" y="75"/>
                  <a:pt x="570" y="75"/>
                  <a:pt x="570" y="75"/>
                </a:cubicBezTo>
                <a:cubicBezTo>
                  <a:pt x="622" y="22"/>
                  <a:pt x="690" y="0"/>
                  <a:pt x="765" y="0"/>
                </a:cubicBezTo>
                <a:cubicBezTo>
                  <a:pt x="832" y="0"/>
                  <a:pt x="907" y="22"/>
                  <a:pt x="952" y="75"/>
                </a:cubicBezTo>
                <a:cubicBezTo>
                  <a:pt x="1447" y="568"/>
                  <a:pt x="1447" y="568"/>
                  <a:pt x="1447" y="568"/>
                </a:cubicBezTo>
                <a:cubicBezTo>
                  <a:pt x="1499" y="621"/>
                  <a:pt x="1522" y="688"/>
                  <a:pt x="1522" y="755"/>
                </a:cubicBezTo>
                <a:cubicBezTo>
                  <a:pt x="1522" y="830"/>
                  <a:pt x="1499" y="898"/>
                  <a:pt x="1447" y="950"/>
                </a:cubicBezTo>
                <a:cubicBezTo>
                  <a:pt x="952" y="1445"/>
                  <a:pt x="952" y="1445"/>
                  <a:pt x="952" y="1445"/>
                </a:cubicBezTo>
                <a:cubicBezTo>
                  <a:pt x="907" y="1497"/>
                  <a:pt x="832" y="1520"/>
                  <a:pt x="765" y="152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625">
            <a:extLst>
              <a:ext uri="{FF2B5EF4-FFF2-40B4-BE49-F238E27FC236}">
                <a16:creationId xmlns:a16="http://schemas.microsoft.com/office/drawing/2014/main" id="{C0DB5E0A-3699-5D48-AB39-840872AAC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990" y="9499154"/>
            <a:ext cx="1757392" cy="1757395"/>
          </a:xfrm>
          <a:custGeom>
            <a:avLst/>
            <a:gdLst>
              <a:gd name="T0" fmla="*/ 2147483646 w 1529"/>
              <a:gd name="T1" fmla="*/ 2147483646 h 1529"/>
              <a:gd name="T2" fmla="*/ 2147483646 w 1529"/>
              <a:gd name="T3" fmla="*/ 2147483646 h 1529"/>
              <a:gd name="T4" fmla="*/ 2147483646 w 1529"/>
              <a:gd name="T5" fmla="*/ 2147483646 h 1529"/>
              <a:gd name="T6" fmla="*/ 2147483646 w 1529"/>
              <a:gd name="T7" fmla="*/ 2147483646 h 1529"/>
              <a:gd name="T8" fmla="*/ 0 w 1529"/>
              <a:gd name="T9" fmla="*/ 2147483646 h 1529"/>
              <a:gd name="T10" fmla="*/ 2147483646 w 1529"/>
              <a:gd name="T11" fmla="*/ 2147483646 h 1529"/>
              <a:gd name="T12" fmla="*/ 2147483646 w 1529"/>
              <a:gd name="T13" fmla="*/ 2147483646 h 1529"/>
              <a:gd name="T14" fmla="*/ 2147483646 w 1529"/>
              <a:gd name="T15" fmla="*/ 0 h 1529"/>
              <a:gd name="T16" fmla="*/ 2147483646 w 1529"/>
              <a:gd name="T17" fmla="*/ 2147483646 h 1529"/>
              <a:gd name="T18" fmla="*/ 2147483646 w 1529"/>
              <a:gd name="T19" fmla="*/ 2147483646 h 1529"/>
              <a:gd name="T20" fmla="*/ 2147483646 w 1529"/>
              <a:gd name="T21" fmla="*/ 2147483646 h 1529"/>
              <a:gd name="T22" fmla="*/ 2147483646 w 1529"/>
              <a:gd name="T23" fmla="*/ 2147483646 h 1529"/>
              <a:gd name="T24" fmla="*/ 2147483646 w 1529"/>
              <a:gd name="T25" fmla="*/ 2147483646 h 1529"/>
              <a:gd name="T26" fmla="*/ 2147483646 w 1529"/>
              <a:gd name="T27" fmla="*/ 2147483646 h 15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29" h="1529">
                <a:moveTo>
                  <a:pt x="764" y="1528"/>
                </a:moveTo>
                <a:lnTo>
                  <a:pt x="764" y="1528"/>
                </a:lnTo>
                <a:cubicBezTo>
                  <a:pt x="697" y="1528"/>
                  <a:pt x="622" y="1498"/>
                  <a:pt x="569" y="1446"/>
                </a:cubicBezTo>
                <a:cubicBezTo>
                  <a:pt x="82" y="959"/>
                  <a:pt x="82" y="959"/>
                  <a:pt x="82" y="959"/>
                </a:cubicBezTo>
                <a:cubicBezTo>
                  <a:pt x="30" y="906"/>
                  <a:pt x="0" y="839"/>
                  <a:pt x="0" y="764"/>
                </a:cubicBezTo>
                <a:cubicBezTo>
                  <a:pt x="0" y="689"/>
                  <a:pt x="30" y="622"/>
                  <a:pt x="82" y="569"/>
                </a:cubicBezTo>
                <a:cubicBezTo>
                  <a:pt x="569" y="82"/>
                  <a:pt x="569" y="82"/>
                  <a:pt x="569" y="82"/>
                </a:cubicBezTo>
                <a:cubicBezTo>
                  <a:pt x="622" y="30"/>
                  <a:pt x="697" y="0"/>
                  <a:pt x="764" y="0"/>
                </a:cubicBezTo>
                <a:cubicBezTo>
                  <a:pt x="839" y="0"/>
                  <a:pt x="906" y="30"/>
                  <a:pt x="959" y="82"/>
                </a:cubicBezTo>
                <a:cubicBezTo>
                  <a:pt x="1446" y="569"/>
                  <a:pt x="1446" y="569"/>
                  <a:pt x="1446" y="569"/>
                </a:cubicBezTo>
                <a:cubicBezTo>
                  <a:pt x="1498" y="622"/>
                  <a:pt x="1528" y="689"/>
                  <a:pt x="1528" y="764"/>
                </a:cubicBezTo>
                <a:cubicBezTo>
                  <a:pt x="1528" y="839"/>
                  <a:pt x="1498" y="906"/>
                  <a:pt x="1446" y="959"/>
                </a:cubicBezTo>
                <a:cubicBezTo>
                  <a:pt x="959" y="1446"/>
                  <a:pt x="959" y="1446"/>
                  <a:pt x="959" y="1446"/>
                </a:cubicBezTo>
                <a:cubicBezTo>
                  <a:pt x="906" y="1498"/>
                  <a:pt x="839" y="1528"/>
                  <a:pt x="764" y="15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627">
            <a:extLst>
              <a:ext uri="{FF2B5EF4-FFF2-40B4-BE49-F238E27FC236}">
                <a16:creationId xmlns:a16="http://schemas.microsoft.com/office/drawing/2014/main" id="{0F83A219-7A96-2C4E-8AF1-CBC8D6BE1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0130" y="6359143"/>
            <a:ext cx="1757392" cy="1747266"/>
          </a:xfrm>
          <a:custGeom>
            <a:avLst/>
            <a:gdLst>
              <a:gd name="T0" fmla="*/ 2147483646 w 1528"/>
              <a:gd name="T1" fmla="*/ 2147483646 h 1521"/>
              <a:gd name="T2" fmla="*/ 2147483646 w 1528"/>
              <a:gd name="T3" fmla="*/ 2147483646 h 1521"/>
              <a:gd name="T4" fmla="*/ 2147483646 w 1528"/>
              <a:gd name="T5" fmla="*/ 2147483646 h 1521"/>
              <a:gd name="T6" fmla="*/ 2147483646 w 1528"/>
              <a:gd name="T7" fmla="*/ 2147483646 h 1521"/>
              <a:gd name="T8" fmla="*/ 0 w 1528"/>
              <a:gd name="T9" fmla="*/ 2147483646 h 1521"/>
              <a:gd name="T10" fmla="*/ 2147483646 w 1528"/>
              <a:gd name="T11" fmla="*/ 2147483646 h 1521"/>
              <a:gd name="T12" fmla="*/ 2147483646 w 1528"/>
              <a:gd name="T13" fmla="*/ 2147483646 h 1521"/>
              <a:gd name="T14" fmla="*/ 2147483646 w 1528"/>
              <a:gd name="T15" fmla="*/ 0 h 1521"/>
              <a:gd name="T16" fmla="*/ 2147483646 w 1528"/>
              <a:gd name="T17" fmla="*/ 2147483646 h 1521"/>
              <a:gd name="T18" fmla="*/ 2147483646 w 1528"/>
              <a:gd name="T19" fmla="*/ 2147483646 h 1521"/>
              <a:gd name="T20" fmla="*/ 2147483646 w 1528"/>
              <a:gd name="T21" fmla="*/ 2147483646 h 1521"/>
              <a:gd name="T22" fmla="*/ 2147483646 w 1528"/>
              <a:gd name="T23" fmla="*/ 2147483646 h 1521"/>
              <a:gd name="T24" fmla="*/ 2147483646 w 1528"/>
              <a:gd name="T25" fmla="*/ 2147483646 h 1521"/>
              <a:gd name="T26" fmla="*/ 2147483646 w 1528"/>
              <a:gd name="T27" fmla="*/ 2147483646 h 152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28" h="1521">
                <a:moveTo>
                  <a:pt x="764" y="1520"/>
                </a:moveTo>
                <a:lnTo>
                  <a:pt x="764" y="1520"/>
                </a:lnTo>
                <a:cubicBezTo>
                  <a:pt x="689" y="1520"/>
                  <a:pt x="621" y="1497"/>
                  <a:pt x="569" y="1445"/>
                </a:cubicBezTo>
                <a:cubicBezTo>
                  <a:pt x="82" y="950"/>
                  <a:pt x="82" y="950"/>
                  <a:pt x="82" y="950"/>
                </a:cubicBezTo>
                <a:cubicBezTo>
                  <a:pt x="30" y="898"/>
                  <a:pt x="0" y="830"/>
                  <a:pt x="0" y="755"/>
                </a:cubicBezTo>
                <a:cubicBezTo>
                  <a:pt x="0" y="688"/>
                  <a:pt x="30" y="621"/>
                  <a:pt x="82" y="568"/>
                </a:cubicBezTo>
                <a:cubicBezTo>
                  <a:pt x="569" y="75"/>
                  <a:pt x="569" y="75"/>
                  <a:pt x="569" y="75"/>
                </a:cubicBezTo>
                <a:cubicBezTo>
                  <a:pt x="621" y="22"/>
                  <a:pt x="689" y="0"/>
                  <a:pt x="764" y="0"/>
                </a:cubicBezTo>
                <a:cubicBezTo>
                  <a:pt x="838" y="0"/>
                  <a:pt x="905" y="22"/>
                  <a:pt x="958" y="75"/>
                </a:cubicBezTo>
                <a:cubicBezTo>
                  <a:pt x="1445" y="568"/>
                  <a:pt x="1445" y="568"/>
                  <a:pt x="1445" y="568"/>
                </a:cubicBezTo>
                <a:cubicBezTo>
                  <a:pt x="1497" y="621"/>
                  <a:pt x="1527" y="688"/>
                  <a:pt x="1527" y="755"/>
                </a:cubicBezTo>
                <a:cubicBezTo>
                  <a:pt x="1527" y="830"/>
                  <a:pt x="1497" y="898"/>
                  <a:pt x="1445" y="950"/>
                </a:cubicBezTo>
                <a:cubicBezTo>
                  <a:pt x="958" y="1445"/>
                  <a:pt x="958" y="1445"/>
                  <a:pt x="958" y="1445"/>
                </a:cubicBezTo>
                <a:cubicBezTo>
                  <a:pt x="905" y="1497"/>
                  <a:pt x="838" y="1520"/>
                  <a:pt x="764" y="15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629">
            <a:extLst>
              <a:ext uri="{FF2B5EF4-FFF2-40B4-BE49-F238E27FC236}">
                <a16:creationId xmlns:a16="http://schemas.microsoft.com/office/drawing/2014/main" id="{3A0B6082-BE37-0148-BD70-AD36F2765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204" y="9499154"/>
            <a:ext cx="1757395" cy="1757395"/>
          </a:xfrm>
          <a:custGeom>
            <a:avLst/>
            <a:gdLst>
              <a:gd name="T0" fmla="*/ 2147483646 w 1530"/>
              <a:gd name="T1" fmla="*/ 2147483646 h 1529"/>
              <a:gd name="T2" fmla="*/ 2147483646 w 1530"/>
              <a:gd name="T3" fmla="*/ 2147483646 h 1529"/>
              <a:gd name="T4" fmla="*/ 2147483646 w 1530"/>
              <a:gd name="T5" fmla="*/ 2147483646 h 1529"/>
              <a:gd name="T6" fmla="*/ 2147483646 w 1530"/>
              <a:gd name="T7" fmla="*/ 2147483646 h 1529"/>
              <a:gd name="T8" fmla="*/ 0 w 1530"/>
              <a:gd name="T9" fmla="*/ 2147483646 h 1529"/>
              <a:gd name="T10" fmla="*/ 2147483646 w 1530"/>
              <a:gd name="T11" fmla="*/ 2147483646 h 1529"/>
              <a:gd name="T12" fmla="*/ 2147483646 w 1530"/>
              <a:gd name="T13" fmla="*/ 2147483646 h 1529"/>
              <a:gd name="T14" fmla="*/ 2147483646 w 1530"/>
              <a:gd name="T15" fmla="*/ 0 h 1529"/>
              <a:gd name="T16" fmla="*/ 2147483646 w 1530"/>
              <a:gd name="T17" fmla="*/ 2147483646 h 1529"/>
              <a:gd name="T18" fmla="*/ 2147483646 w 1530"/>
              <a:gd name="T19" fmla="*/ 2147483646 h 1529"/>
              <a:gd name="T20" fmla="*/ 2147483646 w 1530"/>
              <a:gd name="T21" fmla="*/ 2147483646 h 1529"/>
              <a:gd name="T22" fmla="*/ 2147483646 w 1530"/>
              <a:gd name="T23" fmla="*/ 2147483646 h 1529"/>
              <a:gd name="T24" fmla="*/ 2147483646 w 1530"/>
              <a:gd name="T25" fmla="*/ 2147483646 h 1529"/>
              <a:gd name="T26" fmla="*/ 2147483646 w 1530"/>
              <a:gd name="T27" fmla="*/ 2147483646 h 15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30" h="1529">
                <a:moveTo>
                  <a:pt x="765" y="1528"/>
                </a:moveTo>
                <a:lnTo>
                  <a:pt x="765" y="1528"/>
                </a:lnTo>
                <a:cubicBezTo>
                  <a:pt x="690" y="1528"/>
                  <a:pt x="622" y="1498"/>
                  <a:pt x="570" y="1446"/>
                </a:cubicBezTo>
                <a:cubicBezTo>
                  <a:pt x="83" y="959"/>
                  <a:pt x="83" y="959"/>
                  <a:pt x="83" y="959"/>
                </a:cubicBezTo>
                <a:cubicBezTo>
                  <a:pt x="30" y="906"/>
                  <a:pt x="0" y="839"/>
                  <a:pt x="0" y="764"/>
                </a:cubicBezTo>
                <a:cubicBezTo>
                  <a:pt x="0" y="689"/>
                  <a:pt x="30" y="622"/>
                  <a:pt x="83" y="569"/>
                </a:cubicBezTo>
                <a:cubicBezTo>
                  <a:pt x="570" y="82"/>
                  <a:pt x="570" y="82"/>
                  <a:pt x="570" y="82"/>
                </a:cubicBezTo>
                <a:cubicBezTo>
                  <a:pt x="622" y="30"/>
                  <a:pt x="690" y="0"/>
                  <a:pt x="765" y="0"/>
                </a:cubicBezTo>
                <a:cubicBezTo>
                  <a:pt x="832" y="0"/>
                  <a:pt x="907" y="30"/>
                  <a:pt x="960" y="82"/>
                </a:cubicBezTo>
                <a:cubicBezTo>
                  <a:pt x="1447" y="569"/>
                  <a:pt x="1447" y="569"/>
                  <a:pt x="1447" y="569"/>
                </a:cubicBezTo>
                <a:cubicBezTo>
                  <a:pt x="1499" y="622"/>
                  <a:pt x="1529" y="689"/>
                  <a:pt x="1529" y="764"/>
                </a:cubicBezTo>
                <a:cubicBezTo>
                  <a:pt x="1529" y="839"/>
                  <a:pt x="1499" y="906"/>
                  <a:pt x="1447" y="959"/>
                </a:cubicBezTo>
                <a:cubicBezTo>
                  <a:pt x="960" y="1446"/>
                  <a:pt x="960" y="1446"/>
                  <a:pt x="960" y="1446"/>
                </a:cubicBezTo>
                <a:cubicBezTo>
                  <a:pt x="907" y="1498"/>
                  <a:pt x="832" y="1528"/>
                  <a:pt x="765" y="152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631">
            <a:extLst>
              <a:ext uri="{FF2B5EF4-FFF2-40B4-BE49-F238E27FC236}">
                <a16:creationId xmlns:a16="http://schemas.microsoft.com/office/drawing/2014/main" id="{6028FA9F-78CF-3D4C-B471-66D7098B6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5096" y="9499154"/>
            <a:ext cx="1782716" cy="1757395"/>
          </a:xfrm>
          <a:custGeom>
            <a:avLst/>
            <a:gdLst>
              <a:gd name="T0" fmla="*/ 2147483646 w 1552"/>
              <a:gd name="T1" fmla="*/ 2147483646 h 1529"/>
              <a:gd name="T2" fmla="*/ 2147483646 w 1552"/>
              <a:gd name="T3" fmla="*/ 2147483646 h 1529"/>
              <a:gd name="T4" fmla="*/ 2147483646 w 1552"/>
              <a:gd name="T5" fmla="*/ 2147483646 h 1529"/>
              <a:gd name="T6" fmla="*/ 2147483646 w 1552"/>
              <a:gd name="T7" fmla="*/ 2147483646 h 1529"/>
              <a:gd name="T8" fmla="*/ 2147483646 w 1552"/>
              <a:gd name="T9" fmla="*/ 2147483646 h 1529"/>
              <a:gd name="T10" fmla="*/ 2147483646 w 1552"/>
              <a:gd name="T11" fmla="*/ 2147483646 h 1529"/>
              <a:gd name="T12" fmla="*/ 2147483646 w 1552"/>
              <a:gd name="T13" fmla="*/ 0 h 1529"/>
              <a:gd name="T14" fmla="*/ 2147483646 w 1552"/>
              <a:gd name="T15" fmla="*/ 2147483646 h 1529"/>
              <a:gd name="T16" fmla="*/ 2147483646 w 1552"/>
              <a:gd name="T17" fmla="*/ 2147483646 h 1529"/>
              <a:gd name="T18" fmla="*/ 2147483646 w 1552"/>
              <a:gd name="T19" fmla="*/ 2147483646 h 1529"/>
              <a:gd name="T20" fmla="*/ 2147483646 w 1552"/>
              <a:gd name="T21" fmla="*/ 2147483646 h 1529"/>
              <a:gd name="T22" fmla="*/ 2147483646 w 1552"/>
              <a:gd name="T23" fmla="*/ 2147483646 h 1529"/>
              <a:gd name="T24" fmla="*/ 2147483646 w 1552"/>
              <a:gd name="T25" fmla="*/ 2147483646 h 15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552" h="1529">
                <a:moveTo>
                  <a:pt x="787" y="1528"/>
                </a:moveTo>
                <a:lnTo>
                  <a:pt x="787" y="1528"/>
                </a:lnTo>
                <a:cubicBezTo>
                  <a:pt x="712" y="1528"/>
                  <a:pt x="645" y="1498"/>
                  <a:pt x="592" y="1446"/>
                </a:cubicBezTo>
                <a:cubicBezTo>
                  <a:pt x="105" y="959"/>
                  <a:pt x="105" y="959"/>
                  <a:pt x="105" y="959"/>
                </a:cubicBezTo>
                <a:cubicBezTo>
                  <a:pt x="0" y="854"/>
                  <a:pt x="0" y="682"/>
                  <a:pt x="105" y="569"/>
                </a:cubicBezTo>
                <a:cubicBezTo>
                  <a:pt x="592" y="82"/>
                  <a:pt x="592" y="82"/>
                  <a:pt x="592" y="82"/>
                </a:cubicBezTo>
                <a:cubicBezTo>
                  <a:pt x="645" y="30"/>
                  <a:pt x="712" y="0"/>
                  <a:pt x="787" y="0"/>
                </a:cubicBezTo>
                <a:cubicBezTo>
                  <a:pt x="862" y="0"/>
                  <a:pt x="929" y="30"/>
                  <a:pt x="982" y="82"/>
                </a:cubicBezTo>
                <a:cubicBezTo>
                  <a:pt x="1469" y="569"/>
                  <a:pt x="1469" y="569"/>
                  <a:pt x="1469" y="569"/>
                </a:cubicBezTo>
                <a:cubicBezTo>
                  <a:pt x="1521" y="622"/>
                  <a:pt x="1551" y="689"/>
                  <a:pt x="1551" y="764"/>
                </a:cubicBezTo>
                <a:cubicBezTo>
                  <a:pt x="1551" y="839"/>
                  <a:pt x="1521" y="906"/>
                  <a:pt x="1469" y="959"/>
                </a:cubicBezTo>
                <a:cubicBezTo>
                  <a:pt x="982" y="1446"/>
                  <a:pt x="982" y="1446"/>
                  <a:pt x="982" y="1446"/>
                </a:cubicBezTo>
                <a:cubicBezTo>
                  <a:pt x="929" y="1498"/>
                  <a:pt x="862" y="1528"/>
                  <a:pt x="787" y="15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633">
            <a:extLst>
              <a:ext uri="{FF2B5EF4-FFF2-40B4-BE49-F238E27FC236}">
                <a16:creationId xmlns:a16="http://schemas.microsoft.com/office/drawing/2014/main" id="{0719BBCB-7B16-A145-9869-005639A54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344" y="6359143"/>
            <a:ext cx="1747266" cy="1747266"/>
          </a:xfrm>
          <a:custGeom>
            <a:avLst/>
            <a:gdLst>
              <a:gd name="T0" fmla="*/ 2147483646 w 1522"/>
              <a:gd name="T1" fmla="*/ 2147483646 h 1521"/>
              <a:gd name="T2" fmla="*/ 2147483646 w 1522"/>
              <a:gd name="T3" fmla="*/ 2147483646 h 1521"/>
              <a:gd name="T4" fmla="*/ 2147483646 w 1522"/>
              <a:gd name="T5" fmla="*/ 2147483646 h 1521"/>
              <a:gd name="T6" fmla="*/ 2147483646 w 1522"/>
              <a:gd name="T7" fmla="*/ 2147483646 h 1521"/>
              <a:gd name="T8" fmla="*/ 0 w 1522"/>
              <a:gd name="T9" fmla="*/ 2147483646 h 1521"/>
              <a:gd name="T10" fmla="*/ 2147483646 w 1522"/>
              <a:gd name="T11" fmla="*/ 2147483646 h 1521"/>
              <a:gd name="T12" fmla="*/ 2147483646 w 1522"/>
              <a:gd name="T13" fmla="*/ 2147483646 h 1521"/>
              <a:gd name="T14" fmla="*/ 2147483646 w 1522"/>
              <a:gd name="T15" fmla="*/ 0 h 1521"/>
              <a:gd name="T16" fmla="*/ 2147483646 w 1522"/>
              <a:gd name="T17" fmla="*/ 2147483646 h 1521"/>
              <a:gd name="T18" fmla="*/ 2147483646 w 1522"/>
              <a:gd name="T19" fmla="*/ 2147483646 h 1521"/>
              <a:gd name="T20" fmla="*/ 2147483646 w 1522"/>
              <a:gd name="T21" fmla="*/ 2147483646 h 1521"/>
              <a:gd name="T22" fmla="*/ 2147483646 w 1522"/>
              <a:gd name="T23" fmla="*/ 2147483646 h 1521"/>
              <a:gd name="T24" fmla="*/ 2147483646 w 1522"/>
              <a:gd name="T25" fmla="*/ 2147483646 h 1521"/>
              <a:gd name="T26" fmla="*/ 2147483646 w 1522"/>
              <a:gd name="T27" fmla="*/ 2147483646 h 152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22" h="1521">
                <a:moveTo>
                  <a:pt x="757" y="1520"/>
                </a:moveTo>
                <a:lnTo>
                  <a:pt x="757" y="1520"/>
                </a:lnTo>
                <a:cubicBezTo>
                  <a:pt x="690" y="1520"/>
                  <a:pt x="615" y="1497"/>
                  <a:pt x="570" y="1445"/>
                </a:cubicBezTo>
                <a:cubicBezTo>
                  <a:pt x="75" y="950"/>
                  <a:pt x="75" y="950"/>
                  <a:pt x="75" y="950"/>
                </a:cubicBezTo>
                <a:cubicBezTo>
                  <a:pt x="23" y="898"/>
                  <a:pt x="0" y="830"/>
                  <a:pt x="0" y="755"/>
                </a:cubicBezTo>
                <a:cubicBezTo>
                  <a:pt x="0" y="688"/>
                  <a:pt x="23" y="621"/>
                  <a:pt x="75" y="568"/>
                </a:cubicBezTo>
                <a:cubicBezTo>
                  <a:pt x="570" y="75"/>
                  <a:pt x="570" y="75"/>
                  <a:pt x="570" y="75"/>
                </a:cubicBezTo>
                <a:cubicBezTo>
                  <a:pt x="615" y="22"/>
                  <a:pt x="690" y="0"/>
                  <a:pt x="757" y="0"/>
                </a:cubicBezTo>
                <a:cubicBezTo>
                  <a:pt x="832" y="0"/>
                  <a:pt x="900" y="22"/>
                  <a:pt x="952" y="75"/>
                </a:cubicBezTo>
                <a:cubicBezTo>
                  <a:pt x="1447" y="568"/>
                  <a:pt x="1447" y="568"/>
                  <a:pt x="1447" y="568"/>
                </a:cubicBezTo>
                <a:cubicBezTo>
                  <a:pt x="1491" y="621"/>
                  <a:pt x="1521" y="688"/>
                  <a:pt x="1521" y="755"/>
                </a:cubicBezTo>
                <a:cubicBezTo>
                  <a:pt x="1521" y="830"/>
                  <a:pt x="1491" y="898"/>
                  <a:pt x="1447" y="950"/>
                </a:cubicBezTo>
                <a:cubicBezTo>
                  <a:pt x="952" y="1445"/>
                  <a:pt x="952" y="1445"/>
                  <a:pt x="952" y="1445"/>
                </a:cubicBezTo>
                <a:cubicBezTo>
                  <a:pt x="900" y="1497"/>
                  <a:pt x="832" y="1520"/>
                  <a:pt x="757" y="15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635">
            <a:extLst>
              <a:ext uri="{FF2B5EF4-FFF2-40B4-BE49-F238E27FC236}">
                <a16:creationId xmlns:a16="http://schemas.microsoft.com/office/drawing/2014/main" id="{8A035BBA-A40F-5641-9D73-F09BCE463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6089" y="6931437"/>
            <a:ext cx="739422" cy="592549"/>
          </a:xfrm>
          <a:custGeom>
            <a:avLst/>
            <a:gdLst>
              <a:gd name="T0" fmla="*/ 2147483646 w 645"/>
              <a:gd name="T1" fmla="*/ 2147483646 h 518"/>
              <a:gd name="T2" fmla="*/ 2147483646 w 645"/>
              <a:gd name="T3" fmla="*/ 2147483646 h 518"/>
              <a:gd name="T4" fmla="*/ 2147483646 w 645"/>
              <a:gd name="T5" fmla="*/ 2147483646 h 518"/>
              <a:gd name="T6" fmla="*/ 2147483646 w 645"/>
              <a:gd name="T7" fmla="*/ 2147483646 h 518"/>
              <a:gd name="T8" fmla="*/ 2147483646 w 645"/>
              <a:gd name="T9" fmla="*/ 2147483646 h 518"/>
              <a:gd name="T10" fmla="*/ 2147483646 w 645"/>
              <a:gd name="T11" fmla="*/ 2147483646 h 518"/>
              <a:gd name="T12" fmla="*/ 2147483646 w 645"/>
              <a:gd name="T13" fmla="*/ 2147483646 h 518"/>
              <a:gd name="T14" fmla="*/ 1391978484 w 645"/>
              <a:gd name="T15" fmla="*/ 2147483646 h 518"/>
              <a:gd name="T16" fmla="*/ 0 w 645"/>
              <a:gd name="T17" fmla="*/ 2147483646 h 518"/>
              <a:gd name="T18" fmla="*/ 1716859478 w 645"/>
              <a:gd name="T19" fmla="*/ 2147483646 h 518"/>
              <a:gd name="T20" fmla="*/ 2147483646 w 645"/>
              <a:gd name="T21" fmla="*/ 2147483646 h 518"/>
              <a:gd name="T22" fmla="*/ 2147483646 w 645"/>
              <a:gd name="T23" fmla="*/ 322709073 h 518"/>
              <a:gd name="T24" fmla="*/ 2147483646 w 645"/>
              <a:gd name="T25" fmla="*/ 1014154857 h 518"/>
              <a:gd name="T26" fmla="*/ 2147483646 w 645"/>
              <a:gd name="T27" fmla="*/ 1383020292 h 518"/>
              <a:gd name="T28" fmla="*/ 2147483646 w 645"/>
              <a:gd name="T29" fmla="*/ 2147483646 h 518"/>
              <a:gd name="T30" fmla="*/ 2147483646 w 645"/>
              <a:gd name="T31" fmla="*/ 2147483646 h 518"/>
              <a:gd name="T32" fmla="*/ 2147483646 w 645"/>
              <a:gd name="T33" fmla="*/ 2147483646 h 518"/>
              <a:gd name="T34" fmla="*/ 2147483646 w 645"/>
              <a:gd name="T35" fmla="*/ 2147483646 h 518"/>
              <a:gd name="T36" fmla="*/ 2147483646 w 645"/>
              <a:gd name="T37" fmla="*/ 2147483646 h 518"/>
              <a:gd name="T38" fmla="*/ 2147483646 w 645"/>
              <a:gd name="T39" fmla="*/ 2147483646 h 518"/>
              <a:gd name="T40" fmla="*/ 2147483646 w 645"/>
              <a:gd name="T41" fmla="*/ 2147483646 h 518"/>
              <a:gd name="T42" fmla="*/ 2147483646 w 645"/>
              <a:gd name="T43" fmla="*/ 2147483646 h 518"/>
              <a:gd name="T44" fmla="*/ 2147483646 w 645"/>
              <a:gd name="T45" fmla="*/ 2147483646 h 518"/>
              <a:gd name="T46" fmla="*/ 2147483646 w 645"/>
              <a:gd name="T47" fmla="*/ 2147483646 h 518"/>
              <a:gd name="T48" fmla="*/ 2147483646 w 645"/>
              <a:gd name="T49" fmla="*/ 2147483646 h 518"/>
              <a:gd name="T50" fmla="*/ 2147483646 w 645"/>
              <a:gd name="T51" fmla="*/ 2147483646 h 518"/>
              <a:gd name="T52" fmla="*/ 2147483646 w 645"/>
              <a:gd name="T53" fmla="*/ 2147483646 h 518"/>
              <a:gd name="T54" fmla="*/ 1716859478 w 645"/>
              <a:gd name="T55" fmla="*/ 2147483646 h 518"/>
              <a:gd name="T56" fmla="*/ 1716859478 w 645"/>
              <a:gd name="T57" fmla="*/ 2147483646 h 518"/>
              <a:gd name="T58" fmla="*/ 2087967546 w 645"/>
              <a:gd name="T59" fmla="*/ 2147483646 h 518"/>
              <a:gd name="T60" fmla="*/ 2147483646 w 645"/>
              <a:gd name="T61" fmla="*/ 2147483646 h 518"/>
              <a:gd name="T62" fmla="*/ 2147483646 w 645"/>
              <a:gd name="T63" fmla="*/ 2147483646 h 518"/>
              <a:gd name="T64" fmla="*/ 2147483646 w 645"/>
              <a:gd name="T65" fmla="*/ 2147483646 h 518"/>
              <a:gd name="T66" fmla="*/ 2147483646 w 645"/>
              <a:gd name="T67" fmla="*/ 2147483646 h 518"/>
              <a:gd name="T68" fmla="*/ 2147483646 w 645"/>
              <a:gd name="T69" fmla="*/ 2147483646 h 518"/>
              <a:gd name="T70" fmla="*/ 2147483646 w 645"/>
              <a:gd name="T71" fmla="*/ 2147483646 h 518"/>
              <a:gd name="T72" fmla="*/ 2147483646 w 645"/>
              <a:gd name="T73" fmla="*/ 2147483646 h 51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45" h="518">
                <a:moveTo>
                  <a:pt x="494" y="517"/>
                </a:moveTo>
                <a:lnTo>
                  <a:pt x="494" y="517"/>
                </a:lnTo>
                <a:cubicBezTo>
                  <a:pt x="472" y="517"/>
                  <a:pt x="457" y="502"/>
                  <a:pt x="450" y="479"/>
                </a:cubicBezTo>
                <a:lnTo>
                  <a:pt x="442" y="479"/>
                </a:lnTo>
                <a:cubicBezTo>
                  <a:pt x="442" y="434"/>
                  <a:pt x="442" y="434"/>
                  <a:pt x="442" y="434"/>
                </a:cubicBezTo>
                <a:cubicBezTo>
                  <a:pt x="442" y="427"/>
                  <a:pt x="435" y="419"/>
                  <a:pt x="435" y="419"/>
                </a:cubicBezTo>
                <a:cubicBezTo>
                  <a:pt x="435" y="412"/>
                  <a:pt x="435" y="412"/>
                  <a:pt x="435" y="412"/>
                </a:cubicBezTo>
                <a:cubicBezTo>
                  <a:pt x="405" y="419"/>
                  <a:pt x="375" y="419"/>
                  <a:pt x="345" y="419"/>
                </a:cubicBezTo>
                <a:cubicBezTo>
                  <a:pt x="315" y="419"/>
                  <a:pt x="292" y="419"/>
                  <a:pt x="262" y="412"/>
                </a:cubicBezTo>
                <a:cubicBezTo>
                  <a:pt x="262" y="464"/>
                  <a:pt x="262" y="464"/>
                  <a:pt x="262" y="464"/>
                </a:cubicBezTo>
                <a:cubicBezTo>
                  <a:pt x="262" y="494"/>
                  <a:pt x="240" y="517"/>
                  <a:pt x="210" y="517"/>
                </a:cubicBezTo>
                <a:cubicBezTo>
                  <a:pt x="187" y="517"/>
                  <a:pt x="165" y="502"/>
                  <a:pt x="165" y="479"/>
                </a:cubicBezTo>
                <a:cubicBezTo>
                  <a:pt x="135" y="359"/>
                  <a:pt x="135" y="359"/>
                  <a:pt x="135" y="359"/>
                </a:cubicBezTo>
                <a:cubicBezTo>
                  <a:pt x="135" y="359"/>
                  <a:pt x="120" y="352"/>
                  <a:pt x="112" y="352"/>
                </a:cubicBezTo>
                <a:cubicBezTo>
                  <a:pt x="97" y="344"/>
                  <a:pt x="82" y="337"/>
                  <a:pt x="75" y="329"/>
                </a:cubicBezTo>
                <a:cubicBezTo>
                  <a:pt x="60" y="314"/>
                  <a:pt x="45" y="307"/>
                  <a:pt x="30" y="307"/>
                </a:cubicBezTo>
                <a:cubicBezTo>
                  <a:pt x="30" y="299"/>
                  <a:pt x="22" y="299"/>
                  <a:pt x="22" y="299"/>
                </a:cubicBezTo>
                <a:cubicBezTo>
                  <a:pt x="7" y="292"/>
                  <a:pt x="0" y="277"/>
                  <a:pt x="0" y="269"/>
                </a:cubicBezTo>
                <a:cubicBezTo>
                  <a:pt x="0" y="209"/>
                  <a:pt x="0" y="209"/>
                  <a:pt x="0" y="209"/>
                </a:cubicBezTo>
                <a:cubicBezTo>
                  <a:pt x="0" y="187"/>
                  <a:pt x="15" y="172"/>
                  <a:pt x="37" y="172"/>
                </a:cubicBezTo>
                <a:cubicBezTo>
                  <a:pt x="45" y="172"/>
                  <a:pt x="52" y="157"/>
                  <a:pt x="67" y="142"/>
                </a:cubicBezTo>
                <a:cubicBezTo>
                  <a:pt x="75" y="127"/>
                  <a:pt x="90" y="104"/>
                  <a:pt x="112" y="90"/>
                </a:cubicBezTo>
                <a:cubicBezTo>
                  <a:pt x="75" y="44"/>
                  <a:pt x="75" y="44"/>
                  <a:pt x="75" y="44"/>
                </a:cubicBezTo>
                <a:cubicBezTo>
                  <a:pt x="67" y="30"/>
                  <a:pt x="67" y="22"/>
                  <a:pt x="75" y="7"/>
                </a:cubicBezTo>
                <a:cubicBezTo>
                  <a:pt x="82" y="0"/>
                  <a:pt x="97" y="0"/>
                  <a:pt x="105" y="0"/>
                </a:cubicBezTo>
                <a:cubicBezTo>
                  <a:pt x="135" y="0"/>
                  <a:pt x="187" y="14"/>
                  <a:pt x="202" y="22"/>
                </a:cubicBezTo>
                <a:cubicBezTo>
                  <a:pt x="217" y="30"/>
                  <a:pt x="270" y="30"/>
                  <a:pt x="307" y="30"/>
                </a:cubicBezTo>
                <a:cubicBezTo>
                  <a:pt x="315" y="30"/>
                  <a:pt x="330" y="30"/>
                  <a:pt x="345" y="30"/>
                </a:cubicBezTo>
                <a:cubicBezTo>
                  <a:pt x="419" y="30"/>
                  <a:pt x="494" y="44"/>
                  <a:pt x="554" y="82"/>
                </a:cubicBezTo>
                <a:cubicBezTo>
                  <a:pt x="614" y="127"/>
                  <a:pt x="644" y="179"/>
                  <a:pt x="644" y="232"/>
                </a:cubicBezTo>
                <a:cubicBezTo>
                  <a:pt x="644" y="269"/>
                  <a:pt x="629" y="299"/>
                  <a:pt x="614" y="329"/>
                </a:cubicBezTo>
                <a:cubicBezTo>
                  <a:pt x="607" y="337"/>
                  <a:pt x="600" y="337"/>
                  <a:pt x="600" y="344"/>
                </a:cubicBezTo>
                <a:cubicBezTo>
                  <a:pt x="584" y="367"/>
                  <a:pt x="570" y="382"/>
                  <a:pt x="562" y="412"/>
                </a:cubicBezTo>
                <a:cubicBezTo>
                  <a:pt x="554" y="419"/>
                  <a:pt x="554" y="434"/>
                  <a:pt x="554" y="442"/>
                </a:cubicBezTo>
                <a:cubicBezTo>
                  <a:pt x="554" y="449"/>
                  <a:pt x="554" y="457"/>
                  <a:pt x="554" y="464"/>
                </a:cubicBezTo>
                <a:cubicBezTo>
                  <a:pt x="547" y="494"/>
                  <a:pt x="524" y="517"/>
                  <a:pt x="494" y="517"/>
                </a:cubicBezTo>
                <a:close/>
                <a:moveTo>
                  <a:pt x="480" y="472"/>
                </a:moveTo>
                <a:lnTo>
                  <a:pt x="480" y="472"/>
                </a:lnTo>
                <a:cubicBezTo>
                  <a:pt x="480" y="479"/>
                  <a:pt x="487" y="487"/>
                  <a:pt x="494" y="487"/>
                </a:cubicBezTo>
                <a:cubicBezTo>
                  <a:pt x="510" y="487"/>
                  <a:pt x="517" y="472"/>
                  <a:pt x="517" y="464"/>
                </a:cubicBezTo>
                <a:cubicBezTo>
                  <a:pt x="517" y="457"/>
                  <a:pt x="517" y="442"/>
                  <a:pt x="517" y="434"/>
                </a:cubicBezTo>
                <a:cubicBezTo>
                  <a:pt x="524" y="427"/>
                  <a:pt x="524" y="412"/>
                  <a:pt x="532" y="397"/>
                </a:cubicBezTo>
                <a:cubicBezTo>
                  <a:pt x="540" y="367"/>
                  <a:pt x="554" y="344"/>
                  <a:pt x="570" y="322"/>
                </a:cubicBezTo>
                <a:cubicBezTo>
                  <a:pt x="577" y="322"/>
                  <a:pt x="577" y="314"/>
                  <a:pt x="584" y="307"/>
                </a:cubicBezTo>
                <a:cubicBezTo>
                  <a:pt x="600" y="284"/>
                  <a:pt x="607" y="262"/>
                  <a:pt x="607" y="232"/>
                </a:cubicBezTo>
                <a:cubicBezTo>
                  <a:pt x="607" y="187"/>
                  <a:pt x="584" y="142"/>
                  <a:pt x="532" y="112"/>
                </a:cubicBezTo>
                <a:cubicBezTo>
                  <a:pt x="487" y="82"/>
                  <a:pt x="412" y="60"/>
                  <a:pt x="345" y="60"/>
                </a:cubicBezTo>
                <a:cubicBezTo>
                  <a:pt x="330" y="60"/>
                  <a:pt x="322" y="60"/>
                  <a:pt x="307" y="60"/>
                </a:cubicBezTo>
                <a:cubicBezTo>
                  <a:pt x="300" y="60"/>
                  <a:pt x="217" y="67"/>
                  <a:pt x="187" y="52"/>
                </a:cubicBezTo>
                <a:cubicBezTo>
                  <a:pt x="180" y="52"/>
                  <a:pt x="142" y="37"/>
                  <a:pt x="112" y="37"/>
                </a:cubicBezTo>
                <a:cubicBezTo>
                  <a:pt x="150" y="74"/>
                  <a:pt x="150" y="74"/>
                  <a:pt x="150" y="74"/>
                </a:cubicBezTo>
                <a:cubicBezTo>
                  <a:pt x="157" y="82"/>
                  <a:pt x="157" y="90"/>
                  <a:pt x="157" y="90"/>
                </a:cubicBezTo>
                <a:cubicBezTo>
                  <a:pt x="157" y="97"/>
                  <a:pt x="150" y="97"/>
                  <a:pt x="150" y="104"/>
                </a:cubicBezTo>
                <a:cubicBezTo>
                  <a:pt x="120" y="120"/>
                  <a:pt x="105" y="142"/>
                  <a:pt x="90" y="164"/>
                </a:cubicBezTo>
                <a:cubicBezTo>
                  <a:pt x="75" y="179"/>
                  <a:pt x="67" y="202"/>
                  <a:pt x="37" y="202"/>
                </a:cubicBezTo>
                <a:cubicBezTo>
                  <a:pt x="37" y="202"/>
                  <a:pt x="37" y="202"/>
                  <a:pt x="37" y="209"/>
                </a:cubicBezTo>
                <a:cubicBezTo>
                  <a:pt x="37" y="269"/>
                  <a:pt x="37" y="269"/>
                  <a:pt x="37" y="269"/>
                </a:cubicBezTo>
                <a:lnTo>
                  <a:pt x="45" y="269"/>
                </a:lnTo>
                <a:cubicBezTo>
                  <a:pt x="60" y="277"/>
                  <a:pt x="82" y="284"/>
                  <a:pt x="97" y="307"/>
                </a:cubicBezTo>
                <a:cubicBezTo>
                  <a:pt x="105" y="314"/>
                  <a:pt x="112" y="314"/>
                  <a:pt x="120" y="314"/>
                </a:cubicBezTo>
                <a:cubicBezTo>
                  <a:pt x="142" y="322"/>
                  <a:pt x="165" y="329"/>
                  <a:pt x="165" y="352"/>
                </a:cubicBezTo>
                <a:cubicBezTo>
                  <a:pt x="195" y="472"/>
                  <a:pt x="195" y="472"/>
                  <a:pt x="195" y="472"/>
                </a:cubicBezTo>
                <a:cubicBezTo>
                  <a:pt x="195" y="479"/>
                  <a:pt x="202" y="487"/>
                  <a:pt x="210" y="487"/>
                </a:cubicBezTo>
                <a:cubicBezTo>
                  <a:pt x="217" y="487"/>
                  <a:pt x="225" y="479"/>
                  <a:pt x="225" y="464"/>
                </a:cubicBezTo>
                <a:cubicBezTo>
                  <a:pt x="225" y="397"/>
                  <a:pt x="225" y="397"/>
                  <a:pt x="225" y="397"/>
                </a:cubicBezTo>
                <a:cubicBezTo>
                  <a:pt x="225" y="389"/>
                  <a:pt x="232" y="382"/>
                  <a:pt x="232" y="382"/>
                </a:cubicBezTo>
                <a:cubicBezTo>
                  <a:pt x="240" y="374"/>
                  <a:pt x="247" y="374"/>
                  <a:pt x="247" y="374"/>
                </a:cubicBezTo>
                <a:cubicBezTo>
                  <a:pt x="277" y="382"/>
                  <a:pt x="307" y="389"/>
                  <a:pt x="345" y="389"/>
                </a:cubicBezTo>
                <a:cubicBezTo>
                  <a:pt x="375" y="389"/>
                  <a:pt x="405" y="382"/>
                  <a:pt x="435" y="374"/>
                </a:cubicBezTo>
                <a:cubicBezTo>
                  <a:pt x="442" y="374"/>
                  <a:pt x="450" y="382"/>
                  <a:pt x="450" y="382"/>
                </a:cubicBezTo>
                <a:cubicBezTo>
                  <a:pt x="457" y="397"/>
                  <a:pt x="457" y="397"/>
                  <a:pt x="457" y="397"/>
                </a:cubicBezTo>
                <a:cubicBezTo>
                  <a:pt x="465" y="404"/>
                  <a:pt x="472" y="412"/>
                  <a:pt x="472" y="427"/>
                </a:cubicBezTo>
                <a:lnTo>
                  <a:pt x="480" y="4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636">
            <a:extLst>
              <a:ext uri="{FF2B5EF4-FFF2-40B4-BE49-F238E27FC236}">
                <a16:creationId xmlns:a16="http://schemas.microsoft.com/office/drawing/2014/main" id="{F8978ED6-6FFA-2F4B-8C5B-30D078BA7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4736" y="7027662"/>
            <a:ext cx="172194" cy="121549"/>
          </a:xfrm>
          <a:custGeom>
            <a:avLst/>
            <a:gdLst>
              <a:gd name="T0" fmla="*/ 685106820 w 151"/>
              <a:gd name="T1" fmla="*/ 2147483646 h 106"/>
              <a:gd name="T2" fmla="*/ 685106820 w 151"/>
              <a:gd name="T3" fmla="*/ 2147483646 h 106"/>
              <a:gd name="T4" fmla="*/ 365424333 w 151"/>
              <a:gd name="T5" fmla="*/ 2147483646 h 106"/>
              <a:gd name="T6" fmla="*/ 685106820 w 151"/>
              <a:gd name="T7" fmla="*/ 2147483646 h 106"/>
              <a:gd name="T8" fmla="*/ 685106820 w 151"/>
              <a:gd name="T9" fmla="*/ 2147483646 h 106"/>
              <a:gd name="T10" fmla="*/ 2147483646 w 151"/>
              <a:gd name="T11" fmla="*/ 2147483646 h 106"/>
              <a:gd name="T12" fmla="*/ 2055192492 w 151"/>
              <a:gd name="T13" fmla="*/ 2147483646 h 106"/>
              <a:gd name="T14" fmla="*/ 1689895769 w 151"/>
              <a:gd name="T15" fmla="*/ 1021656532 h 106"/>
              <a:gd name="T16" fmla="*/ 2147483646 w 151"/>
              <a:gd name="T17" fmla="*/ 0 h 106"/>
              <a:gd name="T18" fmla="*/ 2147483646 w 151"/>
              <a:gd name="T19" fmla="*/ 1021656532 h 106"/>
              <a:gd name="T20" fmla="*/ 2147483646 w 151"/>
              <a:gd name="T21" fmla="*/ 2089692985 h 106"/>
              <a:gd name="T22" fmla="*/ 2147483646 w 151"/>
              <a:gd name="T23" fmla="*/ 2089692985 h 106"/>
              <a:gd name="T24" fmla="*/ 2147483646 w 151"/>
              <a:gd name="T25" fmla="*/ 2147483646 h 106"/>
              <a:gd name="T26" fmla="*/ 2147483646 w 151"/>
              <a:gd name="T27" fmla="*/ 2147483646 h 106"/>
              <a:gd name="T28" fmla="*/ 2147483646 w 151"/>
              <a:gd name="T29" fmla="*/ 2147483646 h 106"/>
              <a:gd name="T30" fmla="*/ 2147483646 w 151"/>
              <a:gd name="T31" fmla="*/ 2147483646 h 106"/>
              <a:gd name="T32" fmla="*/ 2147483646 w 151"/>
              <a:gd name="T33" fmla="*/ 2147483646 h 106"/>
              <a:gd name="T34" fmla="*/ 685106820 w 151"/>
              <a:gd name="T35" fmla="*/ 2147483646 h 106"/>
              <a:gd name="T36" fmla="*/ 685106820 w 151"/>
              <a:gd name="T37" fmla="*/ 2147483646 h 106"/>
              <a:gd name="T38" fmla="*/ 2147483646 w 151"/>
              <a:gd name="T39" fmla="*/ 1021656532 h 106"/>
              <a:gd name="T40" fmla="*/ 2147483646 w 151"/>
              <a:gd name="T41" fmla="*/ 1021656532 h 106"/>
              <a:gd name="T42" fmla="*/ 2147483646 w 151"/>
              <a:gd name="T43" fmla="*/ 1021656532 h 106"/>
              <a:gd name="T44" fmla="*/ 2147483646 w 151"/>
              <a:gd name="T45" fmla="*/ 1393085525 h 106"/>
              <a:gd name="T46" fmla="*/ 2147483646 w 151"/>
              <a:gd name="T47" fmla="*/ 1764514876 h 106"/>
              <a:gd name="T48" fmla="*/ 2147483646 w 151"/>
              <a:gd name="T49" fmla="*/ 2089692985 h 106"/>
              <a:gd name="T50" fmla="*/ 2147483646 w 151"/>
              <a:gd name="T51" fmla="*/ 2089692985 h 106"/>
              <a:gd name="T52" fmla="*/ 2147483646 w 151"/>
              <a:gd name="T53" fmla="*/ 1393085525 h 106"/>
              <a:gd name="T54" fmla="*/ 2147483646 w 151"/>
              <a:gd name="T55" fmla="*/ 1021656532 h 106"/>
              <a:gd name="T56" fmla="*/ 2147483646 w 151"/>
              <a:gd name="T57" fmla="*/ 1393085525 h 106"/>
              <a:gd name="T58" fmla="*/ 2147483646 w 151"/>
              <a:gd name="T59" fmla="*/ 1393085525 h 10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1" h="106">
                <a:moveTo>
                  <a:pt x="15" y="105"/>
                </a:moveTo>
                <a:lnTo>
                  <a:pt x="15" y="105"/>
                </a:lnTo>
                <a:cubicBezTo>
                  <a:pt x="8" y="105"/>
                  <a:pt x="8" y="97"/>
                  <a:pt x="8" y="90"/>
                </a:cubicBezTo>
                <a:cubicBezTo>
                  <a:pt x="0" y="90"/>
                  <a:pt x="8" y="82"/>
                  <a:pt x="15" y="82"/>
                </a:cubicBezTo>
                <a:cubicBezTo>
                  <a:pt x="22" y="75"/>
                  <a:pt x="37" y="75"/>
                  <a:pt x="52" y="60"/>
                </a:cubicBezTo>
                <a:cubicBezTo>
                  <a:pt x="45" y="60"/>
                  <a:pt x="45" y="60"/>
                  <a:pt x="45" y="52"/>
                </a:cubicBezTo>
                <a:cubicBezTo>
                  <a:pt x="37" y="52"/>
                  <a:pt x="30" y="38"/>
                  <a:pt x="37" y="22"/>
                </a:cubicBezTo>
                <a:cubicBezTo>
                  <a:pt x="45" y="8"/>
                  <a:pt x="52" y="0"/>
                  <a:pt x="67" y="0"/>
                </a:cubicBezTo>
                <a:cubicBezTo>
                  <a:pt x="82" y="0"/>
                  <a:pt x="97" y="15"/>
                  <a:pt x="97" y="22"/>
                </a:cubicBezTo>
                <a:cubicBezTo>
                  <a:pt x="105" y="30"/>
                  <a:pt x="105" y="38"/>
                  <a:pt x="97" y="45"/>
                </a:cubicBezTo>
                <a:cubicBezTo>
                  <a:pt x="112" y="45"/>
                  <a:pt x="120" y="45"/>
                  <a:pt x="135" y="45"/>
                </a:cubicBezTo>
                <a:cubicBezTo>
                  <a:pt x="142" y="45"/>
                  <a:pt x="142" y="45"/>
                  <a:pt x="150" y="52"/>
                </a:cubicBezTo>
                <a:cubicBezTo>
                  <a:pt x="150" y="60"/>
                  <a:pt x="142" y="67"/>
                  <a:pt x="135" y="67"/>
                </a:cubicBezTo>
                <a:cubicBezTo>
                  <a:pt x="135" y="67"/>
                  <a:pt x="120" y="67"/>
                  <a:pt x="97" y="67"/>
                </a:cubicBezTo>
                <a:cubicBezTo>
                  <a:pt x="90" y="67"/>
                  <a:pt x="90" y="67"/>
                  <a:pt x="82" y="67"/>
                </a:cubicBezTo>
                <a:cubicBezTo>
                  <a:pt x="75" y="75"/>
                  <a:pt x="60" y="82"/>
                  <a:pt x="52" y="90"/>
                </a:cubicBezTo>
                <a:cubicBezTo>
                  <a:pt x="30" y="97"/>
                  <a:pt x="22" y="97"/>
                  <a:pt x="15" y="97"/>
                </a:cubicBezTo>
                <a:lnTo>
                  <a:pt x="15" y="105"/>
                </a:lnTo>
                <a:close/>
                <a:moveTo>
                  <a:pt x="67" y="22"/>
                </a:moveTo>
                <a:lnTo>
                  <a:pt x="67" y="22"/>
                </a:lnTo>
                <a:cubicBezTo>
                  <a:pt x="60" y="22"/>
                  <a:pt x="60" y="30"/>
                  <a:pt x="60" y="30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45"/>
                  <a:pt x="67" y="45"/>
                  <a:pt x="75" y="45"/>
                </a:cubicBezTo>
                <a:cubicBezTo>
                  <a:pt x="82" y="38"/>
                  <a:pt x="82" y="30"/>
                  <a:pt x="82" y="30"/>
                </a:cubicBezTo>
                <a:cubicBezTo>
                  <a:pt x="75" y="30"/>
                  <a:pt x="75" y="22"/>
                  <a:pt x="67" y="22"/>
                </a:cubicBezTo>
                <a:close/>
                <a:moveTo>
                  <a:pt x="82" y="30"/>
                </a:moveTo>
                <a:lnTo>
                  <a:pt x="82" y="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637">
            <a:extLst>
              <a:ext uri="{FF2B5EF4-FFF2-40B4-BE49-F238E27FC236}">
                <a16:creationId xmlns:a16="http://schemas.microsoft.com/office/drawing/2014/main" id="{0DF8885F-3780-814B-A9A2-4E93F2B0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3088" y="7118823"/>
            <a:ext cx="45582" cy="45582"/>
          </a:xfrm>
          <a:custGeom>
            <a:avLst/>
            <a:gdLst>
              <a:gd name="T0" fmla="*/ 0 w 38"/>
              <a:gd name="T1" fmla="*/ 737533005 h 39"/>
              <a:gd name="T2" fmla="*/ 0 w 38"/>
              <a:gd name="T3" fmla="*/ 737533005 h 39"/>
              <a:gd name="T4" fmla="*/ 797360640 w 38"/>
              <a:gd name="T5" fmla="*/ 0 h 39"/>
              <a:gd name="T6" fmla="*/ 1966822912 w 38"/>
              <a:gd name="T7" fmla="*/ 737533005 h 39"/>
              <a:gd name="T8" fmla="*/ 797360640 w 38"/>
              <a:gd name="T9" fmla="*/ 1868595631 h 39"/>
              <a:gd name="T10" fmla="*/ 0 w 38"/>
              <a:gd name="T11" fmla="*/ 737533005 h 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" h="39">
                <a:moveTo>
                  <a:pt x="0" y="15"/>
                </a:move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30" y="0"/>
                  <a:pt x="37" y="8"/>
                  <a:pt x="37" y="15"/>
                </a:cubicBezTo>
                <a:cubicBezTo>
                  <a:pt x="37" y="30"/>
                  <a:pt x="30" y="38"/>
                  <a:pt x="15" y="38"/>
                </a:cubicBezTo>
                <a:cubicBezTo>
                  <a:pt x="7" y="38"/>
                  <a:pt x="0" y="30"/>
                  <a:pt x="0" y="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638">
            <a:extLst>
              <a:ext uri="{FF2B5EF4-FFF2-40B4-BE49-F238E27FC236}">
                <a16:creationId xmlns:a16="http://schemas.microsoft.com/office/drawing/2014/main" id="{5ACF231C-BD0C-804E-9E8A-FD6DE0652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0348" y="7042857"/>
            <a:ext cx="182323" cy="50645"/>
          </a:xfrm>
          <a:custGeom>
            <a:avLst/>
            <a:gdLst>
              <a:gd name="T0" fmla="*/ 2147483646 w 159"/>
              <a:gd name="T1" fmla="*/ 1849623168 h 46"/>
              <a:gd name="T2" fmla="*/ 2147483646 w 159"/>
              <a:gd name="T3" fmla="*/ 1849623168 h 46"/>
              <a:gd name="T4" fmla="*/ 2147483646 w 159"/>
              <a:gd name="T5" fmla="*/ 1849623168 h 46"/>
              <a:gd name="T6" fmla="*/ 2147483646 w 159"/>
              <a:gd name="T7" fmla="*/ 1233042310 h 46"/>
              <a:gd name="T8" fmla="*/ 1068036812 w 159"/>
              <a:gd name="T9" fmla="*/ 1520788073 h 46"/>
              <a:gd name="T10" fmla="*/ 0 w 159"/>
              <a:gd name="T11" fmla="*/ 945415954 h 46"/>
              <a:gd name="T12" fmla="*/ 696607460 w 159"/>
              <a:gd name="T13" fmla="*/ 0 h 46"/>
              <a:gd name="T14" fmla="*/ 2147483646 w 159"/>
              <a:gd name="T15" fmla="*/ 0 h 46"/>
              <a:gd name="T16" fmla="*/ 2147483646 w 159"/>
              <a:gd name="T17" fmla="*/ 616580859 h 46"/>
              <a:gd name="T18" fmla="*/ 2147483646 w 159"/>
              <a:gd name="T19" fmla="*/ 1520788073 h 46"/>
              <a:gd name="T20" fmla="*/ 2147483646 w 159"/>
              <a:gd name="T21" fmla="*/ 1849623168 h 4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9" h="46">
                <a:moveTo>
                  <a:pt x="143" y="45"/>
                </a:moveTo>
                <a:lnTo>
                  <a:pt x="143" y="45"/>
                </a:lnTo>
                <a:lnTo>
                  <a:pt x="135" y="45"/>
                </a:lnTo>
                <a:cubicBezTo>
                  <a:pt x="113" y="37"/>
                  <a:pt x="98" y="37"/>
                  <a:pt x="75" y="30"/>
                </a:cubicBezTo>
                <a:cubicBezTo>
                  <a:pt x="60" y="30"/>
                  <a:pt x="30" y="30"/>
                  <a:pt x="23" y="37"/>
                </a:cubicBezTo>
                <a:cubicBezTo>
                  <a:pt x="8" y="37"/>
                  <a:pt x="0" y="30"/>
                  <a:pt x="0" y="23"/>
                </a:cubicBezTo>
                <a:cubicBezTo>
                  <a:pt x="0" y="7"/>
                  <a:pt x="8" y="0"/>
                  <a:pt x="15" y="0"/>
                </a:cubicBezTo>
                <a:cubicBezTo>
                  <a:pt x="30" y="0"/>
                  <a:pt x="60" y="0"/>
                  <a:pt x="75" y="0"/>
                </a:cubicBezTo>
                <a:cubicBezTo>
                  <a:pt x="105" y="0"/>
                  <a:pt x="120" y="7"/>
                  <a:pt x="143" y="15"/>
                </a:cubicBezTo>
                <a:cubicBezTo>
                  <a:pt x="158" y="15"/>
                  <a:pt x="158" y="23"/>
                  <a:pt x="158" y="37"/>
                </a:cubicBezTo>
                <a:cubicBezTo>
                  <a:pt x="158" y="45"/>
                  <a:pt x="150" y="45"/>
                  <a:pt x="143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639">
            <a:extLst>
              <a:ext uri="{FF2B5EF4-FFF2-40B4-BE49-F238E27FC236}">
                <a16:creationId xmlns:a16="http://schemas.microsoft.com/office/drawing/2014/main" id="{A3F884A9-DE47-6449-A418-89E6DFB25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7519" y="10005607"/>
            <a:ext cx="638131" cy="739422"/>
          </a:xfrm>
          <a:custGeom>
            <a:avLst/>
            <a:gdLst>
              <a:gd name="T0" fmla="*/ 2147483646 w 555"/>
              <a:gd name="T1" fmla="*/ 2147483646 h 645"/>
              <a:gd name="T2" fmla="*/ 2147483646 w 555"/>
              <a:gd name="T3" fmla="*/ 2147483646 h 645"/>
              <a:gd name="T4" fmla="*/ 2147483646 w 555"/>
              <a:gd name="T5" fmla="*/ 2147483646 h 645"/>
              <a:gd name="T6" fmla="*/ 2147483646 w 555"/>
              <a:gd name="T7" fmla="*/ 2147483646 h 645"/>
              <a:gd name="T8" fmla="*/ 0 w 555"/>
              <a:gd name="T9" fmla="*/ 2147483646 h 645"/>
              <a:gd name="T10" fmla="*/ 702196592 w 555"/>
              <a:gd name="T11" fmla="*/ 2147483646 h 645"/>
              <a:gd name="T12" fmla="*/ 2106589417 w 555"/>
              <a:gd name="T13" fmla="*/ 2147483646 h 645"/>
              <a:gd name="T14" fmla="*/ 2147483646 w 555"/>
              <a:gd name="T15" fmla="*/ 695989062 h 645"/>
              <a:gd name="T16" fmla="*/ 2147483646 w 555"/>
              <a:gd name="T17" fmla="*/ 695989062 h 645"/>
              <a:gd name="T18" fmla="*/ 2147483646 w 555"/>
              <a:gd name="T19" fmla="*/ 2147483646 h 645"/>
              <a:gd name="T20" fmla="*/ 2147483646 w 555"/>
              <a:gd name="T21" fmla="*/ 2147483646 h 645"/>
              <a:gd name="T22" fmla="*/ 2147483646 w 555"/>
              <a:gd name="T23" fmla="*/ 2147483646 h 645"/>
              <a:gd name="T24" fmla="*/ 2147483646 w 555"/>
              <a:gd name="T25" fmla="*/ 2147483646 h 645"/>
              <a:gd name="T26" fmla="*/ 2147483646 w 555"/>
              <a:gd name="T27" fmla="*/ 2147483646 h 645"/>
              <a:gd name="T28" fmla="*/ 2147483646 w 555"/>
              <a:gd name="T29" fmla="*/ 2147483646 h 645"/>
              <a:gd name="T30" fmla="*/ 2147483646 w 555"/>
              <a:gd name="T31" fmla="*/ 2147483646 h 645"/>
              <a:gd name="T32" fmla="*/ 2147483646 w 555"/>
              <a:gd name="T33" fmla="*/ 2147483646 h 645"/>
              <a:gd name="T34" fmla="*/ 2147483646 w 555"/>
              <a:gd name="T35" fmla="*/ 1716859478 h 645"/>
              <a:gd name="T36" fmla="*/ 2147483646 w 555"/>
              <a:gd name="T37" fmla="*/ 1716859478 h 645"/>
              <a:gd name="T38" fmla="*/ 2147483646 w 555"/>
              <a:gd name="T39" fmla="*/ 2087967546 h 645"/>
              <a:gd name="T40" fmla="*/ 2147483646 w 555"/>
              <a:gd name="T41" fmla="*/ 2147483646 h 645"/>
              <a:gd name="T42" fmla="*/ 1732110541 w 555"/>
              <a:gd name="T43" fmla="*/ 2147483646 h 645"/>
              <a:gd name="T44" fmla="*/ 1732110541 w 555"/>
              <a:gd name="T45" fmla="*/ 2147483646 h 645"/>
              <a:gd name="T46" fmla="*/ 2147483646 w 555"/>
              <a:gd name="T47" fmla="*/ 2147483646 h 645"/>
              <a:gd name="T48" fmla="*/ 2147483646 w 555"/>
              <a:gd name="T49" fmla="*/ 2147483646 h 645"/>
              <a:gd name="T50" fmla="*/ 2147483646 w 555"/>
              <a:gd name="T51" fmla="*/ 2147483646 h 645"/>
              <a:gd name="T52" fmla="*/ 2147483646 w 555"/>
              <a:gd name="T53" fmla="*/ 2147483646 h 645"/>
              <a:gd name="T54" fmla="*/ 2147483646 w 555"/>
              <a:gd name="T55" fmla="*/ 2147483646 h 645"/>
              <a:gd name="T56" fmla="*/ 2147483646 w 555"/>
              <a:gd name="T57" fmla="*/ 2147483646 h 645"/>
              <a:gd name="T58" fmla="*/ 2147483646 w 555"/>
              <a:gd name="T59" fmla="*/ 2087967546 h 645"/>
              <a:gd name="T60" fmla="*/ 2147483646 w 555"/>
              <a:gd name="T61" fmla="*/ 1716859478 h 64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55" h="645">
                <a:moveTo>
                  <a:pt x="277" y="644"/>
                </a:moveTo>
                <a:lnTo>
                  <a:pt x="277" y="644"/>
                </a:lnTo>
                <a:cubicBezTo>
                  <a:pt x="277" y="644"/>
                  <a:pt x="277" y="644"/>
                  <a:pt x="269" y="644"/>
                </a:cubicBezTo>
                <a:cubicBezTo>
                  <a:pt x="269" y="637"/>
                  <a:pt x="165" y="592"/>
                  <a:pt x="112" y="524"/>
                </a:cubicBezTo>
                <a:cubicBezTo>
                  <a:pt x="37" y="404"/>
                  <a:pt x="7" y="217"/>
                  <a:pt x="0" y="142"/>
                </a:cubicBezTo>
                <a:cubicBezTo>
                  <a:pt x="0" y="127"/>
                  <a:pt x="7" y="112"/>
                  <a:pt x="15" y="105"/>
                </a:cubicBezTo>
                <a:cubicBezTo>
                  <a:pt x="22" y="90"/>
                  <a:pt x="37" y="82"/>
                  <a:pt x="45" y="82"/>
                </a:cubicBezTo>
                <a:cubicBezTo>
                  <a:pt x="150" y="75"/>
                  <a:pt x="217" y="37"/>
                  <a:pt x="247" y="15"/>
                </a:cubicBezTo>
                <a:cubicBezTo>
                  <a:pt x="269" y="0"/>
                  <a:pt x="292" y="0"/>
                  <a:pt x="307" y="15"/>
                </a:cubicBezTo>
                <a:cubicBezTo>
                  <a:pt x="337" y="37"/>
                  <a:pt x="404" y="75"/>
                  <a:pt x="509" y="82"/>
                </a:cubicBezTo>
                <a:cubicBezTo>
                  <a:pt x="524" y="82"/>
                  <a:pt x="532" y="90"/>
                  <a:pt x="547" y="97"/>
                </a:cubicBezTo>
                <a:cubicBezTo>
                  <a:pt x="554" y="112"/>
                  <a:pt x="554" y="127"/>
                  <a:pt x="554" y="135"/>
                </a:cubicBezTo>
                <a:cubicBezTo>
                  <a:pt x="547" y="217"/>
                  <a:pt x="524" y="404"/>
                  <a:pt x="442" y="524"/>
                </a:cubicBezTo>
                <a:cubicBezTo>
                  <a:pt x="397" y="592"/>
                  <a:pt x="292" y="637"/>
                  <a:pt x="285" y="644"/>
                </a:cubicBezTo>
                <a:lnTo>
                  <a:pt x="277" y="644"/>
                </a:lnTo>
                <a:close/>
                <a:moveTo>
                  <a:pt x="269" y="607"/>
                </a:moveTo>
                <a:lnTo>
                  <a:pt x="269" y="607"/>
                </a:lnTo>
                <a:close/>
                <a:moveTo>
                  <a:pt x="277" y="37"/>
                </a:moveTo>
                <a:lnTo>
                  <a:pt x="277" y="37"/>
                </a:lnTo>
                <a:cubicBezTo>
                  <a:pt x="277" y="37"/>
                  <a:pt x="269" y="37"/>
                  <a:pt x="269" y="45"/>
                </a:cubicBezTo>
                <a:cubicBezTo>
                  <a:pt x="232" y="67"/>
                  <a:pt x="165" y="105"/>
                  <a:pt x="52" y="120"/>
                </a:cubicBezTo>
                <a:cubicBezTo>
                  <a:pt x="45" y="120"/>
                  <a:pt x="45" y="120"/>
                  <a:pt x="37" y="120"/>
                </a:cubicBezTo>
                <a:cubicBezTo>
                  <a:pt x="37" y="127"/>
                  <a:pt x="37" y="135"/>
                  <a:pt x="37" y="135"/>
                </a:cubicBezTo>
                <a:cubicBezTo>
                  <a:pt x="45" y="210"/>
                  <a:pt x="67" y="389"/>
                  <a:pt x="142" y="502"/>
                </a:cubicBezTo>
                <a:cubicBezTo>
                  <a:pt x="180" y="554"/>
                  <a:pt x="255" y="592"/>
                  <a:pt x="277" y="607"/>
                </a:cubicBezTo>
                <a:cubicBezTo>
                  <a:pt x="299" y="592"/>
                  <a:pt x="374" y="554"/>
                  <a:pt x="412" y="502"/>
                </a:cubicBezTo>
                <a:cubicBezTo>
                  <a:pt x="487" y="389"/>
                  <a:pt x="517" y="210"/>
                  <a:pt x="524" y="135"/>
                </a:cubicBezTo>
                <a:cubicBezTo>
                  <a:pt x="524" y="127"/>
                  <a:pt x="517" y="127"/>
                  <a:pt x="517" y="120"/>
                </a:cubicBezTo>
                <a:cubicBezTo>
                  <a:pt x="517" y="120"/>
                  <a:pt x="509" y="120"/>
                  <a:pt x="502" y="112"/>
                </a:cubicBezTo>
                <a:cubicBezTo>
                  <a:pt x="397" y="105"/>
                  <a:pt x="322" y="67"/>
                  <a:pt x="292" y="45"/>
                </a:cubicBezTo>
                <a:cubicBezTo>
                  <a:pt x="285" y="37"/>
                  <a:pt x="285" y="37"/>
                  <a:pt x="277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640">
            <a:extLst>
              <a:ext uri="{FF2B5EF4-FFF2-40B4-BE49-F238E27FC236}">
                <a16:creationId xmlns:a16="http://schemas.microsoft.com/office/drawing/2014/main" id="{D29CC709-CA55-3B45-9854-08DD7099D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5035" y="10360125"/>
            <a:ext cx="243098" cy="172194"/>
          </a:xfrm>
          <a:custGeom>
            <a:avLst/>
            <a:gdLst>
              <a:gd name="T0" fmla="*/ 2147483646 w 211"/>
              <a:gd name="T1" fmla="*/ 2147483646 h 151"/>
              <a:gd name="T2" fmla="*/ 2147483646 w 211"/>
              <a:gd name="T3" fmla="*/ 2147483646 h 151"/>
              <a:gd name="T4" fmla="*/ 1412972989 w 211"/>
              <a:gd name="T5" fmla="*/ 2147483646 h 151"/>
              <a:gd name="T6" fmla="*/ 0 w 211"/>
              <a:gd name="T7" fmla="*/ 2147483646 h 151"/>
              <a:gd name="T8" fmla="*/ 0 w 211"/>
              <a:gd name="T9" fmla="*/ 1004788949 h 151"/>
              <a:gd name="T10" fmla="*/ 1412972989 w 211"/>
              <a:gd name="T11" fmla="*/ 0 h 151"/>
              <a:gd name="T12" fmla="*/ 2147483646 w 211"/>
              <a:gd name="T13" fmla="*/ 0 h 151"/>
              <a:gd name="T14" fmla="*/ 2147483646 w 211"/>
              <a:gd name="T15" fmla="*/ 1004788949 h 151"/>
              <a:gd name="T16" fmla="*/ 2147483646 w 211"/>
              <a:gd name="T17" fmla="*/ 2147483646 h 151"/>
              <a:gd name="T18" fmla="*/ 2147483646 w 211"/>
              <a:gd name="T19" fmla="*/ 2147483646 h 151"/>
              <a:gd name="T20" fmla="*/ 1742675221 w 211"/>
              <a:gd name="T21" fmla="*/ 2147483646 h 151"/>
              <a:gd name="T22" fmla="*/ 1742675221 w 211"/>
              <a:gd name="T23" fmla="*/ 2147483646 h 151"/>
              <a:gd name="T24" fmla="*/ 2147483646 w 211"/>
              <a:gd name="T25" fmla="*/ 2147483646 h 151"/>
              <a:gd name="T26" fmla="*/ 2147483646 w 211"/>
              <a:gd name="T27" fmla="*/ 1370213282 h 151"/>
              <a:gd name="T28" fmla="*/ 1742675221 w 211"/>
              <a:gd name="T29" fmla="*/ 1370213282 h 151"/>
              <a:gd name="T30" fmla="*/ 1742675221 w 211"/>
              <a:gd name="T31" fmla="*/ 2147483646 h 15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1" h="151">
                <a:moveTo>
                  <a:pt x="187" y="150"/>
                </a:moveTo>
                <a:lnTo>
                  <a:pt x="187" y="150"/>
                </a:lnTo>
                <a:cubicBezTo>
                  <a:pt x="30" y="150"/>
                  <a:pt x="30" y="150"/>
                  <a:pt x="30" y="150"/>
                </a:cubicBezTo>
                <a:cubicBezTo>
                  <a:pt x="15" y="150"/>
                  <a:pt x="0" y="135"/>
                  <a:pt x="0" y="127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5"/>
                  <a:pt x="15" y="0"/>
                  <a:pt x="30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95" y="0"/>
                  <a:pt x="210" y="15"/>
                  <a:pt x="210" y="22"/>
                </a:cubicBezTo>
                <a:cubicBezTo>
                  <a:pt x="210" y="127"/>
                  <a:pt x="210" y="127"/>
                  <a:pt x="210" y="127"/>
                </a:cubicBezTo>
                <a:cubicBezTo>
                  <a:pt x="210" y="135"/>
                  <a:pt x="195" y="150"/>
                  <a:pt x="187" y="150"/>
                </a:cubicBezTo>
                <a:close/>
                <a:moveTo>
                  <a:pt x="37" y="120"/>
                </a:moveTo>
                <a:lnTo>
                  <a:pt x="37" y="120"/>
                </a:lnTo>
                <a:cubicBezTo>
                  <a:pt x="180" y="120"/>
                  <a:pt x="180" y="120"/>
                  <a:pt x="180" y="120"/>
                </a:cubicBezTo>
                <a:cubicBezTo>
                  <a:pt x="180" y="30"/>
                  <a:pt x="180" y="30"/>
                  <a:pt x="180" y="30"/>
                </a:cubicBezTo>
                <a:cubicBezTo>
                  <a:pt x="37" y="30"/>
                  <a:pt x="37" y="30"/>
                  <a:pt x="37" y="30"/>
                </a:cubicBezTo>
                <a:lnTo>
                  <a:pt x="37" y="1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641">
            <a:extLst>
              <a:ext uri="{FF2B5EF4-FFF2-40B4-BE49-F238E27FC236}">
                <a16:creationId xmlns:a16="http://schemas.microsoft.com/office/drawing/2014/main" id="{CDEE135C-1476-0048-A622-BBD60E2F2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5293" y="10218318"/>
            <a:ext cx="207647" cy="172194"/>
          </a:xfrm>
          <a:custGeom>
            <a:avLst/>
            <a:gdLst>
              <a:gd name="T0" fmla="*/ 2147483646 w 181"/>
              <a:gd name="T1" fmla="*/ 2147483646 h 151"/>
              <a:gd name="T2" fmla="*/ 2147483646 w 181"/>
              <a:gd name="T3" fmla="*/ 2147483646 h 151"/>
              <a:gd name="T4" fmla="*/ 2147483646 w 181"/>
              <a:gd name="T5" fmla="*/ 2147483646 h 151"/>
              <a:gd name="T6" fmla="*/ 2147483646 w 181"/>
              <a:gd name="T7" fmla="*/ 2147483646 h 151"/>
              <a:gd name="T8" fmla="*/ 2147483646 w 181"/>
              <a:gd name="T9" fmla="*/ 1735510005 h 151"/>
              <a:gd name="T10" fmla="*/ 1767072314 w 181"/>
              <a:gd name="T11" fmla="*/ 2147483646 h 151"/>
              <a:gd name="T12" fmla="*/ 1767072314 w 181"/>
              <a:gd name="T13" fmla="*/ 2147483646 h 151"/>
              <a:gd name="T14" fmla="*/ 1023001042 w 181"/>
              <a:gd name="T15" fmla="*/ 2147483646 h 151"/>
              <a:gd name="T16" fmla="*/ 1023001042 w 181"/>
              <a:gd name="T17" fmla="*/ 2147483646 h 151"/>
              <a:gd name="T18" fmla="*/ 0 w 181"/>
              <a:gd name="T19" fmla="*/ 2147483646 h 151"/>
              <a:gd name="T20" fmla="*/ 0 w 181"/>
              <a:gd name="T21" fmla="*/ 2147483646 h 151"/>
              <a:gd name="T22" fmla="*/ 2147483646 w 181"/>
              <a:gd name="T23" fmla="*/ 0 h 151"/>
              <a:gd name="T24" fmla="*/ 2147483646 w 181"/>
              <a:gd name="T25" fmla="*/ 2147483646 h 151"/>
              <a:gd name="T26" fmla="*/ 2147483646 w 181"/>
              <a:gd name="T27" fmla="*/ 2147483646 h 151"/>
              <a:gd name="T28" fmla="*/ 2147483646 w 181"/>
              <a:gd name="T29" fmla="*/ 2147483646 h 1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81" h="151">
                <a:moveTo>
                  <a:pt x="165" y="150"/>
                </a:moveTo>
                <a:lnTo>
                  <a:pt x="165" y="150"/>
                </a:lnTo>
                <a:cubicBezTo>
                  <a:pt x="150" y="150"/>
                  <a:pt x="142" y="142"/>
                  <a:pt x="142" y="135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2" y="60"/>
                  <a:pt x="120" y="38"/>
                  <a:pt x="90" y="38"/>
                </a:cubicBezTo>
                <a:cubicBezTo>
                  <a:pt x="60" y="38"/>
                  <a:pt x="38" y="60"/>
                  <a:pt x="38" y="90"/>
                </a:cubicBezTo>
                <a:cubicBezTo>
                  <a:pt x="38" y="135"/>
                  <a:pt x="38" y="135"/>
                  <a:pt x="38" y="135"/>
                </a:cubicBezTo>
                <a:cubicBezTo>
                  <a:pt x="38" y="142"/>
                  <a:pt x="30" y="150"/>
                  <a:pt x="22" y="150"/>
                </a:cubicBezTo>
                <a:cubicBezTo>
                  <a:pt x="8" y="150"/>
                  <a:pt x="0" y="142"/>
                  <a:pt x="0" y="13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45" y="0"/>
                  <a:pt x="90" y="0"/>
                </a:cubicBezTo>
                <a:cubicBezTo>
                  <a:pt x="142" y="0"/>
                  <a:pt x="180" y="45"/>
                  <a:pt x="180" y="90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80" y="142"/>
                  <a:pt x="172" y="150"/>
                  <a:pt x="165" y="1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642">
            <a:extLst>
              <a:ext uri="{FF2B5EF4-FFF2-40B4-BE49-F238E27FC236}">
                <a16:creationId xmlns:a16="http://schemas.microsoft.com/office/drawing/2014/main" id="{2143836F-C5F9-694E-95DE-ECFB68E19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5809" y="7584760"/>
            <a:ext cx="860971" cy="60774"/>
          </a:xfrm>
          <a:custGeom>
            <a:avLst/>
            <a:gdLst>
              <a:gd name="T0" fmla="*/ 2147483646 w 750"/>
              <a:gd name="T1" fmla="*/ 2147483646 h 54"/>
              <a:gd name="T2" fmla="*/ 2147483646 w 750"/>
              <a:gd name="T3" fmla="*/ 2147483646 h 54"/>
              <a:gd name="T4" fmla="*/ 1397736960 w 750"/>
              <a:gd name="T5" fmla="*/ 2147483646 h 54"/>
              <a:gd name="T6" fmla="*/ 0 w 750"/>
              <a:gd name="T7" fmla="*/ 1317077136 h 54"/>
              <a:gd name="T8" fmla="*/ 1397736960 w 750"/>
              <a:gd name="T9" fmla="*/ 0 h 54"/>
              <a:gd name="T10" fmla="*/ 2147483646 w 750"/>
              <a:gd name="T11" fmla="*/ 0 h 54"/>
              <a:gd name="T12" fmla="*/ 2147483646 w 750"/>
              <a:gd name="T13" fmla="*/ 1317077136 h 54"/>
              <a:gd name="T14" fmla="*/ 2147483646 w 750"/>
              <a:gd name="T15" fmla="*/ 2147483646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50" h="54">
                <a:moveTo>
                  <a:pt x="726" y="53"/>
                </a:moveTo>
                <a:lnTo>
                  <a:pt x="726" y="53"/>
                </a:lnTo>
                <a:cubicBezTo>
                  <a:pt x="30" y="53"/>
                  <a:pt x="30" y="53"/>
                  <a:pt x="30" y="53"/>
                </a:cubicBezTo>
                <a:cubicBezTo>
                  <a:pt x="15" y="53"/>
                  <a:pt x="0" y="38"/>
                  <a:pt x="0" y="30"/>
                </a:cubicBezTo>
                <a:cubicBezTo>
                  <a:pt x="0" y="15"/>
                  <a:pt x="15" y="0"/>
                  <a:pt x="30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41" y="0"/>
                  <a:pt x="749" y="15"/>
                  <a:pt x="749" y="30"/>
                </a:cubicBezTo>
                <a:cubicBezTo>
                  <a:pt x="749" y="38"/>
                  <a:pt x="741" y="53"/>
                  <a:pt x="726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643">
            <a:extLst>
              <a:ext uri="{FF2B5EF4-FFF2-40B4-BE49-F238E27FC236}">
                <a16:creationId xmlns:a16="http://schemas.microsoft.com/office/drawing/2014/main" id="{3F0D7570-34E9-844B-AEC8-4A61318B3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2033" y="7493599"/>
            <a:ext cx="663456" cy="50645"/>
          </a:xfrm>
          <a:custGeom>
            <a:avLst/>
            <a:gdLst>
              <a:gd name="T0" fmla="*/ 2147483646 w 577"/>
              <a:gd name="T1" fmla="*/ 1849623168 h 46"/>
              <a:gd name="T2" fmla="*/ 2147483646 w 577"/>
              <a:gd name="T3" fmla="*/ 1849623168 h 46"/>
              <a:gd name="T4" fmla="*/ 1404645536 w 577"/>
              <a:gd name="T5" fmla="*/ 1849623168 h 46"/>
              <a:gd name="T6" fmla="*/ 0 w 577"/>
              <a:gd name="T7" fmla="*/ 904207215 h 46"/>
              <a:gd name="T8" fmla="*/ 1404645536 w 577"/>
              <a:gd name="T9" fmla="*/ 0 h 46"/>
              <a:gd name="T10" fmla="*/ 2147483646 w 577"/>
              <a:gd name="T11" fmla="*/ 0 h 46"/>
              <a:gd name="T12" fmla="*/ 2147483646 w 577"/>
              <a:gd name="T13" fmla="*/ 904207215 h 46"/>
              <a:gd name="T14" fmla="*/ 2147483646 w 577"/>
              <a:gd name="T15" fmla="*/ 1849623168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7" h="46">
                <a:moveTo>
                  <a:pt x="553" y="45"/>
                </a:moveTo>
                <a:lnTo>
                  <a:pt x="553" y="45"/>
                </a:lnTo>
                <a:cubicBezTo>
                  <a:pt x="30" y="45"/>
                  <a:pt x="30" y="45"/>
                  <a:pt x="30" y="45"/>
                </a:cubicBezTo>
                <a:cubicBezTo>
                  <a:pt x="15" y="45"/>
                  <a:pt x="0" y="37"/>
                  <a:pt x="0" y="22"/>
                </a:cubicBezTo>
                <a:cubicBezTo>
                  <a:pt x="0" y="7"/>
                  <a:pt x="15" y="0"/>
                  <a:pt x="30" y="0"/>
                </a:cubicBezTo>
                <a:cubicBezTo>
                  <a:pt x="553" y="0"/>
                  <a:pt x="553" y="0"/>
                  <a:pt x="553" y="0"/>
                </a:cubicBezTo>
                <a:cubicBezTo>
                  <a:pt x="568" y="0"/>
                  <a:pt x="576" y="7"/>
                  <a:pt x="576" y="22"/>
                </a:cubicBezTo>
                <a:cubicBezTo>
                  <a:pt x="576" y="37"/>
                  <a:pt x="568" y="45"/>
                  <a:pt x="553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644">
            <a:extLst>
              <a:ext uri="{FF2B5EF4-FFF2-40B4-BE49-F238E27FC236}">
                <a16:creationId xmlns:a16="http://schemas.microsoft.com/office/drawing/2014/main" id="{D4F97184-CD55-204D-A1BB-00BBF102A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7099" y="6982082"/>
            <a:ext cx="653323" cy="60774"/>
          </a:xfrm>
          <a:custGeom>
            <a:avLst/>
            <a:gdLst>
              <a:gd name="T0" fmla="*/ 2147483646 w 570"/>
              <a:gd name="T1" fmla="*/ 2147483646 h 54"/>
              <a:gd name="T2" fmla="*/ 2147483646 w 570"/>
              <a:gd name="T3" fmla="*/ 2147483646 h 54"/>
              <a:gd name="T4" fmla="*/ 1066578480 w 570"/>
              <a:gd name="T5" fmla="*/ 2147483646 h 54"/>
              <a:gd name="T6" fmla="*/ 0 w 570"/>
              <a:gd name="T7" fmla="*/ 1009804869 h 54"/>
              <a:gd name="T8" fmla="*/ 1066578480 w 570"/>
              <a:gd name="T9" fmla="*/ 0 h 54"/>
              <a:gd name="T10" fmla="*/ 2147483646 w 570"/>
              <a:gd name="T11" fmla="*/ 0 h 54"/>
              <a:gd name="T12" fmla="*/ 2147483646 w 570"/>
              <a:gd name="T13" fmla="*/ 1009804869 h 54"/>
              <a:gd name="T14" fmla="*/ 2147483646 w 570"/>
              <a:gd name="T15" fmla="*/ 2147483646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0" h="54">
                <a:moveTo>
                  <a:pt x="546" y="53"/>
                </a:moveTo>
                <a:lnTo>
                  <a:pt x="546" y="53"/>
                </a:lnTo>
                <a:cubicBezTo>
                  <a:pt x="23" y="53"/>
                  <a:pt x="23" y="53"/>
                  <a:pt x="23" y="53"/>
                </a:cubicBezTo>
                <a:cubicBezTo>
                  <a:pt x="8" y="53"/>
                  <a:pt x="0" y="38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61" y="0"/>
                  <a:pt x="569" y="8"/>
                  <a:pt x="569" y="23"/>
                </a:cubicBezTo>
                <a:cubicBezTo>
                  <a:pt x="569" y="38"/>
                  <a:pt x="561" y="53"/>
                  <a:pt x="546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645">
            <a:extLst>
              <a:ext uri="{FF2B5EF4-FFF2-40B4-BE49-F238E27FC236}">
                <a16:creationId xmlns:a16="http://schemas.microsoft.com/office/drawing/2014/main" id="{43FBCD1D-82EE-1248-BFE8-2016B34DD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324" y="7088436"/>
            <a:ext cx="60774" cy="364646"/>
          </a:xfrm>
          <a:custGeom>
            <a:avLst/>
            <a:gdLst>
              <a:gd name="T0" fmla="*/ 1009804869 w 54"/>
              <a:gd name="T1" fmla="*/ 2147483646 h 316"/>
              <a:gd name="T2" fmla="*/ 1009804869 w 54"/>
              <a:gd name="T3" fmla="*/ 2147483646 h 316"/>
              <a:gd name="T4" fmla="*/ 1009804869 w 54"/>
              <a:gd name="T5" fmla="*/ 2147483646 h 316"/>
              <a:gd name="T6" fmla="*/ 0 w 54"/>
              <a:gd name="T7" fmla="*/ 2147483646 h 316"/>
              <a:gd name="T8" fmla="*/ 0 w 54"/>
              <a:gd name="T9" fmla="*/ 1088402218 h 316"/>
              <a:gd name="T10" fmla="*/ 1317077136 w 54"/>
              <a:gd name="T11" fmla="*/ 0 h 316"/>
              <a:gd name="T12" fmla="*/ 1317077136 w 54"/>
              <a:gd name="T13" fmla="*/ 0 h 316"/>
              <a:gd name="T14" fmla="*/ 2147483646 w 54"/>
              <a:gd name="T15" fmla="*/ 1088402218 h 316"/>
              <a:gd name="T16" fmla="*/ 2147483646 w 54"/>
              <a:gd name="T17" fmla="*/ 2147483646 h 316"/>
              <a:gd name="T18" fmla="*/ 1009804869 w 54"/>
              <a:gd name="T19" fmla="*/ 2147483646 h 3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4" h="316">
                <a:moveTo>
                  <a:pt x="23" y="315"/>
                </a:moveTo>
                <a:lnTo>
                  <a:pt x="23" y="315"/>
                </a:lnTo>
                <a:cubicBezTo>
                  <a:pt x="16" y="315"/>
                  <a:pt x="0" y="300"/>
                  <a:pt x="0" y="28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6" y="0"/>
                  <a:pt x="30" y="0"/>
                </a:cubicBezTo>
                <a:cubicBezTo>
                  <a:pt x="38" y="0"/>
                  <a:pt x="53" y="8"/>
                  <a:pt x="53" y="23"/>
                </a:cubicBezTo>
                <a:cubicBezTo>
                  <a:pt x="53" y="285"/>
                  <a:pt x="53" y="285"/>
                  <a:pt x="53" y="285"/>
                </a:cubicBezTo>
                <a:cubicBezTo>
                  <a:pt x="53" y="300"/>
                  <a:pt x="38" y="315"/>
                  <a:pt x="23" y="3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646">
            <a:extLst>
              <a:ext uri="{FF2B5EF4-FFF2-40B4-BE49-F238E27FC236}">
                <a16:creationId xmlns:a16="http://schemas.microsoft.com/office/drawing/2014/main" id="{B4C1A6AB-7316-0242-8727-E29E9846F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971" y="7088436"/>
            <a:ext cx="50645" cy="364646"/>
          </a:xfrm>
          <a:custGeom>
            <a:avLst/>
            <a:gdLst>
              <a:gd name="T0" fmla="*/ 1009804869 w 45"/>
              <a:gd name="T1" fmla="*/ 2147483646 h 316"/>
              <a:gd name="T2" fmla="*/ 1009804869 w 45"/>
              <a:gd name="T3" fmla="*/ 2147483646 h 316"/>
              <a:gd name="T4" fmla="*/ 1009804869 w 45"/>
              <a:gd name="T5" fmla="*/ 2147483646 h 316"/>
              <a:gd name="T6" fmla="*/ 0 w 45"/>
              <a:gd name="T7" fmla="*/ 2147483646 h 316"/>
              <a:gd name="T8" fmla="*/ 0 w 45"/>
              <a:gd name="T9" fmla="*/ 1088402218 h 316"/>
              <a:gd name="T10" fmla="*/ 1009804869 w 45"/>
              <a:gd name="T11" fmla="*/ 0 h 316"/>
              <a:gd name="T12" fmla="*/ 1009804869 w 45"/>
              <a:gd name="T13" fmla="*/ 0 h 316"/>
              <a:gd name="T14" fmla="*/ 1931746553 w 45"/>
              <a:gd name="T15" fmla="*/ 1088402218 h 316"/>
              <a:gd name="T16" fmla="*/ 1931746553 w 45"/>
              <a:gd name="T17" fmla="*/ 2147483646 h 316"/>
              <a:gd name="T18" fmla="*/ 1009804869 w 45"/>
              <a:gd name="T19" fmla="*/ 2147483646 h 3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" h="316">
                <a:moveTo>
                  <a:pt x="23" y="315"/>
                </a:moveTo>
                <a:lnTo>
                  <a:pt x="23" y="315"/>
                </a:lnTo>
                <a:cubicBezTo>
                  <a:pt x="8" y="315"/>
                  <a:pt x="0" y="300"/>
                  <a:pt x="0" y="28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37" y="0"/>
                  <a:pt x="44" y="8"/>
                  <a:pt x="44" y="23"/>
                </a:cubicBezTo>
                <a:cubicBezTo>
                  <a:pt x="44" y="285"/>
                  <a:pt x="44" y="285"/>
                  <a:pt x="44" y="285"/>
                </a:cubicBezTo>
                <a:cubicBezTo>
                  <a:pt x="44" y="300"/>
                  <a:pt x="37" y="315"/>
                  <a:pt x="23" y="3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647">
            <a:extLst>
              <a:ext uri="{FF2B5EF4-FFF2-40B4-BE49-F238E27FC236}">
                <a16:creationId xmlns:a16="http://schemas.microsoft.com/office/drawing/2014/main" id="{6C972BA5-5DEA-2249-80E5-1EF050EE3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8487" y="7088436"/>
            <a:ext cx="60774" cy="364646"/>
          </a:xfrm>
          <a:custGeom>
            <a:avLst/>
            <a:gdLst>
              <a:gd name="T0" fmla="*/ 1021656532 w 53"/>
              <a:gd name="T1" fmla="*/ 2147483646 h 316"/>
              <a:gd name="T2" fmla="*/ 1021656532 w 53"/>
              <a:gd name="T3" fmla="*/ 2147483646 h 316"/>
              <a:gd name="T4" fmla="*/ 1021656532 w 53"/>
              <a:gd name="T5" fmla="*/ 2147483646 h 316"/>
              <a:gd name="T6" fmla="*/ 0 w 53"/>
              <a:gd name="T7" fmla="*/ 2147483646 h 316"/>
              <a:gd name="T8" fmla="*/ 0 w 53"/>
              <a:gd name="T9" fmla="*/ 1088402218 h 316"/>
              <a:gd name="T10" fmla="*/ 1021656532 w 53"/>
              <a:gd name="T11" fmla="*/ 0 h 316"/>
              <a:gd name="T12" fmla="*/ 1021656532 w 53"/>
              <a:gd name="T13" fmla="*/ 0 h 316"/>
              <a:gd name="T14" fmla="*/ 2147483646 w 53"/>
              <a:gd name="T15" fmla="*/ 1088402218 h 316"/>
              <a:gd name="T16" fmla="*/ 2147483646 w 53"/>
              <a:gd name="T17" fmla="*/ 2147483646 h 316"/>
              <a:gd name="T18" fmla="*/ 1021656532 w 53"/>
              <a:gd name="T19" fmla="*/ 2147483646 h 3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3" h="316">
                <a:moveTo>
                  <a:pt x="22" y="315"/>
                </a:moveTo>
                <a:lnTo>
                  <a:pt x="22" y="315"/>
                </a:lnTo>
                <a:cubicBezTo>
                  <a:pt x="15" y="315"/>
                  <a:pt x="0" y="300"/>
                  <a:pt x="0" y="28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2" y="0"/>
                </a:cubicBezTo>
                <a:cubicBezTo>
                  <a:pt x="37" y="0"/>
                  <a:pt x="52" y="8"/>
                  <a:pt x="52" y="23"/>
                </a:cubicBezTo>
                <a:cubicBezTo>
                  <a:pt x="52" y="285"/>
                  <a:pt x="52" y="285"/>
                  <a:pt x="52" y="285"/>
                </a:cubicBezTo>
                <a:cubicBezTo>
                  <a:pt x="52" y="300"/>
                  <a:pt x="37" y="315"/>
                  <a:pt x="22" y="3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648">
            <a:extLst>
              <a:ext uri="{FF2B5EF4-FFF2-40B4-BE49-F238E27FC236}">
                <a16:creationId xmlns:a16="http://schemas.microsoft.com/office/drawing/2014/main" id="{F73FF4E4-1EDE-AF48-B642-0F511B7C8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5809" y="6809888"/>
            <a:ext cx="860971" cy="182323"/>
          </a:xfrm>
          <a:custGeom>
            <a:avLst/>
            <a:gdLst>
              <a:gd name="T0" fmla="*/ 1071576830 w 750"/>
              <a:gd name="T1" fmla="*/ 2147483646 h 158"/>
              <a:gd name="T2" fmla="*/ 1071576830 w 750"/>
              <a:gd name="T3" fmla="*/ 2147483646 h 158"/>
              <a:gd name="T4" fmla="*/ 0 w 750"/>
              <a:gd name="T5" fmla="*/ 2147483646 h 158"/>
              <a:gd name="T6" fmla="*/ 698933070 w 750"/>
              <a:gd name="T7" fmla="*/ 2147483646 h 158"/>
              <a:gd name="T8" fmla="*/ 2147483646 w 750"/>
              <a:gd name="T9" fmla="*/ 0 h 158"/>
              <a:gd name="T10" fmla="*/ 2147483646 w 750"/>
              <a:gd name="T11" fmla="*/ 0 h 158"/>
              <a:gd name="T12" fmla="*/ 2147483646 w 750"/>
              <a:gd name="T13" fmla="*/ 2147483646 h 158"/>
              <a:gd name="T14" fmla="*/ 2147483646 w 750"/>
              <a:gd name="T15" fmla="*/ 2147483646 h 158"/>
              <a:gd name="T16" fmla="*/ 2147483646 w 750"/>
              <a:gd name="T17" fmla="*/ 2147483646 h 158"/>
              <a:gd name="T18" fmla="*/ 2147483646 w 750"/>
              <a:gd name="T19" fmla="*/ 2147483646 h 158"/>
              <a:gd name="T20" fmla="*/ 1397736960 w 750"/>
              <a:gd name="T21" fmla="*/ 2147483646 h 158"/>
              <a:gd name="T22" fmla="*/ 1071576830 w 750"/>
              <a:gd name="T23" fmla="*/ 2147483646 h 15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50" h="158">
                <a:moveTo>
                  <a:pt x="23" y="157"/>
                </a:moveTo>
                <a:lnTo>
                  <a:pt x="23" y="157"/>
                </a:lnTo>
                <a:cubicBezTo>
                  <a:pt x="15" y="157"/>
                  <a:pt x="0" y="149"/>
                  <a:pt x="0" y="135"/>
                </a:cubicBezTo>
                <a:cubicBezTo>
                  <a:pt x="0" y="119"/>
                  <a:pt x="0" y="112"/>
                  <a:pt x="15" y="105"/>
                </a:cubicBezTo>
                <a:cubicBezTo>
                  <a:pt x="367" y="0"/>
                  <a:pt x="367" y="0"/>
                  <a:pt x="367" y="0"/>
                </a:cubicBezTo>
                <a:cubicBezTo>
                  <a:pt x="375" y="0"/>
                  <a:pt x="381" y="0"/>
                  <a:pt x="381" y="0"/>
                </a:cubicBezTo>
                <a:cubicBezTo>
                  <a:pt x="734" y="105"/>
                  <a:pt x="734" y="105"/>
                  <a:pt x="734" y="105"/>
                </a:cubicBezTo>
                <a:cubicBezTo>
                  <a:pt x="741" y="105"/>
                  <a:pt x="749" y="119"/>
                  <a:pt x="749" y="135"/>
                </a:cubicBezTo>
                <a:cubicBezTo>
                  <a:pt x="741" y="149"/>
                  <a:pt x="734" y="157"/>
                  <a:pt x="719" y="149"/>
                </a:cubicBezTo>
                <a:cubicBezTo>
                  <a:pt x="375" y="52"/>
                  <a:pt x="375" y="52"/>
                  <a:pt x="375" y="52"/>
                </a:cubicBezTo>
                <a:cubicBezTo>
                  <a:pt x="30" y="149"/>
                  <a:pt x="30" y="149"/>
                  <a:pt x="30" y="149"/>
                </a:cubicBezTo>
                <a:lnTo>
                  <a:pt x="23" y="1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649">
            <a:extLst>
              <a:ext uri="{FF2B5EF4-FFF2-40B4-BE49-F238E27FC236}">
                <a16:creationId xmlns:a16="http://schemas.microsoft.com/office/drawing/2014/main" id="{6FE8039C-A3BA-D44B-9D7D-DDBB2FF0B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47" y="10162610"/>
            <a:ext cx="845776" cy="638131"/>
          </a:xfrm>
          <a:custGeom>
            <a:avLst/>
            <a:gdLst>
              <a:gd name="T0" fmla="*/ 2147483646 w 735"/>
              <a:gd name="T1" fmla="*/ 2147483646 h 555"/>
              <a:gd name="T2" fmla="*/ 2147483646 w 735"/>
              <a:gd name="T3" fmla="*/ 2147483646 h 555"/>
              <a:gd name="T4" fmla="*/ 2111685973 w 735"/>
              <a:gd name="T5" fmla="*/ 2147483646 h 555"/>
              <a:gd name="T6" fmla="*/ 0 w 735"/>
              <a:gd name="T7" fmla="*/ 2147483646 h 555"/>
              <a:gd name="T8" fmla="*/ 0 w 735"/>
              <a:gd name="T9" fmla="*/ 2106589417 h 555"/>
              <a:gd name="T10" fmla="*/ 2111685973 w 735"/>
              <a:gd name="T11" fmla="*/ 0 h 555"/>
              <a:gd name="T12" fmla="*/ 2147483646 w 735"/>
              <a:gd name="T13" fmla="*/ 0 h 555"/>
              <a:gd name="T14" fmla="*/ 2147483646 w 735"/>
              <a:gd name="T15" fmla="*/ 2106589417 h 555"/>
              <a:gd name="T16" fmla="*/ 2147483646 w 735"/>
              <a:gd name="T17" fmla="*/ 2147483646 h 555"/>
              <a:gd name="T18" fmla="*/ 2147483646 w 735"/>
              <a:gd name="T19" fmla="*/ 2147483646 h 555"/>
              <a:gd name="T20" fmla="*/ 2111685973 w 735"/>
              <a:gd name="T21" fmla="*/ 1404392824 h 555"/>
              <a:gd name="T22" fmla="*/ 2111685973 w 735"/>
              <a:gd name="T23" fmla="*/ 1404392824 h 555"/>
              <a:gd name="T24" fmla="*/ 1407834173 w 735"/>
              <a:gd name="T25" fmla="*/ 2106589417 h 555"/>
              <a:gd name="T26" fmla="*/ 1407834173 w 735"/>
              <a:gd name="T27" fmla="*/ 2147483646 h 555"/>
              <a:gd name="T28" fmla="*/ 2111685973 w 735"/>
              <a:gd name="T29" fmla="*/ 2147483646 h 555"/>
              <a:gd name="T30" fmla="*/ 2147483646 w 735"/>
              <a:gd name="T31" fmla="*/ 2147483646 h 555"/>
              <a:gd name="T32" fmla="*/ 2147483646 w 735"/>
              <a:gd name="T33" fmla="*/ 2147483646 h 555"/>
              <a:gd name="T34" fmla="*/ 2147483646 w 735"/>
              <a:gd name="T35" fmla="*/ 2106589417 h 555"/>
              <a:gd name="T36" fmla="*/ 2147483646 w 735"/>
              <a:gd name="T37" fmla="*/ 1404392824 h 555"/>
              <a:gd name="T38" fmla="*/ 2111685973 w 735"/>
              <a:gd name="T39" fmla="*/ 1404392824 h 55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35" h="555">
                <a:moveTo>
                  <a:pt x="682" y="554"/>
                </a:moveTo>
                <a:lnTo>
                  <a:pt x="682" y="554"/>
                </a:lnTo>
                <a:cubicBezTo>
                  <a:pt x="45" y="554"/>
                  <a:pt x="45" y="554"/>
                  <a:pt x="45" y="554"/>
                </a:cubicBezTo>
                <a:cubicBezTo>
                  <a:pt x="22" y="554"/>
                  <a:pt x="0" y="532"/>
                  <a:pt x="0" y="502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2"/>
                  <a:pt x="22" y="0"/>
                  <a:pt x="45" y="0"/>
                </a:cubicBezTo>
                <a:cubicBezTo>
                  <a:pt x="682" y="0"/>
                  <a:pt x="682" y="0"/>
                  <a:pt x="682" y="0"/>
                </a:cubicBezTo>
                <a:cubicBezTo>
                  <a:pt x="711" y="0"/>
                  <a:pt x="734" y="22"/>
                  <a:pt x="734" y="45"/>
                </a:cubicBezTo>
                <a:cubicBezTo>
                  <a:pt x="734" y="502"/>
                  <a:pt x="734" y="502"/>
                  <a:pt x="734" y="502"/>
                </a:cubicBezTo>
                <a:cubicBezTo>
                  <a:pt x="734" y="532"/>
                  <a:pt x="711" y="554"/>
                  <a:pt x="682" y="554"/>
                </a:cubicBezTo>
                <a:close/>
                <a:moveTo>
                  <a:pt x="45" y="30"/>
                </a:moveTo>
                <a:lnTo>
                  <a:pt x="45" y="30"/>
                </a:lnTo>
                <a:cubicBezTo>
                  <a:pt x="37" y="30"/>
                  <a:pt x="30" y="37"/>
                  <a:pt x="30" y="45"/>
                </a:cubicBezTo>
                <a:cubicBezTo>
                  <a:pt x="30" y="502"/>
                  <a:pt x="30" y="502"/>
                  <a:pt x="30" y="502"/>
                </a:cubicBezTo>
                <a:cubicBezTo>
                  <a:pt x="30" y="517"/>
                  <a:pt x="37" y="524"/>
                  <a:pt x="45" y="524"/>
                </a:cubicBezTo>
                <a:cubicBezTo>
                  <a:pt x="682" y="524"/>
                  <a:pt x="682" y="524"/>
                  <a:pt x="682" y="524"/>
                </a:cubicBezTo>
                <a:cubicBezTo>
                  <a:pt x="697" y="524"/>
                  <a:pt x="704" y="517"/>
                  <a:pt x="704" y="502"/>
                </a:cubicBezTo>
                <a:cubicBezTo>
                  <a:pt x="704" y="45"/>
                  <a:pt x="704" y="45"/>
                  <a:pt x="704" y="45"/>
                </a:cubicBezTo>
                <a:cubicBezTo>
                  <a:pt x="704" y="37"/>
                  <a:pt x="697" y="30"/>
                  <a:pt x="682" y="30"/>
                </a:cubicBezTo>
                <a:lnTo>
                  <a:pt x="45" y="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650">
            <a:extLst>
              <a:ext uri="{FF2B5EF4-FFF2-40B4-BE49-F238E27FC236}">
                <a16:creationId xmlns:a16="http://schemas.microsoft.com/office/drawing/2014/main" id="{ADB7026D-70CF-184D-A29D-CB71178D6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2616" y="10557643"/>
            <a:ext cx="192452" cy="146870"/>
          </a:xfrm>
          <a:custGeom>
            <a:avLst/>
            <a:gdLst>
              <a:gd name="T0" fmla="*/ 2147483646 w 166"/>
              <a:gd name="T1" fmla="*/ 2147483646 h 129"/>
              <a:gd name="T2" fmla="*/ 2147483646 w 166"/>
              <a:gd name="T3" fmla="*/ 2147483646 h 129"/>
              <a:gd name="T4" fmla="*/ 719870944 w 166"/>
              <a:gd name="T5" fmla="*/ 2147483646 h 129"/>
              <a:gd name="T6" fmla="*/ 0 w 166"/>
              <a:gd name="T7" fmla="*/ 2147483646 h 129"/>
              <a:gd name="T8" fmla="*/ 0 w 166"/>
              <a:gd name="T9" fmla="*/ 1045374650 h 129"/>
              <a:gd name="T10" fmla="*/ 719870944 w 166"/>
              <a:gd name="T11" fmla="*/ 0 h 129"/>
              <a:gd name="T12" fmla="*/ 2147483646 w 166"/>
              <a:gd name="T13" fmla="*/ 0 h 129"/>
              <a:gd name="T14" fmla="*/ 2147483646 w 166"/>
              <a:gd name="T15" fmla="*/ 1045374650 h 129"/>
              <a:gd name="T16" fmla="*/ 2147483646 w 166"/>
              <a:gd name="T17" fmla="*/ 2147483646 h 129"/>
              <a:gd name="T18" fmla="*/ 2147483646 w 166"/>
              <a:gd name="T19" fmla="*/ 2147483646 h 129"/>
              <a:gd name="T20" fmla="*/ 1823646918 w 166"/>
              <a:gd name="T21" fmla="*/ 2147483646 h 129"/>
              <a:gd name="T22" fmla="*/ 1823646918 w 166"/>
              <a:gd name="T23" fmla="*/ 2147483646 h 129"/>
              <a:gd name="T24" fmla="*/ 2147483646 w 166"/>
              <a:gd name="T25" fmla="*/ 2147483646 h 129"/>
              <a:gd name="T26" fmla="*/ 2147483646 w 166"/>
              <a:gd name="T27" fmla="*/ 1727135155 h 129"/>
              <a:gd name="T28" fmla="*/ 1823646918 w 166"/>
              <a:gd name="T29" fmla="*/ 1727135155 h 129"/>
              <a:gd name="T30" fmla="*/ 1823646918 w 166"/>
              <a:gd name="T31" fmla="*/ 2147483646 h 1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66" h="129">
                <a:moveTo>
                  <a:pt x="150" y="128"/>
                </a:moveTo>
                <a:lnTo>
                  <a:pt x="150" y="128"/>
                </a:lnTo>
                <a:cubicBezTo>
                  <a:pt x="15" y="128"/>
                  <a:pt x="15" y="128"/>
                  <a:pt x="15" y="128"/>
                </a:cubicBezTo>
                <a:cubicBezTo>
                  <a:pt x="8" y="128"/>
                  <a:pt x="0" y="120"/>
                  <a:pt x="0" y="10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15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8" y="0"/>
                  <a:pt x="165" y="8"/>
                  <a:pt x="165" y="23"/>
                </a:cubicBezTo>
                <a:cubicBezTo>
                  <a:pt x="165" y="105"/>
                  <a:pt x="165" y="105"/>
                  <a:pt x="165" y="105"/>
                </a:cubicBezTo>
                <a:cubicBezTo>
                  <a:pt x="165" y="120"/>
                  <a:pt x="158" y="128"/>
                  <a:pt x="150" y="128"/>
                </a:cubicBezTo>
                <a:close/>
                <a:moveTo>
                  <a:pt x="38" y="90"/>
                </a:moveTo>
                <a:lnTo>
                  <a:pt x="38" y="90"/>
                </a:lnTo>
                <a:cubicBezTo>
                  <a:pt x="135" y="90"/>
                  <a:pt x="135" y="90"/>
                  <a:pt x="135" y="90"/>
                </a:cubicBezTo>
                <a:cubicBezTo>
                  <a:pt x="135" y="38"/>
                  <a:pt x="135" y="38"/>
                  <a:pt x="135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3" name="Freeform 651">
            <a:extLst>
              <a:ext uri="{FF2B5EF4-FFF2-40B4-BE49-F238E27FC236}">
                <a16:creationId xmlns:a16="http://schemas.microsoft.com/office/drawing/2014/main" id="{DF7FBC85-B944-2342-96B4-A19BB201C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808" y="9954962"/>
            <a:ext cx="673581" cy="192452"/>
          </a:xfrm>
          <a:custGeom>
            <a:avLst/>
            <a:gdLst>
              <a:gd name="T0" fmla="*/ 1075798141 w 586"/>
              <a:gd name="T1" fmla="*/ 2147483646 h 166"/>
              <a:gd name="T2" fmla="*/ 1075798141 w 586"/>
              <a:gd name="T3" fmla="*/ 2147483646 h 166"/>
              <a:gd name="T4" fmla="*/ 374134404 w 586"/>
              <a:gd name="T5" fmla="*/ 2147483646 h 166"/>
              <a:gd name="T6" fmla="*/ 701664098 w 586"/>
              <a:gd name="T7" fmla="*/ 2147483646 h 166"/>
              <a:gd name="T8" fmla="*/ 2147483646 w 586"/>
              <a:gd name="T9" fmla="*/ 0 h 166"/>
              <a:gd name="T10" fmla="*/ 2147483646 w 586"/>
              <a:gd name="T11" fmla="*/ 1055837222 h 166"/>
              <a:gd name="T12" fmla="*/ 2147483646 w 586"/>
              <a:gd name="T13" fmla="*/ 2147483646 h 166"/>
              <a:gd name="T14" fmla="*/ 2147483646 w 586"/>
              <a:gd name="T15" fmla="*/ 2147483646 h 166"/>
              <a:gd name="T16" fmla="*/ 2147483646 w 586"/>
              <a:gd name="T17" fmla="*/ 2147483646 h 166"/>
              <a:gd name="T18" fmla="*/ 2147483646 w 586"/>
              <a:gd name="T19" fmla="*/ 1775708166 h 166"/>
              <a:gd name="T20" fmla="*/ 1075798141 w 586"/>
              <a:gd name="T21" fmla="*/ 2147483646 h 1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86" h="166">
                <a:moveTo>
                  <a:pt x="23" y="165"/>
                </a:moveTo>
                <a:lnTo>
                  <a:pt x="23" y="165"/>
                </a:lnTo>
                <a:cubicBezTo>
                  <a:pt x="15" y="165"/>
                  <a:pt x="8" y="165"/>
                  <a:pt x="8" y="157"/>
                </a:cubicBezTo>
                <a:cubicBezTo>
                  <a:pt x="0" y="150"/>
                  <a:pt x="8" y="135"/>
                  <a:pt x="15" y="135"/>
                </a:cubicBezTo>
                <a:cubicBezTo>
                  <a:pt x="517" y="0"/>
                  <a:pt x="517" y="0"/>
                  <a:pt x="517" y="0"/>
                </a:cubicBezTo>
                <a:cubicBezTo>
                  <a:pt x="532" y="0"/>
                  <a:pt x="540" y="7"/>
                  <a:pt x="547" y="22"/>
                </a:cubicBezTo>
                <a:cubicBezTo>
                  <a:pt x="577" y="142"/>
                  <a:pt x="577" y="142"/>
                  <a:pt x="577" y="142"/>
                </a:cubicBezTo>
                <a:cubicBezTo>
                  <a:pt x="585" y="157"/>
                  <a:pt x="577" y="165"/>
                  <a:pt x="570" y="165"/>
                </a:cubicBezTo>
                <a:cubicBezTo>
                  <a:pt x="562" y="165"/>
                  <a:pt x="547" y="165"/>
                  <a:pt x="547" y="157"/>
                </a:cubicBezTo>
                <a:cubicBezTo>
                  <a:pt x="517" y="37"/>
                  <a:pt x="517" y="37"/>
                  <a:pt x="517" y="37"/>
                </a:cubicBezTo>
                <a:cubicBezTo>
                  <a:pt x="23" y="165"/>
                  <a:pt x="23" y="165"/>
                  <a:pt x="23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4" name="Freeform 652">
            <a:extLst>
              <a:ext uri="{FF2B5EF4-FFF2-40B4-BE49-F238E27FC236}">
                <a16:creationId xmlns:a16="http://schemas.microsoft.com/office/drawing/2014/main" id="{33CF15B5-5EC8-9A4E-B993-88235B41C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356" y="10046124"/>
            <a:ext cx="319067" cy="106357"/>
          </a:xfrm>
          <a:custGeom>
            <a:avLst/>
            <a:gdLst>
              <a:gd name="T0" fmla="*/ 698385742 w 278"/>
              <a:gd name="T1" fmla="*/ 2147483646 h 91"/>
              <a:gd name="T2" fmla="*/ 698385742 w 278"/>
              <a:gd name="T3" fmla="*/ 2147483646 h 91"/>
              <a:gd name="T4" fmla="*/ 0 w 278"/>
              <a:gd name="T5" fmla="*/ 2147483646 h 91"/>
              <a:gd name="T6" fmla="*/ 698385742 w 278"/>
              <a:gd name="T7" fmla="*/ 2147483646 h 91"/>
              <a:gd name="T8" fmla="*/ 2147483646 w 278"/>
              <a:gd name="T9" fmla="*/ 0 h 91"/>
              <a:gd name="T10" fmla="*/ 2147483646 w 278"/>
              <a:gd name="T11" fmla="*/ 0 h 91"/>
              <a:gd name="T12" fmla="*/ 2147483646 w 278"/>
              <a:gd name="T13" fmla="*/ 737503236 h 91"/>
              <a:gd name="T14" fmla="*/ 2147483646 w 278"/>
              <a:gd name="T15" fmla="*/ 1130883210 h 91"/>
              <a:gd name="T16" fmla="*/ 2147483646 w 278"/>
              <a:gd name="T17" fmla="*/ 1868386446 h 91"/>
              <a:gd name="T18" fmla="*/ 2147483646 w 278"/>
              <a:gd name="T19" fmla="*/ 2147483646 h 91"/>
              <a:gd name="T20" fmla="*/ 2147483646 w 278"/>
              <a:gd name="T21" fmla="*/ 2147483646 h 91"/>
              <a:gd name="T22" fmla="*/ 2147483646 w 278"/>
              <a:gd name="T23" fmla="*/ 2147483646 h 91"/>
              <a:gd name="T24" fmla="*/ 2147483646 w 278"/>
              <a:gd name="T25" fmla="*/ 2147483646 h 91"/>
              <a:gd name="T26" fmla="*/ 2147483646 w 278"/>
              <a:gd name="T27" fmla="*/ 1868386446 h 91"/>
              <a:gd name="T28" fmla="*/ 1024410854 w 278"/>
              <a:gd name="T29" fmla="*/ 2147483646 h 91"/>
              <a:gd name="T30" fmla="*/ 698385742 w 278"/>
              <a:gd name="T31" fmla="*/ 2147483646 h 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78" h="91">
                <a:moveTo>
                  <a:pt x="15" y="90"/>
                </a:moveTo>
                <a:lnTo>
                  <a:pt x="15" y="90"/>
                </a:lnTo>
                <a:cubicBezTo>
                  <a:pt x="7" y="90"/>
                  <a:pt x="0" y="83"/>
                  <a:pt x="0" y="75"/>
                </a:cubicBezTo>
                <a:cubicBezTo>
                  <a:pt x="0" y="68"/>
                  <a:pt x="0" y="53"/>
                  <a:pt x="15" y="53"/>
                </a:cubicBezTo>
                <a:cubicBezTo>
                  <a:pt x="210" y="0"/>
                  <a:pt x="210" y="0"/>
                  <a:pt x="210" y="0"/>
                </a:cubicBezTo>
                <a:lnTo>
                  <a:pt x="217" y="0"/>
                </a:lnTo>
                <a:cubicBezTo>
                  <a:pt x="225" y="8"/>
                  <a:pt x="225" y="8"/>
                  <a:pt x="225" y="15"/>
                </a:cubicBezTo>
                <a:cubicBezTo>
                  <a:pt x="232" y="23"/>
                  <a:pt x="240" y="23"/>
                  <a:pt x="247" y="23"/>
                </a:cubicBezTo>
                <a:cubicBezTo>
                  <a:pt x="255" y="23"/>
                  <a:pt x="262" y="23"/>
                  <a:pt x="270" y="38"/>
                </a:cubicBezTo>
                <a:cubicBezTo>
                  <a:pt x="277" y="60"/>
                  <a:pt x="277" y="60"/>
                  <a:pt x="277" y="60"/>
                </a:cubicBezTo>
                <a:cubicBezTo>
                  <a:pt x="277" y="75"/>
                  <a:pt x="270" y="83"/>
                  <a:pt x="262" y="83"/>
                </a:cubicBezTo>
                <a:cubicBezTo>
                  <a:pt x="255" y="90"/>
                  <a:pt x="240" y="83"/>
                  <a:pt x="240" y="75"/>
                </a:cubicBezTo>
                <a:cubicBezTo>
                  <a:pt x="240" y="60"/>
                  <a:pt x="240" y="60"/>
                  <a:pt x="240" y="60"/>
                </a:cubicBezTo>
                <a:cubicBezTo>
                  <a:pt x="225" y="60"/>
                  <a:pt x="210" y="53"/>
                  <a:pt x="202" y="38"/>
                </a:cubicBezTo>
                <a:cubicBezTo>
                  <a:pt x="22" y="83"/>
                  <a:pt x="22" y="83"/>
                  <a:pt x="22" y="83"/>
                </a:cubicBezTo>
                <a:lnTo>
                  <a:pt x="15" y="9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5" name="Freeform 653">
            <a:extLst>
              <a:ext uri="{FF2B5EF4-FFF2-40B4-BE49-F238E27FC236}">
                <a16:creationId xmlns:a16="http://schemas.microsoft.com/office/drawing/2014/main" id="{BFE8ABE6-BDDE-FB4A-A47C-601732247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37" y="10162610"/>
            <a:ext cx="5063" cy="506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Freeform 654">
            <a:extLst>
              <a:ext uri="{FF2B5EF4-FFF2-40B4-BE49-F238E27FC236}">
                <a16:creationId xmlns:a16="http://schemas.microsoft.com/office/drawing/2014/main" id="{3E840196-DBF4-BA45-9092-E51CF5E34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37" y="10162610"/>
            <a:ext cx="5063" cy="506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7" name="Freeform 655">
            <a:extLst>
              <a:ext uri="{FF2B5EF4-FFF2-40B4-BE49-F238E27FC236}">
                <a16:creationId xmlns:a16="http://schemas.microsoft.com/office/drawing/2014/main" id="{6FC6D624-2139-E744-821C-5D507CF63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615" y="10162610"/>
            <a:ext cx="5066" cy="506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8" name="Freeform 656">
            <a:extLst>
              <a:ext uri="{FF2B5EF4-FFF2-40B4-BE49-F238E27FC236}">
                <a16:creationId xmlns:a16="http://schemas.microsoft.com/office/drawing/2014/main" id="{5FB00348-916C-FB46-8E22-DE1582E56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615" y="10162610"/>
            <a:ext cx="5066" cy="506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9" name="Freeform 657">
            <a:extLst>
              <a:ext uri="{FF2B5EF4-FFF2-40B4-BE49-F238E27FC236}">
                <a16:creationId xmlns:a16="http://schemas.microsoft.com/office/drawing/2014/main" id="{1C5A1A33-B995-8B4E-829B-40E80F943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594" y="6956758"/>
            <a:ext cx="45579" cy="541907"/>
          </a:xfrm>
          <a:custGeom>
            <a:avLst/>
            <a:gdLst>
              <a:gd name="T0" fmla="*/ 797249190 w 38"/>
              <a:gd name="T1" fmla="*/ 2147483646 h 473"/>
              <a:gd name="T2" fmla="*/ 797249190 w 38"/>
              <a:gd name="T3" fmla="*/ 2147483646 h 473"/>
              <a:gd name="T4" fmla="*/ 797249190 w 38"/>
              <a:gd name="T5" fmla="*/ 2147483646 h 473"/>
              <a:gd name="T6" fmla="*/ 0 w 38"/>
              <a:gd name="T7" fmla="*/ 2147483646 h 473"/>
              <a:gd name="T8" fmla="*/ 0 w 38"/>
              <a:gd name="T9" fmla="*/ 694740029 h 473"/>
              <a:gd name="T10" fmla="*/ 1169157094 w 38"/>
              <a:gd name="T11" fmla="*/ 0 h 473"/>
              <a:gd name="T12" fmla="*/ 1169157094 w 38"/>
              <a:gd name="T13" fmla="*/ 0 h 473"/>
              <a:gd name="T14" fmla="*/ 1966406284 w 38"/>
              <a:gd name="T15" fmla="*/ 694740029 h 473"/>
              <a:gd name="T16" fmla="*/ 1966406284 w 38"/>
              <a:gd name="T17" fmla="*/ 2147483646 h 473"/>
              <a:gd name="T18" fmla="*/ 797249190 w 38"/>
              <a:gd name="T19" fmla="*/ 2147483646 h 4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" h="473">
                <a:moveTo>
                  <a:pt x="15" y="472"/>
                </a:moveTo>
                <a:lnTo>
                  <a:pt x="15" y="472"/>
                </a:lnTo>
                <a:cubicBezTo>
                  <a:pt x="7" y="472"/>
                  <a:pt x="0" y="465"/>
                  <a:pt x="0" y="45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7" y="0"/>
                  <a:pt x="22" y="0"/>
                </a:cubicBezTo>
                <a:cubicBezTo>
                  <a:pt x="30" y="0"/>
                  <a:pt x="37" y="8"/>
                  <a:pt x="37" y="15"/>
                </a:cubicBezTo>
                <a:cubicBezTo>
                  <a:pt x="37" y="457"/>
                  <a:pt x="37" y="457"/>
                  <a:pt x="37" y="457"/>
                </a:cubicBezTo>
                <a:cubicBezTo>
                  <a:pt x="37" y="465"/>
                  <a:pt x="30" y="472"/>
                  <a:pt x="15" y="4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0" name="Freeform 658">
            <a:extLst>
              <a:ext uri="{FF2B5EF4-FFF2-40B4-BE49-F238E27FC236}">
                <a16:creationId xmlns:a16="http://schemas.microsoft.com/office/drawing/2014/main" id="{12E23469-465D-0349-9A9F-7CFA6FDB4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594" y="7458149"/>
            <a:ext cx="541904" cy="45579"/>
          </a:xfrm>
          <a:custGeom>
            <a:avLst/>
            <a:gdLst>
              <a:gd name="T0" fmla="*/ 694731630 w 473"/>
              <a:gd name="T1" fmla="*/ 1966406284 h 38"/>
              <a:gd name="T2" fmla="*/ 694731630 w 473"/>
              <a:gd name="T3" fmla="*/ 1966406284 h 38"/>
              <a:gd name="T4" fmla="*/ 0 w 473"/>
              <a:gd name="T5" fmla="*/ 1169157094 h 38"/>
              <a:gd name="T6" fmla="*/ 694731630 w 473"/>
              <a:gd name="T7" fmla="*/ 0 h 38"/>
              <a:gd name="T8" fmla="*/ 2147483646 w 473"/>
              <a:gd name="T9" fmla="*/ 0 h 38"/>
              <a:gd name="T10" fmla="*/ 2147483646 w 473"/>
              <a:gd name="T11" fmla="*/ 1169157094 h 38"/>
              <a:gd name="T12" fmla="*/ 2147483646 w 473"/>
              <a:gd name="T13" fmla="*/ 1966406284 h 38"/>
              <a:gd name="T14" fmla="*/ 694731630 w 473"/>
              <a:gd name="T15" fmla="*/ 1966406284 h 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3" h="38">
                <a:moveTo>
                  <a:pt x="15" y="37"/>
                </a:moveTo>
                <a:lnTo>
                  <a:pt x="15" y="37"/>
                </a:lnTo>
                <a:cubicBezTo>
                  <a:pt x="7" y="37"/>
                  <a:pt x="0" y="30"/>
                  <a:pt x="0" y="22"/>
                </a:cubicBezTo>
                <a:cubicBezTo>
                  <a:pt x="0" y="7"/>
                  <a:pt x="7" y="0"/>
                  <a:pt x="15" y="0"/>
                </a:cubicBezTo>
                <a:cubicBezTo>
                  <a:pt x="457" y="0"/>
                  <a:pt x="457" y="0"/>
                  <a:pt x="457" y="0"/>
                </a:cubicBezTo>
                <a:cubicBezTo>
                  <a:pt x="465" y="0"/>
                  <a:pt x="472" y="7"/>
                  <a:pt x="472" y="22"/>
                </a:cubicBezTo>
                <a:cubicBezTo>
                  <a:pt x="472" y="30"/>
                  <a:pt x="465" y="37"/>
                  <a:pt x="457" y="37"/>
                </a:cubicBezTo>
                <a:lnTo>
                  <a:pt x="15" y="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1" name="Freeform 659">
            <a:extLst>
              <a:ext uri="{FF2B5EF4-FFF2-40B4-BE49-F238E27FC236}">
                <a16:creationId xmlns:a16="http://schemas.microsoft.com/office/drawing/2014/main" id="{C2CCA0DA-035F-5042-A92C-46A3CDBF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3947" y="7154277"/>
            <a:ext cx="136744" cy="344388"/>
          </a:xfrm>
          <a:custGeom>
            <a:avLst/>
            <a:gdLst>
              <a:gd name="T0" fmla="*/ 2147483646 w 121"/>
              <a:gd name="T1" fmla="*/ 2147483646 h 301"/>
              <a:gd name="T2" fmla="*/ 2147483646 w 121"/>
              <a:gd name="T3" fmla="*/ 2147483646 h 301"/>
              <a:gd name="T4" fmla="*/ 666831381 w 121"/>
              <a:gd name="T5" fmla="*/ 2147483646 h 301"/>
              <a:gd name="T6" fmla="*/ 0 w 121"/>
              <a:gd name="T7" fmla="*/ 2147483646 h 301"/>
              <a:gd name="T8" fmla="*/ 0 w 121"/>
              <a:gd name="T9" fmla="*/ 1060995720 h 301"/>
              <a:gd name="T10" fmla="*/ 666831381 w 121"/>
              <a:gd name="T11" fmla="*/ 0 h 301"/>
              <a:gd name="T12" fmla="*/ 2147483646 w 121"/>
              <a:gd name="T13" fmla="*/ 0 h 301"/>
              <a:gd name="T14" fmla="*/ 2147483646 w 121"/>
              <a:gd name="T15" fmla="*/ 1060995720 h 301"/>
              <a:gd name="T16" fmla="*/ 2147483646 w 121"/>
              <a:gd name="T17" fmla="*/ 2147483646 h 301"/>
              <a:gd name="T18" fmla="*/ 2147483646 w 121"/>
              <a:gd name="T19" fmla="*/ 2147483646 h 301"/>
              <a:gd name="T20" fmla="*/ 1333537007 w 121"/>
              <a:gd name="T21" fmla="*/ 2147483646 h 301"/>
              <a:gd name="T22" fmla="*/ 1333537007 w 121"/>
              <a:gd name="T23" fmla="*/ 2147483646 h 301"/>
              <a:gd name="T24" fmla="*/ 2147483646 w 121"/>
              <a:gd name="T25" fmla="*/ 2147483646 h 301"/>
              <a:gd name="T26" fmla="*/ 2147483646 w 121"/>
              <a:gd name="T27" fmla="*/ 1752848705 h 301"/>
              <a:gd name="T28" fmla="*/ 1333537007 w 121"/>
              <a:gd name="T29" fmla="*/ 1752848705 h 301"/>
              <a:gd name="T30" fmla="*/ 1333537007 w 121"/>
              <a:gd name="T31" fmla="*/ 2147483646 h 30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1" h="301">
                <a:moveTo>
                  <a:pt x="105" y="300"/>
                </a:moveTo>
                <a:lnTo>
                  <a:pt x="105" y="300"/>
                </a:lnTo>
                <a:cubicBezTo>
                  <a:pt x="15" y="300"/>
                  <a:pt x="15" y="300"/>
                  <a:pt x="15" y="300"/>
                </a:cubicBezTo>
                <a:cubicBezTo>
                  <a:pt x="7" y="300"/>
                  <a:pt x="0" y="293"/>
                  <a:pt x="0" y="28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12" y="0"/>
                  <a:pt x="120" y="8"/>
                  <a:pt x="120" y="23"/>
                </a:cubicBezTo>
                <a:cubicBezTo>
                  <a:pt x="120" y="285"/>
                  <a:pt x="120" y="285"/>
                  <a:pt x="120" y="285"/>
                </a:cubicBezTo>
                <a:cubicBezTo>
                  <a:pt x="120" y="293"/>
                  <a:pt x="112" y="300"/>
                  <a:pt x="105" y="300"/>
                </a:cubicBezTo>
                <a:close/>
                <a:moveTo>
                  <a:pt x="30" y="263"/>
                </a:moveTo>
                <a:lnTo>
                  <a:pt x="30" y="263"/>
                </a:lnTo>
                <a:cubicBezTo>
                  <a:pt x="82" y="263"/>
                  <a:pt x="82" y="263"/>
                  <a:pt x="82" y="263"/>
                </a:cubicBezTo>
                <a:cubicBezTo>
                  <a:pt x="82" y="38"/>
                  <a:pt x="82" y="38"/>
                  <a:pt x="82" y="38"/>
                </a:cubicBezTo>
                <a:cubicBezTo>
                  <a:pt x="30" y="38"/>
                  <a:pt x="30" y="38"/>
                  <a:pt x="30" y="38"/>
                </a:cubicBezTo>
                <a:lnTo>
                  <a:pt x="30" y="2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2" name="Freeform 660">
            <a:extLst>
              <a:ext uri="{FF2B5EF4-FFF2-40B4-BE49-F238E27FC236}">
                <a16:creationId xmlns:a16="http://schemas.microsoft.com/office/drawing/2014/main" id="{090BC0DC-9922-4C40-8D7F-FC5F75611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109" y="7002341"/>
            <a:ext cx="146873" cy="501387"/>
          </a:xfrm>
          <a:custGeom>
            <a:avLst/>
            <a:gdLst>
              <a:gd name="T0" fmla="*/ 2147483646 w 129"/>
              <a:gd name="T1" fmla="*/ 2147483646 h 435"/>
              <a:gd name="T2" fmla="*/ 2147483646 w 129"/>
              <a:gd name="T3" fmla="*/ 2147483646 h 435"/>
              <a:gd name="T4" fmla="*/ 1045420197 w 129"/>
              <a:gd name="T5" fmla="*/ 2147483646 h 435"/>
              <a:gd name="T6" fmla="*/ 0 w 129"/>
              <a:gd name="T7" fmla="*/ 2147483646 h 435"/>
              <a:gd name="T8" fmla="*/ 0 w 129"/>
              <a:gd name="T9" fmla="*/ 1037467188 h 435"/>
              <a:gd name="T10" fmla="*/ 1045420197 w 129"/>
              <a:gd name="T11" fmla="*/ 0 h 435"/>
              <a:gd name="T12" fmla="*/ 2147483646 w 129"/>
              <a:gd name="T13" fmla="*/ 0 h 435"/>
              <a:gd name="T14" fmla="*/ 2147483646 w 129"/>
              <a:gd name="T15" fmla="*/ 1037467188 h 435"/>
              <a:gd name="T16" fmla="*/ 2147483646 w 129"/>
              <a:gd name="T17" fmla="*/ 2147483646 h 435"/>
              <a:gd name="T18" fmla="*/ 2147483646 w 129"/>
              <a:gd name="T19" fmla="*/ 2147483646 h 435"/>
              <a:gd name="T20" fmla="*/ 1727337552 w 129"/>
              <a:gd name="T21" fmla="*/ 2147483646 h 435"/>
              <a:gd name="T22" fmla="*/ 1727337552 w 129"/>
              <a:gd name="T23" fmla="*/ 2147483646 h 435"/>
              <a:gd name="T24" fmla="*/ 2147483646 w 129"/>
              <a:gd name="T25" fmla="*/ 2147483646 h 435"/>
              <a:gd name="T26" fmla="*/ 2147483646 w 129"/>
              <a:gd name="T27" fmla="*/ 1744950176 h 435"/>
              <a:gd name="T28" fmla="*/ 1727337552 w 129"/>
              <a:gd name="T29" fmla="*/ 1744950176 h 435"/>
              <a:gd name="T30" fmla="*/ 1727337552 w 129"/>
              <a:gd name="T31" fmla="*/ 2147483646 h 4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9" h="435">
                <a:moveTo>
                  <a:pt x="105" y="434"/>
                </a:moveTo>
                <a:lnTo>
                  <a:pt x="105" y="434"/>
                </a:lnTo>
                <a:cubicBezTo>
                  <a:pt x="23" y="434"/>
                  <a:pt x="23" y="434"/>
                  <a:pt x="23" y="434"/>
                </a:cubicBezTo>
                <a:cubicBezTo>
                  <a:pt x="8" y="434"/>
                  <a:pt x="0" y="427"/>
                  <a:pt x="0" y="419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8" y="0"/>
                  <a:pt x="23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20" y="0"/>
                  <a:pt x="128" y="7"/>
                  <a:pt x="128" y="22"/>
                </a:cubicBezTo>
                <a:cubicBezTo>
                  <a:pt x="128" y="419"/>
                  <a:pt x="128" y="419"/>
                  <a:pt x="128" y="419"/>
                </a:cubicBezTo>
                <a:cubicBezTo>
                  <a:pt x="128" y="427"/>
                  <a:pt x="120" y="434"/>
                  <a:pt x="105" y="434"/>
                </a:cubicBezTo>
                <a:close/>
                <a:moveTo>
                  <a:pt x="38" y="397"/>
                </a:moveTo>
                <a:lnTo>
                  <a:pt x="38" y="397"/>
                </a:lnTo>
                <a:cubicBezTo>
                  <a:pt x="90" y="397"/>
                  <a:pt x="90" y="397"/>
                  <a:pt x="90" y="397"/>
                </a:cubicBezTo>
                <a:cubicBezTo>
                  <a:pt x="90" y="37"/>
                  <a:pt x="90" y="37"/>
                  <a:pt x="90" y="37"/>
                </a:cubicBezTo>
                <a:cubicBezTo>
                  <a:pt x="38" y="37"/>
                  <a:pt x="38" y="37"/>
                  <a:pt x="38" y="37"/>
                </a:cubicBezTo>
                <a:lnTo>
                  <a:pt x="38" y="3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3" name="Freeform 661">
            <a:extLst>
              <a:ext uri="{FF2B5EF4-FFF2-40B4-BE49-F238E27FC236}">
                <a16:creationId xmlns:a16="http://schemas.microsoft.com/office/drawing/2014/main" id="{708E9A0C-D69D-054E-9381-4FE94504B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466" y="7063115"/>
            <a:ext cx="136741" cy="440613"/>
          </a:xfrm>
          <a:custGeom>
            <a:avLst/>
            <a:gdLst>
              <a:gd name="T0" fmla="*/ 2147483646 w 121"/>
              <a:gd name="T1" fmla="*/ 2147483646 h 383"/>
              <a:gd name="T2" fmla="*/ 2147483646 w 121"/>
              <a:gd name="T3" fmla="*/ 2147483646 h 383"/>
              <a:gd name="T4" fmla="*/ 666674485 w 121"/>
              <a:gd name="T5" fmla="*/ 2147483646 h 383"/>
              <a:gd name="T6" fmla="*/ 0 w 121"/>
              <a:gd name="T7" fmla="*/ 2147483646 h 383"/>
              <a:gd name="T8" fmla="*/ 0 w 121"/>
              <a:gd name="T9" fmla="*/ 703367274 h 383"/>
              <a:gd name="T10" fmla="*/ 666674485 w 121"/>
              <a:gd name="T11" fmla="*/ 0 h 383"/>
              <a:gd name="T12" fmla="*/ 2147483646 w 121"/>
              <a:gd name="T13" fmla="*/ 0 h 383"/>
              <a:gd name="T14" fmla="*/ 2147483646 w 121"/>
              <a:gd name="T15" fmla="*/ 703367274 h 383"/>
              <a:gd name="T16" fmla="*/ 2147483646 w 121"/>
              <a:gd name="T17" fmla="*/ 2147483646 h 383"/>
              <a:gd name="T18" fmla="*/ 2147483646 w 121"/>
              <a:gd name="T19" fmla="*/ 2147483646 h 383"/>
              <a:gd name="T20" fmla="*/ 1689084796 w 121"/>
              <a:gd name="T21" fmla="*/ 2147483646 h 383"/>
              <a:gd name="T22" fmla="*/ 1689084796 w 121"/>
              <a:gd name="T23" fmla="*/ 2147483646 h 383"/>
              <a:gd name="T24" fmla="*/ 2147483646 w 121"/>
              <a:gd name="T25" fmla="*/ 2147483646 h 383"/>
              <a:gd name="T26" fmla="*/ 2147483646 w 121"/>
              <a:gd name="T27" fmla="*/ 1406734908 h 383"/>
              <a:gd name="T28" fmla="*/ 1689084796 w 121"/>
              <a:gd name="T29" fmla="*/ 1406734908 h 383"/>
              <a:gd name="T30" fmla="*/ 1689084796 w 121"/>
              <a:gd name="T31" fmla="*/ 2147483646 h 38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1" h="383">
                <a:moveTo>
                  <a:pt x="105" y="382"/>
                </a:moveTo>
                <a:lnTo>
                  <a:pt x="105" y="382"/>
                </a:lnTo>
                <a:cubicBezTo>
                  <a:pt x="15" y="382"/>
                  <a:pt x="15" y="382"/>
                  <a:pt x="15" y="382"/>
                </a:cubicBezTo>
                <a:cubicBezTo>
                  <a:pt x="8" y="382"/>
                  <a:pt x="0" y="375"/>
                  <a:pt x="0" y="36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13" y="0"/>
                  <a:pt x="120" y="8"/>
                  <a:pt x="120" y="15"/>
                </a:cubicBezTo>
                <a:cubicBezTo>
                  <a:pt x="120" y="367"/>
                  <a:pt x="120" y="367"/>
                  <a:pt x="120" y="367"/>
                </a:cubicBezTo>
                <a:cubicBezTo>
                  <a:pt x="120" y="375"/>
                  <a:pt x="113" y="382"/>
                  <a:pt x="105" y="382"/>
                </a:cubicBezTo>
                <a:close/>
                <a:moveTo>
                  <a:pt x="38" y="345"/>
                </a:moveTo>
                <a:lnTo>
                  <a:pt x="38" y="345"/>
                </a:lnTo>
                <a:cubicBezTo>
                  <a:pt x="90" y="345"/>
                  <a:pt x="90" y="345"/>
                  <a:pt x="90" y="345"/>
                </a:cubicBezTo>
                <a:cubicBezTo>
                  <a:pt x="90" y="30"/>
                  <a:pt x="90" y="30"/>
                  <a:pt x="90" y="30"/>
                </a:cubicBezTo>
                <a:cubicBezTo>
                  <a:pt x="38" y="30"/>
                  <a:pt x="38" y="30"/>
                  <a:pt x="38" y="30"/>
                </a:cubicBezTo>
                <a:lnTo>
                  <a:pt x="38" y="3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4" name="Freeform 662">
            <a:extLst>
              <a:ext uri="{FF2B5EF4-FFF2-40B4-BE49-F238E27FC236}">
                <a16:creationId xmlns:a16="http://schemas.microsoft.com/office/drawing/2014/main" id="{8A67489D-5068-1041-8023-6AA9A54A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1606" y="10314546"/>
            <a:ext cx="440613" cy="167128"/>
          </a:xfrm>
          <a:custGeom>
            <a:avLst/>
            <a:gdLst>
              <a:gd name="T0" fmla="*/ 2147483646 w 383"/>
              <a:gd name="T1" fmla="*/ 2147483646 h 144"/>
              <a:gd name="T2" fmla="*/ 2147483646 w 383"/>
              <a:gd name="T3" fmla="*/ 2147483646 h 144"/>
              <a:gd name="T4" fmla="*/ 2147483646 w 383"/>
              <a:gd name="T5" fmla="*/ 2147483646 h 144"/>
              <a:gd name="T6" fmla="*/ 1031579443 w 383"/>
              <a:gd name="T7" fmla="*/ 2147483646 h 144"/>
              <a:gd name="T8" fmla="*/ 0 w 383"/>
              <a:gd name="T9" fmla="*/ 2147483646 h 144"/>
              <a:gd name="T10" fmla="*/ 0 w 383"/>
              <a:gd name="T11" fmla="*/ 770406132 h 144"/>
              <a:gd name="T12" fmla="*/ 703367274 w 383"/>
              <a:gd name="T13" fmla="*/ 0 h 144"/>
              <a:gd name="T14" fmla="*/ 703367274 w 383"/>
              <a:gd name="T15" fmla="*/ 0 h 144"/>
              <a:gd name="T16" fmla="*/ 1781890373 w 383"/>
              <a:gd name="T17" fmla="*/ 770406132 h 144"/>
              <a:gd name="T18" fmla="*/ 2147483646 w 383"/>
              <a:gd name="T19" fmla="*/ 1444461658 h 144"/>
              <a:gd name="T20" fmla="*/ 2147483646 w 383"/>
              <a:gd name="T21" fmla="*/ 1829598513 h 144"/>
              <a:gd name="T22" fmla="*/ 2147483646 w 383"/>
              <a:gd name="T23" fmla="*/ 1829598513 h 144"/>
              <a:gd name="T24" fmla="*/ 2147483646 w 383"/>
              <a:gd name="T25" fmla="*/ 1444461658 h 144"/>
              <a:gd name="T26" fmla="*/ 2147483646 w 383"/>
              <a:gd name="T27" fmla="*/ 770406132 h 144"/>
              <a:gd name="T28" fmla="*/ 2147483646 w 383"/>
              <a:gd name="T29" fmla="*/ 0 h 144"/>
              <a:gd name="T30" fmla="*/ 2147483646 w 383"/>
              <a:gd name="T31" fmla="*/ 0 h 144"/>
              <a:gd name="T32" fmla="*/ 2147483646 w 383"/>
              <a:gd name="T33" fmla="*/ 770406132 h 144"/>
              <a:gd name="T34" fmla="*/ 2147483646 w 383"/>
              <a:gd name="T35" fmla="*/ 770406132 h 144"/>
              <a:gd name="T36" fmla="*/ 2147483646 w 383"/>
              <a:gd name="T37" fmla="*/ 770406132 h 144"/>
              <a:gd name="T38" fmla="*/ 2147483646 w 383"/>
              <a:gd name="T39" fmla="*/ 770406132 h 144"/>
              <a:gd name="T40" fmla="*/ 2147483646 w 383"/>
              <a:gd name="T41" fmla="*/ 2147483646 h 144"/>
              <a:gd name="T42" fmla="*/ 2147483646 w 383"/>
              <a:gd name="T43" fmla="*/ 2147483646 h 144"/>
              <a:gd name="T44" fmla="*/ 2147483646 w 383"/>
              <a:gd name="T45" fmla="*/ 2147483646 h 144"/>
              <a:gd name="T46" fmla="*/ 1781890373 w 383"/>
              <a:gd name="T47" fmla="*/ 2147483646 h 144"/>
              <a:gd name="T48" fmla="*/ 1781890373 w 383"/>
              <a:gd name="T49" fmla="*/ 2147483646 h 144"/>
              <a:gd name="T50" fmla="*/ 2147483646 w 383"/>
              <a:gd name="T51" fmla="*/ 2147483646 h 144"/>
              <a:gd name="T52" fmla="*/ 2147483646 w 383"/>
              <a:gd name="T53" fmla="*/ 2147483646 h 144"/>
              <a:gd name="T54" fmla="*/ 2147483646 w 383"/>
              <a:gd name="T55" fmla="*/ 2147483646 h 144"/>
              <a:gd name="T56" fmla="*/ 2147483646 w 383"/>
              <a:gd name="T57" fmla="*/ 2147483646 h 144"/>
              <a:gd name="T58" fmla="*/ 2147483646 w 383"/>
              <a:gd name="T59" fmla="*/ 2147483646 h 144"/>
              <a:gd name="T60" fmla="*/ 2147483646 w 383"/>
              <a:gd name="T61" fmla="*/ 2147483646 h 144"/>
              <a:gd name="T62" fmla="*/ 2147483646 w 383"/>
              <a:gd name="T63" fmla="*/ 2147483646 h 144"/>
              <a:gd name="T64" fmla="*/ 2147483646 w 383"/>
              <a:gd name="T65" fmla="*/ 2147483646 h 144"/>
              <a:gd name="T66" fmla="*/ 2147483646 w 383"/>
              <a:gd name="T67" fmla="*/ 2147483646 h 144"/>
              <a:gd name="T68" fmla="*/ 1781890373 w 383"/>
              <a:gd name="T69" fmla="*/ 2147483646 h 144"/>
              <a:gd name="T70" fmla="*/ 1781890373 w 383"/>
              <a:gd name="T71" fmla="*/ 2147483646 h 144"/>
              <a:gd name="T72" fmla="*/ 2147483646 w 383"/>
              <a:gd name="T73" fmla="*/ 2147483646 h 144"/>
              <a:gd name="T74" fmla="*/ 2147483646 w 383"/>
              <a:gd name="T75" fmla="*/ 2147483646 h 144"/>
              <a:gd name="T76" fmla="*/ 1781890373 w 383"/>
              <a:gd name="T77" fmla="*/ 770406132 h 144"/>
              <a:gd name="T78" fmla="*/ 1781890373 w 383"/>
              <a:gd name="T79" fmla="*/ 770406132 h 14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83" h="144">
                <a:moveTo>
                  <a:pt x="195" y="143"/>
                </a:moveTo>
                <a:lnTo>
                  <a:pt x="195" y="143"/>
                </a:lnTo>
                <a:cubicBezTo>
                  <a:pt x="142" y="143"/>
                  <a:pt x="97" y="143"/>
                  <a:pt x="68" y="135"/>
                </a:cubicBezTo>
                <a:cubicBezTo>
                  <a:pt x="45" y="128"/>
                  <a:pt x="38" y="128"/>
                  <a:pt x="22" y="120"/>
                </a:cubicBezTo>
                <a:cubicBezTo>
                  <a:pt x="8" y="113"/>
                  <a:pt x="0" y="106"/>
                  <a:pt x="0" y="9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30" y="0"/>
                  <a:pt x="30" y="8"/>
                  <a:pt x="38" y="16"/>
                </a:cubicBezTo>
                <a:cubicBezTo>
                  <a:pt x="38" y="16"/>
                  <a:pt x="45" y="23"/>
                  <a:pt x="82" y="30"/>
                </a:cubicBezTo>
                <a:cubicBezTo>
                  <a:pt x="105" y="30"/>
                  <a:pt x="142" y="38"/>
                  <a:pt x="180" y="38"/>
                </a:cubicBezTo>
                <a:cubicBezTo>
                  <a:pt x="187" y="38"/>
                  <a:pt x="195" y="38"/>
                  <a:pt x="202" y="38"/>
                </a:cubicBezTo>
                <a:cubicBezTo>
                  <a:pt x="240" y="38"/>
                  <a:pt x="277" y="30"/>
                  <a:pt x="307" y="30"/>
                </a:cubicBezTo>
                <a:cubicBezTo>
                  <a:pt x="337" y="23"/>
                  <a:pt x="345" y="16"/>
                  <a:pt x="352" y="16"/>
                </a:cubicBezTo>
                <a:cubicBezTo>
                  <a:pt x="352" y="8"/>
                  <a:pt x="360" y="0"/>
                  <a:pt x="367" y="0"/>
                </a:cubicBezTo>
                <a:cubicBezTo>
                  <a:pt x="375" y="0"/>
                  <a:pt x="382" y="8"/>
                  <a:pt x="382" y="16"/>
                </a:cubicBezTo>
                <a:cubicBezTo>
                  <a:pt x="382" y="90"/>
                  <a:pt x="382" y="90"/>
                  <a:pt x="382" y="90"/>
                </a:cubicBezTo>
                <a:cubicBezTo>
                  <a:pt x="382" y="113"/>
                  <a:pt x="345" y="128"/>
                  <a:pt x="322" y="135"/>
                </a:cubicBezTo>
                <a:cubicBezTo>
                  <a:pt x="285" y="143"/>
                  <a:pt x="240" y="143"/>
                  <a:pt x="195" y="143"/>
                </a:cubicBezTo>
                <a:close/>
                <a:moveTo>
                  <a:pt x="38" y="83"/>
                </a:moveTo>
                <a:lnTo>
                  <a:pt x="38" y="83"/>
                </a:lnTo>
                <a:cubicBezTo>
                  <a:pt x="38" y="90"/>
                  <a:pt x="52" y="98"/>
                  <a:pt x="82" y="98"/>
                </a:cubicBezTo>
                <a:cubicBezTo>
                  <a:pt x="112" y="106"/>
                  <a:pt x="150" y="106"/>
                  <a:pt x="195" y="106"/>
                </a:cubicBezTo>
                <a:cubicBezTo>
                  <a:pt x="232" y="106"/>
                  <a:pt x="270" y="106"/>
                  <a:pt x="300" y="98"/>
                </a:cubicBezTo>
                <a:cubicBezTo>
                  <a:pt x="337" y="98"/>
                  <a:pt x="345" y="90"/>
                  <a:pt x="352" y="83"/>
                </a:cubicBezTo>
                <a:cubicBezTo>
                  <a:pt x="352" y="53"/>
                  <a:pt x="352" y="53"/>
                  <a:pt x="352" y="53"/>
                </a:cubicBezTo>
                <a:cubicBezTo>
                  <a:pt x="345" y="53"/>
                  <a:pt x="330" y="60"/>
                  <a:pt x="322" y="60"/>
                </a:cubicBezTo>
                <a:cubicBezTo>
                  <a:pt x="292" y="68"/>
                  <a:pt x="247" y="68"/>
                  <a:pt x="202" y="68"/>
                </a:cubicBezTo>
                <a:cubicBezTo>
                  <a:pt x="195" y="68"/>
                  <a:pt x="187" y="68"/>
                  <a:pt x="180" y="68"/>
                </a:cubicBezTo>
                <a:cubicBezTo>
                  <a:pt x="135" y="68"/>
                  <a:pt x="90" y="68"/>
                  <a:pt x="60" y="60"/>
                </a:cubicBezTo>
                <a:cubicBezTo>
                  <a:pt x="52" y="60"/>
                  <a:pt x="45" y="53"/>
                  <a:pt x="38" y="53"/>
                </a:cubicBezTo>
                <a:lnTo>
                  <a:pt x="38" y="83"/>
                </a:lnTo>
                <a:close/>
                <a:moveTo>
                  <a:pt x="352" y="90"/>
                </a:moveTo>
                <a:lnTo>
                  <a:pt x="352" y="90"/>
                </a:lnTo>
                <a:close/>
                <a:moveTo>
                  <a:pt x="38" y="16"/>
                </a:moveTo>
                <a:lnTo>
                  <a:pt x="38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5" name="Freeform 663">
            <a:extLst>
              <a:ext uri="{FF2B5EF4-FFF2-40B4-BE49-F238E27FC236}">
                <a16:creationId xmlns:a16="http://schemas.microsoft.com/office/drawing/2014/main" id="{22203669-D35F-4746-9C6B-DA44F2D2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1606" y="10400641"/>
            <a:ext cx="440613" cy="162065"/>
          </a:xfrm>
          <a:custGeom>
            <a:avLst/>
            <a:gdLst>
              <a:gd name="T0" fmla="*/ 2147483646 w 383"/>
              <a:gd name="T1" fmla="*/ 2147483646 h 143"/>
              <a:gd name="T2" fmla="*/ 2147483646 w 383"/>
              <a:gd name="T3" fmla="*/ 2147483646 h 143"/>
              <a:gd name="T4" fmla="*/ 2147483646 w 383"/>
              <a:gd name="T5" fmla="*/ 2147483646 h 143"/>
              <a:gd name="T6" fmla="*/ 1031579443 w 383"/>
              <a:gd name="T7" fmla="*/ 2147483646 h 143"/>
              <a:gd name="T8" fmla="*/ 0 w 383"/>
              <a:gd name="T9" fmla="*/ 2147483646 h 143"/>
              <a:gd name="T10" fmla="*/ 0 w 383"/>
              <a:gd name="T11" fmla="*/ 627586752 h 143"/>
              <a:gd name="T12" fmla="*/ 703367274 w 383"/>
              <a:gd name="T13" fmla="*/ 0 h 143"/>
              <a:gd name="T14" fmla="*/ 703367274 w 383"/>
              <a:gd name="T15" fmla="*/ 0 h 143"/>
              <a:gd name="T16" fmla="*/ 1781890373 w 383"/>
              <a:gd name="T17" fmla="*/ 313856610 h 143"/>
              <a:gd name="T18" fmla="*/ 2147483646 w 383"/>
              <a:gd name="T19" fmla="*/ 986243989 h 143"/>
              <a:gd name="T20" fmla="*/ 2147483646 w 383"/>
              <a:gd name="T21" fmla="*/ 1658757480 h 143"/>
              <a:gd name="T22" fmla="*/ 2147483646 w 383"/>
              <a:gd name="T23" fmla="*/ 1658757480 h 143"/>
              <a:gd name="T24" fmla="*/ 2147483646 w 383"/>
              <a:gd name="T25" fmla="*/ 986243989 h 143"/>
              <a:gd name="T26" fmla="*/ 2147483646 w 383"/>
              <a:gd name="T27" fmla="*/ 313856610 h 143"/>
              <a:gd name="T28" fmla="*/ 2147483646 w 383"/>
              <a:gd name="T29" fmla="*/ 0 h 143"/>
              <a:gd name="T30" fmla="*/ 2147483646 w 383"/>
              <a:gd name="T31" fmla="*/ 0 h 143"/>
              <a:gd name="T32" fmla="*/ 2147483646 w 383"/>
              <a:gd name="T33" fmla="*/ 627586752 h 143"/>
              <a:gd name="T34" fmla="*/ 2147483646 w 383"/>
              <a:gd name="T35" fmla="*/ 627586752 h 143"/>
              <a:gd name="T36" fmla="*/ 2147483646 w 383"/>
              <a:gd name="T37" fmla="*/ 627586752 h 143"/>
              <a:gd name="T38" fmla="*/ 2147483646 w 383"/>
              <a:gd name="T39" fmla="*/ 627586752 h 143"/>
              <a:gd name="T40" fmla="*/ 2147483646 w 383"/>
              <a:gd name="T41" fmla="*/ 2147483646 h 143"/>
              <a:gd name="T42" fmla="*/ 2147483646 w 383"/>
              <a:gd name="T43" fmla="*/ 2147483646 h 143"/>
              <a:gd name="T44" fmla="*/ 2147483646 w 383"/>
              <a:gd name="T45" fmla="*/ 2147483646 h 143"/>
              <a:gd name="T46" fmla="*/ 1781890373 w 383"/>
              <a:gd name="T47" fmla="*/ 2147483646 h 143"/>
              <a:gd name="T48" fmla="*/ 1781890373 w 383"/>
              <a:gd name="T49" fmla="*/ 2147483646 h 143"/>
              <a:gd name="T50" fmla="*/ 2147483646 w 383"/>
              <a:gd name="T51" fmla="*/ 2147483646 h 143"/>
              <a:gd name="T52" fmla="*/ 2147483646 w 383"/>
              <a:gd name="T53" fmla="*/ 2147483646 h 143"/>
              <a:gd name="T54" fmla="*/ 2147483646 w 383"/>
              <a:gd name="T55" fmla="*/ 2147483646 h 143"/>
              <a:gd name="T56" fmla="*/ 2147483646 w 383"/>
              <a:gd name="T57" fmla="*/ 2147483646 h 143"/>
              <a:gd name="T58" fmla="*/ 2147483646 w 383"/>
              <a:gd name="T59" fmla="*/ 2147483646 h 143"/>
              <a:gd name="T60" fmla="*/ 2147483646 w 383"/>
              <a:gd name="T61" fmla="*/ 2147483646 h 143"/>
              <a:gd name="T62" fmla="*/ 2147483646 w 383"/>
              <a:gd name="T63" fmla="*/ 2147483646 h 143"/>
              <a:gd name="T64" fmla="*/ 2147483646 w 383"/>
              <a:gd name="T65" fmla="*/ 2147483646 h 143"/>
              <a:gd name="T66" fmla="*/ 2147483646 w 383"/>
              <a:gd name="T67" fmla="*/ 2147483646 h 143"/>
              <a:gd name="T68" fmla="*/ 1781890373 w 383"/>
              <a:gd name="T69" fmla="*/ 2147483646 h 143"/>
              <a:gd name="T70" fmla="*/ 1781890373 w 383"/>
              <a:gd name="T71" fmla="*/ 2147483646 h 143"/>
              <a:gd name="T72" fmla="*/ 2147483646 w 383"/>
              <a:gd name="T73" fmla="*/ 2147483646 h 143"/>
              <a:gd name="T74" fmla="*/ 2147483646 w 383"/>
              <a:gd name="T75" fmla="*/ 2147483646 h 143"/>
              <a:gd name="T76" fmla="*/ 1781890373 w 383"/>
              <a:gd name="T77" fmla="*/ 627586752 h 143"/>
              <a:gd name="T78" fmla="*/ 1781890373 w 383"/>
              <a:gd name="T79" fmla="*/ 627586752 h 14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83" h="143">
                <a:moveTo>
                  <a:pt x="195" y="142"/>
                </a:moveTo>
                <a:lnTo>
                  <a:pt x="195" y="142"/>
                </a:lnTo>
                <a:cubicBezTo>
                  <a:pt x="142" y="142"/>
                  <a:pt x="97" y="134"/>
                  <a:pt x="68" y="127"/>
                </a:cubicBezTo>
                <a:cubicBezTo>
                  <a:pt x="45" y="127"/>
                  <a:pt x="38" y="119"/>
                  <a:pt x="22" y="119"/>
                </a:cubicBezTo>
                <a:cubicBezTo>
                  <a:pt x="8" y="112"/>
                  <a:pt x="0" y="97"/>
                  <a:pt x="0" y="8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8" y="0"/>
                  <a:pt x="15" y="0"/>
                </a:cubicBezTo>
                <a:cubicBezTo>
                  <a:pt x="30" y="0"/>
                  <a:pt x="30" y="0"/>
                  <a:pt x="38" y="7"/>
                </a:cubicBezTo>
                <a:cubicBezTo>
                  <a:pt x="38" y="14"/>
                  <a:pt x="45" y="22"/>
                  <a:pt x="82" y="22"/>
                </a:cubicBezTo>
                <a:cubicBezTo>
                  <a:pt x="105" y="30"/>
                  <a:pt x="142" y="30"/>
                  <a:pt x="180" y="37"/>
                </a:cubicBezTo>
                <a:cubicBezTo>
                  <a:pt x="187" y="37"/>
                  <a:pt x="195" y="37"/>
                  <a:pt x="202" y="37"/>
                </a:cubicBezTo>
                <a:cubicBezTo>
                  <a:pt x="240" y="30"/>
                  <a:pt x="277" y="30"/>
                  <a:pt x="307" y="22"/>
                </a:cubicBezTo>
                <a:cubicBezTo>
                  <a:pt x="337" y="22"/>
                  <a:pt x="345" y="14"/>
                  <a:pt x="352" y="7"/>
                </a:cubicBezTo>
                <a:cubicBezTo>
                  <a:pt x="352" y="0"/>
                  <a:pt x="360" y="0"/>
                  <a:pt x="367" y="0"/>
                </a:cubicBezTo>
                <a:cubicBezTo>
                  <a:pt x="375" y="0"/>
                  <a:pt x="382" y="7"/>
                  <a:pt x="382" y="14"/>
                </a:cubicBezTo>
                <a:cubicBezTo>
                  <a:pt x="382" y="89"/>
                  <a:pt x="382" y="89"/>
                  <a:pt x="382" y="89"/>
                </a:cubicBezTo>
                <a:cubicBezTo>
                  <a:pt x="382" y="112"/>
                  <a:pt x="345" y="119"/>
                  <a:pt x="322" y="127"/>
                </a:cubicBezTo>
                <a:cubicBezTo>
                  <a:pt x="285" y="134"/>
                  <a:pt x="240" y="142"/>
                  <a:pt x="195" y="142"/>
                </a:cubicBezTo>
                <a:close/>
                <a:moveTo>
                  <a:pt x="38" y="82"/>
                </a:moveTo>
                <a:lnTo>
                  <a:pt x="38" y="82"/>
                </a:lnTo>
                <a:cubicBezTo>
                  <a:pt x="38" y="82"/>
                  <a:pt x="52" y="89"/>
                  <a:pt x="82" y="97"/>
                </a:cubicBezTo>
                <a:cubicBezTo>
                  <a:pt x="112" y="104"/>
                  <a:pt x="150" y="104"/>
                  <a:pt x="195" y="104"/>
                </a:cubicBezTo>
                <a:cubicBezTo>
                  <a:pt x="232" y="104"/>
                  <a:pt x="270" y="104"/>
                  <a:pt x="300" y="97"/>
                </a:cubicBezTo>
                <a:cubicBezTo>
                  <a:pt x="337" y="89"/>
                  <a:pt x="345" y="82"/>
                  <a:pt x="352" y="82"/>
                </a:cubicBezTo>
                <a:cubicBezTo>
                  <a:pt x="352" y="52"/>
                  <a:pt x="352" y="52"/>
                  <a:pt x="352" y="52"/>
                </a:cubicBezTo>
                <a:cubicBezTo>
                  <a:pt x="345" y="52"/>
                  <a:pt x="330" y="52"/>
                  <a:pt x="322" y="59"/>
                </a:cubicBezTo>
                <a:cubicBezTo>
                  <a:pt x="292" y="59"/>
                  <a:pt x="247" y="67"/>
                  <a:pt x="202" y="67"/>
                </a:cubicBezTo>
                <a:cubicBezTo>
                  <a:pt x="195" y="67"/>
                  <a:pt x="187" y="67"/>
                  <a:pt x="180" y="67"/>
                </a:cubicBezTo>
                <a:cubicBezTo>
                  <a:pt x="135" y="67"/>
                  <a:pt x="90" y="59"/>
                  <a:pt x="60" y="59"/>
                </a:cubicBezTo>
                <a:cubicBezTo>
                  <a:pt x="52" y="52"/>
                  <a:pt x="45" y="52"/>
                  <a:pt x="38" y="52"/>
                </a:cubicBezTo>
                <a:lnTo>
                  <a:pt x="38" y="82"/>
                </a:lnTo>
                <a:close/>
                <a:moveTo>
                  <a:pt x="352" y="89"/>
                </a:moveTo>
                <a:lnTo>
                  <a:pt x="352" y="89"/>
                </a:lnTo>
                <a:close/>
                <a:moveTo>
                  <a:pt x="38" y="14"/>
                </a:moveTo>
                <a:lnTo>
                  <a:pt x="38" y="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6" name="Freeform 664">
            <a:extLst>
              <a:ext uri="{FF2B5EF4-FFF2-40B4-BE49-F238E27FC236}">
                <a16:creationId xmlns:a16="http://schemas.microsoft.com/office/drawing/2014/main" id="{1C58B043-AEF6-8446-BA78-F16E10CE5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1606" y="10476611"/>
            <a:ext cx="440613" cy="162065"/>
          </a:xfrm>
          <a:custGeom>
            <a:avLst/>
            <a:gdLst>
              <a:gd name="T0" fmla="*/ 2147483646 w 383"/>
              <a:gd name="T1" fmla="*/ 2147483646 h 143"/>
              <a:gd name="T2" fmla="*/ 2147483646 w 383"/>
              <a:gd name="T3" fmla="*/ 2147483646 h 143"/>
              <a:gd name="T4" fmla="*/ 2147483646 w 383"/>
              <a:gd name="T5" fmla="*/ 2147483646 h 143"/>
              <a:gd name="T6" fmla="*/ 1031579443 w 383"/>
              <a:gd name="T7" fmla="*/ 2147483646 h 143"/>
              <a:gd name="T8" fmla="*/ 0 w 383"/>
              <a:gd name="T9" fmla="*/ 2147483646 h 143"/>
              <a:gd name="T10" fmla="*/ 0 w 383"/>
              <a:gd name="T11" fmla="*/ 986243989 h 143"/>
              <a:gd name="T12" fmla="*/ 703367274 w 383"/>
              <a:gd name="T13" fmla="*/ 0 h 143"/>
              <a:gd name="T14" fmla="*/ 703367274 w 383"/>
              <a:gd name="T15" fmla="*/ 0 h 143"/>
              <a:gd name="T16" fmla="*/ 1781890373 w 383"/>
              <a:gd name="T17" fmla="*/ 672513491 h 143"/>
              <a:gd name="T18" fmla="*/ 2147483646 w 383"/>
              <a:gd name="T19" fmla="*/ 1344900870 h 143"/>
              <a:gd name="T20" fmla="*/ 2147483646 w 383"/>
              <a:gd name="T21" fmla="*/ 1658757480 h 143"/>
              <a:gd name="T22" fmla="*/ 2147483646 w 383"/>
              <a:gd name="T23" fmla="*/ 1658757480 h 143"/>
              <a:gd name="T24" fmla="*/ 2147483646 w 383"/>
              <a:gd name="T25" fmla="*/ 1344900870 h 143"/>
              <a:gd name="T26" fmla="*/ 2147483646 w 383"/>
              <a:gd name="T27" fmla="*/ 672513491 h 143"/>
              <a:gd name="T28" fmla="*/ 2147483646 w 383"/>
              <a:gd name="T29" fmla="*/ 0 h 143"/>
              <a:gd name="T30" fmla="*/ 2147483646 w 383"/>
              <a:gd name="T31" fmla="*/ 0 h 143"/>
              <a:gd name="T32" fmla="*/ 2147483646 w 383"/>
              <a:gd name="T33" fmla="*/ 986243989 h 143"/>
              <a:gd name="T34" fmla="*/ 2147483646 w 383"/>
              <a:gd name="T35" fmla="*/ 986243989 h 143"/>
              <a:gd name="T36" fmla="*/ 2147483646 w 383"/>
              <a:gd name="T37" fmla="*/ 986243989 h 143"/>
              <a:gd name="T38" fmla="*/ 2147483646 w 383"/>
              <a:gd name="T39" fmla="*/ 986243989 h 143"/>
              <a:gd name="T40" fmla="*/ 2147483646 w 383"/>
              <a:gd name="T41" fmla="*/ 2147483646 h 143"/>
              <a:gd name="T42" fmla="*/ 2147483646 w 383"/>
              <a:gd name="T43" fmla="*/ 2147483646 h 143"/>
              <a:gd name="T44" fmla="*/ 2147483646 w 383"/>
              <a:gd name="T45" fmla="*/ 2147483646 h 143"/>
              <a:gd name="T46" fmla="*/ 1781890373 w 383"/>
              <a:gd name="T47" fmla="*/ 2147483646 h 143"/>
              <a:gd name="T48" fmla="*/ 1781890373 w 383"/>
              <a:gd name="T49" fmla="*/ 2147483646 h 143"/>
              <a:gd name="T50" fmla="*/ 2147483646 w 383"/>
              <a:gd name="T51" fmla="*/ 2147483646 h 143"/>
              <a:gd name="T52" fmla="*/ 2147483646 w 383"/>
              <a:gd name="T53" fmla="*/ 2147483646 h 143"/>
              <a:gd name="T54" fmla="*/ 2147483646 w 383"/>
              <a:gd name="T55" fmla="*/ 2147483646 h 143"/>
              <a:gd name="T56" fmla="*/ 2147483646 w 383"/>
              <a:gd name="T57" fmla="*/ 2147483646 h 143"/>
              <a:gd name="T58" fmla="*/ 2147483646 w 383"/>
              <a:gd name="T59" fmla="*/ 2147483646 h 143"/>
              <a:gd name="T60" fmla="*/ 2147483646 w 383"/>
              <a:gd name="T61" fmla="*/ 2147483646 h 143"/>
              <a:gd name="T62" fmla="*/ 2147483646 w 383"/>
              <a:gd name="T63" fmla="*/ 2147483646 h 143"/>
              <a:gd name="T64" fmla="*/ 2147483646 w 383"/>
              <a:gd name="T65" fmla="*/ 2147483646 h 143"/>
              <a:gd name="T66" fmla="*/ 2147483646 w 383"/>
              <a:gd name="T67" fmla="*/ 2147483646 h 143"/>
              <a:gd name="T68" fmla="*/ 1781890373 w 383"/>
              <a:gd name="T69" fmla="*/ 2147483646 h 143"/>
              <a:gd name="T70" fmla="*/ 1781890373 w 383"/>
              <a:gd name="T71" fmla="*/ 2147483646 h 143"/>
              <a:gd name="T72" fmla="*/ 2147483646 w 383"/>
              <a:gd name="T73" fmla="*/ 2147483646 h 143"/>
              <a:gd name="T74" fmla="*/ 2147483646 w 383"/>
              <a:gd name="T75" fmla="*/ 2147483646 h 143"/>
              <a:gd name="T76" fmla="*/ 1781890373 w 383"/>
              <a:gd name="T77" fmla="*/ 986243989 h 143"/>
              <a:gd name="T78" fmla="*/ 1781890373 w 383"/>
              <a:gd name="T79" fmla="*/ 986243989 h 14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83" h="143">
                <a:moveTo>
                  <a:pt x="195" y="142"/>
                </a:moveTo>
                <a:lnTo>
                  <a:pt x="195" y="142"/>
                </a:lnTo>
                <a:cubicBezTo>
                  <a:pt x="142" y="142"/>
                  <a:pt x="97" y="142"/>
                  <a:pt x="68" y="135"/>
                </a:cubicBezTo>
                <a:cubicBezTo>
                  <a:pt x="45" y="127"/>
                  <a:pt x="38" y="127"/>
                  <a:pt x="22" y="120"/>
                </a:cubicBezTo>
                <a:cubicBezTo>
                  <a:pt x="8" y="112"/>
                  <a:pt x="0" y="105"/>
                  <a:pt x="0" y="9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8" y="0"/>
                  <a:pt x="15" y="0"/>
                </a:cubicBezTo>
                <a:cubicBezTo>
                  <a:pt x="30" y="0"/>
                  <a:pt x="30" y="7"/>
                  <a:pt x="38" y="15"/>
                </a:cubicBezTo>
                <a:cubicBezTo>
                  <a:pt x="38" y="15"/>
                  <a:pt x="45" y="22"/>
                  <a:pt x="82" y="30"/>
                </a:cubicBezTo>
                <a:cubicBezTo>
                  <a:pt x="105" y="37"/>
                  <a:pt x="142" y="37"/>
                  <a:pt x="180" y="37"/>
                </a:cubicBezTo>
                <a:cubicBezTo>
                  <a:pt x="187" y="37"/>
                  <a:pt x="195" y="37"/>
                  <a:pt x="202" y="37"/>
                </a:cubicBezTo>
                <a:cubicBezTo>
                  <a:pt x="240" y="37"/>
                  <a:pt x="277" y="37"/>
                  <a:pt x="307" y="30"/>
                </a:cubicBezTo>
                <a:cubicBezTo>
                  <a:pt x="337" y="22"/>
                  <a:pt x="345" y="15"/>
                  <a:pt x="352" y="15"/>
                </a:cubicBezTo>
                <a:cubicBezTo>
                  <a:pt x="352" y="7"/>
                  <a:pt x="360" y="0"/>
                  <a:pt x="367" y="0"/>
                </a:cubicBezTo>
                <a:cubicBezTo>
                  <a:pt x="375" y="0"/>
                  <a:pt x="382" y="7"/>
                  <a:pt x="382" y="22"/>
                </a:cubicBezTo>
                <a:cubicBezTo>
                  <a:pt x="382" y="90"/>
                  <a:pt x="382" y="90"/>
                  <a:pt x="382" y="90"/>
                </a:cubicBezTo>
                <a:cubicBezTo>
                  <a:pt x="382" y="120"/>
                  <a:pt x="345" y="127"/>
                  <a:pt x="322" y="135"/>
                </a:cubicBezTo>
                <a:cubicBezTo>
                  <a:pt x="285" y="142"/>
                  <a:pt x="240" y="142"/>
                  <a:pt x="195" y="142"/>
                </a:cubicBezTo>
                <a:close/>
                <a:moveTo>
                  <a:pt x="38" y="90"/>
                </a:moveTo>
                <a:lnTo>
                  <a:pt x="38" y="90"/>
                </a:lnTo>
                <a:cubicBezTo>
                  <a:pt x="38" y="90"/>
                  <a:pt x="52" y="97"/>
                  <a:pt x="82" y="105"/>
                </a:cubicBezTo>
                <a:cubicBezTo>
                  <a:pt x="112" y="105"/>
                  <a:pt x="150" y="112"/>
                  <a:pt x="195" y="112"/>
                </a:cubicBezTo>
                <a:cubicBezTo>
                  <a:pt x="232" y="112"/>
                  <a:pt x="270" y="105"/>
                  <a:pt x="300" y="105"/>
                </a:cubicBezTo>
                <a:cubicBezTo>
                  <a:pt x="337" y="97"/>
                  <a:pt x="345" y="90"/>
                  <a:pt x="352" y="90"/>
                </a:cubicBezTo>
                <a:cubicBezTo>
                  <a:pt x="352" y="52"/>
                  <a:pt x="352" y="52"/>
                  <a:pt x="352" y="52"/>
                </a:cubicBezTo>
                <a:cubicBezTo>
                  <a:pt x="345" y="60"/>
                  <a:pt x="330" y="60"/>
                  <a:pt x="322" y="60"/>
                </a:cubicBezTo>
                <a:cubicBezTo>
                  <a:pt x="292" y="67"/>
                  <a:pt x="247" y="75"/>
                  <a:pt x="202" y="75"/>
                </a:cubicBezTo>
                <a:cubicBezTo>
                  <a:pt x="195" y="75"/>
                  <a:pt x="187" y="75"/>
                  <a:pt x="180" y="75"/>
                </a:cubicBezTo>
                <a:cubicBezTo>
                  <a:pt x="135" y="75"/>
                  <a:pt x="90" y="67"/>
                  <a:pt x="60" y="60"/>
                </a:cubicBezTo>
                <a:cubicBezTo>
                  <a:pt x="52" y="60"/>
                  <a:pt x="45" y="60"/>
                  <a:pt x="38" y="52"/>
                </a:cubicBezTo>
                <a:lnTo>
                  <a:pt x="38" y="90"/>
                </a:lnTo>
                <a:close/>
                <a:moveTo>
                  <a:pt x="352" y="90"/>
                </a:moveTo>
                <a:lnTo>
                  <a:pt x="352" y="90"/>
                </a:lnTo>
                <a:close/>
                <a:moveTo>
                  <a:pt x="38" y="22"/>
                </a:moveTo>
                <a:lnTo>
                  <a:pt x="38" y="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9" name="Freeform 665">
            <a:extLst>
              <a:ext uri="{FF2B5EF4-FFF2-40B4-BE49-F238E27FC236}">
                <a16:creationId xmlns:a16="http://schemas.microsoft.com/office/drawing/2014/main" id="{9F043718-6834-AC4C-A49D-4D4DC98A9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1606" y="10228447"/>
            <a:ext cx="440613" cy="162065"/>
          </a:xfrm>
          <a:custGeom>
            <a:avLst/>
            <a:gdLst>
              <a:gd name="T0" fmla="*/ 2147483646 w 383"/>
              <a:gd name="T1" fmla="*/ 2147483646 h 143"/>
              <a:gd name="T2" fmla="*/ 2147483646 w 383"/>
              <a:gd name="T3" fmla="*/ 2147483646 h 143"/>
              <a:gd name="T4" fmla="*/ 2147483646 w 383"/>
              <a:gd name="T5" fmla="*/ 2147483646 h 143"/>
              <a:gd name="T6" fmla="*/ 1031579443 w 383"/>
              <a:gd name="T7" fmla="*/ 2147483646 h 143"/>
              <a:gd name="T8" fmla="*/ 0 w 383"/>
              <a:gd name="T9" fmla="*/ 2147483646 h 143"/>
              <a:gd name="T10" fmla="*/ 0 w 383"/>
              <a:gd name="T11" fmla="*/ 986243989 h 143"/>
              <a:gd name="T12" fmla="*/ 703367274 w 383"/>
              <a:gd name="T13" fmla="*/ 0 h 143"/>
              <a:gd name="T14" fmla="*/ 703367274 w 383"/>
              <a:gd name="T15" fmla="*/ 0 h 143"/>
              <a:gd name="T16" fmla="*/ 1781890373 w 383"/>
              <a:gd name="T17" fmla="*/ 672513491 h 143"/>
              <a:gd name="T18" fmla="*/ 2147483646 w 383"/>
              <a:gd name="T19" fmla="*/ 1344900870 h 143"/>
              <a:gd name="T20" fmla="*/ 2147483646 w 383"/>
              <a:gd name="T21" fmla="*/ 1658757480 h 143"/>
              <a:gd name="T22" fmla="*/ 2147483646 w 383"/>
              <a:gd name="T23" fmla="*/ 1658757480 h 143"/>
              <a:gd name="T24" fmla="*/ 2147483646 w 383"/>
              <a:gd name="T25" fmla="*/ 1344900870 h 143"/>
              <a:gd name="T26" fmla="*/ 2147483646 w 383"/>
              <a:gd name="T27" fmla="*/ 672513491 h 143"/>
              <a:gd name="T28" fmla="*/ 2147483646 w 383"/>
              <a:gd name="T29" fmla="*/ 0 h 143"/>
              <a:gd name="T30" fmla="*/ 2147483646 w 383"/>
              <a:gd name="T31" fmla="*/ 0 h 143"/>
              <a:gd name="T32" fmla="*/ 2147483646 w 383"/>
              <a:gd name="T33" fmla="*/ 986243989 h 143"/>
              <a:gd name="T34" fmla="*/ 2147483646 w 383"/>
              <a:gd name="T35" fmla="*/ 986243989 h 143"/>
              <a:gd name="T36" fmla="*/ 2147483646 w 383"/>
              <a:gd name="T37" fmla="*/ 986243989 h 143"/>
              <a:gd name="T38" fmla="*/ 2147483646 w 383"/>
              <a:gd name="T39" fmla="*/ 986243989 h 143"/>
              <a:gd name="T40" fmla="*/ 2147483646 w 383"/>
              <a:gd name="T41" fmla="*/ 2147483646 h 143"/>
              <a:gd name="T42" fmla="*/ 2147483646 w 383"/>
              <a:gd name="T43" fmla="*/ 2147483646 h 143"/>
              <a:gd name="T44" fmla="*/ 2147483646 w 383"/>
              <a:gd name="T45" fmla="*/ 2147483646 h 143"/>
              <a:gd name="T46" fmla="*/ 1781890373 w 383"/>
              <a:gd name="T47" fmla="*/ 2147483646 h 143"/>
              <a:gd name="T48" fmla="*/ 1781890373 w 383"/>
              <a:gd name="T49" fmla="*/ 2147483646 h 143"/>
              <a:gd name="T50" fmla="*/ 2147483646 w 383"/>
              <a:gd name="T51" fmla="*/ 2147483646 h 143"/>
              <a:gd name="T52" fmla="*/ 2147483646 w 383"/>
              <a:gd name="T53" fmla="*/ 2147483646 h 143"/>
              <a:gd name="T54" fmla="*/ 2147483646 w 383"/>
              <a:gd name="T55" fmla="*/ 2147483646 h 143"/>
              <a:gd name="T56" fmla="*/ 2147483646 w 383"/>
              <a:gd name="T57" fmla="*/ 2147483646 h 143"/>
              <a:gd name="T58" fmla="*/ 2147483646 w 383"/>
              <a:gd name="T59" fmla="*/ 2147483646 h 143"/>
              <a:gd name="T60" fmla="*/ 2147483646 w 383"/>
              <a:gd name="T61" fmla="*/ 2147483646 h 143"/>
              <a:gd name="T62" fmla="*/ 2147483646 w 383"/>
              <a:gd name="T63" fmla="*/ 2147483646 h 143"/>
              <a:gd name="T64" fmla="*/ 2147483646 w 383"/>
              <a:gd name="T65" fmla="*/ 2147483646 h 143"/>
              <a:gd name="T66" fmla="*/ 2147483646 w 383"/>
              <a:gd name="T67" fmla="*/ 2147483646 h 143"/>
              <a:gd name="T68" fmla="*/ 1781890373 w 383"/>
              <a:gd name="T69" fmla="*/ 2147483646 h 143"/>
              <a:gd name="T70" fmla="*/ 1781890373 w 383"/>
              <a:gd name="T71" fmla="*/ 2147483646 h 143"/>
              <a:gd name="T72" fmla="*/ 2147483646 w 383"/>
              <a:gd name="T73" fmla="*/ 2147483646 h 143"/>
              <a:gd name="T74" fmla="*/ 2147483646 w 383"/>
              <a:gd name="T75" fmla="*/ 2147483646 h 143"/>
              <a:gd name="T76" fmla="*/ 1781890373 w 383"/>
              <a:gd name="T77" fmla="*/ 986243989 h 143"/>
              <a:gd name="T78" fmla="*/ 1781890373 w 383"/>
              <a:gd name="T79" fmla="*/ 986243989 h 14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83" h="143">
                <a:moveTo>
                  <a:pt x="195" y="142"/>
                </a:moveTo>
                <a:lnTo>
                  <a:pt x="195" y="142"/>
                </a:lnTo>
                <a:cubicBezTo>
                  <a:pt x="142" y="142"/>
                  <a:pt x="97" y="142"/>
                  <a:pt x="68" y="134"/>
                </a:cubicBezTo>
                <a:cubicBezTo>
                  <a:pt x="45" y="127"/>
                  <a:pt x="38" y="127"/>
                  <a:pt x="22" y="120"/>
                </a:cubicBezTo>
                <a:cubicBezTo>
                  <a:pt x="8" y="112"/>
                  <a:pt x="0" y="104"/>
                  <a:pt x="0" y="9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8" y="0"/>
                  <a:pt x="15" y="0"/>
                </a:cubicBezTo>
                <a:cubicBezTo>
                  <a:pt x="30" y="0"/>
                  <a:pt x="30" y="7"/>
                  <a:pt x="38" y="15"/>
                </a:cubicBezTo>
                <a:cubicBezTo>
                  <a:pt x="38" y="15"/>
                  <a:pt x="45" y="22"/>
                  <a:pt x="82" y="30"/>
                </a:cubicBezTo>
                <a:cubicBezTo>
                  <a:pt x="105" y="37"/>
                  <a:pt x="142" y="37"/>
                  <a:pt x="180" y="37"/>
                </a:cubicBezTo>
                <a:cubicBezTo>
                  <a:pt x="187" y="37"/>
                  <a:pt x="195" y="37"/>
                  <a:pt x="202" y="37"/>
                </a:cubicBezTo>
                <a:cubicBezTo>
                  <a:pt x="240" y="37"/>
                  <a:pt x="277" y="37"/>
                  <a:pt x="307" y="30"/>
                </a:cubicBezTo>
                <a:cubicBezTo>
                  <a:pt x="337" y="22"/>
                  <a:pt x="345" y="15"/>
                  <a:pt x="352" y="15"/>
                </a:cubicBezTo>
                <a:cubicBezTo>
                  <a:pt x="352" y="7"/>
                  <a:pt x="360" y="0"/>
                  <a:pt x="367" y="0"/>
                </a:cubicBezTo>
                <a:cubicBezTo>
                  <a:pt x="375" y="0"/>
                  <a:pt x="382" y="7"/>
                  <a:pt x="382" y="22"/>
                </a:cubicBezTo>
                <a:cubicBezTo>
                  <a:pt x="382" y="90"/>
                  <a:pt x="382" y="90"/>
                  <a:pt x="382" y="90"/>
                </a:cubicBezTo>
                <a:cubicBezTo>
                  <a:pt x="382" y="120"/>
                  <a:pt x="345" y="127"/>
                  <a:pt x="322" y="134"/>
                </a:cubicBezTo>
                <a:cubicBezTo>
                  <a:pt x="285" y="142"/>
                  <a:pt x="240" y="142"/>
                  <a:pt x="195" y="142"/>
                </a:cubicBezTo>
                <a:close/>
                <a:moveTo>
                  <a:pt x="38" y="90"/>
                </a:moveTo>
                <a:lnTo>
                  <a:pt x="38" y="90"/>
                </a:lnTo>
                <a:cubicBezTo>
                  <a:pt x="38" y="90"/>
                  <a:pt x="52" y="97"/>
                  <a:pt x="82" y="104"/>
                </a:cubicBezTo>
                <a:cubicBezTo>
                  <a:pt x="112" y="104"/>
                  <a:pt x="150" y="112"/>
                  <a:pt x="195" y="112"/>
                </a:cubicBezTo>
                <a:cubicBezTo>
                  <a:pt x="232" y="112"/>
                  <a:pt x="270" y="104"/>
                  <a:pt x="300" y="104"/>
                </a:cubicBezTo>
                <a:cubicBezTo>
                  <a:pt x="337" y="97"/>
                  <a:pt x="345" y="90"/>
                  <a:pt x="352" y="90"/>
                </a:cubicBezTo>
                <a:cubicBezTo>
                  <a:pt x="352" y="52"/>
                  <a:pt x="352" y="52"/>
                  <a:pt x="352" y="52"/>
                </a:cubicBezTo>
                <a:cubicBezTo>
                  <a:pt x="345" y="60"/>
                  <a:pt x="330" y="60"/>
                  <a:pt x="322" y="60"/>
                </a:cubicBezTo>
                <a:cubicBezTo>
                  <a:pt x="292" y="67"/>
                  <a:pt x="247" y="74"/>
                  <a:pt x="202" y="74"/>
                </a:cubicBezTo>
                <a:cubicBezTo>
                  <a:pt x="195" y="74"/>
                  <a:pt x="187" y="74"/>
                  <a:pt x="180" y="74"/>
                </a:cubicBezTo>
                <a:cubicBezTo>
                  <a:pt x="135" y="74"/>
                  <a:pt x="90" y="67"/>
                  <a:pt x="60" y="60"/>
                </a:cubicBezTo>
                <a:cubicBezTo>
                  <a:pt x="52" y="60"/>
                  <a:pt x="45" y="60"/>
                  <a:pt x="38" y="52"/>
                </a:cubicBezTo>
                <a:lnTo>
                  <a:pt x="38" y="90"/>
                </a:lnTo>
                <a:close/>
                <a:moveTo>
                  <a:pt x="352" y="90"/>
                </a:moveTo>
                <a:lnTo>
                  <a:pt x="352" y="90"/>
                </a:lnTo>
                <a:close/>
                <a:moveTo>
                  <a:pt x="38" y="22"/>
                </a:moveTo>
                <a:lnTo>
                  <a:pt x="38" y="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0" name="Freeform 666">
            <a:extLst>
              <a:ext uri="{FF2B5EF4-FFF2-40B4-BE49-F238E27FC236}">
                <a16:creationId xmlns:a16="http://schemas.microsoft.com/office/drawing/2014/main" id="{FE8D77C7-AE21-5441-A1D1-1CA651DB0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1606" y="10106898"/>
            <a:ext cx="440613" cy="121549"/>
          </a:xfrm>
          <a:custGeom>
            <a:avLst/>
            <a:gdLst>
              <a:gd name="T0" fmla="*/ 2147483646 w 383"/>
              <a:gd name="T1" fmla="*/ 2147483646 h 106"/>
              <a:gd name="T2" fmla="*/ 2147483646 w 383"/>
              <a:gd name="T3" fmla="*/ 2147483646 h 106"/>
              <a:gd name="T4" fmla="*/ 2147483646 w 383"/>
              <a:gd name="T5" fmla="*/ 2147483646 h 106"/>
              <a:gd name="T6" fmla="*/ 2147483646 w 383"/>
              <a:gd name="T7" fmla="*/ 2147483646 h 106"/>
              <a:gd name="T8" fmla="*/ 0 w 383"/>
              <a:gd name="T9" fmla="*/ 2147483646 h 106"/>
              <a:gd name="T10" fmla="*/ 2147483646 w 383"/>
              <a:gd name="T11" fmla="*/ 325049072 h 106"/>
              <a:gd name="T12" fmla="*/ 2147483646 w 383"/>
              <a:gd name="T13" fmla="*/ 0 h 106"/>
              <a:gd name="T14" fmla="*/ 2147483646 w 383"/>
              <a:gd name="T15" fmla="*/ 325049072 h 106"/>
              <a:gd name="T16" fmla="*/ 2147483646 w 383"/>
              <a:gd name="T17" fmla="*/ 1021656532 h 106"/>
              <a:gd name="T18" fmla="*/ 2147483646 w 383"/>
              <a:gd name="T19" fmla="*/ 2147483646 h 106"/>
              <a:gd name="T20" fmla="*/ 2147483646 w 383"/>
              <a:gd name="T21" fmla="*/ 2147483646 h 106"/>
              <a:gd name="T22" fmla="*/ 2147483646 w 383"/>
              <a:gd name="T23" fmla="*/ 2147483646 h 106"/>
              <a:gd name="T24" fmla="*/ 2147483646 w 383"/>
              <a:gd name="T25" fmla="*/ 2147483646 h 106"/>
              <a:gd name="T26" fmla="*/ 2110102181 w 383"/>
              <a:gd name="T27" fmla="*/ 2147483646 h 106"/>
              <a:gd name="T28" fmla="*/ 2110102181 w 383"/>
              <a:gd name="T29" fmla="*/ 2147483646 h 106"/>
              <a:gd name="T30" fmla="*/ 2147483646 w 383"/>
              <a:gd name="T31" fmla="*/ 2147483646 h 106"/>
              <a:gd name="T32" fmla="*/ 2147483646 w 383"/>
              <a:gd name="T33" fmla="*/ 2147483646 h 106"/>
              <a:gd name="T34" fmla="*/ 2147483646 w 383"/>
              <a:gd name="T35" fmla="*/ 2147483646 h 106"/>
              <a:gd name="T36" fmla="*/ 2147483646 w 383"/>
              <a:gd name="T37" fmla="*/ 2147483646 h 106"/>
              <a:gd name="T38" fmla="*/ 2147483646 w 383"/>
              <a:gd name="T39" fmla="*/ 2147483646 h 106"/>
              <a:gd name="T40" fmla="*/ 2147483646 w 383"/>
              <a:gd name="T41" fmla="*/ 2089692985 h 106"/>
              <a:gd name="T42" fmla="*/ 2147483646 w 383"/>
              <a:gd name="T43" fmla="*/ 1718134596 h 106"/>
              <a:gd name="T44" fmla="*/ 2147483646 w 383"/>
              <a:gd name="T45" fmla="*/ 2089692985 h 106"/>
              <a:gd name="T46" fmla="*/ 2110102181 w 383"/>
              <a:gd name="T47" fmla="*/ 2147483646 h 106"/>
              <a:gd name="T48" fmla="*/ 2147483646 w 383"/>
              <a:gd name="T49" fmla="*/ 2147483646 h 106"/>
              <a:gd name="T50" fmla="*/ 2147483646 w 383"/>
              <a:gd name="T51" fmla="*/ 2147483646 h 10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3" h="106">
                <a:moveTo>
                  <a:pt x="195" y="105"/>
                </a:moveTo>
                <a:lnTo>
                  <a:pt x="195" y="105"/>
                </a:lnTo>
                <a:cubicBezTo>
                  <a:pt x="187" y="105"/>
                  <a:pt x="187" y="105"/>
                  <a:pt x="180" y="105"/>
                </a:cubicBezTo>
                <a:cubicBezTo>
                  <a:pt x="135" y="105"/>
                  <a:pt x="90" y="105"/>
                  <a:pt x="60" y="97"/>
                </a:cubicBezTo>
                <a:cubicBezTo>
                  <a:pt x="38" y="90"/>
                  <a:pt x="0" y="75"/>
                  <a:pt x="0" y="52"/>
                </a:cubicBezTo>
                <a:cubicBezTo>
                  <a:pt x="0" y="30"/>
                  <a:pt x="38" y="15"/>
                  <a:pt x="68" y="7"/>
                </a:cubicBezTo>
                <a:cubicBezTo>
                  <a:pt x="97" y="7"/>
                  <a:pt x="142" y="0"/>
                  <a:pt x="195" y="0"/>
                </a:cubicBezTo>
                <a:cubicBezTo>
                  <a:pt x="240" y="0"/>
                  <a:pt x="285" y="7"/>
                  <a:pt x="322" y="7"/>
                </a:cubicBezTo>
                <a:cubicBezTo>
                  <a:pt x="337" y="15"/>
                  <a:pt x="352" y="22"/>
                  <a:pt x="360" y="22"/>
                </a:cubicBezTo>
                <a:cubicBezTo>
                  <a:pt x="375" y="30"/>
                  <a:pt x="382" y="37"/>
                  <a:pt x="382" y="52"/>
                </a:cubicBezTo>
                <a:cubicBezTo>
                  <a:pt x="382" y="75"/>
                  <a:pt x="352" y="90"/>
                  <a:pt x="322" y="97"/>
                </a:cubicBezTo>
                <a:cubicBezTo>
                  <a:pt x="292" y="105"/>
                  <a:pt x="247" y="105"/>
                  <a:pt x="202" y="105"/>
                </a:cubicBezTo>
                <a:lnTo>
                  <a:pt x="195" y="105"/>
                </a:lnTo>
                <a:close/>
                <a:moveTo>
                  <a:pt x="45" y="52"/>
                </a:moveTo>
                <a:lnTo>
                  <a:pt x="45" y="52"/>
                </a:lnTo>
                <a:cubicBezTo>
                  <a:pt x="52" y="52"/>
                  <a:pt x="60" y="60"/>
                  <a:pt x="82" y="60"/>
                </a:cubicBezTo>
                <a:cubicBezTo>
                  <a:pt x="105" y="67"/>
                  <a:pt x="142" y="75"/>
                  <a:pt x="180" y="75"/>
                </a:cubicBezTo>
                <a:cubicBezTo>
                  <a:pt x="187" y="75"/>
                  <a:pt x="195" y="75"/>
                  <a:pt x="202" y="75"/>
                </a:cubicBezTo>
                <a:cubicBezTo>
                  <a:pt x="240" y="75"/>
                  <a:pt x="277" y="67"/>
                  <a:pt x="307" y="60"/>
                </a:cubicBezTo>
                <a:cubicBezTo>
                  <a:pt x="322" y="60"/>
                  <a:pt x="337" y="52"/>
                  <a:pt x="345" y="52"/>
                </a:cubicBezTo>
                <a:cubicBezTo>
                  <a:pt x="337" y="52"/>
                  <a:pt x="322" y="45"/>
                  <a:pt x="300" y="45"/>
                </a:cubicBezTo>
                <a:cubicBezTo>
                  <a:pt x="270" y="37"/>
                  <a:pt x="232" y="37"/>
                  <a:pt x="195" y="37"/>
                </a:cubicBezTo>
                <a:cubicBezTo>
                  <a:pt x="150" y="37"/>
                  <a:pt x="112" y="37"/>
                  <a:pt x="82" y="45"/>
                </a:cubicBezTo>
                <a:cubicBezTo>
                  <a:pt x="60" y="45"/>
                  <a:pt x="52" y="52"/>
                  <a:pt x="45" y="52"/>
                </a:cubicBezTo>
                <a:close/>
                <a:moveTo>
                  <a:pt x="352" y="60"/>
                </a:moveTo>
                <a:lnTo>
                  <a:pt x="352" y="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1" name="Freeform 667">
            <a:extLst>
              <a:ext uri="{FF2B5EF4-FFF2-40B4-BE49-F238E27FC236}">
                <a16:creationId xmlns:a16="http://schemas.microsoft.com/office/drawing/2014/main" id="{6769374D-93EC-B644-AC2D-02253E7B8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1606" y="10152481"/>
            <a:ext cx="440613" cy="162065"/>
          </a:xfrm>
          <a:custGeom>
            <a:avLst/>
            <a:gdLst>
              <a:gd name="T0" fmla="*/ 2147483646 w 383"/>
              <a:gd name="T1" fmla="*/ 2147483646 h 143"/>
              <a:gd name="T2" fmla="*/ 2147483646 w 383"/>
              <a:gd name="T3" fmla="*/ 2147483646 h 143"/>
              <a:gd name="T4" fmla="*/ 2147483646 w 383"/>
              <a:gd name="T5" fmla="*/ 2147483646 h 143"/>
              <a:gd name="T6" fmla="*/ 1031579443 w 383"/>
              <a:gd name="T7" fmla="*/ 2147483646 h 143"/>
              <a:gd name="T8" fmla="*/ 0 w 383"/>
              <a:gd name="T9" fmla="*/ 2147483646 h 143"/>
              <a:gd name="T10" fmla="*/ 0 w 383"/>
              <a:gd name="T11" fmla="*/ 672513491 h 143"/>
              <a:gd name="T12" fmla="*/ 703367274 w 383"/>
              <a:gd name="T13" fmla="*/ 0 h 143"/>
              <a:gd name="T14" fmla="*/ 703367274 w 383"/>
              <a:gd name="T15" fmla="*/ 0 h 143"/>
              <a:gd name="T16" fmla="*/ 1781890373 w 383"/>
              <a:gd name="T17" fmla="*/ 672513491 h 143"/>
              <a:gd name="T18" fmla="*/ 2147483646 w 383"/>
              <a:gd name="T19" fmla="*/ 1031170727 h 143"/>
              <a:gd name="T20" fmla="*/ 2147483646 w 383"/>
              <a:gd name="T21" fmla="*/ 1703558106 h 143"/>
              <a:gd name="T22" fmla="*/ 2147483646 w 383"/>
              <a:gd name="T23" fmla="*/ 1703558106 h 143"/>
              <a:gd name="T24" fmla="*/ 2147483646 w 383"/>
              <a:gd name="T25" fmla="*/ 1031170727 h 143"/>
              <a:gd name="T26" fmla="*/ 2147483646 w 383"/>
              <a:gd name="T27" fmla="*/ 672513491 h 143"/>
              <a:gd name="T28" fmla="*/ 2147483646 w 383"/>
              <a:gd name="T29" fmla="*/ 0 h 143"/>
              <a:gd name="T30" fmla="*/ 2147483646 w 383"/>
              <a:gd name="T31" fmla="*/ 0 h 143"/>
              <a:gd name="T32" fmla="*/ 2147483646 w 383"/>
              <a:gd name="T33" fmla="*/ 672513491 h 143"/>
              <a:gd name="T34" fmla="*/ 2147483646 w 383"/>
              <a:gd name="T35" fmla="*/ 672513491 h 143"/>
              <a:gd name="T36" fmla="*/ 2147483646 w 383"/>
              <a:gd name="T37" fmla="*/ 672513491 h 143"/>
              <a:gd name="T38" fmla="*/ 2147483646 w 383"/>
              <a:gd name="T39" fmla="*/ 672513491 h 143"/>
              <a:gd name="T40" fmla="*/ 2147483646 w 383"/>
              <a:gd name="T41" fmla="*/ 2147483646 h 143"/>
              <a:gd name="T42" fmla="*/ 2147483646 w 383"/>
              <a:gd name="T43" fmla="*/ 2147483646 h 143"/>
              <a:gd name="T44" fmla="*/ 2147483646 w 383"/>
              <a:gd name="T45" fmla="*/ 2147483646 h 143"/>
              <a:gd name="T46" fmla="*/ 1781890373 w 383"/>
              <a:gd name="T47" fmla="*/ 2147483646 h 143"/>
              <a:gd name="T48" fmla="*/ 1781890373 w 383"/>
              <a:gd name="T49" fmla="*/ 2147483646 h 143"/>
              <a:gd name="T50" fmla="*/ 2147483646 w 383"/>
              <a:gd name="T51" fmla="*/ 2147483646 h 143"/>
              <a:gd name="T52" fmla="*/ 2147483646 w 383"/>
              <a:gd name="T53" fmla="*/ 2147483646 h 143"/>
              <a:gd name="T54" fmla="*/ 2147483646 w 383"/>
              <a:gd name="T55" fmla="*/ 2147483646 h 143"/>
              <a:gd name="T56" fmla="*/ 2147483646 w 383"/>
              <a:gd name="T57" fmla="*/ 2147483646 h 143"/>
              <a:gd name="T58" fmla="*/ 2147483646 w 383"/>
              <a:gd name="T59" fmla="*/ 2147483646 h 143"/>
              <a:gd name="T60" fmla="*/ 2147483646 w 383"/>
              <a:gd name="T61" fmla="*/ 2147483646 h 143"/>
              <a:gd name="T62" fmla="*/ 2147483646 w 383"/>
              <a:gd name="T63" fmla="*/ 2147483646 h 143"/>
              <a:gd name="T64" fmla="*/ 2147483646 w 383"/>
              <a:gd name="T65" fmla="*/ 2147483646 h 143"/>
              <a:gd name="T66" fmla="*/ 2147483646 w 383"/>
              <a:gd name="T67" fmla="*/ 2147483646 h 143"/>
              <a:gd name="T68" fmla="*/ 1781890373 w 383"/>
              <a:gd name="T69" fmla="*/ 2147483646 h 143"/>
              <a:gd name="T70" fmla="*/ 1781890373 w 383"/>
              <a:gd name="T71" fmla="*/ 2147483646 h 143"/>
              <a:gd name="T72" fmla="*/ 2147483646 w 383"/>
              <a:gd name="T73" fmla="*/ 2147483646 h 143"/>
              <a:gd name="T74" fmla="*/ 2147483646 w 383"/>
              <a:gd name="T75" fmla="*/ 2147483646 h 143"/>
              <a:gd name="T76" fmla="*/ 1781890373 w 383"/>
              <a:gd name="T77" fmla="*/ 672513491 h 143"/>
              <a:gd name="T78" fmla="*/ 1781890373 w 383"/>
              <a:gd name="T79" fmla="*/ 672513491 h 14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83" h="143">
                <a:moveTo>
                  <a:pt x="195" y="142"/>
                </a:moveTo>
                <a:lnTo>
                  <a:pt x="195" y="142"/>
                </a:lnTo>
                <a:cubicBezTo>
                  <a:pt x="142" y="142"/>
                  <a:pt x="97" y="135"/>
                  <a:pt x="68" y="128"/>
                </a:cubicBezTo>
                <a:cubicBezTo>
                  <a:pt x="45" y="128"/>
                  <a:pt x="38" y="120"/>
                  <a:pt x="22" y="120"/>
                </a:cubicBezTo>
                <a:cubicBezTo>
                  <a:pt x="8" y="113"/>
                  <a:pt x="0" y="98"/>
                  <a:pt x="0" y="9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30" y="0"/>
                  <a:pt x="30" y="8"/>
                  <a:pt x="38" y="15"/>
                </a:cubicBezTo>
                <a:cubicBezTo>
                  <a:pt x="38" y="15"/>
                  <a:pt x="45" y="23"/>
                  <a:pt x="82" y="23"/>
                </a:cubicBezTo>
                <a:cubicBezTo>
                  <a:pt x="105" y="30"/>
                  <a:pt x="142" y="38"/>
                  <a:pt x="180" y="38"/>
                </a:cubicBezTo>
                <a:cubicBezTo>
                  <a:pt x="187" y="38"/>
                  <a:pt x="195" y="38"/>
                  <a:pt x="202" y="38"/>
                </a:cubicBezTo>
                <a:cubicBezTo>
                  <a:pt x="240" y="38"/>
                  <a:pt x="277" y="30"/>
                  <a:pt x="307" y="23"/>
                </a:cubicBezTo>
                <a:cubicBezTo>
                  <a:pt x="337" y="23"/>
                  <a:pt x="345" y="15"/>
                  <a:pt x="352" y="15"/>
                </a:cubicBezTo>
                <a:cubicBezTo>
                  <a:pt x="352" y="8"/>
                  <a:pt x="360" y="0"/>
                  <a:pt x="367" y="0"/>
                </a:cubicBezTo>
                <a:cubicBezTo>
                  <a:pt x="375" y="0"/>
                  <a:pt x="382" y="8"/>
                  <a:pt x="382" y="15"/>
                </a:cubicBezTo>
                <a:cubicBezTo>
                  <a:pt x="382" y="90"/>
                  <a:pt x="382" y="90"/>
                  <a:pt x="382" y="90"/>
                </a:cubicBezTo>
                <a:cubicBezTo>
                  <a:pt x="382" y="113"/>
                  <a:pt x="345" y="128"/>
                  <a:pt x="322" y="128"/>
                </a:cubicBezTo>
                <a:cubicBezTo>
                  <a:pt x="285" y="135"/>
                  <a:pt x="240" y="142"/>
                  <a:pt x="195" y="142"/>
                </a:cubicBezTo>
                <a:close/>
                <a:moveTo>
                  <a:pt x="38" y="83"/>
                </a:moveTo>
                <a:lnTo>
                  <a:pt x="38" y="83"/>
                </a:lnTo>
                <a:cubicBezTo>
                  <a:pt x="38" y="90"/>
                  <a:pt x="52" y="90"/>
                  <a:pt x="82" y="98"/>
                </a:cubicBezTo>
                <a:cubicBezTo>
                  <a:pt x="112" y="105"/>
                  <a:pt x="150" y="105"/>
                  <a:pt x="195" y="105"/>
                </a:cubicBezTo>
                <a:cubicBezTo>
                  <a:pt x="232" y="105"/>
                  <a:pt x="270" y="105"/>
                  <a:pt x="300" y="98"/>
                </a:cubicBezTo>
                <a:cubicBezTo>
                  <a:pt x="337" y="90"/>
                  <a:pt x="345" y="90"/>
                  <a:pt x="352" y="83"/>
                </a:cubicBezTo>
                <a:cubicBezTo>
                  <a:pt x="352" y="53"/>
                  <a:pt x="352" y="53"/>
                  <a:pt x="352" y="53"/>
                </a:cubicBezTo>
                <a:cubicBezTo>
                  <a:pt x="345" y="53"/>
                  <a:pt x="330" y="53"/>
                  <a:pt x="322" y="60"/>
                </a:cubicBezTo>
                <a:cubicBezTo>
                  <a:pt x="292" y="68"/>
                  <a:pt x="247" y="68"/>
                  <a:pt x="202" y="68"/>
                </a:cubicBezTo>
                <a:cubicBezTo>
                  <a:pt x="195" y="68"/>
                  <a:pt x="187" y="68"/>
                  <a:pt x="180" y="68"/>
                </a:cubicBezTo>
                <a:cubicBezTo>
                  <a:pt x="135" y="68"/>
                  <a:pt x="90" y="68"/>
                  <a:pt x="60" y="60"/>
                </a:cubicBezTo>
                <a:cubicBezTo>
                  <a:pt x="52" y="53"/>
                  <a:pt x="45" y="53"/>
                  <a:pt x="38" y="53"/>
                </a:cubicBezTo>
                <a:lnTo>
                  <a:pt x="38" y="83"/>
                </a:lnTo>
                <a:close/>
                <a:moveTo>
                  <a:pt x="352" y="90"/>
                </a:moveTo>
                <a:lnTo>
                  <a:pt x="352" y="90"/>
                </a:lnTo>
                <a:close/>
                <a:moveTo>
                  <a:pt x="38" y="15"/>
                </a:moveTo>
                <a:lnTo>
                  <a:pt x="38" y="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668">
            <a:extLst>
              <a:ext uri="{FF2B5EF4-FFF2-40B4-BE49-F238E27FC236}">
                <a16:creationId xmlns:a16="http://schemas.microsoft.com/office/drawing/2014/main" id="{3ABFB32A-0EB6-FD4B-B99B-95A809B7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5152" y="10476611"/>
            <a:ext cx="440613" cy="162065"/>
          </a:xfrm>
          <a:custGeom>
            <a:avLst/>
            <a:gdLst>
              <a:gd name="T0" fmla="*/ 2147483646 w 383"/>
              <a:gd name="T1" fmla="*/ 2147483646 h 143"/>
              <a:gd name="T2" fmla="*/ 2147483646 w 383"/>
              <a:gd name="T3" fmla="*/ 2147483646 h 143"/>
              <a:gd name="T4" fmla="*/ 2147483646 w 383"/>
              <a:gd name="T5" fmla="*/ 2147483646 h 143"/>
              <a:gd name="T6" fmla="*/ 1031579443 w 383"/>
              <a:gd name="T7" fmla="*/ 2147483646 h 143"/>
              <a:gd name="T8" fmla="*/ 0 w 383"/>
              <a:gd name="T9" fmla="*/ 2147483646 h 143"/>
              <a:gd name="T10" fmla="*/ 0 w 383"/>
              <a:gd name="T11" fmla="*/ 986243989 h 143"/>
              <a:gd name="T12" fmla="*/ 1031579443 w 383"/>
              <a:gd name="T13" fmla="*/ 0 h 143"/>
              <a:gd name="T14" fmla="*/ 1031579443 w 383"/>
              <a:gd name="T15" fmla="*/ 0 h 143"/>
              <a:gd name="T16" fmla="*/ 1734947077 w 383"/>
              <a:gd name="T17" fmla="*/ 672513491 h 143"/>
              <a:gd name="T18" fmla="*/ 2147483646 w 383"/>
              <a:gd name="T19" fmla="*/ 1344900870 h 143"/>
              <a:gd name="T20" fmla="*/ 2147483646 w 383"/>
              <a:gd name="T21" fmla="*/ 1658757480 h 143"/>
              <a:gd name="T22" fmla="*/ 2147483646 w 383"/>
              <a:gd name="T23" fmla="*/ 1658757480 h 143"/>
              <a:gd name="T24" fmla="*/ 2147483646 w 383"/>
              <a:gd name="T25" fmla="*/ 1344900870 h 143"/>
              <a:gd name="T26" fmla="*/ 2147483646 w 383"/>
              <a:gd name="T27" fmla="*/ 672513491 h 143"/>
              <a:gd name="T28" fmla="*/ 2147483646 w 383"/>
              <a:gd name="T29" fmla="*/ 0 h 143"/>
              <a:gd name="T30" fmla="*/ 2147483646 w 383"/>
              <a:gd name="T31" fmla="*/ 0 h 143"/>
              <a:gd name="T32" fmla="*/ 2147483646 w 383"/>
              <a:gd name="T33" fmla="*/ 986243989 h 143"/>
              <a:gd name="T34" fmla="*/ 2147483646 w 383"/>
              <a:gd name="T35" fmla="*/ 986243989 h 143"/>
              <a:gd name="T36" fmla="*/ 2147483646 w 383"/>
              <a:gd name="T37" fmla="*/ 986243989 h 143"/>
              <a:gd name="T38" fmla="*/ 2147483646 w 383"/>
              <a:gd name="T39" fmla="*/ 986243989 h 143"/>
              <a:gd name="T40" fmla="*/ 2147483646 w 383"/>
              <a:gd name="T41" fmla="*/ 2147483646 h 143"/>
              <a:gd name="T42" fmla="*/ 2147483646 w 383"/>
              <a:gd name="T43" fmla="*/ 2147483646 h 143"/>
              <a:gd name="T44" fmla="*/ 2147483646 w 383"/>
              <a:gd name="T45" fmla="*/ 2147483646 h 143"/>
              <a:gd name="T46" fmla="*/ 1734947077 w 383"/>
              <a:gd name="T47" fmla="*/ 2147483646 h 143"/>
              <a:gd name="T48" fmla="*/ 1734947077 w 383"/>
              <a:gd name="T49" fmla="*/ 2147483646 h 143"/>
              <a:gd name="T50" fmla="*/ 2147483646 w 383"/>
              <a:gd name="T51" fmla="*/ 2147483646 h 143"/>
              <a:gd name="T52" fmla="*/ 2147483646 w 383"/>
              <a:gd name="T53" fmla="*/ 2147483646 h 143"/>
              <a:gd name="T54" fmla="*/ 2147483646 w 383"/>
              <a:gd name="T55" fmla="*/ 2147483646 h 143"/>
              <a:gd name="T56" fmla="*/ 2147483646 w 383"/>
              <a:gd name="T57" fmla="*/ 2147483646 h 143"/>
              <a:gd name="T58" fmla="*/ 2147483646 w 383"/>
              <a:gd name="T59" fmla="*/ 2147483646 h 143"/>
              <a:gd name="T60" fmla="*/ 2147483646 w 383"/>
              <a:gd name="T61" fmla="*/ 2147483646 h 143"/>
              <a:gd name="T62" fmla="*/ 2147483646 w 383"/>
              <a:gd name="T63" fmla="*/ 2147483646 h 143"/>
              <a:gd name="T64" fmla="*/ 2147483646 w 383"/>
              <a:gd name="T65" fmla="*/ 2147483646 h 143"/>
              <a:gd name="T66" fmla="*/ 2147483646 w 383"/>
              <a:gd name="T67" fmla="*/ 2147483646 h 143"/>
              <a:gd name="T68" fmla="*/ 1734947077 w 383"/>
              <a:gd name="T69" fmla="*/ 2147483646 h 143"/>
              <a:gd name="T70" fmla="*/ 1734947077 w 383"/>
              <a:gd name="T71" fmla="*/ 2147483646 h 143"/>
              <a:gd name="T72" fmla="*/ 2147483646 w 383"/>
              <a:gd name="T73" fmla="*/ 2147483646 h 143"/>
              <a:gd name="T74" fmla="*/ 2147483646 w 383"/>
              <a:gd name="T75" fmla="*/ 2147483646 h 143"/>
              <a:gd name="T76" fmla="*/ 1734947077 w 383"/>
              <a:gd name="T77" fmla="*/ 986243989 h 143"/>
              <a:gd name="T78" fmla="*/ 1734947077 w 383"/>
              <a:gd name="T79" fmla="*/ 986243989 h 14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83" h="143">
                <a:moveTo>
                  <a:pt x="195" y="142"/>
                </a:moveTo>
                <a:lnTo>
                  <a:pt x="195" y="142"/>
                </a:lnTo>
                <a:cubicBezTo>
                  <a:pt x="142" y="142"/>
                  <a:pt x="97" y="142"/>
                  <a:pt x="67" y="135"/>
                </a:cubicBezTo>
                <a:cubicBezTo>
                  <a:pt x="52" y="127"/>
                  <a:pt x="37" y="127"/>
                  <a:pt x="22" y="120"/>
                </a:cubicBezTo>
                <a:cubicBezTo>
                  <a:pt x="7" y="112"/>
                  <a:pt x="0" y="105"/>
                  <a:pt x="0" y="9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7" y="0"/>
                  <a:pt x="22" y="0"/>
                </a:cubicBezTo>
                <a:cubicBezTo>
                  <a:pt x="30" y="0"/>
                  <a:pt x="37" y="7"/>
                  <a:pt x="37" y="15"/>
                </a:cubicBezTo>
                <a:cubicBezTo>
                  <a:pt x="37" y="15"/>
                  <a:pt x="52" y="22"/>
                  <a:pt x="82" y="30"/>
                </a:cubicBezTo>
                <a:cubicBezTo>
                  <a:pt x="105" y="37"/>
                  <a:pt x="142" y="37"/>
                  <a:pt x="180" y="37"/>
                </a:cubicBezTo>
                <a:cubicBezTo>
                  <a:pt x="187" y="37"/>
                  <a:pt x="195" y="37"/>
                  <a:pt x="210" y="37"/>
                </a:cubicBezTo>
                <a:cubicBezTo>
                  <a:pt x="247" y="37"/>
                  <a:pt x="277" y="37"/>
                  <a:pt x="307" y="30"/>
                </a:cubicBezTo>
                <a:cubicBezTo>
                  <a:pt x="337" y="22"/>
                  <a:pt x="352" y="15"/>
                  <a:pt x="352" y="15"/>
                </a:cubicBezTo>
                <a:cubicBezTo>
                  <a:pt x="352" y="7"/>
                  <a:pt x="360" y="0"/>
                  <a:pt x="367" y="0"/>
                </a:cubicBezTo>
                <a:cubicBezTo>
                  <a:pt x="375" y="0"/>
                  <a:pt x="382" y="7"/>
                  <a:pt x="382" y="22"/>
                </a:cubicBezTo>
                <a:cubicBezTo>
                  <a:pt x="382" y="90"/>
                  <a:pt x="382" y="90"/>
                  <a:pt x="382" y="90"/>
                </a:cubicBezTo>
                <a:cubicBezTo>
                  <a:pt x="382" y="120"/>
                  <a:pt x="345" y="127"/>
                  <a:pt x="322" y="135"/>
                </a:cubicBezTo>
                <a:cubicBezTo>
                  <a:pt x="285" y="142"/>
                  <a:pt x="240" y="142"/>
                  <a:pt x="195" y="142"/>
                </a:cubicBezTo>
                <a:close/>
                <a:moveTo>
                  <a:pt x="37" y="90"/>
                </a:moveTo>
                <a:lnTo>
                  <a:pt x="37" y="90"/>
                </a:lnTo>
                <a:cubicBezTo>
                  <a:pt x="37" y="90"/>
                  <a:pt x="52" y="97"/>
                  <a:pt x="82" y="105"/>
                </a:cubicBezTo>
                <a:cubicBezTo>
                  <a:pt x="112" y="105"/>
                  <a:pt x="157" y="112"/>
                  <a:pt x="195" y="112"/>
                </a:cubicBezTo>
                <a:cubicBezTo>
                  <a:pt x="232" y="112"/>
                  <a:pt x="270" y="105"/>
                  <a:pt x="300" y="105"/>
                </a:cubicBezTo>
                <a:cubicBezTo>
                  <a:pt x="337" y="97"/>
                  <a:pt x="345" y="90"/>
                  <a:pt x="352" y="90"/>
                </a:cubicBezTo>
                <a:cubicBezTo>
                  <a:pt x="352" y="52"/>
                  <a:pt x="352" y="52"/>
                  <a:pt x="352" y="52"/>
                </a:cubicBezTo>
                <a:cubicBezTo>
                  <a:pt x="345" y="60"/>
                  <a:pt x="330" y="60"/>
                  <a:pt x="322" y="60"/>
                </a:cubicBezTo>
                <a:cubicBezTo>
                  <a:pt x="292" y="67"/>
                  <a:pt x="255" y="75"/>
                  <a:pt x="210" y="75"/>
                </a:cubicBezTo>
                <a:cubicBezTo>
                  <a:pt x="195" y="75"/>
                  <a:pt x="187" y="75"/>
                  <a:pt x="180" y="75"/>
                </a:cubicBezTo>
                <a:cubicBezTo>
                  <a:pt x="135" y="75"/>
                  <a:pt x="97" y="67"/>
                  <a:pt x="60" y="60"/>
                </a:cubicBezTo>
                <a:cubicBezTo>
                  <a:pt x="52" y="60"/>
                  <a:pt x="45" y="60"/>
                  <a:pt x="37" y="52"/>
                </a:cubicBezTo>
                <a:lnTo>
                  <a:pt x="37" y="90"/>
                </a:lnTo>
                <a:close/>
                <a:moveTo>
                  <a:pt x="352" y="90"/>
                </a:moveTo>
                <a:lnTo>
                  <a:pt x="352" y="90"/>
                </a:lnTo>
                <a:close/>
                <a:moveTo>
                  <a:pt x="37" y="22"/>
                </a:moveTo>
                <a:lnTo>
                  <a:pt x="37" y="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4" name="Freeform 669">
            <a:extLst>
              <a:ext uri="{FF2B5EF4-FFF2-40B4-BE49-F238E27FC236}">
                <a16:creationId xmlns:a16="http://schemas.microsoft.com/office/drawing/2014/main" id="{BD8662FE-3959-0E4D-8F4B-35A34761C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5152" y="10400641"/>
            <a:ext cx="440613" cy="162065"/>
          </a:xfrm>
          <a:custGeom>
            <a:avLst/>
            <a:gdLst>
              <a:gd name="T0" fmla="*/ 2147483646 w 383"/>
              <a:gd name="T1" fmla="*/ 2147483646 h 143"/>
              <a:gd name="T2" fmla="*/ 2147483646 w 383"/>
              <a:gd name="T3" fmla="*/ 2147483646 h 143"/>
              <a:gd name="T4" fmla="*/ 2147483646 w 383"/>
              <a:gd name="T5" fmla="*/ 2147483646 h 143"/>
              <a:gd name="T6" fmla="*/ 1031579443 w 383"/>
              <a:gd name="T7" fmla="*/ 2147483646 h 143"/>
              <a:gd name="T8" fmla="*/ 0 w 383"/>
              <a:gd name="T9" fmla="*/ 2147483646 h 143"/>
              <a:gd name="T10" fmla="*/ 0 w 383"/>
              <a:gd name="T11" fmla="*/ 627586752 h 143"/>
              <a:gd name="T12" fmla="*/ 1031579443 w 383"/>
              <a:gd name="T13" fmla="*/ 0 h 143"/>
              <a:gd name="T14" fmla="*/ 1031579443 w 383"/>
              <a:gd name="T15" fmla="*/ 0 h 143"/>
              <a:gd name="T16" fmla="*/ 1734947077 w 383"/>
              <a:gd name="T17" fmla="*/ 313856610 h 143"/>
              <a:gd name="T18" fmla="*/ 2147483646 w 383"/>
              <a:gd name="T19" fmla="*/ 986243989 h 143"/>
              <a:gd name="T20" fmla="*/ 2147483646 w 383"/>
              <a:gd name="T21" fmla="*/ 1344900870 h 143"/>
              <a:gd name="T22" fmla="*/ 2147483646 w 383"/>
              <a:gd name="T23" fmla="*/ 1344900870 h 143"/>
              <a:gd name="T24" fmla="*/ 2147483646 w 383"/>
              <a:gd name="T25" fmla="*/ 986243989 h 143"/>
              <a:gd name="T26" fmla="*/ 2147483646 w 383"/>
              <a:gd name="T27" fmla="*/ 313856610 h 143"/>
              <a:gd name="T28" fmla="*/ 2147483646 w 383"/>
              <a:gd name="T29" fmla="*/ 0 h 143"/>
              <a:gd name="T30" fmla="*/ 2147483646 w 383"/>
              <a:gd name="T31" fmla="*/ 0 h 143"/>
              <a:gd name="T32" fmla="*/ 2147483646 w 383"/>
              <a:gd name="T33" fmla="*/ 627586752 h 143"/>
              <a:gd name="T34" fmla="*/ 2147483646 w 383"/>
              <a:gd name="T35" fmla="*/ 627586752 h 143"/>
              <a:gd name="T36" fmla="*/ 2147483646 w 383"/>
              <a:gd name="T37" fmla="*/ 627586752 h 143"/>
              <a:gd name="T38" fmla="*/ 2147483646 w 383"/>
              <a:gd name="T39" fmla="*/ 627586752 h 143"/>
              <a:gd name="T40" fmla="*/ 2147483646 w 383"/>
              <a:gd name="T41" fmla="*/ 2147483646 h 143"/>
              <a:gd name="T42" fmla="*/ 2147483646 w 383"/>
              <a:gd name="T43" fmla="*/ 2147483646 h 143"/>
              <a:gd name="T44" fmla="*/ 2147483646 w 383"/>
              <a:gd name="T45" fmla="*/ 2147483646 h 143"/>
              <a:gd name="T46" fmla="*/ 1734947077 w 383"/>
              <a:gd name="T47" fmla="*/ 2147483646 h 143"/>
              <a:gd name="T48" fmla="*/ 1734947077 w 383"/>
              <a:gd name="T49" fmla="*/ 2147483646 h 143"/>
              <a:gd name="T50" fmla="*/ 2147483646 w 383"/>
              <a:gd name="T51" fmla="*/ 2147483646 h 143"/>
              <a:gd name="T52" fmla="*/ 2147483646 w 383"/>
              <a:gd name="T53" fmla="*/ 2147483646 h 143"/>
              <a:gd name="T54" fmla="*/ 2147483646 w 383"/>
              <a:gd name="T55" fmla="*/ 2147483646 h 143"/>
              <a:gd name="T56" fmla="*/ 2147483646 w 383"/>
              <a:gd name="T57" fmla="*/ 2147483646 h 143"/>
              <a:gd name="T58" fmla="*/ 2147483646 w 383"/>
              <a:gd name="T59" fmla="*/ 1972614090 h 143"/>
              <a:gd name="T60" fmla="*/ 2147483646 w 383"/>
              <a:gd name="T61" fmla="*/ 2147483646 h 143"/>
              <a:gd name="T62" fmla="*/ 2147483646 w 383"/>
              <a:gd name="T63" fmla="*/ 2147483646 h 143"/>
              <a:gd name="T64" fmla="*/ 2147483646 w 383"/>
              <a:gd name="T65" fmla="*/ 2147483646 h 143"/>
              <a:gd name="T66" fmla="*/ 2147483646 w 383"/>
              <a:gd name="T67" fmla="*/ 2147483646 h 143"/>
              <a:gd name="T68" fmla="*/ 1734947077 w 383"/>
              <a:gd name="T69" fmla="*/ 1972614090 h 143"/>
              <a:gd name="T70" fmla="*/ 1734947077 w 383"/>
              <a:gd name="T71" fmla="*/ 2147483646 h 143"/>
              <a:gd name="T72" fmla="*/ 2147483646 w 383"/>
              <a:gd name="T73" fmla="*/ 2147483646 h 143"/>
              <a:gd name="T74" fmla="*/ 2147483646 w 383"/>
              <a:gd name="T75" fmla="*/ 2147483646 h 143"/>
              <a:gd name="T76" fmla="*/ 1734947077 w 383"/>
              <a:gd name="T77" fmla="*/ 627586752 h 143"/>
              <a:gd name="T78" fmla="*/ 1734947077 w 383"/>
              <a:gd name="T79" fmla="*/ 627586752 h 14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83" h="143">
                <a:moveTo>
                  <a:pt x="195" y="142"/>
                </a:moveTo>
                <a:lnTo>
                  <a:pt x="195" y="142"/>
                </a:lnTo>
                <a:cubicBezTo>
                  <a:pt x="142" y="142"/>
                  <a:pt x="97" y="134"/>
                  <a:pt x="67" y="127"/>
                </a:cubicBezTo>
                <a:cubicBezTo>
                  <a:pt x="52" y="127"/>
                  <a:pt x="37" y="119"/>
                  <a:pt x="22" y="112"/>
                </a:cubicBezTo>
                <a:cubicBezTo>
                  <a:pt x="7" y="104"/>
                  <a:pt x="0" y="97"/>
                  <a:pt x="0" y="89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22" y="0"/>
                </a:cubicBezTo>
                <a:cubicBezTo>
                  <a:pt x="30" y="0"/>
                  <a:pt x="37" y="0"/>
                  <a:pt x="37" y="7"/>
                </a:cubicBezTo>
                <a:cubicBezTo>
                  <a:pt x="37" y="14"/>
                  <a:pt x="52" y="22"/>
                  <a:pt x="82" y="22"/>
                </a:cubicBezTo>
                <a:cubicBezTo>
                  <a:pt x="105" y="30"/>
                  <a:pt x="142" y="30"/>
                  <a:pt x="180" y="30"/>
                </a:cubicBezTo>
                <a:cubicBezTo>
                  <a:pt x="187" y="30"/>
                  <a:pt x="195" y="30"/>
                  <a:pt x="210" y="30"/>
                </a:cubicBezTo>
                <a:cubicBezTo>
                  <a:pt x="247" y="30"/>
                  <a:pt x="277" y="30"/>
                  <a:pt x="307" y="22"/>
                </a:cubicBezTo>
                <a:cubicBezTo>
                  <a:pt x="337" y="22"/>
                  <a:pt x="352" y="14"/>
                  <a:pt x="352" y="7"/>
                </a:cubicBezTo>
                <a:cubicBezTo>
                  <a:pt x="352" y="0"/>
                  <a:pt x="360" y="0"/>
                  <a:pt x="367" y="0"/>
                </a:cubicBezTo>
                <a:cubicBezTo>
                  <a:pt x="375" y="0"/>
                  <a:pt x="382" y="7"/>
                  <a:pt x="382" y="14"/>
                </a:cubicBezTo>
                <a:cubicBezTo>
                  <a:pt x="382" y="89"/>
                  <a:pt x="382" y="89"/>
                  <a:pt x="382" y="89"/>
                </a:cubicBezTo>
                <a:cubicBezTo>
                  <a:pt x="382" y="112"/>
                  <a:pt x="345" y="119"/>
                  <a:pt x="322" y="127"/>
                </a:cubicBezTo>
                <a:cubicBezTo>
                  <a:pt x="285" y="134"/>
                  <a:pt x="240" y="142"/>
                  <a:pt x="195" y="142"/>
                </a:cubicBezTo>
                <a:close/>
                <a:moveTo>
                  <a:pt x="37" y="82"/>
                </a:moveTo>
                <a:lnTo>
                  <a:pt x="37" y="82"/>
                </a:lnTo>
                <a:cubicBezTo>
                  <a:pt x="37" y="82"/>
                  <a:pt x="52" y="89"/>
                  <a:pt x="82" y="97"/>
                </a:cubicBezTo>
                <a:cubicBezTo>
                  <a:pt x="112" y="104"/>
                  <a:pt x="157" y="104"/>
                  <a:pt x="195" y="104"/>
                </a:cubicBezTo>
                <a:cubicBezTo>
                  <a:pt x="232" y="104"/>
                  <a:pt x="270" y="104"/>
                  <a:pt x="300" y="97"/>
                </a:cubicBezTo>
                <a:cubicBezTo>
                  <a:pt x="337" y="89"/>
                  <a:pt x="345" y="82"/>
                  <a:pt x="352" y="82"/>
                </a:cubicBezTo>
                <a:cubicBezTo>
                  <a:pt x="352" y="44"/>
                  <a:pt x="352" y="44"/>
                  <a:pt x="352" y="44"/>
                </a:cubicBezTo>
                <a:cubicBezTo>
                  <a:pt x="345" y="52"/>
                  <a:pt x="330" y="52"/>
                  <a:pt x="322" y="52"/>
                </a:cubicBezTo>
                <a:cubicBezTo>
                  <a:pt x="292" y="59"/>
                  <a:pt x="255" y="67"/>
                  <a:pt x="210" y="67"/>
                </a:cubicBezTo>
                <a:cubicBezTo>
                  <a:pt x="195" y="67"/>
                  <a:pt x="187" y="67"/>
                  <a:pt x="180" y="67"/>
                </a:cubicBezTo>
                <a:cubicBezTo>
                  <a:pt x="135" y="67"/>
                  <a:pt x="97" y="59"/>
                  <a:pt x="60" y="52"/>
                </a:cubicBezTo>
                <a:cubicBezTo>
                  <a:pt x="52" y="52"/>
                  <a:pt x="45" y="52"/>
                  <a:pt x="37" y="44"/>
                </a:cubicBezTo>
                <a:lnTo>
                  <a:pt x="37" y="82"/>
                </a:lnTo>
                <a:close/>
                <a:moveTo>
                  <a:pt x="352" y="89"/>
                </a:moveTo>
                <a:lnTo>
                  <a:pt x="352" y="89"/>
                </a:lnTo>
                <a:close/>
                <a:moveTo>
                  <a:pt x="37" y="14"/>
                </a:moveTo>
                <a:lnTo>
                  <a:pt x="37" y="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5" name="Freeform 670">
            <a:extLst>
              <a:ext uri="{FF2B5EF4-FFF2-40B4-BE49-F238E27FC236}">
                <a16:creationId xmlns:a16="http://schemas.microsoft.com/office/drawing/2014/main" id="{8F072C57-69F7-1D4E-BC3D-12A239D98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5152" y="10274029"/>
            <a:ext cx="440613" cy="121549"/>
          </a:xfrm>
          <a:custGeom>
            <a:avLst/>
            <a:gdLst>
              <a:gd name="T0" fmla="*/ 2147483646 w 383"/>
              <a:gd name="T1" fmla="*/ 2147483646 h 106"/>
              <a:gd name="T2" fmla="*/ 2147483646 w 383"/>
              <a:gd name="T3" fmla="*/ 2147483646 h 106"/>
              <a:gd name="T4" fmla="*/ 2147483646 w 383"/>
              <a:gd name="T5" fmla="*/ 2147483646 h 106"/>
              <a:gd name="T6" fmla="*/ 2147483646 w 383"/>
              <a:gd name="T7" fmla="*/ 2147483646 h 106"/>
              <a:gd name="T8" fmla="*/ 0 w 383"/>
              <a:gd name="T9" fmla="*/ 2147483646 h 106"/>
              <a:gd name="T10" fmla="*/ 2147483646 w 383"/>
              <a:gd name="T11" fmla="*/ 696607460 h 106"/>
              <a:gd name="T12" fmla="*/ 2147483646 w 383"/>
              <a:gd name="T13" fmla="*/ 0 h 106"/>
              <a:gd name="T14" fmla="*/ 2147483646 w 383"/>
              <a:gd name="T15" fmla="*/ 696607460 h 106"/>
              <a:gd name="T16" fmla="*/ 2147483646 w 383"/>
              <a:gd name="T17" fmla="*/ 1068036812 h 106"/>
              <a:gd name="T18" fmla="*/ 2147483646 w 383"/>
              <a:gd name="T19" fmla="*/ 2147483646 h 106"/>
              <a:gd name="T20" fmla="*/ 2147483646 w 383"/>
              <a:gd name="T21" fmla="*/ 2147483646 h 106"/>
              <a:gd name="T22" fmla="*/ 2147483646 w 383"/>
              <a:gd name="T23" fmla="*/ 2147483646 h 106"/>
              <a:gd name="T24" fmla="*/ 2147483646 w 383"/>
              <a:gd name="T25" fmla="*/ 2147483646 h 106"/>
              <a:gd name="T26" fmla="*/ 2110102181 w 383"/>
              <a:gd name="T27" fmla="*/ 2147483646 h 106"/>
              <a:gd name="T28" fmla="*/ 2110102181 w 383"/>
              <a:gd name="T29" fmla="*/ 2147483646 h 106"/>
              <a:gd name="T30" fmla="*/ 2147483646 w 383"/>
              <a:gd name="T31" fmla="*/ 2147483646 h 106"/>
              <a:gd name="T32" fmla="*/ 2147483646 w 383"/>
              <a:gd name="T33" fmla="*/ 2147483646 h 106"/>
              <a:gd name="T34" fmla="*/ 2147483646 w 383"/>
              <a:gd name="T35" fmla="*/ 2147483646 h 106"/>
              <a:gd name="T36" fmla="*/ 2147483646 w 383"/>
              <a:gd name="T37" fmla="*/ 2147483646 h 106"/>
              <a:gd name="T38" fmla="*/ 2147483646 w 383"/>
              <a:gd name="T39" fmla="*/ 2147483646 h 106"/>
              <a:gd name="T40" fmla="*/ 2147483646 w 383"/>
              <a:gd name="T41" fmla="*/ 2089692985 h 106"/>
              <a:gd name="T42" fmla="*/ 2147483646 w 383"/>
              <a:gd name="T43" fmla="*/ 1718134596 h 106"/>
              <a:gd name="T44" fmla="*/ 2147483646 w 383"/>
              <a:gd name="T45" fmla="*/ 2089692985 h 106"/>
              <a:gd name="T46" fmla="*/ 2110102181 w 383"/>
              <a:gd name="T47" fmla="*/ 2147483646 h 106"/>
              <a:gd name="T48" fmla="*/ 2147483646 w 383"/>
              <a:gd name="T49" fmla="*/ 2147483646 h 106"/>
              <a:gd name="T50" fmla="*/ 2147483646 w 383"/>
              <a:gd name="T51" fmla="*/ 2147483646 h 10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3" h="106">
                <a:moveTo>
                  <a:pt x="195" y="105"/>
                </a:moveTo>
                <a:lnTo>
                  <a:pt x="195" y="105"/>
                </a:lnTo>
                <a:cubicBezTo>
                  <a:pt x="187" y="105"/>
                  <a:pt x="187" y="105"/>
                  <a:pt x="180" y="105"/>
                </a:cubicBezTo>
                <a:cubicBezTo>
                  <a:pt x="135" y="105"/>
                  <a:pt x="97" y="105"/>
                  <a:pt x="60" y="97"/>
                </a:cubicBezTo>
                <a:cubicBezTo>
                  <a:pt x="37" y="90"/>
                  <a:pt x="0" y="83"/>
                  <a:pt x="0" y="53"/>
                </a:cubicBezTo>
                <a:cubicBezTo>
                  <a:pt x="0" y="30"/>
                  <a:pt x="37" y="15"/>
                  <a:pt x="67" y="15"/>
                </a:cubicBezTo>
                <a:cubicBezTo>
                  <a:pt x="105" y="8"/>
                  <a:pt x="150" y="0"/>
                  <a:pt x="195" y="0"/>
                </a:cubicBezTo>
                <a:cubicBezTo>
                  <a:pt x="240" y="0"/>
                  <a:pt x="285" y="8"/>
                  <a:pt x="322" y="15"/>
                </a:cubicBezTo>
                <a:cubicBezTo>
                  <a:pt x="337" y="15"/>
                  <a:pt x="352" y="23"/>
                  <a:pt x="360" y="23"/>
                </a:cubicBezTo>
                <a:cubicBezTo>
                  <a:pt x="375" y="30"/>
                  <a:pt x="382" y="45"/>
                  <a:pt x="382" y="53"/>
                </a:cubicBezTo>
                <a:cubicBezTo>
                  <a:pt x="382" y="83"/>
                  <a:pt x="352" y="90"/>
                  <a:pt x="322" y="97"/>
                </a:cubicBezTo>
                <a:cubicBezTo>
                  <a:pt x="292" y="105"/>
                  <a:pt x="255" y="105"/>
                  <a:pt x="210" y="105"/>
                </a:cubicBezTo>
                <a:cubicBezTo>
                  <a:pt x="202" y="105"/>
                  <a:pt x="195" y="105"/>
                  <a:pt x="195" y="105"/>
                </a:cubicBezTo>
                <a:close/>
                <a:moveTo>
                  <a:pt x="45" y="53"/>
                </a:moveTo>
                <a:lnTo>
                  <a:pt x="45" y="53"/>
                </a:lnTo>
                <a:cubicBezTo>
                  <a:pt x="52" y="60"/>
                  <a:pt x="60" y="60"/>
                  <a:pt x="82" y="67"/>
                </a:cubicBezTo>
                <a:cubicBezTo>
                  <a:pt x="105" y="67"/>
                  <a:pt x="142" y="75"/>
                  <a:pt x="180" y="75"/>
                </a:cubicBezTo>
                <a:cubicBezTo>
                  <a:pt x="187" y="75"/>
                  <a:pt x="195" y="75"/>
                  <a:pt x="210" y="75"/>
                </a:cubicBezTo>
                <a:cubicBezTo>
                  <a:pt x="247" y="75"/>
                  <a:pt x="277" y="67"/>
                  <a:pt x="307" y="67"/>
                </a:cubicBezTo>
                <a:cubicBezTo>
                  <a:pt x="330" y="60"/>
                  <a:pt x="337" y="60"/>
                  <a:pt x="345" y="53"/>
                </a:cubicBezTo>
                <a:cubicBezTo>
                  <a:pt x="337" y="53"/>
                  <a:pt x="322" y="45"/>
                  <a:pt x="300" y="45"/>
                </a:cubicBezTo>
                <a:cubicBezTo>
                  <a:pt x="270" y="37"/>
                  <a:pt x="232" y="37"/>
                  <a:pt x="195" y="37"/>
                </a:cubicBezTo>
                <a:cubicBezTo>
                  <a:pt x="157" y="37"/>
                  <a:pt x="112" y="37"/>
                  <a:pt x="82" y="45"/>
                </a:cubicBezTo>
                <a:cubicBezTo>
                  <a:pt x="60" y="45"/>
                  <a:pt x="52" y="53"/>
                  <a:pt x="45" y="53"/>
                </a:cubicBezTo>
                <a:close/>
                <a:moveTo>
                  <a:pt x="352" y="60"/>
                </a:moveTo>
                <a:lnTo>
                  <a:pt x="352" y="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6" name="Freeform 671">
            <a:extLst>
              <a:ext uri="{FF2B5EF4-FFF2-40B4-BE49-F238E27FC236}">
                <a16:creationId xmlns:a16="http://schemas.microsoft.com/office/drawing/2014/main" id="{B98383EE-D93B-BC4A-95F7-A28DB6F13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5152" y="10314546"/>
            <a:ext cx="440613" cy="167128"/>
          </a:xfrm>
          <a:custGeom>
            <a:avLst/>
            <a:gdLst>
              <a:gd name="T0" fmla="*/ 2147483646 w 383"/>
              <a:gd name="T1" fmla="*/ 2147483646 h 144"/>
              <a:gd name="T2" fmla="*/ 2147483646 w 383"/>
              <a:gd name="T3" fmla="*/ 2147483646 h 144"/>
              <a:gd name="T4" fmla="*/ 2147483646 w 383"/>
              <a:gd name="T5" fmla="*/ 2147483646 h 144"/>
              <a:gd name="T6" fmla="*/ 1031579443 w 383"/>
              <a:gd name="T7" fmla="*/ 2147483646 h 144"/>
              <a:gd name="T8" fmla="*/ 0 w 383"/>
              <a:gd name="T9" fmla="*/ 2147483646 h 144"/>
              <a:gd name="T10" fmla="*/ 0 w 383"/>
              <a:gd name="T11" fmla="*/ 770406132 h 144"/>
              <a:gd name="T12" fmla="*/ 1031579443 w 383"/>
              <a:gd name="T13" fmla="*/ 0 h 144"/>
              <a:gd name="T14" fmla="*/ 1031579443 w 383"/>
              <a:gd name="T15" fmla="*/ 0 h 144"/>
              <a:gd name="T16" fmla="*/ 1734947077 w 383"/>
              <a:gd name="T17" fmla="*/ 770406132 h 144"/>
              <a:gd name="T18" fmla="*/ 2147483646 w 383"/>
              <a:gd name="T19" fmla="*/ 1444461658 h 144"/>
              <a:gd name="T20" fmla="*/ 2147483646 w 383"/>
              <a:gd name="T21" fmla="*/ 1829598513 h 144"/>
              <a:gd name="T22" fmla="*/ 2147483646 w 383"/>
              <a:gd name="T23" fmla="*/ 1829598513 h 144"/>
              <a:gd name="T24" fmla="*/ 2147483646 w 383"/>
              <a:gd name="T25" fmla="*/ 1444461658 h 144"/>
              <a:gd name="T26" fmla="*/ 2147483646 w 383"/>
              <a:gd name="T27" fmla="*/ 770406132 h 144"/>
              <a:gd name="T28" fmla="*/ 2147483646 w 383"/>
              <a:gd name="T29" fmla="*/ 0 h 144"/>
              <a:gd name="T30" fmla="*/ 2147483646 w 383"/>
              <a:gd name="T31" fmla="*/ 0 h 144"/>
              <a:gd name="T32" fmla="*/ 2147483646 w 383"/>
              <a:gd name="T33" fmla="*/ 770406132 h 144"/>
              <a:gd name="T34" fmla="*/ 2147483646 w 383"/>
              <a:gd name="T35" fmla="*/ 770406132 h 144"/>
              <a:gd name="T36" fmla="*/ 2147483646 w 383"/>
              <a:gd name="T37" fmla="*/ 770406132 h 144"/>
              <a:gd name="T38" fmla="*/ 2147483646 w 383"/>
              <a:gd name="T39" fmla="*/ 770406132 h 144"/>
              <a:gd name="T40" fmla="*/ 2147483646 w 383"/>
              <a:gd name="T41" fmla="*/ 2147483646 h 144"/>
              <a:gd name="T42" fmla="*/ 2147483646 w 383"/>
              <a:gd name="T43" fmla="*/ 2147483646 h 144"/>
              <a:gd name="T44" fmla="*/ 2147483646 w 383"/>
              <a:gd name="T45" fmla="*/ 2147483646 h 144"/>
              <a:gd name="T46" fmla="*/ 1734947077 w 383"/>
              <a:gd name="T47" fmla="*/ 2147483646 h 144"/>
              <a:gd name="T48" fmla="*/ 1734947077 w 383"/>
              <a:gd name="T49" fmla="*/ 2147483646 h 144"/>
              <a:gd name="T50" fmla="*/ 2147483646 w 383"/>
              <a:gd name="T51" fmla="*/ 2147483646 h 144"/>
              <a:gd name="T52" fmla="*/ 2147483646 w 383"/>
              <a:gd name="T53" fmla="*/ 2147483646 h 144"/>
              <a:gd name="T54" fmla="*/ 2147483646 w 383"/>
              <a:gd name="T55" fmla="*/ 2147483646 h 144"/>
              <a:gd name="T56" fmla="*/ 2147483646 w 383"/>
              <a:gd name="T57" fmla="*/ 2147483646 h 144"/>
              <a:gd name="T58" fmla="*/ 2147483646 w 383"/>
              <a:gd name="T59" fmla="*/ 2147483646 h 144"/>
              <a:gd name="T60" fmla="*/ 2147483646 w 383"/>
              <a:gd name="T61" fmla="*/ 2147483646 h 144"/>
              <a:gd name="T62" fmla="*/ 2147483646 w 383"/>
              <a:gd name="T63" fmla="*/ 2147483646 h 144"/>
              <a:gd name="T64" fmla="*/ 2147483646 w 383"/>
              <a:gd name="T65" fmla="*/ 2147483646 h 144"/>
              <a:gd name="T66" fmla="*/ 2147483646 w 383"/>
              <a:gd name="T67" fmla="*/ 2147483646 h 144"/>
              <a:gd name="T68" fmla="*/ 1734947077 w 383"/>
              <a:gd name="T69" fmla="*/ 2147483646 h 144"/>
              <a:gd name="T70" fmla="*/ 1734947077 w 383"/>
              <a:gd name="T71" fmla="*/ 2147483646 h 144"/>
              <a:gd name="T72" fmla="*/ 2147483646 w 383"/>
              <a:gd name="T73" fmla="*/ 2147483646 h 144"/>
              <a:gd name="T74" fmla="*/ 2147483646 w 383"/>
              <a:gd name="T75" fmla="*/ 2147483646 h 144"/>
              <a:gd name="T76" fmla="*/ 1734947077 w 383"/>
              <a:gd name="T77" fmla="*/ 770406132 h 144"/>
              <a:gd name="T78" fmla="*/ 1734947077 w 383"/>
              <a:gd name="T79" fmla="*/ 770406132 h 14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83" h="144">
                <a:moveTo>
                  <a:pt x="195" y="143"/>
                </a:moveTo>
                <a:lnTo>
                  <a:pt x="195" y="143"/>
                </a:lnTo>
                <a:cubicBezTo>
                  <a:pt x="142" y="143"/>
                  <a:pt x="97" y="143"/>
                  <a:pt x="67" y="135"/>
                </a:cubicBezTo>
                <a:cubicBezTo>
                  <a:pt x="52" y="128"/>
                  <a:pt x="37" y="128"/>
                  <a:pt x="22" y="120"/>
                </a:cubicBezTo>
                <a:cubicBezTo>
                  <a:pt x="7" y="113"/>
                  <a:pt x="0" y="106"/>
                  <a:pt x="0" y="9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22" y="0"/>
                </a:cubicBezTo>
                <a:cubicBezTo>
                  <a:pt x="30" y="0"/>
                  <a:pt x="37" y="8"/>
                  <a:pt x="37" y="16"/>
                </a:cubicBezTo>
                <a:cubicBezTo>
                  <a:pt x="37" y="16"/>
                  <a:pt x="52" y="23"/>
                  <a:pt x="82" y="30"/>
                </a:cubicBezTo>
                <a:cubicBezTo>
                  <a:pt x="105" y="30"/>
                  <a:pt x="142" y="38"/>
                  <a:pt x="180" y="38"/>
                </a:cubicBezTo>
                <a:cubicBezTo>
                  <a:pt x="187" y="38"/>
                  <a:pt x="195" y="38"/>
                  <a:pt x="210" y="38"/>
                </a:cubicBezTo>
                <a:cubicBezTo>
                  <a:pt x="247" y="38"/>
                  <a:pt x="277" y="30"/>
                  <a:pt x="307" y="30"/>
                </a:cubicBezTo>
                <a:cubicBezTo>
                  <a:pt x="337" y="23"/>
                  <a:pt x="352" y="16"/>
                  <a:pt x="352" y="16"/>
                </a:cubicBezTo>
                <a:cubicBezTo>
                  <a:pt x="352" y="8"/>
                  <a:pt x="360" y="0"/>
                  <a:pt x="367" y="0"/>
                </a:cubicBezTo>
                <a:cubicBezTo>
                  <a:pt x="375" y="0"/>
                  <a:pt x="382" y="8"/>
                  <a:pt x="382" y="16"/>
                </a:cubicBezTo>
                <a:cubicBezTo>
                  <a:pt x="382" y="90"/>
                  <a:pt x="382" y="90"/>
                  <a:pt x="382" y="90"/>
                </a:cubicBezTo>
                <a:cubicBezTo>
                  <a:pt x="382" y="113"/>
                  <a:pt x="345" y="128"/>
                  <a:pt x="322" y="135"/>
                </a:cubicBezTo>
                <a:cubicBezTo>
                  <a:pt x="285" y="143"/>
                  <a:pt x="240" y="143"/>
                  <a:pt x="195" y="143"/>
                </a:cubicBezTo>
                <a:close/>
                <a:moveTo>
                  <a:pt x="37" y="83"/>
                </a:moveTo>
                <a:lnTo>
                  <a:pt x="37" y="83"/>
                </a:lnTo>
                <a:cubicBezTo>
                  <a:pt x="37" y="90"/>
                  <a:pt x="52" y="98"/>
                  <a:pt x="82" y="98"/>
                </a:cubicBezTo>
                <a:cubicBezTo>
                  <a:pt x="112" y="106"/>
                  <a:pt x="157" y="106"/>
                  <a:pt x="195" y="106"/>
                </a:cubicBezTo>
                <a:cubicBezTo>
                  <a:pt x="232" y="106"/>
                  <a:pt x="270" y="106"/>
                  <a:pt x="300" y="98"/>
                </a:cubicBezTo>
                <a:cubicBezTo>
                  <a:pt x="337" y="98"/>
                  <a:pt x="345" y="90"/>
                  <a:pt x="352" y="83"/>
                </a:cubicBezTo>
                <a:cubicBezTo>
                  <a:pt x="352" y="53"/>
                  <a:pt x="352" y="53"/>
                  <a:pt x="352" y="53"/>
                </a:cubicBezTo>
                <a:cubicBezTo>
                  <a:pt x="345" y="53"/>
                  <a:pt x="330" y="60"/>
                  <a:pt x="322" y="60"/>
                </a:cubicBezTo>
                <a:cubicBezTo>
                  <a:pt x="292" y="68"/>
                  <a:pt x="255" y="68"/>
                  <a:pt x="210" y="68"/>
                </a:cubicBezTo>
                <a:cubicBezTo>
                  <a:pt x="195" y="68"/>
                  <a:pt x="187" y="68"/>
                  <a:pt x="180" y="68"/>
                </a:cubicBezTo>
                <a:cubicBezTo>
                  <a:pt x="135" y="68"/>
                  <a:pt x="97" y="68"/>
                  <a:pt x="60" y="60"/>
                </a:cubicBezTo>
                <a:cubicBezTo>
                  <a:pt x="52" y="60"/>
                  <a:pt x="45" y="53"/>
                  <a:pt x="37" y="53"/>
                </a:cubicBezTo>
                <a:lnTo>
                  <a:pt x="37" y="83"/>
                </a:lnTo>
                <a:close/>
                <a:moveTo>
                  <a:pt x="352" y="90"/>
                </a:moveTo>
                <a:lnTo>
                  <a:pt x="352" y="90"/>
                </a:lnTo>
                <a:close/>
                <a:moveTo>
                  <a:pt x="37" y="16"/>
                </a:moveTo>
                <a:lnTo>
                  <a:pt x="37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7" name="Freeform 672">
            <a:extLst>
              <a:ext uri="{FF2B5EF4-FFF2-40B4-BE49-F238E27FC236}">
                <a16:creationId xmlns:a16="http://schemas.microsoft.com/office/drawing/2014/main" id="{8F10E0B0-FF90-CA48-9D87-A23C80F9D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8014" y="10167673"/>
            <a:ext cx="526712" cy="628002"/>
          </a:xfrm>
          <a:custGeom>
            <a:avLst/>
            <a:gdLst>
              <a:gd name="T0" fmla="*/ 2147483646 w 459"/>
              <a:gd name="T1" fmla="*/ 2147483646 h 548"/>
              <a:gd name="T2" fmla="*/ 2147483646 w 459"/>
              <a:gd name="T3" fmla="*/ 2147483646 h 548"/>
              <a:gd name="T4" fmla="*/ 0 w 459"/>
              <a:gd name="T5" fmla="*/ 2147483646 h 548"/>
              <a:gd name="T6" fmla="*/ 1396144950 w 459"/>
              <a:gd name="T7" fmla="*/ 2147483646 h 548"/>
              <a:gd name="T8" fmla="*/ 2147483646 w 459"/>
              <a:gd name="T9" fmla="*/ 1390488052 h 548"/>
              <a:gd name="T10" fmla="*/ 2147483646 w 459"/>
              <a:gd name="T11" fmla="*/ 370848517 h 548"/>
              <a:gd name="T12" fmla="*/ 2147483646 w 459"/>
              <a:gd name="T13" fmla="*/ 370848517 h 548"/>
              <a:gd name="T14" fmla="*/ 2147483646 w 459"/>
              <a:gd name="T15" fmla="*/ 1390488052 h 548"/>
              <a:gd name="T16" fmla="*/ 2147483646 w 459"/>
              <a:gd name="T17" fmla="*/ 2147483646 h 548"/>
              <a:gd name="T18" fmla="*/ 2147483646 w 459"/>
              <a:gd name="T19" fmla="*/ 2147483646 h 548"/>
              <a:gd name="T20" fmla="*/ 1768372432 w 459"/>
              <a:gd name="T21" fmla="*/ 2147483646 h 548"/>
              <a:gd name="T22" fmla="*/ 2147483646 w 459"/>
              <a:gd name="T23" fmla="*/ 2147483646 h 548"/>
              <a:gd name="T24" fmla="*/ 2147483646 w 459"/>
              <a:gd name="T25" fmla="*/ 2147483646 h 548"/>
              <a:gd name="T26" fmla="*/ 2147483646 w 459"/>
              <a:gd name="T27" fmla="*/ 2147483646 h 548"/>
              <a:gd name="T28" fmla="*/ 2147483646 w 459"/>
              <a:gd name="T29" fmla="*/ 2085861395 h 548"/>
              <a:gd name="T30" fmla="*/ 2147483646 w 459"/>
              <a:gd name="T31" fmla="*/ 1390488052 h 548"/>
              <a:gd name="T32" fmla="*/ 2147483646 w 459"/>
              <a:gd name="T33" fmla="*/ 370848517 h 548"/>
              <a:gd name="T34" fmla="*/ 2147483646 w 459"/>
              <a:gd name="T35" fmla="*/ 370848517 h 548"/>
              <a:gd name="T36" fmla="*/ 2147483646 w 459"/>
              <a:gd name="T37" fmla="*/ 1390488052 h 548"/>
              <a:gd name="T38" fmla="*/ 2147483646 w 459"/>
              <a:gd name="T39" fmla="*/ 2147483646 h 548"/>
              <a:gd name="T40" fmla="*/ 2147483646 w 459"/>
              <a:gd name="T41" fmla="*/ 2147483646 h 548"/>
              <a:gd name="T42" fmla="*/ 2147483646 w 459"/>
              <a:gd name="T43" fmla="*/ 2147483646 h 54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59" h="548">
                <a:moveTo>
                  <a:pt x="233" y="547"/>
                </a:moveTo>
                <a:lnTo>
                  <a:pt x="233" y="547"/>
                </a:lnTo>
                <a:cubicBezTo>
                  <a:pt x="105" y="547"/>
                  <a:pt x="0" y="450"/>
                  <a:pt x="0" y="322"/>
                </a:cubicBezTo>
                <a:cubicBezTo>
                  <a:pt x="0" y="285"/>
                  <a:pt x="15" y="233"/>
                  <a:pt x="30" y="173"/>
                </a:cubicBezTo>
                <a:cubicBezTo>
                  <a:pt x="53" y="120"/>
                  <a:pt x="75" y="68"/>
                  <a:pt x="105" y="30"/>
                </a:cubicBezTo>
                <a:cubicBezTo>
                  <a:pt x="113" y="23"/>
                  <a:pt x="120" y="15"/>
                  <a:pt x="128" y="8"/>
                </a:cubicBezTo>
                <a:cubicBezTo>
                  <a:pt x="128" y="0"/>
                  <a:pt x="143" y="0"/>
                  <a:pt x="150" y="8"/>
                </a:cubicBezTo>
                <a:cubicBezTo>
                  <a:pt x="158" y="15"/>
                  <a:pt x="158" y="23"/>
                  <a:pt x="150" y="30"/>
                </a:cubicBezTo>
                <a:cubicBezTo>
                  <a:pt x="143" y="38"/>
                  <a:pt x="143" y="45"/>
                  <a:pt x="135" y="53"/>
                </a:cubicBezTo>
                <a:cubicBezTo>
                  <a:pt x="105" y="83"/>
                  <a:pt x="83" y="135"/>
                  <a:pt x="68" y="187"/>
                </a:cubicBezTo>
                <a:cubicBezTo>
                  <a:pt x="45" y="240"/>
                  <a:pt x="38" y="285"/>
                  <a:pt x="38" y="322"/>
                </a:cubicBezTo>
                <a:cubicBezTo>
                  <a:pt x="38" y="427"/>
                  <a:pt x="120" y="517"/>
                  <a:pt x="233" y="517"/>
                </a:cubicBezTo>
                <a:cubicBezTo>
                  <a:pt x="338" y="517"/>
                  <a:pt x="428" y="427"/>
                  <a:pt x="428" y="322"/>
                </a:cubicBezTo>
                <a:cubicBezTo>
                  <a:pt x="428" y="285"/>
                  <a:pt x="413" y="240"/>
                  <a:pt x="398" y="187"/>
                </a:cubicBezTo>
                <a:cubicBezTo>
                  <a:pt x="375" y="135"/>
                  <a:pt x="353" y="83"/>
                  <a:pt x="323" y="45"/>
                </a:cubicBezTo>
                <a:cubicBezTo>
                  <a:pt x="323" y="45"/>
                  <a:pt x="315" y="38"/>
                  <a:pt x="308" y="30"/>
                </a:cubicBezTo>
                <a:cubicBezTo>
                  <a:pt x="308" y="23"/>
                  <a:pt x="308" y="15"/>
                  <a:pt x="315" y="8"/>
                </a:cubicBezTo>
                <a:cubicBezTo>
                  <a:pt x="323" y="0"/>
                  <a:pt x="330" y="0"/>
                  <a:pt x="338" y="8"/>
                </a:cubicBezTo>
                <a:cubicBezTo>
                  <a:pt x="345" y="15"/>
                  <a:pt x="345" y="23"/>
                  <a:pt x="353" y="30"/>
                </a:cubicBezTo>
                <a:cubicBezTo>
                  <a:pt x="382" y="68"/>
                  <a:pt x="413" y="120"/>
                  <a:pt x="428" y="173"/>
                </a:cubicBezTo>
                <a:cubicBezTo>
                  <a:pt x="450" y="233"/>
                  <a:pt x="458" y="285"/>
                  <a:pt x="458" y="322"/>
                </a:cubicBezTo>
                <a:cubicBezTo>
                  <a:pt x="458" y="450"/>
                  <a:pt x="353" y="547"/>
                  <a:pt x="233" y="5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8" name="Freeform 673">
            <a:extLst>
              <a:ext uri="{FF2B5EF4-FFF2-40B4-BE49-F238E27FC236}">
                <a16:creationId xmlns:a16="http://schemas.microsoft.com/office/drawing/2014/main" id="{21C5658D-69B6-5848-A0B8-D06FB9FAC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9304" y="9954962"/>
            <a:ext cx="319064" cy="162065"/>
          </a:xfrm>
          <a:custGeom>
            <a:avLst/>
            <a:gdLst>
              <a:gd name="T0" fmla="*/ 2147483646 w 279"/>
              <a:gd name="T1" fmla="*/ 2147483646 h 143"/>
              <a:gd name="T2" fmla="*/ 2147483646 w 279"/>
              <a:gd name="T3" fmla="*/ 2147483646 h 143"/>
              <a:gd name="T4" fmla="*/ 2147483646 w 279"/>
              <a:gd name="T5" fmla="*/ 2147483646 h 143"/>
              <a:gd name="T6" fmla="*/ 2147483646 w 279"/>
              <a:gd name="T7" fmla="*/ 2147483646 h 143"/>
              <a:gd name="T8" fmla="*/ 2147483646 w 279"/>
              <a:gd name="T9" fmla="*/ 2017414716 h 143"/>
              <a:gd name="T10" fmla="*/ 2147483646 w 279"/>
              <a:gd name="T11" fmla="*/ 1658757480 h 143"/>
              <a:gd name="T12" fmla="*/ 2147483646 w 279"/>
              <a:gd name="T13" fmla="*/ 1344900870 h 143"/>
              <a:gd name="T14" fmla="*/ 2072798527 w 279"/>
              <a:gd name="T15" fmla="*/ 1344900870 h 143"/>
              <a:gd name="T16" fmla="*/ 1750397478 w 279"/>
              <a:gd name="T17" fmla="*/ 1658757480 h 143"/>
              <a:gd name="T18" fmla="*/ 1750397478 w 279"/>
              <a:gd name="T19" fmla="*/ 2017414716 h 143"/>
              <a:gd name="T20" fmla="*/ 2147483646 w 279"/>
              <a:gd name="T21" fmla="*/ 2147483646 h 143"/>
              <a:gd name="T22" fmla="*/ 2147483646 w 279"/>
              <a:gd name="T23" fmla="*/ 2147483646 h 143"/>
              <a:gd name="T24" fmla="*/ 1750397478 w 279"/>
              <a:gd name="T25" fmla="*/ 2147483646 h 143"/>
              <a:gd name="T26" fmla="*/ 368531674 w 279"/>
              <a:gd name="T27" fmla="*/ 2147483646 h 143"/>
              <a:gd name="T28" fmla="*/ 368531674 w 279"/>
              <a:gd name="T29" fmla="*/ 986243989 h 143"/>
              <a:gd name="T30" fmla="*/ 2072798527 w 279"/>
              <a:gd name="T31" fmla="*/ 0 h 143"/>
              <a:gd name="T32" fmla="*/ 2147483646 w 279"/>
              <a:gd name="T33" fmla="*/ 0 h 143"/>
              <a:gd name="T34" fmla="*/ 2147483646 w 279"/>
              <a:gd name="T35" fmla="*/ 986243989 h 143"/>
              <a:gd name="T36" fmla="*/ 2147483646 w 279"/>
              <a:gd name="T37" fmla="*/ 2147483646 h 143"/>
              <a:gd name="T38" fmla="*/ 2147483646 w 279"/>
              <a:gd name="T39" fmla="*/ 2147483646 h 143"/>
              <a:gd name="T40" fmla="*/ 2147483646 w 279"/>
              <a:gd name="T41" fmla="*/ 2147483646 h 14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79" h="143">
                <a:moveTo>
                  <a:pt x="225" y="142"/>
                </a:moveTo>
                <a:lnTo>
                  <a:pt x="225" y="142"/>
                </a:lnTo>
                <a:cubicBezTo>
                  <a:pt x="225" y="142"/>
                  <a:pt x="218" y="142"/>
                  <a:pt x="218" y="135"/>
                </a:cubicBezTo>
                <a:cubicBezTo>
                  <a:pt x="210" y="135"/>
                  <a:pt x="203" y="120"/>
                  <a:pt x="210" y="112"/>
                </a:cubicBezTo>
                <a:cubicBezTo>
                  <a:pt x="240" y="45"/>
                  <a:pt x="240" y="45"/>
                  <a:pt x="240" y="45"/>
                </a:cubicBezTo>
                <a:cubicBezTo>
                  <a:pt x="248" y="45"/>
                  <a:pt x="240" y="37"/>
                  <a:pt x="240" y="37"/>
                </a:cubicBezTo>
                <a:cubicBezTo>
                  <a:pt x="240" y="37"/>
                  <a:pt x="240" y="30"/>
                  <a:pt x="233" y="30"/>
                </a:cubicBezTo>
                <a:cubicBezTo>
                  <a:pt x="45" y="30"/>
                  <a:pt x="45" y="30"/>
                  <a:pt x="45" y="30"/>
                </a:cubicBezTo>
                <a:lnTo>
                  <a:pt x="38" y="37"/>
                </a:lnTo>
                <a:lnTo>
                  <a:pt x="38" y="45"/>
                </a:lnTo>
                <a:cubicBezTo>
                  <a:pt x="68" y="112"/>
                  <a:pt x="68" y="112"/>
                  <a:pt x="68" y="112"/>
                </a:cubicBezTo>
                <a:cubicBezTo>
                  <a:pt x="75" y="120"/>
                  <a:pt x="68" y="135"/>
                  <a:pt x="60" y="135"/>
                </a:cubicBezTo>
                <a:cubicBezTo>
                  <a:pt x="53" y="142"/>
                  <a:pt x="45" y="135"/>
                  <a:pt x="38" y="127"/>
                </a:cubicBezTo>
                <a:cubicBezTo>
                  <a:pt x="8" y="60"/>
                  <a:pt x="8" y="60"/>
                  <a:pt x="8" y="60"/>
                </a:cubicBezTo>
                <a:cubicBezTo>
                  <a:pt x="0" y="52"/>
                  <a:pt x="0" y="30"/>
                  <a:pt x="8" y="22"/>
                </a:cubicBezTo>
                <a:cubicBezTo>
                  <a:pt x="15" y="7"/>
                  <a:pt x="30" y="0"/>
                  <a:pt x="45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48" y="0"/>
                  <a:pt x="263" y="7"/>
                  <a:pt x="270" y="22"/>
                </a:cubicBezTo>
                <a:cubicBezTo>
                  <a:pt x="278" y="30"/>
                  <a:pt x="278" y="52"/>
                  <a:pt x="270" y="60"/>
                </a:cubicBezTo>
                <a:cubicBezTo>
                  <a:pt x="240" y="127"/>
                  <a:pt x="240" y="127"/>
                  <a:pt x="240" y="127"/>
                </a:cubicBezTo>
                <a:cubicBezTo>
                  <a:pt x="240" y="135"/>
                  <a:pt x="233" y="142"/>
                  <a:pt x="225" y="1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9" name="Freeform 674">
            <a:extLst>
              <a:ext uri="{FF2B5EF4-FFF2-40B4-BE49-F238E27FC236}">
                <a16:creationId xmlns:a16="http://schemas.microsoft.com/office/drawing/2014/main" id="{ABFEBB6A-5E2D-AA4F-8235-65F4B96B2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0079" y="10132222"/>
            <a:ext cx="197515" cy="45579"/>
          </a:xfrm>
          <a:custGeom>
            <a:avLst/>
            <a:gdLst>
              <a:gd name="T0" fmla="*/ 2147483646 w 173"/>
              <a:gd name="T1" fmla="*/ 1868199625 h 39"/>
              <a:gd name="T2" fmla="*/ 2147483646 w 173"/>
              <a:gd name="T3" fmla="*/ 1868199625 h 39"/>
              <a:gd name="T4" fmla="*/ 687495541 w 173"/>
              <a:gd name="T5" fmla="*/ 1868199625 h 39"/>
              <a:gd name="T6" fmla="*/ 0 w 173"/>
              <a:gd name="T7" fmla="*/ 737429733 h 39"/>
              <a:gd name="T8" fmla="*/ 687495541 w 173"/>
              <a:gd name="T9" fmla="*/ 0 h 39"/>
              <a:gd name="T10" fmla="*/ 2147483646 w 173"/>
              <a:gd name="T11" fmla="*/ 0 h 39"/>
              <a:gd name="T12" fmla="*/ 2147483646 w 173"/>
              <a:gd name="T13" fmla="*/ 737429733 h 39"/>
              <a:gd name="T14" fmla="*/ 2147483646 w 173"/>
              <a:gd name="T15" fmla="*/ 1868199625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3" h="39">
                <a:moveTo>
                  <a:pt x="157" y="38"/>
                </a:moveTo>
                <a:lnTo>
                  <a:pt x="157" y="38"/>
                </a:ln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0"/>
                  <a:pt x="0" y="15"/>
                </a:cubicBezTo>
                <a:cubicBezTo>
                  <a:pt x="0" y="8"/>
                  <a:pt x="7" y="0"/>
                  <a:pt x="15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65" y="0"/>
                  <a:pt x="172" y="8"/>
                  <a:pt x="172" y="15"/>
                </a:cubicBezTo>
                <a:cubicBezTo>
                  <a:pt x="172" y="30"/>
                  <a:pt x="165" y="38"/>
                  <a:pt x="157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0" name="Freeform 675">
            <a:extLst>
              <a:ext uri="{FF2B5EF4-FFF2-40B4-BE49-F238E27FC236}">
                <a16:creationId xmlns:a16="http://schemas.microsoft.com/office/drawing/2014/main" id="{44A8FD9B-5E15-B044-A81D-3A17EC0F6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5529" y="10375320"/>
            <a:ext cx="131678" cy="217773"/>
          </a:xfrm>
          <a:custGeom>
            <a:avLst/>
            <a:gdLst>
              <a:gd name="T0" fmla="*/ 2147483646 w 113"/>
              <a:gd name="T1" fmla="*/ 2147483646 h 188"/>
              <a:gd name="T2" fmla="*/ 2147483646 w 113"/>
              <a:gd name="T3" fmla="*/ 2147483646 h 188"/>
              <a:gd name="T4" fmla="*/ 341152120 w 113"/>
              <a:gd name="T5" fmla="*/ 2147483646 h 188"/>
              <a:gd name="T6" fmla="*/ 0 w 113"/>
              <a:gd name="T7" fmla="*/ 2147483646 h 188"/>
              <a:gd name="T8" fmla="*/ 1072153921 w 113"/>
              <a:gd name="T9" fmla="*/ 2147483646 h 188"/>
              <a:gd name="T10" fmla="*/ 2147483646 w 113"/>
              <a:gd name="T11" fmla="*/ 2147483646 h 188"/>
              <a:gd name="T12" fmla="*/ 2147483646 w 113"/>
              <a:gd name="T13" fmla="*/ 2147483646 h 188"/>
              <a:gd name="T14" fmla="*/ 2147483646 w 113"/>
              <a:gd name="T15" fmla="*/ 2147483646 h 188"/>
              <a:gd name="T16" fmla="*/ 1072153921 w 113"/>
              <a:gd name="T17" fmla="*/ 2147483646 h 188"/>
              <a:gd name="T18" fmla="*/ 0 w 113"/>
              <a:gd name="T19" fmla="*/ 2147483646 h 188"/>
              <a:gd name="T20" fmla="*/ 1072153921 w 113"/>
              <a:gd name="T21" fmla="*/ 717992424 h 188"/>
              <a:gd name="T22" fmla="*/ 2147483646 w 113"/>
              <a:gd name="T23" fmla="*/ 717992424 h 188"/>
              <a:gd name="T24" fmla="*/ 2147483646 w 113"/>
              <a:gd name="T25" fmla="*/ 1436117016 h 188"/>
              <a:gd name="T26" fmla="*/ 2147483646 w 113"/>
              <a:gd name="T27" fmla="*/ 1771250394 h 188"/>
              <a:gd name="T28" fmla="*/ 1803156087 w 113"/>
              <a:gd name="T29" fmla="*/ 1771250394 h 188"/>
              <a:gd name="T30" fmla="*/ 1072153921 w 113"/>
              <a:gd name="T31" fmla="*/ 2147483646 h 188"/>
              <a:gd name="T32" fmla="*/ 2147483646 w 113"/>
              <a:gd name="T33" fmla="*/ 2147483646 h 188"/>
              <a:gd name="T34" fmla="*/ 2147483646 w 113"/>
              <a:gd name="T35" fmla="*/ 2147483646 h 188"/>
              <a:gd name="T36" fmla="*/ 2147483646 w 113"/>
              <a:gd name="T37" fmla="*/ 2147483646 h 188"/>
              <a:gd name="T38" fmla="*/ 2147483646 w 113"/>
              <a:gd name="T39" fmla="*/ 2147483646 h 188"/>
              <a:gd name="T40" fmla="*/ 2147483646 w 113"/>
              <a:gd name="T41" fmla="*/ 2147483646 h 18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13" h="188">
                <a:moveTo>
                  <a:pt x="52" y="187"/>
                </a:moveTo>
                <a:lnTo>
                  <a:pt x="52" y="187"/>
                </a:lnTo>
                <a:cubicBezTo>
                  <a:pt x="37" y="187"/>
                  <a:pt x="22" y="187"/>
                  <a:pt x="7" y="180"/>
                </a:cubicBezTo>
                <a:cubicBezTo>
                  <a:pt x="7" y="172"/>
                  <a:pt x="0" y="172"/>
                  <a:pt x="0" y="165"/>
                </a:cubicBezTo>
                <a:cubicBezTo>
                  <a:pt x="7" y="157"/>
                  <a:pt x="15" y="157"/>
                  <a:pt x="22" y="157"/>
                </a:cubicBezTo>
                <a:cubicBezTo>
                  <a:pt x="45" y="165"/>
                  <a:pt x="67" y="165"/>
                  <a:pt x="82" y="157"/>
                </a:cubicBezTo>
                <a:cubicBezTo>
                  <a:pt x="90" y="150"/>
                  <a:pt x="90" y="150"/>
                  <a:pt x="90" y="135"/>
                </a:cubicBezTo>
                <a:cubicBezTo>
                  <a:pt x="90" y="127"/>
                  <a:pt x="67" y="120"/>
                  <a:pt x="52" y="105"/>
                </a:cubicBezTo>
                <a:cubicBezTo>
                  <a:pt x="45" y="105"/>
                  <a:pt x="30" y="97"/>
                  <a:pt x="22" y="90"/>
                </a:cubicBezTo>
                <a:cubicBezTo>
                  <a:pt x="7" y="82"/>
                  <a:pt x="0" y="67"/>
                  <a:pt x="0" y="60"/>
                </a:cubicBezTo>
                <a:cubicBezTo>
                  <a:pt x="0" y="37"/>
                  <a:pt x="7" y="23"/>
                  <a:pt x="22" y="15"/>
                </a:cubicBezTo>
                <a:cubicBezTo>
                  <a:pt x="45" y="0"/>
                  <a:pt x="75" y="0"/>
                  <a:pt x="105" y="15"/>
                </a:cubicBezTo>
                <a:cubicBezTo>
                  <a:pt x="112" y="15"/>
                  <a:pt x="112" y="23"/>
                  <a:pt x="112" y="30"/>
                </a:cubicBezTo>
                <a:cubicBezTo>
                  <a:pt x="112" y="37"/>
                  <a:pt x="105" y="37"/>
                  <a:pt x="97" y="37"/>
                </a:cubicBezTo>
                <a:cubicBezTo>
                  <a:pt x="75" y="30"/>
                  <a:pt x="52" y="30"/>
                  <a:pt x="37" y="37"/>
                </a:cubicBezTo>
                <a:cubicBezTo>
                  <a:pt x="30" y="37"/>
                  <a:pt x="22" y="45"/>
                  <a:pt x="22" y="60"/>
                </a:cubicBezTo>
                <a:cubicBezTo>
                  <a:pt x="22" y="67"/>
                  <a:pt x="45" y="75"/>
                  <a:pt x="60" y="90"/>
                </a:cubicBezTo>
                <a:cubicBezTo>
                  <a:pt x="75" y="90"/>
                  <a:pt x="90" y="97"/>
                  <a:pt x="97" y="105"/>
                </a:cubicBezTo>
                <a:cubicBezTo>
                  <a:pt x="105" y="112"/>
                  <a:pt x="112" y="127"/>
                  <a:pt x="112" y="135"/>
                </a:cubicBezTo>
                <a:cubicBezTo>
                  <a:pt x="112" y="157"/>
                  <a:pt x="105" y="165"/>
                  <a:pt x="90" y="180"/>
                </a:cubicBezTo>
                <a:cubicBezTo>
                  <a:pt x="82" y="187"/>
                  <a:pt x="67" y="187"/>
                  <a:pt x="52" y="1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1" name="Freeform 676">
            <a:extLst>
              <a:ext uri="{FF2B5EF4-FFF2-40B4-BE49-F238E27FC236}">
                <a16:creationId xmlns:a16="http://schemas.microsoft.com/office/drawing/2014/main" id="{A7888734-717E-A94B-A255-C164D64FA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240" y="10334804"/>
            <a:ext cx="25321" cy="45579"/>
          </a:xfrm>
          <a:custGeom>
            <a:avLst/>
            <a:gdLst>
              <a:gd name="T0" fmla="*/ 616383969 w 23"/>
              <a:gd name="T1" fmla="*/ 1966406284 h 38"/>
              <a:gd name="T2" fmla="*/ 616383969 w 23"/>
              <a:gd name="T3" fmla="*/ 1966406284 h 38"/>
              <a:gd name="T4" fmla="*/ 0 w 23"/>
              <a:gd name="T5" fmla="*/ 1594356637 h 38"/>
              <a:gd name="T6" fmla="*/ 0 w 23"/>
              <a:gd name="T7" fmla="*/ 372049647 h 38"/>
              <a:gd name="T8" fmla="*/ 616383969 w 23"/>
              <a:gd name="T9" fmla="*/ 0 h 38"/>
              <a:gd name="T10" fmla="*/ 904093317 w 23"/>
              <a:gd name="T11" fmla="*/ 372049647 h 38"/>
              <a:gd name="T12" fmla="*/ 904093317 w 23"/>
              <a:gd name="T13" fmla="*/ 1594356637 h 38"/>
              <a:gd name="T14" fmla="*/ 616383969 w 23"/>
              <a:gd name="T15" fmla="*/ 1966406284 h 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" h="38">
                <a:moveTo>
                  <a:pt x="15" y="37"/>
                </a:moveTo>
                <a:lnTo>
                  <a:pt x="15" y="37"/>
                </a:lnTo>
                <a:cubicBezTo>
                  <a:pt x="7" y="37"/>
                  <a:pt x="0" y="37"/>
                  <a:pt x="0" y="30"/>
                </a:cubicBezTo>
                <a:cubicBezTo>
                  <a:pt x="0" y="7"/>
                  <a:pt x="0" y="7"/>
                  <a:pt x="0" y="7"/>
                </a:cubicBezTo>
                <a:cubicBezTo>
                  <a:pt x="0" y="0"/>
                  <a:pt x="7" y="0"/>
                  <a:pt x="15" y="0"/>
                </a:cubicBezTo>
                <a:cubicBezTo>
                  <a:pt x="22" y="0"/>
                  <a:pt x="22" y="0"/>
                  <a:pt x="22" y="7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7"/>
                  <a:pt x="22" y="37"/>
                  <a:pt x="15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2" name="Freeform 677">
            <a:extLst>
              <a:ext uri="{FF2B5EF4-FFF2-40B4-BE49-F238E27FC236}">
                <a16:creationId xmlns:a16="http://schemas.microsoft.com/office/drawing/2014/main" id="{724B5919-3372-CF4C-B303-658B9E628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240" y="10598159"/>
            <a:ext cx="25321" cy="45579"/>
          </a:xfrm>
          <a:custGeom>
            <a:avLst/>
            <a:gdLst>
              <a:gd name="T0" fmla="*/ 616383969 w 23"/>
              <a:gd name="T1" fmla="*/ 1966406284 h 38"/>
              <a:gd name="T2" fmla="*/ 616383969 w 23"/>
              <a:gd name="T3" fmla="*/ 1966406284 h 38"/>
              <a:gd name="T4" fmla="*/ 0 w 23"/>
              <a:gd name="T5" fmla="*/ 1594356637 h 38"/>
              <a:gd name="T6" fmla="*/ 0 w 23"/>
              <a:gd name="T7" fmla="*/ 372049647 h 38"/>
              <a:gd name="T8" fmla="*/ 616383969 w 23"/>
              <a:gd name="T9" fmla="*/ 0 h 38"/>
              <a:gd name="T10" fmla="*/ 904093317 w 23"/>
              <a:gd name="T11" fmla="*/ 372049647 h 38"/>
              <a:gd name="T12" fmla="*/ 904093317 w 23"/>
              <a:gd name="T13" fmla="*/ 1594356637 h 38"/>
              <a:gd name="T14" fmla="*/ 616383969 w 23"/>
              <a:gd name="T15" fmla="*/ 1966406284 h 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" h="38">
                <a:moveTo>
                  <a:pt x="15" y="37"/>
                </a:moveTo>
                <a:lnTo>
                  <a:pt x="15" y="37"/>
                </a:lnTo>
                <a:cubicBezTo>
                  <a:pt x="7" y="37"/>
                  <a:pt x="0" y="30"/>
                  <a:pt x="0" y="30"/>
                </a:cubicBezTo>
                <a:cubicBezTo>
                  <a:pt x="0" y="7"/>
                  <a:pt x="0" y="7"/>
                  <a:pt x="0" y="7"/>
                </a:cubicBezTo>
                <a:cubicBezTo>
                  <a:pt x="0" y="0"/>
                  <a:pt x="7" y="0"/>
                  <a:pt x="15" y="0"/>
                </a:cubicBezTo>
                <a:cubicBezTo>
                  <a:pt x="22" y="0"/>
                  <a:pt x="22" y="0"/>
                  <a:pt x="22" y="7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7"/>
                  <a:pt x="15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5E6EC7-B5C0-5646-9B92-D484F6F8C9A4}"/>
              </a:ext>
            </a:extLst>
          </p:cNvPr>
          <p:cNvGrpSpPr/>
          <p:nvPr/>
        </p:nvGrpSpPr>
        <p:grpSpPr>
          <a:xfrm flipH="1">
            <a:off x="790584" y="5992203"/>
            <a:ext cx="3954603" cy="1477328"/>
            <a:chOff x="4360554" y="11069053"/>
            <a:chExt cx="3954603" cy="1477328"/>
          </a:xfrm>
        </p:grpSpPr>
        <p:sp>
          <p:nvSpPr>
            <p:cNvPr id="130" name="CuadroTexto 395">
              <a:extLst>
                <a:ext uri="{FF2B5EF4-FFF2-40B4-BE49-F238E27FC236}">
                  <a16:creationId xmlns:a16="http://schemas.microsoft.com/office/drawing/2014/main" id="{0E4CA47B-1359-1B48-ABA1-EA299DFDE13F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652DA68-0C5F-5148-9869-67A276D68A13}"/>
                </a:ext>
              </a:extLst>
            </p:cNvPr>
            <p:cNvSpPr/>
            <p:nvPr/>
          </p:nvSpPr>
          <p:spPr>
            <a:xfrm>
              <a:off x="4360554" y="11715384"/>
              <a:ext cx="395460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B912F10-E1B3-8840-971F-2844DF0A9EEA}"/>
              </a:ext>
            </a:extLst>
          </p:cNvPr>
          <p:cNvGrpSpPr/>
          <p:nvPr/>
        </p:nvGrpSpPr>
        <p:grpSpPr>
          <a:xfrm flipH="1">
            <a:off x="7047005" y="5992203"/>
            <a:ext cx="3954603" cy="1477328"/>
            <a:chOff x="4360554" y="11069053"/>
            <a:chExt cx="3954603" cy="1477328"/>
          </a:xfrm>
        </p:grpSpPr>
        <p:sp>
          <p:nvSpPr>
            <p:cNvPr id="133" name="CuadroTexto 395">
              <a:extLst>
                <a:ext uri="{FF2B5EF4-FFF2-40B4-BE49-F238E27FC236}">
                  <a16:creationId xmlns:a16="http://schemas.microsoft.com/office/drawing/2014/main" id="{352D736F-DC36-3242-B7F7-683D245F3473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6EEBAD0-1925-A347-A24F-B5D0482328C9}"/>
                </a:ext>
              </a:extLst>
            </p:cNvPr>
            <p:cNvSpPr/>
            <p:nvPr/>
          </p:nvSpPr>
          <p:spPr>
            <a:xfrm>
              <a:off x="4360554" y="11715384"/>
              <a:ext cx="395460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74AD810-1F54-444B-B47F-B3CBFA4CF2E8}"/>
              </a:ext>
            </a:extLst>
          </p:cNvPr>
          <p:cNvGrpSpPr/>
          <p:nvPr/>
        </p:nvGrpSpPr>
        <p:grpSpPr>
          <a:xfrm flipH="1">
            <a:off x="13351553" y="5992203"/>
            <a:ext cx="3954603" cy="1477328"/>
            <a:chOff x="4360554" y="11069053"/>
            <a:chExt cx="3954603" cy="1477328"/>
          </a:xfrm>
        </p:grpSpPr>
        <p:sp>
          <p:nvSpPr>
            <p:cNvPr id="136" name="CuadroTexto 395">
              <a:extLst>
                <a:ext uri="{FF2B5EF4-FFF2-40B4-BE49-F238E27FC236}">
                  <a16:creationId xmlns:a16="http://schemas.microsoft.com/office/drawing/2014/main" id="{720923A9-AD70-E84F-B7C7-20314D8F2280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0235719-9BBB-BC4C-B438-F285958E2419}"/>
                </a:ext>
              </a:extLst>
            </p:cNvPr>
            <p:cNvSpPr/>
            <p:nvPr/>
          </p:nvSpPr>
          <p:spPr>
            <a:xfrm>
              <a:off x="4360554" y="11715384"/>
              <a:ext cx="395460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09AA11B-5CCD-1549-93FA-F8A8BA3D45A5}"/>
              </a:ext>
            </a:extLst>
          </p:cNvPr>
          <p:cNvGrpSpPr/>
          <p:nvPr/>
        </p:nvGrpSpPr>
        <p:grpSpPr>
          <a:xfrm flipH="1">
            <a:off x="19656100" y="5992203"/>
            <a:ext cx="3954603" cy="1477328"/>
            <a:chOff x="4360554" y="11069053"/>
            <a:chExt cx="3954603" cy="1477328"/>
          </a:xfrm>
        </p:grpSpPr>
        <p:sp>
          <p:nvSpPr>
            <p:cNvPr id="139" name="CuadroTexto 395">
              <a:extLst>
                <a:ext uri="{FF2B5EF4-FFF2-40B4-BE49-F238E27FC236}">
                  <a16:creationId xmlns:a16="http://schemas.microsoft.com/office/drawing/2014/main" id="{648E4F88-4D23-A440-96F8-D98FA4AC5BB7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EBCF938-E437-A941-B820-1513CEF7068C}"/>
                </a:ext>
              </a:extLst>
            </p:cNvPr>
            <p:cNvSpPr/>
            <p:nvPr/>
          </p:nvSpPr>
          <p:spPr>
            <a:xfrm>
              <a:off x="4360554" y="11715384"/>
              <a:ext cx="395460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B6E1FFE-F488-7245-A9E2-FFAB968DDCFB}"/>
              </a:ext>
            </a:extLst>
          </p:cNvPr>
          <p:cNvGrpSpPr/>
          <p:nvPr/>
        </p:nvGrpSpPr>
        <p:grpSpPr>
          <a:xfrm flipH="1">
            <a:off x="16503826" y="10034814"/>
            <a:ext cx="3954603" cy="1477328"/>
            <a:chOff x="4360554" y="11069053"/>
            <a:chExt cx="3954603" cy="1477328"/>
          </a:xfrm>
        </p:grpSpPr>
        <p:sp>
          <p:nvSpPr>
            <p:cNvPr id="142" name="CuadroTexto 395">
              <a:extLst>
                <a:ext uri="{FF2B5EF4-FFF2-40B4-BE49-F238E27FC236}">
                  <a16:creationId xmlns:a16="http://schemas.microsoft.com/office/drawing/2014/main" id="{915CD68A-CC76-1C4B-B210-DF84E21C701B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5548C0E-B1DF-DF4E-B84C-57028C413171}"/>
                </a:ext>
              </a:extLst>
            </p:cNvPr>
            <p:cNvSpPr/>
            <p:nvPr/>
          </p:nvSpPr>
          <p:spPr>
            <a:xfrm>
              <a:off x="4360554" y="11715384"/>
              <a:ext cx="395460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963635E-1747-A147-9E90-13B31E635602}"/>
              </a:ext>
            </a:extLst>
          </p:cNvPr>
          <p:cNvGrpSpPr/>
          <p:nvPr/>
        </p:nvGrpSpPr>
        <p:grpSpPr>
          <a:xfrm flipH="1">
            <a:off x="10199278" y="10034814"/>
            <a:ext cx="3954603" cy="1477328"/>
            <a:chOff x="4360554" y="11069053"/>
            <a:chExt cx="3954603" cy="1477328"/>
          </a:xfrm>
        </p:grpSpPr>
        <p:sp>
          <p:nvSpPr>
            <p:cNvPr id="145" name="CuadroTexto 395">
              <a:extLst>
                <a:ext uri="{FF2B5EF4-FFF2-40B4-BE49-F238E27FC236}">
                  <a16:creationId xmlns:a16="http://schemas.microsoft.com/office/drawing/2014/main" id="{D65F08F2-53BD-4B49-8ED9-B77A9E133D27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79B1D40-2601-BA4A-9313-5189DAB62794}"/>
                </a:ext>
              </a:extLst>
            </p:cNvPr>
            <p:cNvSpPr/>
            <p:nvPr/>
          </p:nvSpPr>
          <p:spPr>
            <a:xfrm>
              <a:off x="4360554" y="11715384"/>
              <a:ext cx="395460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618202E-061D-DC45-BDF0-58A994212979}"/>
              </a:ext>
            </a:extLst>
          </p:cNvPr>
          <p:cNvGrpSpPr/>
          <p:nvPr/>
        </p:nvGrpSpPr>
        <p:grpSpPr>
          <a:xfrm flipH="1">
            <a:off x="3918794" y="10034814"/>
            <a:ext cx="3954603" cy="1477328"/>
            <a:chOff x="4360554" y="11069053"/>
            <a:chExt cx="3954603" cy="1477328"/>
          </a:xfrm>
        </p:grpSpPr>
        <p:sp>
          <p:nvSpPr>
            <p:cNvPr id="148" name="CuadroTexto 395">
              <a:extLst>
                <a:ext uri="{FF2B5EF4-FFF2-40B4-BE49-F238E27FC236}">
                  <a16:creationId xmlns:a16="http://schemas.microsoft.com/office/drawing/2014/main" id="{06D66D1B-9384-2048-85A2-4293A75AE278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70187AF-73C9-BB43-BCDA-0B79AA04598F}"/>
                </a:ext>
              </a:extLst>
            </p:cNvPr>
            <p:cNvSpPr/>
            <p:nvPr/>
          </p:nvSpPr>
          <p:spPr>
            <a:xfrm>
              <a:off x="4360554" y="11715384"/>
              <a:ext cx="395460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E0F41900-9769-C84F-ADA7-BB50863E2CAF}"/>
              </a:ext>
            </a:extLst>
          </p:cNvPr>
          <p:cNvGrpSpPr/>
          <p:nvPr/>
        </p:nvGrpSpPr>
        <p:grpSpPr>
          <a:xfrm>
            <a:off x="2668308" y="1671623"/>
            <a:ext cx="19041035" cy="2561450"/>
            <a:chOff x="2668308" y="861425"/>
            <a:chExt cx="19041035" cy="2561450"/>
          </a:xfrm>
        </p:grpSpPr>
        <p:sp>
          <p:nvSpPr>
            <p:cNvPr id="151" name="CuadroTexto 150">
              <a:extLst>
                <a:ext uri="{FF2B5EF4-FFF2-40B4-BE49-F238E27FC236}">
                  <a16:creationId xmlns:a16="http://schemas.microsoft.com/office/drawing/2014/main" id="{EE59C7D7-DD3F-FE45-9DD4-E8799D2ACDDE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152" name="CuadroTexto 151">
              <a:extLst>
                <a:ext uri="{FF2B5EF4-FFF2-40B4-BE49-F238E27FC236}">
                  <a16:creationId xmlns:a16="http://schemas.microsoft.com/office/drawing/2014/main" id="{26073710-1BFE-B44E-A10A-467A98AF029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222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560EA59-30E4-A24A-8386-A4FBEE7C0322}"/>
              </a:ext>
            </a:extLst>
          </p:cNvPr>
          <p:cNvGrpSpPr/>
          <p:nvPr/>
        </p:nvGrpSpPr>
        <p:grpSpPr>
          <a:xfrm>
            <a:off x="-2235" y="5013696"/>
            <a:ext cx="24387611" cy="6564839"/>
            <a:chOff x="-2235" y="5013696"/>
            <a:chExt cx="24387611" cy="6564839"/>
          </a:xfrm>
        </p:grpSpPr>
        <p:sp>
          <p:nvSpPr>
            <p:cNvPr id="646" name="Freeform 501">
              <a:extLst>
                <a:ext uri="{FF2B5EF4-FFF2-40B4-BE49-F238E27FC236}">
                  <a16:creationId xmlns:a16="http://schemas.microsoft.com/office/drawing/2014/main" id="{F20D4550-F6E2-9B43-A83C-8BA32B4F2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35" y="5013696"/>
              <a:ext cx="13294348" cy="6564839"/>
            </a:xfrm>
            <a:custGeom>
              <a:avLst/>
              <a:gdLst>
                <a:gd name="T0" fmla="*/ 0 w 10680"/>
                <a:gd name="T1" fmla="*/ 0 h 5275"/>
                <a:gd name="T2" fmla="*/ 0 w 10680"/>
                <a:gd name="T3" fmla="*/ 0 h 5275"/>
                <a:gd name="T4" fmla="*/ 2147483646 w 10680"/>
                <a:gd name="T5" fmla="*/ 0 h 5275"/>
                <a:gd name="T6" fmla="*/ 2147483646 w 10680"/>
                <a:gd name="T7" fmla="*/ 2147483646 h 5275"/>
                <a:gd name="T8" fmla="*/ 2147483646 w 10680"/>
                <a:gd name="T9" fmla="*/ 2147483646 h 5275"/>
                <a:gd name="T10" fmla="*/ 2147483646 w 10680"/>
                <a:gd name="T11" fmla="*/ 2147483646 h 5275"/>
                <a:gd name="T12" fmla="*/ 0 w 10680"/>
                <a:gd name="T13" fmla="*/ 2147483646 h 5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680" h="5275">
                  <a:moveTo>
                    <a:pt x="0" y="0"/>
                  </a:moveTo>
                  <a:lnTo>
                    <a:pt x="0" y="0"/>
                  </a:lnTo>
                  <a:cubicBezTo>
                    <a:pt x="8046" y="0"/>
                    <a:pt x="8046" y="0"/>
                    <a:pt x="8046" y="0"/>
                  </a:cubicBezTo>
                  <a:cubicBezTo>
                    <a:pt x="9500" y="0"/>
                    <a:pt x="10679" y="1187"/>
                    <a:pt x="10679" y="2641"/>
                  </a:cubicBezTo>
                  <a:cubicBezTo>
                    <a:pt x="10679" y="4096"/>
                    <a:pt x="9500" y="5274"/>
                    <a:pt x="8046" y="5274"/>
                  </a:cubicBezTo>
                  <a:cubicBezTo>
                    <a:pt x="0" y="5274"/>
                    <a:pt x="0" y="5274"/>
                    <a:pt x="0" y="5274"/>
                  </a:cubicBezTo>
                </a:path>
              </a:pathLst>
            </a:custGeom>
            <a:noFill/>
            <a:ln w="5080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47" name="Freeform 502">
              <a:extLst>
                <a:ext uri="{FF2B5EF4-FFF2-40B4-BE49-F238E27FC236}">
                  <a16:creationId xmlns:a16="http://schemas.microsoft.com/office/drawing/2014/main" id="{B4990362-35B7-8643-9F95-A020170A2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3326" y="5013696"/>
              <a:ext cx="13942050" cy="6564839"/>
            </a:xfrm>
            <a:custGeom>
              <a:avLst/>
              <a:gdLst>
                <a:gd name="T0" fmla="*/ 2147483646 w 11201"/>
                <a:gd name="T1" fmla="*/ 2147483646 h 5275"/>
                <a:gd name="T2" fmla="*/ 2147483646 w 11201"/>
                <a:gd name="T3" fmla="*/ 2147483646 h 5275"/>
                <a:gd name="T4" fmla="*/ 2147483646 w 11201"/>
                <a:gd name="T5" fmla="*/ 2147483646 h 5275"/>
                <a:gd name="T6" fmla="*/ 0 w 11201"/>
                <a:gd name="T7" fmla="*/ 2147483646 h 5275"/>
                <a:gd name="T8" fmla="*/ 0 w 11201"/>
                <a:gd name="T9" fmla="*/ 2147483646 h 5275"/>
                <a:gd name="T10" fmla="*/ 2147483646 w 11201"/>
                <a:gd name="T11" fmla="*/ 0 h 5275"/>
                <a:gd name="T12" fmla="*/ 2147483646 w 11201"/>
                <a:gd name="T13" fmla="*/ 0 h 5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201" h="5275">
                  <a:moveTo>
                    <a:pt x="11200" y="5274"/>
                  </a:moveTo>
                  <a:lnTo>
                    <a:pt x="11200" y="5274"/>
                  </a:lnTo>
                  <a:cubicBezTo>
                    <a:pt x="2641" y="5274"/>
                    <a:pt x="2641" y="5274"/>
                    <a:pt x="2641" y="5274"/>
                  </a:cubicBezTo>
                  <a:cubicBezTo>
                    <a:pt x="1187" y="5274"/>
                    <a:pt x="0" y="4096"/>
                    <a:pt x="0" y="2641"/>
                  </a:cubicBezTo>
                  <a:cubicBezTo>
                    <a:pt x="0" y="1187"/>
                    <a:pt x="1187" y="0"/>
                    <a:pt x="2641" y="0"/>
                  </a:cubicBezTo>
                  <a:cubicBezTo>
                    <a:pt x="11200" y="0"/>
                    <a:pt x="11200" y="0"/>
                    <a:pt x="11200" y="0"/>
                  </a:cubicBezTo>
                </a:path>
              </a:pathLst>
            </a:custGeom>
            <a:noFill/>
            <a:ln w="5080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947" name="Grupo 946">
            <a:extLst>
              <a:ext uri="{FF2B5EF4-FFF2-40B4-BE49-F238E27FC236}">
                <a16:creationId xmlns:a16="http://schemas.microsoft.com/office/drawing/2014/main" id="{A0CE1785-EBCC-7F43-A8C5-CD93841CA59C}"/>
              </a:ext>
            </a:extLst>
          </p:cNvPr>
          <p:cNvGrpSpPr/>
          <p:nvPr/>
        </p:nvGrpSpPr>
        <p:grpSpPr>
          <a:xfrm>
            <a:off x="-9961" y="5046827"/>
            <a:ext cx="24387611" cy="6564839"/>
            <a:chOff x="-2235" y="5013696"/>
            <a:chExt cx="24387611" cy="6564839"/>
          </a:xfrm>
        </p:grpSpPr>
        <p:sp>
          <p:nvSpPr>
            <p:cNvPr id="948" name="Freeform 501">
              <a:extLst>
                <a:ext uri="{FF2B5EF4-FFF2-40B4-BE49-F238E27FC236}">
                  <a16:creationId xmlns:a16="http://schemas.microsoft.com/office/drawing/2014/main" id="{F5D88294-85AC-DD4C-A377-50F19CBBC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35" y="5013696"/>
              <a:ext cx="13294348" cy="6564839"/>
            </a:xfrm>
            <a:custGeom>
              <a:avLst/>
              <a:gdLst>
                <a:gd name="T0" fmla="*/ 0 w 10680"/>
                <a:gd name="T1" fmla="*/ 0 h 5275"/>
                <a:gd name="T2" fmla="*/ 0 w 10680"/>
                <a:gd name="T3" fmla="*/ 0 h 5275"/>
                <a:gd name="T4" fmla="*/ 2147483646 w 10680"/>
                <a:gd name="T5" fmla="*/ 0 h 5275"/>
                <a:gd name="T6" fmla="*/ 2147483646 w 10680"/>
                <a:gd name="T7" fmla="*/ 2147483646 h 5275"/>
                <a:gd name="T8" fmla="*/ 2147483646 w 10680"/>
                <a:gd name="T9" fmla="*/ 2147483646 h 5275"/>
                <a:gd name="T10" fmla="*/ 2147483646 w 10680"/>
                <a:gd name="T11" fmla="*/ 2147483646 h 5275"/>
                <a:gd name="T12" fmla="*/ 0 w 10680"/>
                <a:gd name="T13" fmla="*/ 2147483646 h 5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680" h="5275">
                  <a:moveTo>
                    <a:pt x="0" y="0"/>
                  </a:moveTo>
                  <a:lnTo>
                    <a:pt x="0" y="0"/>
                  </a:lnTo>
                  <a:cubicBezTo>
                    <a:pt x="8046" y="0"/>
                    <a:pt x="8046" y="0"/>
                    <a:pt x="8046" y="0"/>
                  </a:cubicBezTo>
                  <a:cubicBezTo>
                    <a:pt x="9500" y="0"/>
                    <a:pt x="10679" y="1187"/>
                    <a:pt x="10679" y="2641"/>
                  </a:cubicBezTo>
                  <a:cubicBezTo>
                    <a:pt x="10679" y="4096"/>
                    <a:pt x="9500" y="5274"/>
                    <a:pt x="8046" y="5274"/>
                  </a:cubicBezTo>
                  <a:cubicBezTo>
                    <a:pt x="0" y="5274"/>
                    <a:pt x="0" y="5274"/>
                    <a:pt x="0" y="5274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49" name="Freeform 502">
              <a:extLst>
                <a:ext uri="{FF2B5EF4-FFF2-40B4-BE49-F238E27FC236}">
                  <a16:creationId xmlns:a16="http://schemas.microsoft.com/office/drawing/2014/main" id="{AC0E4340-44FF-0E4D-A1D8-4AF6AC4C5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3326" y="5013696"/>
              <a:ext cx="13942050" cy="6564839"/>
            </a:xfrm>
            <a:custGeom>
              <a:avLst/>
              <a:gdLst>
                <a:gd name="T0" fmla="*/ 2147483646 w 11201"/>
                <a:gd name="T1" fmla="*/ 2147483646 h 5275"/>
                <a:gd name="T2" fmla="*/ 2147483646 w 11201"/>
                <a:gd name="T3" fmla="*/ 2147483646 h 5275"/>
                <a:gd name="T4" fmla="*/ 2147483646 w 11201"/>
                <a:gd name="T5" fmla="*/ 2147483646 h 5275"/>
                <a:gd name="T6" fmla="*/ 0 w 11201"/>
                <a:gd name="T7" fmla="*/ 2147483646 h 5275"/>
                <a:gd name="T8" fmla="*/ 0 w 11201"/>
                <a:gd name="T9" fmla="*/ 2147483646 h 5275"/>
                <a:gd name="T10" fmla="*/ 2147483646 w 11201"/>
                <a:gd name="T11" fmla="*/ 0 h 5275"/>
                <a:gd name="T12" fmla="*/ 2147483646 w 11201"/>
                <a:gd name="T13" fmla="*/ 0 h 5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201" h="5275">
                  <a:moveTo>
                    <a:pt x="11200" y="5274"/>
                  </a:moveTo>
                  <a:lnTo>
                    <a:pt x="11200" y="5274"/>
                  </a:lnTo>
                  <a:cubicBezTo>
                    <a:pt x="2641" y="5274"/>
                    <a:pt x="2641" y="5274"/>
                    <a:pt x="2641" y="5274"/>
                  </a:cubicBezTo>
                  <a:cubicBezTo>
                    <a:pt x="1187" y="5274"/>
                    <a:pt x="0" y="4096"/>
                    <a:pt x="0" y="2641"/>
                  </a:cubicBezTo>
                  <a:cubicBezTo>
                    <a:pt x="0" y="1187"/>
                    <a:pt x="1187" y="0"/>
                    <a:pt x="2641" y="0"/>
                  </a:cubicBezTo>
                  <a:cubicBezTo>
                    <a:pt x="11200" y="0"/>
                    <a:pt x="11200" y="0"/>
                    <a:pt x="1120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53" name="Line 508">
            <a:extLst>
              <a:ext uri="{FF2B5EF4-FFF2-40B4-BE49-F238E27FC236}">
                <a16:creationId xmlns:a16="http://schemas.microsoft.com/office/drawing/2014/main" id="{4ED35FAB-30F3-DB43-BE0B-CDE1D2E91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706" y="5013696"/>
            <a:ext cx="153692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4" name="Line 509">
            <a:extLst>
              <a:ext uri="{FF2B5EF4-FFF2-40B4-BE49-F238E27FC236}">
                <a16:creationId xmlns:a16="http://schemas.microsoft.com/office/drawing/2014/main" id="{DF7D8F99-AEBB-A448-927F-301814191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5602" y="5013696"/>
            <a:ext cx="153692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5" name="Line 510">
            <a:extLst>
              <a:ext uri="{FF2B5EF4-FFF2-40B4-BE49-F238E27FC236}">
                <a16:creationId xmlns:a16="http://schemas.microsoft.com/office/drawing/2014/main" id="{AA558E5A-010F-604A-8E47-E5899D9C0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2986" y="5013696"/>
            <a:ext cx="153692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6" name="Line 511">
            <a:extLst>
              <a:ext uri="{FF2B5EF4-FFF2-40B4-BE49-F238E27FC236}">
                <a16:creationId xmlns:a16="http://schemas.microsoft.com/office/drawing/2014/main" id="{46A3C7AE-B38A-9D4B-B2C7-1E95A27EF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4879" y="5013696"/>
            <a:ext cx="153692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2" name="Line 527">
            <a:extLst>
              <a:ext uri="{FF2B5EF4-FFF2-40B4-BE49-F238E27FC236}">
                <a16:creationId xmlns:a16="http://schemas.microsoft.com/office/drawing/2014/main" id="{0919CDBD-374F-2B48-976A-63D3F6006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4598" y="5013696"/>
            <a:ext cx="153692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3" name="Line 528">
            <a:extLst>
              <a:ext uri="{FF2B5EF4-FFF2-40B4-BE49-F238E27FC236}">
                <a16:creationId xmlns:a16="http://schemas.microsoft.com/office/drawing/2014/main" id="{A563A8CA-8037-7043-BBE7-523B63297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1982" y="5013696"/>
            <a:ext cx="153692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4" name="Line 529">
            <a:extLst>
              <a:ext uri="{FF2B5EF4-FFF2-40B4-BE49-F238E27FC236}">
                <a16:creationId xmlns:a16="http://schemas.microsoft.com/office/drawing/2014/main" id="{B71CC58B-4042-E541-AB20-851D1DC85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3875" y="5013696"/>
            <a:ext cx="153692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5" name="Line 530">
            <a:extLst>
              <a:ext uri="{FF2B5EF4-FFF2-40B4-BE49-F238E27FC236}">
                <a16:creationId xmlns:a16="http://schemas.microsoft.com/office/drawing/2014/main" id="{69C09CC6-A66D-4B44-AAAF-323FD4100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1259" y="5013696"/>
            <a:ext cx="153692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6" name="Line 551">
            <a:extLst>
              <a:ext uri="{FF2B5EF4-FFF2-40B4-BE49-F238E27FC236}">
                <a16:creationId xmlns:a16="http://schemas.microsoft.com/office/drawing/2014/main" id="{E5C88DE4-7E98-F043-96CC-7E216ADB9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92113" y="7214785"/>
            <a:ext cx="5491" cy="15369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7" name="Line 552">
            <a:extLst>
              <a:ext uri="{FF2B5EF4-FFF2-40B4-BE49-F238E27FC236}">
                <a16:creationId xmlns:a16="http://schemas.microsoft.com/office/drawing/2014/main" id="{A3EA0A1C-0A2D-B249-9D66-C6E403F4A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92113" y="7516678"/>
            <a:ext cx="5491" cy="15369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8" name="Line 553">
            <a:extLst>
              <a:ext uri="{FF2B5EF4-FFF2-40B4-BE49-F238E27FC236}">
                <a16:creationId xmlns:a16="http://schemas.microsoft.com/office/drawing/2014/main" id="{90217D84-6D71-0041-B898-9FC9A6456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92113" y="7824062"/>
            <a:ext cx="5491" cy="15369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9" name="Line 554">
            <a:extLst>
              <a:ext uri="{FF2B5EF4-FFF2-40B4-BE49-F238E27FC236}">
                <a16:creationId xmlns:a16="http://schemas.microsoft.com/office/drawing/2014/main" id="{BFEFFB9C-8D34-764D-89FE-BC14F5867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92113" y="8125958"/>
            <a:ext cx="5491" cy="15369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0" name="Line 555">
            <a:extLst>
              <a:ext uri="{FF2B5EF4-FFF2-40B4-BE49-F238E27FC236}">
                <a16:creationId xmlns:a16="http://schemas.microsoft.com/office/drawing/2014/main" id="{2BD921B1-51C3-1045-9FC6-DFBCACBE6F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92113" y="8433342"/>
            <a:ext cx="5491" cy="15369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4" name="Line 579">
            <a:extLst>
              <a:ext uri="{FF2B5EF4-FFF2-40B4-BE49-F238E27FC236}">
                <a16:creationId xmlns:a16="http://schemas.microsoft.com/office/drawing/2014/main" id="{F2D61046-7555-8A4E-9DBA-6BFCAEE3C7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99523" y="11578535"/>
            <a:ext cx="164670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5" name="Line 580">
            <a:extLst>
              <a:ext uri="{FF2B5EF4-FFF2-40B4-BE49-F238E27FC236}">
                <a16:creationId xmlns:a16="http://schemas.microsoft.com/office/drawing/2014/main" id="{AC8A1835-155D-7C49-B474-06B8A6213C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7630" y="11578535"/>
            <a:ext cx="164670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6" name="Line 581">
            <a:extLst>
              <a:ext uri="{FF2B5EF4-FFF2-40B4-BE49-F238E27FC236}">
                <a16:creationId xmlns:a16="http://schemas.microsoft.com/office/drawing/2014/main" id="{8D3306A8-5C24-724E-A69B-98BFC5E554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0246" y="11578535"/>
            <a:ext cx="164670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7" name="Line 582">
            <a:extLst>
              <a:ext uri="{FF2B5EF4-FFF2-40B4-BE49-F238E27FC236}">
                <a16:creationId xmlns:a16="http://schemas.microsoft.com/office/drawing/2014/main" id="{E78BE0BC-8631-ED4C-A9BD-C11EB9D345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82862" y="11578535"/>
            <a:ext cx="164670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2" name="Line 597">
            <a:extLst>
              <a:ext uri="{FF2B5EF4-FFF2-40B4-BE49-F238E27FC236}">
                <a16:creationId xmlns:a16="http://schemas.microsoft.com/office/drawing/2014/main" id="{13AFFD8E-B818-FD4E-9622-AF1898C163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0527" y="11578535"/>
            <a:ext cx="164670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3" name="Line 598">
            <a:extLst>
              <a:ext uri="{FF2B5EF4-FFF2-40B4-BE49-F238E27FC236}">
                <a16:creationId xmlns:a16="http://schemas.microsoft.com/office/drawing/2014/main" id="{1E84784A-BBA7-0148-A961-B38DC16C61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8634" y="11578535"/>
            <a:ext cx="164670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4" name="Line 599">
            <a:extLst>
              <a:ext uri="{FF2B5EF4-FFF2-40B4-BE49-F238E27FC236}">
                <a16:creationId xmlns:a16="http://schemas.microsoft.com/office/drawing/2014/main" id="{59A9F19A-6ABC-444B-A50D-B1B68E290C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1250" y="11578535"/>
            <a:ext cx="164670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5" name="Line 600">
            <a:extLst>
              <a:ext uri="{FF2B5EF4-FFF2-40B4-BE49-F238E27FC236}">
                <a16:creationId xmlns:a16="http://schemas.microsoft.com/office/drawing/2014/main" id="{94FC23F2-82A2-8C4C-A2FA-0AC7AC23C5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9354" y="11578535"/>
            <a:ext cx="164670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9" name="Line 614">
            <a:extLst>
              <a:ext uri="{FF2B5EF4-FFF2-40B4-BE49-F238E27FC236}">
                <a16:creationId xmlns:a16="http://schemas.microsoft.com/office/drawing/2014/main" id="{47B4C60D-86DE-4541-B435-20C58C1F05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0976" y="11578535"/>
            <a:ext cx="164670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0" name="Line 615">
            <a:extLst>
              <a:ext uri="{FF2B5EF4-FFF2-40B4-BE49-F238E27FC236}">
                <a16:creationId xmlns:a16="http://schemas.microsoft.com/office/drawing/2014/main" id="{195FB804-9319-304E-BAA7-F3B8EB0D89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83592" y="11578535"/>
            <a:ext cx="164670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1" name="Line 616">
            <a:extLst>
              <a:ext uri="{FF2B5EF4-FFF2-40B4-BE49-F238E27FC236}">
                <a16:creationId xmlns:a16="http://schemas.microsoft.com/office/drawing/2014/main" id="{7CBE0AE8-C8DC-5F4E-8E99-0A34DC0E67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76208" y="11578535"/>
            <a:ext cx="164670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2" name="Line 617">
            <a:extLst>
              <a:ext uri="{FF2B5EF4-FFF2-40B4-BE49-F238E27FC236}">
                <a16:creationId xmlns:a16="http://schemas.microsoft.com/office/drawing/2014/main" id="{6A47C736-F934-AB44-A397-74064BD94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74312" y="11578535"/>
            <a:ext cx="164670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8" name="Line 633">
            <a:extLst>
              <a:ext uri="{FF2B5EF4-FFF2-40B4-BE49-F238E27FC236}">
                <a16:creationId xmlns:a16="http://schemas.microsoft.com/office/drawing/2014/main" id="{6AA63054-7C50-CB47-857B-D1C85A0787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94596" y="11578535"/>
            <a:ext cx="164670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9" name="Line 634">
            <a:extLst>
              <a:ext uri="{FF2B5EF4-FFF2-40B4-BE49-F238E27FC236}">
                <a16:creationId xmlns:a16="http://schemas.microsoft.com/office/drawing/2014/main" id="{F8D7147B-0DC6-5E47-A889-6A5D424C3E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92699" y="11578535"/>
            <a:ext cx="164670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0" name="Line 635">
            <a:extLst>
              <a:ext uri="{FF2B5EF4-FFF2-40B4-BE49-F238E27FC236}">
                <a16:creationId xmlns:a16="http://schemas.microsoft.com/office/drawing/2014/main" id="{D91EF499-88D6-744D-947E-A9628A58C5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85315" y="11578535"/>
            <a:ext cx="164670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1" name="Line 636">
            <a:extLst>
              <a:ext uri="{FF2B5EF4-FFF2-40B4-BE49-F238E27FC236}">
                <a16:creationId xmlns:a16="http://schemas.microsoft.com/office/drawing/2014/main" id="{7D3E54F5-CB56-494A-AAB4-41E3FE71D6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77932" y="11578535"/>
            <a:ext cx="164670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0" name="Line 685">
            <a:extLst>
              <a:ext uri="{FF2B5EF4-FFF2-40B4-BE49-F238E27FC236}">
                <a16:creationId xmlns:a16="http://schemas.microsoft.com/office/drawing/2014/main" id="{736BC06E-6F8D-FC4C-8A08-DB865F642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54778" y="5013696"/>
            <a:ext cx="153692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1" name="Line 686">
            <a:extLst>
              <a:ext uri="{FF2B5EF4-FFF2-40B4-BE49-F238E27FC236}">
                <a16:creationId xmlns:a16="http://schemas.microsoft.com/office/drawing/2014/main" id="{1E2FEDBA-A85C-B54C-B5BE-6B09ED625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56674" y="5013696"/>
            <a:ext cx="153692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2" name="Line 687">
            <a:extLst>
              <a:ext uri="{FF2B5EF4-FFF2-40B4-BE49-F238E27FC236}">
                <a16:creationId xmlns:a16="http://schemas.microsoft.com/office/drawing/2014/main" id="{B6FAB20A-3675-C649-80F0-D113B785E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64058" y="5013696"/>
            <a:ext cx="153692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9" name="Line 704">
            <a:extLst>
              <a:ext uri="{FF2B5EF4-FFF2-40B4-BE49-F238E27FC236}">
                <a16:creationId xmlns:a16="http://schemas.microsoft.com/office/drawing/2014/main" id="{142CC96A-27D5-7746-A6E2-BB9765E28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5670" y="5013696"/>
            <a:ext cx="153692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0" name="Line 705">
            <a:extLst>
              <a:ext uri="{FF2B5EF4-FFF2-40B4-BE49-F238E27FC236}">
                <a16:creationId xmlns:a16="http://schemas.microsoft.com/office/drawing/2014/main" id="{F04847BF-EAA9-7048-8677-707590357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53054" y="5013696"/>
            <a:ext cx="153692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1" name="Line 706">
            <a:extLst>
              <a:ext uri="{FF2B5EF4-FFF2-40B4-BE49-F238E27FC236}">
                <a16:creationId xmlns:a16="http://schemas.microsoft.com/office/drawing/2014/main" id="{7B055BA8-5534-9146-B15B-0E41A390B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54947" y="5013696"/>
            <a:ext cx="153692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2" name="Line 707">
            <a:extLst>
              <a:ext uri="{FF2B5EF4-FFF2-40B4-BE49-F238E27FC236}">
                <a16:creationId xmlns:a16="http://schemas.microsoft.com/office/drawing/2014/main" id="{0888DFCB-4798-104D-90A6-EC28489B1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2331" y="5013696"/>
            <a:ext cx="153692" cy="549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0" name="Freeform 715">
            <a:extLst>
              <a:ext uri="{FF2B5EF4-FFF2-40B4-BE49-F238E27FC236}">
                <a16:creationId xmlns:a16="http://schemas.microsoft.com/office/drawing/2014/main" id="{95C8C449-BD2E-C148-AE5E-D6098E517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168" y="4173881"/>
            <a:ext cx="1690611" cy="1690611"/>
          </a:xfrm>
          <a:custGeom>
            <a:avLst/>
            <a:gdLst>
              <a:gd name="T0" fmla="*/ 2147483646 w 1356"/>
              <a:gd name="T1" fmla="*/ 2147483646 h 1356"/>
              <a:gd name="T2" fmla="*/ 2147483646 w 1356"/>
              <a:gd name="T3" fmla="*/ 2147483646 h 1356"/>
              <a:gd name="T4" fmla="*/ 2147483646 w 1356"/>
              <a:gd name="T5" fmla="*/ 2147483646 h 1356"/>
              <a:gd name="T6" fmla="*/ 0 w 1356"/>
              <a:gd name="T7" fmla="*/ 2147483646 h 1356"/>
              <a:gd name="T8" fmla="*/ 2147483646 w 1356"/>
              <a:gd name="T9" fmla="*/ 0 h 1356"/>
              <a:gd name="T10" fmla="*/ 2147483646 w 1356"/>
              <a:gd name="T11" fmla="*/ 2147483646 h 1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6" h="1356">
                <a:moveTo>
                  <a:pt x="1355" y="674"/>
                </a:moveTo>
                <a:lnTo>
                  <a:pt x="1355" y="674"/>
                </a:lnTo>
                <a:cubicBezTo>
                  <a:pt x="1355" y="1049"/>
                  <a:pt x="1056" y="1355"/>
                  <a:pt x="681" y="1355"/>
                </a:cubicBezTo>
                <a:cubicBezTo>
                  <a:pt x="306" y="1355"/>
                  <a:pt x="0" y="1049"/>
                  <a:pt x="0" y="674"/>
                </a:cubicBezTo>
                <a:cubicBezTo>
                  <a:pt x="0" y="299"/>
                  <a:pt x="306" y="0"/>
                  <a:pt x="681" y="0"/>
                </a:cubicBezTo>
                <a:cubicBezTo>
                  <a:pt x="1056" y="0"/>
                  <a:pt x="1355" y="299"/>
                  <a:pt x="1355" y="6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1" name="Freeform 716">
            <a:extLst>
              <a:ext uri="{FF2B5EF4-FFF2-40B4-BE49-F238E27FC236}">
                <a16:creationId xmlns:a16="http://schemas.microsoft.com/office/drawing/2014/main" id="{D625047C-AFCA-1B4C-9D8B-484480C6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126" y="4173881"/>
            <a:ext cx="1690611" cy="1690611"/>
          </a:xfrm>
          <a:custGeom>
            <a:avLst/>
            <a:gdLst>
              <a:gd name="T0" fmla="*/ 2147483646 w 1356"/>
              <a:gd name="T1" fmla="*/ 2147483646 h 1356"/>
              <a:gd name="T2" fmla="*/ 2147483646 w 1356"/>
              <a:gd name="T3" fmla="*/ 2147483646 h 1356"/>
              <a:gd name="T4" fmla="*/ 2147483646 w 1356"/>
              <a:gd name="T5" fmla="*/ 2147483646 h 1356"/>
              <a:gd name="T6" fmla="*/ 0 w 1356"/>
              <a:gd name="T7" fmla="*/ 2147483646 h 1356"/>
              <a:gd name="T8" fmla="*/ 2147483646 w 1356"/>
              <a:gd name="T9" fmla="*/ 0 h 1356"/>
              <a:gd name="T10" fmla="*/ 2147483646 w 1356"/>
              <a:gd name="T11" fmla="*/ 2147483646 h 1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6" h="1356">
                <a:moveTo>
                  <a:pt x="1355" y="674"/>
                </a:moveTo>
                <a:lnTo>
                  <a:pt x="1355" y="674"/>
                </a:lnTo>
                <a:cubicBezTo>
                  <a:pt x="1355" y="1049"/>
                  <a:pt x="1056" y="1355"/>
                  <a:pt x="681" y="1355"/>
                </a:cubicBezTo>
                <a:cubicBezTo>
                  <a:pt x="306" y="1355"/>
                  <a:pt x="0" y="1049"/>
                  <a:pt x="0" y="674"/>
                </a:cubicBezTo>
                <a:cubicBezTo>
                  <a:pt x="0" y="299"/>
                  <a:pt x="306" y="0"/>
                  <a:pt x="681" y="0"/>
                </a:cubicBezTo>
                <a:cubicBezTo>
                  <a:pt x="1056" y="0"/>
                  <a:pt x="1355" y="299"/>
                  <a:pt x="1355" y="6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2" name="Freeform 717">
            <a:extLst>
              <a:ext uri="{FF2B5EF4-FFF2-40B4-BE49-F238E27FC236}">
                <a16:creationId xmlns:a16="http://schemas.microsoft.com/office/drawing/2014/main" id="{AFE15E85-2135-D34D-BB3D-B978F0CCA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168" y="10738720"/>
            <a:ext cx="1690611" cy="1690611"/>
          </a:xfrm>
          <a:custGeom>
            <a:avLst/>
            <a:gdLst>
              <a:gd name="T0" fmla="*/ 2147483646 w 1356"/>
              <a:gd name="T1" fmla="*/ 2147483646 h 1356"/>
              <a:gd name="T2" fmla="*/ 2147483646 w 1356"/>
              <a:gd name="T3" fmla="*/ 2147483646 h 1356"/>
              <a:gd name="T4" fmla="*/ 2147483646 w 1356"/>
              <a:gd name="T5" fmla="*/ 2147483646 h 1356"/>
              <a:gd name="T6" fmla="*/ 0 w 1356"/>
              <a:gd name="T7" fmla="*/ 2147483646 h 1356"/>
              <a:gd name="T8" fmla="*/ 2147483646 w 1356"/>
              <a:gd name="T9" fmla="*/ 0 h 1356"/>
              <a:gd name="T10" fmla="*/ 2147483646 w 1356"/>
              <a:gd name="T11" fmla="*/ 2147483646 h 1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6" h="1356">
                <a:moveTo>
                  <a:pt x="1355" y="673"/>
                </a:moveTo>
                <a:lnTo>
                  <a:pt x="1355" y="673"/>
                </a:lnTo>
                <a:cubicBezTo>
                  <a:pt x="1355" y="1049"/>
                  <a:pt x="1056" y="1355"/>
                  <a:pt x="681" y="1355"/>
                </a:cubicBezTo>
                <a:cubicBezTo>
                  <a:pt x="306" y="1355"/>
                  <a:pt x="0" y="1049"/>
                  <a:pt x="0" y="673"/>
                </a:cubicBezTo>
                <a:cubicBezTo>
                  <a:pt x="0" y="298"/>
                  <a:pt x="306" y="0"/>
                  <a:pt x="681" y="0"/>
                </a:cubicBezTo>
                <a:cubicBezTo>
                  <a:pt x="1056" y="0"/>
                  <a:pt x="1355" y="298"/>
                  <a:pt x="1355" y="67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3" name="Freeform 718">
            <a:extLst>
              <a:ext uri="{FF2B5EF4-FFF2-40B4-BE49-F238E27FC236}">
                <a16:creationId xmlns:a16="http://schemas.microsoft.com/office/drawing/2014/main" id="{09757D4B-5448-8F4F-9FAA-820F6CBD2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126" y="10738720"/>
            <a:ext cx="1690611" cy="1690611"/>
          </a:xfrm>
          <a:custGeom>
            <a:avLst/>
            <a:gdLst>
              <a:gd name="T0" fmla="*/ 2147483646 w 1356"/>
              <a:gd name="T1" fmla="*/ 2147483646 h 1356"/>
              <a:gd name="T2" fmla="*/ 2147483646 w 1356"/>
              <a:gd name="T3" fmla="*/ 2147483646 h 1356"/>
              <a:gd name="T4" fmla="*/ 2147483646 w 1356"/>
              <a:gd name="T5" fmla="*/ 2147483646 h 1356"/>
              <a:gd name="T6" fmla="*/ 0 w 1356"/>
              <a:gd name="T7" fmla="*/ 2147483646 h 1356"/>
              <a:gd name="T8" fmla="*/ 2147483646 w 1356"/>
              <a:gd name="T9" fmla="*/ 0 h 1356"/>
              <a:gd name="T10" fmla="*/ 2147483646 w 1356"/>
              <a:gd name="T11" fmla="*/ 2147483646 h 1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6" h="1356">
                <a:moveTo>
                  <a:pt x="1355" y="673"/>
                </a:moveTo>
                <a:lnTo>
                  <a:pt x="1355" y="673"/>
                </a:lnTo>
                <a:cubicBezTo>
                  <a:pt x="1355" y="1049"/>
                  <a:pt x="1056" y="1355"/>
                  <a:pt x="681" y="1355"/>
                </a:cubicBezTo>
                <a:cubicBezTo>
                  <a:pt x="306" y="1355"/>
                  <a:pt x="0" y="1049"/>
                  <a:pt x="0" y="673"/>
                </a:cubicBezTo>
                <a:cubicBezTo>
                  <a:pt x="0" y="298"/>
                  <a:pt x="306" y="0"/>
                  <a:pt x="681" y="0"/>
                </a:cubicBezTo>
                <a:cubicBezTo>
                  <a:pt x="1056" y="0"/>
                  <a:pt x="1355" y="298"/>
                  <a:pt x="1355" y="6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4" name="Freeform 719">
            <a:extLst>
              <a:ext uri="{FF2B5EF4-FFF2-40B4-BE49-F238E27FC236}">
                <a16:creationId xmlns:a16="http://schemas.microsoft.com/office/drawing/2014/main" id="{191CA8E9-400E-044C-B25D-F461B0E37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526" y="4173881"/>
            <a:ext cx="1690611" cy="1690611"/>
          </a:xfrm>
          <a:custGeom>
            <a:avLst/>
            <a:gdLst>
              <a:gd name="T0" fmla="*/ 2147483646 w 1356"/>
              <a:gd name="T1" fmla="*/ 2147483646 h 1356"/>
              <a:gd name="T2" fmla="*/ 2147483646 w 1356"/>
              <a:gd name="T3" fmla="*/ 2147483646 h 1356"/>
              <a:gd name="T4" fmla="*/ 2147483646 w 1356"/>
              <a:gd name="T5" fmla="*/ 2147483646 h 1356"/>
              <a:gd name="T6" fmla="*/ 0 w 1356"/>
              <a:gd name="T7" fmla="*/ 2147483646 h 1356"/>
              <a:gd name="T8" fmla="*/ 2147483646 w 1356"/>
              <a:gd name="T9" fmla="*/ 0 h 1356"/>
              <a:gd name="T10" fmla="*/ 2147483646 w 1356"/>
              <a:gd name="T11" fmla="*/ 2147483646 h 1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6" h="1356">
                <a:moveTo>
                  <a:pt x="1355" y="674"/>
                </a:moveTo>
                <a:lnTo>
                  <a:pt x="1355" y="674"/>
                </a:lnTo>
                <a:cubicBezTo>
                  <a:pt x="1355" y="1049"/>
                  <a:pt x="1049" y="1355"/>
                  <a:pt x="682" y="1355"/>
                </a:cubicBezTo>
                <a:cubicBezTo>
                  <a:pt x="306" y="1355"/>
                  <a:pt x="0" y="1049"/>
                  <a:pt x="0" y="674"/>
                </a:cubicBezTo>
                <a:cubicBezTo>
                  <a:pt x="0" y="299"/>
                  <a:pt x="306" y="0"/>
                  <a:pt x="682" y="0"/>
                </a:cubicBezTo>
                <a:cubicBezTo>
                  <a:pt x="1049" y="0"/>
                  <a:pt x="1355" y="299"/>
                  <a:pt x="1355" y="6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5" name="Freeform 720">
            <a:extLst>
              <a:ext uri="{FF2B5EF4-FFF2-40B4-BE49-F238E27FC236}">
                <a16:creationId xmlns:a16="http://schemas.microsoft.com/office/drawing/2014/main" id="{3B019B5B-3606-4343-854F-664D0C010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9485" y="4173881"/>
            <a:ext cx="1690611" cy="1690611"/>
          </a:xfrm>
          <a:custGeom>
            <a:avLst/>
            <a:gdLst>
              <a:gd name="T0" fmla="*/ 2147483646 w 1356"/>
              <a:gd name="T1" fmla="*/ 2147483646 h 1356"/>
              <a:gd name="T2" fmla="*/ 2147483646 w 1356"/>
              <a:gd name="T3" fmla="*/ 2147483646 h 1356"/>
              <a:gd name="T4" fmla="*/ 2147483646 w 1356"/>
              <a:gd name="T5" fmla="*/ 2147483646 h 1356"/>
              <a:gd name="T6" fmla="*/ 0 w 1356"/>
              <a:gd name="T7" fmla="*/ 2147483646 h 1356"/>
              <a:gd name="T8" fmla="*/ 2147483646 w 1356"/>
              <a:gd name="T9" fmla="*/ 0 h 1356"/>
              <a:gd name="T10" fmla="*/ 2147483646 w 1356"/>
              <a:gd name="T11" fmla="*/ 2147483646 h 1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6" h="1356">
                <a:moveTo>
                  <a:pt x="1355" y="674"/>
                </a:moveTo>
                <a:lnTo>
                  <a:pt x="1355" y="674"/>
                </a:lnTo>
                <a:cubicBezTo>
                  <a:pt x="1355" y="1049"/>
                  <a:pt x="1049" y="1355"/>
                  <a:pt x="674" y="1355"/>
                </a:cubicBezTo>
                <a:cubicBezTo>
                  <a:pt x="299" y="1355"/>
                  <a:pt x="0" y="1049"/>
                  <a:pt x="0" y="674"/>
                </a:cubicBezTo>
                <a:cubicBezTo>
                  <a:pt x="0" y="299"/>
                  <a:pt x="299" y="0"/>
                  <a:pt x="674" y="0"/>
                </a:cubicBezTo>
                <a:cubicBezTo>
                  <a:pt x="1049" y="0"/>
                  <a:pt x="1355" y="299"/>
                  <a:pt x="1355" y="6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6" name="Freeform 721">
            <a:extLst>
              <a:ext uri="{FF2B5EF4-FFF2-40B4-BE49-F238E27FC236}">
                <a16:creationId xmlns:a16="http://schemas.microsoft.com/office/drawing/2014/main" id="{1566F3A1-D319-1D47-ABA3-9212441BB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526" y="10738720"/>
            <a:ext cx="1690611" cy="1690611"/>
          </a:xfrm>
          <a:custGeom>
            <a:avLst/>
            <a:gdLst>
              <a:gd name="T0" fmla="*/ 2147483646 w 1356"/>
              <a:gd name="T1" fmla="*/ 2147483646 h 1356"/>
              <a:gd name="T2" fmla="*/ 2147483646 w 1356"/>
              <a:gd name="T3" fmla="*/ 2147483646 h 1356"/>
              <a:gd name="T4" fmla="*/ 2147483646 w 1356"/>
              <a:gd name="T5" fmla="*/ 2147483646 h 1356"/>
              <a:gd name="T6" fmla="*/ 0 w 1356"/>
              <a:gd name="T7" fmla="*/ 2147483646 h 1356"/>
              <a:gd name="T8" fmla="*/ 2147483646 w 1356"/>
              <a:gd name="T9" fmla="*/ 0 h 1356"/>
              <a:gd name="T10" fmla="*/ 2147483646 w 1356"/>
              <a:gd name="T11" fmla="*/ 2147483646 h 1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6" h="1356">
                <a:moveTo>
                  <a:pt x="1355" y="673"/>
                </a:moveTo>
                <a:lnTo>
                  <a:pt x="1355" y="673"/>
                </a:lnTo>
                <a:cubicBezTo>
                  <a:pt x="1355" y="1049"/>
                  <a:pt x="1049" y="1355"/>
                  <a:pt x="682" y="1355"/>
                </a:cubicBezTo>
                <a:cubicBezTo>
                  <a:pt x="306" y="1355"/>
                  <a:pt x="0" y="1049"/>
                  <a:pt x="0" y="673"/>
                </a:cubicBezTo>
                <a:cubicBezTo>
                  <a:pt x="0" y="298"/>
                  <a:pt x="306" y="0"/>
                  <a:pt x="682" y="0"/>
                </a:cubicBezTo>
                <a:cubicBezTo>
                  <a:pt x="1049" y="0"/>
                  <a:pt x="1355" y="298"/>
                  <a:pt x="1355" y="6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7" name="Freeform 722">
            <a:extLst>
              <a:ext uri="{FF2B5EF4-FFF2-40B4-BE49-F238E27FC236}">
                <a16:creationId xmlns:a16="http://schemas.microsoft.com/office/drawing/2014/main" id="{7E7039A4-0F8E-864C-A17E-AB34154C4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9485" y="10738720"/>
            <a:ext cx="1690611" cy="1690611"/>
          </a:xfrm>
          <a:custGeom>
            <a:avLst/>
            <a:gdLst>
              <a:gd name="T0" fmla="*/ 2147483646 w 1356"/>
              <a:gd name="T1" fmla="*/ 2147483646 h 1356"/>
              <a:gd name="T2" fmla="*/ 2147483646 w 1356"/>
              <a:gd name="T3" fmla="*/ 2147483646 h 1356"/>
              <a:gd name="T4" fmla="*/ 2147483646 w 1356"/>
              <a:gd name="T5" fmla="*/ 2147483646 h 1356"/>
              <a:gd name="T6" fmla="*/ 0 w 1356"/>
              <a:gd name="T7" fmla="*/ 2147483646 h 1356"/>
              <a:gd name="T8" fmla="*/ 2147483646 w 1356"/>
              <a:gd name="T9" fmla="*/ 0 h 1356"/>
              <a:gd name="T10" fmla="*/ 2147483646 w 1356"/>
              <a:gd name="T11" fmla="*/ 2147483646 h 1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6" h="1356">
                <a:moveTo>
                  <a:pt x="1355" y="673"/>
                </a:moveTo>
                <a:lnTo>
                  <a:pt x="1355" y="673"/>
                </a:lnTo>
                <a:cubicBezTo>
                  <a:pt x="1355" y="1049"/>
                  <a:pt x="1049" y="1355"/>
                  <a:pt x="674" y="1355"/>
                </a:cubicBezTo>
                <a:cubicBezTo>
                  <a:pt x="299" y="1355"/>
                  <a:pt x="0" y="1049"/>
                  <a:pt x="0" y="673"/>
                </a:cubicBezTo>
                <a:cubicBezTo>
                  <a:pt x="0" y="298"/>
                  <a:pt x="299" y="0"/>
                  <a:pt x="674" y="0"/>
                </a:cubicBezTo>
                <a:cubicBezTo>
                  <a:pt x="1049" y="0"/>
                  <a:pt x="1355" y="298"/>
                  <a:pt x="1355" y="67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8" name="Freeform 723">
            <a:extLst>
              <a:ext uri="{FF2B5EF4-FFF2-40B4-BE49-F238E27FC236}">
                <a16:creationId xmlns:a16="http://schemas.microsoft.com/office/drawing/2014/main" id="{6E25B908-7B76-6444-994B-474AE1FC1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7492" y="11128437"/>
            <a:ext cx="658680" cy="905686"/>
          </a:xfrm>
          <a:custGeom>
            <a:avLst/>
            <a:gdLst>
              <a:gd name="T0" fmla="*/ 2147483646 w 529"/>
              <a:gd name="T1" fmla="*/ 2147483646 h 728"/>
              <a:gd name="T2" fmla="*/ 2147483646 w 529"/>
              <a:gd name="T3" fmla="*/ 2147483646 h 728"/>
              <a:gd name="T4" fmla="*/ 1074153156 w 529"/>
              <a:gd name="T5" fmla="*/ 2147483646 h 728"/>
              <a:gd name="T6" fmla="*/ 0 w 529"/>
              <a:gd name="T7" fmla="*/ 2147483646 h 728"/>
              <a:gd name="T8" fmla="*/ 0 w 529"/>
              <a:gd name="T9" fmla="*/ 1024802201 h 728"/>
              <a:gd name="T10" fmla="*/ 1074153156 w 529"/>
              <a:gd name="T11" fmla="*/ 0 h 728"/>
              <a:gd name="T12" fmla="*/ 2147483646 w 529"/>
              <a:gd name="T13" fmla="*/ 0 h 728"/>
              <a:gd name="T14" fmla="*/ 2147483646 w 529"/>
              <a:gd name="T15" fmla="*/ 1024802201 h 728"/>
              <a:gd name="T16" fmla="*/ 2147483646 w 529"/>
              <a:gd name="T17" fmla="*/ 2147483646 h 728"/>
              <a:gd name="T18" fmla="*/ 2147483646 w 529"/>
              <a:gd name="T19" fmla="*/ 2147483646 h 728"/>
              <a:gd name="T20" fmla="*/ 1400951044 w 529"/>
              <a:gd name="T21" fmla="*/ 2147483646 h 728"/>
              <a:gd name="T22" fmla="*/ 1400951044 w 529"/>
              <a:gd name="T23" fmla="*/ 2147483646 h 728"/>
              <a:gd name="T24" fmla="*/ 2147483646 w 529"/>
              <a:gd name="T25" fmla="*/ 2147483646 h 728"/>
              <a:gd name="T26" fmla="*/ 2147483646 w 529"/>
              <a:gd name="T27" fmla="*/ 1397387058 h 728"/>
              <a:gd name="T28" fmla="*/ 1400951044 w 529"/>
              <a:gd name="T29" fmla="*/ 1397387058 h 728"/>
              <a:gd name="T30" fmla="*/ 1400951044 w 529"/>
              <a:gd name="T31" fmla="*/ 2147483646 h 7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29" h="728">
                <a:moveTo>
                  <a:pt x="505" y="727"/>
                </a:moveTo>
                <a:lnTo>
                  <a:pt x="505" y="727"/>
                </a:lnTo>
                <a:cubicBezTo>
                  <a:pt x="23" y="727"/>
                  <a:pt x="23" y="727"/>
                  <a:pt x="23" y="727"/>
                </a:cubicBezTo>
                <a:cubicBezTo>
                  <a:pt x="15" y="727"/>
                  <a:pt x="0" y="712"/>
                  <a:pt x="0" y="70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5" y="0"/>
                  <a:pt x="23" y="0"/>
                </a:cubicBezTo>
                <a:cubicBezTo>
                  <a:pt x="505" y="0"/>
                  <a:pt x="505" y="0"/>
                  <a:pt x="505" y="0"/>
                </a:cubicBezTo>
                <a:cubicBezTo>
                  <a:pt x="520" y="0"/>
                  <a:pt x="528" y="7"/>
                  <a:pt x="528" y="22"/>
                </a:cubicBezTo>
                <a:cubicBezTo>
                  <a:pt x="528" y="704"/>
                  <a:pt x="528" y="704"/>
                  <a:pt x="528" y="704"/>
                </a:cubicBezTo>
                <a:cubicBezTo>
                  <a:pt x="528" y="712"/>
                  <a:pt x="520" y="727"/>
                  <a:pt x="505" y="727"/>
                </a:cubicBezTo>
                <a:close/>
                <a:moveTo>
                  <a:pt x="30" y="696"/>
                </a:moveTo>
                <a:lnTo>
                  <a:pt x="30" y="696"/>
                </a:lnTo>
                <a:cubicBezTo>
                  <a:pt x="497" y="696"/>
                  <a:pt x="497" y="696"/>
                  <a:pt x="497" y="696"/>
                </a:cubicBezTo>
                <a:cubicBezTo>
                  <a:pt x="497" y="30"/>
                  <a:pt x="497" y="30"/>
                  <a:pt x="497" y="30"/>
                </a:cubicBezTo>
                <a:cubicBezTo>
                  <a:pt x="30" y="30"/>
                  <a:pt x="30" y="30"/>
                  <a:pt x="30" y="30"/>
                </a:cubicBezTo>
                <a:lnTo>
                  <a:pt x="30" y="6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9" name="Freeform 724">
            <a:extLst>
              <a:ext uri="{FF2B5EF4-FFF2-40B4-BE49-F238E27FC236}">
                <a16:creationId xmlns:a16="http://schemas.microsoft.com/office/drawing/2014/main" id="{01457DC2-4826-D340-9F8E-B93ABEB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8190" y="11880431"/>
            <a:ext cx="38421" cy="38421"/>
          </a:xfrm>
          <a:custGeom>
            <a:avLst/>
            <a:gdLst>
              <a:gd name="T0" fmla="*/ 669956717 w 32"/>
              <a:gd name="T1" fmla="*/ 1298071199 h 32"/>
              <a:gd name="T2" fmla="*/ 669956717 w 32"/>
              <a:gd name="T3" fmla="*/ 1298071199 h 32"/>
              <a:gd name="T4" fmla="*/ 669956717 w 32"/>
              <a:gd name="T5" fmla="*/ 1298071199 h 32"/>
              <a:gd name="T6" fmla="*/ 0 w 32"/>
              <a:gd name="T7" fmla="*/ 669956717 h 32"/>
              <a:gd name="T8" fmla="*/ 669956717 w 32"/>
              <a:gd name="T9" fmla="*/ 0 h 32"/>
              <a:gd name="T10" fmla="*/ 669956717 w 32"/>
              <a:gd name="T11" fmla="*/ 0 h 32"/>
              <a:gd name="T12" fmla="*/ 1298071199 w 32"/>
              <a:gd name="T13" fmla="*/ 669956717 h 32"/>
              <a:gd name="T14" fmla="*/ 669956717 w 32"/>
              <a:gd name="T15" fmla="*/ 1298071199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" h="32">
                <a:moveTo>
                  <a:pt x="16" y="31"/>
                </a:moveTo>
                <a:lnTo>
                  <a:pt x="16" y="31"/>
                </a:ln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3" y="0"/>
                  <a:pt x="31" y="8"/>
                  <a:pt x="31" y="16"/>
                </a:cubicBezTo>
                <a:cubicBezTo>
                  <a:pt x="31" y="23"/>
                  <a:pt x="23" y="31"/>
                  <a:pt x="16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" name="Freeform 725">
            <a:extLst>
              <a:ext uri="{FF2B5EF4-FFF2-40B4-BE49-F238E27FC236}">
                <a16:creationId xmlns:a16="http://schemas.microsoft.com/office/drawing/2014/main" id="{0044C86C-7945-7F41-A60E-8FEEF1CDE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7589" y="11880431"/>
            <a:ext cx="38425" cy="38421"/>
          </a:xfrm>
          <a:custGeom>
            <a:avLst/>
            <a:gdLst>
              <a:gd name="T0" fmla="*/ 691002038 w 31"/>
              <a:gd name="T1" fmla="*/ 1298071199 h 32"/>
              <a:gd name="T2" fmla="*/ 691002038 w 31"/>
              <a:gd name="T3" fmla="*/ 1298071199 h 32"/>
              <a:gd name="T4" fmla="*/ 691002038 w 31"/>
              <a:gd name="T5" fmla="*/ 1298071199 h 32"/>
              <a:gd name="T6" fmla="*/ 0 w 31"/>
              <a:gd name="T7" fmla="*/ 669956717 h 32"/>
              <a:gd name="T8" fmla="*/ 691002038 w 31"/>
              <a:gd name="T9" fmla="*/ 0 h 32"/>
              <a:gd name="T10" fmla="*/ 691002038 w 31"/>
              <a:gd name="T11" fmla="*/ 0 h 32"/>
              <a:gd name="T12" fmla="*/ 1382132414 w 31"/>
              <a:gd name="T13" fmla="*/ 669956717 h 32"/>
              <a:gd name="T14" fmla="*/ 691002038 w 31"/>
              <a:gd name="T15" fmla="*/ 1298071199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" h="32">
                <a:moveTo>
                  <a:pt x="15" y="31"/>
                </a:moveTo>
                <a:lnTo>
                  <a:pt x="15" y="31"/>
                </a:ln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22" y="0"/>
                  <a:pt x="30" y="8"/>
                  <a:pt x="30" y="16"/>
                </a:cubicBezTo>
                <a:cubicBezTo>
                  <a:pt x="30" y="23"/>
                  <a:pt x="22" y="31"/>
                  <a:pt x="15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1" name="Freeform 726">
            <a:extLst>
              <a:ext uri="{FF2B5EF4-FFF2-40B4-BE49-F238E27FC236}">
                <a16:creationId xmlns:a16="http://schemas.microsoft.com/office/drawing/2014/main" id="{BE675576-93EF-7B40-BAB8-2338B1FC2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1501" y="11880431"/>
            <a:ext cx="38425" cy="38421"/>
          </a:xfrm>
          <a:custGeom>
            <a:avLst/>
            <a:gdLst>
              <a:gd name="T0" fmla="*/ 691002038 w 31"/>
              <a:gd name="T1" fmla="*/ 1298071199 h 32"/>
              <a:gd name="T2" fmla="*/ 691002038 w 31"/>
              <a:gd name="T3" fmla="*/ 1298071199 h 32"/>
              <a:gd name="T4" fmla="*/ 691002038 w 31"/>
              <a:gd name="T5" fmla="*/ 1298071199 h 32"/>
              <a:gd name="T6" fmla="*/ 0 w 31"/>
              <a:gd name="T7" fmla="*/ 669956717 h 32"/>
              <a:gd name="T8" fmla="*/ 691002038 w 31"/>
              <a:gd name="T9" fmla="*/ 0 h 32"/>
              <a:gd name="T10" fmla="*/ 691002038 w 31"/>
              <a:gd name="T11" fmla="*/ 0 h 32"/>
              <a:gd name="T12" fmla="*/ 1382132414 w 31"/>
              <a:gd name="T13" fmla="*/ 669956717 h 32"/>
              <a:gd name="T14" fmla="*/ 691002038 w 31"/>
              <a:gd name="T15" fmla="*/ 1298071199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" h="32">
                <a:moveTo>
                  <a:pt x="15" y="31"/>
                </a:moveTo>
                <a:lnTo>
                  <a:pt x="15" y="31"/>
                </a:ln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23" y="0"/>
                  <a:pt x="30" y="8"/>
                  <a:pt x="30" y="16"/>
                </a:cubicBezTo>
                <a:cubicBezTo>
                  <a:pt x="30" y="23"/>
                  <a:pt x="23" y="31"/>
                  <a:pt x="15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2" name="Freeform 727">
            <a:extLst>
              <a:ext uri="{FF2B5EF4-FFF2-40B4-BE49-F238E27FC236}">
                <a16:creationId xmlns:a16="http://schemas.microsoft.com/office/drawing/2014/main" id="{DE24A7BF-0202-CF49-967B-078EFF057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9227" y="11232730"/>
            <a:ext cx="208582" cy="49399"/>
          </a:xfrm>
          <a:custGeom>
            <a:avLst/>
            <a:gdLst>
              <a:gd name="T0" fmla="*/ 2147483646 w 169"/>
              <a:gd name="T1" fmla="*/ 1868199625 h 39"/>
              <a:gd name="T2" fmla="*/ 2147483646 w 169"/>
              <a:gd name="T3" fmla="*/ 1868199625 h 39"/>
              <a:gd name="T4" fmla="*/ 2092157739 w 169"/>
              <a:gd name="T5" fmla="*/ 1868199625 h 39"/>
              <a:gd name="T6" fmla="*/ 1364489390 w 169"/>
              <a:gd name="T7" fmla="*/ 1130770258 h 39"/>
              <a:gd name="T8" fmla="*/ 682181158 w 169"/>
              <a:gd name="T9" fmla="*/ 1868199625 h 39"/>
              <a:gd name="T10" fmla="*/ 0 w 169"/>
              <a:gd name="T11" fmla="*/ 1868199625 h 39"/>
              <a:gd name="T12" fmla="*/ 0 w 169"/>
              <a:gd name="T13" fmla="*/ 1130770258 h 39"/>
              <a:gd name="T14" fmla="*/ 1046078691 w 169"/>
              <a:gd name="T15" fmla="*/ 393340526 h 39"/>
              <a:gd name="T16" fmla="*/ 1728259849 w 169"/>
              <a:gd name="T17" fmla="*/ 393340526 h 39"/>
              <a:gd name="T18" fmla="*/ 2147483646 w 169"/>
              <a:gd name="T19" fmla="*/ 737429733 h 39"/>
              <a:gd name="T20" fmla="*/ 2147483646 w 169"/>
              <a:gd name="T21" fmla="*/ 393340526 h 39"/>
              <a:gd name="T22" fmla="*/ 2147483646 w 169"/>
              <a:gd name="T23" fmla="*/ 0 h 39"/>
              <a:gd name="T24" fmla="*/ 2147483646 w 169"/>
              <a:gd name="T25" fmla="*/ 737429733 h 39"/>
              <a:gd name="T26" fmla="*/ 2147483646 w 169"/>
              <a:gd name="T27" fmla="*/ 393340526 h 39"/>
              <a:gd name="T28" fmla="*/ 2147483646 w 169"/>
              <a:gd name="T29" fmla="*/ 0 h 39"/>
              <a:gd name="T30" fmla="*/ 2147483646 w 169"/>
              <a:gd name="T31" fmla="*/ 737429733 h 39"/>
              <a:gd name="T32" fmla="*/ 2147483646 w 169"/>
              <a:gd name="T33" fmla="*/ 393340526 h 39"/>
              <a:gd name="T34" fmla="*/ 2147483646 w 169"/>
              <a:gd name="T35" fmla="*/ 393340526 h 39"/>
              <a:gd name="T36" fmla="*/ 2147483646 w 169"/>
              <a:gd name="T37" fmla="*/ 737429733 h 39"/>
              <a:gd name="T38" fmla="*/ 2147483646 w 169"/>
              <a:gd name="T39" fmla="*/ 1868199625 h 39"/>
              <a:gd name="T40" fmla="*/ 2147483646 w 169"/>
              <a:gd name="T41" fmla="*/ 1868199625 h 39"/>
              <a:gd name="T42" fmla="*/ 2147483646 w 169"/>
              <a:gd name="T43" fmla="*/ 1130770258 h 39"/>
              <a:gd name="T44" fmla="*/ 2147483646 w 169"/>
              <a:gd name="T45" fmla="*/ 1868199625 h 39"/>
              <a:gd name="T46" fmla="*/ 2147483646 w 169"/>
              <a:gd name="T47" fmla="*/ 1868199625 h 39"/>
              <a:gd name="T48" fmla="*/ 2147483646 w 169"/>
              <a:gd name="T49" fmla="*/ 1130770258 h 39"/>
              <a:gd name="T50" fmla="*/ 2147483646 w 169"/>
              <a:gd name="T51" fmla="*/ 1868199625 h 39"/>
              <a:gd name="T52" fmla="*/ 2147483646 w 169"/>
              <a:gd name="T53" fmla="*/ 1868199625 h 3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69" h="39">
                <a:moveTo>
                  <a:pt x="53" y="38"/>
                </a:moveTo>
                <a:lnTo>
                  <a:pt x="53" y="38"/>
                </a:lnTo>
                <a:cubicBezTo>
                  <a:pt x="46" y="38"/>
                  <a:pt x="46" y="38"/>
                  <a:pt x="46" y="38"/>
                </a:cubicBezTo>
                <a:cubicBezTo>
                  <a:pt x="30" y="23"/>
                  <a:pt x="30" y="23"/>
                  <a:pt x="30" y="23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8" y="38"/>
                  <a:pt x="0" y="38"/>
                </a:cubicBezTo>
                <a:cubicBezTo>
                  <a:pt x="0" y="30"/>
                  <a:pt x="0" y="30"/>
                  <a:pt x="0" y="23"/>
                </a:cubicBezTo>
                <a:cubicBezTo>
                  <a:pt x="23" y="8"/>
                  <a:pt x="23" y="8"/>
                  <a:pt x="23" y="8"/>
                </a:cubicBezTo>
                <a:cubicBezTo>
                  <a:pt x="30" y="0"/>
                  <a:pt x="30" y="0"/>
                  <a:pt x="38" y="8"/>
                </a:cubicBezTo>
                <a:cubicBezTo>
                  <a:pt x="53" y="15"/>
                  <a:pt x="53" y="15"/>
                  <a:pt x="53" y="15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0"/>
                  <a:pt x="76" y="0"/>
                  <a:pt x="76" y="0"/>
                </a:cubicBezTo>
                <a:cubicBezTo>
                  <a:pt x="92" y="15"/>
                  <a:pt x="92" y="15"/>
                  <a:pt x="92" y="15"/>
                </a:cubicBezTo>
                <a:cubicBezTo>
                  <a:pt x="107" y="8"/>
                  <a:pt x="107" y="8"/>
                  <a:pt x="107" y="8"/>
                </a:cubicBezTo>
                <a:cubicBezTo>
                  <a:pt x="115" y="0"/>
                  <a:pt x="115" y="0"/>
                  <a:pt x="122" y="0"/>
                </a:cubicBezTo>
                <a:cubicBezTo>
                  <a:pt x="138" y="15"/>
                  <a:pt x="138" y="15"/>
                  <a:pt x="138" y="15"/>
                </a:cubicBezTo>
                <a:cubicBezTo>
                  <a:pt x="153" y="8"/>
                  <a:pt x="153" y="8"/>
                  <a:pt x="153" y="8"/>
                </a:cubicBezTo>
                <a:cubicBezTo>
                  <a:pt x="153" y="0"/>
                  <a:pt x="161" y="0"/>
                  <a:pt x="161" y="8"/>
                </a:cubicBezTo>
                <a:cubicBezTo>
                  <a:pt x="168" y="8"/>
                  <a:pt x="168" y="15"/>
                  <a:pt x="161" y="15"/>
                </a:cubicBezTo>
                <a:cubicBezTo>
                  <a:pt x="145" y="38"/>
                  <a:pt x="145" y="38"/>
                  <a:pt x="145" y="38"/>
                </a:cubicBezTo>
                <a:cubicBezTo>
                  <a:pt x="138" y="38"/>
                  <a:pt x="130" y="38"/>
                  <a:pt x="130" y="38"/>
                </a:cubicBezTo>
                <a:cubicBezTo>
                  <a:pt x="115" y="23"/>
                  <a:pt x="115" y="23"/>
                  <a:pt x="115" y="23"/>
                </a:cubicBezTo>
                <a:cubicBezTo>
                  <a:pt x="99" y="38"/>
                  <a:pt x="99" y="38"/>
                  <a:pt x="99" y="38"/>
                </a:cubicBezTo>
                <a:cubicBezTo>
                  <a:pt x="99" y="38"/>
                  <a:pt x="92" y="38"/>
                  <a:pt x="84" y="38"/>
                </a:cubicBezTo>
                <a:cubicBezTo>
                  <a:pt x="76" y="23"/>
                  <a:pt x="76" y="23"/>
                  <a:pt x="76" y="23"/>
                </a:cubicBezTo>
                <a:cubicBezTo>
                  <a:pt x="61" y="38"/>
                  <a:pt x="61" y="38"/>
                  <a:pt x="61" y="38"/>
                </a:cubicBezTo>
                <a:cubicBezTo>
                  <a:pt x="53" y="38"/>
                  <a:pt x="53" y="38"/>
                  <a:pt x="53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3" name="Freeform 728">
            <a:extLst>
              <a:ext uri="{FF2B5EF4-FFF2-40B4-BE49-F238E27FC236}">
                <a16:creationId xmlns:a16="http://schemas.microsoft.com/office/drawing/2014/main" id="{2A6CF5CA-14F0-8347-B628-8EFE1654D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9227" y="11375444"/>
            <a:ext cx="126249" cy="38421"/>
          </a:xfrm>
          <a:custGeom>
            <a:avLst/>
            <a:gdLst>
              <a:gd name="T0" fmla="*/ 389427576 w 100"/>
              <a:gd name="T1" fmla="*/ 1381755334 h 31"/>
              <a:gd name="T2" fmla="*/ 389427576 w 100"/>
              <a:gd name="T3" fmla="*/ 1381755334 h 31"/>
              <a:gd name="T4" fmla="*/ 0 w 100"/>
              <a:gd name="T5" fmla="*/ 690877488 h 31"/>
              <a:gd name="T6" fmla="*/ 389427576 w 100"/>
              <a:gd name="T7" fmla="*/ 0 h 31"/>
              <a:gd name="T8" fmla="*/ 2147483646 w 100"/>
              <a:gd name="T9" fmla="*/ 0 h 31"/>
              <a:gd name="T10" fmla="*/ 2147483646 w 100"/>
              <a:gd name="T11" fmla="*/ 690877488 h 31"/>
              <a:gd name="T12" fmla="*/ 2147483646 w 100"/>
              <a:gd name="T13" fmla="*/ 1381755334 h 31"/>
              <a:gd name="T14" fmla="*/ 730193181 w 100"/>
              <a:gd name="T15" fmla="*/ 1381755334 h 31"/>
              <a:gd name="T16" fmla="*/ 389427576 w 100"/>
              <a:gd name="T17" fmla="*/ 1381755334 h 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0" h="31">
                <a:moveTo>
                  <a:pt x="8" y="30"/>
                </a:moveTo>
                <a:lnTo>
                  <a:pt x="8" y="30"/>
                </a:lnTo>
                <a:cubicBezTo>
                  <a:pt x="0" y="30"/>
                  <a:pt x="0" y="23"/>
                  <a:pt x="0" y="15"/>
                </a:cubicBezTo>
                <a:cubicBezTo>
                  <a:pt x="0" y="7"/>
                  <a:pt x="0" y="0"/>
                  <a:pt x="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7"/>
                  <a:pt x="99" y="15"/>
                </a:cubicBezTo>
                <a:cubicBezTo>
                  <a:pt x="99" y="23"/>
                  <a:pt x="92" y="30"/>
                  <a:pt x="84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8" y="30"/>
                  <a:pt x="8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4" name="Freeform 729">
            <a:extLst>
              <a:ext uri="{FF2B5EF4-FFF2-40B4-BE49-F238E27FC236}">
                <a16:creationId xmlns:a16="http://schemas.microsoft.com/office/drawing/2014/main" id="{6408ED8E-014F-0145-A034-30C27ECF0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9168" y="11556579"/>
            <a:ext cx="126245" cy="38425"/>
          </a:xfrm>
          <a:custGeom>
            <a:avLst/>
            <a:gdLst>
              <a:gd name="T0" fmla="*/ 389406322 w 100"/>
              <a:gd name="T1" fmla="*/ 1298425556 h 32"/>
              <a:gd name="T2" fmla="*/ 389406322 w 100"/>
              <a:gd name="T3" fmla="*/ 1298425556 h 32"/>
              <a:gd name="T4" fmla="*/ 0 w 100"/>
              <a:gd name="T5" fmla="*/ 963266158 h 32"/>
              <a:gd name="T6" fmla="*/ 389406322 w 100"/>
              <a:gd name="T7" fmla="*/ 335038544 h 32"/>
              <a:gd name="T8" fmla="*/ 2147483646 w 100"/>
              <a:gd name="T9" fmla="*/ 0 h 32"/>
              <a:gd name="T10" fmla="*/ 2147483646 w 100"/>
              <a:gd name="T11" fmla="*/ 628227614 h 32"/>
              <a:gd name="T12" fmla="*/ 2147483646 w 100"/>
              <a:gd name="T13" fmla="*/ 1298425556 h 32"/>
              <a:gd name="T14" fmla="*/ 389406322 w 100"/>
              <a:gd name="T15" fmla="*/ 1298425556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" h="32">
                <a:moveTo>
                  <a:pt x="8" y="31"/>
                </a:moveTo>
                <a:lnTo>
                  <a:pt x="8" y="31"/>
                </a:lnTo>
                <a:cubicBezTo>
                  <a:pt x="0" y="31"/>
                  <a:pt x="0" y="31"/>
                  <a:pt x="0" y="23"/>
                </a:cubicBezTo>
                <a:cubicBezTo>
                  <a:pt x="0" y="8"/>
                  <a:pt x="0" y="8"/>
                  <a:pt x="8" y="8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8"/>
                  <a:pt x="99" y="15"/>
                </a:cubicBezTo>
                <a:cubicBezTo>
                  <a:pt x="99" y="23"/>
                  <a:pt x="92" y="31"/>
                  <a:pt x="84" y="31"/>
                </a:cubicBezTo>
                <a:cubicBezTo>
                  <a:pt x="8" y="31"/>
                  <a:pt x="8" y="31"/>
                  <a:pt x="8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5" name="Freeform 730">
            <a:extLst>
              <a:ext uri="{FF2B5EF4-FFF2-40B4-BE49-F238E27FC236}">
                <a16:creationId xmlns:a16="http://schemas.microsoft.com/office/drawing/2014/main" id="{FFCD8045-24AD-4041-8495-C096D0879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9168" y="11655381"/>
            <a:ext cx="126245" cy="38425"/>
          </a:xfrm>
          <a:custGeom>
            <a:avLst/>
            <a:gdLst>
              <a:gd name="T0" fmla="*/ 730153101 w 100"/>
              <a:gd name="T1" fmla="*/ 1382132414 h 31"/>
              <a:gd name="T2" fmla="*/ 730153101 w 100"/>
              <a:gd name="T3" fmla="*/ 1382132414 h 31"/>
              <a:gd name="T4" fmla="*/ 0 w 100"/>
              <a:gd name="T5" fmla="*/ 691002038 h 31"/>
              <a:gd name="T6" fmla="*/ 730153101 w 100"/>
              <a:gd name="T7" fmla="*/ 0 h 31"/>
              <a:gd name="T8" fmla="*/ 2147483646 w 100"/>
              <a:gd name="T9" fmla="*/ 0 h 31"/>
              <a:gd name="T10" fmla="*/ 2147483646 w 100"/>
              <a:gd name="T11" fmla="*/ 0 h 31"/>
              <a:gd name="T12" fmla="*/ 2147483646 w 100"/>
              <a:gd name="T13" fmla="*/ 691002038 h 31"/>
              <a:gd name="T14" fmla="*/ 2147483646 w 100"/>
              <a:gd name="T15" fmla="*/ 1382132414 h 31"/>
              <a:gd name="T16" fmla="*/ 730153101 w 100"/>
              <a:gd name="T17" fmla="*/ 1382132414 h 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0" h="31">
                <a:moveTo>
                  <a:pt x="15" y="30"/>
                </a:moveTo>
                <a:lnTo>
                  <a:pt x="15" y="30"/>
                </a:ln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0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7"/>
                  <a:pt x="99" y="15"/>
                </a:cubicBezTo>
                <a:cubicBezTo>
                  <a:pt x="99" y="23"/>
                  <a:pt x="92" y="30"/>
                  <a:pt x="84" y="30"/>
                </a:cubicBezTo>
                <a:cubicBezTo>
                  <a:pt x="15" y="30"/>
                  <a:pt x="15" y="30"/>
                  <a:pt x="15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6" name="Freeform 731">
            <a:extLst>
              <a:ext uri="{FF2B5EF4-FFF2-40B4-BE49-F238E27FC236}">
                <a16:creationId xmlns:a16="http://schemas.microsoft.com/office/drawing/2014/main" id="{22B520EE-4244-934A-842D-892C298A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9168" y="11748695"/>
            <a:ext cx="126245" cy="38421"/>
          </a:xfrm>
          <a:custGeom>
            <a:avLst/>
            <a:gdLst>
              <a:gd name="T0" fmla="*/ 389406322 w 100"/>
              <a:gd name="T1" fmla="*/ 1298071199 h 32"/>
              <a:gd name="T2" fmla="*/ 389406322 w 100"/>
              <a:gd name="T3" fmla="*/ 1298071199 h 32"/>
              <a:gd name="T4" fmla="*/ 0 w 100"/>
              <a:gd name="T5" fmla="*/ 628114481 h 32"/>
              <a:gd name="T6" fmla="*/ 389406322 w 100"/>
              <a:gd name="T7" fmla="*/ 0 h 32"/>
              <a:gd name="T8" fmla="*/ 2147483646 w 100"/>
              <a:gd name="T9" fmla="*/ 0 h 32"/>
              <a:gd name="T10" fmla="*/ 2147483646 w 100"/>
              <a:gd name="T11" fmla="*/ 628114481 h 32"/>
              <a:gd name="T12" fmla="*/ 2147483646 w 100"/>
              <a:gd name="T13" fmla="*/ 963093014 h 32"/>
              <a:gd name="T14" fmla="*/ 389406322 w 100"/>
              <a:gd name="T15" fmla="*/ 1298071199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" h="32">
                <a:moveTo>
                  <a:pt x="8" y="31"/>
                </a:moveTo>
                <a:lnTo>
                  <a:pt x="8" y="31"/>
                </a:lnTo>
                <a:cubicBezTo>
                  <a:pt x="0" y="31"/>
                  <a:pt x="0" y="23"/>
                  <a:pt x="0" y="15"/>
                </a:cubicBezTo>
                <a:cubicBezTo>
                  <a:pt x="0" y="8"/>
                  <a:pt x="0" y="0"/>
                  <a:pt x="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8"/>
                  <a:pt x="99" y="15"/>
                </a:cubicBezTo>
                <a:cubicBezTo>
                  <a:pt x="99" y="23"/>
                  <a:pt x="92" y="23"/>
                  <a:pt x="84" y="23"/>
                </a:cubicBezTo>
                <a:cubicBezTo>
                  <a:pt x="8" y="31"/>
                  <a:pt x="8" y="31"/>
                  <a:pt x="8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7" name="Freeform 732">
            <a:extLst>
              <a:ext uri="{FF2B5EF4-FFF2-40B4-BE49-F238E27FC236}">
                <a16:creationId xmlns:a16="http://schemas.microsoft.com/office/drawing/2014/main" id="{9593D726-E181-1F4A-A01F-822073DA8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8249" y="11556579"/>
            <a:ext cx="219560" cy="38425"/>
          </a:xfrm>
          <a:custGeom>
            <a:avLst/>
            <a:gdLst>
              <a:gd name="T0" fmla="*/ 2147483646 w 177"/>
              <a:gd name="T1" fmla="*/ 1298425556 h 32"/>
              <a:gd name="T2" fmla="*/ 2147483646 w 177"/>
              <a:gd name="T3" fmla="*/ 1298425556 h 32"/>
              <a:gd name="T4" fmla="*/ 738776220 w 177"/>
              <a:gd name="T5" fmla="*/ 1298425556 h 32"/>
              <a:gd name="T6" fmla="*/ 0 w 177"/>
              <a:gd name="T7" fmla="*/ 628227614 h 32"/>
              <a:gd name="T8" fmla="*/ 738776220 w 177"/>
              <a:gd name="T9" fmla="*/ 0 h 32"/>
              <a:gd name="T10" fmla="*/ 2147483646 w 177"/>
              <a:gd name="T11" fmla="*/ 0 h 32"/>
              <a:gd name="T12" fmla="*/ 2147483646 w 177"/>
              <a:gd name="T13" fmla="*/ 628227614 h 32"/>
              <a:gd name="T14" fmla="*/ 2147483646 w 177"/>
              <a:gd name="T15" fmla="*/ 1298425556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7" h="32">
                <a:moveTo>
                  <a:pt x="169" y="31"/>
                </a:moveTo>
                <a:lnTo>
                  <a:pt x="169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6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6" y="0"/>
                  <a:pt x="176" y="8"/>
                  <a:pt x="176" y="15"/>
                </a:cubicBezTo>
                <a:cubicBezTo>
                  <a:pt x="176" y="23"/>
                  <a:pt x="176" y="31"/>
                  <a:pt x="169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8" name="Freeform 733">
            <a:extLst>
              <a:ext uri="{FF2B5EF4-FFF2-40B4-BE49-F238E27FC236}">
                <a16:creationId xmlns:a16="http://schemas.microsoft.com/office/drawing/2014/main" id="{85E0C91D-8673-A744-8B45-BF2BEB75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8249" y="11655381"/>
            <a:ext cx="219560" cy="38425"/>
          </a:xfrm>
          <a:custGeom>
            <a:avLst/>
            <a:gdLst>
              <a:gd name="T0" fmla="*/ 2147483646 w 177"/>
              <a:gd name="T1" fmla="*/ 1382132414 h 31"/>
              <a:gd name="T2" fmla="*/ 2147483646 w 177"/>
              <a:gd name="T3" fmla="*/ 1382132414 h 31"/>
              <a:gd name="T4" fmla="*/ 738776220 w 177"/>
              <a:gd name="T5" fmla="*/ 1382132414 h 31"/>
              <a:gd name="T6" fmla="*/ 0 w 177"/>
              <a:gd name="T7" fmla="*/ 691002038 h 31"/>
              <a:gd name="T8" fmla="*/ 738776220 w 177"/>
              <a:gd name="T9" fmla="*/ 0 h 31"/>
              <a:gd name="T10" fmla="*/ 2147483646 w 177"/>
              <a:gd name="T11" fmla="*/ 0 h 31"/>
              <a:gd name="T12" fmla="*/ 2147483646 w 177"/>
              <a:gd name="T13" fmla="*/ 691002038 h 31"/>
              <a:gd name="T14" fmla="*/ 2147483646 w 177"/>
              <a:gd name="T15" fmla="*/ 1382132414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7" h="31">
                <a:moveTo>
                  <a:pt x="169" y="30"/>
                </a:moveTo>
                <a:lnTo>
                  <a:pt x="169" y="30"/>
                </a:lnTo>
                <a:cubicBezTo>
                  <a:pt x="16" y="30"/>
                  <a:pt x="16" y="30"/>
                  <a:pt x="16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6" y="0"/>
                  <a:pt x="176" y="7"/>
                  <a:pt x="176" y="15"/>
                </a:cubicBezTo>
                <a:cubicBezTo>
                  <a:pt x="176" y="23"/>
                  <a:pt x="176" y="30"/>
                  <a:pt x="169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9" name="Freeform 734">
            <a:extLst>
              <a:ext uri="{FF2B5EF4-FFF2-40B4-BE49-F238E27FC236}">
                <a16:creationId xmlns:a16="http://schemas.microsoft.com/office/drawing/2014/main" id="{B18E2DFA-5DBC-5A40-A201-AD9BDBA3D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8249" y="11748695"/>
            <a:ext cx="219560" cy="38421"/>
          </a:xfrm>
          <a:custGeom>
            <a:avLst/>
            <a:gdLst>
              <a:gd name="T0" fmla="*/ 2147483646 w 177"/>
              <a:gd name="T1" fmla="*/ 1298071199 h 32"/>
              <a:gd name="T2" fmla="*/ 2147483646 w 177"/>
              <a:gd name="T3" fmla="*/ 1298071199 h 32"/>
              <a:gd name="T4" fmla="*/ 738776220 w 177"/>
              <a:gd name="T5" fmla="*/ 1298071199 h 32"/>
              <a:gd name="T6" fmla="*/ 0 w 177"/>
              <a:gd name="T7" fmla="*/ 628114481 h 32"/>
              <a:gd name="T8" fmla="*/ 738776220 w 177"/>
              <a:gd name="T9" fmla="*/ 0 h 32"/>
              <a:gd name="T10" fmla="*/ 2147483646 w 177"/>
              <a:gd name="T11" fmla="*/ 0 h 32"/>
              <a:gd name="T12" fmla="*/ 2147483646 w 177"/>
              <a:gd name="T13" fmla="*/ 628114481 h 32"/>
              <a:gd name="T14" fmla="*/ 2147483646 w 177"/>
              <a:gd name="T15" fmla="*/ 1298071199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7" h="32">
                <a:moveTo>
                  <a:pt x="169" y="31"/>
                </a:moveTo>
                <a:lnTo>
                  <a:pt x="169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6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6" y="0"/>
                  <a:pt x="176" y="8"/>
                  <a:pt x="176" y="15"/>
                </a:cubicBezTo>
                <a:cubicBezTo>
                  <a:pt x="176" y="23"/>
                  <a:pt x="176" y="31"/>
                  <a:pt x="169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0" name="Freeform 735">
            <a:extLst>
              <a:ext uri="{FF2B5EF4-FFF2-40B4-BE49-F238E27FC236}">
                <a16:creationId xmlns:a16="http://schemas.microsoft.com/office/drawing/2014/main" id="{D57C4AA7-8030-9843-A697-8E34D6DC8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9227" y="11842007"/>
            <a:ext cx="115271" cy="115271"/>
          </a:xfrm>
          <a:custGeom>
            <a:avLst/>
            <a:gdLst>
              <a:gd name="T0" fmla="*/ 2147483646 w 93"/>
              <a:gd name="T1" fmla="*/ 2147483646 h 92"/>
              <a:gd name="T2" fmla="*/ 2147483646 w 93"/>
              <a:gd name="T3" fmla="*/ 2147483646 h 92"/>
              <a:gd name="T4" fmla="*/ 368546571 w 93"/>
              <a:gd name="T5" fmla="*/ 2147483646 h 92"/>
              <a:gd name="T6" fmla="*/ 0 w 93"/>
              <a:gd name="T7" fmla="*/ 2147483646 h 92"/>
              <a:gd name="T8" fmla="*/ 0 w 93"/>
              <a:gd name="T9" fmla="*/ 333137937 h 92"/>
              <a:gd name="T10" fmla="*/ 368546571 w 93"/>
              <a:gd name="T11" fmla="*/ 0 h 92"/>
              <a:gd name="T12" fmla="*/ 2147483646 w 93"/>
              <a:gd name="T13" fmla="*/ 0 h 92"/>
              <a:gd name="T14" fmla="*/ 2147483646 w 93"/>
              <a:gd name="T15" fmla="*/ 333137937 h 92"/>
              <a:gd name="T16" fmla="*/ 2147483646 w 93"/>
              <a:gd name="T17" fmla="*/ 2147483646 h 92"/>
              <a:gd name="T18" fmla="*/ 2147483646 w 93"/>
              <a:gd name="T19" fmla="*/ 2147483646 h 92"/>
              <a:gd name="T20" fmla="*/ 690960520 w 93"/>
              <a:gd name="T21" fmla="*/ 2147483646 h 92"/>
              <a:gd name="T22" fmla="*/ 690960520 w 93"/>
              <a:gd name="T23" fmla="*/ 2147483646 h 92"/>
              <a:gd name="T24" fmla="*/ 2147483646 w 93"/>
              <a:gd name="T25" fmla="*/ 2147483646 h 92"/>
              <a:gd name="T26" fmla="*/ 2147483646 w 93"/>
              <a:gd name="T27" fmla="*/ 713810427 h 92"/>
              <a:gd name="T28" fmla="*/ 690960520 w 93"/>
              <a:gd name="T29" fmla="*/ 713810427 h 92"/>
              <a:gd name="T30" fmla="*/ 690960520 w 93"/>
              <a:gd name="T31" fmla="*/ 2147483646 h 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3" h="92">
                <a:moveTo>
                  <a:pt x="84" y="91"/>
                </a:moveTo>
                <a:lnTo>
                  <a:pt x="84" y="91"/>
                </a:lnTo>
                <a:cubicBezTo>
                  <a:pt x="8" y="91"/>
                  <a:pt x="8" y="91"/>
                  <a:pt x="8" y="91"/>
                </a:cubicBezTo>
                <a:lnTo>
                  <a:pt x="0" y="84"/>
                </a:lnTo>
                <a:cubicBezTo>
                  <a:pt x="0" y="7"/>
                  <a:pt x="0" y="7"/>
                  <a:pt x="0" y="7"/>
                </a:cubicBezTo>
                <a:cubicBezTo>
                  <a:pt x="0" y="0"/>
                  <a:pt x="8" y="0"/>
                  <a:pt x="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2" y="0"/>
                  <a:pt x="92" y="7"/>
                </a:cubicBezTo>
                <a:cubicBezTo>
                  <a:pt x="92" y="84"/>
                  <a:pt x="92" y="84"/>
                  <a:pt x="92" y="84"/>
                </a:cubicBezTo>
                <a:cubicBezTo>
                  <a:pt x="92" y="84"/>
                  <a:pt x="92" y="91"/>
                  <a:pt x="84" y="91"/>
                </a:cubicBezTo>
                <a:close/>
                <a:moveTo>
                  <a:pt x="15" y="76"/>
                </a:moveTo>
                <a:lnTo>
                  <a:pt x="15" y="76"/>
                </a:lnTo>
                <a:cubicBezTo>
                  <a:pt x="76" y="76"/>
                  <a:pt x="76" y="76"/>
                  <a:pt x="76" y="76"/>
                </a:cubicBezTo>
                <a:cubicBezTo>
                  <a:pt x="76" y="15"/>
                  <a:pt x="76" y="15"/>
                  <a:pt x="76" y="15"/>
                </a:cubicBezTo>
                <a:cubicBezTo>
                  <a:pt x="15" y="15"/>
                  <a:pt x="15" y="15"/>
                  <a:pt x="15" y="15"/>
                </a:cubicBezTo>
                <a:lnTo>
                  <a:pt x="15" y="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1" name="Freeform 736">
            <a:extLst>
              <a:ext uri="{FF2B5EF4-FFF2-40B4-BE49-F238E27FC236}">
                <a16:creationId xmlns:a16="http://schemas.microsoft.com/office/drawing/2014/main" id="{ED85E1A5-D5F8-F54C-B649-5EE953AF1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8190" y="11194305"/>
            <a:ext cx="131736" cy="126249"/>
          </a:xfrm>
          <a:custGeom>
            <a:avLst/>
            <a:gdLst>
              <a:gd name="T0" fmla="*/ 2147483646 w 108"/>
              <a:gd name="T1" fmla="*/ 2147483646 h 101"/>
              <a:gd name="T2" fmla="*/ 2147483646 w 108"/>
              <a:gd name="T3" fmla="*/ 2147483646 h 101"/>
              <a:gd name="T4" fmla="*/ 0 w 108"/>
              <a:gd name="T5" fmla="*/ 2147483646 h 101"/>
              <a:gd name="T6" fmla="*/ 2147483646 w 108"/>
              <a:gd name="T7" fmla="*/ 0 h 101"/>
              <a:gd name="T8" fmla="*/ 2147483646 w 108"/>
              <a:gd name="T9" fmla="*/ 2147483646 h 101"/>
              <a:gd name="T10" fmla="*/ 2147483646 w 108"/>
              <a:gd name="T11" fmla="*/ 2147483646 h 101"/>
              <a:gd name="T12" fmla="*/ 2147483646 w 108"/>
              <a:gd name="T13" fmla="*/ 1464676336 h 101"/>
              <a:gd name="T14" fmla="*/ 2147483646 w 108"/>
              <a:gd name="T15" fmla="*/ 1464676336 h 101"/>
              <a:gd name="T16" fmla="*/ 1361008906 w 108"/>
              <a:gd name="T17" fmla="*/ 2147483646 h 101"/>
              <a:gd name="T18" fmla="*/ 2147483646 w 108"/>
              <a:gd name="T19" fmla="*/ 2147483646 h 101"/>
              <a:gd name="T20" fmla="*/ 2147483646 w 108"/>
              <a:gd name="T21" fmla="*/ 2147483646 h 101"/>
              <a:gd name="T22" fmla="*/ 2147483646 w 108"/>
              <a:gd name="T23" fmla="*/ 1464676336 h 1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8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77"/>
                  <a:pt x="84" y="100"/>
                  <a:pt x="54" y="100"/>
                </a:cubicBezTo>
                <a:close/>
                <a:moveTo>
                  <a:pt x="54" y="31"/>
                </a:moveTo>
                <a:lnTo>
                  <a:pt x="54" y="31"/>
                </a:lnTo>
                <a:cubicBezTo>
                  <a:pt x="46" y="31"/>
                  <a:pt x="31" y="39"/>
                  <a:pt x="31" y="54"/>
                </a:cubicBezTo>
                <a:cubicBezTo>
                  <a:pt x="31" y="61"/>
                  <a:pt x="46" y="77"/>
                  <a:pt x="54" y="77"/>
                </a:cubicBezTo>
                <a:cubicBezTo>
                  <a:pt x="69" y="77"/>
                  <a:pt x="77" y="61"/>
                  <a:pt x="77" y="54"/>
                </a:cubicBezTo>
                <a:cubicBezTo>
                  <a:pt x="77" y="39"/>
                  <a:pt x="69" y="31"/>
                  <a:pt x="54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2" name="Freeform 737">
            <a:extLst>
              <a:ext uri="{FF2B5EF4-FFF2-40B4-BE49-F238E27FC236}">
                <a16:creationId xmlns:a16="http://schemas.microsoft.com/office/drawing/2014/main" id="{BCE8582F-B1AB-8A42-90BC-E071C636D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8384" y="4563598"/>
            <a:ext cx="581834" cy="905686"/>
          </a:xfrm>
          <a:custGeom>
            <a:avLst/>
            <a:gdLst>
              <a:gd name="T0" fmla="*/ 697233080 w 468"/>
              <a:gd name="T1" fmla="*/ 2147483646 h 728"/>
              <a:gd name="T2" fmla="*/ 0 w 468"/>
              <a:gd name="T3" fmla="*/ 2147483646 h 728"/>
              <a:gd name="T4" fmla="*/ 0 w 468"/>
              <a:gd name="T5" fmla="*/ 1071407736 h 728"/>
              <a:gd name="T6" fmla="*/ 2147483646 w 468"/>
              <a:gd name="T7" fmla="*/ 0 h 728"/>
              <a:gd name="T8" fmla="*/ 2147483646 w 468"/>
              <a:gd name="T9" fmla="*/ 2147483646 h 728"/>
              <a:gd name="T10" fmla="*/ 2147483646 w 468"/>
              <a:gd name="T11" fmla="*/ 2147483646 h 728"/>
              <a:gd name="T12" fmla="*/ 2147483646 w 468"/>
              <a:gd name="T13" fmla="*/ 2147483646 h 728"/>
              <a:gd name="T14" fmla="*/ 2147483646 w 468"/>
              <a:gd name="T15" fmla="*/ 2147483646 h 728"/>
              <a:gd name="T16" fmla="*/ 2147483646 w 468"/>
              <a:gd name="T17" fmla="*/ 2147483646 h 728"/>
              <a:gd name="T18" fmla="*/ 2147483646 w 468"/>
              <a:gd name="T19" fmla="*/ 2147483646 h 728"/>
              <a:gd name="T20" fmla="*/ 2147483646 w 468"/>
              <a:gd name="T21" fmla="*/ 2147483646 h 728"/>
              <a:gd name="T22" fmla="*/ 2147483646 w 468"/>
              <a:gd name="T23" fmla="*/ 2147483646 h 728"/>
              <a:gd name="T24" fmla="*/ 2147483646 w 468"/>
              <a:gd name="T25" fmla="*/ 2147483646 h 728"/>
              <a:gd name="T26" fmla="*/ 2147483646 w 468"/>
              <a:gd name="T27" fmla="*/ 2147483646 h 728"/>
              <a:gd name="T28" fmla="*/ 2147483646 w 468"/>
              <a:gd name="T29" fmla="*/ 2147483646 h 728"/>
              <a:gd name="T30" fmla="*/ 2147483646 w 468"/>
              <a:gd name="T31" fmla="*/ 2147483646 h 728"/>
              <a:gd name="T32" fmla="*/ 2147483646 w 468"/>
              <a:gd name="T33" fmla="*/ 2147483646 h 728"/>
              <a:gd name="T34" fmla="*/ 2147483646 w 468"/>
              <a:gd name="T35" fmla="*/ 2147483646 h 728"/>
              <a:gd name="T36" fmla="*/ 2147483646 w 468"/>
              <a:gd name="T37" fmla="*/ 2147483646 h 728"/>
              <a:gd name="T38" fmla="*/ 1069185192 w 468"/>
              <a:gd name="T39" fmla="*/ 2147483646 h 728"/>
              <a:gd name="T40" fmla="*/ 2147483646 w 468"/>
              <a:gd name="T41" fmla="*/ 2147483646 h 728"/>
              <a:gd name="T42" fmla="*/ 2147483646 w 468"/>
              <a:gd name="T43" fmla="*/ 2147483646 h 728"/>
              <a:gd name="T44" fmla="*/ 2147483646 w 468"/>
              <a:gd name="T45" fmla="*/ 2147483646 h 728"/>
              <a:gd name="T46" fmla="*/ 2147483646 w 468"/>
              <a:gd name="T47" fmla="*/ 2147483646 h 728"/>
              <a:gd name="T48" fmla="*/ 2147483646 w 468"/>
              <a:gd name="T49" fmla="*/ 2147483646 h 728"/>
              <a:gd name="T50" fmla="*/ 2147483646 w 468"/>
              <a:gd name="T51" fmla="*/ 1071407736 h 728"/>
              <a:gd name="T52" fmla="*/ 1069185192 w 468"/>
              <a:gd name="T53" fmla="*/ 2147483646 h 728"/>
              <a:gd name="T54" fmla="*/ 2138370743 w 468"/>
              <a:gd name="T55" fmla="*/ 2147483646 h 728"/>
              <a:gd name="T56" fmla="*/ 2147483646 w 468"/>
              <a:gd name="T57" fmla="*/ 2147483646 h 728"/>
              <a:gd name="T58" fmla="*/ 2147483646 w 468"/>
              <a:gd name="T59" fmla="*/ 2147483646 h 728"/>
              <a:gd name="T60" fmla="*/ 2147483646 w 468"/>
              <a:gd name="T61" fmla="*/ 2147483646 h 728"/>
              <a:gd name="T62" fmla="*/ 2147483646 w 468"/>
              <a:gd name="T63" fmla="*/ 2147483646 h 728"/>
              <a:gd name="T64" fmla="*/ 2147483646 w 468"/>
              <a:gd name="T65" fmla="*/ 2147483646 h 728"/>
              <a:gd name="T66" fmla="*/ 2147483646 w 468"/>
              <a:gd name="T67" fmla="*/ 2147483646 h 728"/>
              <a:gd name="T68" fmla="*/ 2147483646 w 468"/>
              <a:gd name="T69" fmla="*/ 2147483646 h 728"/>
              <a:gd name="T70" fmla="*/ 2147483646 w 468"/>
              <a:gd name="T71" fmla="*/ 2147483646 h 728"/>
              <a:gd name="T72" fmla="*/ 2147483646 w 468"/>
              <a:gd name="T73" fmla="*/ 2147483646 h 72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68" h="728">
                <a:moveTo>
                  <a:pt x="15" y="727"/>
                </a:moveTo>
                <a:lnTo>
                  <a:pt x="15" y="727"/>
                </a:lnTo>
                <a:cubicBezTo>
                  <a:pt x="8" y="727"/>
                  <a:pt x="8" y="727"/>
                  <a:pt x="8" y="727"/>
                </a:cubicBezTo>
                <a:cubicBezTo>
                  <a:pt x="0" y="727"/>
                  <a:pt x="0" y="720"/>
                  <a:pt x="0" y="712"/>
                </a:cubicBezTo>
                <a:cubicBezTo>
                  <a:pt x="0" y="682"/>
                  <a:pt x="0" y="682"/>
                  <a:pt x="0" y="68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59" y="0"/>
                  <a:pt x="467" y="8"/>
                  <a:pt x="467" y="23"/>
                </a:cubicBezTo>
                <a:cubicBezTo>
                  <a:pt x="467" y="682"/>
                  <a:pt x="467" y="682"/>
                  <a:pt x="467" y="682"/>
                </a:cubicBezTo>
                <a:cubicBezTo>
                  <a:pt x="467" y="712"/>
                  <a:pt x="467" y="712"/>
                  <a:pt x="467" y="712"/>
                </a:cubicBezTo>
                <a:cubicBezTo>
                  <a:pt x="467" y="720"/>
                  <a:pt x="467" y="727"/>
                  <a:pt x="459" y="727"/>
                </a:cubicBezTo>
                <a:cubicBezTo>
                  <a:pt x="452" y="727"/>
                  <a:pt x="444" y="727"/>
                  <a:pt x="444" y="727"/>
                </a:cubicBezTo>
                <a:cubicBezTo>
                  <a:pt x="413" y="697"/>
                  <a:pt x="413" y="697"/>
                  <a:pt x="413" y="697"/>
                </a:cubicBezTo>
                <a:cubicBezTo>
                  <a:pt x="391" y="720"/>
                  <a:pt x="391" y="720"/>
                  <a:pt x="391" y="720"/>
                </a:cubicBezTo>
                <a:cubicBezTo>
                  <a:pt x="391" y="727"/>
                  <a:pt x="383" y="727"/>
                  <a:pt x="383" y="727"/>
                </a:cubicBezTo>
                <a:cubicBezTo>
                  <a:pt x="375" y="727"/>
                  <a:pt x="375" y="727"/>
                  <a:pt x="368" y="727"/>
                </a:cubicBezTo>
                <a:cubicBezTo>
                  <a:pt x="345" y="697"/>
                  <a:pt x="345" y="697"/>
                  <a:pt x="345" y="697"/>
                </a:cubicBezTo>
                <a:cubicBezTo>
                  <a:pt x="314" y="720"/>
                  <a:pt x="314" y="720"/>
                  <a:pt x="314" y="720"/>
                </a:cubicBezTo>
                <a:cubicBezTo>
                  <a:pt x="314" y="727"/>
                  <a:pt x="314" y="727"/>
                  <a:pt x="306" y="727"/>
                </a:cubicBezTo>
                <a:cubicBezTo>
                  <a:pt x="299" y="727"/>
                  <a:pt x="299" y="727"/>
                  <a:pt x="299" y="720"/>
                </a:cubicBezTo>
                <a:cubicBezTo>
                  <a:pt x="268" y="697"/>
                  <a:pt x="268" y="697"/>
                  <a:pt x="268" y="697"/>
                </a:cubicBezTo>
                <a:cubicBezTo>
                  <a:pt x="245" y="720"/>
                  <a:pt x="245" y="720"/>
                  <a:pt x="245" y="720"/>
                </a:cubicBezTo>
                <a:cubicBezTo>
                  <a:pt x="237" y="727"/>
                  <a:pt x="237" y="727"/>
                  <a:pt x="230" y="727"/>
                </a:cubicBezTo>
                <a:cubicBezTo>
                  <a:pt x="230" y="727"/>
                  <a:pt x="222" y="727"/>
                  <a:pt x="222" y="720"/>
                </a:cubicBezTo>
                <a:cubicBezTo>
                  <a:pt x="199" y="697"/>
                  <a:pt x="199" y="697"/>
                  <a:pt x="199" y="697"/>
                </a:cubicBezTo>
                <a:cubicBezTo>
                  <a:pt x="168" y="720"/>
                  <a:pt x="168" y="720"/>
                  <a:pt x="168" y="720"/>
                </a:cubicBezTo>
                <a:cubicBezTo>
                  <a:pt x="168" y="727"/>
                  <a:pt x="161" y="727"/>
                  <a:pt x="161" y="727"/>
                </a:cubicBezTo>
                <a:cubicBezTo>
                  <a:pt x="153" y="727"/>
                  <a:pt x="153" y="727"/>
                  <a:pt x="146" y="720"/>
                </a:cubicBezTo>
                <a:cubicBezTo>
                  <a:pt x="123" y="697"/>
                  <a:pt x="123" y="697"/>
                  <a:pt x="123" y="697"/>
                </a:cubicBezTo>
                <a:cubicBezTo>
                  <a:pt x="100" y="720"/>
                  <a:pt x="100" y="720"/>
                  <a:pt x="100" y="720"/>
                </a:cubicBezTo>
                <a:cubicBezTo>
                  <a:pt x="92" y="727"/>
                  <a:pt x="92" y="727"/>
                  <a:pt x="84" y="727"/>
                </a:cubicBezTo>
                <a:cubicBezTo>
                  <a:pt x="84" y="727"/>
                  <a:pt x="77" y="727"/>
                  <a:pt x="77" y="720"/>
                </a:cubicBezTo>
                <a:cubicBezTo>
                  <a:pt x="46" y="697"/>
                  <a:pt x="46" y="697"/>
                  <a:pt x="46" y="697"/>
                </a:cubicBezTo>
                <a:cubicBezTo>
                  <a:pt x="23" y="727"/>
                  <a:pt x="23" y="727"/>
                  <a:pt x="23" y="727"/>
                </a:cubicBezTo>
                <a:lnTo>
                  <a:pt x="15" y="727"/>
                </a:lnTo>
                <a:close/>
                <a:moveTo>
                  <a:pt x="345" y="659"/>
                </a:moveTo>
                <a:lnTo>
                  <a:pt x="345" y="659"/>
                </a:lnTo>
                <a:cubicBezTo>
                  <a:pt x="345" y="659"/>
                  <a:pt x="352" y="659"/>
                  <a:pt x="352" y="666"/>
                </a:cubicBezTo>
                <a:cubicBezTo>
                  <a:pt x="383" y="689"/>
                  <a:pt x="383" y="689"/>
                  <a:pt x="383" y="689"/>
                </a:cubicBezTo>
                <a:cubicBezTo>
                  <a:pt x="406" y="666"/>
                  <a:pt x="406" y="666"/>
                  <a:pt x="406" y="666"/>
                </a:cubicBezTo>
                <a:cubicBezTo>
                  <a:pt x="406" y="659"/>
                  <a:pt x="413" y="659"/>
                  <a:pt x="413" y="659"/>
                </a:cubicBezTo>
                <a:cubicBezTo>
                  <a:pt x="421" y="659"/>
                  <a:pt x="421" y="659"/>
                  <a:pt x="429" y="666"/>
                </a:cubicBezTo>
                <a:cubicBezTo>
                  <a:pt x="436" y="674"/>
                  <a:pt x="436" y="674"/>
                  <a:pt x="436" y="674"/>
                </a:cubicBezTo>
                <a:cubicBezTo>
                  <a:pt x="436" y="23"/>
                  <a:pt x="436" y="23"/>
                  <a:pt x="436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23" y="674"/>
                  <a:pt x="23" y="674"/>
                  <a:pt x="23" y="674"/>
                </a:cubicBezTo>
                <a:cubicBezTo>
                  <a:pt x="38" y="666"/>
                  <a:pt x="38" y="666"/>
                  <a:pt x="38" y="666"/>
                </a:cubicBezTo>
                <a:cubicBezTo>
                  <a:pt x="38" y="659"/>
                  <a:pt x="46" y="659"/>
                  <a:pt x="46" y="659"/>
                </a:cubicBezTo>
                <a:cubicBezTo>
                  <a:pt x="54" y="659"/>
                  <a:pt x="61" y="659"/>
                  <a:pt x="61" y="666"/>
                </a:cubicBezTo>
                <a:cubicBezTo>
                  <a:pt x="84" y="689"/>
                  <a:pt x="84" y="689"/>
                  <a:pt x="84" y="689"/>
                </a:cubicBezTo>
                <a:cubicBezTo>
                  <a:pt x="115" y="666"/>
                  <a:pt x="115" y="666"/>
                  <a:pt x="115" y="666"/>
                </a:cubicBezTo>
                <a:cubicBezTo>
                  <a:pt x="115" y="659"/>
                  <a:pt x="115" y="659"/>
                  <a:pt x="123" y="659"/>
                </a:cubicBezTo>
                <a:cubicBezTo>
                  <a:pt x="123" y="659"/>
                  <a:pt x="130" y="659"/>
                  <a:pt x="130" y="666"/>
                </a:cubicBezTo>
                <a:cubicBezTo>
                  <a:pt x="161" y="689"/>
                  <a:pt x="161" y="689"/>
                  <a:pt x="161" y="689"/>
                </a:cubicBezTo>
                <a:cubicBezTo>
                  <a:pt x="184" y="666"/>
                  <a:pt x="184" y="666"/>
                  <a:pt x="184" y="666"/>
                </a:cubicBezTo>
                <a:cubicBezTo>
                  <a:pt x="184" y="659"/>
                  <a:pt x="191" y="659"/>
                  <a:pt x="199" y="659"/>
                </a:cubicBezTo>
                <a:cubicBezTo>
                  <a:pt x="199" y="659"/>
                  <a:pt x="207" y="659"/>
                  <a:pt x="207" y="666"/>
                </a:cubicBezTo>
                <a:cubicBezTo>
                  <a:pt x="230" y="689"/>
                  <a:pt x="230" y="689"/>
                  <a:pt x="230" y="689"/>
                </a:cubicBezTo>
                <a:cubicBezTo>
                  <a:pt x="260" y="666"/>
                  <a:pt x="260" y="666"/>
                  <a:pt x="260" y="666"/>
                </a:cubicBezTo>
                <a:cubicBezTo>
                  <a:pt x="260" y="659"/>
                  <a:pt x="268" y="659"/>
                  <a:pt x="268" y="659"/>
                </a:cubicBezTo>
                <a:cubicBezTo>
                  <a:pt x="276" y="659"/>
                  <a:pt x="276" y="659"/>
                  <a:pt x="276" y="666"/>
                </a:cubicBezTo>
                <a:cubicBezTo>
                  <a:pt x="306" y="689"/>
                  <a:pt x="306" y="689"/>
                  <a:pt x="306" y="689"/>
                </a:cubicBezTo>
                <a:cubicBezTo>
                  <a:pt x="329" y="666"/>
                  <a:pt x="329" y="666"/>
                  <a:pt x="329" y="666"/>
                </a:cubicBezTo>
                <a:cubicBezTo>
                  <a:pt x="337" y="659"/>
                  <a:pt x="337" y="659"/>
                  <a:pt x="345" y="6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3" name="Freeform 738">
            <a:extLst>
              <a:ext uri="{FF2B5EF4-FFF2-40B4-BE49-F238E27FC236}">
                <a16:creationId xmlns:a16="http://schemas.microsoft.com/office/drawing/2014/main" id="{2AEC3D53-B487-BE4F-9BE7-6B9116D7A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6208" y="4629466"/>
            <a:ext cx="126245" cy="131736"/>
          </a:xfrm>
          <a:custGeom>
            <a:avLst/>
            <a:gdLst>
              <a:gd name="T0" fmla="*/ 2147483646 w 100"/>
              <a:gd name="T1" fmla="*/ 2147483646 h 108"/>
              <a:gd name="T2" fmla="*/ 2147483646 w 100"/>
              <a:gd name="T3" fmla="*/ 2147483646 h 108"/>
              <a:gd name="T4" fmla="*/ 0 w 100"/>
              <a:gd name="T5" fmla="*/ 2147483646 h 108"/>
              <a:gd name="T6" fmla="*/ 2147483646 w 100"/>
              <a:gd name="T7" fmla="*/ 0 h 108"/>
              <a:gd name="T8" fmla="*/ 2147483646 w 100"/>
              <a:gd name="T9" fmla="*/ 2147483646 h 108"/>
              <a:gd name="T10" fmla="*/ 2147483646 w 100"/>
              <a:gd name="T11" fmla="*/ 2147483646 h 108"/>
              <a:gd name="T12" fmla="*/ 2147483646 w 100"/>
              <a:gd name="T13" fmla="*/ 1317077136 h 108"/>
              <a:gd name="T14" fmla="*/ 2147483646 w 100"/>
              <a:gd name="T15" fmla="*/ 1317077136 h 108"/>
              <a:gd name="T16" fmla="*/ 1119559423 w 100"/>
              <a:gd name="T17" fmla="*/ 2147483646 h 108"/>
              <a:gd name="T18" fmla="*/ 2147483646 w 100"/>
              <a:gd name="T19" fmla="*/ 2147483646 h 108"/>
              <a:gd name="T20" fmla="*/ 2147483646 w 100"/>
              <a:gd name="T21" fmla="*/ 2147483646 h 108"/>
              <a:gd name="T22" fmla="*/ 2147483646 w 100"/>
              <a:gd name="T23" fmla="*/ 1317077136 h 10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" h="108">
                <a:moveTo>
                  <a:pt x="46" y="107"/>
                </a:moveTo>
                <a:lnTo>
                  <a:pt x="46" y="107"/>
                </a:ln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9" y="23"/>
                  <a:pt x="99" y="53"/>
                </a:cubicBezTo>
                <a:cubicBezTo>
                  <a:pt x="99" y="84"/>
                  <a:pt x="77" y="107"/>
                  <a:pt x="46" y="107"/>
                </a:cubicBezTo>
                <a:close/>
                <a:moveTo>
                  <a:pt x="46" y="30"/>
                </a:moveTo>
                <a:lnTo>
                  <a:pt x="46" y="30"/>
                </a:lnTo>
                <a:cubicBezTo>
                  <a:pt x="38" y="30"/>
                  <a:pt x="23" y="38"/>
                  <a:pt x="23" y="53"/>
                </a:cubicBezTo>
                <a:cubicBezTo>
                  <a:pt x="23" y="61"/>
                  <a:pt x="38" y="77"/>
                  <a:pt x="46" y="77"/>
                </a:cubicBezTo>
                <a:cubicBezTo>
                  <a:pt x="61" y="77"/>
                  <a:pt x="69" y="61"/>
                  <a:pt x="69" y="53"/>
                </a:cubicBezTo>
                <a:cubicBezTo>
                  <a:pt x="69" y="38"/>
                  <a:pt x="61" y="30"/>
                  <a:pt x="46" y="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4" name="Freeform 739">
            <a:extLst>
              <a:ext uri="{FF2B5EF4-FFF2-40B4-BE49-F238E27FC236}">
                <a16:creationId xmlns:a16="http://schemas.microsoft.com/office/drawing/2014/main" id="{627162A2-9312-5F47-9321-CFB050286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8321" y="4678869"/>
            <a:ext cx="214073" cy="38421"/>
          </a:xfrm>
          <a:custGeom>
            <a:avLst/>
            <a:gdLst>
              <a:gd name="T0" fmla="*/ 2147483646 w 170"/>
              <a:gd name="T1" fmla="*/ 1298071199 h 32"/>
              <a:gd name="T2" fmla="*/ 2147483646 w 170"/>
              <a:gd name="T3" fmla="*/ 1298071199 h 32"/>
              <a:gd name="T4" fmla="*/ 386505378 w 170"/>
              <a:gd name="T5" fmla="*/ 1298071199 h 32"/>
              <a:gd name="T6" fmla="*/ 0 w 170"/>
              <a:gd name="T7" fmla="*/ 628114481 h 32"/>
              <a:gd name="T8" fmla="*/ 386505378 w 170"/>
              <a:gd name="T9" fmla="*/ 0 h 32"/>
              <a:gd name="T10" fmla="*/ 2147483646 w 170"/>
              <a:gd name="T11" fmla="*/ 0 h 32"/>
              <a:gd name="T12" fmla="*/ 2147483646 w 170"/>
              <a:gd name="T13" fmla="*/ 628114481 h 32"/>
              <a:gd name="T14" fmla="*/ 2147483646 w 170"/>
              <a:gd name="T15" fmla="*/ 1298071199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0" h="32">
                <a:moveTo>
                  <a:pt x="153" y="31"/>
                </a:moveTo>
                <a:lnTo>
                  <a:pt x="153" y="31"/>
                </a:lnTo>
                <a:cubicBezTo>
                  <a:pt x="8" y="31"/>
                  <a:pt x="8" y="31"/>
                  <a:pt x="8" y="31"/>
                </a:cubicBezTo>
                <a:cubicBezTo>
                  <a:pt x="0" y="31"/>
                  <a:pt x="0" y="23"/>
                  <a:pt x="0" y="15"/>
                </a:cubicBezTo>
                <a:cubicBezTo>
                  <a:pt x="0" y="8"/>
                  <a:pt x="0" y="0"/>
                  <a:pt x="8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1" y="0"/>
                  <a:pt x="169" y="8"/>
                  <a:pt x="169" y="15"/>
                </a:cubicBezTo>
                <a:cubicBezTo>
                  <a:pt x="169" y="23"/>
                  <a:pt x="161" y="31"/>
                  <a:pt x="153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5" name="Freeform 740">
            <a:extLst>
              <a:ext uri="{FF2B5EF4-FFF2-40B4-BE49-F238E27FC236}">
                <a16:creationId xmlns:a16="http://schemas.microsoft.com/office/drawing/2014/main" id="{8E474228-E404-F549-AC66-4AD211FE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6208" y="4909406"/>
            <a:ext cx="219560" cy="38421"/>
          </a:xfrm>
          <a:custGeom>
            <a:avLst/>
            <a:gdLst>
              <a:gd name="T0" fmla="*/ 692570463 w 177"/>
              <a:gd name="T1" fmla="*/ 1381755334 h 31"/>
              <a:gd name="T2" fmla="*/ 692570463 w 177"/>
              <a:gd name="T3" fmla="*/ 1381755334 h 31"/>
              <a:gd name="T4" fmla="*/ 0 w 177"/>
              <a:gd name="T5" fmla="*/ 690877488 h 31"/>
              <a:gd name="T6" fmla="*/ 692570463 w 177"/>
              <a:gd name="T7" fmla="*/ 0 h 31"/>
              <a:gd name="T8" fmla="*/ 2147483646 w 177"/>
              <a:gd name="T9" fmla="*/ 0 h 31"/>
              <a:gd name="T10" fmla="*/ 2147483646 w 177"/>
              <a:gd name="T11" fmla="*/ 0 h 31"/>
              <a:gd name="T12" fmla="*/ 2147483646 w 177"/>
              <a:gd name="T13" fmla="*/ 690877488 h 31"/>
              <a:gd name="T14" fmla="*/ 2147483646 w 177"/>
              <a:gd name="T15" fmla="*/ 1381755334 h 31"/>
              <a:gd name="T16" fmla="*/ 692570463 w 177"/>
              <a:gd name="T17" fmla="*/ 1381755334 h 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7" h="31">
                <a:moveTo>
                  <a:pt x="15" y="30"/>
                </a:moveTo>
                <a:lnTo>
                  <a:pt x="15" y="30"/>
                </a:lnTo>
                <a:cubicBezTo>
                  <a:pt x="8" y="30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8" y="0"/>
                  <a:pt x="176" y="8"/>
                  <a:pt x="176" y="15"/>
                </a:cubicBezTo>
                <a:cubicBezTo>
                  <a:pt x="176" y="23"/>
                  <a:pt x="168" y="30"/>
                  <a:pt x="161" y="30"/>
                </a:cubicBezTo>
                <a:cubicBezTo>
                  <a:pt x="15" y="30"/>
                  <a:pt x="15" y="30"/>
                  <a:pt x="15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6" name="Freeform 741">
            <a:extLst>
              <a:ext uri="{FF2B5EF4-FFF2-40B4-BE49-F238E27FC236}">
                <a16:creationId xmlns:a16="http://schemas.microsoft.com/office/drawing/2014/main" id="{216511A5-E4B9-B94F-A926-618301414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0658" y="4909406"/>
            <a:ext cx="126245" cy="38421"/>
          </a:xfrm>
          <a:custGeom>
            <a:avLst/>
            <a:gdLst>
              <a:gd name="T0" fmla="*/ 2147483646 w 101"/>
              <a:gd name="T1" fmla="*/ 1381755334 h 31"/>
              <a:gd name="T2" fmla="*/ 2147483646 w 101"/>
              <a:gd name="T3" fmla="*/ 1381755334 h 31"/>
              <a:gd name="T4" fmla="*/ 2147483646 w 101"/>
              <a:gd name="T5" fmla="*/ 1381755334 h 31"/>
              <a:gd name="T6" fmla="*/ 708709127 w 101"/>
              <a:gd name="T7" fmla="*/ 1059251400 h 31"/>
              <a:gd name="T8" fmla="*/ 0 w 101"/>
              <a:gd name="T9" fmla="*/ 690877488 h 31"/>
              <a:gd name="T10" fmla="*/ 708709127 w 101"/>
              <a:gd name="T11" fmla="*/ 0 h 31"/>
              <a:gd name="T12" fmla="*/ 2147483646 w 101"/>
              <a:gd name="T13" fmla="*/ 0 h 31"/>
              <a:gd name="T14" fmla="*/ 2147483646 w 101"/>
              <a:gd name="T15" fmla="*/ 690877488 h 31"/>
              <a:gd name="T16" fmla="*/ 2147483646 w 101"/>
              <a:gd name="T17" fmla="*/ 1381755334 h 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1" h="31">
                <a:moveTo>
                  <a:pt x="84" y="30"/>
                </a:moveTo>
                <a:lnTo>
                  <a:pt x="84" y="30"/>
                </a:lnTo>
                <a:cubicBezTo>
                  <a:pt x="15" y="23"/>
                  <a:pt x="15" y="23"/>
                  <a:pt x="15" y="23"/>
                </a:cubicBezTo>
                <a:cubicBezTo>
                  <a:pt x="8" y="23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100" y="8"/>
                  <a:pt x="100" y="15"/>
                </a:cubicBezTo>
                <a:cubicBezTo>
                  <a:pt x="100" y="23"/>
                  <a:pt x="92" y="30"/>
                  <a:pt x="84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7" name="Freeform 742">
            <a:extLst>
              <a:ext uri="{FF2B5EF4-FFF2-40B4-BE49-F238E27FC236}">
                <a16:creationId xmlns:a16="http://schemas.microsoft.com/office/drawing/2014/main" id="{149D31D4-1480-BD4D-869C-FDA67F78E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0658" y="4991740"/>
            <a:ext cx="126245" cy="38425"/>
          </a:xfrm>
          <a:custGeom>
            <a:avLst/>
            <a:gdLst>
              <a:gd name="T0" fmla="*/ 2147483646 w 101"/>
              <a:gd name="T1" fmla="*/ 1382132414 h 31"/>
              <a:gd name="T2" fmla="*/ 2147483646 w 101"/>
              <a:gd name="T3" fmla="*/ 1382132414 h 31"/>
              <a:gd name="T4" fmla="*/ 2147483646 w 101"/>
              <a:gd name="T5" fmla="*/ 1382132414 h 31"/>
              <a:gd name="T6" fmla="*/ 708709127 w 101"/>
              <a:gd name="T7" fmla="*/ 1382132414 h 31"/>
              <a:gd name="T8" fmla="*/ 0 w 101"/>
              <a:gd name="T9" fmla="*/ 691002038 h 31"/>
              <a:gd name="T10" fmla="*/ 708709127 w 101"/>
              <a:gd name="T11" fmla="*/ 0 h 31"/>
              <a:gd name="T12" fmla="*/ 708709127 w 101"/>
              <a:gd name="T13" fmla="*/ 0 h 31"/>
              <a:gd name="T14" fmla="*/ 2147483646 w 101"/>
              <a:gd name="T15" fmla="*/ 322433299 h 31"/>
              <a:gd name="T16" fmla="*/ 2147483646 w 101"/>
              <a:gd name="T17" fmla="*/ 691002038 h 31"/>
              <a:gd name="T18" fmla="*/ 2147483646 w 101"/>
              <a:gd name="T19" fmla="*/ 1382132414 h 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1" h="31">
                <a:moveTo>
                  <a:pt x="84" y="30"/>
                </a:moveTo>
                <a:lnTo>
                  <a:pt x="84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84" y="7"/>
                  <a:pt x="84" y="7"/>
                  <a:pt x="84" y="7"/>
                </a:cubicBezTo>
                <a:cubicBezTo>
                  <a:pt x="92" y="7"/>
                  <a:pt x="100" y="7"/>
                  <a:pt x="100" y="15"/>
                </a:cubicBezTo>
                <a:cubicBezTo>
                  <a:pt x="100" y="23"/>
                  <a:pt x="92" y="30"/>
                  <a:pt x="84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8" name="Freeform 743">
            <a:extLst>
              <a:ext uri="{FF2B5EF4-FFF2-40B4-BE49-F238E27FC236}">
                <a16:creationId xmlns:a16="http://schemas.microsoft.com/office/drawing/2014/main" id="{3FFCF7F4-254F-2946-9490-EA76202B0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0658" y="5085054"/>
            <a:ext cx="126245" cy="38421"/>
          </a:xfrm>
          <a:custGeom>
            <a:avLst/>
            <a:gdLst>
              <a:gd name="T0" fmla="*/ 2147483646 w 101"/>
              <a:gd name="T1" fmla="*/ 1298071199 h 32"/>
              <a:gd name="T2" fmla="*/ 2147483646 w 101"/>
              <a:gd name="T3" fmla="*/ 1298071199 h 32"/>
              <a:gd name="T4" fmla="*/ 2147483646 w 101"/>
              <a:gd name="T5" fmla="*/ 1298071199 h 32"/>
              <a:gd name="T6" fmla="*/ 708709127 w 101"/>
              <a:gd name="T7" fmla="*/ 1298071199 h 32"/>
              <a:gd name="T8" fmla="*/ 0 w 101"/>
              <a:gd name="T9" fmla="*/ 669956717 h 32"/>
              <a:gd name="T10" fmla="*/ 708709127 w 101"/>
              <a:gd name="T11" fmla="*/ 0 h 32"/>
              <a:gd name="T12" fmla="*/ 708709127 w 101"/>
              <a:gd name="T13" fmla="*/ 0 h 32"/>
              <a:gd name="T14" fmla="*/ 2147483646 w 101"/>
              <a:gd name="T15" fmla="*/ 0 h 32"/>
              <a:gd name="T16" fmla="*/ 2147483646 w 101"/>
              <a:gd name="T17" fmla="*/ 669956717 h 32"/>
              <a:gd name="T18" fmla="*/ 2147483646 w 101"/>
              <a:gd name="T19" fmla="*/ 1298071199 h 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1" h="32">
                <a:moveTo>
                  <a:pt x="84" y="31"/>
                </a:moveTo>
                <a:lnTo>
                  <a:pt x="84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92" y="31"/>
                  <a:pt x="84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9" name="Freeform 744">
            <a:extLst>
              <a:ext uri="{FF2B5EF4-FFF2-40B4-BE49-F238E27FC236}">
                <a16:creationId xmlns:a16="http://schemas.microsoft.com/office/drawing/2014/main" id="{A860B90B-0018-594E-9378-3F0474E66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6208" y="4991740"/>
            <a:ext cx="131736" cy="38425"/>
          </a:xfrm>
          <a:custGeom>
            <a:avLst/>
            <a:gdLst>
              <a:gd name="T0" fmla="*/ 2147483646 w 108"/>
              <a:gd name="T1" fmla="*/ 1382132414 h 31"/>
              <a:gd name="T2" fmla="*/ 2147483646 w 108"/>
              <a:gd name="T3" fmla="*/ 1382132414 h 31"/>
              <a:gd name="T4" fmla="*/ 2147483646 w 108"/>
              <a:gd name="T5" fmla="*/ 1382132414 h 31"/>
              <a:gd name="T6" fmla="*/ 658600833 w 108"/>
              <a:gd name="T7" fmla="*/ 1382132414 h 31"/>
              <a:gd name="T8" fmla="*/ 0 w 108"/>
              <a:gd name="T9" fmla="*/ 691002038 h 31"/>
              <a:gd name="T10" fmla="*/ 658600833 w 108"/>
              <a:gd name="T11" fmla="*/ 0 h 31"/>
              <a:gd name="T12" fmla="*/ 658600833 w 108"/>
              <a:gd name="T13" fmla="*/ 0 h 31"/>
              <a:gd name="T14" fmla="*/ 2147483646 w 108"/>
              <a:gd name="T15" fmla="*/ 322433299 h 31"/>
              <a:gd name="T16" fmla="*/ 2147483646 w 108"/>
              <a:gd name="T17" fmla="*/ 691002038 h 31"/>
              <a:gd name="T18" fmla="*/ 2147483646 w 108"/>
              <a:gd name="T19" fmla="*/ 1382132414 h 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8" h="31">
                <a:moveTo>
                  <a:pt x="92" y="30"/>
                </a:moveTo>
                <a:lnTo>
                  <a:pt x="92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92" y="7"/>
                  <a:pt x="92" y="7"/>
                  <a:pt x="92" y="7"/>
                </a:cubicBezTo>
                <a:cubicBezTo>
                  <a:pt x="99" y="7"/>
                  <a:pt x="107" y="7"/>
                  <a:pt x="107" y="15"/>
                </a:cubicBezTo>
                <a:cubicBezTo>
                  <a:pt x="107" y="23"/>
                  <a:pt x="99" y="30"/>
                  <a:pt x="92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0" name="Freeform 745">
            <a:extLst>
              <a:ext uri="{FF2B5EF4-FFF2-40B4-BE49-F238E27FC236}">
                <a16:creationId xmlns:a16="http://schemas.microsoft.com/office/drawing/2014/main" id="{5A1AE74A-3BE1-3D46-8723-FB80D6827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6208" y="5085054"/>
            <a:ext cx="219560" cy="38421"/>
          </a:xfrm>
          <a:custGeom>
            <a:avLst/>
            <a:gdLst>
              <a:gd name="T0" fmla="*/ 2147483646 w 177"/>
              <a:gd name="T1" fmla="*/ 1298071199 h 32"/>
              <a:gd name="T2" fmla="*/ 2147483646 w 177"/>
              <a:gd name="T3" fmla="*/ 1298071199 h 32"/>
              <a:gd name="T4" fmla="*/ 692570463 w 177"/>
              <a:gd name="T5" fmla="*/ 1298071199 h 32"/>
              <a:gd name="T6" fmla="*/ 0 w 177"/>
              <a:gd name="T7" fmla="*/ 669956717 h 32"/>
              <a:gd name="T8" fmla="*/ 692570463 w 177"/>
              <a:gd name="T9" fmla="*/ 0 h 32"/>
              <a:gd name="T10" fmla="*/ 2147483646 w 177"/>
              <a:gd name="T11" fmla="*/ 0 h 32"/>
              <a:gd name="T12" fmla="*/ 2147483646 w 177"/>
              <a:gd name="T13" fmla="*/ 669956717 h 32"/>
              <a:gd name="T14" fmla="*/ 2147483646 w 177"/>
              <a:gd name="T15" fmla="*/ 1298071199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7" h="32">
                <a:moveTo>
                  <a:pt x="161" y="31"/>
                </a:moveTo>
                <a:lnTo>
                  <a:pt x="161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8" y="0"/>
                  <a:pt x="176" y="8"/>
                  <a:pt x="176" y="16"/>
                </a:cubicBezTo>
                <a:cubicBezTo>
                  <a:pt x="176" y="23"/>
                  <a:pt x="168" y="31"/>
                  <a:pt x="161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1" name="Freeform 746">
            <a:extLst>
              <a:ext uri="{FF2B5EF4-FFF2-40B4-BE49-F238E27FC236}">
                <a16:creationId xmlns:a16="http://schemas.microsoft.com/office/drawing/2014/main" id="{312A7935-CFC9-A14A-90A7-2E898B468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3592" y="5200321"/>
            <a:ext cx="65868" cy="115271"/>
          </a:xfrm>
          <a:custGeom>
            <a:avLst/>
            <a:gdLst>
              <a:gd name="T0" fmla="*/ 1288093805 w 55"/>
              <a:gd name="T1" fmla="*/ 2147483646 h 93"/>
              <a:gd name="T2" fmla="*/ 1288093805 w 55"/>
              <a:gd name="T3" fmla="*/ 2147483646 h 93"/>
              <a:gd name="T4" fmla="*/ 332430813 w 55"/>
              <a:gd name="T5" fmla="*/ 2147483646 h 93"/>
              <a:gd name="T6" fmla="*/ 0 w 55"/>
              <a:gd name="T7" fmla="*/ 2147483646 h 93"/>
              <a:gd name="T8" fmla="*/ 332430813 w 55"/>
              <a:gd name="T9" fmla="*/ 2147483646 h 93"/>
              <a:gd name="T10" fmla="*/ 1579015707 w 55"/>
              <a:gd name="T11" fmla="*/ 2147483646 h 93"/>
              <a:gd name="T12" fmla="*/ 1911446520 w 55"/>
              <a:gd name="T13" fmla="*/ 2147483646 h 93"/>
              <a:gd name="T14" fmla="*/ 1288093805 w 55"/>
              <a:gd name="T15" fmla="*/ 2119014183 h 93"/>
              <a:gd name="T16" fmla="*/ 623232526 w 55"/>
              <a:gd name="T17" fmla="*/ 1750467612 h 93"/>
              <a:gd name="T18" fmla="*/ 0 w 55"/>
              <a:gd name="T19" fmla="*/ 1059507092 h 93"/>
              <a:gd name="T20" fmla="*/ 623232526 w 55"/>
              <a:gd name="T21" fmla="*/ 368546571 h 93"/>
              <a:gd name="T22" fmla="*/ 2147483646 w 55"/>
              <a:gd name="T23" fmla="*/ 368546571 h 93"/>
              <a:gd name="T24" fmla="*/ 2147483646 w 55"/>
              <a:gd name="T25" fmla="*/ 368546571 h 93"/>
              <a:gd name="T26" fmla="*/ 1911446520 w 55"/>
              <a:gd name="T27" fmla="*/ 737093143 h 93"/>
              <a:gd name="T28" fmla="*/ 623232526 w 55"/>
              <a:gd name="T29" fmla="*/ 737093143 h 93"/>
              <a:gd name="T30" fmla="*/ 623232526 w 55"/>
              <a:gd name="T31" fmla="*/ 1059507092 h 93"/>
              <a:gd name="T32" fmla="*/ 1288093805 w 55"/>
              <a:gd name="T33" fmla="*/ 1750467612 h 93"/>
              <a:gd name="T34" fmla="*/ 1911446520 w 55"/>
              <a:gd name="T35" fmla="*/ 2119014183 h 93"/>
              <a:gd name="T36" fmla="*/ 2147483646 w 55"/>
              <a:gd name="T37" fmla="*/ 2147483646 h 93"/>
              <a:gd name="T38" fmla="*/ 1911446520 w 55"/>
              <a:gd name="T39" fmla="*/ 2147483646 h 93"/>
              <a:gd name="T40" fmla="*/ 1288093805 w 55"/>
              <a:gd name="T41" fmla="*/ 2147483646 h 9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5" h="93">
                <a:moveTo>
                  <a:pt x="31" y="92"/>
                </a:moveTo>
                <a:lnTo>
                  <a:pt x="31" y="92"/>
                </a:lnTo>
                <a:cubicBezTo>
                  <a:pt x="23" y="92"/>
                  <a:pt x="15" y="84"/>
                  <a:pt x="8" y="84"/>
                </a:cubicBezTo>
                <a:cubicBezTo>
                  <a:pt x="0" y="84"/>
                  <a:pt x="0" y="77"/>
                  <a:pt x="0" y="77"/>
                </a:cubicBezTo>
                <a:cubicBezTo>
                  <a:pt x="8" y="77"/>
                  <a:pt x="8" y="77"/>
                  <a:pt x="8" y="77"/>
                </a:cubicBezTo>
                <a:cubicBezTo>
                  <a:pt x="23" y="77"/>
                  <a:pt x="31" y="77"/>
                  <a:pt x="38" y="77"/>
                </a:cubicBezTo>
                <a:cubicBezTo>
                  <a:pt x="46" y="69"/>
                  <a:pt x="46" y="69"/>
                  <a:pt x="46" y="61"/>
                </a:cubicBezTo>
                <a:cubicBezTo>
                  <a:pt x="46" y="61"/>
                  <a:pt x="38" y="54"/>
                  <a:pt x="31" y="46"/>
                </a:cubicBezTo>
                <a:cubicBezTo>
                  <a:pt x="23" y="46"/>
                  <a:pt x="15" y="46"/>
                  <a:pt x="15" y="38"/>
                </a:cubicBezTo>
                <a:cubicBezTo>
                  <a:pt x="8" y="38"/>
                  <a:pt x="0" y="31"/>
                  <a:pt x="0" y="23"/>
                </a:cubicBezTo>
                <a:cubicBezTo>
                  <a:pt x="0" y="16"/>
                  <a:pt x="8" y="8"/>
                  <a:pt x="15" y="8"/>
                </a:cubicBezTo>
                <a:cubicBezTo>
                  <a:pt x="23" y="0"/>
                  <a:pt x="38" y="0"/>
                  <a:pt x="54" y="8"/>
                </a:cubicBezTo>
                <a:cubicBezTo>
                  <a:pt x="54" y="16"/>
                  <a:pt x="54" y="16"/>
                  <a:pt x="46" y="16"/>
                </a:cubicBezTo>
                <a:cubicBezTo>
                  <a:pt x="38" y="8"/>
                  <a:pt x="23" y="8"/>
                  <a:pt x="15" y="16"/>
                </a:cubicBezTo>
                <a:lnTo>
                  <a:pt x="15" y="23"/>
                </a:lnTo>
                <a:cubicBezTo>
                  <a:pt x="15" y="31"/>
                  <a:pt x="23" y="38"/>
                  <a:pt x="31" y="38"/>
                </a:cubicBezTo>
                <a:cubicBezTo>
                  <a:pt x="38" y="46"/>
                  <a:pt x="46" y="46"/>
                  <a:pt x="46" y="46"/>
                </a:cubicBezTo>
                <a:cubicBezTo>
                  <a:pt x="54" y="54"/>
                  <a:pt x="54" y="61"/>
                  <a:pt x="54" y="61"/>
                </a:cubicBezTo>
                <a:cubicBezTo>
                  <a:pt x="54" y="69"/>
                  <a:pt x="54" y="77"/>
                  <a:pt x="46" y="84"/>
                </a:cubicBezTo>
                <a:cubicBezTo>
                  <a:pt x="38" y="84"/>
                  <a:pt x="38" y="92"/>
                  <a:pt x="31" y="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2" name="Freeform 747">
            <a:extLst>
              <a:ext uri="{FF2B5EF4-FFF2-40B4-BE49-F238E27FC236}">
                <a16:creationId xmlns:a16="http://schemas.microsoft.com/office/drawing/2014/main" id="{9228E72C-5F2E-0C4F-B644-D2AC5F9C8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1035" y="5172878"/>
            <a:ext cx="21956" cy="27443"/>
          </a:xfrm>
          <a:custGeom>
            <a:avLst/>
            <a:gdLst>
              <a:gd name="T0" fmla="*/ 500093456 w 16"/>
              <a:gd name="T1" fmla="*/ 831853159 h 24"/>
              <a:gd name="T2" fmla="*/ 500093456 w 16"/>
              <a:gd name="T3" fmla="*/ 831853159 h 24"/>
              <a:gd name="T4" fmla="*/ 0 w 16"/>
              <a:gd name="T5" fmla="*/ 578666166 h 24"/>
              <a:gd name="T6" fmla="*/ 0 w 16"/>
              <a:gd name="T7" fmla="*/ 289387650 h 24"/>
              <a:gd name="T8" fmla="*/ 500093456 w 16"/>
              <a:gd name="T9" fmla="*/ 0 h 24"/>
              <a:gd name="T10" fmla="*/ 937655684 w 16"/>
              <a:gd name="T11" fmla="*/ 289387650 h 24"/>
              <a:gd name="T12" fmla="*/ 937655684 w 16"/>
              <a:gd name="T13" fmla="*/ 578666166 h 24"/>
              <a:gd name="T14" fmla="*/ 500093456 w 16"/>
              <a:gd name="T15" fmla="*/ 831853159 h 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" h="24">
                <a:moveTo>
                  <a:pt x="8" y="23"/>
                </a:moveTo>
                <a:lnTo>
                  <a:pt x="8" y="23"/>
                </a:lnTo>
                <a:lnTo>
                  <a:pt x="0" y="16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8" y="0"/>
                </a:cubicBezTo>
                <a:cubicBezTo>
                  <a:pt x="8" y="0"/>
                  <a:pt x="15" y="0"/>
                  <a:pt x="15" y="8"/>
                </a:cubicBezTo>
                <a:cubicBezTo>
                  <a:pt x="15" y="16"/>
                  <a:pt x="15" y="16"/>
                  <a:pt x="15" y="16"/>
                </a:cubicBezTo>
                <a:lnTo>
                  <a:pt x="8" y="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3" name="Freeform 748">
            <a:extLst>
              <a:ext uri="{FF2B5EF4-FFF2-40B4-BE49-F238E27FC236}">
                <a16:creationId xmlns:a16="http://schemas.microsoft.com/office/drawing/2014/main" id="{8D316800-89D7-E541-B25A-AE17A4685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1035" y="5315592"/>
            <a:ext cx="21956" cy="21956"/>
          </a:xfrm>
          <a:custGeom>
            <a:avLst/>
            <a:gdLst>
              <a:gd name="T0" fmla="*/ 500093456 w 16"/>
              <a:gd name="T1" fmla="*/ 937655684 h 16"/>
              <a:gd name="T2" fmla="*/ 500093456 w 16"/>
              <a:gd name="T3" fmla="*/ 937655684 h 16"/>
              <a:gd name="T4" fmla="*/ 0 w 16"/>
              <a:gd name="T5" fmla="*/ 937655684 h 16"/>
              <a:gd name="T6" fmla="*/ 0 w 16"/>
              <a:gd name="T7" fmla="*/ 500093456 h 16"/>
              <a:gd name="T8" fmla="*/ 500093456 w 16"/>
              <a:gd name="T9" fmla="*/ 0 h 16"/>
              <a:gd name="T10" fmla="*/ 937655684 w 16"/>
              <a:gd name="T11" fmla="*/ 500093456 h 16"/>
              <a:gd name="T12" fmla="*/ 937655684 w 16"/>
              <a:gd name="T13" fmla="*/ 937655684 h 16"/>
              <a:gd name="T14" fmla="*/ 500093456 w 16"/>
              <a:gd name="T15" fmla="*/ 937655684 h 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" h="16">
                <a:moveTo>
                  <a:pt x="8" y="15"/>
                </a:moveTo>
                <a:lnTo>
                  <a:pt x="8" y="15"/>
                </a:lnTo>
                <a:lnTo>
                  <a:pt x="0" y="15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8" y="0"/>
                </a:cubicBezTo>
                <a:cubicBezTo>
                  <a:pt x="8" y="0"/>
                  <a:pt x="15" y="0"/>
                  <a:pt x="15" y="8"/>
                </a:cubicBezTo>
                <a:cubicBezTo>
                  <a:pt x="15" y="15"/>
                  <a:pt x="15" y="15"/>
                  <a:pt x="15" y="15"/>
                </a:cubicBezTo>
                <a:lnTo>
                  <a:pt x="8" y="1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4" name="Freeform 749">
            <a:extLst>
              <a:ext uri="{FF2B5EF4-FFF2-40B4-BE49-F238E27FC236}">
                <a16:creationId xmlns:a16="http://schemas.microsoft.com/office/drawing/2014/main" id="{78ED9C55-CD53-7D4A-B261-192955668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6208" y="5271680"/>
            <a:ext cx="126245" cy="38421"/>
          </a:xfrm>
          <a:custGeom>
            <a:avLst/>
            <a:gdLst>
              <a:gd name="T0" fmla="*/ 2147483646 w 100"/>
              <a:gd name="T1" fmla="*/ 1381755334 h 31"/>
              <a:gd name="T2" fmla="*/ 2147483646 w 100"/>
              <a:gd name="T3" fmla="*/ 1381755334 h 31"/>
              <a:gd name="T4" fmla="*/ 730153101 w 100"/>
              <a:gd name="T5" fmla="*/ 1381755334 h 31"/>
              <a:gd name="T6" fmla="*/ 0 w 100"/>
              <a:gd name="T7" fmla="*/ 690877488 h 31"/>
              <a:gd name="T8" fmla="*/ 730153101 w 100"/>
              <a:gd name="T9" fmla="*/ 0 h 31"/>
              <a:gd name="T10" fmla="*/ 2147483646 w 100"/>
              <a:gd name="T11" fmla="*/ 0 h 31"/>
              <a:gd name="T12" fmla="*/ 2147483646 w 100"/>
              <a:gd name="T13" fmla="*/ 690877488 h 31"/>
              <a:gd name="T14" fmla="*/ 2147483646 w 100"/>
              <a:gd name="T15" fmla="*/ 1381755334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" h="31">
                <a:moveTo>
                  <a:pt x="84" y="30"/>
                </a:moveTo>
                <a:lnTo>
                  <a:pt x="84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7"/>
                  <a:pt x="99" y="15"/>
                </a:cubicBezTo>
                <a:cubicBezTo>
                  <a:pt x="99" y="23"/>
                  <a:pt x="92" y="30"/>
                  <a:pt x="84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5" name="Freeform 750">
            <a:extLst>
              <a:ext uri="{FF2B5EF4-FFF2-40B4-BE49-F238E27FC236}">
                <a16:creationId xmlns:a16="http://schemas.microsoft.com/office/drawing/2014/main" id="{3026EC63-3240-214E-B9AE-28D88286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111" y="5052120"/>
            <a:ext cx="680636" cy="181135"/>
          </a:xfrm>
          <a:custGeom>
            <a:avLst/>
            <a:gdLst>
              <a:gd name="T0" fmla="*/ 2147483646 w 545"/>
              <a:gd name="T1" fmla="*/ 2147483646 h 146"/>
              <a:gd name="T2" fmla="*/ 2147483646 w 545"/>
              <a:gd name="T3" fmla="*/ 2147483646 h 146"/>
              <a:gd name="T4" fmla="*/ 1460762086 w 545"/>
              <a:gd name="T5" fmla="*/ 2147483646 h 146"/>
              <a:gd name="T6" fmla="*/ 0 w 545"/>
              <a:gd name="T7" fmla="*/ 2147483646 h 146"/>
              <a:gd name="T8" fmla="*/ 0 w 545"/>
              <a:gd name="T9" fmla="*/ 1385846057 h 146"/>
              <a:gd name="T10" fmla="*/ 1460762086 w 545"/>
              <a:gd name="T11" fmla="*/ 0 h 146"/>
              <a:gd name="T12" fmla="*/ 2147483646 w 545"/>
              <a:gd name="T13" fmla="*/ 0 h 146"/>
              <a:gd name="T14" fmla="*/ 2147483646 w 545"/>
              <a:gd name="T15" fmla="*/ 1385846057 h 146"/>
              <a:gd name="T16" fmla="*/ 2147483646 w 545"/>
              <a:gd name="T17" fmla="*/ 2147483646 h 146"/>
              <a:gd name="T18" fmla="*/ 2147483646 w 545"/>
              <a:gd name="T19" fmla="*/ 2147483646 h 146"/>
              <a:gd name="T20" fmla="*/ 1790565298 w 545"/>
              <a:gd name="T21" fmla="*/ 2147483646 h 146"/>
              <a:gd name="T22" fmla="*/ 1790565298 w 545"/>
              <a:gd name="T23" fmla="*/ 2147483646 h 146"/>
              <a:gd name="T24" fmla="*/ 2147483646 w 545"/>
              <a:gd name="T25" fmla="*/ 2147483646 h 146"/>
              <a:gd name="T26" fmla="*/ 2147483646 w 545"/>
              <a:gd name="T27" fmla="*/ 2124990028 h 146"/>
              <a:gd name="T28" fmla="*/ 1790565298 w 545"/>
              <a:gd name="T29" fmla="*/ 2124990028 h 146"/>
              <a:gd name="T30" fmla="*/ 1790565298 w 545"/>
              <a:gd name="T31" fmla="*/ 2147483646 h 1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45" h="146">
                <a:moveTo>
                  <a:pt x="513" y="145"/>
                </a:moveTo>
                <a:lnTo>
                  <a:pt x="513" y="145"/>
                </a:lnTo>
                <a:cubicBezTo>
                  <a:pt x="31" y="145"/>
                  <a:pt x="31" y="145"/>
                  <a:pt x="31" y="145"/>
                </a:cubicBezTo>
                <a:cubicBezTo>
                  <a:pt x="15" y="145"/>
                  <a:pt x="0" y="130"/>
                  <a:pt x="0" y="115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1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28" y="0"/>
                  <a:pt x="544" y="15"/>
                  <a:pt x="544" y="30"/>
                </a:cubicBezTo>
                <a:cubicBezTo>
                  <a:pt x="544" y="115"/>
                  <a:pt x="544" y="115"/>
                  <a:pt x="544" y="115"/>
                </a:cubicBezTo>
                <a:cubicBezTo>
                  <a:pt x="544" y="130"/>
                  <a:pt x="528" y="145"/>
                  <a:pt x="513" y="145"/>
                </a:cubicBezTo>
                <a:close/>
                <a:moveTo>
                  <a:pt x="38" y="107"/>
                </a:moveTo>
                <a:lnTo>
                  <a:pt x="38" y="107"/>
                </a:lnTo>
                <a:cubicBezTo>
                  <a:pt x="505" y="107"/>
                  <a:pt x="505" y="107"/>
                  <a:pt x="505" y="107"/>
                </a:cubicBezTo>
                <a:cubicBezTo>
                  <a:pt x="505" y="46"/>
                  <a:pt x="505" y="46"/>
                  <a:pt x="505" y="46"/>
                </a:cubicBezTo>
                <a:cubicBezTo>
                  <a:pt x="38" y="46"/>
                  <a:pt x="38" y="46"/>
                  <a:pt x="38" y="46"/>
                </a:cubicBezTo>
                <a:lnTo>
                  <a:pt x="38" y="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6" name="Freeform 751">
            <a:extLst>
              <a:ext uri="{FF2B5EF4-FFF2-40B4-BE49-F238E27FC236}">
                <a16:creationId xmlns:a16="http://schemas.microsoft.com/office/drawing/2014/main" id="{77F0E4CB-9757-1646-ABC9-B4BA758FA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869" y="5068586"/>
            <a:ext cx="49403" cy="142714"/>
          </a:xfrm>
          <a:custGeom>
            <a:avLst/>
            <a:gdLst>
              <a:gd name="T0" fmla="*/ 1081804197 w 39"/>
              <a:gd name="T1" fmla="*/ 2147483646 h 116"/>
              <a:gd name="T2" fmla="*/ 1081804197 w 39"/>
              <a:gd name="T3" fmla="*/ 2147483646 h 116"/>
              <a:gd name="T4" fmla="*/ 0 w 39"/>
              <a:gd name="T5" fmla="*/ 2147483646 h 116"/>
              <a:gd name="T6" fmla="*/ 0 w 39"/>
              <a:gd name="T7" fmla="*/ 675702350 h 116"/>
              <a:gd name="T8" fmla="*/ 1081804197 w 39"/>
              <a:gd name="T9" fmla="*/ 0 h 116"/>
              <a:gd name="T10" fmla="*/ 1081804197 w 39"/>
              <a:gd name="T11" fmla="*/ 0 h 116"/>
              <a:gd name="T12" fmla="*/ 1868595631 w 39"/>
              <a:gd name="T13" fmla="*/ 675702350 h 116"/>
              <a:gd name="T14" fmla="*/ 1868595631 w 39"/>
              <a:gd name="T15" fmla="*/ 2147483646 h 116"/>
              <a:gd name="T16" fmla="*/ 1081804197 w 39"/>
              <a:gd name="T17" fmla="*/ 2147483646 h 1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9" h="116">
                <a:moveTo>
                  <a:pt x="22" y="115"/>
                </a:moveTo>
                <a:lnTo>
                  <a:pt x="22" y="115"/>
                </a:lnTo>
                <a:cubicBezTo>
                  <a:pt x="7" y="115"/>
                  <a:pt x="0" y="107"/>
                  <a:pt x="0" y="10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7" y="0"/>
                  <a:pt x="22" y="0"/>
                </a:cubicBezTo>
                <a:cubicBezTo>
                  <a:pt x="30" y="0"/>
                  <a:pt x="38" y="8"/>
                  <a:pt x="38" y="15"/>
                </a:cubicBezTo>
                <a:cubicBezTo>
                  <a:pt x="38" y="92"/>
                  <a:pt x="38" y="92"/>
                  <a:pt x="38" y="92"/>
                </a:cubicBezTo>
                <a:cubicBezTo>
                  <a:pt x="38" y="107"/>
                  <a:pt x="30" y="115"/>
                  <a:pt x="22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7" name="Freeform 752">
            <a:extLst>
              <a:ext uri="{FF2B5EF4-FFF2-40B4-BE49-F238E27FC236}">
                <a16:creationId xmlns:a16="http://schemas.microsoft.com/office/drawing/2014/main" id="{9EAD7EC5-3F79-ED41-A5AF-5922DB3A8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118" y="5068586"/>
            <a:ext cx="49399" cy="142714"/>
          </a:xfrm>
          <a:custGeom>
            <a:avLst/>
            <a:gdLst>
              <a:gd name="T0" fmla="*/ 1130770258 w 39"/>
              <a:gd name="T1" fmla="*/ 2147483646 h 116"/>
              <a:gd name="T2" fmla="*/ 1130770258 w 39"/>
              <a:gd name="T3" fmla="*/ 2147483646 h 116"/>
              <a:gd name="T4" fmla="*/ 0 w 39"/>
              <a:gd name="T5" fmla="*/ 2147483646 h 116"/>
              <a:gd name="T6" fmla="*/ 0 w 39"/>
              <a:gd name="T7" fmla="*/ 675702350 h 116"/>
              <a:gd name="T8" fmla="*/ 1130770258 w 39"/>
              <a:gd name="T9" fmla="*/ 0 h 116"/>
              <a:gd name="T10" fmla="*/ 1130770258 w 39"/>
              <a:gd name="T11" fmla="*/ 0 h 116"/>
              <a:gd name="T12" fmla="*/ 1868199625 w 39"/>
              <a:gd name="T13" fmla="*/ 675702350 h 116"/>
              <a:gd name="T14" fmla="*/ 1868199625 w 39"/>
              <a:gd name="T15" fmla="*/ 2147483646 h 116"/>
              <a:gd name="T16" fmla="*/ 1130770258 w 39"/>
              <a:gd name="T17" fmla="*/ 2147483646 h 1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9" h="116">
                <a:moveTo>
                  <a:pt x="23" y="115"/>
                </a:moveTo>
                <a:lnTo>
                  <a:pt x="23" y="115"/>
                </a:lnTo>
                <a:cubicBezTo>
                  <a:pt x="8" y="115"/>
                  <a:pt x="0" y="107"/>
                  <a:pt x="0" y="10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8" y="8"/>
                  <a:pt x="38" y="15"/>
                </a:cubicBezTo>
                <a:cubicBezTo>
                  <a:pt x="38" y="92"/>
                  <a:pt x="38" y="92"/>
                  <a:pt x="38" y="92"/>
                </a:cubicBezTo>
                <a:cubicBezTo>
                  <a:pt x="38" y="107"/>
                  <a:pt x="31" y="115"/>
                  <a:pt x="23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8" name="Freeform 753">
            <a:extLst>
              <a:ext uri="{FF2B5EF4-FFF2-40B4-BE49-F238E27FC236}">
                <a16:creationId xmlns:a16="http://schemas.microsoft.com/office/drawing/2014/main" id="{7F8242EC-F40C-CF45-A0AA-9F469EE3A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876" y="5068586"/>
            <a:ext cx="60377" cy="142714"/>
          </a:xfrm>
          <a:custGeom>
            <a:avLst/>
            <a:gdLst>
              <a:gd name="T0" fmla="*/ 1179517231 w 47"/>
              <a:gd name="T1" fmla="*/ 2147483646 h 116"/>
              <a:gd name="T2" fmla="*/ 1179517231 w 47"/>
              <a:gd name="T3" fmla="*/ 2147483646 h 116"/>
              <a:gd name="T4" fmla="*/ 0 w 47"/>
              <a:gd name="T5" fmla="*/ 2147483646 h 116"/>
              <a:gd name="T6" fmla="*/ 0 w 47"/>
              <a:gd name="T7" fmla="*/ 675702350 h 116"/>
              <a:gd name="T8" fmla="*/ 1179517231 w 47"/>
              <a:gd name="T9" fmla="*/ 0 h 116"/>
              <a:gd name="T10" fmla="*/ 1948791895 w 47"/>
              <a:gd name="T11" fmla="*/ 675702350 h 116"/>
              <a:gd name="T12" fmla="*/ 2147483646 w 47"/>
              <a:gd name="T13" fmla="*/ 2147483646 h 116"/>
              <a:gd name="T14" fmla="*/ 1179517231 w 47"/>
              <a:gd name="T15" fmla="*/ 2147483646 h 1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" h="116">
                <a:moveTo>
                  <a:pt x="23" y="115"/>
                </a:moveTo>
                <a:lnTo>
                  <a:pt x="23" y="115"/>
                </a:lnTo>
                <a:cubicBezTo>
                  <a:pt x="15" y="115"/>
                  <a:pt x="0" y="107"/>
                  <a:pt x="0" y="10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7" y="0"/>
                  <a:pt x="23" y="0"/>
                </a:cubicBezTo>
                <a:cubicBezTo>
                  <a:pt x="30" y="0"/>
                  <a:pt x="38" y="8"/>
                  <a:pt x="38" y="15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7"/>
                  <a:pt x="30" y="115"/>
                  <a:pt x="23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9" name="Freeform 754">
            <a:extLst>
              <a:ext uri="{FF2B5EF4-FFF2-40B4-BE49-F238E27FC236}">
                <a16:creationId xmlns:a16="http://schemas.microsoft.com/office/drawing/2014/main" id="{6D330542-A6C4-984C-B034-3B73E3A1F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099" y="5068586"/>
            <a:ext cx="49403" cy="142714"/>
          </a:xfrm>
          <a:custGeom>
            <a:avLst/>
            <a:gdLst>
              <a:gd name="T0" fmla="*/ 737533005 w 39"/>
              <a:gd name="T1" fmla="*/ 2147483646 h 116"/>
              <a:gd name="T2" fmla="*/ 737533005 w 39"/>
              <a:gd name="T3" fmla="*/ 2147483646 h 116"/>
              <a:gd name="T4" fmla="*/ 0 w 39"/>
              <a:gd name="T5" fmla="*/ 2147483646 h 116"/>
              <a:gd name="T6" fmla="*/ 0 w 39"/>
              <a:gd name="T7" fmla="*/ 675702350 h 116"/>
              <a:gd name="T8" fmla="*/ 737533005 w 39"/>
              <a:gd name="T9" fmla="*/ 0 h 116"/>
              <a:gd name="T10" fmla="*/ 1868595631 w 39"/>
              <a:gd name="T11" fmla="*/ 675702350 h 116"/>
              <a:gd name="T12" fmla="*/ 1868595631 w 39"/>
              <a:gd name="T13" fmla="*/ 2147483646 h 116"/>
              <a:gd name="T14" fmla="*/ 737533005 w 39"/>
              <a:gd name="T15" fmla="*/ 2147483646 h 1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" h="116">
                <a:moveTo>
                  <a:pt x="15" y="115"/>
                </a:moveTo>
                <a:lnTo>
                  <a:pt x="15" y="115"/>
                </a:lnTo>
                <a:cubicBezTo>
                  <a:pt x="7" y="115"/>
                  <a:pt x="0" y="107"/>
                  <a:pt x="0" y="10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7" y="0"/>
                  <a:pt x="15" y="0"/>
                </a:cubicBezTo>
                <a:cubicBezTo>
                  <a:pt x="31" y="0"/>
                  <a:pt x="38" y="8"/>
                  <a:pt x="38" y="15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8" y="107"/>
                  <a:pt x="31" y="115"/>
                  <a:pt x="15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0" name="Freeform 755">
            <a:extLst>
              <a:ext uri="{FF2B5EF4-FFF2-40B4-BE49-F238E27FC236}">
                <a16:creationId xmlns:a16="http://schemas.microsoft.com/office/drawing/2014/main" id="{D4878F72-B458-CB41-8A19-690194B66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309" y="4925872"/>
            <a:ext cx="675148" cy="175648"/>
          </a:xfrm>
          <a:custGeom>
            <a:avLst/>
            <a:gdLst>
              <a:gd name="T0" fmla="*/ 2147483646 w 544"/>
              <a:gd name="T1" fmla="*/ 2147483646 h 139"/>
              <a:gd name="T2" fmla="*/ 2147483646 w 544"/>
              <a:gd name="T3" fmla="*/ 2147483646 h 139"/>
              <a:gd name="T4" fmla="*/ 1387321720 w 544"/>
              <a:gd name="T5" fmla="*/ 2147483646 h 139"/>
              <a:gd name="T6" fmla="*/ 0 w 544"/>
              <a:gd name="T7" fmla="*/ 2147483646 h 139"/>
              <a:gd name="T8" fmla="*/ 0 w 544"/>
              <a:gd name="T9" fmla="*/ 1513175945 h 139"/>
              <a:gd name="T10" fmla="*/ 1387321720 w 544"/>
              <a:gd name="T11" fmla="*/ 0 h 139"/>
              <a:gd name="T12" fmla="*/ 2147483646 w 544"/>
              <a:gd name="T13" fmla="*/ 0 h 139"/>
              <a:gd name="T14" fmla="*/ 2147483646 w 544"/>
              <a:gd name="T15" fmla="*/ 1513175945 h 139"/>
              <a:gd name="T16" fmla="*/ 2147483646 w 544"/>
              <a:gd name="T17" fmla="*/ 2147483646 h 139"/>
              <a:gd name="T18" fmla="*/ 2147483646 w 544"/>
              <a:gd name="T19" fmla="*/ 2147483646 h 139"/>
              <a:gd name="T20" fmla="*/ 2080982400 w 544"/>
              <a:gd name="T21" fmla="*/ 2147483646 h 139"/>
              <a:gd name="T22" fmla="*/ 2080982400 w 544"/>
              <a:gd name="T23" fmla="*/ 2147483646 h 139"/>
              <a:gd name="T24" fmla="*/ 2147483646 w 544"/>
              <a:gd name="T25" fmla="*/ 2147483646 h 139"/>
              <a:gd name="T26" fmla="*/ 2147483646 w 544"/>
              <a:gd name="T27" fmla="*/ 1854972599 h 139"/>
              <a:gd name="T28" fmla="*/ 2080982400 w 544"/>
              <a:gd name="T29" fmla="*/ 1854972599 h 139"/>
              <a:gd name="T30" fmla="*/ 2080982400 w 544"/>
              <a:gd name="T31" fmla="*/ 2147483646 h 13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44" h="139">
                <a:moveTo>
                  <a:pt x="513" y="138"/>
                </a:moveTo>
                <a:lnTo>
                  <a:pt x="513" y="138"/>
                </a:lnTo>
                <a:cubicBezTo>
                  <a:pt x="30" y="138"/>
                  <a:pt x="30" y="138"/>
                  <a:pt x="30" y="138"/>
                </a:cubicBezTo>
                <a:cubicBezTo>
                  <a:pt x="15" y="138"/>
                  <a:pt x="0" y="123"/>
                  <a:pt x="0" y="10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5" y="0"/>
                  <a:pt x="30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28" y="0"/>
                  <a:pt x="543" y="15"/>
                  <a:pt x="543" y="31"/>
                </a:cubicBezTo>
                <a:cubicBezTo>
                  <a:pt x="543" y="107"/>
                  <a:pt x="543" y="107"/>
                  <a:pt x="543" y="107"/>
                </a:cubicBezTo>
                <a:cubicBezTo>
                  <a:pt x="543" y="123"/>
                  <a:pt x="528" y="138"/>
                  <a:pt x="513" y="138"/>
                </a:cubicBezTo>
                <a:close/>
                <a:moveTo>
                  <a:pt x="45" y="100"/>
                </a:moveTo>
                <a:lnTo>
                  <a:pt x="45" y="100"/>
                </a:lnTo>
                <a:cubicBezTo>
                  <a:pt x="505" y="100"/>
                  <a:pt x="505" y="100"/>
                  <a:pt x="505" y="100"/>
                </a:cubicBezTo>
                <a:cubicBezTo>
                  <a:pt x="505" y="38"/>
                  <a:pt x="505" y="38"/>
                  <a:pt x="505" y="38"/>
                </a:cubicBezTo>
                <a:cubicBezTo>
                  <a:pt x="45" y="38"/>
                  <a:pt x="45" y="38"/>
                  <a:pt x="45" y="38"/>
                </a:cubicBezTo>
                <a:lnTo>
                  <a:pt x="45" y="1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1" name="Freeform 756">
            <a:extLst>
              <a:ext uri="{FF2B5EF4-FFF2-40B4-BE49-F238E27FC236}">
                <a16:creationId xmlns:a16="http://schemas.microsoft.com/office/drawing/2014/main" id="{A62B5F04-76AF-5F43-A916-0188D1857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58" y="4936850"/>
            <a:ext cx="60377" cy="153692"/>
          </a:xfrm>
          <a:custGeom>
            <a:avLst/>
            <a:gdLst>
              <a:gd name="T0" fmla="*/ 1179517231 w 47"/>
              <a:gd name="T1" fmla="*/ 2147483646 h 123"/>
              <a:gd name="T2" fmla="*/ 1179517231 w 47"/>
              <a:gd name="T3" fmla="*/ 2147483646 h 123"/>
              <a:gd name="T4" fmla="*/ 410242940 w 47"/>
              <a:gd name="T5" fmla="*/ 2147483646 h 123"/>
              <a:gd name="T6" fmla="*/ 0 w 47"/>
              <a:gd name="T7" fmla="*/ 1085522485 h 123"/>
              <a:gd name="T8" fmla="*/ 1179517231 w 47"/>
              <a:gd name="T9" fmla="*/ 0 h 123"/>
              <a:gd name="T10" fmla="*/ 2147483646 w 47"/>
              <a:gd name="T11" fmla="*/ 1085522485 h 123"/>
              <a:gd name="T12" fmla="*/ 2147483646 w 47"/>
              <a:gd name="T13" fmla="*/ 2147483646 h 123"/>
              <a:gd name="T14" fmla="*/ 1179517231 w 47"/>
              <a:gd name="T15" fmla="*/ 2147483646 h 12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" h="123">
                <a:moveTo>
                  <a:pt x="23" y="122"/>
                </a:moveTo>
                <a:lnTo>
                  <a:pt x="23" y="122"/>
                </a:lnTo>
                <a:cubicBezTo>
                  <a:pt x="15" y="122"/>
                  <a:pt x="8" y="115"/>
                  <a:pt x="8" y="9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5" y="0"/>
                  <a:pt x="23" y="0"/>
                </a:cubicBezTo>
                <a:cubicBezTo>
                  <a:pt x="31" y="0"/>
                  <a:pt x="46" y="7"/>
                  <a:pt x="46" y="23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107"/>
                  <a:pt x="38" y="122"/>
                  <a:pt x="23" y="1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2" name="Freeform 757">
            <a:extLst>
              <a:ext uri="{FF2B5EF4-FFF2-40B4-BE49-F238E27FC236}">
                <a16:creationId xmlns:a16="http://schemas.microsoft.com/office/drawing/2014/main" id="{DA8D21B9-0364-0549-935E-1CC3AF3B0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316" y="4936850"/>
            <a:ext cx="60377" cy="153692"/>
          </a:xfrm>
          <a:custGeom>
            <a:avLst/>
            <a:gdLst>
              <a:gd name="T0" fmla="*/ 1107325446 w 48"/>
              <a:gd name="T1" fmla="*/ 2147483646 h 123"/>
              <a:gd name="T2" fmla="*/ 1107325446 w 48"/>
              <a:gd name="T3" fmla="*/ 2147483646 h 123"/>
              <a:gd name="T4" fmla="*/ 385122227 w 48"/>
              <a:gd name="T5" fmla="*/ 2147483646 h 123"/>
              <a:gd name="T6" fmla="*/ 0 w 48"/>
              <a:gd name="T7" fmla="*/ 1085522485 h 123"/>
              <a:gd name="T8" fmla="*/ 1107325446 w 48"/>
              <a:gd name="T9" fmla="*/ 0 h 123"/>
              <a:gd name="T10" fmla="*/ 2147483646 w 48"/>
              <a:gd name="T11" fmla="*/ 1085522485 h 123"/>
              <a:gd name="T12" fmla="*/ 2147483646 w 48"/>
              <a:gd name="T13" fmla="*/ 2147483646 h 123"/>
              <a:gd name="T14" fmla="*/ 1107325446 w 48"/>
              <a:gd name="T15" fmla="*/ 2147483646 h 12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8" h="123">
                <a:moveTo>
                  <a:pt x="23" y="122"/>
                </a:moveTo>
                <a:lnTo>
                  <a:pt x="23" y="122"/>
                </a:lnTo>
                <a:cubicBezTo>
                  <a:pt x="16" y="122"/>
                  <a:pt x="8" y="115"/>
                  <a:pt x="8" y="9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6" y="0"/>
                  <a:pt x="23" y="0"/>
                </a:cubicBezTo>
                <a:cubicBezTo>
                  <a:pt x="31" y="0"/>
                  <a:pt x="47" y="7"/>
                  <a:pt x="47" y="23"/>
                </a:cubicBezTo>
                <a:cubicBezTo>
                  <a:pt x="47" y="99"/>
                  <a:pt x="47" y="99"/>
                  <a:pt x="47" y="99"/>
                </a:cubicBezTo>
                <a:cubicBezTo>
                  <a:pt x="47" y="107"/>
                  <a:pt x="39" y="122"/>
                  <a:pt x="23" y="1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3" name="Freeform 758">
            <a:extLst>
              <a:ext uri="{FF2B5EF4-FFF2-40B4-BE49-F238E27FC236}">
                <a16:creationId xmlns:a16="http://schemas.microsoft.com/office/drawing/2014/main" id="{D7D66A1E-A3FE-A345-B3AB-8EDAD514F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539" y="4936850"/>
            <a:ext cx="49403" cy="153692"/>
          </a:xfrm>
          <a:custGeom>
            <a:avLst/>
            <a:gdLst>
              <a:gd name="T0" fmla="*/ 737533005 w 39"/>
              <a:gd name="T1" fmla="*/ 2147483646 h 123"/>
              <a:gd name="T2" fmla="*/ 737533005 w 39"/>
              <a:gd name="T3" fmla="*/ 2147483646 h 123"/>
              <a:gd name="T4" fmla="*/ 0 w 39"/>
              <a:gd name="T5" fmla="*/ 2147483646 h 123"/>
              <a:gd name="T6" fmla="*/ 0 w 39"/>
              <a:gd name="T7" fmla="*/ 1085522485 h 123"/>
              <a:gd name="T8" fmla="*/ 737533005 w 39"/>
              <a:gd name="T9" fmla="*/ 0 h 123"/>
              <a:gd name="T10" fmla="*/ 1868595631 w 39"/>
              <a:gd name="T11" fmla="*/ 1085522485 h 123"/>
              <a:gd name="T12" fmla="*/ 1868595631 w 39"/>
              <a:gd name="T13" fmla="*/ 2147483646 h 123"/>
              <a:gd name="T14" fmla="*/ 737533005 w 39"/>
              <a:gd name="T15" fmla="*/ 2147483646 h 12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" h="123">
                <a:moveTo>
                  <a:pt x="15" y="122"/>
                </a:moveTo>
                <a:lnTo>
                  <a:pt x="15" y="122"/>
                </a:lnTo>
                <a:cubicBezTo>
                  <a:pt x="7" y="122"/>
                  <a:pt x="0" y="115"/>
                  <a:pt x="0" y="9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7" y="0"/>
                  <a:pt x="15" y="0"/>
                </a:cubicBezTo>
                <a:cubicBezTo>
                  <a:pt x="30" y="0"/>
                  <a:pt x="38" y="15"/>
                  <a:pt x="38" y="23"/>
                </a:cubicBezTo>
                <a:cubicBezTo>
                  <a:pt x="38" y="99"/>
                  <a:pt x="38" y="99"/>
                  <a:pt x="38" y="99"/>
                </a:cubicBezTo>
                <a:cubicBezTo>
                  <a:pt x="38" y="115"/>
                  <a:pt x="30" y="122"/>
                  <a:pt x="15" y="1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4" name="Freeform 759">
            <a:extLst>
              <a:ext uri="{FF2B5EF4-FFF2-40B4-BE49-F238E27FC236}">
                <a16:creationId xmlns:a16="http://schemas.microsoft.com/office/drawing/2014/main" id="{750B576A-865F-CB45-953E-C22EBF018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297" y="4936850"/>
            <a:ext cx="49403" cy="153692"/>
          </a:xfrm>
          <a:custGeom>
            <a:avLst/>
            <a:gdLst>
              <a:gd name="T0" fmla="*/ 1130928539 w 39"/>
              <a:gd name="T1" fmla="*/ 2147483646 h 123"/>
              <a:gd name="T2" fmla="*/ 1130928539 w 39"/>
              <a:gd name="T3" fmla="*/ 2147483646 h 123"/>
              <a:gd name="T4" fmla="*/ 0 w 39"/>
              <a:gd name="T5" fmla="*/ 2147483646 h 123"/>
              <a:gd name="T6" fmla="*/ 0 w 39"/>
              <a:gd name="T7" fmla="*/ 1085522485 h 123"/>
              <a:gd name="T8" fmla="*/ 786791068 w 39"/>
              <a:gd name="T9" fmla="*/ 0 h 123"/>
              <a:gd name="T10" fmla="*/ 1130928539 w 39"/>
              <a:gd name="T11" fmla="*/ 0 h 123"/>
              <a:gd name="T12" fmla="*/ 1868595631 w 39"/>
              <a:gd name="T13" fmla="*/ 1085522485 h 123"/>
              <a:gd name="T14" fmla="*/ 1868595631 w 39"/>
              <a:gd name="T15" fmla="*/ 2147483646 h 123"/>
              <a:gd name="T16" fmla="*/ 1130928539 w 39"/>
              <a:gd name="T17" fmla="*/ 2147483646 h 1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9" h="123">
                <a:moveTo>
                  <a:pt x="23" y="122"/>
                </a:moveTo>
                <a:lnTo>
                  <a:pt x="23" y="122"/>
                </a:lnTo>
                <a:cubicBezTo>
                  <a:pt x="8" y="122"/>
                  <a:pt x="0" y="115"/>
                  <a:pt x="0" y="9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6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31" y="0"/>
                  <a:pt x="38" y="15"/>
                  <a:pt x="38" y="23"/>
                </a:cubicBezTo>
                <a:cubicBezTo>
                  <a:pt x="38" y="99"/>
                  <a:pt x="38" y="99"/>
                  <a:pt x="38" y="99"/>
                </a:cubicBezTo>
                <a:cubicBezTo>
                  <a:pt x="38" y="115"/>
                  <a:pt x="31" y="122"/>
                  <a:pt x="23" y="1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5" name="Freeform 760">
            <a:extLst>
              <a:ext uri="{FF2B5EF4-FFF2-40B4-BE49-F238E27FC236}">
                <a16:creationId xmlns:a16="http://schemas.microsoft.com/office/drawing/2014/main" id="{05733722-19C9-C84A-B1AC-2E9D51D05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79" y="4799626"/>
            <a:ext cx="669658" cy="170157"/>
          </a:xfrm>
          <a:custGeom>
            <a:avLst/>
            <a:gdLst>
              <a:gd name="T0" fmla="*/ 2147483646 w 537"/>
              <a:gd name="T1" fmla="*/ 2147483646 h 138"/>
              <a:gd name="T2" fmla="*/ 2147483646 w 537"/>
              <a:gd name="T3" fmla="*/ 2147483646 h 138"/>
              <a:gd name="T4" fmla="*/ 1407426848 w 537"/>
              <a:gd name="T5" fmla="*/ 2147483646 h 138"/>
              <a:gd name="T6" fmla="*/ 0 w 537"/>
              <a:gd name="T7" fmla="*/ 2147483646 h 138"/>
              <a:gd name="T8" fmla="*/ 0 w 537"/>
              <a:gd name="T9" fmla="*/ 1360462174 h 138"/>
              <a:gd name="T10" fmla="*/ 1407426848 w 537"/>
              <a:gd name="T11" fmla="*/ 0 h 138"/>
              <a:gd name="T12" fmla="*/ 2147483646 w 537"/>
              <a:gd name="T13" fmla="*/ 0 h 138"/>
              <a:gd name="T14" fmla="*/ 2147483646 w 537"/>
              <a:gd name="T15" fmla="*/ 1360462174 h 138"/>
              <a:gd name="T16" fmla="*/ 2147483646 w 537"/>
              <a:gd name="T17" fmla="*/ 2147483646 h 138"/>
              <a:gd name="T18" fmla="*/ 2147483646 w 537"/>
              <a:gd name="T19" fmla="*/ 2147483646 h 138"/>
              <a:gd name="T20" fmla="*/ 1782697226 w 537"/>
              <a:gd name="T21" fmla="*/ 2147483646 h 138"/>
              <a:gd name="T22" fmla="*/ 1782697226 w 537"/>
              <a:gd name="T23" fmla="*/ 2147483646 h 138"/>
              <a:gd name="T24" fmla="*/ 2147483646 w 537"/>
              <a:gd name="T25" fmla="*/ 2147483646 h 138"/>
              <a:gd name="T26" fmla="*/ 2147483646 w 537"/>
              <a:gd name="T27" fmla="*/ 1723277287 h 138"/>
              <a:gd name="T28" fmla="*/ 1782697226 w 537"/>
              <a:gd name="T29" fmla="*/ 1723277287 h 138"/>
              <a:gd name="T30" fmla="*/ 1782697226 w 537"/>
              <a:gd name="T31" fmla="*/ 2147483646 h 1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37" h="138">
                <a:moveTo>
                  <a:pt x="505" y="137"/>
                </a:moveTo>
                <a:lnTo>
                  <a:pt x="505" y="137"/>
                </a:lnTo>
                <a:cubicBezTo>
                  <a:pt x="30" y="137"/>
                  <a:pt x="30" y="137"/>
                  <a:pt x="30" y="137"/>
                </a:cubicBezTo>
                <a:cubicBezTo>
                  <a:pt x="7" y="137"/>
                  <a:pt x="0" y="130"/>
                  <a:pt x="0" y="107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7" y="0"/>
                  <a:pt x="30" y="0"/>
                </a:cubicBezTo>
                <a:cubicBezTo>
                  <a:pt x="505" y="0"/>
                  <a:pt x="505" y="0"/>
                  <a:pt x="505" y="0"/>
                </a:cubicBezTo>
                <a:cubicBezTo>
                  <a:pt x="520" y="0"/>
                  <a:pt x="536" y="15"/>
                  <a:pt x="536" y="30"/>
                </a:cubicBezTo>
                <a:cubicBezTo>
                  <a:pt x="536" y="107"/>
                  <a:pt x="536" y="107"/>
                  <a:pt x="536" y="107"/>
                </a:cubicBezTo>
                <a:cubicBezTo>
                  <a:pt x="536" y="130"/>
                  <a:pt x="520" y="137"/>
                  <a:pt x="505" y="137"/>
                </a:cubicBezTo>
                <a:close/>
                <a:moveTo>
                  <a:pt x="38" y="99"/>
                </a:moveTo>
                <a:lnTo>
                  <a:pt x="38" y="99"/>
                </a:lnTo>
                <a:cubicBezTo>
                  <a:pt x="497" y="99"/>
                  <a:pt x="497" y="99"/>
                  <a:pt x="497" y="99"/>
                </a:cubicBezTo>
                <a:cubicBezTo>
                  <a:pt x="497" y="38"/>
                  <a:pt x="497" y="38"/>
                  <a:pt x="497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6" name="Freeform 761">
            <a:extLst>
              <a:ext uri="{FF2B5EF4-FFF2-40B4-BE49-F238E27FC236}">
                <a16:creationId xmlns:a16="http://schemas.microsoft.com/office/drawing/2014/main" id="{CD5537B5-5184-3D43-9282-F3C680185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737" y="4810604"/>
            <a:ext cx="49403" cy="153692"/>
          </a:xfrm>
          <a:custGeom>
            <a:avLst/>
            <a:gdLst>
              <a:gd name="T0" fmla="*/ 729187366 w 40"/>
              <a:gd name="T1" fmla="*/ 2147483646 h 124"/>
              <a:gd name="T2" fmla="*/ 729187366 w 40"/>
              <a:gd name="T3" fmla="*/ 2147483646 h 124"/>
              <a:gd name="T4" fmla="*/ 0 w 40"/>
              <a:gd name="T5" fmla="*/ 2147483646 h 124"/>
              <a:gd name="T6" fmla="*/ 0 w 40"/>
              <a:gd name="T7" fmla="*/ 1059475429 h 124"/>
              <a:gd name="T8" fmla="*/ 729187366 w 40"/>
              <a:gd name="T9" fmla="*/ 0 h 124"/>
              <a:gd name="T10" fmla="*/ 1777481852 w 40"/>
              <a:gd name="T11" fmla="*/ 1059475429 h 124"/>
              <a:gd name="T12" fmla="*/ 1777481852 w 40"/>
              <a:gd name="T13" fmla="*/ 2147483646 h 124"/>
              <a:gd name="T14" fmla="*/ 729187366 w 40"/>
              <a:gd name="T15" fmla="*/ 2147483646 h 1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0" h="124">
                <a:moveTo>
                  <a:pt x="16" y="123"/>
                </a:moveTo>
                <a:lnTo>
                  <a:pt x="16" y="123"/>
                </a:lnTo>
                <a:cubicBezTo>
                  <a:pt x="8" y="123"/>
                  <a:pt x="0" y="115"/>
                  <a:pt x="0" y="10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6"/>
                  <a:pt x="8" y="0"/>
                  <a:pt x="16" y="0"/>
                </a:cubicBezTo>
                <a:cubicBezTo>
                  <a:pt x="31" y="0"/>
                  <a:pt x="39" y="16"/>
                  <a:pt x="39" y="23"/>
                </a:cubicBezTo>
                <a:cubicBezTo>
                  <a:pt x="39" y="100"/>
                  <a:pt x="39" y="100"/>
                  <a:pt x="39" y="100"/>
                </a:cubicBezTo>
                <a:cubicBezTo>
                  <a:pt x="39" y="115"/>
                  <a:pt x="31" y="123"/>
                  <a:pt x="16" y="1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7" name="Freeform 762">
            <a:extLst>
              <a:ext uri="{FF2B5EF4-FFF2-40B4-BE49-F238E27FC236}">
                <a16:creationId xmlns:a16="http://schemas.microsoft.com/office/drawing/2014/main" id="{02874486-B22F-8340-BB66-C24243D2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986" y="4810604"/>
            <a:ext cx="49399" cy="153692"/>
          </a:xfrm>
          <a:custGeom>
            <a:avLst/>
            <a:gdLst>
              <a:gd name="T0" fmla="*/ 737429733 w 39"/>
              <a:gd name="T1" fmla="*/ 2147483646 h 124"/>
              <a:gd name="T2" fmla="*/ 737429733 w 39"/>
              <a:gd name="T3" fmla="*/ 2147483646 h 124"/>
              <a:gd name="T4" fmla="*/ 0 w 39"/>
              <a:gd name="T5" fmla="*/ 2147483646 h 124"/>
              <a:gd name="T6" fmla="*/ 0 w 39"/>
              <a:gd name="T7" fmla="*/ 1059475429 h 124"/>
              <a:gd name="T8" fmla="*/ 737429733 w 39"/>
              <a:gd name="T9" fmla="*/ 0 h 124"/>
              <a:gd name="T10" fmla="*/ 1868199625 w 39"/>
              <a:gd name="T11" fmla="*/ 1059475429 h 124"/>
              <a:gd name="T12" fmla="*/ 1868199625 w 39"/>
              <a:gd name="T13" fmla="*/ 2147483646 h 124"/>
              <a:gd name="T14" fmla="*/ 737429733 w 39"/>
              <a:gd name="T15" fmla="*/ 2147483646 h 1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" h="124">
                <a:moveTo>
                  <a:pt x="15" y="123"/>
                </a:moveTo>
                <a:lnTo>
                  <a:pt x="15" y="123"/>
                </a:lnTo>
                <a:cubicBezTo>
                  <a:pt x="7" y="123"/>
                  <a:pt x="0" y="115"/>
                  <a:pt x="0" y="10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6"/>
                  <a:pt x="7" y="0"/>
                  <a:pt x="15" y="0"/>
                </a:cubicBezTo>
                <a:cubicBezTo>
                  <a:pt x="30" y="0"/>
                  <a:pt x="38" y="16"/>
                  <a:pt x="38" y="23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8" y="115"/>
                  <a:pt x="30" y="123"/>
                  <a:pt x="15" y="1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8" name="Freeform 763">
            <a:extLst>
              <a:ext uri="{FF2B5EF4-FFF2-40B4-BE49-F238E27FC236}">
                <a16:creationId xmlns:a16="http://schemas.microsoft.com/office/drawing/2014/main" id="{C681B550-8A0E-5D4D-923F-231149ABB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744" y="4821582"/>
            <a:ext cx="49399" cy="142714"/>
          </a:xfrm>
          <a:custGeom>
            <a:avLst/>
            <a:gdLst>
              <a:gd name="T0" fmla="*/ 1130770258 w 39"/>
              <a:gd name="T1" fmla="*/ 2147483646 h 116"/>
              <a:gd name="T2" fmla="*/ 1130770258 w 39"/>
              <a:gd name="T3" fmla="*/ 2147483646 h 116"/>
              <a:gd name="T4" fmla="*/ 0 w 39"/>
              <a:gd name="T5" fmla="*/ 2147483646 h 116"/>
              <a:gd name="T6" fmla="*/ 0 w 39"/>
              <a:gd name="T7" fmla="*/ 675702350 h 116"/>
              <a:gd name="T8" fmla="*/ 737429733 w 39"/>
              <a:gd name="T9" fmla="*/ 0 h 116"/>
              <a:gd name="T10" fmla="*/ 737429733 w 39"/>
              <a:gd name="T11" fmla="*/ 0 h 116"/>
              <a:gd name="T12" fmla="*/ 1868199625 w 39"/>
              <a:gd name="T13" fmla="*/ 675702350 h 116"/>
              <a:gd name="T14" fmla="*/ 1868199625 w 39"/>
              <a:gd name="T15" fmla="*/ 2147483646 h 116"/>
              <a:gd name="T16" fmla="*/ 1130770258 w 39"/>
              <a:gd name="T17" fmla="*/ 2147483646 h 1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9" h="116">
                <a:moveTo>
                  <a:pt x="23" y="115"/>
                </a:moveTo>
                <a:lnTo>
                  <a:pt x="23" y="115"/>
                </a:lnTo>
                <a:cubicBezTo>
                  <a:pt x="8" y="115"/>
                  <a:pt x="0" y="107"/>
                  <a:pt x="0" y="9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31" y="0"/>
                  <a:pt x="38" y="8"/>
                  <a:pt x="38" y="15"/>
                </a:cubicBezTo>
                <a:cubicBezTo>
                  <a:pt x="38" y="92"/>
                  <a:pt x="38" y="92"/>
                  <a:pt x="38" y="92"/>
                </a:cubicBezTo>
                <a:cubicBezTo>
                  <a:pt x="38" y="107"/>
                  <a:pt x="31" y="115"/>
                  <a:pt x="23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9" name="Freeform 764">
            <a:extLst>
              <a:ext uri="{FF2B5EF4-FFF2-40B4-BE49-F238E27FC236}">
                <a16:creationId xmlns:a16="http://schemas.microsoft.com/office/drawing/2014/main" id="{B155DA43-B0C2-614D-848F-3786F387C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989" y="4821582"/>
            <a:ext cx="49403" cy="142714"/>
          </a:xfrm>
          <a:custGeom>
            <a:avLst/>
            <a:gdLst>
              <a:gd name="T0" fmla="*/ 1130928539 w 39"/>
              <a:gd name="T1" fmla="*/ 2147483646 h 116"/>
              <a:gd name="T2" fmla="*/ 1130928539 w 39"/>
              <a:gd name="T3" fmla="*/ 2147483646 h 116"/>
              <a:gd name="T4" fmla="*/ 0 w 39"/>
              <a:gd name="T5" fmla="*/ 2147483646 h 116"/>
              <a:gd name="T6" fmla="*/ 0 w 39"/>
              <a:gd name="T7" fmla="*/ 675702350 h 116"/>
              <a:gd name="T8" fmla="*/ 1130928539 w 39"/>
              <a:gd name="T9" fmla="*/ 0 h 116"/>
              <a:gd name="T10" fmla="*/ 1130928539 w 39"/>
              <a:gd name="T11" fmla="*/ 0 h 116"/>
              <a:gd name="T12" fmla="*/ 1868595631 w 39"/>
              <a:gd name="T13" fmla="*/ 675702350 h 116"/>
              <a:gd name="T14" fmla="*/ 1868595631 w 39"/>
              <a:gd name="T15" fmla="*/ 2147483646 h 116"/>
              <a:gd name="T16" fmla="*/ 1130928539 w 39"/>
              <a:gd name="T17" fmla="*/ 2147483646 h 1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9" h="116">
                <a:moveTo>
                  <a:pt x="23" y="115"/>
                </a:moveTo>
                <a:lnTo>
                  <a:pt x="23" y="115"/>
                </a:lnTo>
                <a:cubicBezTo>
                  <a:pt x="7" y="115"/>
                  <a:pt x="0" y="107"/>
                  <a:pt x="0" y="9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7" y="0"/>
                  <a:pt x="23" y="0"/>
                </a:cubicBezTo>
                <a:cubicBezTo>
                  <a:pt x="30" y="0"/>
                  <a:pt x="38" y="8"/>
                  <a:pt x="38" y="15"/>
                </a:cubicBezTo>
                <a:cubicBezTo>
                  <a:pt x="38" y="92"/>
                  <a:pt x="38" y="92"/>
                  <a:pt x="38" y="92"/>
                </a:cubicBezTo>
                <a:cubicBezTo>
                  <a:pt x="38" y="107"/>
                  <a:pt x="30" y="115"/>
                  <a:pt x="23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0" name="Freeform 765">
            <a:extLst>
              <a:ext uri="{FF2B5EF4-FFF2-40B4-BE49-F238E27FC236}">
                <a16:creationId xmlns:a16="http://schemas.microsoft.com/office/drawing/2014/main" id="{8CFB03E6-372A-7342-8401-E4E56C66C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3113" y="11260173"/>
            <a:ext cx="708082" cy="708082"/>
          </a:xfrm>
          <a:custGeom>
            <a:avLst/>
            <a:gdLst>
              <a:gd name="T0" fmla="*/ 2147483646 w 568"/>
              <a:gd name="T1" fmla="*/ 2147483646 h 567"/>
              <a:gd name="T2" fmla="*/ 2147483646 w 568"/>
              <a:gd name="T3" fmla="*/ 2147483646 h 567"/>
              <a:gd name="T4" fmla="*/ 2147483646 w 568"/>
              <a:gd name="T5" fmla="*/ 2147483646 h 567"/>
              <a:gd name="T6" fmla="*/ 0 w 568"/>
              <a:gd name="T7" fmla="*/ 2147483646 h 567"/>
              <a:gd name="T8" fmla="*/ 2147483646 w 568"/>
              <a:gd name="T9" fmla="*/ 2147483646 h 567"/>
              <a:gd name="T10" fmla="*/ 2147483646 w 568"/>
              <a:gd name="T11" fmla="*/ 0 h 567"/>
              <a:gd name="T12" fmla="*/ 2147483646 w 568"/>
              <a:gd name="T13" fmla="*/ 329776581 h 567"/>
              <a:gd name="T14" fmla="*/ 2147483646 w 568"/>
              <a:gd name="T15" fmla="*/ 1413421855 h 567"/>
              <a:gd name="T16" fmla="*/ 2147483646 w 568"/>
              <a:gd name="T17" fmla="*/ 2147483646 h 567"/>
              <a:gd name="T18" fmla="*/ 2147483646 w 568"/>
              <a:gd name="T19" fmla="*/ 2147483646 h 567"/>
              <a:gd name="T20" fmla="*/ 2147483646 w 568"/>
              <a:gd name="T21" fmla="*/ 2147483646 h 567"/>
              <a:gd name="T22" fmla="*/ 2147483646 w 568"/>
              <a:gd name="T23" fmla="*/ 2147483646 h 567"/>
              <a:gd name="T24" fmla="*/ 2147483646 w 568"/>
              <a:gd name="T25" fmla="*/ 2147483646 h 567"/>
              <a:gd name="T26" fmla="*/ 2147483646 w 568"/>
              <a:gd name="T27" fmla="*/ 1790421393 h 567"/>
              <a:gd name="T28" fmla="*/ 2147483646 w 568"/>
              <a:gd name="T29" fmla="*/ 1790421393 h 567"/>
              <a:gd name="T30" fmla="*/ 2147483646 w 568"/>
              <a:gd name="T31" fmla="*/ 2147483646 h 567"/>
              <a:gd name="T32" fmla="*/ 2147483646 w 568"/>
              <a:gd name="T33" fmla="*/ 2147483646 h 567"/>
              <a:gd name="T34" fmla="*/ 2147483646 w 568"/>
              <a:gd name="T35" fmla="*/ 2147483646 h 567"/>
              <a:gd name="T36" fmla="*/ 2147483646 w 568"/>
              <a:gd name="T37" fmla="*/ 2147483646 h 567"/>
              <a:gd name="T38" fmla="*/ 2147483646 w 568"/>
              <a:gd name="T39" fmla="*/ 2147483646 h 567"/>
              <a:gd name="T40" fmla="*/ 2147483646 w 568"/>
              <a:gd name="T41" fmla="*/ 2147483646 h 567"/>
              <a:gd name="T42" fmla="*/ 2147483646 w 568"/>
              <a:gd name="T43" fmla="*/ 2147483646 h 567"/>
              <a:gd name="T44" fmla="*/ 2147483646 w 568"/>
              <a:gd name="T45" fmla="*/ 2147483646 h 567"/>
              <a:gd name="T46" fmla="*/ 2147483646 w 568"/>
              <a:gd name="T47" fmla="*/ 2147483646 h 567"/>
              <a:gd name="T48" fmla="*/ 2147483646 w 568"/>
              <a:gd name="T49" fmla="*/ 1790421393 h 567"/>
              <a:gd name="T50" fmla="*/ 2147483646 w 568"/>
              <a:gd name="T51" fmla="*/ 1790421393 h 5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68" h="567">
                <a:moveTo>
                  <a:pt x="283" y="566"/>
                </a:moveTo>
                <a:lnTo>
                  <a:pt x="283" y="566"/>
                </a:lnTo>
                <a:cubicBezTo>
                  <a:pt x="215" y="566"/>
                  <a:pt x="138" y="536"/>
                  <a:pt x="85" y="482"/>
                </a:cubicBezTo>
                <a:cubicBezTo>
                  <a:pt x="31" y="428"/>
                  <a:pt x="0" y="360"/>
                  <a:pt x="0" y="283"/>
                </a:cubicBezTo>
                <a:cubicBezTo>
                  <a:pt x="0" y="206"/>
                  <a:pt x="31" y="138"/>
                  <a:pt x="85" y="84"/>
                </a:cubicBezTo>
                <a:cubicBezTo>
                  <a:pt x="138" y="30"/>
                  <a:pt x="215" y="0"/>
                  <a:pt x="283" y="0"/>
                </a:cubicBezTo>
                <a:cubicBezTo>
                  <a:pt x="306" y="0"/>
                  <a:pt x="322" y="0"/>
                  <a:pt x="337" y="7"/>
                </a:cubicBezTo>
                <a:cubicBezTo>
                  <a:pt x="345" y="7"/>
                  <a:pt x="352" y="15"/>
                  <a:pt x="352" y="30"/>
                </a:cubicBezTo>
                <a:cubicBezTo>
                  <a:pt x="306" y="268"/>
                  <a:pt x="306" y="268"/>
                  <a:pt x="306" y="268"/>
                </a:cubicBezTo>
                <a:cubicBezTo>
                  <a:pt x="551" y="268"/>
                  <a:pt x="551" y="268"/>
                  <a:pt x="551" y="268"/>
                </a:cubicBezTo>
                <a:cubicBezTo>
                  <a:pt x="559" y="268"/>
                  <a:pt x="567" y="275"/>
                  <a:pt x="567" y="283"/>
                </a:cubicBezTo>
                <a:cubicBezTo>
                  <a:pt x="567" y="360"/>
                  <a:pt x="544" y="428"/>
                  <a:pt x="490" y="482"/>
                </a:cubicBezTo>
                <a:cubicBezTo>
                  <a:pt x="437" y="536"/>
                  <a:pt x="360" y="566"/>
                  <a:pt x="283" y="566"/>
                </a:cubicBezTo>
                <a:close/>
                <a:moveTo>
                  <a:pt x="283" y="38"/>
                </a:moveTo>
                <a:lnTo>
                  <a:pt x="283" y="38"/>
                </a:lnTo>
                <a:cubicBezTo>
                  <a:pt x="222" y="38"/>
                  <a:pt x="161" y="69"/>
                  <a:pt x="115" y="115"/>
                </a:cubicBezTo>
                <a:cubicBezTo>
                  <a:pt x="69" y="160"/>
                  <a:pt x="46" y="222"/>
                  <a:pt x="46" y="283"/>
                </a:cubicBezTo>
                <a:cubicBezTo>
                  <a:pt x="46" y="352"/>
                  <a:pt x="69" y="413"/>
                  <a:pt x="115" y="459"/>
                </a:cubicBezTo>
                <a:cubicBezTo>
                  <a:pt x="161" y="505"/>
                  <a:pt x="222" y="528"/>
                  <a:pt x="283" y="528"/>
                </a:cubicBezTo>
                <a:cubicBezTo>
                  <a:pt x="352" y="528"/>
                  <a:pt x="414" y="505"/>
                  <a:pt x="460" y="459"/>
                </a:cubicBezTo>
                <a:cubicBezTo>
                  <a:pt x="498" y="413"/>
                  <a:pt x="528" y="360"/>
                  <a:pt x="528" y="306"/>
                </a:cubicBezTo>
                <a:cubicBezTo>
                  <a:pt x="283" y="306"/>
                  <a:pt x="283" y="306"/>
                  <a:pt x="283" y="306"/>
                </a:cubicBezTo>
                <a:cubicBezTo>
                  <a:pt x="283" y="306"/>
                  <a:pt x="276" y="298"/>
                  <a:pt x="268" y="298"/>
                </a:cubicBezTo>
                <a:cubicBezTo>
                  <a:pt x="268" y="291"/>
                  <a:pt x="268" y="283"/>
                  <a:pt x="268" y="283"/>
                </a:cubicBezTo>
                <a:cubicBezTo>
                  <a:pt x="306" y="38"/>
                  <a:pt x="306" y="38"/>
                  <a:pt x="306" y="38"/>
                </a:cubicBezTo>
                <a:cubicBezTo>
                  <a:pt x="299" y="38"/>
                  <a:pt x="291" y="38"/>
                  <a:pt x="283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1" name="Freeform 766">
            <a:extLst>
              <a:ext uri="{FF2B5EF4-FFF2-40B4-BE49-F238E27FC236}">
                <a16:creationId xmlns:a16="http://schemas.microsoft.com/office/drawing/2014/main" id="{133C6A41-A1EE-0D48-A4C7-5C16C495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5768" y="11194305"/>
            <a:ext cx="384230" cy="373252"/>
          </a:xfrm>
          <a:custGeom>
            <a:avLst/>
            <a:gdLst>
              <a:gd name="T0" fmla="*/ 2147483646 w 307"/>
              <a:gd name="T1" fmla="*/ 2147483646 h 300"/>
              <a:gd name="T2" fmla="*/ 2147483646 w 307"/>
              <a:gd name="T3" fmla="*/ 2147483646 h 300"/>
              <a:gd name="T4" fmla="*/ 1090764631 w 307"/>
              <a:gd name="T5" fmla="*/ 2147483646 h 300"/>
              <a:gd name="T6" fmla="*/ 379441923 w 307"/>
              <a:gd name="T7" fmla="*/ 2147483646 h 300"/>
              <a:gd name="T8" fmla="*/ 0 w 307"/>
              <a:gd name="T9" fmla="*/ 2147483646 h 300"/>
              <a:gd name="T10" fmla="*/ 2147483646 w 307"/>
              <a:gd name="T11" fmla="*/ 745416700 h 300"/>
              <a:gd name="T12" fmla="*/ 2147483646 w 307"/>
              <a:gd name="T13" fmla="*/ 0 h 300"/>
              <a:gd name="T14" fmla="*/ 2147483646 w 307"/>
              <a:gd name="T15" fmla="*/ 0 h 300"/>
              <a:gd name="T16" fmla="*/ 2147483646 w 307"/>
              <a:gd name="T17" fmla="*/ 2147483646 h 300"/>
              <a:gd name="T18" fmla="*/ 2147483646 w 307"/>
              <a:gd name="T19" fmla="*/ 2147483646 h 300"/>
              <a:gd name="T20" fmla="*/ 2147483646 w 307"/>
              <a:gd name="T21" fmla="*/ 2147483646 h 300"/>
              <a:gd name="T22" fmla="*/ 2147483646 w 307"/>
              <a:gd name="T23" fmla="*/ 2147483646 h 300"/>
              <a:gd name="T24" fmla="*/ 2147483646 w 307"/>
              <a:gd name="T25" fmla="*/ 2147483646 h 300"/>
              <a:gd name="T26" fmla="*/ 2147483646 w 307"/>
              <a:gd name="T27" fmla="*/ 2147483646 h 300"/>
              <a:gd name="T28" fmla="*/ 2147483646 w 307"/>
              <a:gd name="T29" fmla="*/ 2147483646 h 300"/>
              <a:gd name="T30" fmla="*/ 2147483646 w 307"/>
              <a:gd name="T31" fmla="*/ 1817122710 h 300"/>
              <a:gd name="T32" fmla="*/ 2147483646 w 307"/>
              <a:gd name="T33" fmla="*/ 2147483646 h 3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07" h="300">
                <a:moveTo>
                  <a:pt x="291" y="299"/>
                </a:moveTo>
                <a:lnTo>
                  <a:pt x="291" y="299"/>
                </a:lnTo>
                <a:cubicBezTo>
                  <a:pt x="23" y="299"/>
                  <a:pt x="23" y="299"/>
                  <a:pt x="23" y="299"/>
                </a:cubicBezTo>
                <a:cubicBezTo>
                  <a:pt x="15" y="299"/>
                  <a:pt x="8" y="299"/>
                  <a:pt x="8" y="291"/>
                </a:cubicBezTo>
                <a:cubicBezTo>
                  <a:pt x="0" y="291"/>
                  <a:pt x="0" y="283"/>
                  <a:pt x="0" y="276"/>
                </a:cubicBezTo>
                <a:cubicBezTo>
                  <a:pt x="46" y="16"/>
                  <a:pt x="46" y="16"/>
                  <a:pt x="46" y="16"/>
                </a:cubicBezTo>
                <a:cubicBezTo>
                  <a:pt x="54" y="8"/>
                  <a:pt x="54" y="8"/>
                  <a:pt x="54" y="0"/>
                </a:cubicBezTo>
                <a:cubicBezTo>
                  <a:pt x="61" y="0"/>
                  <a:pt x="69" y="0"/>
                  <a:pt x="69" y="0"/>
                </a:cubicBezTo>
                <a:cubicBezTo>
                  <a:pt x="138" y="8"/>
                  <a:pt x="199" y="46"/>
                  <a:pt x="245" y="92"/>
                </a:cubicBezTo>
                <a:cubicBezTo>
                  <a:pt x="283" y="146"/>
                  <a:pt x="306" y="214"/>
                  <a:pt x="306" y="276"/>
                </a:cubicBezTo>
                <a:cubicBezTo>
                  <a:pt x="306" y="291"/>
                  <a:pt x="299" y="299"/>
                  <a:pt x="291" y="299"/>
                </a:cubicBezTo>
                <a:close/>
                <a:moveTo>
                  <a:pt x="46" y="260"/>
                </a:moveTo>
                <a:lnTo>
                  <a:pt x="46" y="260"/>
                </a:lnTo>
                <a:cubicBezTo>
                  <a:pt x="268" y="260"/>
                  <a:pt x="268" y="260"/>
                  <a:pt x="268" y="260"/>
                </a:cubicBezTo>
                <a:cubicBezTo>
                  <a:pt x="268" y="207"/>
                  <a:pt x="245" y="161"/>
                  <a:pt x="214" y="123"/>
                </a:cubicBezTo>
                <a:cubicBezTo>
                  <a:pt x="176" y="84"/>
                  <a:pt x="130" y="54"/>
                  <a:pt x="84" y="39"/>
                </a:cubicBezTo>
                <a:lnTo>
                  <a:pt x="46" y="2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2" name="Freeform 767">
            <a:extLst>
              <a:ext uri="{FF2B5EF4-FFF2-40B4-BE49-F238E27FC236}">
                <a16:creationId xmlns:a16="http://schemas.microsoft.com/office/drawing/2014/main" id="{99D4AC95-4875-C140-B526-9166674CF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1915" y="11584026"/>
            <a:ext cx="285428" cy="285428"/>
          </a:xfrm>
          <a:custGeom>
            <a:avLst/>
            <a:gdLst>
              <a:gd name="T0" fmla="*/ 1063397256 w 230"/>
              <a:gd name="T1" fmla="*/ 2147483646 h 231"/>
              <a:gd name="T2" fmla="*/ 1063397256 w 230"/>
              <a:gd name="T3" fmla="*/ 2147483646 h 231"/>
              <a:gd name="T4" fmla="*/ 369837998 w 230"/>
              <a:gd name="T5" fmla="*/ 2147483646 h 231"/>
              <a:gd name="T6" fmla="*/ 369837998 w 230"/>
              <a:gd name="T7" fmla="*/ 2147483646 h 231"/>
              <a:gd name="T8" fmla="*/ 2147483646 w 230"/>
              <a:gd name="T9" fmla="*/ 365110431 h 231"/>
              <a:gd name="T10" fmla="*/ 2147483646 w 230"/>
              <a:gd name="T11" fmla="*/ 365110431 h 231"/>
              <a:gd name="T12" fmla="*/ 2147483646 w 230"/>
              <a:gd name="T13" fmla="*/ 1734242920 h 231"/>
              <a:gd name="T14" fmla="*/ 1756956514 w 230"/>
              <a:gd name="T15" fmla="*/ 2147483646 h 231"/>
              <a:gd name="T16" fmla="*/ 1063397256 w 230"/>
              <a:gd name="T17" fmla="*/ 2147483646 h 2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0" h="231">
                <a:moveTo>
                  <a:pt x="23" y="230"/>
                </a:moveTo>
                <a:lnTo>
                  <a:pt x="23" y="230"/>
                </a:lnTo>
                <a:cubicBezTo>
                  <a:pt x="15" y="230"/>
                  <a:pt x="15" y="230"/>
                  <a:pt x="8" y="222"/>
                </a:cubicBezTo>
                <a:cubicBezTo>
                  <a:pt x="0" y="214"/>
                  <a:pt x="0" y="207"/>
                  <a:pt x="8" y="199"/>
                </a:cubicBezTo>
                <a:cubicBezTo>
                  <a:pt x="199" y="8"/>
                  <a:pt x="199" y="8"/>
                  <a:pt x="199" y="8"/>
                </a:cubicBezTo>
                <a:cubicBezTo>
                  <a:pt x="206" y="0"/>
                  <a:pt x="214" y="0"/>
                  <a:pt x="222" y="8"/>
                </a:cubicBezTo>
                <a:cubicBezTo>
                  <a:pt x="229" y="15"/>
                  <a:pt x="229" y="31"/>
                  <a:pt x="222" y="38"/>
                </a:cubicBezTo>
                <a:cubicBezTo>
                  <a:pt x="38" y="222"/>
                  <a:pt x="38" y="222"/>
                  <a:pt x="38" y="222"/>
                </a:cubicBezTo>
                <a:cubicBezTo>
                  <a:pt x="30" y="230"/>
                  <a:pt x="30" y="230"/>
                  <a:pt x="23" y="2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3" name="Freeform 768">
            <a:extLst>
              <a:ext uri="{FF2B5EF4-FFF2-40B4-BE49-F238E27FC236}">
                <a16:creationId xmlns:a16="http://schemas.microsoft.com/office/drawing/2014/main" id="{B6DBF2A6-E15C-1645-8DE8-B1B8D5182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265" y="11177840"/>
            <a:ext cx="801393" cy="801393"/>
          </a:xfrm>
          <a:custGeom>
            <a:avLst/>
            <a:gdLst>
              <a:gd name="T0" fmla="*/ 2147483646 w 644"/>
              <a:gd name="T1" fmla="*/ 2147483646 h 644"/>
              <a:gd name="T2" fmla="*/ 2147483646 w 644"/>
              <a:gd name="T3" fmla="*/ 2147483646 h 644"/>
              <a:gd name="T4" fmla="*/ 2147483646 w 644"/>
              <a:gd name="T5" fmla="*/ 2147483646 h 644"/>
              <a:gd name="T6" fmla="*/ 0 w 644"/>
              <a:gd name="T7" fmla="*/ 2147483646 h 644"/>
              <a:gd name="T8" fmla="*/ 2147483646 w 644"/>
              <a:gd name="T9" fmla="*/ 2147483646 h 644"/>
              <a:gd name="T10" fmla="*/ 2147483646 w 644"/>
              <a:gd name="T11" fmla="*/ 0 h 644"/>
              <a:gd name="T12" fmla="*/ 2147483646 w 644"/>
              <a:gd name="T13" fmla="*/ 2147483646 h 644"/>
              <a:gd name="T14" fmla="*/ 2147483646 w 644"/>
              <a:gd name="T15" fmla="*/ 2147483646 h 644"/>
              <a:gd name="T16" fmla="*/ 2147483646 w 644"/>
              <a:gd name="T17" fmla="*/ 2147483646 h 644"/>
              <a:gd name="T18" fmla="*/ 2147483646 w 644"/>
              <a:gd name="T19" fmla="*/ 2147483646 h 644"/>
              <a:gd name="T20" fmla="*/ 2147483646 w 644"/>
              <a:gd name="T21" fmla="*/ 2144325076 h 644"/>
              <a:gd name="T22" fmla="*/ 2147483646 w 644"/>
              <a:gd name="T23" fmla="*/ 2144325076 h 644"/>
              <a:gd name="T24" fmla="*/ 1771416016 w 644"/>
              <a:gd name="T25" fmla="*/ 2147483646 h 644"/>
              <a:gd name="T26" fmla="*/ 2147483646 w 644"/>
              <a:gd name="T27" fmla="*/ 2147483646 h 644"/>
              <a:gd name="T28" fmla="*/ 2147483646 w 644"/>
              <a:gd name="T29" fmla="*/ 2147483646 h 644"/>
              <a:gd name="T30" fmla="*/ 2147483646 w 644"/>
              <a:gd name="T31" fmla="*/ 2144325076 h 64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4" h="644">
                <a:moveTo>
                  <a:pt x="321" y="643"/>
                </a:moveTo>
                <a:lnTo>
                  <a:pt x="321" y="643"/>
                </a:lnTo>
                <a:cubicBezTo>
                  <a:pt x="237" y="643"/>
                  <a:pt x="153" y="612"/>
                  <a:pt x="92" y="551"/>
                </a:cubicBezTo>
                <a:cubicBezTo>
                  <a:pt x="30" y="490"/>
                  <a:pt x="0" y="413"/>
                  <a:pt x="0" y="321"/>
                </a:cubicBezTo>
                <a:cubicBezTo>
                  <a:pt x="0" y="237"/>
                  <a:pt x="30" y="161"/>
                  <a:pt x="92" y="99"/>
                </a:cubicBezTo>
                <a:cubicBezTo>
                  <a:pt x="153" y="38"/>
                  <a:pt x="237" y="0"/>
                  <a:pt x="321" y="0"/>
                </a:cubicBezTo>
                <a:cubicBezTo>
                  <a:pt x="406" y="0"/>
                  <a:pt x="490" y="38"/>
                  <a:pt x="543" y="99"/>
                </a:cubicBezTo>
                <a:cubicBezTo>
                  <a:pt x="605" y="161"/>
                  <a:pt x="643" y="237"/>
                  <a:pt x="643" y="321"/>
                </a:cubicBezTo>
                <a:cubicBezTo>
                  <a:pt x="643" y="413"/>
                  <a:pt x="605" y="490"/>
                  <a:pt x="543" y="551"/>
                </a:cubicBezTo>
                <a:cubicBezTo>
                  <a:pt x="490" y="612"/>
                  <a:pt x="406" y="643"/>
                  <a:pt x="321" y="643"/>
                </a:cubicBezTo>
                <a:close/>
                <a:moveTo>
                  <a:pt x="321" y="46"/>
                </a:moveTo>
                <a:lnTo>
                  <a:pt x="321" y="46"/>
                </a:lnTo>
                <a:cubicBezTo>
                  <a:pt x="168" y="46"/>
                  <a:pt x="38" y="168"/>
                  <a:pt x="38" y="321"/>
                </a:cubicBezTo>
                <a:cubicBezTo>
                  <a:pt x="38" y="482"/>
                  <a:pt x="168" y="605"/>
                  <a:pt x="321" y="605"/>
                </a:cubicBezTo>
                <a:cubicBezTo>
                  <a:pt x="474" y="605"/>
                  <a:pt x="605" y="482"/>
                  <a:pt x="605" y="321"/>
                </a:cubicBezTo>
                <a:cubicBezTo>
                  <a:pt x="605" y="168"/>
                  <a:pt x="474" y="46"/>
                  <a:pt x="321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4" name="Freeform 769">
            <a:extLst>
              <a:ext uri="{FF2B5EF4-FFF2-40B4-BE49-F238E27FC236}">
                <a16:creationId xmlns:a16="http://schemas.microsoft.com/office/drawing/2014/main" id="{1C1C3BCB-418E-0A42-ACE5-736D1429C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536" y="11271151"/>
            <a:ext cx="565365" cy="137227"/>
          </a:xfrm>
          <a:custGeom>
            <a:avLst/>
            <a:gdLst>
              <a:gd name="T0" fmla="*/ 2147483646 w 452"/>
              <a:gd name="T1" fmla="*/ 2147483646 h 109"/>
              <a:gd name="T2" fmla="*/ 2147483646 w 452"/>
              <a:gd name="T3" fmla="*/ 2147483646 h 109"/>
              <a:gd name="T4" fmla="*/ 2147483646 w 452"/>
              <a:gd name="T5" fmla="*/ 2147483646 h 109"/>
              <a:gd name="T6" fmla="*/ 710071842 w 452"/>
              <a:gd name="T7" fmla="*/ 1882581346 h 109"/>
              <a:gd name="T8" fmla="*/ 331349471 w 452"/>
              <a:gd name="T9" fmla="*/ 772388558 h 109"/>
              <a:gd name="T10" fmla="*/ 1798996646 w 452"/>
              <a:gd name="T11" fmla="*/ 386194461 h 109"/>
              <a:gd name="T12" fmla="*/ 2147483646 w 452"/>
              <a:gd name="T13" fmla="*/ 2147483646 h 109"/>
              <a:gd name="T14" fmla="*/ 2147483646 w 452"/>
              <a:gd name="T15" fmla="*/ 772388558 h 109"/>
              <a:gd name="T16" fmla="*/ 2147483646 w 452"/>
              <a:gd name="T17" fmla="*/ 1110325324 h 109"/>
              <a:gd name="T18" fmla="*/ 2147483646 w 452"/>
              <a:gd name="T19" fmla="*/ 2147483646 h 109"/>
              <a:gd name="T20" fmla="*/ 2147483646 w 452"/>
              <a:gd name="T21" fmla="*/ 2147483646 h 1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52" h="109">
                <a:moveTo>
                  <a:pt x="229" y="108"/>
                </a:moveTo>
                <a:lnTo>
                  <a:pt x="229" y="108"/>
                </a:lnTo>
                <a:cubicBezTo>
                  <a:pt x="153" y="108"/>
                  <a:pt x="76" y="85"/>
                  <a:pt x="15" y="39"/>
                </a:cubicBezTo>
                <a:cubicBezTo>
                  <a:pt x="7" y="39"/>
                  <a:pt x="0" y="23"/>
                  <a:pt x="7" y="16"/>
                </a:cubicBezTo>
                <a:cubicBezTo>
                  <a:pt x="15" y="8"/>
                  <a:pt x="30" y="0"/>
                  <a:pt x="38" y="8"/>
                </a:cubicBezTo>
                <a:cubicBezTo>
                  <a:pt x="91" y="46"/>
                  <a:pt x="161" y="69"/>
                  <a:pt x="229" y="69"/>
                </a:cubicBezTo>
                <a:cubicBezTo>
                  <a:pt x="298" y="77"/>
                  <a:pt x="367" y="54"/>
                  <a:pt x="421" y="16"/>
                </a:cubicBezTo>
                <a:cubicBezTo>
                  <a:pt x="428" y="8"/>
                  <a:pt x="444" y="8"/>
                  <a:pt x="451" y="23"/>
                </a:cubicBezTo>
                <a:cubicBezTo>
                  <a:pt x="451" y="31"/>
                  <a:pt x="451" y="39"/>
                  <a:pt x="444" y="46"/>
                </a:cubicBezTo>
                <a:cubicBezTo>
                  <a:pt x="382" y="92"/>
                  <a:pt x="306" y="108"/>
                  <a:pt x="229" y="1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5" name="Freeform 770">
            <a:extLst>
              <a:ext uri="{FF2B5EF4-FFF2-40B4-BE49-F238E27FC236}">
                <a16:creationId xmlns:a16="http://schemas.microsoft.com/office/drawing/2014/main" id="{E1EFD94E-6A7B-0546-AA69-FFCBB2651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536" y="11748695"/>
            <a:ext cx="565365" cy="131736"/>
          </a:xfrm>
          <a:custGeom>
            <a:avLst/>
            <a:gdLst>
              <a:gd name="T0" fmla="*/ 2147483646 w 452"/>
              <a:gd name="T1" fmla="*/ 2147483646 h 108"/>
              <a:gd name="T2" fmla="*/ 2147483646 w 452"/>
              <a:gd name="T3" fmla="*/ 2147483646 h 108"/>
              <a:gd name="T4" fmla="*/ 2147483646 w 452"/>
              <a:gd name="T5" fmla="*/ 2147483646 h 108"/>
              <a:gd name="T6" fmla="*/ 2147483646 w 452"/>
              <a:gd name="T7" fmla="*/ 1668405703 h 108"/>
              <a:gd name="T8" fmla="*/ 1798996646 w 452"/>
              <a:gd name="T9" fmla="*/ 2147483646 h 108"/>
              <a:gd name="T10" fmla="*/ 331349471 w 452"/>
              <a:gd name="T11" fmla="*/ 2147483646 h 108"/>
              <a:gd name="T12" fmla="*/ 710071842 w 452"/>
              <a:gd name="T13" fmla="*/ 2147483646 h 108"/>
              <a:gd name="T14" fmla="*/ 2147483646 w 452"/>
              <a:gd name="T15" fmla="*/ 0 h 108"/>
              <a:gd name="T16" fmla="*/ 2147483646 w 452"/>
              <a:gd name="T17" fmla="*/ 2147483646 h 108"/>
              <a:gd name="T18" fmla="*/ 2147483646 w 452"/>
              <a:gd name="T19" fmla="*/ 2147483646 h 108"/>
              <a:gd name="T20" fmla="*/ 2147483646 w 452"/>
              <a:gd name="T21" fmla="*/ 2147483646 h 10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52" h="108">
                <a:moveTo>
                  <a:pt x="436" y="107"/>
                </a:moveTo>
                <a:lnTo>
                  <a:pt x="436" y="107"/>
                </a:lnTo>
                <a:cubicBezTo>
                  <a:pt x="428" y="107"/>
                  <a:pt x="421" y="107"/>
                  <a:pt x="421" y="107"/>
                </a:cubicBezTo>
                <a:cubicBezTo>
                  <a:pt x="367" y="61"/>
                  <a:pt x="298" y="46"/>
                  <a:pt x="229" y="38"/>
                </a:cubicBezTo>
                <a:cubicBezTo>
                  <a:pt x="161" y="38"/>
                  <a:pt x="91" y="61"/>
                  <a:pt x="38" y="100"/>
                </a:cubicBezTo>
                <a:cubicBezTo>
                  <a:pt x="23" y="107"/>
                  <a:pt x="15" y="100"/>
                  <a:pt x="7" y="92"/>
                </a:cubicBezTo>
                <a:cubicBezTo>
                  <a:pt x="0" y="84"/>
                  <a:pt x="7" y="69"/>
                  <a:pt x="15" y="69"/>
                </a:cubicBezTo>
                <a:cubicBezTo>
                  <a:pt x="76" y="23"/>
                  <a:pt x="153" y="0"/>
                  <a:pt x="229" y="0"/>
                </a:cubicBezTo>
                <a:cubicBezTo>
                  <a:pt x="306" y="0"/>
                  <a:pt x="382" y="31"/>
                  <a:pt x="444" y="69"/>
                </a:cubicBezTo>
                <a:cubicBezTo>
                  <a:pt x="451" y="77"/>
                  <a:pt x="451" y="92"/>
                  <a:pt x="451" y="100"/>
                </a:cubicBezTo>
                <a:cubicBezTo>
                  <a:pt x="444" y="107"/>
                  <a:pt x="436" y="107"/>
                  <a:pt x="436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6" name="Freeform 771">
            <a:extLst>
              <a:ext uri="{FF2B5EF4-FFF2-40B4-BE49-F238E27FC236}">
                <a16:creationId xmlns:a16="http://schemas.microsoft.com/office/drawing/2014/main" id="{B305BA7E-A053-9E49-939E-5513C7F87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265" y="11556579"/>
            <a:ext cx="801393" cy="49403"/>
          </a:xfrm>
          <a:custGeom>
            <a:avLst/>
            <a:gdLst>
              <a:gd name="T0" fmla="*/ 2147483646 w 644"/>
              <a:gd name="T1" fmla="*/ 1868595631 h 39"/>
              <a:gd name="T2" fmla="*/ 2147483646 w 644"/>
              <a:gd name="T3" fmla="*/ 1868595631 h 39"/>
              <a:gd name="T4" fmla="*/ 1072227140 w 644"/>
              <a:gd name="T5" fmla="*/ 1868595631 h 39"/>
              <a:gd name="T6" fmla="*/ 0 w 644"/>
              <a:gd name="T7" fmla="*/ 737533005 h 39"/>
              <a:gd name="T8" fmla="*/ 1072227140 w 644"/>
              <a:gd name="T9" fmla="*/ 0 h 39"/>
              <a:gd name="T10" fmla="*/ 2147483646 w 644"/>
              <a:gd name="T11" fmla="*/ 0 h 39"/>
              <a:gd name="T12" fmla="*/ 2147483646 w 644"/>
              <a:gd name="T13" fmla="*/ 737533005 h 39"/>
              <a:gd name="T14" fmla="*/ 2147483646 w 644"/>
              <a:gd name="T15" fmla="*/ 1868595631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4" h="39">
                <a:moveTo>
                  <a:pt x="620" y="38"/>
                </a:moveTo>
                <a:lnTo>
                  <a:pt x="620" y="38"/>
                </a:lnTo>
                <a:cubicBezTo>
                  <a:pt x="23" y="38"/>
                  <a:pt x="23" y="38"/>
                  <a:pt x="23" y="38"/>
                </a:cubicBezTo>
                <a:cubicBezTo>
                  <a:pt x="8" y="38"/>
                  <a:pt x="0" y="31"/>
                  <a:pt x="0" y="15"/>
                </a:cubicBezTo>
                <a:cubicBezTo>
                  <a:pt x="0" y="8"/>
                  <a:pt x="8" y="0"/>
                  <a:pt x="23" y="0"/>
                </a:cubicBezTo>
                <a:cubicBezTo>
                  <a:pt x="620" y="0"/>
                  <a:pt x="620" y="0"/>
                  <a:pt x="620" y="0"/>
                </a:cubicBezTo>
                <a:cubicBezTo>
                  <a:pt x="635" y="0"/>
                  <a:pt x="643" y="8"/>
                  <a:pt x="643" y="15"/>
                </a:cubicBezTo>
                <a:cubicBezTo>
                  <a:pt x="643" y="31"/>
                  <a:pt x="635" y="38"/>
                  <a:pt x="620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7" name="Freeform 772">
            <a:extLst>
              <a:ext uri="{FF2B5EF4-FFF2-40B4-BE49-F238E27FC236}">
                <a16:creationId xmlns:a16="http://schemas.microsoft.com/office/drawing/2014/main" id="{E4C80CFE-CE2D-6543-BA0E-AB3474486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448" y="11177840"/>
            <a:ext cx="268959" cy="801393"/>
          </a:xfrm>
          <a:custGeom>
            <a:avLst/>
            <a:gdLst>
              <a:gd name="T0" fmla="*/ 2147483646 w 215"/>
              <a:gd name="T1" fmla="*/ 2147483646 h 644"/>
              <a:gd name="T2" fmla="*/ 2147483646 w 215"/>
              <a:gd name="T3" fmla="*/ 2147483646 h 644"/>
              <a:gd name="T4" fmla="*/ 2147483646 w 215"/>
              <a:gd name="T5" fmla="*/ 2147483646 h 644"/>
              <a:gd name="T6" fmla="*/ 0 w 215"/>
              <a:gd name="T7" fmla="*/ 2147483646 h 644"/>
              <a:gd name="T8" fmla="*/ 2147483646 w 215"/>
              <a:gd name="T9" fmla="*/ 326279457 h 644"/>
              <a:gd name="T10" fmla="*/ 2147483646 w 215"/>
              <a:gd name="T11" fmla="*/ 326279457 h 644"/>
              <a:gd name="T12" fmla="*/ 2147483646 w 215"/>
              <a:gd name="T13" fmla="*/ 1771416016 h 644"/>
              <a:gd name="T14" fmla="*/ 1799602607 w 215"/>
              <a:gd name="T15" fmla="*/ 2147483646 h 644"/>
              <a:gd name="T16" fmla="*/ 2147483646 w 215"/>
              <a:gd name="T17" fmla="*/ 2147483646 h 644"/>
              <a:gd name="T18" fmla="*/ 2147483646 w 215"/>
              <a:gd name="T19" fmla="*/ 2147483646 h 644"/>
              <a:gd name="T20" fmla="*/ 2147483646 w 215"/>
              <a:gd name="T21" fmla="*/ 2147483646 h 6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5" h="644">
                <a:moveTo>
                  <a:pt x="176" y="643"/>
                </a:moveTo>
                <a:lnTo>
                  <a:pt x="176" y="643"/>
                </a:lnTo>
                <a:lnTo>
                  <a:pt x="168" y="643"/>
                </a:lnTo>
                <a:cubicBezTo>
                  <a:pt x="53" y="543"/>
                  <a:pt x="0" y="436"/>
                  <a:pt x="0" y="321"/>
                </a:cubicBezTo>
                <a:cubicBezTo>
                  <a:pt x="0" y="207"/>
                  <a:pt x="61" y="99"/>
                  <a:pt x="176" y="7"/>
                </a:cubicBezTo>
                <a:cubicBezTo>
                  <a:pt x="184" y="0"/>
                  <a:pt x="199" y="0"/>
                  <a:pt x="207" y="7"/>
                </a:cubicBezTo>
                <a:cubicBezTo>
                  <a:pt x="214" y="23"/>
                  <a:pt x="214" y="31"/>
                  <a:pt x="199" y="38"/>
                </a:cubicBezTo>
                <a:cubicBezTo>
                  <a:pt x="100" y="122"/>
                  <a:pt x="46" y="222"/>
                  <a:pt x="38" y="321"/>
                </a:cubicBezTo>
                <a:cubicBezTo>
                  <a:pt x="38" y="421"/>
                  <a:pt x="92" y="520"/>
                  <a:pt x="191" y="612"/>
                </a:cubicBezTo>
                <a:cubicBezTo>
                  <a:pt x="199" y="620"/>
                  <a:pt x="199" y="627"/>
                  <a:pt x="191" y="635"/>
                </a:cubicBezTo>
                <a:cubicBezTo>
                  <a:pt x="191" y="643"/>
                  <a:pt x="184" y="643"/>
                  <a:pt x="176" y="6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8" name="Freeform 773">
            <a:extLst>
              <a:ext uri="{FF2B5EF4-FFF2-40B4-BE49-F238E27FC236}">
                <a16:creationId xmlns:a16="http://schemas.microsoft.com/office/drawing/2014/main" id="{DE3087BE-9C3F-904B-B7D3-EE486E8F5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030" y="11177840"/>
            <a:ext cx="268959" cy="801393"/>
          </a:xfrm>
          <a:custGeom>
            <a:avLst/>
            <a:gdLst>
              <a:gd name="T0" fmla="*/ 1074222264 w 216"/>
              <a:gd name="T1" fmla="*/ 2147483646 h 644"/>
              <a:gd name="T2" fmla="*/ 1074222264 w 216"/>
              <a:gd name="T3" fmla="*/ 2147483646 h 644"/>
              <a:gd name="T4" fmla="*/ 373636890 w 216"/>
              <a:gd name="T5" fmla="*/ 2147483646 h 644"/>
              <a:gd name="T6" fmla="*/ 373636890 w 216"/>
              <a:gd name="T7" fmla="*/ 2147483646 h 644"/>
              <a:gd name="T8" fmla="*/ 2147483646 w 216"/>
              <a:gd name="T9" fmla="*/ 2147483646 h 644"/>
              <a:gd name="T10" fmla="*/ 1074222264 w 216"/>
              <a:gd name="T11" fmla="*/ 1771416016 h 644"/>
              <a:gd name="T12" fmla="*/ 1074222264 w 216"/>
              <a:gd name="T13" fmla="*/ 326279457 h 644"/>
              <a:gd name="T14" fmla="*/ 2147483646 w 216"/>
              <a:gd name="T15" fmla="*/ 326279457 h 644"/>
              <a:gd name="T16" fmla="*/ 2147483646 w 216"/>
              <a:gd name="T17" fmla="*/ 2147483646 h 644"/>
              <a:gd name="T18" fmla="*/ 1447859515 w 216"/>
              <a:gd name="T19" fmla="*/ 2147483646 h 644"/>
              <a:gd name="T20" fmla="*/ 1074222264 w 216"/>
              <a:gd name="T21" fmla="*/ 2147483646 h 6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6" h="644">
                <a:moveTo>
                  <a:pt x="23" y="643"/>
                </a:moveTo>
                <a:lnTo>
                  <a:pt x="23" y="643"/>
                </a:lnTo>
                <a:cubicBezTo>
                  <a:pt x="16" y="643"/>
                  <a:pt x="8" y="643"/>
                  <a:pt x="8" y="635"/>
                </a:cubicBezTo>
                <a:cubicBezTo>
                  <a:pt x="0" y="627"/>
                  <a:pt x="0" y="620"/>
                  <a:pt x="8" y="612"/>
                </a:cubicBezTo>
                <a:cubicBezTo>
                  <a:pt x="115" y="528"/>
                  <a:pt x="169" y="429"/>
                  <a:pt x="176" y="329"/>
                </a:cubicBezTo>
                <a:cubicBezTo>
                  <a:pt x="176" y="222"/>
                  <a:pt x="123" y="122"/>
                  <a:pt x="23" y="38"/>
                </a:cubicBezTo>
                <a:cubicBezTo>
                  <a:pt x="16" y="31"/>
                  <a:pt x="16" y="15"/>
                  <a:pt x="23" y="7"/>
                </a:cubicBezTo>
                <a:cubicBezTo>
                  <a:pt x="23" y="0"/>
                  <a:pt x="39" y="0"/>
                  <a:pt x="46" y="7"/>
                </a:cubicBezTo>
                <a:cubicBezTo>
                  <a:pt x="161" y="99"/>
                  <a:pt x="215" y="214"/>
                  <a:pt x="215" y="329"/>
                </a:cubicBezTo>
                <a:cubicBezTo>
                  <a:pt x="207" y="444"/>
                  <a:pt x="146" y="551"/>
                  <a:pt x="31" y="643"/>
                </a:cubicBezTo>
                <a:lnTo>
                  <a:pt x="23" y="6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9" name="Freeform 774">
            <a:extLst>
              <a:ext uri="{FF2B5EF4-FFF2-40B4-BE49-F238E27FC236}">
                <a16:creationId xmlns:a16="http://schemas.microsoft.com/office/drawing/2014/main" id="{CD231F72-B0AD-4242-90DD-5575E88AD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740" y="11424843"/>
            <a:ext cx="170157" cy="532434"/>
          </a:xfrm>
          <a:custGeom>
            <a:avLst/>
            <a:gdLst>
              <a:gd name="T0" fmla="*/ 2147483646 w 138"/>
              <a:gd name="T1" fmla="*/ 2147483646 h 429"/>
              <a:gd name="T2" fmla="*/ 2147483646 w 138"/>
              <a:gd name="T3" fmla="*/ 2147483646 h 429"/>
              <a:gd name="T4" fmla="*/ 317415617 w 138"/>
              <a:gd name="T5" fmla="*/ 2147483646 h 429"/>
              <a:gd name="T6" fmla="*/ 0 w 138"/>
              <a:gd name="T7" fmla="*/ 2147483646 h 429"/>
              <a:gd name="T8" fmla="*/ 1723277287 w 138"/>
              <a:gd name="T9" fmla="*/ 2147483646 h 429"/>
              <a:gd name="T10" fmla="*/ 1723277287 w 138"/>
              <a:gd name="T11" fmla="*/ 2147483646 h 429"/>
              <a:gd name="T12" fmla="*/ 2086092757 w 138"/>
              <a:gd name="T13" fmla="*/ 2147483646 h 429"/>
              <a:gd name="T14" fmla="*/ 2147483646 w 138"/>
              <a:gd name="T15" fmla="*/ 2147483646 h 429"/>
              <a:gd name="T16" fmla="*/ 2147483646 w 138"/>
              <a:gd name="T17" fmla="*/ 2147483646 h 429"/>
              <a:gd name="T18" fmla="*/ 2147483646 w 138"/>
              <a:gd name="T19" fmla="*/ 2147483646 h 429"/>
              <a:gd name="T20" fmla="*/ 2147483646 w 138"/>
              <a:gd name="T21" fmla="*/ 1063723619 h 429"/>
              <a:gd name="T22" fmla="*/ 2147483646 w 138"/>
              <a:gd name="T23" fmla="*/ 0 h 429"/>
              <a:gd name="T24" fmla="*/ 2147483646 w 138"/>
              <a:gd name="T25" fmla="*/ 0 h 429"/>
              <a:gd name="T26" fmla="*/ 2147483646 w 138"/>
              <a:gd name="T27" fmla="*/ 1063723619 h 429"/>
              <a:gd name="T28" fmla="*/ 2147483646 w 138"/>
              <a:gd name="T29" fmla="*/ 2147483646 h 429"/>
              <a:gd name="T30" fmla="*/ 2147483646 w 138"/>
              <a:gd name="T31" fmla="*/ 2147483646 h 429"/>
              <a:gd name="T32" fmla="*/ 2147483646 w 138"/>
              <a:gd name="T33" fmla="*/ 2147483646 h 4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8" h="429">
                <a:moveTo>
                  <a:pt x="69" y="428"/>
                </a:moveTo>
                <a:lnTo>
                  <a:pt x="69" y="428"/>
                </a:lnTo>
                <a:cubicBezTo>
                  <a:pt x="38" y="428"/>
                  <a:pt x="23" y="413"/>
                  <a:pt x="7" y="390"/>
                </a:cubicBezTo>
                <a:cubicBezTo>
                  <a:pt x="0" y="375"/>
                  <a:pt x="0" y="360"/>
                  <a:pt x="0" y="360"/>
                </a:cubicBezTo>
                <a:cubicBezTo>
                  <a:pt x="38" y="360"/>
                  <a:pt x="38" y="360"/>
                  <a:pt x="38" y="360"/>
                </a:cubicBezTo>
                <a:cubicBezTo>
                  <a:pt x="38" y="360"/>
                  <a:pt x="38" y="367"/>
                  <a:pt x="46" y="375"/>
                </a:cubicBezTo>
                <a:cubicBezTo>
                  <a:pt x="46" y="383"/>
                  <a:pt x="53" y="390"/>
                  <a:pt x="69" y="390"/>
                </a:cubicBezTo>
                <a:cubicBezTo>
                  <a:pt x="84" y="390"/>
                  <a:pt x="92" y="383"/>
                  <a:pt x="92" y="375"/>
                </a:cubicBezTo>
                <a:cubicBezTo>
                  <a:pt x="99" y="367"/>
                  <a:pt x="99" y="360"/>
                  <a:pt x="99" y="360"/>
                </a:cubicBezTo>
                <a:cubicBezTo>
                  <a:pt x="99" y="23"/>
                  <a:pt x="99" y="23"/>
                  <a:pt x="99" y="23"/>
                </a:cubicBezTo>
                <a:cubicBezTo>
                  <a:pt x="99" y="8"/>
                  <a:pt x="107" y="0"/>
                  <a:pt x="122" y="0"/>
                </a:cubicBezTo>
                <a:cubicBezTo>
                  <a:pt x="130" y="0"/>
                  <a:pt x="137" y="8"/>
                  <a:pt x="137" y="23"/>
                </a:cubicBezTo>
                <a:cubicBezTo>
                  <a:pt x="137" y="360"/>
                  <a:pt x="137" y="360"/>
                  <a:pt x="137" y="360"/>
                </a:cubicBezTo>
                <a:cubicBezTo>
                  <a:pt x="137" y="360"/>
                  <a:pt x="137" y="375"/>
                  <a:pt x="130" y="390"/>
                </a:cubicBezTo>
                <a:cubicBezTo>
                  <a:pt x="122" y="413"/>
                  <a:pt x="99" y="428"/>
                  <a:pt x="69" y="4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0" name="Freeform 775">
            <a:extLst>
              <a:ext uri="{FF2B5EF4-FFF2-40B4-BE49-F238E27FC236}">
                <a16:creationId xmlns:a16="http://schemas.microsoft.com/office/drawing/2014/main" id="{53A82589-BC5D-4C40-ADBE-95BBC6CBB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997" y="11232730"/>
            <a:ext cx="1059378" cy="268959"/>
          </a:xfrm>
          <a:custGeom>
            <a:avLst/>
            <a:gdLst>
              <a:gd name="T0" fmla="*/ 2147483646 w 851"/>
              <a:gd name="T1" fmla="*/ 2147483646 h 215"/>
              <a:gd name="T2" fmla="*/ 2147483646 w 851"/>
              <a:gd name="T3" fmla="*/ 2147483646 h 215"/>
              <a:gd name="T4" fmla="*/ 2147483646 w 851"/>
              <a:gd name="T5" fmla="*/ 2147483646 h 215"/>
              <a:gd name="T6" fmla="*/ 2147483646 w 851"/>
              <a:gd name="T7" fmla="*/ 2147483646 h 215"/>
              <a:gd name="T8" fmla="*/ 2147483646 w 851"/>
              <a:gd name="T9" fmla="*/ 2147483646 h 215"/>
              <a:gd name="T10" fmla="*/ 2147483646 w 851"/>
              <a:gd name="T11" fmla="*/ 2147483646 h 215"/>
              <a:gd name="T12" fmla="*/ 2147483646 w 851"/>
              <a:gd name="T13" fmla="*/ 2147483646 h 215"/>
              <a:gd name="T14" fmla="*/ 2147483646 w 851"/>
              <a:gd name="T15" fmla="*/ 2147483646 h 215"/>
              <a:gd name="T16" fmla="*/ 2147483646 w 851"/>
              <a:gd name="T17" fmla="*/ 2147483646 h 215"/>
              <a:gd name="T18" fmla="*/ 1120078201 w 851"/>
              <a:gd name="T19" fmla="*/ 2147483646 h 215"/>
              <a:gd name="T20" fmla="*/ 373316316 w 851"/>
              <a:gd name="T21" fmla="*/ 2147483646 h 215"/>
              <a:gd name="T22" fmla="*/ 746762245 w 851"/>
              <a:gd name="T23" fmla="*/ 2147483646 h 215"/>
              <a:gd name="T24" fmla="*/ 2147483646 w 851"/>
              <a:gd name="T25" fmla="*/ 2147483646 h 215"/>
              <a:gd name="T26" fmla="*/ 2147483646 w 851"/>
              <a:gd name="T27" fmla="*/ 0 h 215"/>
              <a:gd name="T28" fmla="*/ 2147483646 w 851"/>
              <a:gd name="T29" fmla="*/ 2147483646 h 215"/>
              <a:gd name="T30" fmla="*/ 2147483646 w 851"/>
              <a:gd name="T31" fmla="*/ 2147483646 h 215"/>
              <a:gd name="T32" fmla="*/ 2147483646 w 851"/>
              <a:gd name="T33" fmla="*/ 2147483646 h 215"/>
              <a:gd name="T34" fmla="*/ 2147483646 w 851"/>
              <a:gd name="T35" fmla="*/ 2147483646 h 215"/>
              <a:gd name="T36" fmla="*/ 2147483646 w 851"/>
              <a:gd name="T37" fmla="*/ 2147483646 h 215"/>
              <a:gd name="T38" fmla="*/ 2147483646 w 851"/>
              <a:gd name="T39" fmla="*/ 2147483646 h 215"/>
              <a:gd name="T40" fmla="*/ 2147483646 w 851"/>
              <a:gd name="T41" fmla="*/ 2147483646 h 215"/>
              <a:gd name="T42" fmla="*/ 2147483646 w 851"/>
              <a:gd name="T43" fmla="*/ 2147483646 h 215"/>
              <a:gd name="T44" fmla="*/ 2147483646 w 851"/>
              <a:gd name="T45" fmla="*/ 2147483646 h 215"/>
              <a:gd name="T46" fmla="*/ 2147483646 w 851"/>
              <a:gd name="T47" fmla="*/ 2147483646 h 215"/>
              <a:gd name="T48" fmla="*/ 2147483646 w 851"/>
              <a:gd name="T49" fmla="*/ 2147483646 h 215"/>
              <a:gd name="T50" fmla="*/ 2147483646 w 851"/>
              <a:gd name="T51" fmla="*/ 2147483646 h 215"/>
              <a:gd name="T52" fmla="*/ 2147483646 w 851"/>
              <a:gd name="T53" fmla="*/ 2147483646 h 215"/>
              <a:gd name="T54" fmla="*/ 2147483646 w 851"/>
              <a:gd name="T55" fmla="*/ 2147483646 h 215"/>
              <a:gd name="T56" fmla="*/ 2147483646 w 851"/>
              <a:gd name="T57" fmla="*/ 2147483646 h 215"/>
              <a:gd name="T58" fmla="*/ 2147483646 w 851"/>
              <a:gd name="T59" fmla="*/ 2147483646 h 215"/>
              <a:gd name="T60" fmla="*/ 2147483646 w 851"/>
              <a:gd name="T61" fmla="*/ 2147483646 h 215"/>
              <a:gd name="T62" fmla="*/ 2147483646 w 851"/>
              <a:gd name="T63" fmla="*/ 2147483646 h 215"/>
              <a:gd name="T64" fmla="*/ 2147483646 w 851"/>
              <a:gd name="T65" fmla="*/ 2147483646 h 215"/>
              <a:gd name="T66" fmla="*/ 2147483646 w 851"/>
              <a:gd name="T67" fmla="*/ 2147483646 h 215"/>
              <a:gd name="T68" fmla="*/ 2147483646 w 851"/>
              <a:gd name="T69" fmla="*/ 2147483646 h 215"/>
              <a:gd name="T70" fmla="*/ 2147483646 w 851"/>
              <a:gd name="T71" fmla="*/ 2147483646 h 215"/>
              <a:gd name="T72" fmla="*/ 2147483646 w 851"/>
              <a:gd name="T73" fmla="*/ 2147483646 h 21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51" h="215">
                <a:moveTo>
                  <a:pt x="682" y="214"/>
                </a:moveTo>
                <a:lnTo>
                  <a:pt x="682" y="214"/>
                </a:lnTo>
                <a:lnTo>
                  <a:pt x="674" y="214"/>
                </a:lnTo>
                <a:cubicBezTo>
                  <a:pt x="636" y="206"/>
                  <a:pt x="506" y="176"/>
                  <a:pt x="429" y="176"/>
                </a:cubicBezTo>
                <a:cubicBezTo>
                  <a:pt x="345" y="183"/>
                  <a:pt x="215" y="206"/>
                  <a:pt x="177" y="214"/>
                </a:cubicBezTo>
                <a:cubicBezTo>
                  <a:pt x="161" y="214"/>
                  <a:pt x="146" y="214"/>
                  <a:pt x="138" y="199"/>
                </a:cubicBezTo>
                <a:cubicBezTo>
                  <a:pt x="115" y="183"/>
                  <a:pt x="115" y="183"/>
                  <a:pt x="115" y="183"/>
                </a:cubicBezTo>
                <a:lnTo>
                  <a:pt x="115" y="176"/>
                </a:lnTo>
                <a:cubicBezTo>
                  <a:pt x="24" y="176"/>
                  <a:pt x="24" y="176"/>
                  <a:pt x="24" y="176"/>
                </a:cubicBezTo>
                <a:cubicBezTo>
                  <a:pt x="16" y="176"/>
                  <a:pt x="8" y="176"/>
                  <a:pt x="8" y="168"/>
                </a:cubicBezTo>
                <a:cubicBezTo>
                  <a:pt x="0" y="161"/>
                  <a:pt x="8" y="145"/>
                  <a:pt x="16" y="145"/>
                </a:cubicBezTo>
                <a:cubicBezTo>
                  <a:pt x="16" y="145"/>
                  <a:pt x="62" y="107"/>
                  <a:pt x="138" y="76"/>
                </a:cubicBezTo>
                <a:cubicBezTo>
                  <a:pt x="215" y="38"/>
                  <a:pt x="322" y="0"/>
                  <a:pt x="429" y="0"/>
                </a:cubicBezTo>
                <a:cubicBezTo>
                  <a:pt x="536" y="0"/>
                  <a:pt x="644" y="38"/>
                  <a:pt x="712" y="76"/>
                </a:cubicBezTo>
                <a:cubicBezTo>
                  <a:pt x="789" y="107"/>
                  <a:pt x="842" y="145"/>
                  <a:pt x="842" y="145"/>
                </a:cubicBezTo>
                <a:cubicBezTo>
                  <a:pt x="850" y="145"/>
                  <a:pt x="850" y="161"/>
                  <a:pt x="850" y="168"/>
                </a:cubicBezTo>
                <a:cubicBezTo>
                  <a:pt x="842" y="176"/>
                  <a:pt x="835" y="176"/>
                  <a:pt x="827" y="176"/>
                </a:cubicBezTo>
                <a:cubicBezTo>
                  <a:pt x="735" y="176"/>
                  <a:pt x="735" y="176"/>
                  <a:pt x="735" y="176"/>
                </a:cubicBezTo>
                <a:lnTo>
                  <a:pt x="735" y="183"/>
                </a:lnTo>
                <a:cubicBezTo>
                  <a:pt x="712" y="199"/>
                  <a:pt x="712" y="199"/>
                  <a:pt x="712" y="199"/>
                </a:cubicBezTo>
                <a:cubicBezTo>
                  <a:pt x="705" y="206"/>
                  <a:pt x="697" y="214"/>
                  <a:pt x="682" y="214"/>
                </a:cubicBezTo>
                <a:close/>
                <a:moveTo>
                  <a:pt x="429" y="138"/>
                </a:moveTo>
                <a:lnTo>
                  <a:pt x="429" y="138"/>
                </a:lnTo>
                <a:cubicBezTo>
                  <a:pt x="506" y="138"/>
                  <a:pt x="636" y="168"/>
                  <a:pt x="682" y="176"/>
                </a:cubicBezTo>
                <a:lnTo>
                  <a:pt x="689" y="176"/>
                </a:lnTo>
                <a:cubicBezTo>
                  <a:pt x="705" y="153"/>
                  <a:pt x="705" y="153"/>
                  <a:pt x="705" y="153"/>
                </a:cubicBezTo>
                <a:cubicBezTo>
                  <a:pt x="712" y="145"/>
                  <a:pt x="728" y="138"/>
                  <a:pt x="735" y="138"/>
                </a:cubicBezTo>
                <a:cubicBezTo>
                  <a:pt x="758" y="138"/>
                  <a:pt x="758" y="138"/>
                  <a:pt x="758" y="138"/>
                </a:cubicBezTo>
                <a:cubicBezTo>
                  <a:pt x="743" y="130"/>
                  <a:pt x="720" y="122"/>
                  <a:pt x="697" y="107"/>
                </a:cubicBezTo>
                <a:cubicBezTo>
                  <a:pt x="628" y="76"/>
                  <a:pt x="529" y="46"/>
                  <a:pt x="429" y="46"/>
                </a:cubicBezTo>
                <a:cubicBezTo>
                  <a:pt x="299" y="46"/>
                  <a:pt x="169" y="99"/>
                  <a:pt x="92" y="1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23" y="138"/>
                  <a:pt x="138" y="145"/>
                  <a:pt x="146" y="153"/>
                </a:cubicBezTo>
                <a:cubicBezTo>
                  <a:pt x="169" y="176"/>
                  <a:pt x="169" y="176"/>
                  <a:pt x="169" y="176"/>
                </a:cubicBezTo>
                <a:cubicBezTo>
                  <a:pt x="222" y="168"/>
                  <a:pt x="345" y="138"/>
                  <a:pt x="429" y="1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1" name="Freeform 776">
            <a:extLst>
              <a:ext uri="{FF2B5EF4-FFF2-40B4-BE49-F238E27FC236}">
                <a16:creationId xmlns:a16="http://schemas.microsoft.com/office/drawing/2014/main" id="{BB690641-AE77-7A45-9D00-34DC560F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985" y="11205283"/>
            <a:ext cx="49403" cy="87824"/>
          </a:xfrm>
          <a:custGeom>
            <a:avLst/>
            <a:gdLst>
              <a:gd name="T0" fmla="*/ 1130928539 w 39"/>
              <a:gd name="T1" fmla="*/ 2147483646 h 70"/>
              <a:gd name="T2" fmla="*/ 1130928539 w 39"/>
              <a:gd name="T3" fmla="*/ 2147483646 h 70"/>
              <a:gd name="T4" fmla="*/ 1130928539 w 39"/>
              <a:gd name="T5" fmla="*/ 2147483646 h 70"/>
              <a:gd name="T6" fmla="*/ 0 w 39"/>
              <a:gd name="T7" fmla="*/ 2147483646 h 70"/>
              <a:gd name="T8" fmla="*/ 0 w 39"/>
              <a:gd name="T9" fmla="*/ 716654106 h 70"/>
              <a:gd name="T10" fmla="*/ 1130928539 w 39"/>
              <a:gd name="T11" fmla="*/ 0 h 70"/>
              <a:gd name="T12" fmla="*/ 1130928539 w 39"/>
              <a:gd name="T13" fmla="*/ 0 h 70"/>
              <a:gd name="T14" fmla="*/ 1868595631 w 39"/>
              <a:gd name="T15" fmla="*/ 716654106 h 70"/>
              <a:gd name="T16" fmla="*/ 1868595631 w 39"/>
              <a:gd name="T17" fmla="*/ 2147483646 h 70"/>
              <a:gd name="T18" fmla="*/ 1130928539 w 39"/>
              <a:gd name="T19" fmla="*/ 2147483646 h 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" h="70">
                <a:moveTo>
                  <a:pt x="23" y="69"/>
                </a:moveTo>
                <a:lnTo>
                  <a:pt x="23" y="69"/>
                </a:lnTo>
                <a:cubicBezTo>
                  <a:pt x="8" y="69"/>
                  <a:pt x="0" y="53"/>
                  <a:pt x="0" y="4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8" y="8"/>
                  <a:pt x="38" y="15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53"/>
                  <a:pt x="31" y="69"/>
                  <a:pt x="23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2" name="Freeform 777">
            <a:extLst>
              <a:ext uri="{FF2B5EF4-FFF2-40B4-BE49-F238E27FC236}">
                <a16:creationId xmlns:a16="http://schemas.microsoft.com/office/drawing/2014/main" id="{6E1FF059-F88D-9143-972B-C75F587DB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93" y="4486752"/>
            <a:ext cx="351296" cy="905686"/>
          </a:xfrm>
          <a:custGeom>
            <a:avLst/>
            <a:gdLst>
              <a:gd name="T0" fmla="*/ 2147483646 w 284"/>
              <a:gd name="T1" fmla="*/ 2147483646 h 728"/>
              <a:gd name="T2" fmla="*/ 2147483646 w 284"/>
              <a:gd name="T3" fmla="*/ 2147483646 h 728"/>
              <a:gd name="T4" fmla="*/ 2106080710 w 284"/>
              <a:gd name="T5" fmla="*/ 2147483646 h 728"/>
              <a:gd name="T6" fmla="*/ 1373508577 w 284"/>
              <a:gd name="T7" fmla="*/ 2147483646 h 728"/>
              <a:gd name="T8" fmla="*/ 320468223 w 284"/>
              <a:gd name="T9" fmla="*/ 2147483646 h 728"/>
              <a:gd name="T10" fmla="*/ 2147483646 w 284"/>
              <a:gd name="T11" fmla="*/ 2142685942 h 728"/>
              <a:gd name="T12" fmla="*/ 2147483646 w 284"/>
              <a:gd name="T13" fmla="*/ 698693349 h 728"/>
              <a:gd name="T14" fmla="*/ 2147483646 w 284"/>
              <a:gd name="T15" fmla="*/ 0 h 728"/>
              <a:gd name="T16" fmla="*/ 2147483646 w 284"/>
              <a:gd name="T17" fmla="*/ 0 h 728"/>
              <a:gd name="T18" fmla="*/ 2147483646 w 284"/>
              <a:gd name="T19" fmla="*/ 372584857 h 728"/>
              <a:gd name="T20" fmla="*/ 2147483646 w 284"/>
              <a:gd name="T21" fmla="*/ 1071407736 h 728"/>
              <a:gd name="T22" fmla="*/ 2147483646 w 284"/>
              <a:gd name="T23" fmla="*/ 2147483646 h 728"/>
              <a:gd name="T24" fmla="*/ 2147483646 w 284"/>
              <a:gd name="T25" fmla="*/ 2147483646 h 728"/>
              <a:gd name="T26" fmla="*/ 2147483646 w 284"/>
              <a:gd name="T27" fmla="*/ 2147483646 h 728"/>
              <a:gd name="T28" fmla="*/ 2147483646 w 284"/>
              <a:gd name="T29" fmla="*/ 2147483646 h 728"/>
              <a:gd name="T30" fmla="*/ 2147483646 w 284"/>
              <a:gd name="T31" fmla="*/ 2147483646 h 728"/>
              <a:gd name="T32" fmla="*/ 2147483646 w 284"/>
              <a:gd name="T33" fmla="*/ 2147483646 h 728"/>
              <a:gd name="T34" fmla="*/ 2147483646 w 284"/>
              <a:gd name="T35" fmla="*/ 2147483646 h 728"/>
              <a:gd name="T36" fmla="*/ 2147483646 w 284"/>
              <a:gd name="T37" fmla="*/ 2147483646 h 728"/>
              <a:gd name="T38" fmla="*/ 2147483646 w 284"/>
              <a:gd name="T39" fmla="*/ 2147483646 h 728"/>
              <a:gd name="T40" fmla="*/ 2147483646 w 284"/>
              <a:gd name="T41" fmla="*/ 2147483646 h 728"/>
              <a:gd name="T42" fmla="*/ 2106080710 w 284"/>
              <a:gd name="T43" fmla="*/ 2147483646 h 728"/>
              <a:gd name="T44" fmla="*/ 2147483646 w 284"/>
              <a:gd name="T45" fmla="*/ 2147483646 h 72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84" h="728">
                <a:moveTo>
                  <a:pt x="229" y="727"/>
                </a:moveTo>
                <a:lnTo>
                  <a:pt x="229" y="727"/>
                </a:lnTo>
                <a:cubicBezTo>
                  <a:pt x="46" y="727"/>
                  <a:pt x="46" y="727"/>
                  <a:pt x="46" y="727"/>
                </a:cubicBezTo>
                <a:cubicBezTo>
                  <a:pt x="38" y="727"/>
                  <a:pt x="30" y="720"/>
                  <a:pt x="30" y="712"/>
                </a:cubicBezTo>
                <a:cubicBezTo>
                  <a:pt x="7" y="498"/>
                  <a:pt x="7" y="498"/>
                  <a:pt x="7" y="498"/>
                </a:cubicBezTo>
                <a:cubicBezTo>
                  <a:pt x="0" y="345"/>
                  <a:pt x="30" y="192"/>
                  <a:pt x="107" y="46"/>
                </a:cubicBezTo>
                <a:cubicBezTo>
                  <a:pt x="122" y="15"/>
                  <a:pt x="122" y="15"/>
                  <a:pt x="122" y="15"/>
                </a:cubicBezTo>
                <a:cubicBezTo>
                  <a:pt x="122" y="8"/>
                  <a:pt x="130" y="0"/>
                  <a:pt x="138" y="0"/>
                </a:cubicBezTo>
                <a:cubicBezTo>
                  <a:pt x="145" y="0"/>
                  <a:pt x="153" y="8"/>
                  <a:pt x="153" y="8"/>
                </a:cubicBezTo>
                <a:cubicBezTo>
                  <a:pt x="160" y="23"/>
                  <a:pt x="160" y="23"/>
                  <a:pt x="160" y="23"/>
                </a:cubicBezTo>
                <a:cubicBezTo>
                  <a:pt x="252" y="176"/>
                  <a:pt x="283" y="345"/>
                  <a:pt x="268" y="520"/>
                </a:cubicBezTo>
                <a:cubicBezTo>
                  <a:pt x="252" y="513"/>
                  <a:pt x="252" y="513"/>
                  <a:pt x="252" y="513"/>
                </a:cubicBezTo>
                <a:cubicBezTo>
                  <a:pt x="268" y="520"/>
                  <a:pt x="268" y="520"/>
                  <a:pt x="268" y="520"/>
                </a:cubicBezTo>
                <a:cubicBezTo>
                  <a:pt x="252" y="712"/>
                  <a:pt x="252" y="712"/>
                  <a:pt x="252" y="712"/>
                </a:cubicBezTo>
                <a:cubicBezTo>
                  <a:pt x="252" y="720"/>
                  <a:pt x="245" y="727"/>
                  <a:pt x="229" y="727"/>
                </a:cubicBezTo>
                <a:close/>
                <a:moveTo>
                  <a:pt x="69" y="689"/>
                </a:moveTo>
                <a:lnTo>
                  <a:pt x="69" y="689"/>
                </a:lnTo>
                <a:cubicBezTo>
                  <a:pt x="214" y="689"/>
                  <a:pt x="214" y="689"/>
                  <a:pt x="214" y="689"/>
                </a:cubicBezTo>
                <a:cubicBezTo>
                  <a:pt x="229" y="513"/>
                  <a:pt x="229" y="513"/>
                  <a:pt x="229" y="513"/>
                </a:cubicBezTo>
                <a:cubicBezTo>
                  <a:pt x="245" y="360"/>
                  <a:pt x="214" y="207"/>
                  <a:pt x="138" y="61"/>
                </a:cubicBezTo>
                <a:cubicBezTo>
                  <a:pt x="69" y="207"/>
                  <a:pt x="38" y="352"/>
                  <a:pt x="46" y="490"/>
                </a:cubicBezTo>
                <a:lnTo>
                  <a:pt x="69" y="6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3" name="Freeform 778">
            <a:extLst>
              <a:ext uri="{FF2B5EF4-FFF2-40B4-BE49-F238E27FC236}">
                <a16:creationId xmlns:a16="http://schemas.microsoft.com/office/drawing/2014/main" id="{674398ED-4A5C-1B46-8B86-1397FF655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256" y="5145432"/>
            <a:ext cx="175648" cy="400698"/>
          </a:xfrm>
          <a:custGeom>
            <a:avLst/>
            <a:gdLst>
              <a:gd name="T0" fmla="*/ 2147483646 w 139"/>
              <a:gd name="T1" fmla="*/ 2147483646 h 323"/>
              <a:gd name="T2" fmla="*/ 2147483646 w 139"/>
              <a:gd name="T3" fmla="*/ 2147483646 h 323"/>
              <a:gd name="T4" fmla="*/ 2147483646 w 139"/>
              <a:gd name="T5" fmla="*/ 2147483646 h 323"/>
              <a:gd name="T6" fmla="*/ 0 w 139"/>
              <a:gd name="T7" fmla="*/ 2147483646 h 323"/>
              <a:gd name="T8" fmla="*/ 390548573 w 139"/>
              <a:gd name="T9" fmla="*/ 2147483646 h 323"/>
              <a:gd name="T10" fmla="*/ 1513175945 w 139"/>
              <a:gd name="T11" fmla="*/ 2147483646 h 323"/>
              <a:gd name="T12" fmla="*/ 2147483646 w 139"/>
              <a:gd name="T13" fmla="*/ 2147483646 h 323"/>
              <a:gd name="T14" fmla="*/ 2147483646 w 139"/>
              <a:gd name="T15" fmla="*/ 2147483646 h 323"/>
              <a:gd name="T16" fmla="*/ 732212196 w 139"/>
              <a:gd name="T17" fmla="*/ 1431709055 h 323"/>
              <a:gd name="T18" fmla="*/ 1122760768 w 139"/>
              <a:gd name="T19" fmla="*/ 369448432 h 323"/>
              <a:gd name="T20" fmla="*/ 2147483646 w 139"/>
              <a:gd name="T21" fmla="*/ 739025669 h 323"/>
              <a:gd name="T22" fmla="*/ 2147483646 w 139"/>
              <a:gd name="T23" fmla="*/ 2147483646 h 323"/>
              <a:gd name="T24" fmla="*/ 2147483646 w 139"/>
              <a:gd name="T25" fmla="*/ 2147483646 h 323"/>
              <a:gd name="T26" fmla="*/ 2147483646 w 139"/>
              <a:gd name="T27" fmla="*/ 2147483646 h 323"/>
              <a:gd name="T28" fmla="*/ 2147483646 w 139"/>
              <a:gd name="T29" fmla="*/ 2147483646 h 323"/>
              <a:gd name="T30" fmla="*/ 2147483646 w 139"/>
              <a:gd name="T31" fmla="*/ 2147483646 h 32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9" h="323">
                <a:moveTo>
                  <a:pt x="123" y="322"/>
                </a:moveTo>
                <a:lnTo>
                  <a:pt x="123" y="322"/>
                </a:lnTo>
                <a:cubicBezTo>
                  <a:pt x="115" y="322"/>
                  <a:pt x="107" y="314"/>
                  <a:pt x="107" y="31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69"/>
                  <a:pt x="0" y="161"/>
                  <a:pt x="8" y="153"/>
                </a:cubicBezTo>
                <a:cubicBezTo>
                  <a:pt x="15" y="146"/>
                  <a:pt x="31" y="146"/>
                  <a:pt x="31" y="153"/>
                </a:cubicBezTo>
                <a:cubicBezTo>
                  <a:pt x="99" y="245"/>
                  <a:pt x="99" y="245"/>
                  <a:pt x="99" y="245"/>
                </a:cubicBezTo>
                <a:cubicBezTo>
                  <a:pt x="99" y="207"/>
                  <a:pt x="99" y="207"/>
                  <a:pt x="99" y="207"/>
                </a:cubicBezTo>
                <a:cubicBezTo>
                  <a:pt x="15" y="31"/>
                  <a:pt x="15" y="31"/>
                  <a:pt x="15" y="31"/>
                </a:cubicBezTo>
                <a:cubicBezTo>
                  <a:pt x="8" y="23"/>
                  <a:pt x="15" y="16"/>
                  <a:pt x="23" y="8"/>
                </a:cubicBezTo>
                <a:cubicBezTo>
                  <a:pt x="31" y="0"/>
                  <a:pt x="46" y="8"/>
                  <a:pt x="46" y="16"/>
                </a:cubicBezTo>
                <a:cubicBezTo>
                  <a:pt x="138" y="192"/>
                  <a:pt x="138" y="192"/>
                  <a:pt x="138" y="192"/>
                </a:cubicBezTo>
                <a:cubicBezTo>
                  <a:pt x="138" y="199"/>
                  <a:pt x="138" y="199"/>
                  <a:pt x="138" y="199"/>
                </a:cubicBezTo>
                <a:cubicBezTo>
                  <a:pt x="138" y="299"/>
                  <a:pt x="138" y="299"/>
                  <a:pt x="138" y="299"/>
                </a:cubicBezTo>
                <a:cubicBezTo>
                  <a:pt x="138" y="307"/>
                  <a:pt x="138" y="314"/>
                  <a:pt x="130" y="314"/>
                </a:cubicBezTo>
                <a:cubicBezTo>
                  <a:pt x="123" y="322"/>
                  <a:pt x="123" y="322"/>
                  <a:pt x="123" y="3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4" name="Freeform 779">
            <a:extLst>
              <a:ext uri="{FF2B5EF4-FFF2-40B4-BE49-F238E27FC236}">
                <a16:creationId xmlns:a16="http://schemas.microsoft.com/office/drawing/2014/main" id="{4918BC31-CB5F-624B-8909-B57E0B729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960" y="5156409"/>
            <a:ext cx="175648" cy="389720"/>
          </a:xfrm>
          <a:custGeom>
            <a:avLst/>
            <a:gdLst>
              <a:gd name="T0" fmla="*/ 732212196 w 139"/>
              <a:gd name="T1" fmla="*/ 2147483646 h 315"/>
              <a:gd name="T2" fmla="*/ 732212196 w 139"/>
              <a:gd name="T3" fmla="*/ 2147483646 h 315"/>
              <a:gd name="T4" fmla="*/ 732212196 w 139"/>
              <a:gd name="T5" fmla="*/ 2147483646 h 315"/>
              <a:gd name="T6" fmla="*/ 0 w 139"/>
              <a:gd name="T7" fmla="*/ 2147483646 h 315"/>
              <a:gd name="T8" fmla="*/ 0 w 139"/>
              <a:gd name="T9" fmla="*/ 2147483646 h 315"/>
              <a:gd name="T10" fmla="*/ 0 w 139"/>
              <a:gd name="T11" fmla="*/ 2147483646 h 315"/>
              <a:gd name="T12" fmla="*/ 2147483646 w 139"/>
              <a:gd name="T13" fmla="*/ 687161066 h 315"/>
              <a:gd name="T14" fmla="*/ 2147483646 w 139"/>
              <a:gd name="T15" fmla="*/ 366562714 h 315"/>
              <a:gd name="T16" fmla="*/ 2147483646 w 139"/>
              <a:gd name="T17" fmla="*/ 1420158395 h 315"/>
              <a:gd name="T18" fmla="*/ 1854972599 w 139"/>
              <a:gd name="T19" fmla="*/ 2147483646 h 315"/>
              <a:gd name="T20" fmla="*/ 1854972599 w 139"/>
              <a:gd name="T21" fmla="*/ 2147483646 h 315"/>
              <a:gd name="T22" fmla="*/ 2147483646 w 139"/>
              <a:gd name="T23" fmla="*/ 2147483646 h 315"/>
              <a:gd name="T24" fmla="*/ 2147483646 w 139"/>
              <a:gd name="T25" fmla="*/ 2147483646 h 315"/>
              <a:gd name="T26" fmla="*/ 2147483646 w 139"/>
              <a:gd name="T27" fmla="*/ 2147483646 h 315"/>
              <a:gd name="T28" fmla="*/ 1464424026 w 139"/>
              <a:gd name="T29" fmla="*/ 2147483646 h 315"/>
              <a:gd name="T30" fmla="*/ 732212196 w 139"/>
              <a:gd name="T31" fmla="*/ 2147483646 h 3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9" h="315">
                <a:moveTo>
                  <a:pt x="15" y="314"/>
                </a:moveTo>
                <a:lnTo>
                  <a:pt x="15" y="314"/>
                </a:lnTo>
                <a:cubicBezTo>
                  <a:pt x="15" y="314"/>
                  <a:pt x="15" y="314"/>
                  <a:pt x="15" y="306"/>
                </a:cubicBezTo>
                <a:cubicBezTo>
                  <a:pt x="7" y="306"/>
                  <a:pt x="0" y="299"/>
                  <a:pt x="0" y="291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191"/>
                  <a:pt x="0" y="191"/>
                  <a:pt x="0" y="184"/>
                </a:cubicBezTo>
                <a:cubicBezTo>
                  <a:pt x="84" y="15"/>
                  <a:pt x="84" y="15"/>
                  <a:pt x="84" y="15"/>
                </a:cubicBezTo>
                <a:cubicBezTo>
                  <a:pt x="92" y="8"/>
                  <a:pt x="107" y="0"/>
                  <a:pt x="115" y="8"/>
                </a:cubicBezTo>
                <a:cubicBezTo>
                  <a:pt x="122" y="15"/>
                  <a:pt x="130" y="23"/>
                  <a:pt x="122" y="31"/>
                </a:cubicBezTo>
                <a:cubicBezTo>
                  <a:pt x="38" y="199"/>
                  <a:pt x="38" y="199"/>
                  <a:pt x="38" y="199"/>
                </a:cubicBezTo>
                <a:cubicBezTo>
                  <a:pt x="38" y="237"/>
                  <a:pt x="38" y="237"/>
                  <a:pt x="38" y="237"/>
                </a:cubicBezTo>
                <a:cubicBezTo>
                  <a:pt x="99" y="161"/>
                  <a:pt x="99" y="161"/>
                  <a:pt x="99" y="161"/>
                </a:cubicBezTo>
                <a:cubicBezTo>
                  <a:pt x="107" y="145"/>
                  <a:pt x="115" y="145"/>
                  <a:pt x="130" y="153"/>
                </a:cubicBezTo>
                <a:cubicBezTo>
                  <a:pt x="138" y="161"/>
                  <a:pt x="138" y="176"/>
                  <a:pt x="130" y="184"/>
                </a:cubicBezTo>
                <a:cubicBezTo>
                  <a:pt x="30" y="306"/>
                  <a:pt x="30" y="306"/>
                  <a:pt x="30" y="306"/>
                </a:cubicBezTo>
                <a:cubicBezTo>
                  <a:pt x="30" y="306"/>
                  <a:pt x="23" y="314"/>
                  <a:pt x="15" y="3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5" name="Freeform 780">
            <a:extLst>
              <a:ext uri="{FF2B5EF4-FFF2-40B4-BE49-F238E27FC236}">
                <a16:creationId xmlns:a16="http://schemas.microsoft.com/office/drawing/2014/main" id="{30841A71-C43F-1645-BE69-E8535FE5F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608" y="5343035"/>
            <a:ext cx="164670" cy="93315"/>
          </a:xfrm>
          <a:custGeom>
            <a:avLst/>
            <a:gdLst>
              <a:gd name="T0" fmla="*/ 2147483646 w 131"/>
              <a:gd name="T1" fmla="*/ 2147483646 h 77"/>
              <a:gd name="T2" fmla="*/ 2147483646 w 131"/>
              <a:gd name="T3" fmla="*/ 2147483646 h 77"/>
              <a:gd name="T4" fmla="*/ 1105191567 w 131"/>
              <a:gd name="T5" fmla="*/ 2147483646 h 77"/>
              <a:gd name="T6" fmla="*/ 0 w 131"/>
              <a:gd name="T7" fmla="*/ 2147483646 h 77"/>
              <a:gd name="T8" fmla="*/ 0 w 131"/>
              <a:gd name="T9" fmla="*/ 645799707 h 77"/>
              <a:gd name="T10" fmla="*/ 1105191567 w 131"/>
              <a:gd name="T11" fmla="*/ 0 h 77"/>
              <a:gd name="T12" fmla="*/ 2147483646 w 131"/>
              <a:gd name="T13" fmla="*/ 0 h 77"/>
              <a:gd name="T14" fmla="*/ 2147483646 w 131"/>
              <a:gd name="T15" fmla="*/ 645799707 h 77"/>
              <a:gd name="T16" fmla="*/ 2147483646 w 131"/>
              <a:gd name="T17" fmla="*/ 2147483646 h 77"/>
              <a:gd name="T18" fmla="*/ 2147483646 w 131"/>
              <a:gd name="T19" fmla="*/ 2147483646 h 77"/>
              <a:gd name="T20" fmla="*/ 1873882334 w 131"/>
              <a:gd name="T21" fmla="*/ 1636181848 h 77"/>
              <a:gd name="T22" fmla="*/ 1873882334 w 131"/>
              <a:gd name="T23" fmla="*/ 1636181848 h 77"/>
              <a:gd name="T24" fmla="*/ 2147483646 w 131"/>
              <a:gd name="T25" fmla="*/ 1636181848 h 77"/>
              <a:gd name="T26" fmla="*/ 2147483646 w 131"/>
              <a:gd name="T27" fmla="*/ 1636181848 h 77"/>
              <a:gd name="T28" fmla="*/ 1873882334 w 131"/>
              <a:gd name="T29" fmla="*/ 1636181848 h 7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1" h="77">
                <a:moveTo>
                  <a:pt x="107" y="76"/>
                </a:moveTo>
                <a:lnTo>
                  <a:pt x="107" y="76"/>
                </a:lnTo>
                <a:cubicBezTo>
                  <a:pt x="23" y="76"/>
                  <a:pt x="23" y="76"/>
                  <a:pt x="23" y="76"/>
                </a:cubicBezTo>
                <a:cubicBezTo>
                  <a:pt x="8" y="76"/>
                  <a:pt x="0" y="69"/>
                  <a:pt x="0" y="6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23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5" y="0"/>
                  <a:pt x="130" y="8"/>
                  <a:pt x="130" y="15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30" y="69"/>
                  <a:pt x="115" y="76"/>
                  <a:pt x="107" y="76"/>
                </a:cubicBezTo>
                <a:close/>
                <a:moveTo>
                  <a:pt x="39" y="38"/>
                </a:moveTo>
                <a:lnTo>
                  <a:pt x="39" y="38"/>
                </a:lnTo>
                <a:cubicBezTo>
                  <a:pt x="92" y="38"/>
                  <a:pt x="92" y="38"/>
                  <a:pt x="92" y="38"/>
                </a:cubicBezTo>
                <a:cubicBezTo>
                  <a:pt x="39" y="38"/>
                  <a:pt x="39" y="38"/>
                  <a:pt x="39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6" name="Freeform 781">
            <a:extLst>
              <a:ext uri="{FF2B5EF4-FFF2-40B4-BE49-F238E27FC236}">
                <a16:creationId xmlns:a16="http://schemas.microsoft.com/office/drawing/2014/main" id="{FD359891-4698-2D4C-96B1-29ED1770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9586" y="4755715"/>
            <a:ext cx="142714" cy="142714"/>
          </a:xfrm>
          <a:custGeom>
            <a:avLst/>
            <a:gdLst>
              <a:gd name="T0" fmla="*/ 2147483646 w 116"/>
              <a:gd name="T1" fmla="*/ 2147483646 h 116"/>
              <a:gd name="T2" fmla="*/ 2147483646 w 116"/>
              <a:gd name="T3" fmla="*/ 2147483646 h 116"/>
              <a:gd name="T4" fmla="*/ 0 w 116"/>
              <a:gd name="T5" fmla="*/ 2147483646 h 116"/>
              <a:gd name="T6" fmla="*/ 2147483646 w 116"/>
              <a:gd name="T7" fmla="*/ 0 h 116"/>
              <a:gd name="T8" fmla="*/ 2147483646 w 116"/>
              <a:gd name="T9" fmla="*/ 2147483646 h 116"/>
              <a:gd name="T10" fmla="*/ 2147483646 w 116"/>
              <a:gd name="T11" fmla="*/ 2147483646 h 116"/>
              <a:gd name="T12" fmla="*/ 2147483646 w 116"/>
              <a:gd name="T13" fmla="*/ 1756927306 h 116"/>
              <a:gd name="T14" fmla="*/ 2147483646 w 116"/>
              <a:gd name="T15" fmla="*/ 1756927306 h 116"/>
              <a:gd name="T16" fmla="*/ 1711855006 w 116"/>
              <a:gd name="T17" fmla="*/ 2147483646 h 116"/>
              <a:gd name="T18" fmla="*/ 2147483646 w 116"/>
              <a:gd name="T19" fmla="*/ 2147483646 h 116"/>
              <a:gd name="T20" fmla="*/ 2147483646 w 116"/>
              <a:gd name="T21" fmla="*/ 2147483646 h 116"/>
              <a:gd name="T22" fmla="*/ 2147483646 w 116"/>
              <a:gd name="T23" fmla="*/ 1756927306 h 1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6" h="116">
                <a:moveTo>
                  <a:pt x="54" y="115"/>
                </a:moveTo>
                <a:lnTo>
                  <a:pt x="54" y="115"/>
                </a:lnTo>
                <a:cubicBezTo>
                  <a:pt x="23" y="115"/>
                  <a:pt x="0" y="92"/>
                  <a:pt x="0" y="62"/>
                </a:cubicBezTo>
                <a:cubicBezTo>
                  <a:pt x="0" y="31"/>
                  <a:pt x="23" y="0"/>
                  <a:pt x="54" y="0"/>
                </a:cubicBezTo>
                <a:cubicBezTo>
                  <a:pt x="92" y="0"/>
                  <a:pt x="115" y="31"/>
                  <a:pt x="115" y="62"/>
                </a:cubicBezTo>
                <a:cubicBezTo>
                  <a:pt x="115" y="92"/>
                  <a:pt x="92" y="115"/>
                  <a:pt x="54" y="115"/>
                </a:cubicBezTo>
                <a:close/>
                <a:moveTo>
                  <a:pt x="54" y="39"/>
                </a:moveTo>
                <a:lnTo>
                  <a:pt x="54" y="39"/>
                </a:lnTo>
                <a:cubicBezTo>
                  <a:pt x="46" y="39"/>
                  <a:pt x="38" y="46"/>
                  <a:pt x="38" y="62"/>
                </a:cubicBezTo>
                <a:cubicBezTo>
                  <a:pt x="38" y="69"/>
                  <a:pt x="46" y="77"/>
                  <a:pt x="54" y="77"/>
                </a:cubicBezTo>
                <a:cubicBezTo>
                  <a:pt x="69" y="77"/>
                  <a:pt x="76" y="69"/>
                  <a:pt x="76" y="62"/>
                </a:cubicBezTo>
                <a:cubicBezTo>
                  <a:pt x="76" y="46"/>
                  <a:pt x="69" y="39"/>
                  <a:pt x="54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7" name="Freeform 782">
            <a:extLst>
              <a:ext uri="{FF2B5EF4-FFF2-40B4-BE49-F238E27FC236}">
                <a16:creationId xmlns:a16="http://schemas.microsoft.com/office/drawing/2014/main" id="{D76410B3-56B8-AD4B-93C8-FFB3DBE9C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985" y="5161900"/>
            <a:ext cx="49403" cy="384230"/>
          </a:xfrm>
          <a:custGeom>
            <a:avLst/>
            <a:gdLst>
              <a:gd name="T0" fmla="*/ 786791068 w 39"/>
              <a:gd name="T1" fmla="*/ 2147483646 h 307"/>
              <a:gd name="T2" fmla="*/ 786791068 w 39"/>
              <a:gd name="T3" fmla="*/ 2147483646 h 307"/>
              <a:gd name="T4" fmla="*/ 0 w 39"/>
              <a:gd name="T5" fmla="*/ 2147483646 h 307"/>
              <a:gd name="T6" fmla="*/ 0 w 39"/>
              <a:gd name="T7" fmla="*/ 711453741 h 307"/>
              <a:gd name="T8" fmla="*/ 786791068 w 39"/>
              <a:gd name="T9" fmla="*/ 0 h 307"/>
              <a:gd name="T10" fmla="*/ 1868595631 w 39"/>
              <a:gd name="T11" fmla="*/ 711453741 h 307"/>
              <a:gd name="T12" fmla="*/ 1868595631 w 39"/>
              <a:gd name="T13" fmla="*/ 2147483646 h 307"/>
              <a:gd name="T14" fmla="*/ 786791068 w 39"/>
              <a:gd name="T15" fmla="*/ 2147483646 h 30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" h="307">
                <a:moveTo>
                  <a:pt x="16" y="306"/>
                </a:moveTo>
                <a:lnTo>
                  <a:pt x="16" y="306"/>
                </a:lnTo>
                <a:cubicBezTo>
                  <a:pt x="8" y="306"/>
                  <a:pt x="0" y="291"/>
                  <a:pt x="0" y="283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31" y="0"/>
                  <a:pt x="38" y="7"/>
                  <a:pt x="38" y="15"/>
                </a:cubicBezTo>
                <a:cubicBezTo>
                  <a:pt x="38" y="283"/>
                  <a:pt x="38" y="283"/>
                  <a:pt x="38" y="283"/>
                </a:cubicBezTo>
                <a:cubicBezTo>
                  <a:pt x="38" y="291"/>
                  <a:pt x="31" y="306"/>
                  <a:pt x="16" y="3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8" name="Freeform 783">
            <a:extLst>
              <a:ext uri="{FF2B5EF4-FFF2-40B4-BE49-F238E27FC236}">
                <a16:creationId xmlns:a16="http://schemas.microsoft.com/office/drawing/2014/main" id="{CF7DE2AF-7A5B-4A48-AD0B-4970C6EF5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6514" y="4678869"/>
            <a:ext cx="49403" cy="680636"/>
          </a:xfrm>
          <a:custGeom>
            <a:avLst/>
            <a:gdLst>
              <a:gd name="T0" fmla="*/ 1130928539 w 39"/>
              <a:gd name="T1" fmla="*/ 2147483646 h 545"/>
              <a:gd name="T2" fmla="*/ 1130928539 w 39"/>
              <a:gd name="T3" fmla="*/ 2147483646 h 545"/>
              <a:gd name="T4" fmla="*/ 0 w 39"/>
              <a:gd name="T5" fmla="*/ 2147483646 h 545"/>
              <a:gd name="T6" fmla="*/ 0 w 39"/>
              <a:gd name="T7" fmla="*/ 1083732211 h 545"/>
              <a:gd name="T8" fmla="*/ 1130928539 w 39"/>
              <a:gd name="T9" fmla="*/ 0 h 545"/>
              <a:gd name="T10" fmla="*/ 1868595631 w 39"/>
              <a:gd name="T11" fmla="*/ 1083732211 h 545"/>
              <a:gd name="T12" fmla="*/ 1868595631 w 39"/>
              <a:gd name="T13" fmla="*/ 2147483646 h 545"/>
              <a:gd name="T14" fmla="*/ 1130928539 w 39"/>
              <a:gd name="T15" fmla="*/ 2147483646 h 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" h="545">
                <a:moveTo>
                  <a:pt x="23" y="544"/>
                </a:moveTo>
                <a:lnTo>
                  <a:pt x="23" y="544"/>
                </a:lnTo>
                <a:cubicBezTo>
                  <a:pt x="8" y="544"/>
                  <a:pt x="0" y="536"/>
                  <a:pt x="0" y="52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8" y="8"/>
                  <a:pt x="38" y="23"/>
                </a:cubicBezTo>
                <a:cubicBezTo>
                  <a:pt x="38" y="521"/>
                  <a:pt x="38" y="521"/>
                  <a:pt x="38" y="521"/>
                </a:cubicBezTo>
                <a:cubicBezTo>
                  <a:pt x="38" y="536"/>
                  <a:pt x="31" y="544"/>
                  <a:pt x="23" y="5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9" name="Freeform 784">
            <a:extLst>
              <a:ext uri="{FF2B5EF4-FFF2-40B4-BE49-F238E27FC236}">
                <a16:creationId xmlns:a16="http://schemas.microsoft.com/office/drawing/2014/main" id="{4B07D3BE-2558-8144-9D78-111E54D2F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6514" y="5304614"/>
            <a:ext cx="669658" cy="49399"/>
          </a:xfrm>
          <a:custGeom>
            <a:avLst/>
            <a:gdLst>
              <a:gd name="T0" fmla="*/ 2147483646 w 537"/>
              <a:gd name="T1" fmla="*/ 1777105639 h 40"/>
              <a:gd name="T2" fmla="*/ 2147483646 w 537"/>
              <a:gd name="T3" fmla="*/ 1777105639 h 40"/>
              <a:gd name="T4" fmla="*/ 1078983983 w 537"/>
              <a:gd name="T5" fmla="*/ 1777105639 h 40"/>
              <a:gd name="T6" fmla="*/ 0 w 537"/>
              <a:gd name="T7" fmla="*/ 729085255 h 40"/>
              <a:gd name="T8" fmla="*/ 1078983983 w 537"/>
              <a:gd name="T9" fmla="*/ 0 h 40"/>
              <a:gd name="T10" fmla="*/ 2147483646 w 537"/>
              <a:gd name="T11" fmla="*/ 0 h 40"/>
              <a:gd name="T12" fmla="*/ 2147483646 w 537"/>
              <a:gd name="T13" fmla="*/ 729085255 h 40"/>
              <a:gd name="T14" fmla="*/ 2147483646 w 537"/>
              <a:gd name="T15" fmla="*/ 1777105639 h 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37" h="40">
                <a:moveTo>
                  <a:pt x="521" y="39"/>
                </a:moveTo>
                <a:lnTo>
                  <a:pt x="521" y="39"/>
                </a:lnTo>
                <a:cubicBezTo>
                  <a:pt x="23" y="39"/>
                  <a:pt x="23" y="39"/>
                  <a:pt x="23" y="39"/>
                </a:cubicBezTo>
                <a:cubicBezTo>
                  <a:pt x="8" y="39"/>
                  <a:pt x="0" y="31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28" y="0"/>
                  <a:pt x="536" y="8"/>
                  <a:pt x="536" y="16"/>
                </a:cubicBezTo>
                <a:cubicBezTo>
                  <a:pt x="536" y="31"/>
                  <a:pt x="528" y="39"/>
                  <a:pt x="521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0" name="Freeform 785">
            <a:extLst>
              <a:ext uri="{FF2B5EF4-FFF2-40B4-BE49-F238E27FC236}">
                <a16:creationId xmlns:a16="http://schemas.microsoft.com/office/drawing/2014/main" id="{5E0FE7EA-79E2-8540-89AE-C04E29036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4338" y="4695334"/>
            <a:ext cx="439120" cy="576346"/>
          </a:xfrm>
          <a:custGeom>
            <a:avLst/>
            <a:gdLst>
              <a:gd name="T0" fmla="*/ 1071090297 w 353"/>
              <a:gd name="T1" fmla="*/ 2147483646 h 461"/>
              <a:gd name="T2" fmla="*/ 1071090297 w 353"/>
              <a:gd name="T3" fmla="*/ 2147483646 h 461"/>
              <a:gd name="T4" fmla="*/ 698570875 w 353"/>
              <a:gd name="T5" fmla="*/ 2147483646 h 461"/>
              <a:gd name="T6" fmla="*/ 372519422 w 353"/>
              <a:gd name="T7" fmla="*/ 2147483646 h 461"/>
              <a:gd name="T8" fmla="*/ 2142180235 w 353"/>
              <a:gd name="T9" fmla="*/ 2147483646 h 461"/>
              <a:gd name="T10" fmla="*/ 2147483646 w 353"/>
              <a:gd name="T11" fmla="*/ 2147483646 h 461"/>
              <a:gd name="T12" fmla="*/ 2147483646 w 353"/>
              <a:gd name="T13" fmla="*/ 2147483646 h 461"/>
              <a:gd name="T14" fmla="*/ 2147483646 w 353"/>
              <a:gd name="T15" fmla="*/ 2147483646 h 461"/>
              <a:gd name="T16" fmla="*/ 2147483646 w 353"/>
              <a:gd name="T17" fmla="*/ 2147483646 h 461"/>
              <a:gd name="T18" fmla="*/ 2147483646 w 353"/>
              <a:gd name="T19" fmla="*/ 2147483646 h 461"/>
              <a:gd name="T20" fmla="*/ 2147483646 w 353"/>
              <a:gd name="T21" fmla="*/ 2147483646 h 461"/>
              <a:gd name="T22" fmla="*/ 2147483646 w 353"/>
              <a:gd name="T23" fmla="*/ 2147483646 h 461"/>
              <a:gd name="T24" fmla="*/ 2147483646 w 353"/>
              <a:gd name="T25" fmla="*/ 378229535 h 461"/>
              <a:gd name="T26" fmla="*/ 2147483646 w 353"/>
              <a:gd name="T27" fmla="*/ 0 h 461"/>
              <a:gd name="T28" fmla="*/ 2147483646 w 353"/>
              <a:gd name="T29" fmla="*/ 1465459066 h 461"/>
              <a:gd name="T30" fmla="*/ 2147483646 w 353"/>
              <a:gd name="T31" fmla="*/ 2147483646 h 461"/>
              <a:gd name="T32" fmla="*/ 2147483646 w 353"/>
              <a:gd name="T33" fmla="*/ 2147483646 h 461"/>
              <a:gd name="T34" fmla="*/ 2147483646 w 353"/>
              <a:gd name="T35" fmla="*/ 2147483646 h 461"/>
              <a:gd name="T36" fmla="*/ 2147483646 w 353"/>
              <a:gd name="T37" fmla="*/ 2147483646 h 461"/>
              <a:gd name="T38" fmla="*/ 2147483646 w 353"/>
              <a:gd name="T39" fmla="*/ 2147483646 h 461"/>
              <a:gd name="T40" fmla="*/ 2147483646 w 353"/>
              <a:gd name="T41" fmla="*/ 2147483646 h 461"/>
              <a:gd name="T42" fmla="*/ 1769531654 w 353"/>
              <a:gd name="T43" fmla="*/ 2147483646 h 461"/>
              <a:gd name="T44" fmla="*/ 1071090297 w 353"/>
              <a:gd name="T45" fmla="*/ 2147483646 h 46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3" h="461">
                <a:moveTo>
                  <a:pt x="23" y="460"/>
                </a:moveTo>
                <a:lnTo>
                  <a:pt x="23" y="460"/>
                </a:lnTo>
                <a:lnTo>
                  <a:pt x="15" y="460"/>
                </a:lnTo>
                <a:cubicBezTo>
                  <a:pt x="8" y="460"/>
                  <a:pt x="0" y="444"/>
                  <a:pt x="8" y="437"/>
                </a:cubicBezTo>
                <a:cubicBezTo>
                  <a:pt x="46" y="360"/>
                  <a:pt x="46" y="360"/>
                  <a:pt x="46" y="360"/>
                </a:cubicBezTo>
                <a:cubicBezTo>
                  <a:pt x="46" y="352"/>
                  <a:pt x="54" y="352"/>
                  <a:pt x="54" y="345"/>
                </a:cubicBezTo>
                <a:cubicBezTo>
                  <a:pt x="168" y="299"/>
                  <a:pt x="168" y="299"/>
                  <a:pt x="168" y="299"/>
                </a:cubicBezTo>
                <a:cubicBezTo>
                  <a:pt x="168" y="299"/>
                  <a:pt x="168" y="299"/>
                  <a:pt x="168" y="291"/>
                </a:cubicBezTo>
                <a:cubicBezTo>
                  <a:pt x="237" y="276"/>
                  <a:pt x="237" y="276"/>
                  <a:pt x="237" y="276"/>
                </a:cubicBezTo>
                <a:cubicBezTo>
                  <a:pt x="252" y="184"/>
                  <a:pt x="252" y="184"/>
                  <a:pt x="252" y="184"/>
                </a:cubicBezTo>
                <a:cubicBezTo>
                  <a:pt x="268" y="100"/>
                  <a:pt x="268" y="100"/>
                  <a:pt x="268" y="100"/>
                </a:cubicBezTo>
                <a:cubicBezTo>
                  <a:pt x="268" y="92"/>
                  <a:pt x="268" y="92"/>
                  <a:pt x="268" y="92"/>
                </a:cubicBezTo>
                <a:cubicBezTo>
                  <a:pt x="314" y="8"/>
                  <a:pt x="314" y="8"/>
                  <a:pt x="314" y="8"/>
                </a:cubicBezTo>
                <a:cubicBezTo>
                  <a:pt x="321" y="0"/>
                  <a:pt x="329" y="0"/>
                  <a:pt x="344" y="0"/>
                </a:cubicBezTo>
                <a:cubicBezTo>
                  <a:pt x="352" y="8"/>
                  <a:pt x="352" y="24"/>
                  <a:pt x="344" y="31"/>
                </a:cubicBezTo>
                <a:cubicBezTo>
                  <a:pt x="299" y="108"/>
                  <a:pt x="299" y="108"/>
                  <a:pt x="299" y="108"/>
                </a:cubicBezTo>
                <a:cubicBezTo>
                  <a:pt x="291" y="192"/>
                  <a:pt x="291" y="192"/>
                  <a:pt x="291" y="192"/>
                </a:cubicBezTo>
                <a:cubicBezTo>
                  <a:pt x="276" y="291"/>
                  <a:pt x="276" y="291"/>
                  <a:pt x="276" y="291"/>
                </a:cubicBezTo>
                <a:cubicBezTo>
                  <a:pt x="276" y="299"/>
                  <a:pt x="268" y="307"/>
                  <a:pt x="260" y="307"/>
                </a:cubicBezTo>
                <a:cubicBezTo>
                  <a:pt x="184" y="330"/>
                  <a:pt x="184" y="330"/>
                  <a:pt x="184" y="330"/>
                </a:cubicBezTo>
                <a:cubicBezTo>
                  <a:pt x="76" y="383"/>
                  <a:pt x="76" y="383"/>
                  <a:pt x="76" y="383"/>
                </a:cubicBezTo>
                <a:cubicBezTo>
                  <a:pt x="38" y="452"/>
                  <a:pt x="38" y="452"/>
                  <a:pt x="38" y="452"/>
                </a:cubicBezTo>
                <a:cubicBezTo>
                  <a:pt x="38" y="460"/>
                  <a:pt x="31" y="460"/>
                  <a:pt x="23" y="4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1" name="Freeform 786">
            <a:extLst>
              <a:ext uri="{FF2B5EF4-FFF2-40B4-BE49-F238E27FC236}">
                <a16:creationId xmlns:a16="http://schemas.microsoft.com/office/drawing/2014/main" id="{3F9EC2E8-42F2-A541-9163-36EF3EC03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6611" y="4832560"/>
            <a:ext cx="230538" cy="142714"/>
          </a:xfrm>
          <a:custGeom>
            <a:avLst/>
            <a:gdLst>
              <a:gd name="T0" fmla="*/ 2147483646 w 184"/>
              <a:gd name="T1" fmla="*/ 2147483646 h 115"/>
              <a:gd name="T2" fmla="*/ 2147483646 w 184"/>
              <a:gd name="T3" fmla="*/ 2147483646 h 115"/>
              <a:gd name="T4" fmla="*/ 2147483646 w 184"/>
              <a:gd name="T5" fmla="*/ 2147483646 h 115"/>
              <a:gd name="T6" fmla="*/ 713657674 w 184"/>
              <a:gd name="T7" fmla="*/ 2147483646 h 115"/>
              <a:gd name="T8" fmla="*/ 0 w 184"/>
              <a:gd name="T9" fmla="*/ 2147483646 h 115"/>
              <a:gd name="T10" fmla="*/ 1094319019 w 184"/>
              <a:gd name="T11" fmla="*/ 2147483646 h 115"/>
              <a:gd name="T12" fmla="*/ 2147483646 w 184"/>
              <a:gd name="T13" fmla="*/ 2147483646 h 115"/>
              <a:gd name="T14" fmla="*/ 2147483646 w 184"/>
              <a:gd name="T15" fmla="*/ 323592411 h 115"/>
              <a:gd name="T16" fmla="*/ 2147483646 w 184"/>
              <a:gd name="T17" fmla="*/ 323592411 h 115"/>
              <a:gd name="T18" fmla="*/ 2147483646 w 184"/>
              <a:gd name="T19" fmla="*/ 1756956514 h 115"/>
              <a:gd name="T20" fmla="*/ 2147483646 w 184"/>
              <a:gd name="T21" fmla="*/ 2147483646 h 115"/>
              <a:gd name="T22" fmla="*/ 2147483646 w 184"/>
              <a:gd name="T23" fmla="*/ 2147483646 h 11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84" h="115">
                <a:moveTo>
                  <a:pt x="46" y="114"/>
                </a:moveTo>
                <a:lnTo>
                  <a:pt x="46" y="114"/>
                </a:lnTo>
                <a:cubicBezTo>
                  <a:pt x="15" y="107"/>
                  <a:pt x="15" y="107"/>
                  <a:pt x="15" y="107"/>
                </a:cubicBezTo>
                <a:cubicBezTo>
                  <a:pt x="8" y="107"/>
                  <a:pt x="0" y="91"/>
                  <a:pt x="0" y="84"/>
                </a:cubicBezTo>
                <a:cubicBezTo>
                  <a:pt x="8" y="76"/>
                  <a:pt x="15" y="69"/>
                  <a:pt x="23" y="69"/>
                </a:cubicBezTo>
                <a:cubicBezTo>
                  <a:pt x="46" y="76"/>
                  <a:pt x="46" y="76"/>
                  <a:pt x="46" y="76"/>
                </a:cubicBezTo>
                <a:cubicBezTo>
                  <a:pt x="153" y="7"/>
                  <a:pt x="153" y="7"/>
                  <a:pt x="153" y="7"/>
                </a:cubicBezTo>
                <a:cubicBezTo>
                  <a:pt x="161" y="0"/>
                  <a:pt x="176" y="0"/>
                  <a:pt x="183" y="7"/>
                </a:cubicBezTo>
                <a:cubicBezTo>
                  <a:pt x="183" y="23"/>
                  <a:pt x="183" y="30"/>
                  <a:pt x="176" y="38"/>
                </a:cubicBezTo>
                <a:cubicBezTo>
                  <a:pt x="61" y="114"/>
                  <a:pt x="61" y="114"/>
                  <a:pt x="61" y="114"/>
                </a:cubicBezTo>
                <a:cubicBezTo>
                  <a:pt x="53" y="114"/>
                  <a:pt x="53" y="114"/>
                  <a:pt x="46" y="1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2" name="Freeform 787">
            <a:extLst>
              <a:ext uri="{FF2B5EF4-FFF2-40B4-BE49-F238E27FC236}">
                <a16:creationId xmlns:a16="http://schemas.microsoft.com/office/drawing/2014/main" id="{87B809D1-48A2-D649-B47D-F1ECCBC61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4338" y="4860004"/>
            <a:ext cx="307384" cy="241516"/>
          </a:xfrm>
          <a:custGeom>
            <a:avLst/>
            <a:gdLst>
              <a:gd name="T0" fmla="*/ 1085522485 w 246"/>
              <a:gd name="T1" fmla="*/ 2147483646 h 192"/>
              <a:gd name="T2" fmla="*/ 1085522485 w 246"/>
              <a:gd name="T3" fmla="*/ 2147483646 h 192"/>
              <a:gd name="T4" fmla="*/ 377556132 w 246"/>
              <a:gd name="T5" fmla="*/ 2147483646 h 192"/>
              <a:gd name="T6" fmla="*/ 377556132 w 246"/>
              <a:gd name="T7" fmla="*/ 2147483646 h 192"/>
              <a:gd name="T8" fmla="*/ 2147483646 w 246"/>
              <a:gd name="T9" fmla="*/ 2147483646 h 192"/>
              <a:gd name="T10" fmla="*/ 2147483646 w 246"/>
              <a:gd name="T11" fmla="*/ 337100466 h 192"/>
              <a:gd name="T12" fmla="*/ 2147483646 w 246"/>
              <a:gd name="T13" fmla="*/ 0 h 192"/>
              <a:gd name="T14" fmla="*/ 2147483646 w 246"/>
              <a:gd name="T15" fmla="*/ 1107388803 h 192"/>
              <a:gd name="T16" fmla="*/ 2147483646 w 246"/>
              <a:gd name="T17" fmla="*/ 2147483646 h 192"/>
              <a:gd name="T18" fmla="*/ 2147483646 w 246"/>
              <a:gd name="T19" fmla="*/ 2147483646 h 192"/>
              <a:gd name="T20" fmla="*/ 2147483646 w 246"/>
              <a:gd name="T21" fmla="*/ 2147483646 h 192"/>
              <a:gd name="T22" fmla="*/ 2147483646 w 246"/>
              <a:gd name="T23" fmla="*/ 2147483646 h 192"/>
              <a:gd name="T24" fmla="*/ 2147483646 w 246"/>
              <a:gd name="T25" fmla="*/ 2147483646 h 192"/>
              <a:gd name="T26" fmla="*/ 1793489199 w 246"/>
              <a:gd name="T27" fmla="*/ 2147483646 h 192"/>
              <a:gd name="T28" fmla="*/ 1085522485 w 246"/>
              <a:gd name="T29" fmla="*/ 2147483646 h 19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6" h="192">
                <a:moveTo>
                  <a:pt x="23" y="191"/>
                </a:moveTo>
                <a:lnTo>
                  <a:pt x="23" y="191"/>
                </a:lnTo>
                <a:cubicBezTo>
                  <a:pt x="23" y="191"/>
                  <a:pt x="15" y="191"/>
                  <a:pt x="8" y="183"/>
                </a:cubicBezTo>
                <a:cubicBezTo>
                  <a:pt x="0" y="176"/>
                  <a:pt x="0" y="168"/>
                  <a:pt x="8" y="160"/>
                </a:cubicBezTo>
                <a:cubicBezTo>
                  <a:pt x="84" y="84"/>
                  <a:pt x="84" y="84"/>
                  <a:pt x="84" y="84"/>
                </a:cubicBezTo>
                <a:cubicBezTo>
                  <a:pt x="122" y="7"/>
                  <a:pt x="122" y="7"/>
                  <a:pt x="122" y="7"/>
                </a:cubicBezTo>
                <a:cubicBezTo>
                  <a:pt x="122" y="0"/>
                  <a:pt x="138" y="0"/>
                  <a:pt x="145" y="0"/>
                </a:cubicBezTo>
                <a:cubicBezTo>
                  <a:pt x="229" y="23"/>
                  <a:pt x="229" y="23"/>
                  <a:pt x="229" y="23"/>
                </a:cubicBezTo>
                <a:cubicBezTo>
                  <a:pt x="237" y="30"/>
                  <a:pt x="245" y="38"/>
                  <a:pt x="245" y="46"/>
                </a:cubicBezTo>
                <a:cubicBezTo>
                  <a:pt x="237" y="61"/>
                  <a:pt x="229" y="61"/>
                  <a:pt x="222" y="61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15" y="107"/>
                  <a:pt x="115" y="107"/>
                  <a:pt x="115" y="107"/>
                </a:cubicBezTo>
                <a:lnTo>
                  <a:pt x="115" y="114"/>
                </a:lnTo>
                <a:cubicBezTo>
                  <a:pt x="38" y="183"/>
                  <a:pt x="38" y="183"/>
                  <a:pt x="38" y="183"/>
                </a:cubicBezTo>
                <a:cubicBezTo>
                  <a:pt x="31" y="191"/>
                  <a:pt x="31" y="191"/>
                  <a:pt x="23" y="1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3" name="Freeform 788">
            <a:extLst>
              <a:ext uri="{FF2B5EF4-FFF2-40B4-BE49-F238E27FC236}">
                <a16:creationId xmlns:a16="http://schemas.microsoft.com/office/drawing/2014/main" id="{4A9E38C7-2F3C-4644-A6EC-DD8FA3E70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3897" y="5052120"/>
            <a:ext cx="307384" cy="208582"/>
          </a:xfrm>
          <a:custGeom>
            <a:avLst/>
            <a:gdLst>
              <a:gd name="T0" fmla="*/ 1085522485 w 246"/>
              <a:gd name="T1" fmla="*/ 2147483646 h 169"/>
              <a:gd name="T2" fmla="*/ 1085522485 w 246"/>
              <a:gd name="T3" fmla="*/ 2147483646 h 169"/>
              <a:gd name="T4" fmla="*/ 377556132 w 246"/>
              <a:gd name="T5" fmla="*/ 2147483646 h 169"/>
              <a:gd name="T6" fmla="*/ 707966353 w 246"/>
              <a:gd name="T7" fmla="*/ 2147483646 h 169"/>
              <a:gd name="T8" fmla="*/ 2147483646 w 246"/>
              <a:gd name="T9" fmla="*/ 2147483646 h 169"/>
              <a:gd name="T10" fmla="*/ 2147483646 w 246"/>
              <a:gd name="T11" fmla="*/ 318410699 h 169"/>
              <a:gd name="T12" fmla="*/ 2147483646 w 246"/>
              <a:gd name="T13" fmla="*/ 318410699 h 169"/>
              <a:gd name="T14" fmla="*/ 2147483646 w 246"/>
              <a:gd name="T15" fmla="*/ 1364489390 h 169"/>
              <a:gd name="T16" fmla="*/ 2147483646 w 246"/>
              <a:gd name="T17" fmla="*/ 2147483646 h 169"/>
              <a:gd name="T18" fmla="*/ 2147483646 w 246"/>
              <a:gd name="T19" fmla="*/ 2147483646 h 169"/>
              <a:gd name="T20" fmla="*/ 1463078616 w 246"/>
              <a:gd name="T21" fmla="*/ 2147483646 h 169"/>
              <a:gd name="T22" fmla="*/ 1085522485 w 246"/>
              <a:gd name="T23" fmla="*/ 2147483646 h 1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46" h="169">
                <a:moveTo>
                  <a:pt x="23" y="168"/>
                </a:moveTo>
                <a:lnTo>
                  <a:pt x="23" y="168"/>
                </a:lnTo>
                <a:cubicBezTo>
                  <a:pt x="15" y="168"/>
                  <a:pt x="8" y="168"/>
                  <a:pt x="8" y="160"/>
                </a:cubicBezTo>
                <a:cubicBezTo>
                  <a:pt x="0" y="145"/>
                  <a:pt x="8" y="138"/>
                  <a:pt x="15" y="130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207" y="7"/>
                  <a:pt x="207" y="7"/>
                  <a:pt x="207" y="7"/>
                </a:cubicBezTo>
                <a:cubicBezTo>
                  <a:pt x="214" y="0"/>
                  <a:pt x="230" y="0"/>
                  <a:pt x="237" y="7"/>
                </a:cubicBezTo>
                <a:cubicBezTo>
                  <a:pt x="245" y="15"/>
                  <a:pt x="245" y="23"/>
                  <a:pt x="237" y="30"/>
                </a:cubicBezTo>
                <a:cubicBezTo>
                  <a:pt x="138" y="130"/>
                  <a:pt x="138" y="130"/>
                  <a:pt x="138" y="130"/>
                </a:cubicBezTo>
                <a:lnTo>
                  <a:pt x="130" y="130"/>
                </a:lnTo>
                <a:cubicBezTo>
                  <a:pt x="31" y="168"/>
                  <a:pt x="31" y="168"/>
                  <a:pt x="31" y="168"/>
                </a:cubicBezTo>
                <a:lnTo>
                  <a:pt x="23" y="16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4" name="Freeform 789">
            <a:extLst>
              <a:ext uri="{FF2B5EF4-FFF2-40B4-BE49-F238E27FC236}">
                <a16:creationId xmlns:a16="http://schemas.microsoft.com/office/drawing/2014/main" id="{5CCEB949-AEF0-FA45-AB99-BDAA94FA9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5794" y="4832560"/>
            <a:ext cx="65868" cy="142714"/>
          </a:xfrm>
          <a:custGeom>
            <a:avLst/>
            <a:gdLst>
              <a:gd name="T0" fmla="*/ 658600833 w 54"/>
              <a:gd name="T1" fmla="*/ 2147483646 h 115"/>
              <a:gd name="T2" fmla="*/ 658600833 w 54"/>
              <a:gd name="T3" fmla="*/ 2147483646 h 115"/>
              <a:gd name="T4" fmla="*/ 658600833 w 54"/>
              <a:gd name="T5" fmla="*/ 2147483646 h 115"/>
              <a:gd name="T6" fmla="*/ 0 w 54"/>
              <a:gd name="T7" fmla="*/ 2147483646 h 115"/>
              <a:gd name="T8" fmla="*/ 658600833 w 54"/>
              <a:gd name="T9" fmla="*/ 693559258 h 115"/>
              <a:gd name="T10" fmla="*/ 1668405703 w 54"/>
              <a:gd name="T11" fmla="*/ 0 h 115"/>
              <a:gd name="T12" fmla="*/ 2147483646 w 54"/>
              <a:gd name="T13" fmla="*/ 1063397256 h 115"/>
              <a:gd name="T14" fmla="*/ 1668405703 w 54"/>
              <a:gd name="T15" fmla="*/ 2147483646 h 115"/>
              <a:gd name="T16" fmla="*/ 658600833 w 54"/>
              <a:gd name="T17" fmla="*/ 2147483646 h 1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4" h="115">
                <a:moveTo>
                  <a:pt x="15" y="114"/>
                </a:moveTo>
                <a:lnTo>
                  <a:pt x="15" y="114"/>
                </a:lnTo>
                <a:cubicBezTo>
                  <a:pt x="0" y="107"/>
                  <a:pt x="0" y="99"/>
                  <a:pt x="0" y="91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7"/>
                  <a:pt x="23" y="0"/>
                  <a:pt x="38" y="0"/>
                </a:cubicBezTo>
                <a:cubicBezTo>
                  <a:pt x="46" y="0"/>
                  <a:pt x="53" y="15"/>
                  <a:pt x="53" y="23"/>
                </a:cubicBezTo>
                <a:cubicBezTo>
                  <a:pt x="38" y="99"/>
                  <a:pt x="38" y="99"/>
                  <a:pt x="38" y="99"/>
                </a:cubicBezTo>
                <a:cubicBezTo>
                  <a:pt x="38" y="107"/>
                  <a:pt x="31" y="114"/>
                  <a:pt x="15" y="1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5" name="Freeform 790">
            <a:extLst>
              <a:ext uri="{FF2B5EF4-FFF2-40B4-BE49-F238E27FC236}">
                <a16:creationId xmlns:a16="http://schemas.microsoft.com/office/drawing/2014/main" id="{4FE06942-530C-6E4E-8E87-D4F8C375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8948" y="4810604"/>
            <a:ext cx="142714" cy="65868"/>
          </a:xfrm>
          <a:custGeom>
            <a:avLst/>
            <a:gdLst>
              <a:gd name="T0" fmla="*/ 2147483646 w 115"/>
              <a:gd name="T1" fmla="*/ 2147483646 h 55"/>
              <a:gd name="T2" fmla="*/ 2147483646 w 115"/>
              <a:gd name="T3" fmla="*/ 2147483646 h 55"/>
              <a:gd name="T4" fmla="*/ 2147483646 w 115"/>
              <a:gd name="T5" fmla="*/ 2147483646 h 55"/>
              <a:gd name="T6" fmla="*/ 693559258 w 115"/>
              <a:gd name="T7" fmla="*/ 1620524618 h 55"/>
              <a:gd name="T8" fmla="*/ 0 w 115"/>
              <a:gd name="T9" fmla="*/ 664861279 h 55"/>
              <a:gd name="T10" fmla="*/ 1063397256 w 115"/>
              <a:gd name="T11" fmla="*/ 0 h 55"/>
              <a:gd name="T12" fmla="*/ 2147483646 w 115"/>
              <a:gd name="T13" fmla="*/ 664861279 h 55"/>
              <a:gd name="T14" fmla="*/ 2147483646 w 115"/>
              <a:gd name="T15" fmla="*/ 1620524618 h 55"/>
              <a:gd name="T16" fmla="*/ 2147483646 w 115"/>
              <a:gd name="T17" fmla="*/ 2147483646 h 5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5" h="55">
                <a:moveTo>
                  <a:pt x="92" y="54"/>
                </a:moveTo>
                <a:lnTo>
                  <a:pt x="92" y="54"/>
                </a:lnTo>
                <a:cubicBezTo>
                  <a:pt x="15" y="39"/>
                  <a:pt x="15" y="39"/>
                  <a:pt x="15" y="39"/>
                </a:cubicBezTo>
                <a:cubicBezTo>
                  <a:pt x="7" y="39"/>
                  <a:pt x="0" y="31"/>
                  <a:pt x="0" y="16"/>
                </a:cubicBezTo>
                <a:cubicBezTo>
                  <a:pt x="7" y="8"/>
                  <a:pt x="15" y="0"/>
                  <a:pt x="23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07" y="16"/>
                  <a:pt x="114" y="31"/>
                  <a:pt x="114" y="39"/>
                </a:cubicBezTo>
                <a:cubicBezTo>
                  <a:pt x="114" y="46"/>
                  <a:pt x="99" y="54"/>
                  <a:pt x="92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6" name="Freeform 791">
            <a:extLst>
              <a:ext uri="{FF2B5EF4-FFF2-40B4-BE49-F238E27FC236}">
                <a16:creationId xmlns:a16="http://schemas.microsoft.com/office/drawing/2014/main" id="{AD158460-59DC-864C-9F64-1518C508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7517" y="6451813"/>
            <a:ext cx="3518448" cy="3518448"/>
          </a:xfrm>
          <a:custGeom>
            <a:avLst/>
            <a:gdLst>
              <a:gd name="T0" fmla="*/ 2147483646 w 2825"/>
              <a:gd name="T1" fmla="*/ 2147483646 h 2826"/>
              <a:gd name="T2" fmla="*/ 2147483646 w 2825"/>
              <a:gd name="T3" fmla="*/ 2147483646 h 2826"/>
              <a:gd name="T4" fmla="*/ 2147483646 w 2825"/>
              <a:gd name="T5" fmla="*/ 2147483646 h 2826"/>
              <a:gd name="T6" fmla="*/ 0 w 2825"/>
              <a:gd name="T7" fmla="*/ 2147483646 h 2826"/>
              <a:gd name="T8" fmla="*/ 2147483646 w 2825"/>
              <a:gd name="T9" fmla="*/ 0 h 2826"/>
              <a:gd name="T10" fmla="*/ 2147483646 w 2825"/>
              <a:gd name="T11" fmla="*/ 2147483646 h 28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25" h="2826">
                <a:moveTo>
                  <a:pt x="2824" y="1409"/>
                </a:moveTo>
                <a:lnTo>
                  <a:pt x="2824" y="1409"/>
                </a:lnTo>
                <a:cubicBezTo>
                  <a:pt x="2824" y="2189"/>
                  <a:pt x="2189" y="2825"/>
                  <a:pt x="1408" y="2825"/>
                </a:cubicBezTo>
                <a:cubicBezTo>
                  <a:pt x="635" y="2825"/>
                  <a:pt x="0" y="2189"/>
                  <a:pt x="0" y="1409"/>
                </a:cubicBezTo>
                <a:cubicBezTo>
                  <a:pt x="0" y="628"/>
                  <a:pt x="635" y="0"/>
                  <a:pt x="1408" y="0"/>
                </a:cubicBezTo>
                <a:cubicBezTo>
                  <a:pt x="2189" y="0"/>
                  <a:pt x="2824" y="628"/>
                  <a:pt x="2824" y="14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7" name="Freeform 792">
            <a:extLst>
              <a:ext uri="{FF2B5EF4-FFF2-40B4-BE49-F238E27FC236}">
                <a16:creationId xmlns:a16="http://schemas.microsoft.com/office/drawing/2014/main" id="{B0CFF38C-4B13-1D4A-B76C-FBF6332B9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801" y="7362986"/>
            <a:ext cx="1871749" cy="87824"/>
          </a:xfrm>
          <a:custGeom>
            <a:avLst/>
            <a:gdLst>
              <a:gd name="T0" fmla="*/ 2147483646 w 1502"/>
              <a:gd name="T1" fmla="*/ 2147483646 h 70"/>
              <a:gd name="T2" fmla="*/ 2147483646 w 1502"/>
              <a:gd name="T3" fmla="*/ 2147483646 h 70"/>
              <a:gd name="T4" fmla="*/ 1825823869 w 1502"/>
              <a:gd name="T5" fmla="*/ 2147483646 h 70"/>
              <a:gd name="T6" fmla="*/ 0 w 1502"/>
              <a:gd name="T7" fmla="*/ 1481103029 h 70"/>
              <a:gd name="T8" fmla="*/ 1825823869 w 1502"/>
              <a:gd name="T9" fmla="*/ 0 h 70"/>
              <a:gd name="T10" fmla="*/ 2147483646 w 1502"/>
              <a:gd name="T11" fmla="*/ 0 h 70"/>
              <a:gd name="T12" fmla="*/ 2147483646 w 1502"/>
              <a:gd name="T13" fmla="*/ 1481103029 h 70"/>
              <a:gd name="T14" fmla="*/ 2147483646 w 1502"/>
              <a:gd name="T15" fmla="*/ 2147483646 h 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02" h="70">
                <a:moveTo>
                  <a:pt x="1470" y="69"/>
                </a:moveTo>
                <a:lnTo>
                  <a:pt x="1470" y="69"/>
                </a:lnTo>
                <a:cubicBezTo>
                  <a:pt x="39" y="69"/>
                  <a:pt x="39" y="69"/>
                  <a:pt x="39" y="69"/>
                </a:cubicBezTo>
                <a:cubicBezTo>
                  <a:pt x="16" y="69"/>
                  <a:pt x="0" y="54"/>
                  <a:pt x="0" y="31"/>
                </a:cubicBezTo>
                <a:cubicBezTo>
                  <a:pt x="0" y="15"/>
                  <a:pt x="16" y="0"/>
                  <a:pt x="39" y="0"/>
                </a:cubicBezTo>
                <a:cubicBezTo>
                  <a:pt x="1470" y="0"/>
                  <a:pt x="1470" y="0"/>
                  <a:pt x="1470" y="0"/>
                </a:cubicBezTo>
                <a:cubicBezTo>
                  <a:pt x="1486" y="0"/>
                  <a:pt x="1501" y="15"/>
                  <a:pt x="1501" y="31"/>
                </a:cubicBezTo>
                <a:cubicBezTo>
                  <a:pt x="1501" y="54"/>
                  <a:pt x="1486" y="69"/>
                  <a:pt x="1470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8" name="Freeform 793">
            <a:extLst>
              <a:ext uri="{FF2B5EF4-FFF2-40B4-BE49-F238E27FC236}">
                <a16:creationId xmlns:a16="http://schemas.microsoft.com/office/drawing/2014/main" id="{4CF85A79-4018-5F46-8FD6-0A044FF96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4779" y="8340027"/>
            <a:ext cx="1871749" cy="87824"/>
          </a:xfrm>
          <a:custGeom>
            <a:avLst/>
            <a:gdLst>
              <a:gd name="T0" fmla="*/ 2147483646 w 1502"/>
              <a:gd name="T1" fmla="*/ 2147483646 h 70"/>
              <a:gd name="T2" fmla="*/ 2147483646 w 1502"/>
              <a:gd name="T3" fmla="*/ 2147483646 h 70"/>
              <a:gd name="T4" fmla="*/ 1825823869 w 1502"/>
              <a:gd name="T5" fmla="*/ 2147483646 h 70"/>
              <a:gd name="T6" fmla="*/ 0 w 1502"/>
              <a:gd name="T7" fmla="*/ 1815532854 h 70"/>
              <a:gd name="T8" fmla="*/ 1825823869 w 1502"/>
              <a:gd name="T9" fmla="*/ 0 h 70"/>
              <a:gd name="T10" fmla="*/ 2147483646 w 1502"/>
              <a:gd name="T11" fmla="*/ 0 h 70"/>
              <a:gd name="T12" fmla="*/ 2147483646 w 1502"/>
              <a:gd name="T13" fmla="*/ 1815532854 h 70"/>
              <a:gd name="T14" fmla="*/ 2147483646 w 1502"/>
              <a:gd name="T15" fmla="*/ 2147483646 h 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02" h="70">
                <a:moveTo>
                  <a:pt x="1470" y="69"/>
                </a:moveTo>
                <a:lnTo>
                  <a:pt x="1470" y="69"/>
                </a:lnTo>
                <a:cubicBezTo>
                  <a:pt x="39" y="69"/>
                  <a:pt x="39" y="69"/>
                  <a:pt x="39" y="69"/>
                </a:cubicBezTo>
                <a:cubicBezTo>
                  <a:pt x="16" y="69"/>
                  <a:pt x="0" y="53"/>
                  <a:pt x="0" y="38"/>
                </a:cubicBezTo>
                <a:cubicBezTo>
                  <a:pt x="0" y="15"/>
                  <a:pt x="16" y="0"/>
                  <a:pt x="39" y="0"/>
                </a:cubicBezTo>
                <a:cubicBezTo>
                  <a:pt x="1470" y="0"/>
                  <a:pt x="1470" y="0"/>
                  <a:pt x="1470" y="0"/>
                </a:cubicBezTo>
                <a:cubicBezTo>
                  <a:pt x="1485" y="0"/>
                  <a:pt x="1501" y="15"/>
                  <a:pt x="1501" y="38"/>
                </a:cubicBezTo>
                <a:cubicBezTo>
                  <a:pt x="1501" y="53"/>
                  <a:pt x="1485" y="69"/>
                  <a:pt x="1470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9" name="Freeform 794">
            <a:extLst>
              <a:ext uri="{FF2B5EF4-FFF2-40B4-BE49-F238E27FC236}">
                <a16:creationId xmlns:a16="http://schemas.microsoft.com/office/drawing/2014/main" id="{8342239D-8248-DE40-93A6-67FDECF7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3581" y="7362986"/>
            <a:ext cx="1646699" cy="1059378"/>
          </a:xfrm>
          <a:custGeom>
            <a:avLst/>
            <a:gdLst>
              <a:gd name="T0" fmla="*/ 2147483646 w 1325"/>
              <a:gd name="T1" fmla="*/ 2147483646 h 851"/>
              <a:gd name="T2" fmla="*/ 2147483646 w 1325"/>
              <a:gd name="T3" fmla="*/ 2147483646 h 851"/>
              <a:gd name="T4" fmla="*/ 1764514876 w 1325"/>
              <a:gd name="T5" fmla="*/ 2147483646 h 851"/>
              <a:gd name="T6" fmla="*/ 0 w 1325"/>
              <a:gd name="T7" fmla="*/ 2147483646 h 851"/>
              <a:gd name="T8" fmla="*/ 0 w 1325"/>
              <a:gd name="T9" fmla="*/ 1446729933 h 851"/>
              <a:gd name="T10" fmla="*/ 1764514876 w 1325"/>
              <a:gd name="T11" fmla="*/ 0 h 851"/>
              <a:gd name="T12" fmla="*/ 2147483646 w 1325"/>
              <a:gd name="T13" fmla="*/ 0 h 851"/>
              <a:gd name="T14" fmla="*/ 2147483646 w 1325"/>
              <a:gd name="T15" fmla="*/ 1446729933 h 851"/>
              <a:gd name="T16" fmla="*/ 2147483646 w 1325"/>
              <a:gd name="T17" fmla="*/ 2147483646 h 851"/>
              <a:gd name="T18" fmla="*/ 2147483646 w 1325"/>
              <a:gd name="T19" fmla="*/ 2147483646 h 851"/>
              <a:gd name="T20" fmla="*/ 2147483646 w 1325"/>
              <a:gd name="T21" fmla="*/ 2147483646 h 851"/>
              <a:gd name="T22" fmla="*/ 2147483646 w 1325"/>
              <a:gd name="T23" fmla="*/ 2147483646 h 851"/>
              <a:gd name="T24" fmla="*/ 2147483646 w 1325"/>
              <a:gd name="T25" fmla="*/ 2147483646 h 851"/>
              <a:gd name="T26" fmla="*/ 2147483646 w 1325"/>
              <a:gd name="T27" fmla="*/ 2147483646 h 851"/>
              <a:gd name="T28" fmla="*/ 2147483646 w 1325"/>
              <a:gd name="T29" fmla="*/ 2147483646 h 851"/>
              <a:gd name="T30" fmla="*/ 2147483646 w 1325"/>
              <a:gd name="T31" fmla="*/ 2147483646 h 85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25" h="851">
                <a:moveTo>
                  <a:pt x="1293" y="850"/>
                </a:moveTo>
                <a:lnTo>
                  <a:pt x="1293" y="850"/>
                </a:lnTo>
                <a:cubicBezTo>
                  <a:pt x="38" y="850"/>
                  <a:pt x="38" y="850"/>
                  <a:pt x="38" y="850"/>
                </a:cubicBezTo>
                <a:cubicBezTo>
                  <a:pt x="15" y="850"/>
                  <a:pt x="0" y="834"/>
                  <a:pt x="0" y="81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5" y="0"/>
                  <a:pt x="38" y="0"/>
                </a:cubicBezTo>
                <a:cubicBezTo>
                  <a:pt x="1293" y="0"/>
                  <a:pt x="1293" y="0"/>
                  <a:pt x="1293" y="0"/>
                </a:cubicBezTo>
                <a:cubicBezTo>
                  <a:pt x="1309" y="0"/>
                  <a:pt x="1324" y="15"/>
                  <a:pt x="1324" y="31"/>
                </a:cubicBezTo>
                <a:cubicBezTo>
                  <a:pt x="1324" y="819"/>
                  <a:pt x="1324" y="819"/>
                  <a:pt x="1324" y="819"/>
                </a:cubicBezTo>
                <a:cubicBezTo>
                  <a:pt x="1324" y="834"/>
                  <a:pt x="1309" y="850"/>
                  <a:pt x="1293" y="850"/>
                </a:cubicBezTo>
                <a:close/>
                <a:moveTo>
                  <a:pt x="69" y="781"/>
                </a:moveTo>
                <a:lnTo>
                  <a:pt x="69" y="781"/>
                </a:lnTo>
                <a:cubicBezTo>
                  <a:pt x="1255" y="781"/>
                  <a:pt x="1255" y="781"/>
                  <a:pt x="1255" y="781"/>
                </a:cubicBezTo>
                <a:cubicBezTo>
                  <a:pt x="1255" y="69"/>
                  <a:pt x="1255" y="69"/>
                  <a:pt x="1255" y="69"/>
                </a:cubicBezTo>
                <a:cubicBezTo>
                  <a:pt x="69" y="69"/>
                  <a:pt x="69" y="69"/>
                  <a:pt x="69" y="69"/>
                </a:cubicBezTo>
                <a:lnTo>
                  <a:pt x="69" y="7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0" name="Freeform 795">
            <a:extLst>
              <a:ext uri="{FF2B5EF4-FFF2-40B4-BE49-F238E27FC236}">
                <a16:creationId xmlns:a16="http://schemas.microsoft.com/office/drawing/2014/main" id="{A5201643-5A15-5444-B071-43797DD29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9487" y="8340027"/>
            <a:ext cx="87824" cy="669658"/>
          </a:xfrm>
          <a:custGeom>
            <a:avLst/>
            <a:gdLst>
              <a:gd name="T0" fmla="*/ 1433308574 w 70"/>
              <a:gd name="T1" fmla="*/ 2147483646 h 537"/>
              <a:gd name="T2" fmla="*/ 1433308574 w 70"/>
              <a:gd name="T3" fmla="*/ 2147483646 h 537"/>
              <a:gd name="T4" fmla="*/ 0 w 70"/>
              <a:gd name="T5" fmla="*/ 2147483646 h 537"/>
              <a:gd name="T6" fmla="*/ 0 w 70"/>
              <a:gd name="T7" fmla="*/ 1782697226 h 537"/>
              <a:gd name="T8" fmla="*/ 1433308574 w 70"/>
              <a:gd name="T9" fmla="*/ 0 h 537"/>
              <a:gd name="T10" fmla="*/ 2147483646 w 70"/>
              <a:gd name="T11" fmla="*/ 1782697226 h 537"/>
              <a:gd name="T12" fmla="*/ 2147483646 w 70"/>
              <a:gd name="T13" fmla="*/ 2147483646 h 537"/>
              <a:gd name="T14" fmla="*/ 1433308574 w 70"/>
              <a:gd name="T15" fmla="*/ 2147483646 h 5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537">
                <a:moveTo>
                  <a:pt x="30" y="536"/>
                </a:moveTo>
                <a:lnTo>
                  <a:pt x="30" y="536"/>
                </a:lnTo>
                <a:cubicBezTo>
                  <a:pt x="15" y="536"/>
                  <a:pt x="0" y="520"/>
                  <a:pt x="0" y="505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15" y="0"/>
                  <a:pt x="30" y="0"/>
                </a:cubicBezTo>
                <a:cubicBezTo>
                  <a:pt x="53" y="0"/>
                  <a:pt x="69" y="15"/>
                  <a:pt x="69" y="38"/>
                </a:cubicBezTo>
                <a:cubicBezTo>
                  <a:pt x="69" y="505"/>
                  <a:pt x="69" y="505"/>
                  <a:pt x="69" y="505"/>
                </a:cubicBezTo>
                <a:cubicBezTo>
                  <a:pt x="69" y="520"/>
                  <a:pt x="53" y="536"/>
                  <a:pt x="30" y="5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1" name="Freeform 796">
            <a:extLst>
              <a:ext uri="{FF2B5EF4-FFF2-40B4-BE49-F238E27FC236}">
                <a16:creationId xmlns:a16="http://schemas.microsoft.com/office/drawing/2014/main" id="{16DE20EA-E106-B944-9C67-5E667B84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3899" y="8916374"/>
            <a:ext cx="982532" cy="312871"/>
          </a:xfrm>
          <a:custGeom>
            <a:avLst/>
            <a:gdLst>
              <a:gd name="T0" fmla="*/ 1815000158 w 790"/>
              <a:gd name="T1" fmla="*/ 2147483646 h 253"/>
              <a:gd name="T2" fmla="*/ 1815000158 w 790"/>
              <a:gd name="T3" fmla="*/ 2147483646 h 253"/>
              <a:gd name="T4" fmla="*/ 372367555 w 790"/>
              <a:gd name="T5" fmla="*/ 2147483646 h 253"/>
              <a:gd name="T6" fmla="*/ 1070394541 w 790"/>
              <a:gd name="T7" fmla="*/ 2147483646 h 253"/>
              <a:gd name="T8" fmla="*/ 2147483646 w 790"/>
              <a:gd name="T9" fmla="*/ 320306455 h 253"/>
              <a:gd name="T10" fmla="*/ 2147483646 w 790"/>
              <a:gd name="T11" fmla="*/ 320306455 h 253"/>
              <a:gd name="T12" fmla="*/ 2147483646 w 790"/>
              <a:gd name="T13" fmla="*/ 2147483646 h 253"/>
              <a:gd name="T14" fmla="*/ 2147483646 w 790"/>
              <a:gd name="T15" fmla="*/ 2147483646 h 253"/>
              <a:gd name="T16" fmla="*/ 2147483646 w 790"/>
              <a:gd name="T17" fmla="*/ 2147483646 h 253"/>
              <a:gd name="T18" fmla="*/ 2147483646 w 790"/>
              <a:gd name="T19" fmla="*/ 2147483646 h 253"/>
              <a:gd name="T20" fmla="*/ 2147483646 w 790"/>
              <a:gd name="T21" fmla="*/ 2147483646 h 253"/>
              <a:gd name="T22" fmla="*/ 1815000158 w 790"/>
              <a:gd name="T23" fmla="*/ 2147483646 h 25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90" h="253">
                <a:moveTo>
                  <a:pt x="39" y="252"/>
                </a:moveTo>
                <a:lnTo>
                  <a:pt x="39" y="252"/>
                </a:lnTo>
                <a:cubicBezTo>
                  <a:pt x="23" y="252"/>
                  <a:pt x="8" y="245"/>
                  <a:pt x="8" y="229"/>
                </a:cubicBezTo>
                <a:cubicBezTo>
                  <a:pt x="0" y="214"/>
                  <a:pt x="0" y="191"/>
                  <a:pt x="23" y="183"/>
                </a:cubicBezTo>
                <a:cubicBezTo>
                  <a:pt x="383" y="7"/>
                  <a:pt x="383" y="7"/>
                  <a:pt x="383" y="7"/>
                </a:cubicBezTo>
                <a:cubicBezTo>
                  <a:pt x="391" y="0"/>
                  <a:pt x="406" y="0"/>
                  <a:pt x="414" y="7"/>
                </a:cubicBezTo>
                <a:cubicBezTo>
                  <a:pt x="766" y="183"/>
                  <a:pt x="766" y="183"/>
                  <a:pt x="766" y="183"/>
                </a:cubicBezTo>
                <a:cubicBezTo>
                  <a:pt x="789" y="191"/>
                  <a:pt x="789" y="214"/>
                  <a:pt x="781" y="229"/>
                </a:cubicBezTo>
                <a:cubicBezTo>
                  <a:pt x="773" y="252"/>
                  <a:pt x="750" y="252"/>
                  <a:pt x="735" y="245"/>
                </a:cubicBezTo>
                <a:cubicBezTo>
                  <a:pt x="398" y="76"/>
                  <a:pt x="398" y="76"/>
                  <a:pt x="398" y="76"/>
                </a:cubicBezTo>
                <a:cubicBezTo>
                  <a:pt x="54" y="245"/>
                  <a:pt x="54" y="245"/>
                  <a:pt x="54" y="245"/>
                </a:cubicBezTo>
                <a:cubicBezTo>
                  <a:pt x="46" y="252"/>
                  <a:pt x="39" y="252"/>
                  <a:pt x="39" y="2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2" name="Freeform 797">
            <a:extLst>
              <a:ext uri="{FF2B5EF4-FFF2-40B4-BE49-F238E27FC236}">
                <a16:creationId xmlns:a16="http://schemas.microsoft.com/office/drawing/2014/main" id="{5E5FF321-8414-0447-8D96-A6515B77E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3996" y="9031641"/>
            <a:ext cx="87824" cy="203095"/>
          </a:xfrm>
          <a:custGeom>
            <a:avLst/>
            <a:gdLst>
              <a:gd name="T0" fmla="*/ 1481103029 w 70"/>
              <a:gd name="T1" fmla="*/ 2147483646 h 161"/>
              <a:gd name="T2" fmla="*/ 1481103029 w 70"/>
              <a:gd name="T3" fmla="*/ 2147483646 h 161"/>
              <a:gd name="T4" fmla="*/ 0 w 70"/>
              <a:gd name="T5" fmla="*/ 2147483646 h 161"/>
              <a:gd name="T6" fmla="*/ 0 w 70"/>
              <a:gd name="T7" fmla="*/ 1456808201 h 161"/>
              <a:gd name="T8" fmla="*/ 1481103029 w 70"/>
              <a:gd name="T9" fmla="*/ 0 h 161"/>
              <a:gd name="T10" fmla="*/ 2147483646 w 70"/>
              <a:gd name="T11" fmla="*/ 1456808201 h 161"/>
              <a:gd name="T12" fmla="*/ 2147483646 w 70"/>
              <a:gd name="T13" fmla="*/ 2147483646 h 161"/>
              <a:gd name="T14" fmla="*/ 1481103029 w 70"/>
              <a:gd name="T15" fmla="*/ 2147483646 h 1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61">
                <a:moveTo>
                  <a:pt x="31" y="160"/>
                </a:moveTo>
                <a:lnTo>
                  <a:pt x="31" y="160"/>
                </a:lnTo>
                <a:cubicBezTo>
                  <a:pt x="15" y="160"/>
                  <a:pt x="0" y="145"/>
                  <a:pt x="0" y="122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1" y="0"/>
                </a:cubicBezTo>
                <a:cubicBezTo>
                  <a:pt x="54" y="0"/>
                  <a:pt x="69" y="15"/>
                  <a:pt x="69" y="30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69" y="145"/>
                  <a:pt x="54" y="160"/>
                  <a:pt x="31" y="1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3" name="Freeform 798">
            <a:extLst>
              <a:ext uri="{FF2B5EF4-FFF2-40B4-BE49-F238E27FC236}">
                <a16:creationId xmlns:a16="http://schemas.microsoft.com/office/drawing/2014/main" id="{BBF1A7FB-F989-CB42-B709-8CFF21AD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169" y="7566080"/>
            <a:ext cx="680636" cy="686123"/>
          </a:xfrm>
          <a:custGeom>
            <a:avLst/>
            <a:gdLst>
              <a:gd name="T0" fmla="*/ 2147483646 w 545"/>
              <a:gd name="T1" fmla="*/ 2147483646 h 552"/>
              <a:gd name="T2" fmla="*/ 2147483646 w 545"/>
              <a:gd name="T3" fmla="*/ 2147483646 h 552"/>
              <a:gd name="T4" fmla="*/ 2147483646 w 545"/>
              <a:gd name="T5" fmla="*/ 2147483646 h 552"/>
              <a:gd name="T6" fmla="*/ 2147483646 w 545"/>
              <a:gd name="T7" fmla="*/ 1393757859 h 552"/>
              <a:gd name="T8" fmla="*/ 2147483646 w 545"/>
              <a:gd name="T9" fmla="*/ 325145495 h 552"/>
              <a:gd name="T10" fmla="*/ 2147483646 w 545"/>
              <a:gd name="T11" fmla="*/ 0 h 552"/>
              <a:gd name="T12" fmla="*/ 2147483646 w 545"/>
              <a:gd name="T13" fmla="*/ 2147483646 h 552"/>
              <a:gd name="T14" fmla="*/ 0 w 545"/>
              <a:gd name="T15" fmla="*/ 2147483646 h 552"/>
              <a:gd name="T16" fmla="*/ 2147483646 w 545"/>
              <a:gd name="T17" fmla="*/ 2147483646 h 552"/>
              <a:gd name="T18" fmla="*/ 2147483646 w 545"/>
              <a:gd name="T19" fmla="*/ 2147483646 h 552"/>
              <a:gd name="T20" fmla="*/ 2147483646 w 545"/>
              <a:gd name="T21" fmla="*/ 2147483646 h 552"/>
              <a:gd name="T22" fmla="*/ 2147483646 w 545"/>
              <a:gd name="T23" fmla="*/ 2147483646 h 552"/>
              <a:gd name="T24" fmla="*/ 2147483646 w 545"/>
              <a:gd name="T25" fmla="*/ 2147483646 h 552"/>
              <a:gd name="T26" fmla="*/ 2147483646 w 545"/>
              <a:gd name="T27" fmla="*/ 2147483646 h 552"/>
              <a:gd name="T28" fmla="*/ 2147483646 w 545"/>
              <a:gd name="T29" fmla="*/ 2147483646 h 552"/>
              <a:gd name="T30" fmla="*/ 2147483646 w 545"/>
              <a:gd name="T31" fmla="*/ 2147483646 h 552"/>
              <a:gd name="T32" fmla="*/ 2147483646 w 545"/>
              <a:gd name="T33" fmla="*/ 2147483646 h 552"/>
              <a:gd name="T34" fmla="*/ 2147483646 w 545"/>
              <a:gd name="T35" fmla="*/ 1765426405 h 552"/>
              <a:gd name="T36" fmla="*/ 2147483646 w 545"/>
              <a:gd name="T37" fmla="*/ 2136965896 h 552"/>
              <a:gd name="T38" fmla="*/ 2147483646 w 545"/>
              <a:gd name="T39" fmla="*/ 2147483646 h 552"/>
              <a:gd name="T40" fmla="*/ 2147483646 w 545"/>
              <a:gd name="T41" fmla="*/ 2147483646 h 552"/>
              <a:gd name="T42" fmla="*/ 1790565298 w 545"/>
              <a:gd name="T43" fmla="*/ 2147483646 h 552"/>
              <a:gd name="T44" fmla="*/ 2147483646 w 545"/>
              <a:gd name="T45" fmla="*/ 2147483646 h 552"/>
              <a:gd name="T46" fmla="*/ 2147483646 w 545"/>
              <a:gd name="T47" fmla="*/ 2147483646 h 552"/>
              <a:gd name="T48" fmla="*/ 2147483646 w 545"/>
              <a:gd name="T49" fmla="*/ 2147483646 h 552"/>
              <a:gd name="T50" fmla="*/ 2147483646 w 545"/>
              <a:gd name="T51" fmla="*/ 2147483646 h 552"/>
              <a:gd name="T52" fmla="*/ 2147483646 w 545"/>
              <a:gd name="T53" fmla="*/ 2147483646 h 552"/>
              <a:gd name="T54" fmla="*/ 2147483646 w 545"/>
              <a:gd name="T55" fmla="*/ 2147483646 h 552"/>
              <a:gd name="T56" fmla="*/ 2147483646 w 545"/>
              <a:gd name="T57" fmla="*/ 2147483646 h 552"/>
              <a:gd name="T58" fmla="*/ 2147483646 w 545"/>
              <a:gd name="T59" fmla="*/ 2147483646 h 55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45" h="552">
                <a:moveTo>
                  <a:pt x="528" y="260"/>
                </a:moveTo>
                <a:lnTo>
                  <a:pt x="528" y="260"/>
                </a:lnTo>
                <a:cubicBezTo>
                  <a:pt x="291" y="260"/>
                  <a:pt x="291" y="260"/>
                  <a:pt x="291" y="260"/>
                </a:cubicBezTo>
                <a:cubicBezTo>
                  <a:pt x="337" y="30"/>
                  <a:pt x="337" y="30"/>
                  <a:pt x="337" y="30"/>
                </a:cubicBezTo>
                <a:cubicBezTo>
                  <a:pt x="337" y="23"/>
                  <a:pt x="329" y="7"/>
                  <a:pt x="322" y="7"/>
                </a:cubicBezTo>
                <a:cubicBezTo>
                  <a:pt x="306" y="7"/>
                  <a:pt x="291" y="0"/>
                  <a:pt x="268" y="0"/>
                </a:cubicBezTo>
                <a:cubicBezTo>
                  <a:pt x="199" y="0"/>
                  <a:pt x="130" y="30"/>
                  <a:pt x="77" y="84"/>
                </a:cubicBezTo>
                <a:cubicBezTo>
                  <a:pt x="23" y="137"/>
                  <a:pt x="0" y="206"/>
                  <a:pt x="0" y="275"/>
                </a:cubicBezTo>
                <a:cubicBezTo>
                  <a:pt x="0" y="352"/>
                  <a:pt x="23" y="413"/>
                  <a:pt x="77" y="466"/>
                </a:cubicBezTo>
                <a:cubicBezTo>
                  <a:pt x="77" y="466"/>
                  <a:pt x="77" y="466"/>
                  <a:pt x="77" y="474"/>
                </a:cubicBezTo>
                <a:cubicBezTo>
                  <a:pt x="77" y="474"/>
                  <a:pt x="77" y="474"/>
                  <a:pt x="84" y="474"/>
                </a:cubicBezTo>
                <a:cubicBezTo>
                  <a:pt x="130" y="520"/>
                  <a:pt x="199" y="551"/>
                  <a:pt x="268" y="551"/>
                </a:cubicBezTo>
                <a:cubicBezTo>
                  <a:pt x="345" y="551"/>
                  <a:pt x="413" y="520"/>
                  <a:pt x="467" y="474"/>
                </a:cubicBezTo>
                <a:cubicBezTo>
                  <a:pt x="513" y="421"/>
                  <a:pt x="544" y="352"/>
                  <a:pt x="544" y="275"/>
                </a:cubicBezTo>
                <a:cubicBezTo>
                  <a:pt x="544" y="268"/>
                  <a:pt x="536" y="260"/>
                  <a:pt x="528" y="260"/>
                </a:cubicBezTo>
                <a:close/>
                <a:moveTo>
                  <a:pt x="107" y="114"/>
                </a:moveTo>
                <a:lnTo>
                  <a:pt x="107" y="114"/>
                </a:lnTo>
                <a:cubicBezTo>
                  <a:pt x="153" y="68"/>
                  <a:pt x="207" y="38"/>
                  <a:pt x="268" y="38"/>
                </a:cubicBezTo>
                <a:cubicBezTo>
                  <a:pt x="276" y="38"/>
                  <a:pt x="283" y="38"/>
                  <a:pt x="291" y="46"/>
                </a:cubicBezTo>
                <a:cubicBezTo>
                  <a:pt x="253" y="268"/>
                  <a:pt x="253" y="268"/>
                  <a:pt x="253" y="268"/>
                </a:cubicBezTo>
                <a:cubicBezTo>
                  <a:pt x="92" y="428"/>
                  <a:pt x="92" y="428"/>
                  <a:pt x="92" y="428"/>
                </a:cubicBezTo>
                <a:cubicBezTo>
                  <a:pt x="54" y="390"/>
                  <a:pt x="38" y="336"/>
                  <a:pt x="38" y="275"/>
                </a:cubicBezTo>
                <a:cubicBezTo>
                  <a:pt x="38" y="214"/>
                  <a:pt x="61" y="153"/>
                  <a:pt x="107" y="114"/>
                </a:cubicBezTo>
                <a:close/>
                <a:moveTo>
                  <a:pt x="437" y="444"/>
                </a:moveTo>
                <a:lnTo>
                  <a:pt x="437" y="444"/>
                </a:lnTo>
                <a:cubicBezTo>
                  <a:pt x="391" y="489"/>
                  <a:pt x="337" y="513"/>
                  <a:pt x="268" y="513"/>
                </a:cubicBezTo>
                <a:cubicBezTo>
                  <a:pt x="215" y="513"/>
                  <a:pt x="161" y="489"/>
                  <a:pt x="123" y="459"/>
                </a:cubicBezTo>
                <a:cubicBezTo>
                  <a:pt x="276" y="298"/>
                  <a:pt x="276" y="298"/>
                  <a:pt x="276" y="298"/>
                </a:cubicBezTo>
                <a:cubicBezTo>
                  <a:pt x="505" y="298"/>
                  <a:pt x="505" y="298"/>
                  <a:pt x="505" y="298"/>
                </a:cubicBezTo>
                <a:cubicBezTo>
                  <a:pt x="505" y="352"/>
                  <a:pt x="475" y="405"/>
                  <a:pt x="437" y="4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4" name="Freeform 799">
            <a:extLst>
              <a:ext uri="{FF2B5EF4-FFF2-40B4-BE49-F238E27FC236}">
                <a16:creationId xmlns:a16="http://schemas.microsoft.com/office/drawing/2014/main" id="{B5CC2DB4-975E-9844-9A1E-12352074C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9864" y="7500213"/>
            <a:ext cx="373252" cy="362274"/>
          </a:xfrm>
          <a:custGeom>
            <a:avLst/>
            <a:gdLst>
              <a:gd name="T0" fmla="*/ 2147483646 w 299"/>
              <a:gd name="T1" fmla="*/ 2147483646 h 292"/>
              <a:gd name="T2" fmla="*/ 2147483646 w 299"/>
              <a:gd name="T3" fmla="*/ 2147483646 h 292"/>
              <a:gd name="T4" fmla="*/ 2147483646 w 299"/>
              <a:gd name="T5" fmla="*/ 0 h 292"/>
              <a:gd name="T6" fmla="*/ 2147483646 w 299"/>
              <a:gd name="T7" fmla="*/ 369643329 h 292"/>
              <a:gd name="T8" fmla="*/ 2147483646 w 299"/>
              <a:gd name="T9" fmla="*/ 692936280 h 292"/>
              <a:gd name="T10" fmla="*/ 0 w 299"/>
              <a:gd name="T11" fmla="*/ 2147483646 h 292"/>
              <a:gd name="T12" fmla="*/ 329388304 w 299"/>
              <a:gd name="T13" fmla="*/ 2147483646 h 292"/>
              <a:gd name="T14" fmla="*/ 1082405985 w 299"/>
              <a:gd name="T15" fmla="*/ 2147483646 h 292"/>
              <a:gd name="T16" fmla="*/ 2147483646 w 299"/>
              <a:gd name="T17" fmla="*/ 2147483646 h 292"/>
              <a:gd name="T18" fmla="*/ 2147483646 w 299"/>
              <a:gd name="T19" fmla="*/ 2147483646 h 292"/>
              <a:gd name="T20" fmla="*/ 2147483646 w 299"/>
              <a:gd name="T21" fmla="*/ 2147483646 h 292"/>
              <a:gd name="T22" fmla="*/ 2147483646 w 299"/>
              <a:gd name="T23" fmla="*/ 2147483646 h 292"/>
              <a:gd name="T24" fmla="*/ 2147483646 w 299"/>
              <a:gd name="T25" fmla="*/ 2147483646 h 292"/>
              <a:gd name="T26" fmla="*/ 2147483646 w 299"/>
              <a:gd name="T27" fmla="*/ 2125159219 h 292"/>
              <a:gd name="T28" fmla="*/ 2147483646 w 299"/>
              <a:gd name="T29" fmla="*/ 2147483646 h 292"/>
              <a:gd name="T30" fmla="*/ 2147483646 w 299"/>
              <a:gd name="T31" fmla="*/ 2147483646 h 292"/>
              <a:gd name="T32" fmla="*/ 2147483646 w 299"/>
              <a:gd name="T33" fmla="*/ 2147483646 h 29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99" h="292">
                <a:moveTo>
                  <a:pt x="229" y="100"/>
                </a:moveTo>
                <a:lnTo>
                  <a:pt x="229" y="100"/>
                </a:lnTo>
                <a:cubicBezTo>
                  <a:pt x="191" y="46"/>
                  <a:pt x="130" y="15"/>
                  <a:pt x="69" y="0"/>
                </a:cubicBezTo>
                <a:cubicBezTo>
                  <a:pt x="61" y="0"/>
                  <a:pt x="61" y="0"/>
                  <a:pt x="53" y="8"/>
                </a:cubicBezTo>
                <a:lnTo>
                  <a:pt x="46" y="15"/>
                </a:lnTo>
                <a:cubicBezTo>
                  <a:pt x="0" y="268"/>
                  <a:pt x="0" y="268"/>
                  <a:pt x="0" y="268"/>
                </a:cubicBezTo>
                <a:cubicBezTo>
                  <a:pt x="0" y="276"/>
                  <a:pt x="0" y="283"/>
                  <a:pt x="7" y="291"/>
                </a:cubicBezTo>
                <a:cubicBezTo>
                  <a:pt x="7" y="291"/>
                  <a:pt x="15" y="291"/>
                  <a:pt x="23" y="291"/>
                </a:cubicBezTo>
                <a:cubicBezTo>
                  <a:pt x="275" y="291"/>
                  <a:pt x="275" y="291"/>
                  <a:pt x="275" y="291"/>
                </a:cubicBezTo>
                <a:cubicBezTo>
                  <a:pt x="291" y="291"/>
                  <a:pt x="298" y="283"/>
                  <a:pt x="298" y="276"/>
                </a:cubicBezTo>
                <a:cubicBezTo>
                  <a:pt x="298" y="207"/>
                  <a:pt x="275" y="145"/>
                  <a:pt x="229" y="100"/>
                </a:cubicBezTo>
                <a:close/>
                <a:moveTo>
                  <a:pt x="46" y="253"/>
                </a:moveTo>
                <a:lnTo>
                  <a:pt x="46" y="253"/>
                </a:lnTo>
                <a:cubicBezTo>
                  <a:pt x="76" y="46"/>
                  <a:pt x="76" y="46"/>
                  <a:pt x="76" y="46"/>
                </a:cubicBezTo>
                <a:cubicBezTo>
                  <a:pt x="130" y="54"/>
                  <a:pt x="168" y="84"/>
                  <a:pt x="206" y="122"/>
                </a:cubicBezTo>
                <a:cubicBezTo>
                  <a:pt x="237" y="161"/>
                  <a:pt x="252" y="207"/>
                  <a:pt x="260" y="253"/>
                </a:cubicBezTo>
                <a:lnTo>
                  <a:pt x="46" y="2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591F1B8-1F06-DF48-BFEE-A8F3A08D23C0}"/>
              </a:ext>
            </a:extLst>
          </p:cNvPr>
          <p:cNvGrpSpPr/>
          <p:nvPr/>
        </p:nvGrpSpPr>
        <p:grpSpPr>
          <a:xfrm flipH="1">
            <a:off x="654064" y="6073070"/>
            <a:ext cx="3023712" cy="1846660"/>
            <a:chOff x="4826000" y="11069053"/>
            <a:chExt cx="3023712" cy="1846660"/>
          </a:xfrm>
        </p:grpSpPr>
        <p:sp>
          <p:nvSpPr>
            <p:cNvPr id="155" name="CuadroTexto 395">
              <a:extLst>
                <a:ext uri="{FF2B5EF4-FFF2-40B4-BE49-F238E27FC236}">
                  <a16:creationId xmlns:a16="http://schemas.microsoft.com/office/drawing/2014/main" id="{2F495D8B-46D5-AB48-9044-1AEE702B3B6C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AB6A110-4576-C74E-8108-0D2DC9E64F75}"/>
                </a:ext>
              </a:extLst>
            </p:cNvPr>
            <p:cNvSpPr/>
            <p:nvPr/>
          </p:nvSpPr>
          <p:spPr>
            <a:xfrm>
              <a:off x="4826000" y="11715384"/>
              <a:ext cx="30237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AD9A701-08EF-AB41-9902-58CC03E10BCF}"/>
              </a:ext>
            </a:extLst>
          </p:cNvPr>
          <p:cNvGrpSpPr/>
          <p:nvPr/>
        </p:nvGrpSpPr>
        <p:grpSpPr>
          <a:xfrm flipH="1">
            <a:off x="6379085" y="6073070"/>
            <a:ext cx="3023712" cy="1846660"/>
            <a:chOff x="4826000" y="11069053"/>
            <a:chExt cx="3023712" cy="1846660"/>
          </a:xfrm>
        </p:grpSpPr>
        <p:sp>
          <p:nvSpPr>
            <p:cNvPr id="158" name="CuadroTexto 395">
              <a:extLst>
                <a:ext uri="{FF2B5EF4-FFF2-40B4-BE49-F238E27FC236}">
                  <a16:creationId xmlns:a16="http://schemas.microsoft.com/office/drawing/2014/main" id="{06A143A4-6DB8-1D4F-9197-7DF862C4CA61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7EC9F88-4726-4149-9943-33072EF513C1}"/>
                </a:ext>
              </a:extLst>
            </p:cNvPr>
            <p:cNvSpPr/>
            <p:nvPr/>
          </p:nvSpPr>
          <p:spPr>
            <a:xfrm>
              <a:off x="4826000" y="11715384"/>
              <a:ext cx="30237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E6CCF67-A31F-CD4F-BDC6-2A0C69DCD239}"/>
              </a:ext>
            </a:extLst>
          </p:cNvPr>
          <p:cNvGrpSpPr/>
          <p:nvPr/>
        </p:nvGrpSpPr>
        <p:grpSpPr>
          <a:xfrm flipH="1">
            <a:off x="654064" y="8647828"/>
            <a:ext cx="3023712" cy="1846660"/>
            <a:chOff x="4826000" y="11069053"/>
            <a:chExt cx="3023712" cy="1846660"/>
          </a:xfrm>
        </p:grpSpPr>
        <p:sp>
          <p:nvSpPr>
            <p:cNvPr id="161" name="CuadroTexto 395">
              <a:extLst>
                <a:ext uri="{FF2B5EF4-FFF2-40B4-BE49-F238E27FC236}">
                  <a16:creationId xmlns:a16="http://schemas.microsoft.com/office/drawing/2014/main" id="{F7E3C8E5-8719-E147-ABF3-605156CF6FC3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D90478A-9B3D-A443-8190-F3C9FF17F89C}"/>
                </a:ext>
              </a:extLst>
            </p:cNvPr>
            <p:cNvSpPr/>
            <p:nvPr/>
          </p:nvSpPr>
          <p:spPr>
            <a:xfrm>
              <a:off x="4826000" y="11715384"/>
              <a:ext cx="30237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3F43FF3-19A1-5346-B211-DF20BD393B29}"/>
              </a:ext>
            </a:extLst>
          </p:cNvPr>
          <p:cNvGrpSpPr/>
          <p:nvPr/>
        </p:nvGrpSpPr>
        <p:grpSpPr>
          <a:xfrm flipH="1">
            <a:off x="6379085" y="8647828"/>
            <a:ext cx="3023712" cy="1846660"/>
            <a:chOff x="4826000" y="11069053"/>
            <a:chExt cx="3023712" cy="1846660"/>
          </a:xfrm>
        </p:grpSpPr>
        <p:sp>
          <p:nvSpPr>
            <p:cNvPr id="164" name="CuadroTexto 395">
              <a:extLst>
                <a:ext uri="{FF2B5EF4-FFF2-40B4-BE49-F238E27FC236}">
                  <a16:creationId xmlns:a16="http://schemas.microsoft.com/office/drawing/2014/main" id="{7B6ED3C6-A8A5-604E-B51A-82DD4C5C94DD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2CFDE8C-7096-A24C-917B-8E4589CC2548}"/>
                </a:ext>
              </a:extLst>
            </p:cNvPr>
            <p:cNvSpPr/>
            <p:nvPr/>
          </p:nvSpPr>
          <p:spPr>
            <a:xfrm>
              <a:off x="4826000" y="11715384"/>
              <a:ext cx="30237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36369F9-4F93-894A-B4C6-4257E720A6F9}"/>
              </a:ext>
            </a:extLst>
          </p:cNvPr>
          <p:cNvGrpSpPr/>
          <p:nvPr/>
        </p:nvGrpSpPr>
        <p:grpSpPr>
          <a:xfrm flipH="1">
            <a:off x="14394127" y="6073070"/>
            <a:ext cx="3023712" cy="1846660"/>
            <a:chOff x="4826000" y="11069053"/>
            <a:chExt cx="3023712" cy="1846660"/>
          </a:xfrm>
        </p:grpSpPr>
        <p:sp>
          <p:nvSpPr>
            <p:cNvPr id="167" name="CuadroTexto 395">
              <a:extLst>
                <a:ext uri="{FF2B5EF4-FFF2-40B4-BE49-F238E27FC236}">
                  <a16:creationId xmlns:a16="http://schemas.microsoft.com/office/drawing/2014/main" id="{DB43F0FC-6880-1C49-886F-86D1B8CA35F8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951D63E-6FC6-8445-9A15-D926C0F63A69}"/>
                </a:ext>
              </a:extLst>
            </p:cNvPr>
            <p:cNvSpPr/>
            <p:nvPr/>
          </p:nvSpPr>
          <p:spPr>
            <a:xfrm>
              <a:off x="4826000" y="11715384"/>
              <a:ext cx="30237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12D5F1A-37B6-9544-9EFE-02BB15AEBBE0}"/>
              </a:ext>
            </a:extLst>
          </p:cNvPr>
          <p:cNvGrpSpPr/>
          <p:nvPr/>
        </p:nvGrpSpPr>
        <p:grpSpPr>
          <a:xfrm flipH="1">
            <a:off x="20119148" y="6073070"/>
            <a:ext cx="3023712" cy="1846660"/>
            <a:chOff x="4826000" y="11069053"/>
            <a:chExt cx="3023712" cy="1846660"/>
          </a:xfrm>
        </p:grpSpPr>
        <p:sp>
          <p:nvSpPr>
            <p:cNvPr id="170" name="CuadroTexto 395">
              <a:extLst>
                <a:ext uri="{FF2B5EF4-FFF2-40B4-BE49-F238E27FC236}">
                  <a16:creationId xmlns:a16="http://schemas.microsoft.com/office/drawing/2014/main" id="{5EC40AFD-A67E-F841-94F2-95580F04424E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F208712-230B-2C43-9BC4-F9C523379638}"/>
                </a:ext>
              </a:extLst>
            </p:cNvPr>
            <p:cNvSpPr/>
            <p:nvPr/>
          </p:nvSpPr>
          <p:spPr>
            <a:xfrm>
              <a:off x="4826000" y="11715384"/>
              <a:ext cx="30237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BA77B8C-96D3-AF47-8DF8-9013B5FB2584}"/>
              </a:ext>
            </a:extLst>
          </p:cNvPr>
          <p:cNvGrpSpPr/>
          <p:nvPr/>
        </p:nvGrpSpPr>
        <p:grpSpPr>
          <a:xfrm flipH="1">
            <a:off x="14394127" y="8647828"/>
            <a:ext cx="3023712" cy="1846660"/>
            <a:chOff x="4826000" y="11069053"/>
            <a:chExt cx="3023712" cy="1846660"/>
          </a:xfrm>
        </p:grpSpPr>
        <p:sp>
          <p:nvSpPr>
            <p:cNvPr id="173" name="CuadroTexto 395">
              <a:extLst>
                <a:ext uri="{FF2B5EF4-FFF2-40B4-BE49-F238E27FC236}">
                  <a16:creationId xmlns:a16="http://schemas.microsoft.com/office/drawing/2014/main" id="{0BBD883B-CB95-3A46-910A-93955063F102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701E932-6E62-7643-9D27-5E722CAF4951}"/>
                </a:ext>
              </a:extLst>
            </p:cNvPr>
            <p:cNvSpPr/>
            <p:nvPr/>
          </p:nvSpPr>
          <p:spPr>
            <a:xfrm>
              <a:off x="4826000" y="11715384"/>
              <a:ext cx="30237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F2C8203-18AE-9F4C-BAE0-FA9E28432C63}"/>
              </a:ext>
            </a:extLst>
          </p:cNvPr>
          <p:cNvGrpSpPr/>
          <p:nvPr/>
        </p:nvGrpSpPr>
        <p:grpSpPr>
          <a:xfrm flipH="1">
            <a:off x="20119148" y="8647828"/>
            <a:ext cx="3023712" cy="1846660"/>
            <a:chOff x="4826000" y="11069053"/>
            <a:chExt cx="3023712" cy="1846660"/>
          </a:xfrm>
        </p:grpSpPr>
        <p:sp>
          <p:nvSpPr>
            <p:cNvPr id="176" name="CuadroTexto 395">
              <a:extLst>
                <a:ext uri="{FF2B5EF4-FFF2-40B4-BE49-F238E27FC236}">
                  <a16:creationId xmlns:a16="http://schemas.microsoft.com/office/drawing/2014/main" id="{DFF5D76F-635B-AE4B-8B25-09A6917B342F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0F959E3-C120-1540-823E-517F510E3F57}"/>
                </a:ext>
              </a:extLst>
            </p:cNvPr>
            <p:cNvSpPr/>
            <p:nvPr/>
          </p:nvSpPr>
          <p:spPr>
            <a:xfrm>
              <a:off x="4826000" y="11715384"/>
              <a:ext cx="30237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6492780D-B871-9C4A-8A05-1E1CD8B39129}"/>
              </a:ext>
            </a:extLst>
          </p:cNvPr>
          <p:cNvGrpSpPr/>
          <p:nvPr/>
        </p:nvGrpSpPr>
        <p:grpSpPr>
          <a:xfrm>
            <a:off x="2668308" y="432755"/>
            <a:ext cx="19041035" cy="2561450"/>
            <a:chOff x="2668308" y="861425"/>
            <a:chExt cx="19041035" cy="2561450"/>
          </a:xfrm>
        </p:grpSpPr>
        <p:sp>
          <p:nvSpPr>
            <p:cNvPr id="179" name="CuadroTexto 178">
              <a:extLst>
                <a:ext uri="{FF2B5EF4-FFF2-40B4-BE49-F238E27FC236}">
                  <a16:creationId xmlns:a16="http://schemas.microsoft.com/office/drawing/2014/main" id="{239F8800-BF14-BE45-A496-7B81CB51992F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180" name="CuadroTexto 179">
              <a:extLst>
                <a:ext uri="{FF2B5EF4-FFF2-40B4-BE49-F238E27FC236}">
                  <a16:creationId xmlns:a16="http://schemas.microsoft.com/office/drawing/2014/main" id="{C41893C4-1B55-D64B-A5A9-F7EA137E271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519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0DE60742-A905-3842-9CF4-92B9FC73BFF4}"/>
              </a:ext>
            </a:extLst>
          </p:cNvPr>
          <p:cNvGrpSpPr/>
          <p:nvPr/>
        </p:nvGrpSpPr>
        <p:grpSpPr>
          <a:xfrm>
            <a:off x="616776" y="7899821"/>
            <a:ext cx="23138888" cy="932433"/>
            <a:chOff x="616776" y="7899821"/>
            <a:chExt cx="23138888" cy="932433"/>
          </a:xfrm>
        </p:grpSpPr>
        <p:sp>
          <p:nvSpPr>
            <p:cNvPr id="442" name="Freeform 341">
              <a:extLst>
                <a:ext uri="{FF2B5EF4-FFF2-40B4-BE49-F238E27FC236}">
                  <a16:creationId xmlns:a16="http://schemas.microsoft.com/office/drawing/2014/main" id="{E668F873-6B51-3747-8EA2-3D4DFBF3D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6" y="7899821"/>
              <a:ext cx="5787328" cy="932433"/>
            </a:xfrm>
            <a:custGeom>
              <a:avLst/>
              <a:gdLst>
                <a:gd name="T0" fmla="*/ 0 w 4898"/>
                <a:gd name="T1" fmla="*/ 0 h 789"/>
                <a:gd name="T2" fmla="*/ 2147483646 w 4898"/>
                <a:gd name="T3" fmla="*/ 0 h 789"/>
                <a:gd name="T4" fmla="*/ 2147483646 w 4898"/>
                <a:gd name="T5" fmla="*/ 2147483646 h 7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98" h="789">
                  <a:moveTo>
                    <a:pt x="0" y="0"/>
                  </a:moveTo>
                  <a:lnTo>
                    <a:pt x="4897" y="0"/>
                  </a:lnTo>
                  <a:lnTo>
                    <a:pt x="4897" y="788"/>
                  </a:lnTo>
                </a:path>
              </a:pathLst>
            </a:custGeom>
            <a:noFill/>
            <a:ln w="5080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3" name="Freeform 342">
              <a:extLst>
                <a:ext uri="{FF2B5EF4-FFF2-40B4-BE49-F238E27FC236}">
                  <a16:creationId xmlns:a16="http://schemas.microsoft.com/office/drawing/2014/main" id="{B253A48D-7513-1C4C-9EA9-DD0EB22BA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8893" y="7899821"/>
              <a:ext cx="5787328" cy="932433"/>
            </a:xfrm>
            <a:custGeom>
              <a:avLst/>
              <a:gdLst>
                <a:gd name="T0" fmla="*/ 2147483646 w 4899"/>
                <a:gd name="T1" fmla="*/ 0 h 789"/>
                <a:gd name="T2" fmla="*/ 2147483646 w 4899"/>
                <a:gd name="T3" fmla="*/ 2147483646 h 789"/>
                <a:gd name="T4" fmla="*/ 0 w 4899"/>
                <a:gd name="T5" fmla="*/ 2147483646 h 789"/>
                <a:gd name="T6" fmla="*/ 0 w 4899"/>
                <a:gd name="T7" fmla="*/ 0 h 7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99" h="789">
                  <a:moveTo>
                    <a:pt x="4898" y="0"/>
                  </a:moveTo>
                  <a:lnTo>
                    <a:pt x="4898" y="788"/>
                  </a:lnTo>
                  <a:lnTo>
                    <a:pt x="0" y="788"/>
                  </a:lnTo>
                  <a:lnTo>
                    <a:pt x="0" y="0"/>
                  </a:lnTo>
                </a:path>
              </a:pathLst>
            </a:custGeom>
            <a:noFill/>
            <a:ln w="5080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4" name="Freeform 343">
              <a:extLst>
                <a:ext uri="{FF2B5EF4-FFF2-40B4-BE49-F238E27FC236}">
                  <a16:creationId xmlns:a16="http://schemas.microsoft.com/office/drawing/2014/main" id="{840FAA35-DA03-6E43-8E8F-43091E7FD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6221" y="7899821"/>
              <a:ext cx="5787325" cy="932433"/>
            </a:xfrm>
            <a:custGeom>
              <a:avLst/>
              <a:gdLst>
                <a:gd name="T0" fmla="*/ 0 w 4897"/>
                <a:gd name="T1" fmla="*/ 2147483646 h 789"/>
                <a:gd name="T2" fmla="*/ 0 w 4897"/>
                <a:gd name="T3" fmla="*/ 0 h 789"/>
                <a:gd name="T4" fmla="*/ 2147483646 w 4897"/>
                <a:gd name="T5" fmla="*/ 0 h 789"/>
                <a:gd name="T6" fmla="*/ 2147483646 w 4897"/>
                <a:gd name="T7" fmla="*/ 2147483646 h 7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97" h="789">
                  <a:moveTo>
                    <a:pt x="0" y="788"/>
                  </a:moveTo>
                  <a:lnTo>
                    <a:pt x="0" y="0"/>
                  </a:lnTo>
                  <a:lnTo>
                    <a:pt x="4896" y="0"/>
                  </a:lnTo>
                  <a:lnTo>
                    <a:pt x="4896" y="788"/>
                  </a:lnTo>
                </a:path>
              </a:pathLst>
            </a:custGeom>
            <a:noFill/>
            <a:ln w="5080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5" name="Freeform 344">
              <a:extLst>
                <a:ext uri="{FF2B5EF4-FFF2-40B4-BE49-F238E27FC236}">
                  <a16:creationId xmlns:a16="http://schemas.microsoft.com/office/drawing/2014/main" id="{8478E9FE-E482-4F4C-A067-6CF24F5BF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8339" y="7899821"/>
              <a:ext cx="5787325" cy="932433"/>
            </a:xfrm>
            <a:custGeom>
              <a:avLst/>
              <a:gdLst>
                <a:gd name="T0" fmla="*/ 2147483646 w 4899"/>
                <a:gd name="T1" fmla="*/ 2147483646 h 789"/>
                <a:gd name="T2" fmla="*/ 0 w 4899"/>
                <a:gd name="T3" fmla="*/ 2147483646 h 789"/>
                <a:gd name="T4" fmla="*/ 0 w 4899"/>
                <a:gd name="T5" fmla="*/ 0 h 7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99" h="789">
                  <a:moveTo>
                    <a:pt x="4898" y="788"/>
                  </a:moveTo>
                  <a:lnTo>
                    <a:pt x="0" y="788"/>
                  </a:lnTo>
                  <a:lnTo>
                    <a:pt x="0" y="0"/>
                  </a:lnTo>
                </a:path>
              </a:pathLst>
            </a:custGeom>
            <a:noFill/>
            <a:ln w="508000" cap="flat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679" name="Grupo 678">
            <a:extLst>
              <a:ext uri="{FF2B5EF4-FFF2-40B4-BE49-F238E27FC236}">
                <a16:creationId xmlns:a16="http://schemas.microsoft.com/office/drawing/2014/main" id="{CF528980-9933-3841-A1DC-D0556176D08E}"/>
              </a:ext>
            </a:extLst>
          </p:cNvPr>
          <p:cNvGrpSpPr/>
          <p:nvPr/>
        </p:nvGrpSpPr>
        <p:grpSpPr>
          <a:xfrm>
            <a:off x="619330" y="7905028"/>
            <a:ext cx="23138888" cy="932433"/>
            <a:chOff x="616776" y="7899821"/>
            <a:chExt cx="23138888" cy="932433"/>
          </a:xfrm>
        </p:grpSpPr>
        <p:sp>
          <p:nvSpPr>
            <p:cNvPr id="680" name="Freeform 341">
              <a:extLst>
                <a:ext uri="{FF2B5EF4-FFF2-40B4-BE49-F238E27FC236}">
                  <a16:creationId xmlns:a16="http://schemas.microsoft.com/office/drawing/2014/main" id="{304A48E3-8304-2148-8909-887D17DBB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6" y="7899821"/>
              <a:ext cx="5787328" cy="932433"/>
            </a:xfrm>
            <a:custGeom>
              <a:avLst/>
              <a:gdLst>
                <a:gd name="T0" fmla="*/ 0 w 4898"/>
                <a:gd name="T1" fmla="*/ 0 h 789"/>
                <a:gd name="T2" fmla="*/ 2147483646 w 4898"/>
                <a:gd name="T3" fmla="*/ 0 h 789"/>
                <a:gd name="T4" fmla="*/ 2147483646 w 4898"/>
                <a:gd name="T5" fmla="*/ 2147483646 h 7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98" h="789">
                  <a:moveTo>
                    <a:pt x="0" y="0"/>
                  </a:moveTo>
                  <a:lnTo>
                    <a:pt x="4897" y="0"/>
                  </a:lnTo>
                  <a:lnTo>
                    <a:pt x="4897" y="788"/>
                  </a:ln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81" name="Freeform 342">
              <a:extLst>
                <a:ext uri="{FF2B5EF4-FFF2-40B4-BE49-F238E27FC236}">
                  <a16:creationId xmlns:a16="http://schemas.microsoft.com/office/drawing/2014/main" id="{7541E0FC-7295-8E40-9C33-B704B0D2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8893" y="7899821"/>
              <a:ext cx="5787328" cy="932433"/>
            </a:xfrm>
            <a:custGeom>
              <a:avLst/>
              <a:gdLst>
                <a:gd name="T0" fmla="*/ 2147483646 w 4899"/>
                <a:gd name="T1" fmla="*/ 0 h 789"/>
                <a:gd name="T2" fmla="*/ 2147483646 w 4899"/>
                <a:gd name="T3" fmla="*/ 2147483646 h 789"/>
                <a:gd name="T4" fmla="*/ 0 w 4899"/>
                <a:gd name="T5" fmla="*/ 2147483646 h 789"/>
                <a:gd name="T6" fmla="*/ 0 w 4899"/>
                <a:gd name="T7" fmla="*/ 0 h 7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99" h="789">
                  <a:moveTo>
                    <a:pt x="4898" y="0"/>
                  </a:moveTo>
                  <a:lnTo>
                    <a:pt x="4898" y="788"/>
                  </a:lnTo>
                  <a:lnTo>
                    <a:pt x="0" y="788"/>
                  </a:ln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82" name="Freeform 343">
              <a:extLst>
                <a:ext uri="{FF2B5EF4-FFF2-40B4-BE49-F238E27FC236}">
                  <a16:creationId xmlns:a16="http://schemas.microsoft.com/office/drawing/2014/main" id="{EEC2E4AF-259A-334C-9ED8-2334DBE81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6221" y="7899821"/>
              <a:ext cx="5787325" cy="932433"/>
            </a:xfrm>
            <a:custGeom>
              <a:avLst/>
              <a:gdLst>
                <a:gd name="T0" fmla="*/ 0 w 4897"/>
                <a:gd name="T1" fmla="*/ 2147483646 h 789"/>
                <a:gd name="T2" fmla="*/ 0 w 4897"/>
                <a:gd name="T3" fmla="*/ 0 h 789"/>
                <a:gd name="T4" fmla="*/ 2147483646 w 4897"/>
                <a:gd name="T5" fmla="*/ 0 h 789"/>
                <a:gd name="T6" fmla="*/ 2147483646 w 4897"/>
                <a:gd name="T7" fmla="*/ 2147483646 h 7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97" h="789">
                  <a:moveTo>
                    <a:pt x="0" y="788"/>
                  </a:moveTo>
                  <a:lnTo>
                    <a:pt x="0" y="0"/>
                  </a:lnTo>
                  <a:lnTo>
                    <a:pt x="4896" y="0"/>
                  </a:lnTo>
                  <a:lnTo>
                    <a:pt x="4896" y="788"/>
                  </a:ln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83" name="Freeform 344">
              <a:extLst>
                <a:ext uri="{FF2B5EF4-FFF2-40B4-BE49-F238E27FC236}">
                  <a16:creationId xmlns:a16="http://schemas.microsoft.com/office/drawing/2014/main" id="{47A77807-F99F-134E-AD7B-FA049682E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8339" y="7899821"/>
              <a:ext cx="5787325" cy="932433"/>
            </a:xfrm>
            <a:custGeom>
              <a:avLst/>
              <a:gdLst>
                <a:gd name="T0" fmla="*/ 2147483646 w 4899"/>
                <a:gd name="T1" fmla="*/ 2147483646 h 789"/>
                <a:gd name="T2" fmla="*/ 0 w 4899"/>
                <a:gd name="T3" fmla="*/ 2147483646 h 789"/>
                <a:gd name="T4" fmla="*/ 0 w 4899"/>
                <a:gd name="T5" fmla="*/ 0 h 7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99" h="789">
                  <a:moveTo>
                    <a:pt x="4898" y="788"/>
                  </a:moveTo>
                  <a:lnTo>
                    <a:pt x="0" y="788"/>
                  </a:ln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95" name="Line 1">
            <a:extLst>
              <a:ext uri="{FF2B5EF4-FFF2-40B4-BE49-F238E27FC236}">
                <a16:creationId xmlns:a16="http://schemas.microsoft.com/office/drawing/2014/main" id="{ABF21361-C93C-9444-9743-232397AA73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95161" y="6738190"/>
            <a:ext cx="5211" cy="1953416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Freeform 2">
            <a:extLst>
              <a:ext uri="{FF2B5EF4-FFF2-40B4-BE49-F238E27FC236}">
                <a16:creationId xmlns:a16="http://schemas.microsoft.com/office/drawing/2014/main" id="{6CF64EAC-BCBB-AD48-A2AE-B3E406D1E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862" y="6701725"/>
            <a:ext cx="109390" cy="109393"/>
          </a:xfrm>
          <a:custGeom>
            <a:avLst/>
            <a:gdLst>
              <a:gd name="T0" fmla="*/ 2147483646 w 93"/>
              <a:gd name="T1" fmla="*/ 2147483646 h 92"/>
              <a:gd name="T2" fmla="*/ 2147483646 w 93"/>
              <a:gd name="T3" fmla="*/ 2147483646 h 92"/>
              <a:gd name="T4" fmla="*/ 2118758486 w 93"/>
              <a:gd name="T5" fmla="*/ 0 h 92"/>
              <a:gd name="T6" fmla="*/ 0 w 93"/>
              <a:gd name="T7" fmla="*/ 2147483646 h 92"/>
              <a:gd name="T8" fmla="*/ 2118758486 w 93"/>
              <a:gd name="T9" fmla="*/ 2147483646 h 92"/>
              <a:gd name="T10" fmla="*/ 2147483646 w 93"/>
              <a:gd name="T11" fmla="*/ 2147483646 h 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" h="92">
                <a:moveTo>
                  <a:pt x="92" y="46"/>
                </a:moveTo>
                <a:lnTo>
                  <a:pt x="92" y="46"/>
                </a:lnTo>
                <a:cubicBezTo>
                  <a:pt x="92" y="16"/>
                  <a:pt x="69" y="0"/>
                  <a:pt x="46" y="0"/>
                </a:cubicBezTo>
                <a:cubicBezTo>
                  <a:pt x="23" y="0"/>
                  <a:pt x="0" y="16"/>
                  <a:pt x="0" y="46"/>
                </a:cubicBezTo>
                <a:cubicBezTo>
                  <a:pt x="0" y="69"/>
                  <a:pt x="23" y="91"/>
                  <a:pt x="46" y="91"/>
                </a:cubicBezTo>
                <a:cubicBezTo>
                  <a:pt x="69" y="91"/>
                  <a:pt x="92" y="69"/>
                  <a:pt x="92" y="4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Line 3">
            <a:extLst>
              <a:ext uri="{FF2B5EF4-FFF2-40B4-BE49-F238E27FC236}">
                <a16:creationId xmlns:a16="http://schemas.microsoft.com/office/drawing/2014/main" id="{5F225085-0F2E-E34A-8161-D7B63B0327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96886" y="6738190"/>
            <a:ext cx="5211" cy="1953416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Freeform 4">
            <a:extLst>
              <a:ext uri="{FF2B5EF4-FFF2-40B4-BE49-F238E27FC236}">
                <a16:creationId xmlns:a16="http://schemas.microsoft.com/office/drawing/2014/main" id="{1B8CC6A2-6FCA-3348-A6F4-4AC499C37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4795" y="6701725"/>
            <a:ext cx="109393" cy="109393"/>
          </a:xfrm>
          <a:custGeom>
            <a:avLst/>
            <a:gdLst>
              <a:gd name="T0" fmla="*/ 2147483646 w 92"/>
              <a:gd name="T1" fmla="*/ 2147483646 h 92"/>
              <a:gd name="T2" fmla="*/ 2147483646 w 92"/>
              <a:gd name="T3" fmla="*/ 2147483646 h 92"/>
              <a:gd name="T4" fmla="*/ 2141300102 w 92"/>
              <a:gd name="T5" fmla="*/ 0 h 92"/>
              <a:gd name="T6" fmla="*/ 0 w 92"/>
              <a:gd name="T7" fmla="*/ 2147483646 h 92"/>
              <a:gd name="T8" fmla="*/ 2141300102 w 92"/>
              <a:gd name="T9" fmla="*/ 2147483646 h 92"/>
              <a:gd name="T10" fmla="*/ 2147483646 w 92"/>
              <a:gd name="T11" fmla="*/ 2147483646 h 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2" h="92">
                <a:moveTo>
                  <a:pt x="91" y="46"/>
                </a:moveTo>
                <a:lnTo>
                  <a:pt x="91" y="46"/>
                </a:lnTo>
                <a:cubicBezTo>
                  <a:pt x="91" y="16"/>
                  <a:pt x="76" y="0"/>
                  <a:pt x="45" y="0"/>
                </a:cubicBezTo>
                <a:cubicBezTo>
                  <a:pt x="23" y="0"/>
                  <a:pt x="0" y="16"/>
                  <a:pt x="0" y="46"/>
                </a:cubicBezTo>
                <a:cubicBezTo>
                  <a:pt x="0" y="69"/>
                  <a:pt x="23" y="91"/>
                  <a:pt x="45" y="91"/>
                </a:cubicBezTo>
                <a:cubicBezTo>
                  <a:pt x="76" y="91"/>
                  <a:pt x="91" y="69"/>
                  <a:pt x="91" y="4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Line 5">
            <a:extLst>
              <a:ext uri="{FF2B5EF4-FFF2-40B4-BE49-F238E27FC236}">
                <a16:creationId xmlns:a16="http://schemas.microsoft.com/office/drawing/2014/main" id="{BC538F40-9D20-F74D-A2BC-574D7CB13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352" y="7910240"/>
            <a:ext cx="5211" cy="217741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0" name="Freeform 6">
            <a:extLst>
              <a:ext uri="{FF2B5EF4-FFF2-40B4-BE49-F238E27FC236}">
                <a16:creationId xmlns:a16="http://schemas.microsoft.com/office/drawing/2014/main" id="{7C6D6B69-1775-A342-82E3-663C217C0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053" y="10035558"/>
            <a:ext cx="109390" cy="109393"/>
          </a:xfrm>
          <a:custGeom>
            <a:avLst/>
            <a:gdLst>
              <a:gd name="T0" fmla="*/ 0 w 93"/>
              <a:gd name="T1" fmla="*/ 2119014183 h 93"/>
              <a:gd name="T2" fmla="*/ 0 w 93"/>
              <a:gd name="T3" fmla="*/ 2119014183 h 93"/>
              <a:gd name="T4" fmla="*/ 2118758486 w 93"/>
              <a:gd name="T5" fmla="*/ 2147483646 h 93"/>
              <a:gd name="T6" fmla="*/ 2147483646 w 93"/>
              <a:gd name="T7" fmla="*/ 2119014183 h 93"/>
              <a:gd name="T8" fmla="*/ 2118758486 w 93"/>
              <a:gd name="T9" fmla="*/ 0 h 93"/>
              <a:gd name="T10" fmla="*/ 0 w 93"/>
              <a:gd name="T11" fmla="*/ 2119014183 h 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69"/>
                  <a:pt x="23" y="92"/>
                  <a:pt x="46" y="92"/>
                </a:cubicBezTo>
                <a:cubicBezTo>
                  <a:pt x="69" y="92"/>
                  <a:pt x="92" y="69"/>
                  <a:pt x="92" y="46"/>
                </a:cubicBezTo>
                <a:cubicBezTo>
                  <a:pt x="92" y="15"/>
                  <a:pt x="69" y="0"/>
                  <a:pt x="46" y="0"/>
                </a:cubicBezTo>
                <a:cubicBezTo>
                  <a:pt x="23" y="0"/>
                  <a:pt x="0" y="15"/>
                  <a:pt x="0" y="4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Line 7">
            <a:extLst>
              <a:ext uri="{FF2B5EF4-FFF2-40B4-BE49-F238E27FC236}">
                <a16:creationId xmlns:a16="http://schemas.microsoft.com/office/drawing/2014/main" id="{A90C1035-C1D1-7A45-90BB-E0369BFE1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3288" y="7910240"/>
            <a:ext cx="5207" cy="217741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Freeform 8">
            <a:extLst>
              <a:ext uri="{FF2B5EF4-FFF2-40B4-BE49-F238E27FC236}">
                <a16:creationId xmlns:a16="http://schemas.microsoft.com/office/drawing/2014/main" id="{5823966F-21EF-B347-AD91-40AC3EE94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986" y="10035558"/>
            <a:ext cx="109393" cy="109393"/>
          </a:xfrm>
          <a:custGeom>
            <a:avLst/>
            <a:gdLst>
              <a:gd name="T0" fmla="*/ 0 w 93"/>
              <a:gd name="T1" fmla="*/ 2119014183 h 93"/>
              <a:gd name="T2" fmla="*/ 0 w 93"/>
              <a:gd name="T3" fmla="*/ 2119014183 h 93"/>
              <a:gd name="T4" fmla="*/ 2119014183 w 93"/>
              <a:gd name="T5" fmla="*/ 2147483646 h 93"/>
              <a:gd name="T6" fmla="*/ 2147483646 w 93"/>
              <a:gd name="T7" fmla="*/ 2119014183 h 93"/>
              <a:gd name="T8" fmla="*/ 2119014183 w 93"/>
              <a:gd name="T9" fmla="*/ 0 h 93"/>
              <a:gd name="T10" fmla="*/ 0 w 93"/>
              <a:gd name="T11" fmla="*/ 2119014183 h 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69"/>
                  <a:pt x="23" y="92"/>
                  <a:pt x="46" y="92"/>
                </a:cubicBezTo>
                <a:cubicBezTo>
                  <a:pt x="77" y="92"/>
                  <a:pt x="92" y="69"/>
                  <a:pt x="92" y="46"/>
                </a:cubicBezTo>
                <a:cubicBezTo>
                  <a:pt x="92" y="15"/>
                  <a:pt x="77" y="0"/>
                  <a:pt x="46" y="0"/>
                </a:cubicBezTo>
                <a:cubicBezTo>
                  <a:pt x="23" y="0"/>
                  <a:pt x="0" y="15"/>
                  <a:pt x="0" y="4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Line 352">
            <a:extLst>
              <a:ext uri="{FF2B5EF4-FFF2-40B4-BE49-F238E27FC236}">
                <a16:creationId xmlns:a16="http://schemas.microsoft.com/office/drawing/2014/main" id="{EEAD2798-E389-FD4D-823B-CA9D58880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7912" y="7899821"/>
            <a:ext cx="145855" cy="521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5" name="Line 353">
            <a:extLst>
              <a:ext uri="{FF2B5EF4-FFF2-40B4-BE49-F238E27FC236}">
                <a16:creationId xmlns:a16="http://schemas.microsoft.com/office/drawing/2014/main" id="{50B61AB0-6013-FA43-A3E1-C149574E8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623" y="7899821"/>
            <a:ext cx="145855" cy="521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0" name="Line 354">
            <a:extLst>
              <a:ext uri="{FF2B5EF4-FFF2-40B4-BE49-F238E27FC236}">
                <a16:creationId xmlns:a16="http://schemas.microsoft.com/office/drawing/2014/main" id="{1B4B8AA7-B9A5-344E-9900-6ABDC3F8C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1333" y="7899821"/>
            <a:ext cx="145855" cy="521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1" name="Line 355">
            <a:extLst>
              <a:ext uri="{FF2B5EF4-FFF2-40B4-BE49-F238E27FC236}">
                <a16:creationId xmlns:a16="http://schemas.microsoft.com/office/drawing/2014/main" id="{D266B012-1BE7-4142-B243-6FF22C1AD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7836" y="7899821"/>
            <a:ext cx="145855" cy="521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2" name="Line 356">
            <a:extLst>
              <a:ext uri="{FF2B5EF4-FFF2-40B4-BE49-F238E27FC236}">
                <a16:creationId xmlns:a16="http://schemas.microsoft.com/office/drawing/2014/main" id="{3C26B78E-B4C3-F641-9852-ACB03EAA8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9547" y="7899821"/>
            <a:ext cx="145855" cy="521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6" name="Line 380">
            <a:extLst>
              <a:ext uri="{FF2B5EF4-FFF2-40B4-BE49-F238E27FC236}">
                <a16:creationId xmlns:a16="http://schemas.microsoft.com/office/drawing/2014/main" id="{E1667835-4B11-4246-95BB-E24A3BE5B5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84818" y="8832255"/>
            <a:ext cx="156273" cy="5207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7" name="Line 381">
            <a:extLst>
              <a:ext uri="{FF2B5EF4-FFF2-40B4-BE49-F238E27FC236}">
                <a16:creationId xmlns:a16="http://schemas.microsoft.com/office/drawing/2014/main" id="{1546D4EF-767B-7C45-9A2B-307B12C1AE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93107" y="8832255"/>
            <a:ext cx="156273" cy="5207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8" name="Line 382">
            <a:extLst>
              <a:ext uri="{FF2B5EF4-FFF2-40B4-BE49-F238E27FC236}">
                <a16:creationId xmlns:a16="http://schemas.microsoft.com/office/drawing/2014/main" id="{E0858015-C5A3-AB46-9EB0-18C90CE27C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6608" y="8832255"/>
            <a:ext cx="156273" cy="5207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9" name="Line 383">
            <a:extLst>
              <a:ext uri="{FF2B5EF4-FFF2-40B4-BE49-F238E27FC236}">
                <a16:creationId xmlns:a16="http://schemas.microsoft.com/office/drawing/2014/main" id="{51C685FD-7F5D-5C40-87F3-93E0C0CA65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14897" y="8832255"/>
            <a:ext cx="156273" cy="5207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0" name="Line 384">
            <a:extLst>
              <a:ext uri="{FF2B5EF4-FFF2-40B4-BE49-F238E27FC236}">
                <a16:creationId xmlns:a16="http://schemas.microsoft.com/office/drawing/2014/main" id="{9EFCC481-DF98-6945-80A7-616D708393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28394" y="8832255"/>
            <a:ext cx="156273" cy="5207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4" name="Line 406">
            <a:extLst>
              <a:ext uri="{FF2B5EF4-FFF2-40B4-BE49-F238E27FC236}">
                <a16:creationId xmlns:a16="http://schemas.microsoft.com/office/drawing/2014/main" id="{247A5B2B-F225-9445-BF42-1B0BF5CF9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44848" y="7899821"/>
            <a:ext cx="145855" cy="521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5" name="Line 407">
            <a:extLst>
              <a:ext uri="{FF2B5EF4-FFF2-40B4-BE49-F238E27FC236}">
                <a16:creationId xmlns:a16="http://schemas.microsoft.com/office/drawing/2014/main" id="{EAF03598-CD02-6347-A433-0660F3BD6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36559" y="7899821"/>
            <a:ext cx="145855" cy="521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6" name="Line 408">
            <a:extLst>
              <a:ext uri="{FF2B5EF4-FFF2-40B4-BE49-F238E27FC236}">
                <a16:creationId xmlns:a16="http://schemas.microsoft.com/office/drawing/2014/main" id="{43F0D965-43E6-8A49-B854-D41EB8E62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23058" y="7899821"/>
            <a:ext cx="145855" cy="521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7" name="Line 409">
            <a:extLst>
              <a:ext uri="{FF2B5EF4-FFF2-40B4-BE49-F238E27FC236}">
                <a16:creationId xmlns:a16="http://schemas.microsoft.com/office/drawing/2014/main" id="{30A75B24-DC35-B54A-ABDD-6E1ABFE0E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14769" y="7899821"/>
            <a:ext cx="145855" cy="521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8" name="Line 410">
            <a:extLst>
              <a:ext uri="{FF2B5EF4-FFF2-40B4-BE49-F238E27FC236}">
                <a16:creationId xmlns:a16="http://schemas.microsoft.com/office/drawing/2014/main" id="{4FECAEF9-E8B9-E641-8198-F816A226B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1272" y="7899821"/>
            <a:ext cx="145855" cy="521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9" name="Line 431">
            <a:extLst>
              <a:ext uri="{FF2B5EF4-FFF2-40B4-BE49-F238E27FC236}">
                <a16:creationId xmlns:a16="http://schemas.microsoft.com/office/drawing/2014/main" id="{9D153651-66B3-A841-BDAD-EFFDD4DA64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91754" y="8832255"/>
            <a:ext cx="156273" cy="5207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0" name="Line 432">
            <a:extLst>
              <a:ext uri="{FF2B5EF4-FFF2-40B4-BE49-F238E27FC236}">
                <a16:creationId xmlns:a16="http://schemas.microsoft.com/office/drawing/2014/main" id="{AFE32113-BBAB-1E49-96E3-BC1B9747E8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00043" y="8832255"/>
            <a:ext cx="156273" cy="5207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1" name="Line 433">
            <a:extLst>
              <a:ext uri="{FF2B5EF4-FFF2-40B4-BE49-F238E27FC236}">
                <a16:creationId xmlns:a16="http://schemas.microsoft.com/office/drawing/2014/main" id="{DEF83C8F-476B-2E4A-9C6E-4AD8DC08B9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13540" y="8832255"/>
            <a:ext cx="156273" cy="5207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2" name="Line 434">
            <a:extLst>
              <a:ext uri="{FF2B5EF4-FFF2-40B4-BE49-F238E27FC236}">
                <a16:creationId xmlns:a16="http://schemas.microsoft.com/office/drawing/2014/main" id="{06124465-DC7A-4049-8DF7-825BAA41E4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21830" y="8832255"/>
            <a:ext cx="156273" cy="5207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3" name="Line 435">
            <a:extLst>
              <a:ext uri="{FF2B5EF4-FFF2-40B4-BE49-F238E27FC236}">
                <a16:creationId xmlns:a16="http://schemas.microsoft.com/office/drawing/2014/main" id="{AB84F9A9-C499-0F48-A98E-8BC0830C00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30119" y="8832255"/>
            <a:ext cx="156273" cy="5207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5" name="Freeform 447">
            <a:extLst>
              <a:ext uri="{FF2B5EF4-FFF2-40B4-BE49-F238E27FC236}">
                <a16:creationId xmlns:a16="http://schemas.microsoft.com/office/drawing/2014/main" id="{2DABF682-F0CB-7A4B-A6AE-EB73B5C8F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504" y="6951762"/>
            <a:ext cx="1880489" cy="1880492"/>
          </a:xfrm>
          <a:custGeom>
            <a:avLst/>
            <a:gdLst>
              <a:gd name="T0" fmla="*/ 2147483646 w 1593"/>
              <a:gd name="T1" fmla="*/ 2147483646 h 1592"/>
              <a:gd name="T2" fmla="*/ 2147483646 w 1593"/>
              <a:gd name="T3" fmla="*/ 2147483646 h 1592"/>
              <a:gd name="T4" fmla="*/ 2147483646 w 1593"/>
              <a:gd name="T5" fmla="*/ 2147483646 h 1592"/>
              <a:gd name="T6" fmla="*/ 0 w 1593"/>
              <a:gd name="T7" fmla="*/ 2147483646 h 1592"/>
              <a:gd name="T8" fmla="*/ 2147483646 w 1593"/>
              <a:gd name="T9" fmla="*/ 0 h 1592"/>
              <a:gd name="T10" fmla="*/ 2147483646 w 1593"/>
              <a:gd name="T11" fmla="*/ 2147483646 h 15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93" h="1592">
                <a:moveTo>
                  <a:pt x="1592" y="795"/>
                </a:moveTo>
                <a:lnTo>
                  <a:pt x="1592" y="795"/>
                </a:lnTo>
                <a:cubicBezTo>
                  <a:pt x="1592" y="1239"/>
                  <a:pt x="1240" y="1591"/>
                  <a:pt x="796" y="1591"/>
                </a:cubicBezTo>
                <a:cubicBezTo>
                  <a:pt x="352" y="1591"/>
                  <a:pt x="0" y="1239"/>
                  <a:pt x="0" y="795"/>
                </a:cubicBezTo>
                <a:cubicBezTo>
                  <a:pt x="0" y="352"/>
                  <a:pt x="352" y="0"/>
                  <a:pt x="796" y="0"/>
                </a:cubicBezTo>
                <a:cubicBezTo>
                  <a:pt x="1240" y="0"/>
                  <a:pt x="1592" y="352"/>
                  <a:pt x="1592" y="7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48">
            <a:extLst>
              <a:ext uri="{FF2B5EF4-FFF2-40B4-BE49-F238E27FC236}">
                <a16:creationId xmlns:a16="http://schemas.microsoft.com/office/drawing/2014/main" id="{BAB123BB-3436-2B4E-8128-3803374C9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070" y="11726307"/>
            <a:ext cx="1015776" cy="1020986"/>
          </a:xfrm>
          <a:custGeom>
            <a:avLst/>
            <a:gdLst>
              <a:gd name="T0" fmla="*/ 2147483646 w 858"/>
              <a:gd name="T1" fmla="*/ 2147483646 h 866"/>
              <a:gd name="T2" fmla="*/ 2147483646 w 858"/>
              <a:gd name="T3" fmla="*/ 2147483646 h 866"/>
              <a:gd name="T4" fmla="*/ 2147483646 w 858"/>
              <a:gd name="T5" fmla="*/ 2147483646 h 866"/>
              <a:gd name="T6" fmla="*/ 0 w 858"/>
              <a:gd name="T7" fmla="*/ 2147483646 h 866"/>
              <a:gd name="T8" fmla="*/ 2147483646 w 858"/>
              <a:gd name="T9" fmla="*/ 0 h 866"/>
              <a:gd name="T10" fmla="*/ 2147483646 w 858"/>
              <a:gd name="T11" fmla="*/ 2147483646 h 8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8" h="866">
                <a:moveTo>
                  <a:pt x="857" y="429"/>
                </a:moveTo>
                <a:lnTo>
                  <a:pt x="857" y="429"/>
                </a:lnTo>
                <a:cubicBezTo>
                  <a:pt x="857" y="666"/>
                  <a:pt x="665" y="865"/>
                  <a:pt x="428" y="865"/>
                </a:cubicBezTo>
                <a:cubicBezTo>
                  <a:pt x="191" y="865"/>
                  <a:pt x="0" y="666"/>
                  <a:pt x="0" y="429"/>
                </a:cubicBezTo>
                <a:cubicBezTo>
                  <a:pt x="0" y="191"/>
                  <a:pt x="191" y="0"/>
                  <a:pt x="428" y="0"/>
                </a:cubicBezTo>
                <a:cubicBezTo>
                  <a:pt x="665" y="0"/>
                  <a:pt x="857" y="191"/>
                  <a:pt x="857" y="4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49">
            <a:extLst>
              <a:ext uri="{FF2B5EF4-FFF2-40B4-BE49-F238E27FC236}">
                <a16:creationId xmlns:a16="http://schemas.microsoft.com/office/drawing/2014/main" id="{B3576950-F736-B247-BE4D-CF571770B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2795" y="11726307"/>
            <a:ext cx="1020986" cy="1020986"/>
          </a:xfrm>
          <a:custGeom>
            <a:avLst/>
            <a:gdLst>
              <a:gd name="T0" fmla="*/ 2147483646 w 865"/>
              <a:gd name="T1" fmla="*/ 2147483646 h 866"/>
              <a:gd name="T2" fmla="*/ 2147483646 w 865"/>
              <a:gd name="T3" fmla="*/ 2147483646 h 866"/>
              <a:gd name="T4" fmla="*/ 2147483646 w 865"/>
              <a:gd name="T5" fmla="*/ 2147483646 h 866"/>
              <a:gd name="T6" fmla="*/ 0 w 865"/>
              <a:gd name="T7" fmla="*/ 2147483646 h 866"/>
              <a:gd name="T8" fmla="*/ 2147483646 w 865"/>
              <a:gd name="T9" fmla="*/ 0 h 866"/>
              <a:gd name="T10" fmla="*/ 2147483646 w 865"/>
              <a:gd name="T11" fmla="*/ 2147483646 h 8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5" h="866">
                <a:moveTo>
                  <a:pt x="864" y="429"/>
                </a:moveTo>
                <a:lnTo>
                  <a:pt x="864" y="429"/>
                </a:lnTo>
                <a:cubicBezTo>
                  <a:pt x="864" y="666"/>
                  <a:pt x="666" y="865"/>
                  <a:pt x="428" y="865"/>
                </a:cubicBezTo>
                <a:cubicBezTo>
                  <a:pt x="191" y="865"/>
                  <a:pt x="0" y="666"/>
                  <a:pt x="0" y="429"/>
                </a:cubicBezTo>
                <a:cubicBezTo>
                  <a:pt x="0" y="191"/>
                  <a:pt x="191" y="0"/>
                  <a:pt x="428" y="0"/>
                </a:cubicBezTo>
                <a:cubicBezTo>
                  <a:pt x="666" y="0"/>
                  <a:pt x="864" y="191"/>
                  <a:pt x="864" y="42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50">
            <a:extLst>
              <a:ext uri="{FF2B5EF4-FFF2-40B4-BE49-F238E27FC236}">
                <a16:creationId xmlns:a16="http://schemas.microsoft.com/office/drawing/2014/main" id="{18632257-F28B-CD43-8C38-6A6D56E6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0067" y="4048538"/>
            <a:ext cx="1020986" cy="1015776"/>
          </a:xfrm>
          <a:custGeom>
            <a:avLst/>
            <a:gdLst>
              <a:gd name="T0" fmla="*/ 2147483646 w 866"/>
              <a:gd name="T1" fmla="*/ 2147483646 h 858"/>
              <a:gd name="T2" fmla="*/ 2147483646 w 866"/>
              <a:gd name="T3" fmla="*/ 2147483646 h 858"/>
              <a:gd name="T4" fmla="*/ 2147483646 w 866"/>
              <a:gd name="T5" fmla="*/ 2147483646 h 858"/>
              <a:gd name="T6" fmla="*/ 0 w 866"/>
              <a:gd name="T7" fmla="*/ 2147483646 h 858"/>
              <a:gd name="T8" fmla="*/ 2147483646 w 866"/>
              <a:gd name="T9" fmla="*/ 0 h 858"/>
              <a:gd name="T10" fmla="*/ 2147483646 w 866"/>
              <a:gd name="T11" fmla="*/ 2147483646 h 8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6" h="858">
                <a:moveTo>
                  <a:pt x="865" y="429"/>
                </a:moveTo>
                <a:lnTo>
                  <a:pt x="865" y="429"/>
                </a:lnTo>
                <a:cubicBezTo>
                  <a:pt x="865" y="666"/>
                  <a:pt x="666" y="857"/>
                  <a:pt x="429" y="857"/>
                </a:cubicBezTo>
                <a:cubicBezTo>
                  <a:pt x="191" y="857"/>
                  <a:pt x="0" y="666"/>
                  <a:pt x="0" y="429"/>
                </a:cubicBezTo>
                <a:cubicBezTo>
                  <a:pt x="0" y="191"/>
                  <a:pt x="191" y="0"/>
                  <a:pt x="429" y="0"/>
                </a:cubicBezTo>
                <a:cubicBezTo>
                  <a:pt x="666" y="0"/>
                  <a:pt x="865" y="191"/>
                  <a:pt x="865" y="4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51">
            <a:extLst>
              <a:ext uri="{FF2B5EF4-FFF2-40B4-BE49-F238E27FC236}">
                <a16:creationId xmlns:a16="http://schemas.microsoft.com/office/drawing/2014/main" id="{5D003385-B03C-6E44-9441-98B160B95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003" y="4048538"/>
            <a:ext cx="1020986" cy="1015776"/>
          </a:xfrm>
          <a:custGeom>
            <a:avLst/>
            <a:gdLst>
              <a:gd name="T0" fmla="*/ 2147483646 w 866"/>
              <a:gd name="T1" fmla="*/ 2147483646 h 858"/>
              <a:gd name="T2" fmla="*/ 2147483646 w 866"/>
              <a:gd name="T3" fmla="*/ 2147483646 h 858"/>
              <a:gd name="T4" fmla="*/ 2147483646 w 866"/>
              <a:gd name="T5" fmla="*/ 2147483646 h 858"/>
              <a:gd name="T6" fmla="*/ 0 w 866"/>
              <a:gd name="T7" fmla="*/ 2147483646 h 858"/>
              <a:gd name="T8" fmla="*/ 2147483646 w 866"/>
              <a:gd name="T9" fmla="*/ 0 h 858"/>
              <a:gd name="T10" fmla="*/ 2147483646 w 866"/>
              <a:gd name="T11" fmla="*/ 2147483646 h 8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6" h="858">
                <a:moveTo>
                  <a:pt x="865" y="429"/>
                </a:moveTo>
                <a:lnTo>
                  <a:pt x="865" y="429"/>
                </a:lnTo>
                <a:cubicBezTo>
                  <a:pt x="865" y="666"/>
                  <a:pt x="674" y="857"/>
                  <a:pt x="437" y="857"/>
                </a:cubicBezTo>
                <a:cubicBezTo>
                  <a:pt x="200" y="857"/>
                  <a:pt x="0" y="666"/>
                  <a:pt x="0" y="429"/>
                </a:cubicBezTo>
                <a:cubicBezTo>
                  <a:pt x="0" y="191"/>
                  <a:pt x="200" y="0"/>
                  <a:pt x="437" y="0"/>
                </a:cubicBezTo>
                <a:cubicBezTo>
                  <a:pt x="674" y="0"/>
                  <a:pt x="865" y="191"/>
                  <a:pt x="865" y="4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52">
            <a:extLst>
              <a:ext uri="{FF2B5EF4-FFF2-40B4-BE49-F238E27FC236}">
                <a16:creationId xmlns:a16="http://schemas.microsoft.com/office/drawing/2014/main" id="{ACC1F566-D0ED-ED44-87F4-9A97D6AB0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2313" y="7889403"/>
            <a:ext cx="1880489" cy="1890910"/>
          </a:xfrm>
          <a:custGeom>
            <a:avLst/>
            <a:gdLst>
              <a:gd name="T0" fmla="*/ 2147483646 w 1593"/>
              <a:gd name="T1" fmla="*/ 2147483646 h 1601"/>
              <a:gd name="T2" fmla="*/ 2147483646 w 1593"/>
              <a:gd name="T3" fmla="*/ 2147483646 h 1601"/>
              <a:gd name="T4" fmla="*/ 2147483646 w 1593"/>
              <a:gd name="T5" fmla="*/ 2147483646 h 1601"/>
              <a:gd name="T6" fmla="*/ 0 w 1593"/>
              <a:gd name="T7" fmla="*/ 2147483646 h 1601"/>
              <a:gd name="T8" fmla="*/ 2147483646 w 1593"/>
              <a:gd name="T9" fmla="*/ 0 h 1601"/>
              <a:gd name="T10" fmla="*/ 2147483646 w 1593"/>
              <a:gd name="T11" fmla="*/ 2147483646 h 16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93" h="1601">
                <a:moveTo>
                  <a:pt x="1592" y="796"/>
                </a:moveTo>
                <a:lnTo>
                  <a:pt x="1592" y="796"/>
                </a:lnTo>
                <a:cubicBezTo>
                  <a:pt x="1592" y="1240"/>
                  <a:pt x="1240" y="1600"/>
                  <a:pt x="796" y="1600"/>
                </a:cubicBezTo>
                <a:cubicBezTo>
                  <a:pt x="352" y="1600"/>
                  <a:pt x="0" y="1240"/>
                  <a:pt x="0" y="796"/>
                </a:cubicBezTo>
                <a:cubicBezTo>
                  <a:pt x="0" y="360"/>
                  <a:pt x="352" y="0"/>
                  <a:pt x="796" y="0"/>
                </a:cubicBezTo>
                <a:cubicBezTo>
                  <a:pt x="1240" y="0"/>
                  <a:pt x="1592" y="360"/>
                  <a:pt x="1592" y="7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53">
            <a:extLst>
              <a:ext uri="{FF2B5EF4-FFF2-40B4-BE49-F238E27FC236}">
                <a16:creationId xmlns:a16="http://schemas.microsoft.com/office/drawing/2014/main" id="{BF0D5703-016D-F547-97F7-4999B4528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0437" y="6951762"/>
            <a:ext cx="1890910" cy="1880492"/>
          </a:xfrm>
          <a:custGeom>
            <a:avLst/>
            <a:gdLst>
              <a:gd name="T0" fmla="*/ 2147483646 w 1600"/>
              <a:gd name="T1" fmla="*/ 2147483646 h 1592"/>
              <a:gd name="T2" fmla="*/ 2147483646 w 1600"/>
              <a:gd name="T3" fmla="*/ 2147483646 h 1592"/>
              <a:gd name="T4" fmla="*/ 2147483646 w 1600"/>
              <a:gd name="T5" fmla="*/ 2147483646 h 1592"/>
              <a:gd name="T6" fmla="*/ 0 w 1600"/>
              <a:gd name="T7" fmla="*/ 2147483646 h 1592"/>
              <a:gd name="T8" fmla="*/ 2147483646 w 1600"/>
              <a:gd name="T9" fmla="*/ 0 h 1592"/>
              <a:gd name="T10" fmla="*/ 2147483646 w 1600"/>
              <a:gd name="T11" fmla="*/ 2147483646 h 15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00" h="1592">
                <a:moveTo>
                  <a:pt x="1599" y="795"/>
                </a:moveTo>
                <a:lnTo>
                  <a:pt x="1599" y="795"/>
                </a:lnTo>
                <a:cubicBezTo>
                  <a:pt x="1599" y="1239"/>
                  <a:pt x="1239" y="1591"/>
                  <a:pt x="795" y="1591"/>
                </a:cubicBezTo>
                <a:cubicBezTo>
                  <a:pt x="359" y="1591"/>
                  <a:pt x="0" y="1239"/>
                  <a:pt x="0" y="795"/>
                </a:cubicBezTo>
                <a:cubicBezTo>
                  <a:pt x="0" y="352"/>
                  <a:pt x="359" y="0"/>
                  <a:pt x="795" y="0"/>
                </a:cubicBezTo>
                <a:cubicBezTo>
                  <a:pt x="1239" y="0"/>
                  <a:pt x="1599" y="352"/>
                  <a:pt x="1599" y="7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54">
            <a:extLst>
              <a:ext uri="{FF2B5EF4-FFF2-40B4-BE49-F238E27FC236}">
                <a16:creationId xmlns:a16="http://schemas.microsoft.com/office/drawing/2014/main" id="{CFB413E0-593B-FB4E-873B-0F3999D81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245" y="7889403"/>
            <a:ext cx="1890910" cy="1890910"/>
          </a:xfrm>
          <a:custGeom>
            <a:avLst/>
            <a:gdLst>
              <a:gd name="T0" fmla="*/ 2147483646 w 1600"/>
              <a:gd name="T1" fmla="*/ 2147483646 h 1601"/>
              <a:gd name="T2" fmla="*/ 2147483646 w 1600"/>
              <a:gd name="T3" fmla="*/ 2147483646 h 1601"/>
              <a:gd name="T4" fmla="*/ 2147483646 w 1600"/>
              <a:gd name="T5" fmla="*/ 2147483646 h 1601"/>
              <a:gd name="T6" fmla="*/ 0 w 1600"/>
              <a:gd name="T7" fmla="*/ 2147483646 h 1601"/>
              <a:gd name="T8" fmla="*/ 2147483646 w 1600"/>
              <a:gd name="T9" fmla="*/ 0 h 1601"/>
              <a:gd name="T10" fmla="*/ 2147483646 w 1600"/>
              <a:gd name="T11" fmla="*/ 2147483646 h 16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00" h="1601">
                <a:moveTo>
                  <a:pt x="1599" y="796"/>
                </a:moveTo>
                <a:lnTo>
                  <a:pt x="1599" y="796"/>
                </a:lnTo>
                <a:cubicBezTo>
                  <a:pt x="1599" y="1240"/>
                  <a:pt x="1239" y="1600"/>
                  <a:pt x="795" y="1600"/>
                </a:cubicBezTo>
                <a:cubicBezTo>
                  <a:pt x="359" y="1600"/>
                  <a:pt x="0" y="1240"/>
                  <a:pt x="0" y="796"/>
                </a:cubicBezTo>
                <a:cubicBezTo>
                  <a:pt x="0" y="360"/>
                  <a:pt x="359" y="0"/>
                  <a:pt x="795" y="0"/>
                </a:cubicBezTo>
                <a:cubicBezTo>
                  <a:pt x="1239" y="0"/>
                  <a:pt x="1599" y="360"/>
                  <a:pt x="1599" y="7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459">
            <a:extLst>
              <a:ext uri="{FF2B5EF4-FFF2-40B4-BE49-F238E27FC236}">
                <a16:creationId xmlns:a16="http://schemas.microsoft.com/office/drawing/2014/main" id="{AE3E57BD-7B54-0F43-83F7-82FBFF0A8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603" y="7550812"/>
            <a:ext cx="786578" cy="599047"/>
          </a:xfrm>
          <a:custGeom>
            <a:avLst/>
            <a:gdLst>
              <a:gd name="T0" fmla="*/ 2147483646 w 667"/>
              <a:gd name="T1" fmla="*/ 2147483646 h 506"/>
              <a:gd name="T2" fmla="*/ 2147483646 w 667"/>
              <a:gd name="T3" fmla="*/ 2147483646 h 506"/>
              <a:gd name="T4" fmla="*/ 2147483646 w 667"/>
              <a:gd name="T5" fmla="*/ 2147483646 h 506"/>
              <a:gd name="T6" fmla="*/ 0 w 667"/>
              <a:gd name="T7" fmla="*/ 2147483646 h 506"/>
              <a:gd name="T8" fmla="*/ 0 w 667"/>
              <a:gd name="T9" fmla="*/ 2147483646 h 506"/>
              <a:gd name="T10" fmla="*/ 2147483646 w 667"/>
              <a:gd name="T11" fmla="*/ 0 h 506"/>
              <a:gd name="T12" fmla="*/ 2147483646 w 667"/>
              <a:gd name="T13" fmla="*/ 0 h 506"/>
              <a:gd name="T14" fmla="*/ 2147483646 w 667"/>
              <a:gd name="T15" fmla="*/ 2147483646 h 506"/>
              <a:gd name="T16" fmla="*/ 2147483646 w 667"/>
              <a:gd name="T17" fmla="*/ 2147483646 h 506"/>
              <a:gd name="T18" fmla="*/ 2147483646 w 667"/>
              <a:gd name="T19" fmla="*/ 2147483646 h 506"/>
              <a:gd name="T20" fmla="*/ 2147483646 w 667"/>
              <a:gd name="T21" fmla="*/ 1784666942 h 506"/>
              <a:gd name="T22" fmla="*/ 2147483646 w 667"/>
              <a:gd name="T23" fmla="*/ 1784666942 h 506"/>
              <a:gd name="T24" fmla="*/ 1763952369 w 667"/>
              <a:gd name="T25" fmla="*/ 2147483646 h 506"/>
              <a:gd name="T26" fmla="*/ 1763952369 w 667"/>
              <a:gd name="T27" fmla="*/ 2147483646 h 506"/>
              <a:gd name="T28" fmla="*/ 2147483646 w 667"/>
              <a:gd name="T29" fmla="*/ 2147483646 h 506"/>
              <a:gd name="T30" fmla="*/ 2147483646 w 667"/>
              <a:gd name="T31" fmla="*/ 2147483646 h 506"/>
              <a:gd name="T32" fmla="*/ 2147483646 w 667"/>
              <a:gd name="T33" fmla="*/ 2147483646 h 506"/>
              <a:gd name="T34" fmla="*/ 2147483646 w 667"/>
              <a:gd name="T35" fmla="*/ 2147483646 h 506"/>
              <a:gd name="T36" fmla="*/ 2147483646 w 667"/>
              <a:gd name="T37" fmla="*/ 1784666942 h 506"/>
              <a:gd name="T38" fmla="*/ 2147483646 w 667"/>
              <a:gd name="T39" fmla="*/ 1784666942 h 50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67" h="506">
                <a:moveTo>
                  <a:pt x="605" y="505"/>
                </a:moveTo>
                <a:lnTo>
                  <a:pt x="605" y="505"/>
                </a:lnTo>
                <a:cubicBezTo>
                  <a:pt x="54" y="505"/>
                  <a:pt x="54" y="505"/>
                  <a:pt x="54" y="505"/>
                </a:cubicBezTo>
                <a:cubicBezTo>
                  <a:pt x="23" y="505"/>
                  <a:pt x="0" y="482"/>
                  <a:pt x="0" y="45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3"/>
                  <a:pt x="23" y="0"/>
                  <a:pt x="54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43" y="0"/>
                  <a:pt x="666" y="23"/>
                  <a:pt x="666" y="53"/>
                </a:cubicBezTo>
                <a:cubicBezTo>
                  <a:pt x="666" y="451"/>
                  <a:pt x="666" y="451"/>
                  <a:pt x="666" y="451"/>
                </a:cubicBezTo>
                <a:cubicBezTo>
                  <a:pt x="666" y="482"/>
                  <a:pt x="643" y="505"/>
                  <a:pt x="605" y="505"/>
                </a:cubicBezTo>
                <a:close/>
                <a:moveTo>
                  <a:pt x="54" y="38"/>
                </a:moveTo>
                <a:lnTo>
                  <a:pt x="54" y="38"/>
                </a:lnTo>
                <a:cubicBezTo>
                  <a:pt x="46" y="38"/>
                  <a:pt x="38" y="46"/>
                  <a:pt x="38" y="53"/>
                </a:cubicBezTo>
                <a:cubicBezTo>
                  <a:pt x="38" y="451"/>
                  <a:pt x="38" y="451"/>
                  <a:pt x="38" y="451"/>
                </a:cubicBezTo>
                <a:cubicBezTo>
                  <a:pt x="38" y="459"/>
                  <a:pt x="46" y="467"/>
                  <a:pt x="54" y="467"/>
                </a:cubicBezTo>
                <a:cubicBezTo>
                  <a:pt x="605" y="467"/>
                  <a:pt x="605" y="467"/>
                  <a:pt x="605" y="467"/>
                </a:cubicBezTo>
                <a:cubicBezTo>
                  <a:pt x="620" y="467"/>
                  <a:pt x="628" y="459"/>
                  <a:pt x="628" y="451"/>
                </a:cubicBezTo>
                <a:cubicBezTo>
                  <a:pt x="628" y="53"/>
                  <a:pt x="628" y="53"/>
                  <a:pt x="628" y="53"/>
                </a:cubicBezTo>
                <a:cubicBezTo>
                  <a:pt x="628" y="46"/>
                  <a:pt x="620" y="38"/>
                  <a:pt x="605" y="38"/>
                </a:cubicBezTo>
                <a:lnTo>
                  <a:pt x="54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460">
            <a:extLst>
              <a:ext uri="{FF2B5EF4-FFF2-40B4-BE49-F238E27FC236}">
                <a16:creationId xmlns:a16="http://schemas.microsoft.com/office/drawing/2014/main" id="{0E459512-ABD6-B24D-BFD1-1DC69D8EF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4049" y="7451837"/>
            <a:ext cx="968895" cy="786578"/>
          </a:xfrm>
          <a:custGeom>
            <a:avLst/>
            <a:gdLst>
              <a:gd name="T0" fmla="*/ 2147483646 w 819"/>
              <a:gd name="T1" fmla="*/ 2147483646 h 666"/>
              <a:gd name="T2" fmla="*/ 2147483646 w 819"/>
              <a:gd name="T3" fmla="*/ 2147483646 h 666"/>
              <a:gd name="T4" fmla="*/ 2147483646 w 819"/>
              <a:gd name="T5" fmla="*/ 2147483646 h 666"/>
              <a:gd name="T6" fmla="*/ 0 w 819"/>
              <a:gd name="T7" fmla="*/ 2147483646 h 666"/>
              <a:gd name="T8" fmla="*/ 0 w 819"/>
              <a:gd name="T9" fmla="*/ 2147483646 h 666"/>
              <a:gd name="T10" fmla="*/ 2147483646 w 819"/>
              <a:gd name="T11" fmla="*/ 0 h 666"/>
              <a:gd name="T12" fmla="*/ 2147483646 w 819"/>
              <a:gd name="T13" fmla="*/ 0 h 666"/>
              <a:gd name="T14" fmla="*/ 2147483646 w 819"/>
              <a:gd name="T15" fmla="*/ 2147483646 h 666"/>
              <a:gd name="T16" fmla="*/ 2147483646 w 819"/>
              <a:gd name="T17" fmla="*/ 2147483646 h 666"/>
              <a:gd name="T18" fmla="*/ 2147483646 w 819"/>
              <a:gd name="T19" fmla="*/ 2147483646 h 666"/>
              <a:gd name="T20" fmla="*/ 2147483646 w 819"/>
              <a:gd name="T21" fmla="*/ 1771844398 h 666"/>
              <a:gd name="T22" fmla="*/ 2147483646 w 819"/>
              <a:gd name="T23" fmla="*/ 1771844398 h 666"/>
              <a:gd name="T24" fmla="*/ 1780763146 w 819"/>
              <a:gd name="T25" fmla="*/ 2147483646 h 666"/>
              <a:gd name="T26" fmla="*/ 1780763146 w 819"/>
              <a:gd name="T27" fmla="*/ 2147483646 h 666"/>
              <a:gd name="T28" fmla="*/ 2147483646 w 819"/>
              <a:gd name="T29" fmla="*/ 2147483646 h 666"/>
              <a:gd name="T30" fmla="*/ 2147483646 w 819"/>
              <a:gd name="T31" fmla="*/ 2147483646 h 666"/>
              <a:gd name="T32" fmla="*/ 2147483646 w 819"/>
              <a:gd name="T33" fmla="*/ 2147483646 h 666"/>
              <a:gd name="T34" fmla="*/ 2147483646 w 819"/>
              <a:gd name="T35" fmla="*/ 2147483646 h 666"/>
              <a:gd name="T36" fmla="*/ 2147483646 w 819"/>
              <a:gd name="T37" fmla="*/ 1771844398 h 666"/>
              <a:gd name="T38" fmla="*/ 2147483646 w 819"/>
              <a:gd name="T39" fmla="*/ 1771844398 h 66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19" h="666">
                <a:moveTo>
                  <a:pt x="757" y="665"/>
                </a:moveTo>
                <a:lnTo>
                  <a:pt x="757" y="665"/>
                </a:lnTo>
                <a:cubicBezTo>
                  <a:pt x="53" y="665"/>
                  <a:pt x="53" y="665"/>
                  <a:pt x="53" y="665"/>
                </a:cubicBezTo>
                <a:cubicBezTo>
                  <a:pt x="23" y="665"/>
                  <a:pt x="0" y="642"/>
                  <a:pt x="0" y="612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30"/>
                  <a:pt x="23" y="0"/>
                  <a:pt x="53" y="0"/>
                </a:cubicBezTo>
                <a:cubicBezTo>
                  <a:pt x="757" y="0"/>
                  <a:pt x="757" y="0"/>
                  <a:pt x="757" y="0"/>
                </a:cubicBezTo>
                <a:cubicBezTo>
                  <a:pt x="796" y="0"/>
                  <a:pt x="818" y="30"/>
                  <a:pt x="818" y="61"/>
                </a:cubicBezTo>
                <a:cubicBezTo>
                  <a:pt x="818" y="612"/>
                  <a:pt x="818" y="612"/>
                  <a:pt x="818" y="612"/>
                </a:cubicBezTo>
                <a:cubicBezTo>
                  <a:pt x="818" y="642"/>
                  <a:pt x="796" y="665"/>
                  <a:pt x="757" y="665"/>
                </a:cubicBezTo>
                <a:close/>
                <a:moveTo>
                  <a:pt x="53" y="38"/>
                </a:moveTo>
                <a:lnTo>
                  <a:pt x="53" y="38"/>
                </a:lnTo>
                <a:cubicBezTo>
                  <a:pt x="46" y="38"/>
                  <a:pt x="38" y="45"/>
                  <a:pt x="38" y="61"/>
                </a:cubicBezTo>
                <a:cubicBezTo>
                  <a:pt x="38" y="612"/>
                  <a:pt x="38" y="612"/>
                  <a:pt x="38" y="612"/>
                </a:cubicBezTo>
                <a:cubicBezTo>
                  <a:pt x="38" y="619"/>
                  <a:pt x="46" y="627"/>
                  <a:pt x="53" y="627"/>
                </a:cubicBezTo>
                <a:cubicBezTo>
                  <a:pt x="757" y="627"/>
                  <a:pt x="757" y="627"/>
                  <a:pt x="757" y="627"/>
                </a:cubicBezTo>
                <a:cubicBezTo>
                  <a:pt x="773" y="627"/>
                  <a:pt x="780" y="619"/>
                  <a:pt x="780" y="612"/>
                </a:cubicBezTo>
                <a:cubicBezTo>
                  <a:pt x="780" y="61"/>
                  <a:pt x="780" y="61"/>
                  <a:pt x="780" y="61"/>
                </a:cubicBezTo>
                <a:cubicBezTo>
                  <a:pt x="780" y="45"/>
                  <a:pt x="773" y="38"/>
                  <a:pt x="757" y="38"/>
                </a:cubicBezTo>
                <a:lnTo>
                  <a:pt x="53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461">
            <a:extLst>
              <a:ext uri="{FF2B5EF4-FFF2-40B4-BE49-F238E27FC236}">
                <a16:creationId xmlns:a16="http://schemas.microsoft.com/office/drawing/2014/main" id="{B1CEB108-C646-2749-8A8B-5E6E14425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6596" y="7785221"/>
            <a:ext cx="135437" cy="135437"/>
          </a:xfrm>
          <a:custGeom>
            <a:avLst/>
            <a:gdLst>
              <a:gd name="T0" fmla="*/ 2147483646 w 116"/>
              <a:gd name="T1" fmla="*/ 2147483646 h 116"/>
              <a:gd name="T2" fmla="*/ 2147483646 w 116"/>
              <a:gd name="T3" fmla="*/ 2147483646 h 116"/>
              <a:gd name="T4" fmla="*/ 0 w 116"/>
              <a:gd name="T5" fmla="*/ 2147483646 h 116"/>
              <a:gd name="T6" fmla="*/ 2147483646 w 116"/>
              <a:gd name="T7" fmla="*/ 0 h 116"/>
              <a:gd name="T8" fmla="*/ 2147483646 w 116"/>
              <a:gd name="T9" fmla="*/ 2147483646 h 116"/>
              <a:gd name="T10" fmla="*/ 2147483646 w 116"/>
              <a:gd name="T11" fmla="*/ 2147483646 h 116"/>
              <a:gd name="T12" fmla="*/ 2147483646 w 116"/>
              <a:gd name="T13" fmla="*/ 1351531017 h 116"/>
              <a:gd name="T14" fmla="*/ 2147483646 w 116"/>
              <a:gd name="T15" fmla="*/ 1351531017 h 116"/>
              <a:gd name="T16" fmla="*/ 1756927306 w 116"/>
              <a:gd name="T17" fmla="*/ 2147483646 h 116"/>
              <a:gd name="T18" fmla="*/ 2147483646 w 116"/>
              <a:gd name="T19" fmla="*/ 2147483646 h 116"/>
              <a:gd name="T20" fmla="*/ 2147483646 w 116"/>
              <a:gd name="T21" fmla="*/ 2147483646 h 116"/>
              <a:gd name="T22" fmla="*/ 2147483646 w 116"/>
              <a:gd name="T23" fmla="*/ 1351531017 h 1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6" h="116">
                <a:moveTo>
                  <a:pt x="54" y="115"/>
                </a:moveTo>
                <a:lnTo>
                  <a:pt x="54" y="115"/>
                </a:lnTo>
                <a:cubicBezTo>
                  <a:pt x="24" y="115"/>
                  <a:pt x="0" y="84"/>
                  <a:pt x="0" y="53"/>
                </a:cubicBezTo>
                <a:cubicBezTo>
                  <a:pt x="0" y="23"/>
                  <a:pt x="24" y="0"/>
                  <a:pt x="54" y="0"/>
                </a:cubicBezTo>
                <a:cubicBezTo>
                  <a:pt x="92" y="0"/>
                  <a:pt x="115" y="23"/>
                  <a:pt x="115" y="53"/>
                </a:cubicBezTo>
                <a:cubicBezTo>
                  <a:pt x="115" y="84"/>
                  <a:pt x="92" y="115"/>
                  <a:pt x="54" y="115"/>
                </a:cubicBezTo>
                <a:close/>
                <a:moveTo>
                  <a:pt x="54" y="30"/>
                </a:moveTo>
                <a:lnTo>
                  <a:pt x="54" y="30"/>
                </a:lnTo>
                <a:cubicBezTo>
                  <a:pt x="47" y="30"/>
                  <a:pt x="39" y="45"/>
                  <a:pt x="39" y="53"/>
                </a:cubicBezTo>
                <a:cubicBezTo>
                  <a:pt x="39" y="68"/>
                  <a:pt x="47" y="76"/>
                  <a:pt x="54" y="76"/>
                </a:cubicBezTo>
                <a:cubicBezTo>
                  <a:pt x="70" y="76"/>
                  <a:pt x="77" y="68"/>
                  <a:pt x="77" y="53"/>
                </a:cubicBezTo>
                <a:cubicBezTo>
                  <a:pt x="77" y="45"/>
                  <a:pt x="70" y="30"/>
                  <a:pt x="54" y="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462">
            <a:extLst>
              <a:ext uri="{FF2B5EF4-FFF2-40B4-BE49-F238E27FC236}">
                <a16:creationId xmlns:a16="http://schemas.microsoft.com/office/drawing/2014/main" id="{092C32C1-FE7C-8B43-94D3-0686C7642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5949" y="7639366"/>
            <a:ext cx="416729" cy="416729"/>
          </a:xfrm>
          <a:custGeom>
            <a:avLst/>
            <a:gdLst>
              <a:gd name="T0" fmla="*/ 2147483646 w 353"/>
              <a:gd name="T1" fmla="*/ 2147483646 h 353"/>
              <a:gd name="T2" fmla="*/ 2147483646 w 353"/>
              <a:gd name="T3" fmla="*/ 2147483646 h 353"/>
              <a:gd name="T4" fmla="*/ 0 w 353"/>
              <a:gd name="T5" fmla="*/ 2147483646 h 353"/>
              <a:gd name="T6" fmla="*/ 2147483646 w 353"/>
              <a:gd name="T7" fmla="*/ 0 h 353"/>
              <a:gd name="T8" fmla="*/ 2147483646 w 353"/>
              <a:gd name="T9" fmla="*/ 2147483646 h 353"/>
              <a:gd name="T10" fmla="*/ 2147483646 w 353"/>
              <a:gd name="T11" fmla="*/ 2147483646 h 353"/>
              <a:gd name="T12" fmla="*/ 2147483646 w 353"/>
              <a:gd name="T13" fmla="*/ 1769531654 h 353"/>
              <a:gd name="T14" fmla="*/ 2147483646 w 353"/>
              <a:gd name="T15" fmla="*/ 1769531654 h 353"/>
              <a:gd name="T16" fmla="*/ 1769531654 w 353"/>
              <a:gd name="T17" fmla="*/ 2147483646 h 353"/>
              <a:gd name="T18" fmla="*/ 2147483646 w 353"/>
              <a:gd name="T19" fmla="*/ 2147483646 h 353"/>
              <a:gd name="T20" fmla="*/ 2147483646 w 353"/>
              <a:gd name="T21" fmla="*/ 2147483646 h 353"/>
              <a:gd name="T22" fmla="*/ 2147483646 w 353"/>
              <a:gd name="T23" fmla="*/ 1769531654 h 35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3" h="353">
                <a:moveTo>
                  <a:pt x="176" y="352"/>
                </a:moveTo>
                <a:lnTo>
                  <a:pt x="176" y="352"/>
                </a:lnTo>
                <a:cubicBezTo>
                  <a:pt x="84" y="352"/>
                  <a:pt x="0" y="276"/>
                  <a:pt x="0" y="176"/>
                </a:cubicBezTo>
                <a:cubicBezTo>
                  <a:pt x="0" y="77"/>
                  <a:pt x="84" y="0"/>
                  <a:pt x="176" y="0"/>
                </a:cubicBezTo>
                <a:cubicBezTo>
                  <a:pt x="276" y="0"/>
                  <a:pt x="352" y="77"/>
                  <a:pt x="352" y="176"/>
                </a:cubicBezTo>
                <a:cubicBezTo>
                  <a:pt x="352" y="276"/>
                  <a:pt x="276" y="352"/>
                  <a:pt x="176" y="352"/>
                </a:cubicBezTo>
                <a:close/>
                <a:moveTo>
                  <a:pt x="176" y="38"/>
                </a:moveTo>
                <a:lnTo>
                  <a:pt x="176" y="38"/>
                </a:lnTo>
                <a:cubicBezTo>
                  <a:pt x="100" y="38"/>
                  <a:pt x="38" y="100"/>
                  <a:pt x="38" y="176"/>
                </a:cubicBezTo>
                <a:cubicBezTo>
                  <a:pt x="38" y="253"/>
                  <a:pt x="100" y="314"/>
                  <a:pt x="176" y="314"/>
                </a:cubicBezTo>
                <a:cubicBezTo>
                  <a:pt x="253" y="314"/>
                  <a:pt x="314" y="253"/>
                  <a:pt x="314" y="176"/>
                </a:cubicBezTo>
                <a:cubicBezTo>
                  <a:pt x="314" y="100"/>
                  <a:pt x="253" y="38"/>
                  <a:pt x="176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463">
            <a:extLst>
              <a:ext uri="{FF2B5EF4-FFF2-40B4-BE49-F238E27FC236}">
                <a16:creationId xmlns:a16="http://schemas.microsoft.com/office/drawing/2014/main" id="{91602453-B2D6-E949-8E70-4BF8E6467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3477" y="7701875"/>
            <a:ext cx="46884" cy="62509"/>
          </a:xfrm>
          <a:custGeom>
            <a:avLst/>
            <a:gdLst>
              <a:gd name="T0" fmla="*/ 737533005 w 39"/>
              <a:gd name="T1" fmla="*/ 2147483646 h 54"/>
              <a:gd name="T2" fmla="*/ 737533005 w 39"/>
              <a:gd name="T3" fmla="*/ 2147483646 h 54"/>
              <a:gd name="T4" fmla="*/ 0 w 39"/>
              <a:gd name="T5" fmla="*/ 1668405703 h 54"/>
              <a:gd name="T6" fmla="*/ 0 w 39"/>
              <a:gd name="T7" fmla="*/ 658600833 h 54"/>
              <a:gd name="T8" fmla="*/ 737533005 w 39"/>
              <a:gd name="T9" fmla="*/ 0 h 54"/>
              <a:gd name="T10" fmla="*/ 1868595631 w 39"/>
              <a:gd name="T11" fmla="*/ 658600833 h 54"/>
              <a:gd name="T12" fmla="*/ 1868595631 w 39"/>
              <a:gd name="T13" fmla="*/ 1668405703 h 54"/>
              <a:gd name="T14" fmla="*/ 737533005 w 39"/>
              <a:gd name="T15" fmla="*/ 2147483646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" h="54">
                <a:moveTo>
                  <a:pt x="15" y="53"/>
                </a:moveTo>
                <a:lnTo>
                  <a:pt x="15" y="53"/>
                </a:lnTo>
                <a:cubicBezTo>
                  <a:pt x="8" y="53"/>
                  <a:pt x="0" y="46"/>
                  <a:pt x="0" y="3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31" y="0"/>
                  <a:pt x="38" y="7"/>
                  <a:pt x="38" y="15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46"/>
                  <a:pt x="31" y="53"/>
                  <a:pt x="15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464">
            <a:extLst>
              <a:ext uri="{FF2B5EF4-FFF2-40B4-BE49-F238E27FC236}">
                <a16:creationId xmlns:a16="http://schemas.microsoft.com/office/drawing/2014/main" id="{BB4809AB-8393-F345-B9E0-3D5BCF1BA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6404" y="7727922"/>
            <a:ext cx="62509" cy="62509"/>
          </a:xfrm>
          <a:custGeom>
            <a:avLst/>
            <a:gdLst>
              <a:gd name="T0" fmla="*/ 623232526 w 55"/>
              <a:gd name="T1" fmla="*/ 2147483646 h 54"/>
              <a:gd name="T2" fmla="*/ 623232526 w 55"/>
              <a:gd name="T3" fmla="*/ 2147483646 h 54"/>
              <a:gd name="T4" fmla="*/ 332430813 w 55"/>
              <a:gd name="T5" fmla="*/ 2147483646 h 54"/>
              <a:gd name="T6" fmla="*/ 332430813 w 55"/>
              <a:gd name="T7" fmla="*/ 1009804869 h 54"/>
              <a:gd name="T8" fmla="*/ 623232526 w 55"/>
              <a:gd name="T9" fmla="*/ 307272267 h 54"/>
              <a:gd name="T10" fmla="*/ 1911446520 w 55"/>
              <a:gd name="T11" fmla="*/ 307272267 h 54"/>
              <a:gd name="T12" fmla="*/ 1911446520 w 55"/>
              <a:gd name="T13" fmla="*/ 1668405703 h 54"/>
              <a:gd name="T14" fmla="*/ 1288093805 w 55"/>
              <a:gd name="T15" fmla="*/ 2147483646 h 54"/>
              <a:gd name="T16" fmla="*/ 623232526 w 55"/>
              <a:gd name="T17" fmla="*/ 2147483646 h 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" h="54">
                <a:moveTo>
                  <a:pt x="15" y="53"/>
                </a:moveTo>
                <a:lnTo>
                  <a:pt x="15" y="53"/>
                </a:lnTo>
                <a:lnTo>
                  <a:pt x="8" y="53"/>
                </a:lnTo>
                <a:cubicBezTo>
                  <a:pt x="0" y="46"/>
                  <a:pt x="0" y="30"/>
                  <a:pt x="8" y="23"/>
                </a:cubicBezTo>
                <a:cubicBezTo>
                  <a:pt x="15" y="7"/>
                  <a:pt x="15" y="7"/>
                  <a:pt x="15" y="7"/>
                </a:cubicBezTo>
                <a:cubicBezTo>
                  <a:pt x="23" y="0"/>
                  <a:pt x="38" y="0"/>
                  <a:pt x="46" y="7"/>
                </a:cubicBezTo>
                <a:cubicBezTo>
                  <a:pt x="54" y="15"/>
                  <a:pt x="54" y="30"/>
                  <a:pt x="46" y="38"/>
                </a:cubicBezTo>
                <a:cubicBezTo>
                  <a:pt x="31" y="53"/>
                  <a:pt x="31" y="53"/>
                  <a:pt x="31" y="53"/>
                </a:cubicBezTo>
                <a:cubicBezTo>
                  <a:pt x="31" y="53"/>
                  <a:pt x="23" y="53"/>
                  <a:pt x="15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465">
            <a:extLst>
              <a:ext uri="{FF2B5EF4-FFF2-40B4-BE49-F238E27FC236}">
                <a16:creationId xmlns:a16="http://schemas.microsoft.com/office/drawing/2014/main" id="{E60C9599-34A6-EE4D-A383-D47B2DB7B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2452" y="7826894"/>
            <a:ext cx="72928" cy="36465"/>
          </a:xfrm>
          <a:custGeom>
            <a:avLst/>
            <a:gdLst>
              <a:gd name="T0" fmla="*/ 1750415190 w 62"/>
              <a:gd name="T1" fmla="*/ 1382132414 h 31"/>
              <a:gd name="T2" fmla="*/ 1750415190 w 62"/>
              <a:gd name="T3" fmla="*/ 1382132414 h 31"/>
              <a:gd name="T4" fmla="*/ 1059475429 w 62"/>
              <a:gd name="T5" fmla="*/ 1382132414 h 31"/>
              <a:gd name="T6" fmla="*/ 0 w 62"/>
              <a:gd name="T7" fmla="*/ 691002038 h 31"/>
              <a:gd name="T8" fmla="*/ 1059475429 w 62"/>
              <a:gd name="T9" fmla="*/ 0 h 31"/>
              <a:gd name="T10" fmla="*/ 1750415190 w 62"/>
              <a:gd name="T11" fmla="*/ 0 h 31"/>
              <a:gd name="T12" fmla="*/ 2147483646 w 62"/>
              <a:gd name="T13" fmla="*/ 691002038 h 31"/>
              <a:gd name="T14" fmla="*/ 1750415190 w 62"/>
              <a:gd name="T15" fmla="*/ 1382132414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" h="31">
                <a:moveTo>
                  <a:pt x="38" y="30"/>
                </a:moveTo>
                <a:lnTo>
                  <a:pt x="38" y="30"/>
                </a:lnTo>
                <a:cubicBezTo>
                  <a:pt x="23" y="30"/>
                  <a:pt x="23" y="30"/>
                  <a:pt x="23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23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54" y="0"/>
                  <a:pt x="61" y="7"/>
                  <a:pt x="61" y="15"/>
                </a:cubicBezTo>
                <a:cubicBezTo>
                  <a:pt x="61" y="23"/>
                  <a:pt x="54" y="30"/>
                  <a:pt x="38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466">
            <a:extLst>
              <a:ext uri="{FF2B5EF4-FFF2-40B4-BE49-F238E27FC236}">
                <a16:creationId xmlns:a16="http://schemas.microsoft.com/office/drawing/2014/main" id="{68B6C89E-CCB1-3843-B062-DBDA76D68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6404" y="7889403"/>
            <a:ext cx="62509" cy="62509"/>
          </a:xfrm>
          <a:custGeom>
            <a:avLst/>
            <a:gdLst>
              <a:gd name="T0" fmla="*/ 1288093805 w 55"/>
              <a:gd name="T1" fmla="*/ 2147483646 h 55"/>
              <a:gd name="T2" fmla="*/ 1288093805 w 55"/>
              <a:gd name="T3" fmla="*/ 2147483646 h 55"/>
              <a:gd name="T4" fmla="*/ 955663339 w 55"/>
              <a:gd name="T5" fmla="*/ 2147483646 h 55"/>
              <a:gd name="T6" fmla="*/ 332430813 w 55"/>
              <a:gd name="T7" fmla="*/ 1620524618 h 55"/>
              <a:gd name="T8" fmla="*/ 332430813 w 55"/>
              <a:gd name="T9" fmla="*/ 332430813 h 55"/>
              <a:gd name="T10" fmla="*/ 1288093805 w 55"/>
              <a:gd name="T11" fmla="*/ 332430813 h 55"/>
              <a:gd name="T12" fmla="*/ 1911446520 w 55"/>
              <a:gd name="T13" fmla="*/ 997292092 h 55"/>
              <a:gd name="T14" fmla="*/ 1911446520 w 55"/>
              <a:gd name="T15" fmla="*/ 2147483646 h 55"/>
              <a:gd name="T16" fmla="*/ 1288093805 w 55"/>
              <a:gd name="T17" fmla="*/ 2147483646 h 5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" h="55">
                <a:moveTo>
                  <a:pt x="31" y="54"/>
                </a:moveTo>
                <a:lnTo>
                  <a:pt x="31" y="54"/>
                </a:lnTo>
                <a:lnTo>
                  <a:pt x="23" y="54"/>
                </a:lnTo>
                <a:cubicBezTo>
                  <a:pt x="8" y="39"/>
                  <a:pt x="8" y="39"/>
                  <a:pt x="8" y="39"/>
                </a:cubicBezTo>
                <a:cubicBezTo>
                  <a:pt x="0" y="31"/>
                  <a:pt x="0" y="16"/>
                  <a:pt x="8" y="8"/>
                </a:cubicBezTo>
                <a:cubicBezTo>
                  <a:pt x="15" y="0"/>
                  <a:pt x="23" y="0"/>
                  <a:pt x="31" y="8"/>
                </a:cubicBezTo>
                <a:cubicBezTo>
                  <a:pt x="46" y="24"/>
                  <a:pt x="46" y="24"/>
                  <a:pt x="46" y="24"/>
                </a:cubicBezTo>
                <a:cubicBezTo>
                  <a:pt x="54" y="31"/>
                  <a:pt x="54" y="46"/>
                  <a:pt x="46" y="54"/>
                </a:cubicBezTo>
                <a:cubicBezTo>
                  <a:pt x="46" y="54"/>
                  <a:pt x="38" y="54"/>
                  <a:pt x="31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467">
            <a:extLst>
              <a:ext uri="{FF2B5EF4-FFF2-40B4-BE49-F238E27FC236}">
                <a16:creationId xmlns:a16="http://schemas.microsoft.com/office/drawing/2014/main" id="{31400137-E22F-7443-A197-F88990AFD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3477" y="7925869"/>
            <a:ext cx="46884" cy="72928"/>
          </a:xfrm>
          <a:custGeom>
            <a:avLst/>
            <a:gdLst>
              <a:gd name="T0" fmla="*/ 737533005 w 39"/>
              <a:gd name="T1" fmla="*/ 2147483646 h 62"/>
              <a:gd name="T2" fmla="*/ 737533005 w 39"/>
              <a:gd name="T3" fmla="*/ 2147483646 h 62"/>
              <a:gd name="T4" fmla="*/ 0 w 39"/>
              <a:gd name="T5" fmla="*/ 1750415190 h 62"/>
              <a:gd name="T6" fmla="*/ 0 w 39"/>
              <a:gd name="T7" fmla="*/ 1059475429 h 62"/>
              <a:gd name="T8" fmla="*/ 737533005 w 39"/>
              <a:gd name="T9" fmla="*/ 0 h 62"/>
              <a:gd name="T10" fmla="*/ 1868595631 w 39"/>
              <a:gd name="T11" fmla="*/ 1059475429 h 62"/>
              <a:gd name="T12" fmla="*/ 1868595631 w 39"/>
              <a:gd name="T13" fmla="*/ 1750415190 h 62"/>
              <a:gd name="T14" fmla="*/ 737533005 w 39"/>
              <a:gd name="T15" fmla="*/ 2147483646 h 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" h="62">
                <a:moveTo>
                  <a:pt x="15" y="61"/>
                </a:moveTo>
                <a:lnTo>
                  <a:pt x="15" y="61"/>
                </a:lnTo>
                <a:cubicBezTo>
                  <a:pt x="8" y="61"/>
                  <a:pt x="0" y="46"/>
                  <a:pt x="0" y="38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15" y="0"/>
                </a:cubicBezTo>
                <a:cubicBezTo>
                  <a:pt x="31" y="0"/>
                  <a:pt x="38" y="8"/>
                  <a:pt x="38" y="23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46"/>
                  <a:pt x="31" y="61"/>
                  <a:pt x="15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468">
            <a:extLst>
              <a:ext uri="{FF2B5EF4-FFF2-40B4-BE49-F238E27FC236}">
                <a16:creationId xmlns:a16="http://schemas.microsoft.com/office/drawing/2014/main" id="{5375C109-3B9F-3442-802E-58BCB7246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4923" y="7899821"/>
            <a:ext cx="62509" cy="62509"/>
          </a:xfrm>
          <a:custGeom>
            <a:avLst/>
            <a:gdLst>
              <a:gd name="T0" fmla="*/ 955663339 w 55"/>
              <a:gd name="T1" fmla="*/ 2147483646 h 55"/>
              <a:gd name="T2" fmla="*/ 955663339 w 55"/>
              <a:gd name="T3" fmla="*/ 2147483646 h 55"/>
              <a:gd name="T4" fmla="*/ 332430813 w 55"/>
              <a:gd name="T5" fmla="*/ 1911446520 h 55"/>
              <a:gd name="T6" fmla="*/ 332430813 w 55"/>
              <a:gd name="T7" fmla="*/ 664861279 h 55"/>
              <a:gd name="T8" fmla="*/ 955663339 w 55"/>
              <a:gd name="T9" fmla="*/ 332430813 h 55"/>
              <a:gd name="T10" fmla="*/ 1911446520 w 55"/>
              <a:gd name="T11" fmla="*/ 332430813 h 55"/>
              <a:gd name="T12" fmla="*/ 1911446520 w 55"/>
              <a:gd name="T13" fmla="*/ 1288093805 h 55"/>
              <a:gd name="T14" fmla="*/ 1288093805 w 55"/>
              <a:gd name="T15" fmla="*/ 1911446520 h 55"/>
              <a:gd name="T16" fmla="*/ 955663339 w 55"/>
              <a:gd name="T17" fmla="*/ 2147483646 h 5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" h="55">
                <a:moveTo>
                  <a:pt x="23" y="54"/>
                </a:moveTo>
                <a:lnTo>
                  <a:pt x="23" y="54"/>
                </a:lnTo>
                <a:cubicBezTo>
                  <a:pt x="16" y="54"/>
                  <a:pt x="8" y="46"/>
                  <a:pt x="8" y="46"/>
                </a:cubicBezTo>
                <a:cubicBezTo>
                  <a:pt x="0" y="38"/>
                  <a:pt x="0" y="23"/>
                  <a:pt x="8" y="16"/>
                </a:cubicBezTo>
                <a:cubicBezTo>
                  <a:pt x="23" y="8"/>
                  <a:pt x="23" y="8"/>
                  <a:pt x="23" y="8"/>
                </a:cubicBezTo>
                <a:cubicBezTo>
                  <a:pt x="31" y="0"/>
                  <a:pt x="38" y="0"/>
                  <a:pt x="46" y="8"/>
                </a:cubicBezTo>
                <a:cubicBezTo>
                  <a:pt x="54" y="16"/>
                  <a:pt x="54" y="23"/>
                  <a:pt x="46" y="31"/>
                </a:cubicBezTo>
                <a:cubicBezTo>
                  <a:pt x="31" y="46"/>
                  <a:pt x="31" y="46"/>
                  <a:pt x="31" y="46"/>
                </a:cubicBezTo>
                <a:lnTo>
                  <a:pt x="23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469">
            <a:extLst>
              <a:ext uri="{FF2B5EF4-FFF2-40B4-BE49-F238E27FC236}">
                <a16:creationId xmlns:a16="http://schemas.microsoft.com/office/drawing/2014/main" id="{1E82E8EC-A0E5-704D-A7E3-260256F20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8458" y="7826894"/>
            <a:ext cx="62509" cy="46884"/>
          </a:xfrm>
          <a:custGeom>
            <a:avLst/>
            <a:gdLst>
              <a:gd name="T0" fmla="*/ 1668405703 w 54"/>
              <a:gd name="T1" fmla="*/ 1868595631 h 39"/>
              <a:gd name="T2" fmla="*/ 1668405703 w 54"/>
              <a:gd name="T3" fmla="*/ 1868595631 h 39"/>
              <a:gd name="T4" fmla="*/ 658600833 w 54"/>
              <a:gd name="T5" fmla="*/ 1868595631 h 39"/>
              <a:gd name="T6" fmla="*/ 0 w 54"/>
              <a:gd name="T7" fmla="*/ 737533005 h 39"/>
              <a:gd name="T8" fmla="*/ 658600833 w 54"/>
              <a:gd name="T9" fmla="*/ 0 h 39"/>
              <a:gd name="T10" fmla="*/ 1668405703 w 54"/>
              <a:gd name="T11" fmla="*/ 0 h 39"/>
              <a:gd name="T12" fmla="*/ 2147483646 w 54"/>
              <a:gd name="T13" fmla="*/ 737533005 h 39"/>
              <a:gd name="T14" fmla="*/ 1668405703 w 54"/>
              <a:gd name="T15" fmla="*/ 1868595631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" h="39">
                <a:moveTo>
                  <a:pt x="38" y="38"/>
                </a:moveTo>
                <a:lnTo>
                  <a:pt x="38" y="38"/>
                </a:ln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0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6" y="0"/>
                  <a:pt x="53" y="7"/>
                  <a:pt x="53" y="15"/>
                </a:cubicBezTo>
                <a:cubicBezTo>
                  <a:pt x="53" y="30"/>
                  <a:pt x="46" y="38"/>
                  <a:pt x="38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470">
            <a:extLst>
              <a:ext uri="{FF2B5EF4-FFF2-40B4-BE49-F238E27FC236}">
                <a16:creationId xmlns:a16="http://schemas.microsoft.com/office/drawing/2014/main" id="{1B5A218A-517B-2743-BD05-4E9C0E599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4923" y="7738340"/>
            <a:ext cx="62509" cy="62509"/>
          </a:xfrm>
          <a:custGeom>
            <a:avLst/>
            <a:gdLst>
              <a:gd name="T0" fmla="*/ 1288093805 w 55"/>
              <a:gd name="T1" fmla="*/ 2147483646 h 55"/>
              <a:gd name="T2" fmla="*/ 1288093805 w 55"/>
              <a:gd name="T3" fmla="*/ 2147483646 h 55"/>
              <a:gd name="T4" fmla="*/ 664861279 w 55"/>
              <a:gd name="T5" fmla="*/ 1911446520 h 55"/>
              <a:gd name="T6" fmla="*/ 332430813 w 55"/>
              <a:gd name="T7" fmla="*/ 1288093805 h 55"/>
              <a:gd name="T8" fmla="*/ 332430813 w 55"/>
              <a:gd name="T9" fmla="*/ 332430813 h 55"/>
              <a:gd name="T10" fmla="*/ 1288093805 w 55"/>
              <a:gd name="T11" fmla="*/ 332430813 h 55"/>
              <a:gd name="T12" fmla="*/ 1911446520 w 55"/>
              <a:gd name="T13" fmla="*/ 664861279 h 55"/>
              <a:gd name="T14" fmla="*/ 1911446520 w 55"/>
              <a:gd name="T15" fmla="*/ 1911446520 h 55"/>
              <a:gd name="T16" fmla="*/ 1288093805 w 55"/>
              <a:gd name="T17" fmla="*/ 2147483646 h 5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" h="55">
                <a:moveTo>
                  <a:pt x="31" y="54"/>
                </a:moveTo>
                <a:lnTo>
                  <a:pt x="31" y="54"/>
                </a:lnTo>
                <a:cubicBezTo>
                  <a:pt x="23" y="54"/>
                  <a:pt x="23" y="46"/>
                  <a:pt x="16" y="46"/>
                </a:cubicBezTo>
                <a:cubicBezTo>
                  <a:pt x="8" y="31"/>
                  <a:pt x="8" y="31"/>
                  <a:pt x="8" y="31"/>
                </a:cubicBezTo>
                <a:cubicBezTo>
                  <a:pt x="0" y="23"/>
                  <a:pt x="0" y="16"/>
                  <a:pt x="8" y="8"/>
                </a:cubicBezTo>
                <a:cubicBezTo>
                  <a:pt x="16" y="0"/>
                  <a:pt x="23" y="0"/>
                  <a:pt x="31" y="8"/>
                </a:cubicBezTo>
                <a:cubicBezTo>
                  <a:pt x="46" y="16"/>
                  <a:pt x="46" y="16"/>
                  <a:pt x="46" y="16"/>
                </a:cubicBezTo>
                <a:cubicBezTo>
                  <a:pt x="54" y="23"/>
                  <a:pt x="54" y="39"/>
                  <a:pt x="46" y="46"/>
                </a:cubicBezTo>
                <a:cubicBezTo>
                  <a:pt x="38" y="46"/>
                  <a:pt x="38" y="54"/>
                  <a:pt x="31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471">
            <a:extLst>
              <a:ext uri="{FF2B5EF4-FFF2-40B4-BE49-F238E27FC236}">
                <a16:creationId xmlns:a16="http://schemas.microsoft.com/office/drawing/2014/main" id="{6FE82C7C-D3BA-374E-9BC3-395F18B5D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8725" y="7821686"/>
            <a:ext cx="197946" cy="46880"/>
          </a:xfrm>
          <a:custGeom>
            <a:avLst/>
            <a:gdLst>
              <a:gd name="T0" fmla="*/ 2147483646 w 169"/>
              <a:gd name="T1" fmla="*/ 1868199625 h 39"/>
              <a:gd name="T2" fmla="*/ 2147483646 w 169"/>
              <a:gd name="T3" fmla="*/ 1868199625 h 39"/>
              <a:gd name="T4" fmla="*/ 1046078691 w 169"/>
              <a:gd name="T5" fmla="*/ 1868199625 h 39"/>
              <a:gd name="T6" fmla="*/ 0 w 169"/>
              <a:gd name="T7" fmla="*/ 1130770258 h 39"/>
              <a:gd name="T8" fmla="*/ 1046078691 w 169"/>
              <a:gd name="T9" fmla="*/ 0 h 39"/>
              <a:gd name="T10" fmla="*/ 2147483646 w 169"/>
              <a:gd name="T11" fmla="*/ 0 h 39"/>
              <a:gd name="T12" fmla="*/ 2147483646 w 169"/>
              <a:gd name="T13" fmla="*/ 1130770258 h 39"/>
              <a:gd name="T14" fmla="*/ 2147483646 w 169"/>
              <a:gd name="T15" fmla="*/ 1868199625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9" h="39">
                <a:moveTo>
                  <a:pt x="153" y="38"/>
                </a:moveTo>
                <a:lnTo>
                  <a:pt x="153" y="38"/>
                </a:lnTo>
                <a:cubicBezTo>
                  <a:pt x="23" y="38"/>
                  <a:pt x="23" y="38"/>
                  <a:pt x="23" y="38"/>
                </a:cubicBezTo>
                <a:cubicBezTo>
                  <a:pt x="8" y="38"/>
                  <a:pt x="0" y="31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1" y="0"/>
                  <a:pt x="168" y="15"/>
                  <a:pt x="168" y="23"/>
                </a:cubicBezTo>
                <a:cubicBezTo>
                  <a:pt x="168" y="31"/>
                  <a:pt x="161" y="38"/>
                  <a:pt x="153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472">
            <a:extLst>
              <a:ext uri="{FF2B5EF4-FFF2-40B4-BE49-F238E27FC236}">
                <a16:creationId xmlns:a16="http://schemas.microsoft.com/office/drawing/2014/main" id="{764F1129-6D7D-B74D-AF6C-0CF722FC6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603" y="8191532"/>
            <a:ext cx="328176" cy="135437"/>
          </a:xfrm>
          <a:custGeom>
            <a:avLst/>
            <a:gdLst>
              <a:gd name="T0" fmla="*/ 2147483646 w 277"/>
              <a:gd name="T1" fmla="*/ 2147483646 h 116"/>
              <a:gd name="T2" fmla="*/ 2147483646 w 277"/>
              <a:gd name="T3" fmla="*/ 2147483646 h 116"/>
              <a:gd name="T4" fmla="*/ 2147483646 w 277"/>
              <a:gd name="T5" fmla="*/ 2147483646 h 116"/>
              <a:gd name="T6" fmla="*/ 2147483646 w 277"/>
              <a:gd name="T7" fmla="*/ 2147483646 h 116"/>
              <a:gd name="T8" fmla="*/ 376487565 w 277"/>
              <a:gd name="T9" fmla="*/ 1711855006 h 116"/>
              <a:gd name="T10" fmla="*/ 0 w 277"/>
              <a:gd name="T11" fmla="*/ 675702350 h 116"/>
              <a:gd name="T12" fmla="*/ 753105472 w 277"/>
              <a:gd name="T13" fmla="*/ 0 h 116"/>
              <a:gd name="T14" fmla="*/ 2147483646 w 277"/>
              <a:gd name="T15" fmla="*/ 0 h 116"/>
              <a:gd name="T16" fmla="*/ 2147483646 w 277"/>
              <a:gd name="T17" fmla="*/ 675702350 h 116"/>
              <a:gd name="T18" fmla="*/ 2147483646 w 277"/>
              <a:gd name="T19" fmla="*/ 1711855006 h 116"/>
              <a:gd name="T20" fmla="*/ 2147483646 w 277"/>
              <a:gd name="T21" fmla="*/ 2147483646 h 116"/>
              <a:gd name="T22" fmla="*/ 2147483646 w 277"/>
              <a:gd name="T23" fmla="*/ 2147483646 h 116"/>
              <a:gd name="T24" fmla="*/ 2147483646 w 277"/>
              <a:gd name="T25" fmla="*/ 1711855006 h 116"/>
              <a:gd name="T26" fmla="*/ 2147483646 w 277"/>
              <a:gd name="T27" fmla="*/ 1711855006 h 116"/>
              <a:gd name="T28" fmla="*/ 2147483646 w 277"/>
              <a:gd name="T29" fmla="*/ 2147483646 h 116"/>
              <a:gd name="T30" fmla="*/ 2147483646 w 277"/>
              <a:gd name="T31" fmla="*/ 2147483646 h 116"/>
              <a:gd name="T32" fmla="*/ 2147483646 w 277"/>
              <a:gd name="T33" fmla="*/ 2147483646 h 116"/>
              <a:gd name="T34" fmla="*/ 2147483646 w 277"/>
              <a:gd name="T35" fmla="*/ 2147483646 h 116"/>
              <a:gd name="T36" fmla="*/ 2147483646 w 277"/>
              <a:gd name="T37" fmla="*/ 1711855006 h 116"/>
              <a:gd name="T38" fmla="*/ 2147483646 w 277"/>
              <a:gd name="T39" fmla="*/ 1711855006 h 11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77" h="116">
                <a:moveTo>
                  <a:pt x="161" y="115"/>
                </a:moveTo>
                <a:lnTo>
                  <a:pt x="161" y="115"/>
                </a:lnTo>
                <a:cubicBezTo>
                  <a:pt x="107" y="115"/>
                  <a:pt x="107" y="115"/>
                  <a:pt x="107" y="115"/>
                </a:cubicBezTo>
                <a:cubicBezTo>
                  <a:pt x="100" y="115"/>
                  <a:pt x="84" y="115"/>
                  <a:pt x="77" y="107"/>
                </a:cubicBezTo>
                <a:cubicBezTo>
                  <a:pt x="8" y="38"/>
                  <a:pt x="8" y="38"/>
                  <a:pt x="8" y="38"/>
                </a:cubicBezTo>
                <a:cubicBezTo>
                  <a:pt x="0" y="31"/>
                  <a:pt x="0" y="23"/>
                  <a:pt x="0" y="15"/>
                </a:cubicBezTo>
                <a:cubicBezTo>
                  <a:pt x="0" y="8"/>
                  <a:pt x="8" y="0"/>
                  <a:pt x="16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61" y="0"/>
                  <a:pt x="268" y="8"/>
                  <a:pt x="268" y="15"/>
                </a:cubicBezTo>
                <a:cubicBezTo>
                  <a:pt x="276" y="23"/>
                  <a:pt x="276" y="31"/>
                  <a:pt x="268" y="38"/>
                </a:cubicBezTo>
                <a:cubicBezTo>
                  <a:pt x="199" y="107"/>
                  <a:pt x="199" y="107"/>
                  <a:pt x="199" y="107"/>
                </a:cubicBezTo>
                <a:cubicBezTo>
                  <a:pt x="184" y="115"/>
                  <a:pt x="176" y="115"/>
                  <a:pt x="161" y="115"/>
                </a:cubicBezTo>
                <a:close/>
                <a:moveTo>
                  <a:pt x="61" y="38"/>
                </a:moveTo>
                <a:lnTo>
                  <a:pt x="61" y="38"/>
                </a:lnTo>
                <a:cubicBezTo>
                  <a:pt x="100" y="77"/>
                  <a:pt x="100" y="77"/>
                  <a:pt x="100" y="77"/>
                </a:cubicBezTo>
                <a:cubicBezTo>
                  <a:pt x="107" y="77"/>
                  <a:pt x="107" y="84"/>
                  <a:pt x="107" y="84"/>
                </a:cubicBezTo>
                <a:cubicBezTo>
                  <a:pt x="161" y="84"/>
                  <a:pt x="161" y="84"/>
                  <a:pt x="161" y="84"/>
                </a:cubicBezTo>
                <a:cubicBezTo>
                  <a:pt x="169" y="84"/>
                  <a:pt x="169" y="77"/>
                  <a:pt x="169" y="77"/>
                </a:cubicBezTo>
                <a:cubicBezTo>
                  <a:pt x="207" y="38"/>
                  <a:pt x="207" y="38"/>
                  <a:pt x="207" y="38"/>
                </a:cubicBezTo>
                <a:lnTo>
                  <a:pt x="61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473">
            <a:extLst>
              <a:ext uri="{FF2B5EF4-FFF2-40B4-BE49-F238E27FC236}">
                <a16:creationId xmlns:a16="http://schemas.microsoft.com/office/drawing/2014/main" id="{BAA75876-3B1F-9F4C-9D86-8B52CC7DC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6216" y="8191532"/>
            <a:ext cx="328173" cy="135437"/>
          </a:xfrm>
          <a:custGeom>
            <a:avLst/>
            <a:gdLst>
              <a:gd name="T0" fmla="*/ 2147483646 w 276"/>
              <a:gd name="T1" fmla="*/ 2147483646 h 116"/>
              <a:gd name="T2" fmla="*/ 2147483646 w 276"/>
              <a:gd name="T3" fmla="*/ 2147483646 h 116"/>
              <a:gd name="T4" fmla="*/ 2147483646 w 276"/>
              <a:gd name="T5" fmla="*/ 2147483646 h 116"/>
              <a:gd name="T6" fmla="*/ 2147483646 w 276"/>
              <a:gd name="T7" fmla="*/ 2147483646 h 116"/>
              <a:gd name="T8" fmla="*/ 333124390 w 276"/>
              <a:gd name="T9" fmla="*/ 1711855006 h 116"/>
              <a:gd name="T10" fmla="*/ 0 w 276"/>
              <a:gd name="T11" fmla="*/ 675702350 h 116"/>
              <a:gd name="T12" fmla="*/ 1094308113 w 276"/>
              <a:gd name="T13" fmla="*/ 0 h 116"/>
              <a:gd name="T14" fmla="*/ 2147483646 w 276"/>
              <a:gd name="T15" fmla="*/ 0 h 116"/>
              <a:gd name="T16" fmla="*/ 2147483646 w 276"/>
              <a:gd name="T17" fmla="*/ 675702350 h 116"/>
              <a:gd name="T18" fmla="*/ 2147483646 w 276"/>
              <a:gd name="T19" fmla="*/ 1711855006 h 116"/>
              <a:gd name="T20" fmla="*/ 2147483646 w 276"/>
              <a:gd name="T21" fmla="*/ 2147483646 h 116"/>
              <a:gd name="T22" fmla="*/ 2147483646 w 276"/>
              <a:gd name="T23" fmla="*/ 2147483646 h 116"/>
              <a:gd name="T24" fmla="*/ 2147483646 w 276"/>
              <a:gd name="T25" fmla="*/ 1711855006 h 116"/>
              <a:gd name="T26" fmla="*/ 2147483646 w 276"/>
              <a:gd name="T27" fmla="*/ 1711855006 h 116"/>
              <a:gd name="T28" fmla="*/ 2147483646 w 276"/>
              <a:gd name="T29" fmla="*/ 2147483646 h 116"/>
              <a:gd name="T30" fmla="*/ 2147483646 w 276"/>
              <a:gd name="T31" fmla="*/ 2147483646 h 116"/>
              <a:gd name="T32" fmla="*/ 2147483646 w 276"/>
              <a:gd name="T33" fmla="*/ 2147483646 h 116"/>
              <a:gd name="T34" fmla="*/ 2147483646 w 276"/>
              <a:gd name="T35" fmla="*/ 2147483646 h 116"/>
              <a:gd name="T36" fmla="*/ 2147483646 w 276"/>
              <a:gd name="T37" fmla="*/ 1711855006 h 116"/>
              <a:gd name="T38" fmla="*/ 2147483646 w 276"/>
              <a:gd name="T39" fmla="*/ 1711855006 h 11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76" h="116">
                <a:moveTo>
                  <a:pt x="160" y="115"/>
                </a:moveTo>
                <a:lnTo>
                  <a:pt x="160" y="115"/>
                </a:lnTo>
                <a:cubicBezTo>
                  <a:pt x="114" y="115"/>
                  <a:pt x="114" y="115"/>
                  <a:pt x="114" y="115"/>
                </a:cubicBezTo>
                <a:cubicBezTo>
                  <a:pt x="99" y="115"/>
                  <a:pt x="84" y="115"/>
                  <a:pt x="76" y="107"/>
                </a:cubicBezTo>
                <a:cubicBezTo>
                  <a:pt x="7" y="38"/>
                  <a:pt x="7" y="38"/>
                  <a:pt x="7" y="38"/>
                </a:cubicBezTo>
                <a:cubicBezTo>
                  <a:pt x="0" y="31"/>
                  <a:pt x="0" y="23"/>
                  <a:pt x="0" y="15"/>
                </a:cubicBezTo>
                <a:cubicBezTo>
                  <a:pt x="7" y="8"/>
                  <a:pt x="15" y="0"/>
                  <a:pt x="23" y="0"/>
                </a:cubicBezTo>
                <a:cubicBezTo>
                  <a:pt x="252" y="0"/>
                  <a:pt x="252" y="0"/>
                  <a:pt x="252" y="0"/>
                </a:cubicBezTo>
                <a:cubicBezTo>
                  <a:pt x="260" y="0"/>
                  <a:pt x="267" y="8"/>
                  <a:pt x="275" y="15"/>
                </a:cubicBezTo>
                <a:cubicBezTo>
                  <a:pt x="275" y="23"/>
                  <a:pt x="275" y="31"/>
                  <a:pt x="267" y="38"/>
                </a:cubicBezTo>
                <a:cubicBezTo>
                  <a:pt x="198" y="107"/>
                  <a:pt x="198" y="107"/>
                  <a:pt x="198" y="107"/>
                </a:cubicBezTo>
                <a:cubicBezTo>
                  <a:pt x="191" y="115"/>
                  <a:pt x="176" y="115"/>
                  <a:pt x="160" y="115"/>
                </a:cubicBezTo>
                <a:close/>
                <a:moveTo>
                  <a:pt x="68" y="38"/>
                </a:moveTo>
                <a:lnTo>
                  <a:pt x="68" y="38"/>
                </a:lnTo>
                <a:cubicBezTo>
                  <a:pt x="107" y="77"/>
                  <a:pt x="107" y="77"/>
                  <a:pt x="107" y="77"/>
                </a:cubicBezTo>
                <a:cubicBezTo>
                  <a:pt x="107" y="77"/>
                  <a:pt x="107" y="84"/>
                  <a:pt x="114" y="84"/>
                </a:cubicBezTo>
                <a:cubicBezTo>
                  <a:pt x="160" y="84"/>
                  <a:pt x="160" y="84"/>
                  <a:pt x="160" y="84"/>
                </a:cubicBezTo>
                <a:cubicBezTo>
                  <a:pt x="168" y="84"/>
                  <a:pt x="168" y="77"/>
                  <a:pt x="176" y="77"/>
                </a:cubicBezTo>
                <a:cubicBezTo>
                  <a:pt x="206" y="38"/>
                  <a:pt x="206" y="38"/>
                  <a:pt x="206" y="38"/>
                </a:cubicBezTo>
                <a:lnTo>
                  <a:pt x="68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474">
            <a:extLst>
              <a:ext uri="{FF2B5EF4-FFF2-40B4-BE49-F238E27FC236}">
                <a16:creationId xmlns:a16="http://schemas.microsoft.com/office/drawing/2014/main" id="{413B4BF8-0E32-054C-8C5E-F52F98DC7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107" y="8030051"/>
            <a:ext cx="541748" cy="57299"/>
          </a:xfrm>
          <a:custGeom>
            <a:avLst/>
            <a:gdLst>
              <a:gd name="T0" fmla="*/ 2147483646 w 460"/>
              <a:gd name="T1" fmla="*/ 2147483646 h 47"/>
              <a:gd name="T2" fmla="*/ 2147483646 w 460"/>
              <a:gd name="T3" fmla="*/ 2147483646 h 47"/>
              <a:gd name="T4" fmla="*/ 2147483646 w 460"/>
              <a:gd name="T5" fmla="*/ 2147483646 h 47"/>
              <a:gd name="T6" fmla="*/ 1063397256 w 460"/>
              <a:gd name="T7" fmla="*/ 2000140949 h 47"/>
              <a:gd name="T8" fmla="*/ 0 w 460"/>
              <a:gd name="T9" fmla="*/ 1179517231 h 47"/>
              <a:gd name="T10" fmla="*/ 1063397256 w 460"/>
              <a:gd name="T11" fmla="*/ 0 h 47"/>
              <a:gd name="T12" fmla="*/ 1063397256 w 460"/>
              <a:gd name="T13" fmla="*/ 0 h 47"/>
              <a:gd name="T14" fmla="*/ 2147483646 w 460"/>
              <a:gd name="T15" fmla="*/ 410242940 h 47"/>
              <a:gd name="T16" fmla="*/ 2147483646 w 460"/>
              <a:gd name="T17" fmla="*/ 1179517231 h 47"/>
              <a:gd name="T18" fmla="*/ 2147483646 w 460"/>
              <a:gd name="T19" fmla="*/ 2147483646 h 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0" h="47">
                <a:moveTo>
                  <a:pt x="444" y="46"/>
                </a:moveTo>
                <a:lnTo>
                  <a:pt x="444" y="46"/>
                </a:ln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23"/>
                </a:cubicBezTo>
                <a:cubicBezTo>
                  <a:pt x="0" y="16"/>
                  <a:pt x="7" y="0"/>
                  <a:pt x="23" y="0"/>
                </a:cubicBezTo>
                <a:cubicBezTo>
                  <a:pt x="444" y="8"/>
                  <a:pt x="444" y="8"/>
                  <a:pt x="444" y="8"/>
                </a:cubicBezTo>
                <a:cubicBezTo>
                  <a:pt x="451" y="8"/>
                  <a:pt x="459" y="16"/>
                  <a:pt x="459" y="23"/>
                </a:cubicBezTo>
                <a:cubicBezTo>
                  <a:pt x="459" y="39"/>
                  <a:pt x="451" y="46"/>
                  <a:pt x="444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475">
            <a:extLst>
              <a:ext uri="{FF2B5EF4-FFF2-40B4-BE49-F238E27FC236}">
                <a16:creationId xmlns:a16="http://schemas.microsoft.com/office/drawing/2014/main" id="{EF90F71D-C958-9942-A120-8329E84C1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840" y="7639366"/>
            <a:ext cx="1276235" cy="442776"/>
          </a:xfrm>
          <a:custGeom>
            <a:avLst/>
            <a:gdLst>
              <a:gd name="T0" fmla="*/ 2147483646 w 1080"/>
              <a:gd name="T1" fmla="*/ 2147483646 h 376"/>
              <a:gd name="T2" fmla="*/ 2147483646 w 1080"/>
              <a:gd name="T3" fmla="*/ 2147483646 h 376"/>
              <a:gd name="T4" fmla="*/ 2147483646 w 1080"/>
              <a:gd name="T5" fmla="*/ 2147483646 h 376"/>
              <a:gd name="T6" fmla="*/ 2147483646 w 1080"/>
              <a:gd name="T7" fmla="*/ 2147483646 h 376"/>
              <a:gd name="T8" fmla="*/ 2147483646 w 1080"/>
              <a:gd name="T9" fmla="*/ 2147483646 h 376"/>
              <a:gd name="T10" fmla="*/ 2147483646 w 1080"/>
              <a:gd name="T11" fmla="*/ 2147483646 h 376"/>
              <a:gd name="T12" fmla="*/ 2147483646 w 1080"/>
              <a:gd name="T13" fmla="*/ 2147483646 h 376"/>
              <a:gd name="T14" fmla="*/ 2147483646 w 1080"/>
              <a:gd name="T15" fmla="*/ 2147483646 h 376"/>
              <a:gd name="T16" fmla="*/ 2147483646 w 1080"/>
              <a:gd name="T17" fmla="*/ 2147483646 h 376"/>
              <a:gd name="T18" fmla="*/ 2147483646 w 1080"/>
              <a:gd name="T19" fmla="*/ 2147483646 h 376"/>
              <a:gd name="T20" fmla="*/ 2147483646 w 1080"/>
              <a:gd name="T21" fmla="*/ 2147483646 h 376"/>
              <a:gd name="T22" fmla="*/ 2147483646 w 1080"/>
              <a:gd name="T23" fmla="*/ 2147483646 h 376"/>
              <a:gd name="T24" fmla="*/ 2147483646 w 1080"/>
              <a:gd name="T25" fmla="*/ 2147483646 h 376"/>
              <a:gd name="T26" fmla="*/ 2147483646 w 1080"/>
              <a:gd name="T27" fmla="*/ 2147483646 h 376"/>
              <a:gd name="T28" fmla="*/ 2147483646 w 1080"/>
              <a:gd name="T29" fmla="*/ 1756352649 h 376"/>
              <a:gd name="T30" fmla="*/ 2147483646 w 1080"/>
              <a:gd name="T31" fmla="*/ 1756352649 h 376"/>
              <a:gd name="T32" fmla="*/ 2147483646 w 1080"/>
              <a:gd name="T33" fmla="*/ 1756352649 h 376"/>
              <a:gd name="T34" fmla="*/ 2147483646 w 1080"/>
              <a:gd name="T35" fmla="*/ 1756352649 h 376"/>
              <a:gd name="T36" fmla="*/ 2147483646 w 1080"/>
              <a:gd name="T37" fmla="*/ 1756352649 h 376"/>
              <a:gd name="T38" fmla="*/ 2147483646 w 1080"/>
              <a:gd name="T39" fmla="*/ 2147483646 h 376"/>
              <a:gd name="T40" fmla="*/ 2147483646 w 1080"/>
              <a:gd name="T41" fmla="*/ 2147483646 h 376"/>
              <a:gd name="T42" fmla="*/ 1821524499 w 1080"/>
              <a:gd name="T43" fmla="*/ 2147483646 h 376"/>
              <a:gd name="T44" fmla="*/ 2147483646 w 1080"/>
              <a:gd name="T45" fmla="*/ 2147483646 h 376"/>
              <a:gd name="T46" fmla="*/ 2147483646 w 1080"/>
              <a:gd name="T47" fmla="*/ 2147483646 h 376"/>
              <a:gd name="T48" fmla="*/ 2147483646 w 1080"/>
              <a:gd name="T49" fmla="*/ 2147483646 h 376"/>
              <a:gd name="T50" fmla="*/ 2147483646 w 1080"/>
              <a:gd name="T51" fmla="*/ 2147483646 h 376"/>
              <a:gd name="T52" fmla="*/ 2147483646 w 1080"/>
              <a:gd name="T53" fmla="*/ 2147483646 h 376"/>
              <a:gd name="T54" fmla="*/ 0 w 1080"/>
              <a:gd name="T55" fmla="*/ 2147483646 h 376"/>
              <a:gd name="T56" fmla="*/ 0 w 1080"/>
              <a:gd name="T57" fmla="*/ 2147483646 h 376"/>
              <a:gd name="T58" fmla="*/ 747285306 w 1080"/>
              <a:gd name="T59" fmla="*/ 2147483646 h 376"/>
              <a:gd name="T60" fmla="*/ 2147483646 w 1080"/>
              <a:gd name="T61" fmla="*/ 0 h 376"/>
              <a:gd name="T62" fmla="*/ 2147483646 w 1080"/>
              <a:gd name="T63" fmla="*/ 0 h 376"/>
              <a:gd name="T64" fmla="*/ 2147483646 w 1080"/>
              <a:gd name="T65" fmla="*/ 0 h 376"/>
              <a:gd name="T66" fmla="*/ 2147483646 w 1080"/>
              <a:gd name="T67" fmla="*/ 0 h 376"/>
              <a:gd name="T68" fmla="*/ 2147483646 w 1080"/>
              <a:gd name="T69" fmla="*/ 0 h 376"/>
              <a:gd name="T70" fmla="*/ 2147483646 w 1080"/>
              <a:gd name="T71" fmla="*/ 1432824080 h 376"/>
              <a:gd name="T72" fmla="*/ 2147483646 w 1080"/>
              <a:gd name="T73" fmla="*/ 2147483646 h 376"/>
              <a:gd name="T74" fmla="*/ 2147483646 w 1080"/>
              <a:gd name="T75" fmla="*/ 2147483646 h 376"/>
              <a:gd name="T76" fmla="*/ 2147483646 w 1080"/>
              <a:gd name="T77" fmla="*/ 2147483646 h 376"/>
              <a:gd name="T78" fmla="*/ 2147483646 w 1080"/>
              <a:gd name="T79" fmla="*/ 2147483646 h 376"/>
              <a:gd name="T80" fmla="*/ 2147483646 w 1080"/>
              <a:gd name="T81" fmla="*/ 2147483646 h 376"/>
              <a:gd name="T82" fmla="*/ 2147483646 w 1080"/>
              <a:gd name="T83" fmla="*/ 2147483646 h 37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080" h="376">
                <a:moveTo>
                  <a:pt x="1010" y="375"/>
                </a:moveTo>
                <a:lnTo>
                  <a:pt x="1010" y="375"/>
                </a:lnTo>
                <a:cubicBezTo>
                  <a:pt x="980" y="375"/>
                  <a:pt x="980" y="375"/>
                  <a:pt x="980" y="375"/>
                </a:cubicBezTo>
                <a:cubicBezTo>
                  <a:pt x="972" y="375"/>
                  <a:pt x="965" y="368"/>
                  <a:pt x="965" y="352"/>
                </a:cubicBezTo>
                <a:cubicBezTo>
                  <a:pt x="965" y="345"/>
                  <a:pt x="972" y="337"/>
                  <a:pt x="980" y="337"/>
                </a:cubicBezTo>
                <a:cubicBezTo>
                  <a:pt x="1010" y="337"/>
                  <a:pt x="1010" y="337"/>
                  <a:pt x="1010" y="337"/>
                </a:cubicBezTo>
                <a:cubicBezTo>
                  <a:pt x="1018" y="337"/>
                  <a:pt x="1026" y="329"/>
                  <a:pt x="1033" y="329"/>
                </a:cubicBezTo>
                <a:cubicBezTo>
                  <a:pt x="1033" y="321"/>
                  <a:pt x="1041" y="314"/>
                  <a:pt x="1041" y="306"/>
                </a:cubicBezTo>
                <a:cubicBezTo>
                  <a:pt x="1026" y="230"/>
                  <a:pt x="1010" y="214"/>
                  <a:pt x="1003" y="214"/>
                </a:cubicBezTo>
                <a:cubicBezTo>
                  <a:pt x="987" y="207"/>
                  <a:pt x="972" y="199"/>
                  <a:pt x="965" y="199"/>
                </a:cubicBezTo>
                <a:cubicBezTo>
                  <a:pt x="942" y="191"/>
                  <a:pt x="919" y="191"/>
                  <a:pt x="880" y="153"/>
                </a:cubicBezTo>
                <a:cubicBezTo>
                  <a:pt x="842" y="107"/>
                  <a:pt x="812" y="84"/>
                  <a:pt x="773" y="69"/>
                </a:cubicBezTo>
                <a:cubicBezTo>
                  <a:pt x="735" y="46"/>
                  <a:pt x="689" y="38"/>
                  <a:pt x="628" y="38"/>
                </a:cubicBezTo>
                <a:cubicBezTo>
                  <a:pt x="613" y="38"/>
                  <a:pt x="567" y="38"/>
                  <a:pt x="536" y="38"/>
                </a:cubicBezTo>
                <a:cubicBezTo>
                  <a:pt x="521" y="38"/>
                  <a:pt x="521" y="38"/>
                  <a:pt x="521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62" y="38"/>
                  <a:pt x="54" y="46"/>
                  <a:pt x="54" y="54"/>
                </a:cubicBezTo>
                <a:cubicBezTo>
                  <a:pt x="39" y="314"/>
                  <a:pt x="39" y="314"/>
                  <a:pt x="39" y="314"/>
                </a:cubicBezTo>
                <a:cubicBezTo>
                  <a:pt x="39" y="321"/>
                  <a:pt x="46" y="329"/>
                  <a:pt x="54" y="329"/>
                </a:cubicBezTo>
                <a:cubicBezTo>
                  <a:pt x="115" y="329"/>
                  <a:pt x="115" y="329"/>
                  <a:pt x="115" y="329"/>
                </a:cubicBezTo>
                <a:cubicBezTo>
                  <a:pt x="130" y="329"/>
                  <a:pt x="138" y="337"/>
                  <a:pt x="138" y="352"/>
                </a:cubicBezTo>
                <a:cubicBezTo>
                  <a:pt x="138" y="360"/>
                  <a:pt x="130" y="368"/>
                  <a:pt x="115" y="368"/>
                </a:cubicBezTo>
                <a:cubicBezTo>
                  <a:pt x="54" y="368"/>
                  <a:pt x="54" y="368"/>
                  <a:pt x="54" y="368"/>
                </a:cubicBezTo>
                <a:cubicBezTo>
                  <a:pt x="23" y="368"/>
                  <a:pt x="0" y="345"/>
                  <a:pt x="0" y="31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23"/>
                  <a:pt x="39" y="0"/>
                  <a:pt x="77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36" y="0"/>
                  <a:pt x="536" y="0"/>
                  <a:pt x="536" y="0"/>
                </a:cubicBezTo>
                <a:cubicBezTo>
                  <a:pt x="567" y="0"/>
                  <a:pt x="613" y="0"/>
                  <a:pt x="628" y="0"/>
                </a:cubicBezTo>
                <a:cubicBezTo>
                  <a:pt x="697" y="0"/>
                  <a:pt x="750" y="8"/>
                  <a:pt x="789" y="31"/>
                </a:cubicBezTo>
                <a:cubicBezTo>
                  <a:pt x="834" y="54"/>
                  <a:pt x="865" y="84"/>
                  <a:pt x="911" y="130"/>
                </a:cubicBezTo>
                <a:cubicBezTo>
                  <a:pt x="934" y="153"/>
                  <a:pt x="949" y="161"/>
                  <a:pt x="972" y="161"/>
                </a:cubicBezTo>
                <a:cubicBezTo>
                  <a:pt x="980" y="168"/>
                  <a:pt x="1003" y="168"/>
                  <a:pt x="1018" y="176"/>
                </a:cubicBezTo>
                <a:cubicBezTo>
                  <a:pt x="1049" y="191"/>
                  <a:pt x="1064" y="230"/>
                  <a:pt x="1072" y="299"/>
                </a:cubicBezTo>
                <a:cubicBezTo>
                  <a:pt x="1079" y="321"/>
                  <a:pt x="1072" y="337"/>
                  <a:pt x="1056" y="352"/>
                </a:cubicBezTo>
                <a:cubicBezTo>
                  <a:pt x="1049" y="368"/>
                  <a:pt x="1033" y="375"/>
                  <a:pt x="1010" y="3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476">
            <a:extLst>
              <a:ext uri="{FF2B5EF4-FFF2-40B4-BE49-F238E27FC236}">
                <a16:creationId xmlns:a16="http://schemas.microsoft.com/office/drawing/2014/main" id="{2EE52508-5C8C-7A45-AC3C-54D1E901C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371" y="7691457"/>
            <a:ext cx="265666" cy="171902"/>
          </a:xfrm>
          <a:custGeom>
            <a:avLst/>
            <a:gdLst>
              <a:gd name="T0" fmla="*/ 2147483646 w 223"/>
              <a:gd name="T1" fmla="*/ 2147483646 h 146"/>
              <a:gd name="T2" fmla="*/ 2147483646 w 223"/>
              <a:gd name="T3" fmla="*/ 2147483646 h 146"/>
              <a:gd name="T4" fmla="*/ 2147483646 w 223"/>
              <a:gd name="T5" fmla="*/ 2147483646 h 146"/>
              <a:gd name="T6" fmla="*/ 2147483646 w 223"/>
              <a:gd name="T7" fmla="*/ 2147483646 h 146"/>
              <a:gd name="T8" fmla="*/ 765711022 w 223"/>
              <a:gd name="T9" fmla="*/ 2147483646 h 146"/>
              <a:gd name="T10" fmla="*/ 0 w 223"/>
              <a:gd name="T11" fmla="*/ 2147483646 h 146"/>
              <a:gd name="T12" fmla="*/ 0 w 223"/>
              <a:gd name="T13" fmla="*/ 692949711 h 146"/>
              <a:gd name="T14" fmla="*/ 765711022 w 223"/>
              <a:gd name="T15" fmla="*/ 0 h 146"/>
              <a:gd name="T16" fmla="*/ 765711022 w 223"/>
              <a:gd name="T17" fmla="*/ 0 h 146"/>
              <a:gd name="T18" fmla="*/ 2147483646 w 223"/>
              <a:gd name="T19" fmla="*/ 1062599798 h 146"/>
              <a:gd name="T20" fmla="*/ 2147483646 w 223"/>
              <a:gd name="T21" fmla="*/ 2147483646 h 146"/>
              <a:gd name="T22" fmla="*/ 2147483646 w 223"/>
              <a:gd name="T23" fmla="*/ 2147483646 h 146"/>
              <a:gd name="T24" fmla="*/ 2147483646 w 223"/>
              <a:gd name="T25" fmla="*/ 2147483646 h 146"/>
              <a:gd name="T26" fmla="*/ 2147483646 w 223"/>
              <a:gd name="T27" fmla="*/ 2147483646 h 146"/>
              <a:gd name="T28" fmla="*/ 1100651685 w 223"/>
              <a:gd name="T29" fmla="*/ 2147483646 h 146"/>
              <a:gd name="T30" fmla="*/ 1100651685 w 223"/>
              <a:gd name="T31" fmla="*/ 2147483646 h 146"/>
              <a:gd name="T32" fmla="*/ 2147483646 w 223"/>
              <a:gd name="T33" fmla="*/ 2147483646 h 146"/>
              <a:gd name="T34" fmla="*/ 2147483646 w 223"/>
              <a:gd name="T35" fmla="*/ 2147483646 h 146"/>
              <a:gd name="T36" fmla="*/ 2147483646 w 223"/>
              <a:gd name="T37" fmla="*/ 2125199955 h 146"/>
              <a:gd name="T38" fmla="*/ 1100651685 w 223"/>
              <a:gd name="T39" fmla="*/ 1432121427 h 146"/>
              <a:gd name="T40" fmla="*/ 1100651685 w 223"/>
              <a:gd name="T41" fmla="*/ 21474836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3" h="146">
                <a:moveTo>
                  <a:pt x="207" y="145"/>
                </a:moveTo>
                <a:lnTo>
                  <a:pt x="207" y="145"/>
                </a:lnTo>
                <a:cubicBezTo>
                  <a:pt x="184" y="145"/>
                  <a:pt x="146" y="138"/>
                  <a:pt x="107" y="138"/>
                </a:cubicBezTo>
                <a:cubicBezTo>
                  <a:pt x="77" y="130"/>
                  <a:pt x="38" y="130"/>
                  <a:pt x="16" y="130"/>
                </a:cubicBezTo>
                <a:cubicBezTo>
                  <a:pt x="8" y="130"/>
                  <a:pt x="0" y="122"/>
                  <a:pt x="0" y="1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6" y="0"/>
                </a:cubicBezTo>
                <a:cubicBezTo>
                  <a:pt x="38" y="0"/>
                  <a:pt x="69" y="8"/>
                  <a:pt x="92" y="23"/>
                </a:cubicBezTo>
                <a:cubicBezTo>
                  <a:pt x="123" y="38"/>
                  <a:pt x="153" y="61"/>
                  <a:pt x="169" y="77"/>
                </a:cubicBezTo>
                <a:cubicBezTo>
                  <a:pt x="176" y="84"/>
                  <a:pt x="214" y="115"/>
                  <a:pt x="214" y="130"/>
                </a:cubicBezTo>
                <a:cubicBezTo>
                  <a:pt x="222" y="130"/>
                  <a:pt x="222" y="138"/>
                  <a:pt x="214" y="138"/>
                </a:cubicBezTo>
                <a:cubicBezTo>
                  <a:pt x="214" y="145"/>
                  <a:pt x="207" y="145"/>
                  <a:pt x="207" y="145"/>
                </a:cubicBezTo>
                <a:close/>
                <a:moveTo>
                  <a:pt x="23" y="100"/>
                </a:moveTo>
                <a:lnTo>
                  <a:pt x="23" y="100"/>
                </a:lnTo>
                <a:cubicBezTo>
                  <a:pt x="46" y="107"/>
                  <a:pt x="77" y="107"/>
                  <a:pt x="107" y="115"/>
                </a:cubicBezTo>
                <a:cubicBezTo>
                  <a:pt x="138" y="115"/>
                  <a:pt x="161" y="115"/>
                  <a:pt x="176" y="122"/>
                </a:cubicBezTo>
                <a:cubicBezTo>
                  <a:pt x="153" y="100"/>
                  <a:pt x="115" y="61"/>
                  <a:pt x="77" y="46"/>
                </a:cubicBezTo>
                <a:cubicBezTo>
                  <a:pt x="61" y="38"/>
                  <a:pt x="46" y="31"/>
                  <a:pt x="23" y="31"/>
                </a:cubicBezTo>
                <a:lnTo>
                  <a:pt x="23" y="1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477">
            <a:extLst>
              <a:ext uri="{FF2B5EF4-FFF2-40B4-BE49-F238E27FC236}">
                <a16:creationId xmlns:a16="http://schemas.microsoft.com/office/drawing/2014/main" id="{18A14FBC-9370-3746-87AA-7AF36D41D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371" y="7873777"/>
            <a:ext cx="83346" cy="26044"/>
          </a:xfrm>
          <a:custGeom>
            <a:avLst/>
            <a:gdLst>
              <a:gd name="T0" fmla="*/ 2147483646 w 70"/>
              <a:gd name="T1" fmla="*/ 831853159 h 24"/>
              <a:gd name="T2" fmla="*/ 2147483646 w 70"/>
              <a:gd name="T3" fmla="*/ 831853159 h 24"/>
              <a:gd name="T4" fmla="*/ 764448923 w 70"/>
              <a:gd name="T5" fmla="*/ 831853159 h 24"/>
              <a:gd name="T6" fmla="*/ 0 w 70"/>
              <a:gd name="T7" fmla="*/ 289387650 h 24"/>
              <a:gd name="T8" fmla="*/ 764448923 w 70"/>
              <a:gd name="T9" fmla="*/ 0 h 24"/>
              <a:gd name="T10" fmla="*/ 2147483646 w 70"/>
              <a:gd name="T11" fmla="*/ 0 h 24"/>
              <a:gd name="T12" fmla="*/ 2147483646 w 70"/>
              <a:gd name="T13" fmla="*/ 289387650 h 24"/>
              <a:gd name="T14" fmla="*/ 2147483646 w 70"/>
              <a:gd name="T15" fmla="*/ 831853159 h 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24">
                <a:moveTo>
                  <a:pt x="54" y="23"/>
                </a:moveTo>
                <a:lnTo>
                  <a:pt x="54" y="23"/>
                </a:lnTo>
                <a:cubicBezTo>
                  <a:pt x="16" y="23"/>
                  <a:pt x="16" y="23"/>
                  <a:pt x="16" y="23"/>
                </a:cubicBezTo>
                <a:cubicBezTo>
                  <a:pt x="8" y="23"/>
                  <a:pt x="0" y="15"/>
                  <a:pt x="0" y="8"/>
                </a:cubicBezTo>
                <a:cubicBezTo>
                  <a:pt x="0" y="8"/>
                  <a:pt x="8" y="0"/>
                  <a:pt x="16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1" y="0"/>
                  <a:pt x="69" y="8"/>
                  <a:pt x="69" y="8"/>
                </a:cubicBezTo>
                <a:cubicBezTo>
                  <a:pt x="69" y="15"/>
                  <a:pt x="61" y="23"/>
                  <a:pt x="54" y="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478">
            <a:extLst>
              <a:ext uri="{FF2B5EF4-FFF2-40B4-BE49-F238E27FC236}">
                <a16:creationId xmlns:a16="http://schemas.microsoft.com/office/drawing/2014/main" id="{F3BA1B86-AC52-294B-AEDC-6629F66F2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3691" y="7957123"/>
            <a:ext cx="182317" cy="192736"/>
          </a:xfrm>
          <a:custGeom>
            <a:avLst/>
            <a:gdLst>
              <a:gd name="T0" fmla="*/ 2147483646 w 154"/>
              <a:gd name="T1" fmla="*/ 2147483646 h 162"/>
              <a:gd name="T2" fmla="*/ 2147483646 w 154"/>
              <a:gd name="T3" fmla="*/ 2147483646 h 162"/>
              <a:gd name="T4" fmla="*/ 0 w 154"/>
              <a:gd name="T5" fmla="*/ 2147483646 h 162"/>
              <a:gd name="T6" fmla="*/ 2147483646 w 154"/>
              <a:gd name="T7" fmla="*/ 0 h 162"/>
              <a:gd name="T8" fmla="*/ 2147483646 w 154"/>
              <a:gd name="T9" fmla="*/ 2147483646 h 162"/>
              <a:gd name="T10" fmla="*/ 2147483646 w 154"/>
              <a:gd name="T11" fmla="*/ 2147483646 h 162"/>
              <a:gd name="T12" fmla="*/ 2147483646 w 154"/>
              <a:gd name="T13" fmla="*/ 1811255465 h 162"/>
              <a:gd name="T14" fmla="*/ 2147483646 w 154"/>
              <a:gd name="T15" fmla="*/ 1811255465 h 162"/>
              <a:gd name="T16" fmla="*/ 1455962884 w 154"/>
              <a:gd name="T17" fmla="*/ 2147483646 h 162"/>
              <a:gd name="T18" fmla="*/ 2147483646 w 154"/>
              <a:gd name="T19" fmla="*/ 2147483646 h 162"/>
              <a:gd name="T20" fmla="*/ 2147483646 w 154"/>
              <a:gd name="T21" fmla="*/ 2147483646 h 162"/>
              <a:gd name="T22" fmla="*/ 2147483646 w 154"/>
              <a:gd name="T23" fmla="*/ 1811255465 h 1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4" h="162">
                <a:moveTo>
                  <a:pt x="77" y="161"/>
                </a:moveTo>
                <a:lnTo>
                  <a:pt x="77" y="161"/>
                </a:lnTo>
                <a:cubicBezTo>
                  <a:pt x="31" y="161"/>
                  <a:pt x="0" y="123"/>
                  <a:pt x="0" y="84"/>
                </a:cubicBezTo>
                <a:cubicBezTo>
                  <a:pt x="0" y="38"/>
                  <a:pt x="31" y="0"/>
                  <a:pt x="77" y="0"/>
                </a:cubicBezTo>
                <a:cubicBezTo>
                  <a:pt x="123" y="0"/>
                  <a:pt x="153" y="38"/>
                  <a:pt x="153" y="84"/>
                </a:cubicBezTo>
                <a:cubicBezTo>
                  <a:pt x="153" y="123"/>
                  <a:pt x="123" y="161"/>
                  <a:pt x="77" y="161"/>
                </a:cubicBezTo>
                <a:close/>
                <a:moveTo>
                  <a:pt x="77" y="38"/>
                </a:moveTo>
                <a:lnTo>
                  <a:pt x="77" y="38"/>
                </a:lnTo>
                <a:cubicBezTo>
                  <a:pt x="54" y="38"/>
                  <a:pt x="31" y="61"/>
                  <a:pt x="31" y="84"/>
                </a:cubicBezTo>
                <a:cubicBezTo>
                  <a:pt x="31" y="107"/>
                  <a:pt x="54" y="123"/>
                  <a:pt x="77" y="123"/>
                </a:cubicBezTo>
                <a:cubicBezTo>
                  <a:pt x="100" y="123"/>
                  <a:pt x="123" y="107"/>
                  <a:pt x="123" y="84"/>
                </a:cubicBezTo>
                <a:cubicBezTo>
                  <a:pt x="123" y="61"/>
                  <a:pt x="100" y="38"/>
                  <a:pt x="77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479">
            <a:extLst>
              <a:ext uri="{FF2B5EF4-FFF2-40B4-BE49-F238E27FC236}">
                <a16:creationId xmlns:a16="http://schemas.microsoft.com/office/drawing/2014/main" id="{8FE90851-B24D-9E4C-9F5F-7A90AAC7B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161" y="7957123"/>
            <a:ext cx="192736" cy="192736"/>
          </a:xfrm>
          <a:custGeom>
            <a:avLst/>
            <a:gdLst>
              <a:gd name="T0" fmla="*/ 2147483646 w 162"/>
              <a:gd name="T1" fmla="*/ 2147483646 h 162"/>
              <a:gd name="T2" fmla="*/ 2147483646 w 162"/>
              <a:gd name="T3" fmla="*/ 2147483646 h 162"/>
              <a:gd name="T4" fmla="*/ 0 w 162"/>
              <a:gd name="T5" fmla="*/ 2147483646 h 162"/>
              <a:gd name="T6" fmla="*/ 2147483646 w 162"/>
              <a:gd name="T7" fmla="*/ 0 h 162"/>
              <a:gd name="T8" fmla="*/ 2147483646 w 162"/>
              <a:gd name="T9" fmla="*/ 2147483646 h 162"/>
              <a:gd name="T10" fmla="*/ 2147483646 w 162"/>
              <a:gd name="T11" fmla="*/ 2147483646 h 162"/>
              <a:gd name="T12" fmla="*/ 2147483646 w 162"/>
              <a:gd name="T13" fmla="*/ 1811255465 h 162"/>
              <a:gd name="T14" fmla="*/ 2147483646 w 162"/>
              <a:gd name="T15" fmla="*/ 1811255465 h 162"/>
              <a:gd name="T16" fmla="*/ 1858843675 w 162"/>
              <a:gd name="T17" fmla="*/ 2147483646 h 162"/>
              <a:gd name="T18" fmla="*/ 2147483646 w 162"/>
              <a:gd name="T19" fmla="*/ 2147483646 h 162"/>
              <a:gd name="T20" fmla="*/ 2147483646 w 162"/>
              <a:gd name="T21" fmla="*/ 2147483646 h 162"/>
              <a:gd name="T22" fmla="*/ 2147483646 w 162"/>
              <a:gd name="T23" fmla="*/ 1811255465 h 1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2" h="162">
                <a:moveTo>
                  <a:pt x="77" y="161"/>
                </a:moveTo>
                <a:lnTo>
                  <a:pt x="77" y="161"/>
                </a:lnTo>
                <a:cubicBezTo>
                  <a:pt x="31" y="161"/>
                  <a:pt x="0" y="123"/>
                  <a:pt x="0" y="84"/>
                </a:cubicBezTo>
                <a:cubicBezTo>
                  <a:pt x="0" y="38"/>
                  <a:pt x="31" y="0"/>
                  <a:pt x="77" y="0"/>
                </a:cubicBezTo>
                <a:cubicBezTo>
                  <a:pt x="123" y="0"/>
                  <a:pt x="161" y="38"/>
                  <a:pt x="161" y="84"/>
                </a:cubicBezTo>
                <a:cubicBezTo>
                  <a:pt x="161" y="123"/>
                  <a:pt x="123" y="161"/>
                  <a:pt x="77" y="161"/>
                </a:cubicBezTo>
                <a:close/>
                <a:moveTo>
                  <a:pt x="77" y="38"/>
                </a:moveTo>
                <a:lnTo>
                  <a:pt x="77" y="38"/>
                </a:lnTo>
                <a:cubicBezTo>
                  <a:pt x="54" y="38"/>
                  <a:pt x="39" y="61"/>
                  <a:pt x="39" y="84"/>
                </a:cubicBezTo>
                <a:cubicBezTo>
                  <a:pt x="39" y="107"/>
                  <a:pt x="54" y="123"/>
                  <a:pt x="77" y="123"/>
                </a:cubicBezTo>
                <a:cubicBezTo>
                  <a:pt x="100" y="123"/>
                  <a:pt x="123" y="107"/>
                  <a:pt x="123" y="84"/>
                </a:cubicBezTo>
                <a:cubicBezTo>
                  <a:pt x="123" y="61"/>
                  <a:pt x="100" y="38"/>
                  <a:pt x="77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480">
            <a:extLst>
              <a:ext uri="{FF2B5EF4-FFF2-40B4-BE49-F238E27FC236}">
                <a16:creationId xmlns:a16="http://schemas.microsoft.com/office/drawing/2014/main" id="{DB7A39ED-5670-FA43-A431-15DCC3A96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220" y="7983167"/>
            <a:ext cx="125019" cy="26047"/>
          </a:xfrm>
          <a:custGeom>
            <a:avLst/>
            <a:gdLst>
              <a:gd name="T0" fmla="*/ 2147483646 w 108"/>
              <a:gd name="T1" fmla="*/ 832171961 h 24"/>
              <a:gd name="T2" fmla="*/ 2147483646 w 108"/>
              <a:gd name="T3" fmla="*/ 832171961 h 24"/>
              <a:gd name="T4" fmla="*/ 2147483646 w 108"/>
              <a:gd name="T5" fmla="*/ 832171961 h 24"/>
              <a:gd name="T6" fmla="*/ 658600833 w 108"/>
              <a:gd name="T7" fmla="*/ 832171961 h 24"/>
              <a:gd name="T8" fmla="*/ 0 w 108"/>
              <a:gd name="T9" fmla="*/ 289460824 h 24"/>
              <a:gd name="T10" fmla="*/ 658600833 w 108"/>
              <a:gd name="T11" fmla="*/ 0 h 24"/>
              <a:gd name="T12" fmla="*/ 2147483646 w 108"/>
              <a:gd name="T13" fmla="*/ 0 h 24"/>
              <a:gd name="T14" fmla="*/ 2147483646 w 108"/>
              <a:gd name="T15" fmla="*/ 542711468 h 24"/>
              <a:gd name="T16" fmla="*/ 2147483646 w 108"/>
              <a:gd name="T17" fmla="*/ 832171961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8" h="24">
                <a:moveTo>
                  <a:pt x="99" y="23"/>
                </a:moveTo>
                <a:lnTo>
                  <a:pt x="99" y="23"/>
                </a:lnTo>
                <a:lnTo>
                  <a:pt x="92" y="23"/>
                </a:lnTo>
                <a:cubicBezTo>
                  <a:pt x="15" y="23"/>
                  <a:pt x="15" y="23"/>
                  <a:pt x="15" y="23"/>
                </a:cubicBezTo>
                <a:cubicBezTo>
                  <a:pt x="8" y="23"/>
                  <a:pt x="0" y="15"/>
                  <a:pt x="0" y="8"/>
                </a:cubicBezTo>
                <a:cubicBezTo>
                  <a:pt x="0" y="0"/>
                  <a:pt x="8" y="0"/>
                  <a:pt x="15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107" y="8"/>
                  <a:pt x="107" y="15"/>
                </a:cubicBezTo>
                <a:lnTo>
                  <a:pt x="99" y="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481">
            <a:extLst>
              <a:ext uri="{FF2B5EF4-FFF2-40B4-BE49-F238E27FC236}">
                <a16:creationId xmlns:a16="http://schemas.microsoft.com/office/drawing/2014/main" id="{9DE63E28-1947-854F-BCB4-462735B48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107" y="7957123"/>
            <a:ext cx="541748" cy="46880"/>
          </a:xfrm>
          <a:custGeom>
            <a:avLst/>
            <a:gdLst>
              <a:gd name="T0" fmla="*/ 2147483646 w 460"/>
              <a:gd name="T1" fmla="*/ 1868199625 h 39"/>
              <a:gd name="T2" fmla="*/ 2147483646 w 460"/>
              <a:gd name="T3" fmla="*/ 1868199625 h 39"/>
              <a:gd name="T4" fmla="*/ 2147483646 w 460"/>
              <a:gd name="T5" fmla="*/ 1868199625 h 39"/>
              <a:gd name="T6" fmla="*/ 693559258 w 460"/>
              <a:gd name="T7" fmla="*/ 1523976340 h 39"/>
              <a:gd name="T8" fmla="*/ 0 w 460"/>
              <a:gd name="T9" fmla="*/ 737429733 h 39"/>
              <a:gd name="T10" fmla="*/ 693559258 w 460"/>
              <a:gd name="T11" fmla="*/ 0 h 39"/>
              <a:gd name="T12" fmla="*/ 693559258 w 460"/>
              <a:gd name="T13" fmla="*/ 0 h 39"/>
              <a:gd name="T14" fmla="*/ 2147483646 w 460"/>
              <a:gd name="T15" fmla="*/ 737429733 h 39"/>
              <a:gd name="T16" fmla="*/ 2147483646 w 460"/>
              <a:gd name="T17" fmla="*/ 1523976340 h 39"/>
              <a:gd name="T18" fmla="*/ 2147483646 w 460"/>
              <a:gd name="T19" fmla="*/ 1868199625 h 3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0" h="39">
                <a:moveTo>
                  <a:pt x="444" y="38"/>
                </a:moveTo>
                <a:lnTo>
                  <a:pt x="444" y="38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5"/>
                </a:cubicBezTo>
                <a:cubicBezTo>
                  <a:pt x="0" y="8"/>
                  <a:pt x="7" y="0"/>
                  <a:pt x="15" y="0"/>
                </a:cubicBezTo>
                <a:cubicBezTo>
                  <a:pt x="444" y="15"/>
                  <a:pt x="444" y="15"/>
                  <a:pt x="444" y="15"/>
                </a:cubicBezTo>
                <a:cubicBezTo>
                  <a:pt x="451" y="15"/>
                  <a:pt x="459" y="23"/>
                  <a:pt x="459" y="31"/>
                </a:cubicBezTo>
                <a:cubicBezTo>
                  <a:pt x="459" y="31"/>
                  <a:pt x="451" y="38"/>
                  <a:pt x="444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482">
            <a:extLst>
              <a:ext uri="{FF2B5EF4-FFF2-40B4-BE49-F238E27FC236}">
                <a16:creationId xmlns:a16="http://schemas.microsoft.com/office/drawing/2014/main" id="{CC7A8D78-0891-EA4E-A9A3-C9B08D9E7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887" y="7946705"/>
            <a:ext cx="145855" cy="36462"/>
          </a:xfrm>
          <a:custGeom>
            <a:avLst/>
            <a:gdLst>
              <a:gd name="T0" fmla="*/ 2147483646 w 124"/>
              <a:gd name="T1" fmla="*/ 1298071199 h 32"/>
              <a:gd name="T2" fmla="*/ 2147483646 w 124"/>
              <a:gd name="T3" fmla="*/ 1298071199 h 32"/>
              <a:gd name="T4" fmla="*/ 2147483646 w 124"/>
              <a:gd name="T5" fmla="*/ 1298071199 h 32"/>
              <a:gd name="T6" fmla="*/ 368535308 w 124"/>
              <a:gd name="T7" fmla="*/ 963093014 h 32"/>
              <a:gd name="T8" fmla="*/ 0 w 124"/>
              <a:gd name="T9" fmla="*/ 669956717 h 32"/>
              <a:gd name="T10" fmla="*/ 368535308 w 124"/>
              <a:gd name="T11" fmla="*/ 0 h 32"/>
              <a:gd name="T12" fmla="*/ 368535308 w 124"/>
              <a:gd name="T13" fmla="*/ 0 h 32"/>
              <a:gd name="T14" fmla="*/ 2147483646 w 124"/>
              <a:gd name="T15" fmla="*/ 334978532 h 32"/>
              <a:gd name="T16" fmla="*/ 2147483646 w 124"/>
              <a:gd name="T17" fmla="*/ 669956717 h 32"/>
              <a:gd name="T18" fmla="*/ 2147483646 w 124"/>
              <a:gd name="T19" fmla="*/ 1298071199 h 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" h="32">
                <a:moveTo>
                  <a:pt x="107" y="31"/>
                </a:moveTo>
                <a:lnTo>
                  <a:pt x="107" y="31"/>
                </a:lnTo>
                <a:cubicBezTo>
                  <a:pt x="8" y="23"/>
                  <a:pt x="8" y="23"/>
                  <a:pt x="8" y="23"/>
                </a:cubicBezTo>
                <a:cubicBezTo>
                  <a:pt x="0" y="23"/>
                  <a:pt x="0" y="23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107" y="8"/>
                  <a:pt x="107" y="8"/>
                  <a:pt x="107" y="8"/>
                </a:cubicBezTo>
                <a:cubicBezTo>
                  <a:pt x="115" y="8"/>
                  <a:pt x="123" y="8"/>
                  <a:pt x="123" y="16"/>
                </a:cubicBezTo>
                <a:cubicBezTo>
                  <a:pt x="123" y="23"/>
                  <a:pt x="115" y="31"/>
                  <a:pt x="107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483">
            <a:extLst>
              <a:ext uri="{FF2B5EF4-FFF2-40B4-BE49-F238E27FC236}">
                <a16:creationId xmlns:a16="http://schemas.microsoft.com/office/drawing/2014/main" id="{EBCDAE4D-2150-DF46-B5CB-D3F5E6460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7825" y="8931226"/>
            <a:ext cx="156273" cy="270874"/>
          </a:xfrm>
          <a:custGeom>
            <a:avLst/>
            <a:gdLst>
              <a:gd name="T0" fmla="*/ 2147483646 w 131"/>
              <a:gd name="T1" fmla="*/ 2147483646 h 230"/>
              <a:gd name="T2" fmla="*/ 2147483646 w 131"/>
              <a:gd name="T3" fmla="*/ 2147483646 h 230"/>
              <a:gd name="T4" fmla="*/ 720713851 w 131"/>
              <a:gd name="T5" fmla="*/ 2147483646 h 230"/>
              <a:gd name="T6" fmla="*/ 0 w 131"/>
              <a:gd name="T7" fmla="*/ 2147483646 h 230"/>
              <a:gd name="T8" fmla="*/ 0 w 131"/>
              <a:gd name="T9" fmla="*/ 693559258 h 230"/>
              <a:gd name="T10" fmla="*/ 720713851 w 131"/>
              <a:gd name="T11" fmla="*/ 0 h 230"/>
              <a:gd name="T12" fmla="*/ 2147483646 w 131"/>
              <a:gd name="T13" fmla="*/ 0 h 230"/>
              <a:gd name="T14" fmla="*/ 2147483646 w 131"/>
              <a:gd name="T15" fmla="*/ 693559258 h 230"/>
              <a:gd name="T16" fmla="*/ 2147483646 w 131"/>
              <a:gd name="T17" fmla="*/ 2147483646 h 230"/>
              <a:gd name="T18" fmla="*/ 2147483646 w 131"/>
              <a:gd name="T19" fmla="*/ 2147483646 h 230"/>
              <a:gd name="T20" fmla="*/ 1825905418 w 131"/>
              <a:gd name="T21" fmla="*/ 2147483646 h 230"/>
              <a:gd name="T22" fmla="*/ 1825905418 w 131"/>
              <a:gd name="T23" fmla="*/ 2147483646 h 230"/>
              <a:gd name="T24" fmla="*/ 2147483646 w 131"/>
              <a:gd name="T25" fmla="*/ 2147483646 h 230"/>
              <a:gd name="T26" fmla="*/ 2147483646 w 131"/>
              <a:gd name="T27" fmla="*/ 1756956514 h 230"/>
              <a:gd name="T28" fmla="*/ 1825905418 w 131"/>
              <a:gd name="T29" fmla="*/ 1756956514 h 230"/>
              <a:gd name="T30" fmla="*/ 1825905418 w 131"/>
              <a:gd name="T31" fmla="*/ 2147483646 h 23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1" h="230">
                <a:moveTo>
                  <a:pt x="115" y="229"/>
                </a:moveTo>
                <a:lnTo>
                  <a:pt x="115" y="229"/>
                </a:lnTo>
                <a:cubicBezTo>
                  <a:pt x="15" y="229"/>
                  <a:pt x="15" y="229"/>
                  <a:pt x="15" y="229"/>
                </a:cubicBezTo>
                <a:cubicBezTo>
                  <a:pt x="8" y="229"/>
                  <a:pt x="0" y="221"/>
                  <a:pt x="0" y="20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3" y="0"/>
                  <a:pt x="130" y="7"/>
                  <a:pt x="130" y="15"/>
                </a:cubicBezTo>
                <a:cubicBezTo>
                  <a:pt x="130" y="206"/>
                  <a:pt x="130" y="206"/>
                  <a:pt x="130" y="206"/>
                </a:cubicBezTo>
                <a:cubicBezTo>
                  <a:pt x="130" y="221"/>
                  <a:pt x="123" y="229"/>
                  <a:pt x="115" y="229"/>
                </a:cubicBezTo>
                <a:close/>
                <a:moveTo>
                  <a:pt x="38" y="191"/>
                </a:moveTo>
                <a:lnTo>
                  <a:pt x="38" y="191"/>
                </a:lnTo>
                <a:cubicBezTo>
                  <a:pt x="92" y="191"/>
                  <a:pt x="92" y="191"/>
                  <a:pt x="92" y="191"/>
                </a:cubicBezTo>
                <a:cubicBezTo>
                  <a:pt x="92" y="38"/>
                  <a:pt x="92" y="38"/>
                  <a:pt x="92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1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484">
            <a:extLst>
              <a:ext uri="{FF2B5EF4-FFF2-40B4-BE49-F238E27FC236}">
                <a16:creationId xmlns:a16="http://schemas.microsoft.com/office/drawing/2014/main" id="{9222F1E0-8E9F-7042-AED5-8A44EC64E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815" y="8696818"/>
            <a:ext cx="166692" cy="510493"/>
          </a:xfrm>
          <a:custGeom>
            <a:avLst/>
            <a:gdLst>
              <a:gd name="T0" fmla="*/ 2147483646 w 139"/>
              <a:gd name="T1" fmla="*/ 2147483646 h 430"/>
              <a:gd name="T2" fmla="*/ 2147483646 w 139"/>
              <a:gd name="T3" fmla="*/ 2147483646 h 430"/>
              <a:gd name="T4" fmla="*/ 1122760768 w 139"/>
              <a:gd name="T5" fmla="*/ 2147483646 h 430"/>
              <a:gd name="T6" fmla="*/ 0 w 139"/>
              <a:gd name="T7" fmla="*/ 2147483646 h 430"/>
              <a:gd name="T8" fmla="*/ 0 w 139"/>
              <a:gd name="T9" fmla="*/ 757785564 h 430"/>
              <a:gd name="T10" fmla="*/ 1122760768 w 139"/>
              <a:gd name="T11" fmla="*/ 0 h 430"/>
              <a:gd name="T12" fmla="*/ 2147483646 w 139"/>
              <a:gd name="T13" fmla="*/ 0 h 430"/>
              <a:gd name="T14" fmla="*/ 2147483646 w 139"/>
              <a:gd name="T15" fmla="*/ 757785564 h 430"/>
              <a:gd name="T16" fmla="*/ 2147483646 w 139"/>
              <a:gd name="T17" fmla="*/ 2147483646 h 430"/>
              <a:gd name="T18" fmla="*/ 2147483646 w 139"/>
              <a:gd name="T19" fmla="*/ 2147483646 h 430"/>
              <a:gd name="T20" fmla="*/ 1903724518 w 139"/>
              <a:gd name="T21" fmla="*/ 2147483646 h 430"/>
              <a:gd name="T22" fmla="*/ 1903724518 w 139"/>
              <a:gd name="T23" fmla="*/ 2147483646 h 430"/>
              <a:gd name="T24" fmla="*/ 2147483646 w 139"/>
              <a:gd name="T25" fmla="*/ 2147483646 h 430"/>
              <a:gd name="T26" fmla="*/ 2147483646 w 139"/>
              <a:gd name="T27" fmla="*/ 1847012088 h 430"/>
              <a:gd name="T28" fmla="*/ 1903724518 w 139"/>
              <a:gd name="T29" fmla="*/ 1847012088 h 430"/>
              <a:gd name="T30" fmla="*/ 1903724518 w 139"/>
              <a:gd name="T31" fmla="*/ 2147483646 h 43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9" h="430">
                <a:moveTo>
                  <a:pt x="115" y="429"/>
                </a:moveTo>
                <a:lnTo>
                  <a:pt x="115" y="429"/>
                </a:lnTo>
                <a:cubicBezTo>
                  <a:pt x="23" y="429"/>
                  <a:pt x="23" y="429"/>
                  <a:pt x="23" y="429"/>
                </a:cubicBezTo>
                <a:cubicBezTo>
                  <a:pt x="8" y="429"/>
                  <a:pt x="0" y="421"/>
                  <a:pt x="0" y="40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30" y="0"/>
                  <a:pt x="138" y="8"/>
                  <a:pt x="138" y="16"/>
                </a:cubicBezTo>
                <a:cubicBezTo>
                  <a:pt x="138" y="406"/>
                  <a:pt x="138" y="406"/>
                  <a:pt x="138" y="406"/>
                </a:cubicBezTo>
                <a:cubicBezTo>
                  <a:pt x="138" y="421"/>
                  <a:pt x="130" y="429"/>
                  <a:pt x="115" y="429"/>
                </a:cubicBezTo>
                <a:close/>
                <a:moveTo>
                  <a:pt x="39" y="391"/>
                </a:moveTo>
                <a:lnTo>
                  <a:pt x="39" y="391"/>
                </a:lnTo>
                <a:cubicBezTo>
                  <a:pt x="100" y="391"/>
                  <a:pt x="100" y="391"/>
                  <a:pt x="100" y="391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3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485">
            <a:extLst>
              <a:ext uri="{FF2B5EF4-FFF2-40B4-BE49-F238E27FC236}">
                <a16:creationId xmlns:a16="http://schemas.microsoft.com/office/drawing/2014/main" id="{03317FEE-DD03-C84B-A464-4111A5AB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809" y="8472824"/>
            <a:ext cx="161481" cy="734487"/>
          </a:xfrm>
          <a:custGeom>
            <a:avLst/>
            <a:gdLst>
              <a:gd name="T0" fmla="*/ 2147483646 w 138"/>
              <a:gd name="T1" fmla="*/ 2147483646 h 621"/>
              <a:gd name="T2" fmla="*/ 2147483646 w 138"/>
              <a:gd name="T3" fmla="*/ 2147483646 h 621"/>
              <a:gd name="T4" fmla="*/ 1043046557 w 138"/>
              <a:gd name="T5" fmla="*/ 2147483646 h 621"/>
              <a:gd name="T6" fmla="*/ 0 w 138"/>
              <a:gd name="T7" fmla="*/ 2147483646 h 621"/>
              <a:gd name="T8" fmla="*/ 0 w 138"/>
              <a:gd name="T9" fmla="*/ 702491233 h 621"/>
              <a:gd name="T10" fmla="*/ 1043046557 w 138"/>
              <a:gd name="T11" fmla="*/ 0 h 621"/>
              <a:gd name="T12" fmla="*/ 2147483646 w 138"/>
              <a:gd name="T13" fmla="*/ 0 h 621"/>
              <a:gd name="T14" fmla="*/ 2147483646 w 138"/>
              <a:gd name="T15" fmla="*/ 702491233 h 621"/>
              <a:gd name="T16" fmla="*/ 2147483646 w 138"/>
              <a:gd name="T17" fmla="*/ 2147483646 h 621"/>
              <a:gd name="T18" fmla="*/ 2147483646 w 138"/>
              <a:gd name="T19" fmla="*/ 2147483646 h 621"/>
              <a:gd name="T20" fmla="*/ 1723277287 w 138"/>
              <a:gd name="T21" fmla="*/ 2147483646 h 621"/>
              <a:gd name="T22" fmla="*/ 1723277287 w 138"/>
              <a:gd name="T23" fmla="*/ 2147483646 h 621"/>
              <a:gd name="T24" fmla="*/ 2147483646 w 138"/>
              <a:gd name="T25" fmla="*/ 2147483646 h 621"/>
              <a:gd name="T26" fmla="*/ 2147483646 w 138"/>
              <a:gd name="T27" fmla="*/ 1779548866 h 621"/>
              <a:gd name="T28" fmla="*/ 1723277287 w 138"/>
              <a:gd name="T29" fmla="*/ 1779548866 h 621"/>
              <a:gd name="T30" fmla="*/ 1723277287 w 138"/>
              <a:gd name="T31" fmla="*/ 2147483646 h 6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8" h="621">
                <a:moveTo>
                  <a:pt x="122" y="620"/>
                </a:moveTo>
                <a:lnTo>
                  <a:pt x="122" y="620"/>
                </a:lnTo>
                <a:cubicBezTo>
                  <a:pt x="23" y="620"/>
                  <a:pt x="23" y="620"/>
                  <a:pt x="23" y="620"/>
                </a:cubicBezTo>
                <a:cubicBezTo>
                  <a:pt x="7" y="620"/>
                  <a:pt x="0" y="612"/>
                  <a:pt x="0" y="59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7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0" y="0"/>
                  <a:pt x="137" y="8"/>
                  <a:pt x="137" y="15"/>
                </a:cubicBezTo>
                <a:cubicBezTo>
                  <a:pt x="137" y="597"/>
                  <a:pt x="137" y="597"/>
                  <a:pt x="137" y="597"/>
                </a:cubicBezTo>
                <a:cubicBezTo>
                  <a:pt x="137" y="612"/>
                  <a:pt x="130" y="620"/>
                  <a:pt x="122" y="620"/>
                </a:cubicBezTo>
                <a:close/>
                <a:moveTo>
                  <a:pt x="38" y="582"/>
                </a:moveTo>
                <a:lnTo>
                  <a:pt x="38" y="582"/>
                </a:lnTo>
                <a:cubicBezTo>
                  <a:pt x="99" y="582"/>
                  <a:pt x="99" y="582"/>
                  <a:pt x="99" y="582"/>
                </a:cubicBezTo>
                <a:cubicBezTo>
                  <a:pt x="99" y="38"/>
                  <a:pt x="99" y="38"/>
                  <a:pt x="99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5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486">
            <a:extLst>
              <a:ext uri="{FF2B5EF4-FFF2-40B4-BE49-F238E27FC236}">
                <a16:creationId xmlns:a16="http://schemas.microsoft.com/office/drawing/2014/main" id="{5287C7E0-BE72-6F49-AC97-852CE475B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4339" y="8524915"/>
            <a:ext cx="46884" cy="614676"/>
          </a:xfrm>
          <a:custGeom>
            <a:avLst/>
            <a:gdLst>
              <a:gd name="T0" fmla="*/ 737533005 w 39"/>
              <a:gd name="T1" fmla="*/ 2147483646 h 521"/>
              <a:gd name="T2" fmla="*/ 737533005 w 39"/>
              <a:gd name="T3" fmla="*/ 2147483646 h 521"/>
              <a:gd name="T4" fmla="*/ 0 w 39"/>
              <a:gd name="T5" fmla="*/ 2147483646 h 521"/>
              <a:gd name="T6" fmla="*/ 0 w 39"/>
              <a:gd name="T7" fmla="*/ 697182302 h 521"/>
              <a:gd name="T8" fmla="*/ 737533005 w 39"/>
              <a:gd name="T9" fmla="*/ 0 h 521"/>
              <a:gd name="T10" fmla="*/ 1868595631 w 39"/>
              <a:gd name="T11" fmla="*/ 697182302 h 521"/>
              <a:gd name="T12" fmla="*/ 1868595631 w 39"/>
              <a:gd name="T13" fmla="*/ 2147483646 h 521"/>
              <a:gd name="T14" fmla="*/ 737533005 w 39"/>
              <a:gd name="T15" fmla="*/ 2147483646 h 52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" h="521">
                <a:moveTo>
                  <a:pt x="15" y="520"/>
                </a:moveTo>
                <a:lnTo>
                  <a:pt x="15" y="520"/>
                </a:lnTo>
                <a:cubicBezTo>
                  <a:pt x="7" y="520"/>
                  <a:pt x="0" y="513"/>
                  <a:pt x="0" y="50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7" y="0"/>
                  <a:pt x="15" y="0"/>
                </a:cubicBezTo>
                <a:cubicBezTo>
                  <a:pt x="30" y="0"/>
                  <a:pt x="38" y="8"/>
                  <a:pt x="38" y="15"/>
                </a:cubicBezTo>
                <a:cubicBezTo>
                  <a:pt x="38" y="505"/>
                  <a:pt x="38" y="505"/>
                  <a:pt x="38" y="505"/>
                </a:cubicBezTo>
                <a:cubicBezTo>
                  <a:pt x="38" y="513"/>
                  <a:pt x="30" y="520"/>
                  <a:pt x="15" y="5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487">
            <a:extLst>
              <a:ext uri="{FF2B5EF4-FFF2-40B4-BE49-F238E27FC236}">
                <a16:creationId xmlns:a16="http://schemas.microsoft.com/office/drawing/2014/main" id="{242142C3-4C1D-5740-93F8-CDF86312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4339" y="9092710"/>
            <a:ext cx="614676" cy="46880"/>
          </a:xfrm>
          <a:custGeom>
            <a:avLst/>
            <a:gdLst>
              <a:gd name="T0" fmla="*/ 2147483646 w 521"/>
              <a:gd name="T1" fmla="*/ 1868199625 h 39"/>
              <a:gd name="T2" fmla="*/ 2147483646 w 521"/>
              <a:gd name="T3" fmla="*/ 1868199625 h 39"/>
              <a:gd name="T4" fmla="*/ 697182302 w 521"/>
              <a:gd name="T5" fmla="*/ 1868199625 h 39"/>
              <a:gd name="T6" fmla="*/ 0 w 521"/>
              <a:gd name="T7" fmla="*/ 1130770258 h 39"/>
              <a:gd name="T8" fmla="*/ 697182302 w 521"/>
              <a:gd name="T9" fmla="*/ 0 h 39"/>
              <a:gd name="T10" fmla="*/ 2147483646 w 521"/>
              <a:gd name="T11" fmla="*/ 0 h 39"/>
              <a:gd name="T12" fmla="*/ 2147483646 w 521"/>
              <a:gd name="T13" fmla="*/ 1130770258 h 39"/>
              <a:gd name="T14" fmla="*/ 2147483646 w 521"/>
              <a:gd name="T15" fmla="*/ 1868199625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1" h="39">
                <a:moveTo>
                  <a:pt x="497" y="38"/>
                </a:moveTo>
                <a:lnTo>
                  <a:pt x="497" y="38"/>
                </a:ln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1"/>
                  <a:pt x="0" y="23"/>
                </a:cubicBezTo>
                <a:cubicBezTo>
                  <a:pt x="0" y="16"/>
                  <a:pt x="7" y="0"/>
                  <a:pt x="15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12" y="0"/>
                  <a:pt x="520" y="16"/>
                  <a:pt x="520" y="23"/>
                </a:cubicBezTo>
                <a:cubicBezTo>
                  <a:pt x="520" y="31"/>
                  <a:pt x="512" y="38"/>
                  <a:pt x="497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488">
            <a:extLst>
              <a:ext uri="{FF2B5EF4-FFF2-40B4-BE49-F238E27FC236}">
                <a16:creationId xmlns:a16="http://schemas.microsoft.com/office/drawing/2014/main" id="{9A58145A-96CC-014C-9D3F-1D29824F6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2478" y="8644726"/>
            <a:ext cx="541748" cy="432355"/>
          </a:xfrm>
          <a:custGeom>
            <a:avLst/>
            <a:gdLst>
              <a:gd name="T0" fmla="*/ 2147483646 w 460"/>
              <a:gd name="T1" fmla="*/ 2147483646 h 368"/>
              <a:gd name="T2" fmla="*/ 2147483646 w 460"/>
              <a:gd name="T3" fmla="*/ 2147483646 h 368"/>
              <a:gd name="T4" fmla="*/ 2147483646 w 460"/>
              <a:gd name="T5" fmla="*/ 2147483646 h 368"/>
              <a:gd name="T6" fmla="*/ 2147483646 w 460"/>
              <a:gd name="T7" fmla="*/ 2147483646 h 368"/>
              <a:gd name="T8" fmla="*/ 1386989667 w 460"/>
              <a:gd name="T9" fmla="*/ 2147483646 h 368"/>
              <a:gd name="T10" fmla="*/ 323592411 w 460"/>
              <a:gd name="T11" fmla="*/ 2147483646 h 368"/>
              <a:gd name="T12" fmla="*/ 323592411 w 460"/>
              <a:gd name="T13" fmla="*/ 2147483646 h 368"/>
              <a:gd name="T14" fmla="*/ 2147483646 w 460"/>
              <a:gd name="T15" fmla="*/ 2147483646 h 368"/>
              <a:gd name="T16" fmla="*/ 2147483646 w 460"/>
              <a:gd name="T17" fmla="*/ 2147483646 h 368"/>
              <a:gd name="T18" fmla="*/ 2147483646 w 460"/>
              <a:gd name="T19" fmla="*/ 2147483646 h 368"/>
              <a:gd name="T20" fmla="*/ 2147483646 w 460"/>
              <a:gd name="T21" fmla="*/ 2147483646 h 368"/>
              <a:gd name="T22" fmla="*/ 2147483646 w 460"/>
              <a:gd name="T23" fmla="*/ 321266906 h 368"/>
              <a:gd name="T24" fmla="*/ 2147483646 w 460"/>
              <a:gd name="T25" fmla="*/ 0 h 368"/>
              <a:gd name="T26" fmla="*/ 2147483646 w 460"/>
              <a:gd name="T27" fmla="*/ 1376985584 h 368"/>
              <a:gd name="T28" fmla="*/ 2147483646 w 460"/>
              <a:gd name="T29" fmla="*/ 2147483646 h 368"/>
              <a:gd name="T30" fmla="*/ 2147483646 w 460"/>
              <a:gd name="T31" fmla="*/ 2147483646 h 36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60" h="368">
                <a:moveTo>
                  <a:pt x="237" y="359"/>
                </a:moveTo>
                <a:lnTo>
                  <a:pt x="237" y="359"/>
                </a:lnTo>
                <a:cubicBezTo>
                  <a:pt x="237" y="359"/>
                  <a:pt x="229" y="359"/>
                  <a:pt x="221" y="359"/>
                </a:cubicBezTo>
                <a:cubicBezTo>
                  <a:pt x="137" y="245"/>
                  <a:pt x="137" y="245"/>
                  <a:pt x="137" y="245"/>
                </a:cubicBezTo>
                <a:cubicBezTo>
                  <a:pt x="30" y="359"/>
                  <a:pt x="30" y="359"/>
                  <a:pt x="30" y="359"/>
                </a:cubicBezTo>
                <a:cubicBezTo>
                  <a:pt x="23" y="367"/>
                  <a:pt x="15" y="367"/>
                  <a:pt x="7" y="359"/>
                </a:cubicBezTo>
                <a:cubicBezTo>
                  <a:pt x="0" y="352"/>
                  <a:pt x="0" y="336"/>
                  <a:pt x="7" y="328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30" y="198"/>
                  <a:pt x="137" y="191"/>
                  <a:pt x="137" y="198"/>
                </a:cubicBezTo>
                <a:cubicBezTo>
                  <a:pt x="145" y="198"/>
                  <a:pt x="153" y="198"/>
                  <a:pt x="153" y="198"/>
                </a:cubicBezTo>
                <a:cubicBezTo>
                  <a:pt x="237" y="313"/>
                  <a:pt x="237" y="313"/>
                  <a:pt x="237" y="313"/>
                </a:cubicBezTo>
                <a:cubicBezTo>
                  <a:pt x="421" y="7"/>
                  <a:pt x="421" y="7"/>
                  <a:pt x="421" y="7"/>
                </a:cubicBezTo>
                <a:cubicBezTo>
                  <a:pt x="421" y="0"/>
                  <a:pt x="436" y="0"/>
                  <a:pt x="443" y="0"/>
                </a:cubicBezTo>
                <a:cubicBezTo>
                  <a:pt x="451" y="7"/>
                  <a:pt x="459" y="15"/>
                  <a:pt x="451" y="30"/>
                </a:cubicBezTo>
                <a:cubicBezTo>
                  <a:pt x="252" y="352"/>
                  <a:pt x="252" y="352"/>
                  <a:pt x="252" y="352"/>
                </a:cubicBezTo>
                <a:cubicBezTo>
                  <a:pt x="252" y="359"/>
                  <a:pt x="244" y="359"/>
                  <a:pt x="237" y="3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489">
            <a:extLst>
              <a:ext uri="{FF2B5EF4-FFF2-40B4-BE49-F238E27FC236}">
                <a16:creationId xmlns:a16="http://schemas.microsoft.com/office/drawing/2014/main" id="{46862948-E6AF-4A44-81A8-6520BB280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2134" y="8644726"/>
            <a:ext cx="72928" cy="125019"/>
          </a:xfrm>
          <a:custGeom>
            <a:avLst/>
            <a:gdLst>
              <a:gd name="T0" fmla="*/ 1750415190 w 62"/>
              <a:gd name="T1" fmla="*/ 2147483646 h 108"/>
              <a:gd name="T2" fmla="*/ 1750415190 w 62"/>
              <a:gd name="T3" fmla="*/ 2147483646 h 108"/>
              <a:gd name="T4" fmla="*/ 1059475429 w 62"/>
              <a:gd name="T5" fmla="*/ 2147483646 h 108"/>
              <a:gd name="T6" fmla="*/ 0 w 62"/>
              <a:gd name="T7" fmla="*/ 965873100 h 108"/>
              <a:gd name="T8" fmla="*/ 690939762 w 62"/>
              <a:gd name="T9" fmla="*/ 0 h 108"/>
              <a:gd name="T10" fmla="*/ 1750415190 w 62"/>
              <a:gd name="T11" fmla="*/ 658600833 h 108"/>
              <a:gd name="T12" fmla="*/ 2147483646 w 62"/>
              <a:gd name="T13" fmla="*/ 2147483646 h 108"/>
              <a:gd name="T14" fmla="*/ 2118950499 w 62"/>
              <a:gd name="T15" fmla="*/ 2147483646 h 108"/>
              <a:gd name="T16" fmla="*/ 1750415190 w 62"/>
              <a:gd name="T17" fmla="*/ 2147483646 h 1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" h="108">
                <a:moveTo>
                  <a:pt x="38" y="107"/>
                </a:moveTo>
                <a:lnTo>
                  <a:pt x="38" y="107"/>
                </a:lnTo>
                <a:cubicBezTo>
                  <a:pt x="30" y="107"/>
                  <a:pt x="23" y="99"/>
                  <a:pt x="23" y="91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5"/>
                  <a:pt x="8" y="0"/>
                  <a:pt x="15" y="0"/>
                </a:cubicBezTo>
                <a:cubicBezTo>
                  <a:pt x="23" y="0"/>
                  <a:pt x="38" y="0"/>
                  <a:pt x="38" y="15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91"/>
                  <a:pt x="53" y="99"/>
                  <a:pt x="46" y="107"/>
                </a:cubicBezTo>
                <a:cubicBezTo>
                  <a:pt x="46" y="107"/>
                  <a:pt x="46" y="107"/>
                  <a:pt x="38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490">
            <a:extLst>
              <a:ext uri="{FF2B5EF4-FFF2-40B4-BE49-F238E27FC236}">
                <a16:creationId xmlns:a16="http://schemas.microsoft.com/office/drawing/2014/main" id="{3A2A4F88-BB35-6749-869B-1FDCC3D2F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8789" y="8644726"/>
            <a:ext cx="125019" cy="72928"/>
          </a:xfrm>
          <a:custGeom>
            <a:avLst/>
            <a:gdLst>
              <a:gd name="T0" fmla="*/ 1009804869 w 108"/>
              <a:gd name="T1" fmla="*/ 2147483646 h 62"/>
              <a:gd name="T2" fmla="*/ 1009804869 w 108"/>
              <a:gd name="T3" fmla="*/ 2147483646 h 62"/>
              <a:gd name="T4" fmla="*/ 0 w 108"/>
              <a:gd name="T5" fmla="*/ 2072819285 h 62"/>
              <a:gd name="T6" fmla="*/ 658600833 w 108"/>
              <a:gd name="T7" fmla="*/ 1013344215 h 62"/>
              <a:gd name="T8" fmla="*/ 2147483646 w 108"/>
              <a:gd name="T9" fmla="*/ 0 h 62"/>
              <a:gd name="T10" fmla="*/ 2147483646 w 108"/>
              <a:gd name="T11" fmla="*/ 690939762 h 62"/>
              <a:gd name="T12" fmla="*/ 2147483646 w 108"/>
              <a:gd name="T13" fmla="*/ 1750415190 h 62"/>
              <a:gd name="T14" fmla="*/ 1009804869 w 108"/>
              <a:gd name="T15" fmla="*/ 2147483646 h 62"/>
              <a:gd name="T16" fmla="*/ 1009804869 w 108"/>
              <a:gd name="T17" fmla="*/ 2147483646 h 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8" h="62">
                <a:moveTo>
                  <a:pt x="23" y="61"/>
                </a:moveTo>
                <a:lnTo>
                  <a:pt x="23" y="61"/>
                </a:lnTo>
                <a:cubicBezTo>
                  <a:pt x="15" y="61"/>
                  <a:pt x="7" y="53"/>
                  <a:pt x="0" y="45"/>
                </a:cubicBezTo>
                <a:cubicBezTo>
                  <a:pt x="0" y="30"/>
                  <a:pt x="7" y="22"/>
                  <a:pt x="15" y="22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107" y="0"/>
                  <a:pt x="107" y="15"/>
                </a:cubicBezTo>
                <a:cubicBezTo>
                  <a:pt x="107" y="22"/>
                  <a:pt x="107" y="30"/>
                  <a:pt x="92" y="38"/>
                </a:cubicBezTo>
                <a:cubicBezTo>
                  <a:pt x="23" y="53"/>
                  <a:pt x="23" y="53"/>
                  <a:pt x="23" y="53"/>
                </a:cubicBezTo>
                <a:cubicBezTo>
                  <a:pt x="23" y="61"/>
                  <a:pt x="23" y="61"/>
                  <a:pt x="23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CuadroTexto 683">
            <a:extLst>
              <a:ext uri="{FF2B5EF4-FFF2-40B4-BE49-F238E27FC236}">
                <a16:creationId xmlns:a16="http://schemas.microsoft.com/office/drawing/2014/main" id="{6D3168EF-7A74-9841-A2F1-EA9B7B0FC0F3}"/>
              </a:ext>
            </a:extLst>
          </p:cNvPr>
          <p:cNvSpPr txBox="1"/>
          <p:nvPr/>
        </p:nvSpPr>
        <p:spPr>
          <a:xfrm>
            <a:off x="3060657" y="11738245"/>
            <a:ext cx="587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685" name="CuadroTexto 684">
            <a:extLst>
              <a:ext uri="{FF2B5EF4-FFF2-40B4-BE49-F238E27FC236}">
                <a16:creationId xmlns:a16="http://schemas.microsoft.com/office/drawing/2014/main" id="{EB03F76C-D292-DA4B-B611-69B1607C6B2C}"/>
              </a:ext>
            </a:extLst>
          </p:cNvPr>
          <p:cNvSpPr txBox="1"/>
          <p:nvPr/>
        </p:nvSpPr>
        <p:spPr>
          <a:xfrm>
            <a:off x="8904404" y="4057123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686" name="CuadroTexto 685">
            <a:extLst>
              <a:ext uri="{FF2B5EF4-FFF2-40B4-BE49-F238E27FC236}">
                <a16:creationId xmlns:a16="http://schemas.microsoft.com/office/drawing/2014/main" id="{B41212AD-73A9-EE4F-BD26-77F3D9234B02}"/>
              </a:ext>
            </a:extLst>
          </p:cNvPr>
          <p:cNvSpPr txBox="1"/>
          <p:nvPr/>
        </p:nvSpPr>
        <p:spPr>
          <a:xfrm>
            <a:off x="14578815" y="11764753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687" name="CuadroTexto 686">
            <a:extLst>
              <a:ext uri="{FF2B5EF4-FFF2-40B4-BE49-F238E27FC236}">
                <a16:creationId xmlns:a16="http://schemas.microsoft.com/office/drawing/2014/main" id="{5F1B40D2-3E6E-CF41-BC1F-68C3B13D7C32}"/>
              </a:ext>
            </a:extLst>
          </p:cNvPr>
          <p:cNvSpPr txBox="1"/>
          <p:nvPr/>
        </p:nvSpPr>
        <p:spPr>
          <a:xfrm>
            <a:off x="20399769" y="4045563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88A2157-1937-7B47-9BF0-30C0F579B12B}"/>
              </a:ext>
            </a:extLst>
          </p:cNvPr>
          <p:cNvGrpSpPr/>
          <p:nvPr/>
        </p:nvGrpSpPr>
        <p:grpSpPr>
          <a:xfrm flipH="1">
            <a:off x="7137257" y="5109353"/>
            <a:ext cx="4133726" cy="1477328"/>
            <a:chOff x="4270993" y="11069053"/>
            <a:chExt cx="4133726" cy="1477328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F12B9252-66DB-5442-AF6A-11105BB33856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5706240-BAFF-BC47-A3C4-3B3D36789DD2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13E8A1D-01AA-504F-928B-80B742BD422E}"/>
              </a:ext>
            </a:extLst>
          </p:cNvPr>
          <p:cNvGrpSpPr/>
          <p:nvPr/>
        </p:nvGrpSpPr>
        <p:grpSpPr>
          <a:xfrm flipH="1">
            <a:off x="1265846" y="10162615"/>
            <a:ext cx="4133726" cy="1477328"/>
            <a:chOff x="4270993" y="11069053"/>
            <a:chExt cx="4133726" cy="1477328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0E5D8E1C-14C4-1943-AA86-051E8C812C7A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EC2C0B9-A936-9C41-97BE-FEF7347FAD4C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FD3F04A-D39B-3540-9671-36F6640A9138}"/>
              </a:ext>
            </a:extLst>
          </p:cNvPr>
          <p:cNvGrpSpPr/>
          <p:nvPr/>
        </p:nvGrpSpPr>
        <p:grpSpPr>
          <a:xfrm flipH="1">
            <a:off x="12792098" y="10162615"/>
            <a:ext cx="4133726" cy="1477328"/>
            <a:chOff x="4270993" y="11069053"/>
            <a:chExt cx="4133726" cy="1477328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22627059-5817-D543-A8C0-8CE8B3782D92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3E51A8E-2A6A-3945-8F53-9A3E26E8BF0A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363CA78-A1BE-194F-AD53-08FCCC2AF253}"/>
              </a:ext>
            </a:extLst>
          </p:cNvPr>
          <p:cNvGrpSpPr/>
          <p:nvPr/>
        </p:nvGrpSpPr>
        <p:grpSpPr>
          <a:xfrm flipH="1">
            <a:off x="18615384" y="5109353"/>
            <a:ext cx="4133726" cy="1477328"/>
            <a:chOff x="4270993" y="11069053"/>
            <a:chExt cx="4133726" cy="1477328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CC009A64-7672-0445-A4BC-0F54DAE3DE07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5787C0A-4EE2-C546-976E-F48BAE6182D3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well as the marketing.</a:t>
              </a:r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811D0E11-A7F0-4F45-BAA7-9EE3F1675AC6}"/>
              </a:ext>
            </a:extLst>
          </p:cNvPr>
          <p:cNvGrpSpPr/>
          <p:nvPr/>
        </p:nvGrpSpPr>
        <p:grpSpPr>
          <a:xfrm>
            <a:off x="2668308" y="698228"/>
            <a:ext cx="19041035" cy="2561450"/>
            <a:chOff x="2668308" y="861425"/>
            <a:chExt cx="19041035" cy="2561450"/>
          </a:xfrm>
        </p:grpSpPr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1B16913D-EABB-5B4F-922F-6F13A6376894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9BA2976C-324D-A740-9369-1E1145ED23C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881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45">
      <a:dk1>
        <a:srgbClr val="989998"/>
      </a:dk1>
      <a:lt1>
        <a:srgbClr val="FFFFFF"/>
      </a:lt1>
      <a:dk2>
        <a:srgbClr val="353E48"/>
      </a:dk2>
      <a:lt2>
        <a:srgbClr val="FDFFFE"/>
      </a:lt2>
      <a:accent1>
        <a:srgbClr val="4772A6"/>
      </a:accent1>
      <a:accent2>
        <a:srgbClr val="303596"/>
      </a:accent2>
      <a:accent3>
        <a:srgbClr val="7BB5FB"/>
      </a:accent3>
      <a:accent4>
        <a:srgbClr val="80C1C0"/>
      </a:accent4>
      <a:accent5>
        <a:srgbClr val="4F4897"/>
      </a:accent5>
      <a:accent6>
        <a:srgbClr val="D8D8DB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92277</TotalTime>
  <Words>686</Words>
  <Application>Microsoft Macintosh PowerPoint</Application>
  <PresentationFormat>Personalizado</PresentationFormat>
  <Paragraphs>135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16469</cp:revision>
  <dcterms:created xsi:type="dcterms:W3CDTF">2014-11-12T21:47:38Z</dcterms:created>
  <dcterms:modified xsi:type="dcterms:W3CDTF">2019-10-02T15:27:22Z</dcterms:modified>
  <cp:category/>
</cp:coreProperties>
</file>