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6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9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D17B6D3-DE4F-7447-8CA0-329A6A361CED}"/>
              </a:ext>
            </a:extLst>
          </p:cNvPr>
          <p:cNvGrpSpPr/>
          <p:nvPr/>
        </p:nvGrpSpPr>
        <p:grpSpPr>
          <a:xfrm>
            <a:off x="2668308" y="829153"/>
            <a:ext cx="19041035" cy="2561450"/>
            <a:chOff x="2668308" y="861425"/>
            <a:chExt cx="19041035" cy="2561450"/>
          </a:xfrm>
        </p:grpSpPr>
        <p:sp>
          <p:nvSpPr>
            <p:cNvPr id="235" name="CuadroTexto 234">
              <a:extLst>
                <a:ext uri="{FF2B5EF4-FFF2-40B4-BE49-F238E27FC236}">
                  <a16:creationId xmlns:a16="http://schemas.microsoft.com/office/drawing/2014/main" id="{8D1CB5D2-326D-8449-95BB-DB3B5D7A9AF7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20D5CC25-E558-754F-BFEC-EC8772C0F17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1519E5-0A09-8B4B-9FD0-EA2BC31B580C}"/>
              </a:ext>
            </a:extLst>
          </p:cNvPr>
          <p:cNvGrpSpPr/>
          <p:nvPr/>
        </p:nvGrpSpPr>
        <p:grpSpPr>
          <a:xfrm>
            <a:off x="7920677" y="3996176"/>
            <a:ext cx="8520725" cy="6009135"/>
            <a:chOff x="7822082" y="4048069"/>
            <a:chExt cx="8520725" cy="6009135"/>
          </a:xfrm>
        </p:grpSpPr>
        <p:sp>
          <p:nvSpPr>
            <p:cNvPr id="38" name="Freeform 1">
              <a:extLst>
                <a:ext uri="{FF2B5EF4-FFF2-40B4-BE49-F238E27FC236}">
                  <a16:creationId xmlns:a16="http://schemas.microsoft.com/office/drawing/2014/main" id="{7735A713-9329-F541-815B-9D1506278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2082" y="4048069"/>
              <a:ext cx="8520725" cy="6009135"/>
            </a:xfrm>
            <a:custGeom>
              <a:avLst/>
              <a:gdLst>
                <a:gd name="T0" fmla="*/ 7068 w 7241"/>
                <a:gd name="T1" fmla="*/ 5107 h 5108"/>
                <a:gd name="T2" fmla="*/ 7068 w 7241"/>
                <a:gd name="T3" fmla="*/ 5107 h 5108"/>
                <a:gd name="T4" fmla="*/ 172 w 7241"/>
                <a:gd name="T5" fmla="*/ 5107 h 5108"/>
                <a:gd name="T6" fmla="*/ 0 w 7241"/>
                <a:gd name="T7" fmla="*/ 4935 h 5108"/>
                <a:gd name="T8" fmla="*/ 0 w 7241"/>
                <a:gd name="T9" fmla="*/ 172 h 5108"/>
                <a:gd name="T10" fmla="*/ 172 w 7241"/>
                <a:gd name="T11" fmla="*/ 0 h 5108"/>
                <a:gd name="T12" fmla="*/ 7068 w 7241"/>
                <a:gd name="T13" fmla="*/ 0 h 5108"/>
                <a:gd name="T14" fmla="*/ 7240 w 7241"/>
                <a:gd name="T15" fmla="*/ 172 h 5108"/>
                <a:gd name="T16" fmla="*/ 7240 w 7241"/>
                <a:gd name="T17" fmla="*/ 4935 h 5108"/>
                <a:gd name="T18" fmla="*/ 7068 w 7241"/>
                <a:gd name="T19" fmla="*/ 5107 h 5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41" h="5108">
                  <a:moveTo>
                    <a:pt x="7068" y="5107"/>
                  </a:moveTo>
                  <a:lnTo>
                    <a:pt x="7068" y="5107"/>
                  </a:lnTo>
                  <a:cubicBezTo>
                    <a:pt x="172" y="5107"/>
                    <a:pt x="172" y="5107"/>
                    <a:pt x="172" y="5107"/>
                  </a:cubicBezTo>
                  <a:cubicBezTo>
                    <a:pt x="82" y="5107"/>
                    <a:pt x="0" y="5034"/>
                    <a:pt x="0" y="493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72"/>
                    <a:pt x="82" y="0"/>
                    <a:pt x="172" y="0"/>
                  </a:cubicBezTo>
                  <a:cubicBezTo>
                    <a:pt x="7068" y="0"/>
                    <a:pt x="7068" y="0"/>
                    <a:pt x="7068" y="0"/>
                  </a:cubicBezTo>
                  <a:cubicBezTo>
                    <a:pt x="7168" y="0"/>
                    <a:pt x="7240" y="72"/>
                    <a:pt x="7240" y="172"/>
                  </a:cubicBezTo>
                  <a:cubicBezTo>
                    <a:pt x="7240" y="4935"/>
                    <a:pt x="7240" y="4935"/>
                    <a:pt x="7240" y="4935"/>
                  </a:cubicBezTo>
                  <a:cubicBezTo>
                    <a:pt x="7240" y="5034"/>
                    <a:pt x="7168" y="5107"/>
                    <a:pt x="7068" y="5107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">
              <a:extLst>
                <a:ext uri="{FF2B5EF4-FFF2-40B4-BE49-F238E27FC236}">
                  <a16:creationId xmlns:a16="http://schemas.microsoft.com/office/drawing/2014/main" id="{1F73A154-F43B-6846-A4CF-2B52EE14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35" y="4836833"/>
              <a:ext cx="7991423" cy="5043937"/>
            </a:xfrm>
            <a:custGeom>
              <a:avLst/>
              <a:gdLst>
                <a:gd name="T0" fmla="*/ 6671 w 6789"/>
                <a:gd name="T1" fmla="*/ 4284 h 4285"/>
                <a:gd name="T2" fmla="*/ 6671 w 6789"/>
                <a:gd name="T3" fmla="*/ 4284 h 4285"/>
                <a:gd name="T4" fmla="*/ 127 w 6789"/>
                <a:gd name="T5" fmla="*/ 4284 h 4285"/>
                <a:gd name="T6" fmla="*/ 0 w 6789"/>
                <a:gd name="T7" fmla="*/ 4157 h 4285"/>
                <a:gd name="T8" fmla="*/ 0 w 6789"/>
                <a:gd name="T9" fmla="*/ 126 h 4285"/>
                <a:gd name="T10" fmla="*/ 127 w 6789"/>
                <a:gd name="T11" fmla="*/ 0 h 4285"/>
                <a:gd name="T12" fmla="*/ 6671 w 6789"/>
                <a:gd name="T13" fmla="*/ 0 h 4285"/>
                <a:gd name="T14" fmla="*/ 6788 w 6789"/>
                <a:gd name="T15" fmla="*/ 126 h 4285"/>
                <a:gd name="T16" fmla="*/ 6788 w 6789"/>
                <a:gd name="T17" fmla="*/ 4157 h 4285"/>
                <a:gd name="T18" fmla="*/ 6671 w 6789"/>
                <a:gd name="T19" fmla="*/ 4284 h 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89" h="4285">
                  <a:moveTo>
                    <a:pt x="6671" y="4284"/>
                  </a:moveTo>
                  <a:lnTo>
                    <a:pt x="6671" y="4284"/>
                  </a:lnTo>
                  <a:cubicBezTo>
                    <a:pt x="127" y="4284"/>
                    <a:pt x="127" y="4284"/>
                    <a:pt x="127" y="4284"/>
                  </a:cubicBezTo>
                  <a:cubicBezTo>
                    <a:pt x="54" y="4284"/>
                    <a:pt x="0" y="4221"/>
                    <a:pt x="0" y="415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4"/>
                    <a:pt x="54" y="0"/>
                    <a:pt x="127" y="0"/>
                  </a:cubicBezTo>
                  <a:cubicBezTo>
                    <a:pt x="6671" y="0"/>
                    <a:pt x="6671" y="0"/>
                    <a:pt x="6671" y="0"/>
                  </a:cubicBezTo>
                  <a:cubicBezTo>
                    <a:pt x="6734" y="0"/>
                    <a:pt x="6788" y="54"/>
                    <a:pt x="6788" y="126"/>
                  </a:cubicBezTo>
                  <a:cubicBezTo>
                    <a:pt x="6788" y="4157"/>
                    <a:pt x="6788" y="4157"/>
                    <a:pt x="6788" y="4157"/>
                  </a:cubicBezTo>
                  <a:cubicBezTo>
                    <a:pt x="6788" y="4221"/>
                    <a:pt x="6734" y="4284"/>
                    <a:pt x="6671" y="428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">
              <a:extLst>
                <a:ext uri="{FF2B5EF4-FFF2-40B4-BE49-F238E27FC236}">
                  <a16:creationId xmlns:a16="http://schemas.microsoft.com/office/drawing/2014/main" id="{29AA2E82-DDE4-3749-8E59-6CD87F94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35" y="4525479"/>
              <a:ext cx="7991423" cy="119351"/>
            </a:xfrm>
            <a:custGeom>
              <a:avLst/>
              <a:gdLst>
                <a:gd name="T0" fmla="*/ 6788 w 6789"/>
                <a:gd name="T1" fmla="*/ 99 h 100"/>
                <a:gd name="T2" fmla="*/ 0 w 6789"/>
                <a:gd name="T3" fmla="*/ 99 h 100"/>
                <a:gd name="T4" fmla="*/ 0 w 6789"/>
                <a:gd name="T5" fmla="*/ 0 h 100"/>
                <a:gd name="T6" fmla="*/ 6788 w 6789"/>
                <a:gd name="T7" fmla="*/ 0 h 100"/>
                <a:gd name="T8" fmla="*/ 6788 w 6789"/>
                <a:gd name="T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9" h="100">
                  <a:moveTo>
                    <a:pt x="6788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6788" y="0"/>
                  </a:lnTo>
                  <a:lnTo>
                    <a:pt x="6788" y="9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D434E7D0-2C89-8548-8EDC-87E31F23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35" y="4250448"/>
              <a:ext cx="140108" cy="140111"/>
            </a:xfrm>
            <a:custGeom>
              <a:avLst/>
              <a:gdLst>
                <a:gd name="T0" fmla="*/ 118 w 119"/>
                <a:gd name="T1" fmla="*/ 63 h 118"/>
                <a:gd name="T2" fmla="*/ 118 w 119"/>
                <a:gd name="T3" fmla="*/ 63 h 118"/>
                <a:gd name="T4" fmla="*/ 64 w 119"/>
                <a:gd name="T5" fmla="*/ 117 h 118"/>
                <a:gd name="T6" fmla="*/ 0 w 119"/>
                <a:gd name="T7" fmla="*/ 63 h 118"/>
                <a:gd name="T8" fmla="*/ 64 w 119"/>
                <a:gd name="T9" fmla="*/ 0 h 118"/>
                <a:gd name="T10" fmla="*/ 118 w 119"/>
                <a:gd name="T11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118" y="63"/>
                  </a:moveTo>
                  <a:lnTo>
                    <a:pt x="118" y="63"/>
                  </a:lnTo>
                  <a:cubicBezTo>
                    <a:pt x="118" y="90"/>
                    <a:pt x="91" y="117"/>
                    <a:pt x="64" y="117"/>
                  </a:cubicBezTo>
                  <a:cubicBezTo>
                    <a:pt x="27" y="117"/>
                    <a:pt x="0" y="90"/>
                    <a:pt x="0" y="63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91" y="0"/>
                    <a:pt x="118" y="27"/>
                    <a:pt x="118" y="63"/>
                  </a:cubicBezTo>
                </a:path>
              </a:pathLst>
            </a:custGeom>
            <a:solidFill>
              <a:srgbClr val="F44A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4220BBE-1F92-B34F-9E38-81C988F85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20" y="4250448"/>
              <a:ext cx="140111" cy="140111"/>
            </a:xfrm>
            <a:custGeom>
              <a:avLst/>
              <a:gdLst>
                <a:gd name="T0" fmla="*/ 118 w 119"/>
                <a:gd name="T1" fmla="*/ 63 h 118"/>
                <a:gd name="T2" fmla="*/ 118 w 119"/>
                <a:gd name="T3" fmla="*/ 63 h 118"/>
                <a:gd name="T4" fmla="*/ 55 w 119"/>
                <a:gd name="T5" fmla="*/ 117 h 118"/>
                <a:gd name="T6" fmla="*/ 0 w 119"/>
                <a:gd name="T7" fmla="*/ 63 h 118"/>
                <a:gd name="T8" fmla="*/ 55 w 119"/>
                <a:gd name="T9" fmla="*/ 0 h 118"/>
                <a:gd name="T10" fmla="*/ 118 w 119"/>
                <a:gd name="T11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118" y="63"/>
                  </a:moveTo>
                  <a:lnTo>
                    <a:pt x="118" y="63"/>
                  </a:lnTo>
                  <a:cubicBezTo>
                    <a:pt x="118" y="90"/>
                    <a:pt x="91" y="117"/>
                    <a:pt x="55" y="117"/>
                  </a:cubicBezTo>
                  <a:cubicBezTo>
                    <a:pt x="28" y="117"/>
                    <a:pt x="0" y="90"/>
                    <a:pt x="0" y="63"/>
                  </a:cubicBezTo>
                  <a:cubicBezTo>
                    <a:pt x="0" y="27"/>
                    <a:pt x="28" y="0"/>
                    <a:pt x="55" y="0"/>
                  </a:cubicBezTo>
                  <a:cubicBezTo>
                    <a:pt x="91" y="0"/>
                    <a:pt x="118" y="27"/>
                    <a:pt x="118" y="63"/>
                  </a:cubicBezTo>
                </a:path>
              </a:pathLst>
            </a:custGeom>
            <a:solidFill>
              <a:srgbClr val="F2D2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72545786-D4D6-604F-BDB9-CF9986013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117" y="4250448"/>
              <a:ext cx="140111" cy="140111"/>
            </a:xfrm>
            <a:custGeom>
              <a:avLst/>
              <a:gdLst>
                <a:gd name="T0" fmla="*/ 117 w 118"/>
                <a:gd name="T1" fmla="*/ 63 h 118"/>
                <a:gd name="T2" fmla="*/ 117 w 118"/>
                <a:gd name="T3" fmla="*/ 63 h 118"/>
                <a:gd name="T4" fmla="*/ 63 w 118"/>
                <a:gd name="T5" fmla="*/ 117 h 118"/>
                <a:gd name="T6" fmla="*/ 0 w 118"/>
                <a:gd name="T7" fmla="*/ 63 h 118"/>
                <a:gd name="T8" fmla="*/ 63 w 118"/>
                <a:gd name="T9" fmla="*/ 0 h 118"/>
                <a:gd name="T10" fmla="*/ 117 w 118"/>
                <a:gd name="T11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63"/>
                  </a:moveTo>
                  <a:lnTo>
                    <a:pt x="117" y="63"/>
                  </a:lnTo>
                  <a:cubicBezTo>
                    <a:pt x="117" y="90"/>
                    <a:pt x="90" y="117"/>
                    <a:pt x="63" y="117"/>
                  </a:cubicBezTo>
                  <a:cubicBezTo>
                    <a:pt x="26" y="117"/>
                    <a:pt x="0" y="90"/>
                    <a:pt x="0" y="63"/>
                  </a:cubicBezTo>
                  <a:cubicBezTo>
                    <a:pt x="0" y="27"/>
                    <a:pt x="26" y="0"/>
                    <a:pt x="63" y="0"/>
                  </a:cubicBezTo>
                  <a:cubicBezTo>
                    <a:pt x="90" y="0"/>
                    <a:pt x="117" y="27"/>
                    <a:pt x="117" y="63"/>
                  </a:cubicBezTo>
                </a:path>
              </a:pathLst>
            </a:custGeom>
            <a:solidFill>
              <a:srgbClr val="4CF2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62AF02B-4429-A843-A23F-6266D5F4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8148" y="5853923"/>
              <a:ext cx="5988378" cy="3264028"/>
            </a:xfrm>
            <a:custGeom>
              <a:avLst/>
              <a:gdLst>
                <a:gd name="T0" fmla="*/ 0 w 5090"/>
                <a:gd name="T1" fmla="*/ 2774 h 2775"/>
                <a:gd name="T2" fmla="*/ 959 w 5090"/>
                <a:gd name="T3" fmla="*/ 975 h 2775"/>
                <a:gd name="T4" fmla="*/ 2550 w 5090"/>
                <a:gd name="T5" fmla="*/ 2042 h 2775"/>
                <a:gd name="T6" fmla="*/ 3751 w 5090"/>
                <a:gd name="T7" fmla="*/ 0 h 2775"/>
                <a:gd name="T8" fmla="*/ 5089 w 5090"/>
                <a:gd name="T9" fmla="*/ 470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0" h="2775">
                  <a:moveTo>
                    <a:pt x="0" y="2774"/>
                  </a:moveTo>
                  <a:lnTo>
                    <a:pt x="959" y="975"/>
                  </a:lnTo>
                  <a:lnTo>
                    <a:pt x="2550" y="2042"/>
                  </a:lnTo>
                  <a:lnTo>
                    <a:pt x="3751" y="0"/>
                  </a:lnTo>
                  <a:lnTo>
                    <a:pt x="5089" y="470"/>
                  </a:lnTo>
                </a:path>
              </a:pathLst>
            </a:custGeom>
            <a:noFill/>
            <a:ln w="635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9EC37B4-7DE9-B44F-A9EF-AADD8554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659" y="8780652"/>
              <a:ext cx="695358" cy="690167"/>
            </a:xfrm>
            <a:custGeom>
              <a:avLst/>
              <a:gdLst>
                <a:gd name="T0" fmla="*/ 588 w 589"/>
                <a:gd name="T1" fmla="*/ 289 h 588"/>
                <a:gd name="T2" fmla="*/ 588 w 589"/>
                <a:gd name="T3" fmla="*/ 289 h 588"/>
                <a:gd name="T4" fmla="*/ 289 w 589"/>
                <a:gd name="T5" fmla="*/ 587 h 588"/>
                <a:gd name="T6" fmla="*/ 0 w 589"/>
                <a:gd name="T7" fmla="*/ 289 h 588"/>
                <a:gd name="T8" fmla="*/ 289 w 589"/>
                <a:gd name="T9" fmla="*/ 0 h 588"/>
                <a:gd name="T10" fmla="*/ 588 w 589"/>
                <a:gd name="T11" fmla="*/ 289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88">
                  <a:moveTo>
                    <a:pt x="588" y="289"/>
                  </a:moveTo>
                  <a:lnTo>
                    <a:pt x="588" y="289"/>
                  </a:lnTo>
                  <a:cubicBezTo>
                    <a:pt x="588" y="452"/>
                    <a:pt x="452" y="587"/>
                    <a:pt x="289" y="587"/>
                  </a:cubicBezTo>
                  <a:cubicBezTo>
                    <a:pt x="127" y="587"/>
                    <a:pt x="0" y="452"/>
                    <a:pt x="0" y="289"/>
                  </a:cubicBezTo>
                  <a:cubicBezTo>
                    <a:pt x="0" y="135"/>
                    <a:pt x="127" y="0"/>
                    <a:pt x="289" y="0"/>
                  </a:cubicBezTo>
                  <a:cubicBezTo>
                    <a:pt x="452" y="0"/>
                    <a:pt x="588" y="135"/>
                    <a:pt x="588" y="2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7AA9082-D790-F743-BF20-933FB03C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12" y="6663444"/>
              <a:ext cx="679788" cy="690167"/>
            </a:xfrm>
            <a:custGeom>
              <a:avLst/>
              <a:gdLst>
                <a:gd name="T0" fmla="*/ 578 w 579"/>
                <a:gd name="T1" fmla="*/ 289 h 588"/>
                <a:gd name="T2" fmla="*/ 578 w 579"/>
                <a:gd name="T3" fmla="*/ 289 h 588"/>
                <a:gd name="T4" fmla="*/ 289 w 579"/>
                <a:gd name="T5" fmla="*/ 587 h 588"/>
                <a:gd name="T6" fmla="*/ 0 w 579"/>
                <a:gd name="T7" fmla="*/ 289 h 588"/>
                <a:gd name="T8" fmla="*/ 289 w 579"/>
                <a:gd name="T9" fmla="*/ 0 h 588"/>
                <a:gd name="T10" fmla="*/ 578 w 579"/>
                <a:gd name="T11" fmla="*/ 289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588">
                  <a:moveTo>
                    <a:pt x="578" y="289"/>
                  </a:moveTo>
                  <a:lnTo>
                    <a:pt x="578" y="289"/>
                  </a:lnTo>
                  <a:cubicBezTo>
                    <a:pt x="578" y="452"/>
                    <a:pt x="451" y="587"/>
                    <a:pt x="289" y="587"/>
                  </a:cubicBezTo>
                  <a:cubicBezTo>
                    <a:pt x="126" y="587"/>
                    <a:pt x="0" y="452"/>
                    <a:pt x="0" y="289"/>
                  </a:cubicBezTo>
                  <a:cubicBezTo>
                    <a:pt x="0" y="136"/>
                    <a:pt x="126" y="0"/>
                    <a:pt x="289" y="0"/>
                  </a:cubicBezTo>
                  <a:cubicBezTo>
                    <a:pt x="451" y="0"/>
                    <a:pt x="578" y="136"/>
                    <a:pt x="578" y="2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A8C3532A-F40E-2147-B6EE-4A84DBD1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4658" y="7908860"/>
              <a:ext cx="690167" cy="695358"/>
            </a:xfrm>
            <a:custGeom>
              <a:avLst/>
              <a:gdLst>
                <a:gd name="T0" fmla="*/ 587 w 588"/>
                <a:gd name="T1" fmla="*/ 299 h 589"/>
                <a:gd name="T2" fmla="*/ 587 w 588"/>
                <a:gd name="T3" fmla="*/ 299 h 589"/>
                <a:gd name="T4" fmla="*/ 299 w 588"/>
                <a:gd name="T5" fmla="*/ 588 h 589"/>
                <a:gd name="T6" fmla="*/ 0 w 588"/>
                <a:gd name="T7" fmla="*/ 299 h 589"/>
                <a:gd name="T8" fmla="*/ 299 w 588"/>
                <a:gd name="T9" fmla="*/ 0 h 589"/>
                <a:gd name="T10" fmla="*/ 587 w 588"/>
                <a:gd name="T11" fmla="*/ 2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89">
                  <a:moveTo>
                    <a:pt x="587" y="299"/>
                  </a:moveTo>
                  <a:lnTo>
                    <a:pt x="587" y="299"/>
                  </a:lnTo>
                  <a:cubicBezTo>
                    <a:pt x="587" y="461"/>
                    <a:pt x="460" y="588"/>
                    <a:pt x="299" y="588"/>
                  </a:cubicBezTo>
                  <a:cubicBezTo>
                    <a:pt x="136" y="588"/>
                    <a:pt x="0" y="461"/>
                    <a:pt x="0" y="299"/>
                  </a:cubicBezTo>
                  <a:cubicBezTo>
                    <a:pt x="0" y="136"/>
                    <a:pt x="136" y="0"/>
                    <a:pt x="299" y="0"/>
                  </a:cubicBezTo>
                  <a:cubicBezTo>
                    <a:pt x="460" y="0"/>
                    <a:pt x="587" y="136"/>
                    <a:pt x="587" y="2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E6FDBAC-E406-5E4D-AB2D-C22FB9820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697" y="5506243"/>
              <a:ext cx="690170" cy="690170"/>
            </a:xfrm>
            <a:custGeom>
              <a:avLst/>
              <a:gdLst>
                <a:gd name="T0" fmla="*/ 587 w 588"/>
                <a:gd name="T1" fmla="*/ 298 h 588"/>
                <a:gd name="T2" fmla="*/ 587 w 588"/>
                <a:gd name="T3" fmla="*/ 298 h 588"/>
                <a:gd name="T4" fmla="*/ 289 w 588"/>
                <a:gd name="T5" fmla="*/ 587 h 588"/>
                <a:gd name="T6" fmla="*/ 0 w 588"/>
                <a:gd name="T7" fmla="*/ 298 h 588"/>
                <a:gd name="T8" fmla="*/ 289 w 588"/>
                <a:gd name="T9" fmla="*/ 0 h 588"/>
                <a:gd name="T10" fmla="*/ 587 w 588"/>
                <a:gd name="T11" fmla="*/ 2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88">
                  <a:moveTo>
                    <a:pt x="587" y="298"/>
                  </a:moveTo>
                  <a:lnTo>
                    <a:pt x="587" y="298"/>
                  </a:lnTo>
                  <a:cubicBezTo>
                    <a:pt x="587" y="460"/>
                    <a:pt x="452" y="587"/>
                    <a:pt x="289" y="587"/>
                  </a:cubicBezTo>
                  <a:cubicBezTo>
                    <a:pt x="126" y="587"/>
                    <a:pt x="0" y="460"/>
                    <a:pt x="0" y="298"/>
                  </a:cubicBezTo>
                  <a:cubicBezTo>
                    <a:pt x="0" y="135"/>
                    <a:pt x="126" y="0"/>
                    <a:pt x="289" y="0"/>
                  </a:cubicBezTo>
                  <a:cubicBezTo>
                    <a:pt x="452" y="0"/>
                    <a:pt x="587" y="135"/>
                    <a:pt x="587" y="2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5B50BC2-34AE-BF4E-95FA-E0E3C0D6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4037" y="6066680"/>
              <a:ext cx="690167" cy="690170"/>
            </a:xfrm>
            <a:custGeom>
              <a:avLst/>
              <a:gdLst>
                <a:gd name="T0" fmla="*/ 587 w 588"/>
                <a:gd name="T1" fmla="*/ 289 h 587"/>
                <a:gd name="T2" fmla="*/ 587 w 588"/>
                <a:gd name="T3" fmla="*/ 289 h 587"/>
                <a:gd name="T4" fmla="*/ 289 w 588"/>
                <a:gd name="T5" fmla="*/ 586 h 587"/>
                <a:gd name="T6" fmla="*/ 0 w 588"/>
                <a:gd name="T7" fmla="*/ 289 h 587"/>
                <a:gd name="T8" fmla="*/ 289 w 588"/>
                <a:gd name="T9" fmla="*/ 0 h 587"/>
                <a:gd name="T10" fmla="*/ 587 w 588"/>
                <a:gd name="T11" fmla="*/ 28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87">
                  <a:moveTo>
                    <a:pt x="587" y="289"/>
                  </a:moveTo>
                  <a:lnTo>
                    <a:pt x="587" y="289"/>
                  </a:lnTo>
                  <a:cubicBezTo>
                    <a:pt x="587" y="450"/>
                    <a:pt x="452" y="586"/>
                    <a:pt x="289" y="586"/>
                  </a:cubicBezTo>
                  <a:cubicBezTo>
                    <a:pt x="126" y="586"/>
                    <a:pt x="0" y="450"/>
                    <a:pt x="0" y="289"/>
                  </a:cubicBezTo>
                  <a:cubicBezTo>
                    <a:pt x="0" y="135"/>
                    <a:pt x="126" y="0"/>
                    <a:pt x="289" y="0"/>
                  </a:cubicBezTo>
                  <a:cubicBezTo>
                    <a:pt x="452" y="0"/>
                    <a:pt x="587" y="135"/>
                    <a:pt x="587" y="2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1" name="Freeform 224">
            <a:extLst>
              <a:ext uri="{FF2B5EF4-FFF2-40B4-BE49-F238E27FC236}">
                <a16:creationId xmlns:a16="http://schemas.microsoft.com/office/drawing/2014/main" id="{D6B83530-0B5E-C845-A9D0-E3D816DC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715" y="9725093"/>
            <a:ext cx="1364771" cy="1354389"/>
          </a:xfrm>
          <a:custGeom>
            <a:avLst/>
            <a:gdLst>
              <a:gd name="T0" fmla="*/ 1157 w 1158"/>
              <a:gd name="T1" fmla="*/ 570 h 1149"/>
              <a:gd name="T2" fmla="*/ 1157 w 1158"/>
              <a:gd name="T3" fmla="*/ 570 h 1149"/>
              <a:gd name="T4" fmla="*/ 578 w 1158"/>
              <a:gd name="T5" fmla="*/ 1148 h 1149"/>
              <a:gd name="T6" fmla="*/ 0 w 1158"/>
              <a:gd name="T7" fmla="*/ 570 h 1149"/>
              <a:gd name="T8" fmla="*/ 578 w 1158"/>
              <a:gd name="T9" fmla="*/ 0 h 1149"/>
              <a:gd name="T10" fmla="*/ 1157 w 1158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70"/>
                </a:moveTo>
                <a:lnTo>
                  <a:pt x="1157" y="570"/>
                </a:lnTo>
                <a:cubicBezTo>
                  <a:pt x="1157" y="886"/>
                  <a:pt x="895" y="1148"/>
                  <a:pt x="578" y="1148"/>
                </a:cubicBezTo>
                <a:cubicBezTo>
                  <a:pt x="262" y="1148"/>
                  <a:pt x="0" y="886"/>
                  <a:pt x="0" y="570"/>
                </a:cubicBezTo>
                <a:cubicBezTo>
                  <a:pt x="0" y="253"/>
                  <a:pt x="262" y="0"/>
                  <a:pt x="578" y="0"/>
                </a:cubicBezTo>
                <a:cubicBezTo>
                  <a:pt x="895" y="0"/>
                  <a:pt x="1157" y="253"/>
                  <a:pt x="1157" y="5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25">
            <a:extLst>
              <a:ext uri="{FF2B5EF4-FFF2-40B4-BE49-F238E27FC236}">
                <a16:creationId xmlns:a16="http://schemas.microsoft.com/office/drawing/2014/main" id="{5553C7D7-629C-DD4C-93E1-DDEAC1491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461" y="9725093"/>
            <a:ext cx="1354389" cy="1354389"/>
          </a:xfrm>
          <a:custGeom>
            <a:avLst/>
            <a:gdLst>
              <a:gd name="T0" fmla="*/ 1149 w 1150"/>
              <a:gd name="T1" fmla="*/ 570 h 1149"/>
              <a:gd name="T2" fmla="*/ 1149 w 1150"/>
              <a:gd name="T3" fmla="*/ 570 h 1149"/>
              <a:gd name="T4" fmla="*/ 570 w 1150"/>
              <a:gd name="T5" fmla="*/ 1148 h 1149"/>
              <a:gd name="T6" fmla="*/ 0 w 1150"/>
              <a:gd name="T7" fmla="*/ 570 h 1149"/>
              <a:gd name="T8" fmla="*/ 570 w 1150"/>
              <a:gd name="T9" fmla="*/ 0 h 1149"/>
              <a:gd name="T10" fmla="*/ 1149 w 1150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0" h="1149">
                <a:moveTo>
                  <a:pt x="1149" y="570"/>
                </a:moveTo>
                <a:lnTo>
                  <a:pt x="1149" y="570"/>
                </a:lnTo>
                <a:cubicBezTo>
                  <a:pt x="1149" y="886"/>
                  <a:pt x="896" y="1148"/>
                  <a:pt x="570" y="1148"/>
                </a:cubicBezTo>
                <a:cubicBezTo>
                  <a:pt x="254" y="1148"/>
                  <a:pt x="0" y="886"/>
                  <a:pt x="0" y="570"/>
                </a:cubicBezTo>
                <a:cubicBezTo>
                  <a:pt x="0" y="253"/>
                  <a:pt x="254" y="0"/>
                  <a:pt x="570" y="0"/>
                </a:cubicBezTo>
                <a:cubicBezTo>
                  <a:pt x="896" y="0"/>
                  <a:pt x="1149" y="253"/>
                  <a:pt x="1149" y="5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26">
            <a:extLst>
              <a:ext uri="{FF2B5EF4-FFF2-40B4-BE49-F238E27FC236}">
                <a16:creationId xmlns:a16="http://schemas.microsoft.com/office/drawing/2014/main" id="{3EDAC38E-91EB-A44A-B95D-950E6BF5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024" y="9725093"/>
            <a:ext cx="1359580" cy="1354389"/>
          </a:xfrm>
          <a:custGeom>
            <a:avLst/>
            <a:gdLst>
              <a:gd name="T0" fmla="*/ 1156 w 1157"/>
              <a:gd name="T1" fmla="*/ 570 h 1149"/>
              <a:gd name="T2" fmla="*/ 1156 w 1157"/>
              <a:gd name="T3" fmla="*/ 570 h 1149"/>
              <a:gd name="T4" fmla="*/ 577 w 1157"/>
              <a:gd name="T5" fmla="*/ 1148 h 1149"/>
              <a:gd name="T6" fmla="*/ 0 w 1157"/>
              <a:gd name="T7" fmla="*/ 570 h 1149"/>
              <a:gd name="T8" fmla="*/ 577 w 1157"/>
              <a:gd name="T9" fmla="*/ 0 h 1149"/>
              <a:gd name="T10" fmla="*/ 1156 w 1157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1149">
                <a:moveTo>
                  <a:pt x="1156" y="570"/>
                </a:moveTo>
                <a:lnTo>
                  <a:pt x="1156" y="570"/>
                </a:lnTo>
                <a:cubicBezTo>
                  <a:pt x="1156" y="886"/>
                  <a:pt x="893" y="1148"/>
                  <a:pt x="577" y="1148"/>
                </a:cubicBezTo>
                <a:cubicBezTo>
                  <a:pt x="262" y="1148"/>
                  <a:pt x="0" y="886"/>
                  <a:pt x="0" y="570"/>
                </a:cubicBezTo>
                <a:cubicBezTo>
                  <a:pt x="0" y="253"/>
                  <a:pt x="262" y="0"/>
                  <a:pt x="577" y="0"/>
                </a:cubicBezTo>
                <a:cubicBezTo>
                  <a:pt x="893" y="0"/>
                  <a:pt x="1156" y="253"/>
                  <a:pt x="1156" y="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27">
            <a:extLst>
              <a:ext uri="{FF2B5EF4-FFF2-40B4-BE49-F238E27FC236}">
                <a16:creationId xmlns:a16="http://schemas.microsoft.com/office/drawing/2014/main" id="{7D7D0482-436A-4F49-A380-703BC7E56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579" y="9725093"/>
            <a:ext cx="1354392" cy="1354389"/>
          </a:xfrm>
          <a:custGeom>
            <a:avLst/>
            <a:gdLst>
              <a:gd name="T0" fmla="*/ 1149 w 1150"/>
              <a:gd name="T1" fmla="*/ 570 h 1149"/>
              <a:gd name="T2" fmla="*/ 1149 w 1150"/>
              <a:gd name="T3" fmla="*/ 570 h 1149"/>
              <a:gd name="T4" fmla="*/ 570 w 1150"/>
              <a:gd name="T5" fmla="*/ 1148 h 1149"/>
              <a:gd name="T6" fmla="*/ 0 w 1150"/>
              <a:gd name="T7" fmla="*/ 570 h 1149"/>
              <a:gd name="T8" fmla="*/ 570 w 1150"/>
              <a:gd name="T9" fmla="*/ 0 h 1149"/>
              <a:gd name="T10" fmla="*/ 1149 w 1150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0" h="1149">
                <a:moveTo>
                  <a:pt x="1149" y="570"/>
                </a:moveTo>
                <a:lnTo>
                  <a:pt x="1149" y="570"/>
                </a:lnTo>
                <a:cubicBezTo>
                  <a:pt x="1149" y="886"/>
                  <a:pt x="895" y="1148"/>
                  <a:pt x="570" y="1148"/>
                </a:cubicBezTo>
                <a:cubicBezTo>
                  <a:pt x="254" y="1148"/>
                  <a:pt x="0" y="886"/>
                  <a:pt x="0" y="570"/>
                </a:cubicBezTo>
                <a:cubicBezTo>
                  <a:pt x="0" y="253"/>
                  <a:pt x="254" y="0"/>
                  <a:pt x="570" y="0"/>
                </a:cubicBezTo>
                <a:cubicBezTo>
                  <a:pt x="895" y="0"/>
                  <a:pt x="1149" y="253"/>
                  <a:pt x="1149" y="5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28">
            <a:extLst>
              <a:ext uri="{FF2B5EF4-FFF2-40B4-BE49-F238E27FC236}">
                <a16:creationId xmlns:a16="http://schemas.microsoft.com/office/drawing/2014/main" id="{E10B866B-6BBB-F64C-AA2B-4C62BD11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3593" y="9725093"/>
            <a:ext cx="1354392" cy="1354389"/>
          </a:xfrm>
          <a:custGeom>
            <a:avLst/>
            <a:gdLst>
              <a:gd name="T0" fmla="*/ 1148 w 1149"/>
              <a:gd name="T1" fmla="*/ 570 h 1149"/>
              <a:gd name="T2" fmla="*/ 1148 w 1149"/>
              <a:gd name="T3" fmla="*/ 570 h 1149"/>
              <a:gd name="T4" fmla="*/ 578 w 1149"/>
              <a:gd name="T5" fmla="*/ 1148 h 1149"/>
              <a:gd name="T6" fmla="*/ 0 w 1149"/>
              <a:gd name="T7" fmla="*/ 570 h 1149"/>
              <a:gd name="T8" fmla="*/ 578 w 1149"/>
              <a:gd name="T9" fmla="*/ 0 h 1149"/>
              <a:gd name="T10" fmla="*/ 1148 w 1149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49">
                <a:moveTo>
                  <a:pt x="1148" y="570"/>
                </a:moveTo>
                <a:lnTo>
                  <a:pt x="1148" y="570"/>
                </a:lnTo>
                <a:cubicBezTo>
                  <a:pt x="1148" y="886"/>
                  <a:pt x="895" y="1148"/>
                  <a:pt x="578" y="1148"/>
                </a:cubicBezTo>
                <a:cubicBezTo>
                  <a:pt x="253" y="1148"/>
                  <a:pt x="0" y="886"/>
                  <a:pt x="0" y="570"/>
                </a:cubicBezTo>
                <a:cubicBezTo>
                  <a:pt x="0" y="253"/>
                  <a:pt x="253" y="0"/>
                  <a:pt x="578" y="0"/>
                </a:cubicBezTo>
                <a:cubicBezTo>
                  <a:pt x="895" y="0"/>
                  <a:pt x="1148" y="253"/>
                  <a:pt x="1148" y="5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29">
            <a:extLst>
              <a:ext uri="{FF2B5EF4-FFF2-40B4-BE49-F238E27FC236}">
                <a16:creationId xmlns:a16="http://schemas.microsoft.com/office/drawing/2014/main" id="{5CC50507-F4F6-B54B-BC2A-A38C7E2A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6" y="10140232"/>
            <a:ext cx="700548" cy="513733"/>
          </a:xfrm>
          <a:custGeom>
            <a:avLst/>
            <a:gdLst>
              <a:gd name="T0" fmla="*/ 506 w 597"/>
              <a:gd name="T1" fmla="*/ 434 h 435"/>
              <a:gd name="T2" fmla="*/ 506 w 597"/>
              <a:gd name="T3" fmla="*/ 434 h 435"/>
              <a:gd name="T4" fmla="*/ 90 w 597"/>
              <a:gd name="T5" fmla="*/ 434 h 435"/>
              <a:gd name="T6" fmla="*/ 0 w 597"/>
              <a:gd name="T7" fmla="*/ 352 h 435"/>
              <a:gd name="T8" fmla="*/ 0 w 597"/>
              <a:gd name="T9" fmla="*/ 90 h 435"/>
              <a:gd name="T10" fmla="*/ 90 w 597"/>
              <a:gd name="T11" fmla="*/ 0 h 435"/>
              <a:gd name="T12" fmla="*/ 506 w 597"/>
              <a:gd name="T13" fmla="*/ 0 h 435"/>
              <a:gd name="T14" fmla="*/ 596 w 597"/>
              <a:gd name="T15" fmla="*/ 90 h 435"/>
              <a:gd name="T16" fmla="*/ 596 w 597"/>
              <a:gd name="T17" fmla="*/ 352 h 435"/>
              <a:gd name="T18" fmla="*/ 506 w 597"/>
              <a:gd name="T19" fmla="*/ 434 h 435"/>
              <a:gd name="T20" fmla="*/ 90 w 597"/>
              <a:gd name="T21" fmla="*/ 45 h 435"/>
              <a:gd name="T22" fmla="*/ 90 w 597"/>
              <a:gd name="T23" fmla="*/ 45 h 435"/>
              <a:gd name="T24" fmla="*/ 45 w 597"/>
              <a:gd name="T25" fmla="*/ 90 h 435"/>
              <a:gd name="T26" fmla="*/ 45 w 597"/>
              <a:gd name="T27" fmla="*/ 352 h 435"/>
              <a:gd name="T28" fmla="*/ 90 w 597"/>
              <a:gd name="T29" fmla="*/ 388 h 435"/>
              <a:gd name="T30" fmla="*/ 506 w 597"/>
              <a:gd name="T31" fmla="*/ 388 h 435"/>
              <a:gd name="T32" fmla="*/ 551 w 597"/>
              <a:gd name="T33" fmla="*/ 352 h 435"/>
              <a:gd name="T34" fmla="*/ 551 w 597"/>
              <a:gd name="T35" fmla="*/ 90 h 435"/>
              <a:gd name="T36" fmla="*/ 506 w 597"/>
              <a:gd name="T37" fmla="*/ 45 h 435"/>
              <a:gd name="T38" fmla="*/ 90 w 597"/>
              <a:gd name="T39" fmla="*/ 4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7" h="435">
                <a:moveTo>
                  <a:pt x="506" y="434"/>
                </a:moveTo>
                <a:lnTo>
                  <a:pt x="506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36" y="434"/>
                  <a:pt x="0" y="398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96" y="36"/>
                  <a:pt x="596" y="90"/>
                </a:cubicBezTo>
                <a:cubicBezTo>
                  <a:pt x="596" y="352"/>
                  <a:pt x="596" y="352"/>
                  <a:pt x="596" y="352"/>
                </a:cubicBezTo>
                <a:cubicBezTo>
                  <a:pt x="596" y="398"/>
                  <a:pt x="560" y="434"/>
                  <a:pt x="506" y="434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70"/>
                  <a:pt x="63" y="388"/>
                  <a:pt x="90" y="388"/>
                </a:cubicBezTo>
                <a:cubicBezTo>
                  <a:pt x="506" y="388"/>
                  <a:pt x="506" y="388"/>
                  <a:pt x="506" y="388"/>
                </a:cubicBezTo>
                <a:cubicBezTo>
                  <a:pt x="533" y="388"/>
                  <a:pt x="551" y="370"/>
                  <a:pt x="551" y="352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63"/>
                  <a:pt x="533" y="45"/>
                  <a:pt x="506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30">
            <a:extLst>
              <a:ext uri="{FF2B5EF4-FFF2-40B4-BE49-F238E27FC236}">
                <a16:creationId xmlns:a16="http://schemas.microsoft.com/office/drawing/2014/main" id="{C7F5D624-0D42-D049-8532-1A6A6380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858" y="10290718"/>
            <a:ext cx="150486" cy="212760"/>
          </a:xfrm>
          <a:custGeom>
            <a:avLst/>
            <a:gdLst>
              <a:gd name="T0" fmla="*/ 72 w 128"/>
              <a:gd name="T1" fmla="*/ 181 h 182"/>
              <a:gd name="T2" fmla="*/ 72 w 128"/>
              <a:gd name="T3" fmla="*/ 181 h 182"/>
              <a:gd name="T4" fmla="*/ 27 w 128"/>
              <a:gd name="T5" fmla="*/ 181 h 182"/>
              <a:gd name="T6" fmla="*/ 9 w 128"/>
              <a:gd name="T7" fmla="*/ 163 h 182"/>
              <a:gd name="T8" fmla="*/ 9 w 128"/>
              <a:gd name="T9" fmla="*/ 163 h 182"/>
              <a:gd name="T10" fmla="*/ 27 w 128"/>
              <a:gd name="T11" fmla="*/ 145 h 182"/>
              <a:gd name="T12" fmla="*/ 72 w 128"/>
              <a:gd name="T13" fmla="*/ 145 h 182"/>
              <a:gd name="T14" fmla="*/ 90 w 128"/>
              <a:gd name="T15" fmla="*/ 127 h 182"/>
              <a:gd name="T16" fmla="*/ 72 w 128"/>
              <a:gd name="T17" fmla="*/ 109 h 182"/>
              <a:gd name="T18" fmla="*/ 54 w 128"/>
              <a:gd name="T19" fmla="*/ 109 h 182"/>
              <a:gd name="T20" fmla="*/ 0 w 128"/>
              <a:gd name="T21" fmla="*/ 64 h 182"/>
              <a:gd name="T22" fmla="*/ 54 w 128"/>
              <a:gd name="T23" fmla="*/ 0 h 182"/>
              <a:gd name="T24" fmla="*/ 99 w 128"/>
              <a:gd name="T25" fmla="*/ 0 h 182"/>
              <a:gd name="T26" fmla="*/ 117 w 128"/>
              <a:gd name="T27" fmla="*/ 18 h 182"/>
              <a:gd name="T28" fmla="*/ 117 w 128"/>
              <a:gd name="T29" fmla="*/ 18 h 182"/>
              <a:gd name="T30" fmla="*/ 99 w 128"/>
              <a:gd name="T31" fmla="*/ 36 h 182"/>
              <a:gd name="T32" fmla="*/ 54 w 128"/>
              <a:gd name="T33" fmla="*/ 36 h 182"/>
              <a:gd name="T34" fmla="*/ 36 w 128"/>
              <a:gd name="T35" fmla="*/ 55 h 182"/>
              <a:gd name="T36" fmla="*/ 54 w 128"/>
              <a:gd name="T37" fmla="*/ 73 h 182"/>
              <a:gd name="T38" fmla="*/ 72 w 128"/>
              <a:gd name="T39" fmla="*/ 73 h 182"/>
              <a:gd name="T40" fmla="*/ 127 w 128"/>
              <a:gd name="T41" fmla="*/ 136 h 182"/>
              <a:gd name="T42" fmla="*/ 72 w 128"/>
              <a:gd name="T43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9" y="181"/>
                  <a:pt x="9" y="172"/>
                  <a:pt x="9" y="163"/>
                </a:cubicBezTo>
                <a:lnTo>
                  <a:pt x="9" y="163"/>
                </a:lnTo>
                <a:cubicBezTo>
                  <a:pt x="9" y="154"/>
                  <a:pt x="9" y="145"/>
                  <a:pt x="27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81" y="145"/>
                  <a:pt x="90" y="136"/>
                  <a:pt x="90" y="127"/>
                </a:cubicBezTo>
                <a:cubicBezTo>
                  <a:pt x="90" y="118"/>
                  <a:pt x="81" y="109"/>
                  <a:pt x="72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27" y="109"/>
                  <a:pt x="0" y="91"/>
                  <a:pt x="0" y="64"/>
                </a:cubicBezTo>
                <a:cubicBezTo>
                  <a:pt x="0" y="27"/>
                  <a:pt x="27" y="0"/>
                  <a:pt x="5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27"/>
                  <a:pt x="108" y="36"/>
                  <a:pt x="99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5"/>
                </a:cubicBezTo>
                <a:cubicBezTo>
                  <a:pt x="36" y="64"/>
                  <a:pt x="45" y="73"/>
                  <a:pt x="54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99" y="73"/>
                  <a:pt x="127" y="100"/>
                  <a:pt x="127" y="136"/>
                </a:cubicBezTo>
                <a:cubicBezTo>
                  <a:pt x="127" y="163"/>
                  <a:pt x="99" y="181"/>
                  <a:pt x="7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31">
            <a:extLst>
              <a:ext uri="{FF2B5EF4-FFF2-40B4-BE49-F238E27FC236}">
                <a16:creationId xmlns:a16="http://schemas.microsoft.com/office/drawing/2014/main" id="{3B6D8BCA-C96A-C143-8F6E-A909CD04C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750" y="10259582"/>
            <a:ext cx="41514" cy="51892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32">
            <a:extLst>
              <a:ext uri="{FF2B5EF4-FFF2-40B4-BE49-F238E27FC236}">
                <a16:creationId xmlns:a16="http://schemas.microsoft.com/office/drawing/2014/main" id="{0E350EF3-E83F-7B49-97E2-B72A8813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750" y="10482721"/>
            <a:ext cx="41514" cy="51892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33">
            <a:extLst>
              <a:ext uri="{FF2B5EF4-FFF2-40B4-BE49-F238E27FC236}">
                <a16:creationId xmlns:a16="http://schemas.microsoft.com/office/drawing/2014/main" id="{CE0403A0-41D6-5A48-8F75-C384A98BA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885" y="10218069"/>
            <a:ext cx="77840" cy="77840"/>
          </a:xfrm>
          <a:custGeom>
            <a:avLst/>
            <a:gdLst>
              <a:gd name="T0" fmla="*/ 36 w 64"/>
              <a:gd name="T1" fmla="*/ 9 h 64"/>
              <a:gd name="T2" fmla="*/ 36 w 64"/>
              <a:gd name="T3" fmla="*/ 9 h 64"/>
              <a:gd name="T4" fmla="*/ 9 w 64"/>
              <a:gd name="T5" fmla="*/ 27 h 64"/>
              <a:gd name="T6" fmla="*/ 0 w 64"/>
              <a:gd name="T7" fmla="*/ 45 h 64"/>
              <a:gd name="T8" fmla="*/ 0 w 64"/>
              <a:gd name="T9" fmla="*/ 45 h 64"/>
              <a:gd name="T10" fmla="*/ 27 w 64"/>
              <a:gd name="T11" fmla="*/ 54 h 64"/>
              <a:gd name="T12" fmla="*/ 54 w 64"/>
              <a:gd name="T13" fmla="*/ 36 h 64"/>
              <a:gd name="T14" fmla="*/ 54 w 64"/>
              <a:gd name="T15" fmla="*/ 9 h 64"/>
              <a:gd name="T16" fmla="*/ 54 w 64"/>
              <a:gd name="T17" fmla="*/ 9 h 64"/>
              <a:gd name="T18" fmla="*/ 36 w 6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34">
            <a:extLst>
              <a:ext uri="{FF2B5EF4-FFF2-40B4-BE49-F238E27FC236}">
                <a16:creationId xmlns:a16="http://schemas.microsoft.com/office/drawing/2014/main" id="{27A7B764-FF7A-4640-8BDF-BB1D658E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76" y="10503478"/>
            <a:ext cx="88219" cy="77837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9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54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45"/>
                  <a:pt x="9" y="54"/>
                </a:cubicBezTo>
                <a:lnTo>
                  <a:pt x="9" y="54"/>
                </a:lnTo>
                <a:cubicBezTo>
                  <a:pt x="18" y="54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72" y="18"/>
                  <a:pt x="63" y="9"/>
                </a:cubicBezTo>
                <a:lnTo>
                  <a:pt x="63" y="9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35">
            <a:extLst>
              <a:ext uri="{FF2B5EF4-FFF2-40B4-BE49-F238E27FC236}">
                <a16:creationId xmlns:a16="http://schemas.microsoft.com/office/drawing/2014/main" id="{2CD284AD-6C91-8B4C-9395-D75CFD45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086" y="10420450"/>
            <a:ext cx="212760" cy="300976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36 w 182"/>
              <a:gd name="T9" fmla="*/ 0 h 254"/>
              <a:gd name="T10" fmla="*/ 144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6 w 182"/>
              <a:gd name="T17" fmla="*/ 217 h 254"/>
              <a:gd name="T18" fmla="*/ 36 w 182"/>
              <a:gd name="T19" fmla="*/ 217 h 254"/>
              <a:gd name="T20" fmla="*/ 144 w 182"/>
              <a:gd name="T21" fmla="*/ 217 h 254"/>
              <a:gd name="T22" fmla="*/ 144 w 182"/>
              <a:gd name="T23" fmla="*/ 36 h 254"/>
              <a:gd name="T24" fmla="*/ 144 w 182"/>
              <a:gd name="T25" fmla="*/ 36 h 254"/>
              <a:gd name="T26" fmla="*/ 36 w 182"/>
              <a:gd name="T27" fmla="*/ 36 h 254"/>
              <a:gd name="T28" fmla="*/ 36 w 182"/>
              <a:gd name="T29" fmla="*/ 36 h 254"/>
              <a:gd name="T30" fmla="*/ 36 w 182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1" y="18"/>
                  <a:pt x="181" y="36"/>
                </a:cubicBezTo>
                <a:lnTo>
                  <a:pt x="181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4" y="217"/>
                  <a:pt x="144" y="217"/>
                  <a:pt x="144" y="217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36">
            <a:extLst>
              <a:ext uri="{FF2B5EF4-FFF2-40B4-BE49-F238E27FC236}">
                <a16:creationId xmlns:a16="http://schemas.microsoft.com/office/drawing/2014/main" id="{969F870A-9F4C-BD43-BF2B-2A13E6DD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86" y="10332232"/>
            <a:ext cx="617517" cy="394382"/>
          </a:xfrm>
          <a:custGeom>
            <a:avLst/>
            <a:gdLst>
              <a:gd name="T0" fmla="*/ 470 w 525"/>
              <a:gd name="T1" fmla="*/ 335 h 336"/>
              <a:gd name="T2" fmla="*/ 470 w 525"/>
              <a:gd name="T3" fmla="*/ 335 h 336"/>
              <a:gd name="T4" fmla="*/ 54 w 525"/>
              <a:gd name="T5" fmla="*/ 335 h 336"/>
              <a:gd name="T6" fmla="*/ 0 w 525"/>
              <a:gd name="T7" fmla="*/ 281 h 336"/>
              <a:gd name="T8" fmla="*/ 0 w 525"/>
              <a:gd name="T9" fmla="*/ 64 h 336"/>
              <a:gd name="T10" fmla="*/ 18 w 525"/>
              <a:gd name="T11" fmla="*/ 37 h 336"/>
              <a:gd name="T12" fmla="*/ 18 w 525"/>
              <a:gd name="T13" fmla="*/ 37 h 336"/>
              <a:gd name="T14" fmla="*/ 45 w 525"/>
              <a:gd name="T15" fmla="*/ 64 h 336"/>
              <a:gd name="T16" fmla="*/ 45 w 525"/>
              <a:gd name="T17" fmla="*/ 281 h 336"/>
              <a:gd name="T18" fmla="*/ 54 w 525"/>
              <a:gd name="T19" fmla="*/ 290 h 336"/>
              <a:gd name="T20" fmla="*/ 470 w 525"/>
              <a:gd name="T21" fmla="*/ 290 h 336"/>
              <a:gd name="T22" fmla="*/ 479 w 525"/>
              <a:gd name="T23" fmla="*/ 281 h 336"/>
              <a:gd name="T24" fmla="*/ 479 w 525"/>
              <a:gd name="T25" fmla="*/ 0 h 336"/>
              <a:gd name="T26" fmla="*/ 524 w 525"/>
              <a:gd name="T27" fmla="*/ 0 h 336"/>
              <a:gd name="T28" fmla="*/ 524 w 525"/>
              <a:gd name="T29" fmla="*/ 281 h 336"/>
              <a:gd name="T30" fmla="*/ 470 w 525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6">
                <a:moveTo>
                  <a:pt x="470" y="335"/>
                </a:moveTo>
                <a:lnTo>
                  <a:pt x="470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27" y="335"/>
                  <a:pt x="0" y="308"/>
                  <a:pt x="0" y="28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6"/>
                  <a:pt x="9" y="37"/>
                  <a:pt x="18" y="37"/>
                </a:cubicBezTo>
                <a:lnTo>
                  <a:pt x="18" y="37"/>
                </a:lnTo>
                <a:cubicBezTo>
                  <a:pt x="36" y="37"/>
                  <a:pt x="45" y="46"/>
                  <a:pt x="45" y="64"/>
                </a:cubicBezTo>
                <a:cubicBezTo>
                  <a:pt x="45" y="281"/>
                  <a:pt x="45" y="281"/>
                  <a:pt x="45" y="281"/>
                </a:cubicBezTo>
                <a:cubicBezTo>
                  <a:pt x="45" y="281"/>
                  <a:pt x="45" y="290"/>
                  <a:pt x="54" y="290"/>
                </a:cubicBezTo>
                <a:cubicBezTo>
                  <a:pt x="470" y="290"/>
                  <a:pt x="470" y="290"/>
                  <a:pt x="470" y="290"/>
                </a:cubicBezTo>
                <a:cubicBezTo>
                  <a:pt x="479" y="290"/>
                  <a:pt x="479" y="281"/>
                  <a:pt x="479" y="281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1"/>
                  <a:pt x="524" y="281"/>
                  <a:pt x="524" y="281"/>
                </a:cubicBezTo>
                <a:cubicBezTo>
                  <a:pt x="524" y="308"/>
                  <a:pt x="497" y="335"/>
                  <a:pt x="470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37">
            <a:extLst>
              <a:ext uri="{FF2B5EF4-FFF2-40B4-BE49-F238E27FC236}">
                <a16:creationId xmlns:a16="http://schemas.microsoft.com/office/drawing/2014/main" id="{0B695555-CE32-E649-AB00-5EB5C6188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003" y="10077961"/>
            <a:ext cx="716115" cy="290597"/>
          </a:xfrm>
          <a:custGeom>
            <a:avLst/>
            <a:gdLst>
              <a:gd name="T0" fmla="*/ 506 w 607"/>
              <a:gd name="T1" fmla="*/ 245 h 246"/>
              <a:gd name="T2" fmla="*/ 506 w 607"/>
              <a:gd name="T3" fmla="*/ 245 h 246"/>
              <a:gd name="T4" fmla="*/ 443 w 607"/>
              <a:gd name="T5" fmla="*/ 217 h 246"/>
              <a:gd name="T6" fmla="*/ 370 w 607"/>
              <a:gd name="T7" fmla="*/ 245 h 246"/>
              <a:gd name="T8" fmla="*/ 298 w 607"/>
              <a:gd name="T9" fmla="*/ 217 h 246"/>
              <a:gd name="T10" fmla="*/ 235 w 607"/>
              <a:gd name="T11" fmla="*/ 245 h 246"/>
              <a:gd name="T12" fmla="*/ 162 w 607"/>
              <a:gd name="T13" fmla="*/ 217 h 246"/>
              <a:gd name="T14" fmla="*/ 90 w 607"/>
              <a:gd name="T15" fmla="*/ 245 h 246"/>
              <a:gd name="T16" fmla="*/ 0 w 607"/>
              <a:gd name="T17" fmla="*/ 145 h 246"/>
              <a:gd name="T18" fmla="*/ 0 w 607"/>
              <a:gd name="T19" fmla="*/ 136 h 246"/>
              <a:gd name="T20" fmla="*/ 81 w 607"/>
              <a:gd name="T21" fmla="*/ 19 h 246"/>
              <a:gd name="T22" fmla="*/ 117 w 607"/>
              <a:gd name="T23" fmla="*/ 0 h 246"/>
              <a:gd name="T24" fmla="*/ 479 w 607"/>
              <a:gd name="T25" fmla="*/ 0 h 246"/>
              <a:gd name="T26" fmla="*/ 479 w 607"/>
              <a:gd name="T27" fmla="*/ 0 h 246"/>
              <a:gd name="T28" fmla="*/ 524 w 607"/>
              <a:gd name="T29" fmla="*/ 19 h 246"/>
              <a:gd name="T30" fmla="*/ 606 w 607"/>
              <a:gd name="T31" fmla="*/ 145 h 246"/>
              <a:gd name="T32" fmla="*/ 606 w 607"/>
              <a:gd name="T33" fmla="*/ 145 h 246"/>
              <a:gd name="T34" fmla="*/ 515 w 607"/>
              <a:gd name="T35" fmla="*/ 245 h 246"/>
              <a:gd name="T36" fmla="*/ 506 w 607"/>
              <a:gd name="T37" fmla="*/ 245 h 246"/>
              <a:gd name="T38" fmla="*/ 443 w 607"/>
              <a:gd name="T39" fmla="*/ 154 h 246"/>
              <a:gd name="T40" fmla="*/ 443 w 607"/>
              <a:gd name="T41" fmla="*/ 154 h 246"/>
              <a:gd name="T42" fmla="*/ 443 w 607"/>
              <a:gd name="T43" fmla="*/ 154 h 246"/>
              <a:gd name="T44" fmla="*/ 470 w 607"/>
              <a:gd name="T45" fmla="*/ 172 h 246"/>
              <a:gd name="T46" fmla="*/ 515 w 607"/>
              <a:gd name="T47" fmla="*/ 199 h 246"/>
              <a:gd name="T48" fmla="*/ 551 w 607"/>
              <a:gd name="T49" fmla="*/ 154 h 246"/>
              <a:gd name="T50" fmla="*/ 479 w 607"/>
              <a:gd name="T51" fmla="*/ 46 h 246"/>
              <a:gd name="T52" fmla="*/ 126 w 607"/>
              <a:gd name="T53" fmla="*/ 46 h 246"/>
              <a:gd name="T54" fmla="*/ 117 w 607"/>
              <a:gd name="T55" fmla="*/ 46 h 246"/>
              <a:gd name="T56" fmla="*/ 45 w 607"/>
              <a:gd name="T57" fmla="*/ 154 h 246"/>
              <a:gd name="T58" fmla="*/ 90 w 607"/>
              <a:gd name="T59" fmla="*/ 199 h 246"/>
              <a:gd name="T60" fmla="*/ 135 w 607"/>
              <a:gd name="T61" fmla="*/ 172 h 246"/>
              <a:gd name="T62" fmla="*/ 162 w 607"/>
              <a:gd name="T63" fmla="*/ 154 h 246"/>
              <a:gd name="T64" fmla="*/ 162 w 607"/>
              <a:gd name="T65" fmla="*/ 154 h 246"/>
              <a:gd name="T66" fmla="*/ 190 w 607"/>
              <a:gd name="T67" fmla="*/ 172 h 246"/>
              <a:gd name="T68" fmla="*/ 235 w 607"/>
              <a:gd name="T69" fmla="*/ 199 h 246"/>
              <a:gd name="T70" fmla="*/ 271 w 607"/>
              <a:gd name="T71" fmla="*/ 172 h 246"/>
              <a:gd name="T72" fmla="*/ 298 w 607"/>
              <a:gd name="T73" fmla="*/ 154 h 246"/>
              <a:gd name="T74" fmla="*/ 298 w 607"/>
              <a:gd name="T75" fmla="*/ 154 h 246"/>
              <a:gd name="T76" fmla="*/ 334 w 607"/>
              <a:gd name="T77" fmla="*/ 172 h 246"/>
              <a:gd name="T78" fmla="*/ 370 w 607"/>
              <a:gd name="T79" fmla="*/ 199 h 246"/>
              <a:gd name="T80" fmla="*/ 416 w 607"/>
              <a:gd name="T81" fmla="*/ 172 h 246"/>
              <a:gd name="T82" fmla="*/ 443 w 607"/>
              <a:gd name="T83" fmla="*/ 154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7" h="246">
                <a:moveTo>
                  <a:pt x="506" y="245"/>
                </a:moveTo>
                <a:lnTo>
                  <a:pt x="506" y="245"/>
                </a:lnTo>
                <a:cubicBezTo>
                  <a:pt x="479" y="245"/>
                  <a:pt x="461" y="236"/>
                  <a:pt x="443" y="217"/>
                </a:cubicBezTo>
                <a:cubicBezTo>
                  <a:pt x="425" y="236"/>
                  <a:pt x="398" y="245"/>
                  <a:pt x="370" y="245"/>
                </a:cubicBezTo>
                <a:cubicBezTo>
                  <a:pt x="343" y="245"/>
                  <a:pt x="316" y="236"/>
                  <a:pt x="298" y="217"/>
                </a:cubicBezTo>
                <a:cubicBezTo>
                  <a:pt x="289" y="236"/>
                  <a:pt x="262" y="245"/>
                  <a:pt x="235" y="245"/>
                </a:cubicBezTo>
                <a:cubicBezTo>
                  <a:pt x="208" y="245"/>
                  <a:pt x="181" y="236"/>
                  <a:pt x="162" y="217"/>
                </a:cubicBezTo>
                <a:cubicBezTo>
                  <a:pt x="144" y="236"/>
                  <a:pt x="117" y="245"/>
                  <a:pt x="90" y="245"/>
                </a:cubicBezTo>
                <a:cubicBezTo>
                  <a:pt x="36" y="245"/>
                  <a:pt x="0" y="199"/>
                  <a:pt x="0" y="145"/>
                </a:cubicBezTo>
                <a:cubicBezTo>
                  <a:pt x="0" y="136"/>
                  <a:pt x="0" y="136"/>
                  <a:pt x="0" y="136"/>
                </a:cubicBezTo>
                <a:cubicBezTo>
                  <a:pt x="81" y="19"/>
                  <a:pt x="81" y="19"/>
                  <a:pt x="81" y="19"/>
                </a:cubicBezTo>
                <a:cubicBezTo>
                  <a:pt x="90" y="9"/>
                  <a:pt x="108" y="0"/>
                  <a:pt x="117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0"/>
                  <a:pt x="524" y="19"/>
                </a:cubicBezTo>
                <a:cubicBezTo>
                  <a:pt x="606" y="145"/>
                  <a:pt x="606" y="145"/>
                  <a:pt x="606" y="145"/>
                </a:cubicBezTo>
                <a:lnTo>
                  <a:pt x="606" y="145"/>
                </a:lnTo>
                <a:cubicBezTo>
                  <a:pt x="606" y="199"/>
                  <a:pt x="569" y="245"/>
                  <a:pt x="515" y="245"/>
                </a:cubicBezTo>
                <a:cubicBezTo>
                  <a:pt x="515" y="245"/>
                  <a:pt x="515" y="245"/>
                  <a:pt x="506" y="245"/>
                </a:cubicBezTo>
                <a:close/>
                <a:moveTo>
                  <a:pt x="443" y="154"/>
                </a:moveTo>
                <a:lnTo>
                  <a:pt x="443" y="154"/>
                </a:lnTo>
                <a:lnTo>
                  <a:pt x="443" y="154"/>
                </a:lnTo>
                <a:cubicBezTo>
                  <a:pt x="452" y="154"/>
                  <a:pt x="461" y="163"/>
                  <a:pt x="470" y="172"/>
                </a:cubicBezTo>
                <a:cubicBezTo>
                  <a:pt x="479" y="190"/>
                  <a:pt x="497" y="199"/>
                  <a:pt x="515" y="199"/>
                </a:cubicBezTo>
                <a:cubicBezTo>
                  <a:pt x="533" y="199"/>
                  <a:pt x="551" y="181"/>
                  <a:pt x="551" y="154"/>
                </a:cubicBezTo>
                <a:cubicBezTo>
                  <a:pt x="479" y="46"/>
                  <a:pt x="479" y="46"/>
                  <a:pt x="479" y="46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45" y="154"/>
                  <a:pt x="45" y="154"/>
                  <a:pt x="45" y="154"/>
                </a:cubicBezTo>
                <a:cubicBezTo>
                  <a:pt x="54" y="172"/>
                  <a:pt x="72" y="190"/>
                  <a:pt x="90" y="199"/>
                </a:cubicBezTo>
                <a:cubicBezTo>
                  <a:pt x="108" y="199"/>
                  <a:pt x="126" y="190"/>
                  <a:pt x="135" y="172"/>
                </a:cubicBezTo>
                <a:cubicBezTo>
                  <a:pt x="144" y="154"/>
                  <a:pt x="153" y="154"/>
                  <a:pt x="162" y="154"/>
                </a:cubicBezTo>
                <a:lnTo>
                  <a:pt x="162" y="154"/>
                </a:lnTo>
                <a:cubicBezTo>
                  <a:pt x="172" y="154"/>
                  <a:pt x="190" y="154"/>
                  <a:pt x="190" y="172"/>
                </a:cubicBezTo>
                <a:cubicBezTo>
                  <a:pt x="199" y="181"/>
                  <a:pt x="217" y="199"/>
                  <a:pt x="235" y="199"/>
                </a:cubicBezTo>
                <a:cubicBezTo>
                  <a:pt x="253" y="199"/>
                  <a:pt x="271" y="181"/>
                  <a:pt x="271" y="172"/>
                </a:cubicBezTo>
                <a:cubicBezTo>
                  <a:pt x="280" y="154"/>
                  <a:pt x="289" y="154"/>
                  <a:pt x="298" y="154"/>
                </a:cubicBezTo>
                <a:lnTo>
                  <a:pt x="298" y="154"/>
                </a:lnTo>
                <a:cubicBezTo>
                  <a:pt x="316" y="154"/>
                  <a:pt x="325" y="154"/>
                  <a:pt x="334" y="172"/>
                </a:cubicBezTo>
                <a:cubicBezTo>
                  <a:pt x="334" y="181"/>
                  <a:pt x="352" y="199"/>
                  <a:pt x="370" y="199"/>
                </a:cubicBezTo>
                <a:cubicBezTo>
                  <a:pt x="389" y="199"/>
                  <a:pt x="407" y="181"/>
                  <a:pt x="416" y="172"/>
                </a:cubicBezTo>
                <a:cubicBezTo>
                  <a:pt x="416" y="154"/>
                  <a:pt x="425" y="154"/>
                  <a:pt x="443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38">
            <a:extLst>
              <a:ext uri="{FF2B5EF4-FFF2-40B4-BE49-F238E27FC236}">
                <a16:creationId xmlns:a16="http://schemas.microsoft.com/office/drawing/2014/main" id="{D5965571-6CFD-A843-B0DE-A9F23ECA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115" y="10373746"/>
            <a:ext cx="192000" cy="41514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39">
            <a:extLst>
              <a:ext uri="{FF2B5EF4-FFF2-40B4-BE49-F238E27FC236}">
                <a16:creationId xmlns:a16="http://schemas.microsoft.com/office/drawing/2014/main" id="{878AFB8F-3EB3-B34B-8DD7-87A456F6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250" y="10259582"/>
            <a:ext cx="181622" cy="342490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36 h 290"/>
              <a:gd name="T8" fmla="*/ 45 w 154"/>
              <a:gd name="T9" fmla="*/ 36 h 290"/>
              <a:gd name="T10" fmla="*/ 54 w 154"/>
              <a:gd name="T11" fmla="*/ 36 h 290"/>
              <a:gd name="T12" fmla="*/ 117 w 154"/>
              <a:gd name="T13" fmla="*/ 109 h 290"/>
              <a:gd name="T14" fmla="*/ 117 w 154"/>
              <a:gd name="T15" fmla="*/ 253 h 290"/>
              <a:gd name="T16" fmla="*/ 18 w 154"/>
              <a:gd name="T17" fmla="*/ 253 h 290"/>
              <a:gd name="T18" fmla="*/ 27 w 154"/>
              <a:gd name="T19" fmla="*/ 271 h 290"/>
              <a:gd name="T20" fmla="*/ 18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100 h 290"/>
              <a:gd name="T28" fmla="*/ 153 w 154"/>
              <a:gd name="T29" fmla="*/ 91 h 290"/>
              <a:gd name="T30" fmla="*/ 72 w 154"/>
              <a:gd name="T31" fmla="*/ 0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36"/>
                </a:ln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18" y="253"/>
                  <a:pt x="18" y="253"/>
                  <a:pt x="18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71"/>
                  <a:pt x="27" y="280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5" y="289"/>
                  <a:pt x="153" y="271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91"/>
                </a:lnTo>
                <a:cubicBezTo>
                  <a:pt x="72" y="0"/>
                  <a:pt x="72" y="0"/>
                  <a:pt x="72" y="0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0">
            <a:extLst>
              <a:ext uri="{FF2B5EF4-FFF2-40B4-BE49-F238E27FC236}">
                <a16:creationId xmlns:a16="http://schemas.microsoft.com/office/drawing/2014/main" id="{0423A8DB-0E48-EA4C-B85C-75EA268A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4840" y="10544992"/>
            <a:ext cx="212760" cy="67458"/>
          </a:xfrm>
          <a:custGeom>
            <a:avLst/>
            <a:gdLst>
              <a:gd name="T0" fmla="*/ 180 w 181"/>
              <a:gd name="T1" fmla="*/ 0 h 56"/>
              <a:gd name="T2" fmla="*/ 180 w 181"/>
              <a:gd name="T3" fmla="*/ 0 h 56"/>
              <a:gd name="T4" fmla="*/ 9 w 181"/>
              <a:gd name="T5" fmla="*/ 0 h 56"/>
              <a:gd name="T6" fmla="*/ 9 w 181"/>
              <a:gd name="T7" fmla="*/ 27 h 56"/>
              <a:gd name="T8" fmla="*/ 0 w 181"/>
              <a:gd name="T9" fmla="*/ 55 h 56"/>
              <a:gd name="T10" fmla="*/ 180 w 181"/>
              <a:gd name="T11" fmla="*/ 55 h 56"/>
              <a:gd name="T12" fmla="*/ 171 w 181"/>
              <a:gd name="T13" fmla="*/ 27 h 56"/>
              <a:gd name="T14" fmla="*/ 180 w 181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6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55"/>
                </a:cubicBezTo>
                <a:cubicBezTo>
                  <a:pt x="180" y="55"/>
                  <a:pt x="180" y="55"/>
                  <a:pt x="180" y="55"/>
                </a:cubicBezTo>
                <a:cubicBezTo>
                  <a:pt x="180" y="45"/>
                  <a:pt x="171" y="36"/>
                  <a:pt x="171" y="27"/>
                </a:cubicBezTo>
                <a:cubicBezTo>
                  <a:pt x="171" y="18"/>
                  <a:pt x="180" y="9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41">
            <a:extLst>
              <a:ext uri="{FF2B5EF4-FFF2-40B4-BE49-F238E27FC236}">
                <a16:creationId xmlns:a16="http://schemas.microsoft.com/office/drawing/2014/main" id="{36C943EF-6C27-CE4D-A183-4FA7DA2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569" y="10150610"/>
            <a:ext cx="544868" cy="384003"/>
          </a:xfrm>
          <a:custGeom>
            <a:avLst/>
            <a:gdLst>
              <a:gd name="T0" fmla="*/ 442 w 461"/>
              <a:gd name="T1" fmla="*/ 316 h 326"/>
              <a:gd name="T2" fmla="*/ 442 w 461"/>
              <a:gd name="T3" fmla="*/ 316 h 326"/>
              <a:gd name="T4" fmla="*/ 460 w 461"/>
              <a:gd name="T5" fmla="*/ 316 h 326"/>
              <a:gd name="T6" fmla="*/ 460 w 461"/>
              <a:gd name="T7" fmla="*/ 126 h 326"/>
              <a:gd name="T8" fmla="*/ 460 w 461"/>
              <a:gd name="T9" fmla="*/ 90 h 326"/>
              <a:gd name="T10" fmla="*/ 460 w 461"/>
              <a:gd name="T11" fmla="*/ 45 h 326"/>
              <a:gd name="T12" fmla="*/ 415 w 461"/>
              <a:gd name="T13" fmla="*/ 0 h 326"/>
              <a:gd name="T14" fmla="*/ 27 w 461"/>
              <a:gd name="T15" fmla="*/ 0 h 326"/>
              <a:gd name="T16" fmla="*/ 0 w 461"/>
              <a:gd name="T17" fmla="*/ 18 h 326"/>
              <a:gd name="T18" fmla="*/ 27 w 461"/>
              <a:gd name="T19" fmla="*/ 45 h 326"/>
              <a:gd name="T20" fmla="*/ 405 w 461"/>
              <a:gd name="T21" fmla="*/ 45 h 326"/>
              <a:gd name="T22" fmla="*/ 405 w 461"/>
              <a:gd name="T23" fmla="*/ 325 h 326"/>
              <a:gd name="T24" fmla="*/ 442 w 461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326">
                <a:moveTo>
                  <a:pt x="442" y="316"/>
                </a:moveTo>
                <a:lnTo>
                  <a:pt x="442" y="316"/>
                </a:lnTo>
                <a:cubicBezTo>
                  <a:pt x="442" y="316"/>
                  <a:pt x="451" y="316"/>
                  <a:pt x="460" y="316"/>
                </a:cubicBezTo>
                <a:cubicBezTo>
                  <a:pt x="460" y="126"/>
                  <a:pt x="460" y="126"/>
                  <a:pt x="460" y="126"/>
                </a:cubicBezTo>
                <a:cubicBezTo>
                  <a:pt x="460" y="90"/>
                  <a:pt x="460" y="90"/>
                  <a:pt x="460" y="90"/>
                </a:cubicBezTo>
                <a:cubicBezTo>
                  <a:pt x="460" y="45"/>
                  <a:pt x="460" y="45"/>
                  <a:pt x="460" y="45"/>
                </a:cubicBezTo>
                <a:cubicBezTo>
                  <a:pt x="460" y="18"/>
                  <a:pt x="433" y="0"/>
                  <a:pt x="4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405" y="45"/>
                  <a:pt x="405" y="45"/>
                  <a:pt x="405" y="45"/>
                </a:cubicBezTo>
                <a:cubicBezTo>
                  <a:pt x="405" y="325"/>
                  <a:pt x="405" y="325"/>
                  <a:pt x="405" y="325"/>
                </a:cubicBezTo>
                <a:cubicBezTo>
                  <a:pt x="415" y="316"/>
                  <a:pt x="424" y="316"/>
                  <a:pt x="442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42">
            <a:extLst>
              <a:ext uri="{FF2B5EF4-FFF2-40B4-BE49-F238E27FC236}">
                <a16:creationId xmlns:a16="http://schemas.microsoft.com/office/drawing/2014/main" id="{D85FBC18-D7F5-BE4D-9673-40E756F4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840" y="10352989"/>
            <a:ext cx="103785" cy="254274"/>
          </a:xfrm>
          <a:custGeom>
            <a:avLst/>
            <a:gdLst>
              <a:gd name="T0" fmla="*/ 80 w 90"/>
              <a:gd name="T1" fmla="*/ 162 h 218"/>
              <a:gd name="T2" fmla="*/ 80 w 90"/>
              <a:gd name="T3" fmla="*/ 162 h 218"/>
              <a:gd name="T4" fmla="*/ 45 w 90"/>
              <a:gd name="T5" fmla="*/ 162 h 218"/>
              <a:gd name="T6" fmla="*/ 45 w 90"/>
              <a:gd name="T7" fmla="*/ 0 h 218"/>
              <a:gd name="T8" fmla="*/ 0 w 90"/>
              <a:gd name="T9" fmla="*/ 0 h 218"/>
              <a:gd name="T10" fmla="*/ 0 w 90"/>
              <a:gd name="T11" fmla="*/ 171 h 218"/>
              <a:gd name="T12" fmla="*/ 9 w 90"/>
              <a:gd name="T13" fmla="*/ 198 h 218"/>
              <a:gd name="T14" fmla="*/ 45 w 90"/>
              <a:gd name="T15" fmla="*/ 217 h 218"/>
              <a:gd name="T16" fmla="*/ 45 w 90"/>
              <a:gd name="T17" fmla="*/ 217 h 218"/>
              <a:gd name="T18" fmla="*/ 89 w 90"/>
              <a:gd name="T19" fmla="*/ 217 h 218"/>
              <a:gd name="T20" fmla="*/ 80 w 90"/>
              <a:gd name="T21" fmla="*/ 189 h 218"/>
              <a:gd name="T22" fmla="*/ 80 w 90"/>
              <a:gd name="T23" fmla="*/ 16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218">
                <a:moveTo>
                  <a:pt x="80" y="162"/>
                </a:moveTo>
                <a:lnTo>
                  <a:pt x="80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0"/>
                  <a:pt x="0" y="189"/>
                  <a:pt x="9" y="198"/>
                </a:cubicBezTo>
                <a:cubicBezTo>
                  <a:pt x="18" y="207"/>
                  <a:pt x="27" y="217"/>
                  <a:pt x="45" y="217"/>
                </a:cubicBezTo>
                <a:lnTo>
                  <a:pt x="45" y="217"/>
                </a:lnTo>
                <a:cubicBezTo>
                  <a:pt x="89" y="217"/>
                  <a:pt x="89" y="217"/>
                  <a:pt x="89" y="217"/>
                </a:cubicBezTo>
                <a:cubicBezTo>
                  <a:pt x="80" y="207"/>
                  <a:pt x="80" y="198"/>
                  <a:pt x="80" y="189"/>
                </a:cubicBezTo>
                <a:cubicBezTo>
                  <a:pt x="80" y="180"/>
                  <a:pt x="80" y="171"/>
                  <a:pt x="80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43">
            <a:extLst>
              <a:ext uri="{FF2B5EF4-FFF2-40B4-BE49-F238E27FC236}">
                <a16:creationId xmlns:a16="http://schemas.microsoft.com/office/drawing/2014/main" id="{3991D8A5-6E48-5A41-81FE-BB59A120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465" y="10503478"/>
            <a:ext cx="160865" cy="150486"/>
          </a:xfrm>
          <a:custGeom>
            <a:avLst/>
            <a:gdLst>
              <a:gd name="T0" fmla="*/ 73 w 137"/>
              <a:gd name="T1" fmla="*/ 127 h 128"/>
              <a:gd name="T2" fmla="*/ 73 w 137"/>
              <a:gd name="T3" fmla="*/ 127 h 128"/>
              <a:gd name="T4" fmla="*/ 0 w 137"/>
              <a:gd name="T5" fmla="*/ 63 h 128"/>
              <a:gd name="T6" fmla="*/ 73 w 137"/>
              <a:gd name="T7" fmla="*/ 0 h 128"/>
              <a:gd name="T8" fmla="*/ 136 w 137"/>
              <a:gd name="T9" fmla="*/ 63 h 128"/>
              <a:gd name="T10" fmla="*/ 73 w 137"/>
              <a:gd name="T11" fmla="*/ 127 h 128"/>
              <a:gd name="T12" fmla="*/ 73 w 137"/>
              <a:gd name="T13" fmla="*/ 27 h 128"/>
              <a:gd name="T14" fmla="*/ 73 w 137"/>
              <a:gd name="T15" fmla="*/ 27 h 128"/>
              <a:gd name="T16" fmla="*/ 36 w 137"/>
              <a:gd name="T17" fmla="*/ 63 h 128"/>
              <a:gd name="T18" fmla="*/ 73 w 137"/>
              <a:gd name="T19" fmla="*/ 91 h 128"/>
              <a:gd name="T20" fmla="*/ 100 w 137"/>
              <a:gd name="T21" fmla="*/ 63 h 128"/>
              <a:gd name="T22" fmla="*/ 73 w 137"/>
              <a:gd name="T23" fmla="*/ 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8">
                <a:moveTo>
                  <a:pt x="73" y="127"/>
                </a:moveTo>
                <a:lnTo>
                  <a:pt x="73" y="127"/>
                </a:lnTo>
                <a:cubicBezTo>
                  <a:pt x="36" y="127"/>
                  <a:pt x="0" y="100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100"/>
                  <a:pt x="109" y="127"/>
                  <a:pt x="73" y="127"/>
                </a:cubicBezTo>
                <a:close/>
                <a:moveTo>
                  <a:pt x="73" y="27"/>
                </a:moveTo>
                <a:lnTo>
                  <a:pt x="73" y="27"/>
                </a:lnTo>
                <a:cubicBezTo>
                  <a:pt x="55" y="27"/>
                  <a:pt x="36" y="45"/>
                  <a:pt x="36" y="63"/>
                </a:cubicBezTo>
                <a:cubicBezTo>
                  <a:pt x="36" y="72"/>
                  <a:pt x="55" y="91"/>
                  <a:pt x="73" y="91"/>
                </a:cubicBezTo>
                <a:cubicBezTo>
                  <a:pt x="82" y="91"/>
                  <a:pt x="100" y="72"/>
                  <a:pt x="100" y="63"/>
                </a:cubicBezTo>
                <a:cubicBezTo>
                  <a:pt x="100" y="45"/>
                  <a:pt x="82" y="27"/>
                  <a:pt x="7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44">
            <a:extLst>
              <a:ext uri="{FF2B5EF4-FFF2-40B4-BE49-F238E27FC236}">
                <a16:creationId xmlns:a16="http://schemas.microsoft.com/office/drawing/2014/main" id="{EC63828A-A95D-9944-915A-209A8440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677" y="10503478"/>
            <a:ext cx="150489" cy="150486"/>
          </a:xfrm>
          <a:custGeom>
            <a:avLst/>
            <a:gdLst>
              <a:gd name="T0" fmla="*/ 62 w 127"/>
              <a:gd name="T1" fmla="*/ 127 h 128"/>
              <a:gd name="T2" fmla="*/ 62 w 127"/>
              <a:gd name="T3" fmla="*/ 127 h 128"/>
              <a:gd name="T4" fmla="*/ 0 w 127"/>
              <a:gd name="T5" fmla="*/ 63 h 128"/>
              <a:gd name="T6" fmla="*/ 62 w 127"/>
              <a:gd name="T7" fmla="*/ 0 h 128"/>
              <a:gd name="T8" fmla="*/ 126 w 127"/>
              <a:gd name="T9" fmla="*/ 63 h 128"/>
              <a:gd name="T10" fmla="*/ 62 w 127"/>
              <a:gd name="T11" fmla="*/ 127 h 128"/>
              <a:gd name="T12" fmla="*/ 62 w 127"/>
              <a:gd name="T13" fmla="*/ 27 h 128"/>
              <a:gd name="T14" fmla="*/ 62 w 127"/>
              <a:gd name="T15" fmla="*/ 27 h 128"/>
              <a:gd name="T16" fmla="*/ 35 w 127"/>
              <a:gd name="T17" fmla="*/ 63 h 128"/>
              <a:gd name="T18" fmla="*/ 62 w 127"/>
              <a:gd name="T19" fmla="*/ 91 h 128"/>
              <a:gd name="T20" fmla="*/ 90 w 127"/>
              <a:gd name="T21" fmla="*/ 63 h 128"/>
              <a:gd name="T22" fmla="*/ 62 w 127"/>
              <a:gd name="T23" fmla="*/ 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2" y="127"/>
                </a:moveTo>
                <a:lnTo>
                  <a:pt x="62" y="127"/>
                </a:lnTo>
                <a:cubicBezTo>
                  <a:pt x="26" y="127"/>
                  <a:pt x="0" y="100"/>
                  <a:pt x="0" y="63"/>
                </a:cubicBezTo>
                <a:cubicBezTo>
                  <a:pt x="0" y="27"/>
                  <a:pt x="26" y="0"/>
                  <a:pt x="62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100"/>
                  <a:pt x="99" y="127"/>
                  <a:pt x="62" y="127"/>
                </a:cubicBezTo>
                <a:close/>
                <a:moveTo>
                  <a:pt x="62" y="27"/>
                </a:moveTo>
                <a:lnTo>
                  <a:pt x="62" y="27"/>
                </a:lnTo>
                <a:cubicBezTo>
                  <a:pt x="45" y="27"/>
                  <a:pt x="35" y="45"/>
                  <a:pt x="35" y="63"/>
                </a:cubicBezTo>
                <a:cubicBezTo>
                  <a:pt x="35" y="72"/>
                  <a:pt x="45" y="91"/>
                  <a:pt x="62" y="91"/>
                </a:cubicBezTo>
                <a:cubicBezTo>
                  <a:pt x="81" y="91"/>
                  <a:pt x="90" y="72"/>
                  <a:pt x="90" y="63"/>
                </a:cubicBezTo>
                <a:cubicBezTo>
                  <a:pt x="90" y="45"/>
                  <a:pt x="81" y="27"/>
                  <a:pt x="62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45">
            <a:extLst>
              <a:ext uri="{FF2B5EF4-FFF2-40B4-BE49-F238E27FC236}">
                <a16:creationId xmlns:a16="http://schemas.microsoft.com/office/drawing/2014/main" id="{2600D28C-57B4-E14B-8430-C5308FC8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1326" y="10249204"/>
            <a:ext cx="212757" cy="51892"/>
          </a:xfrm>
          <a:custGeom>
            <a:avLst/>
            <a:gdLst>
              <a:gd name="T0" fmla="*/ 161 w 181"/>
              <a:gd name="T1" fmla="*/ 45 h 46"/>
              <a:gd name="T2" fmla="*/ 161 w 181"/>
              <a:gd name="T3" fmla="*/ 45 h 46"/>
              <a:gd name="T4" fmla="*/ 18 w 181"/>
              <a:gd name="T5" fmla="*/ 45 h 46"/>
              <a:gd name="T6" fmla="*/ 0 w 181"/>
              <a:gd name="T7" fmla="*/ 18 h 46"/>
              <a:gd name="T8" fmla="*/ 0 w 181"/>
              <a:gd name="T9" fmla="*/ 18 h 46"/>
              <a:gd name="T10" fmla="*/ 18 w 181"/>
              <a:gd name="T11" fmla="*/ 0 h 46"/>
              <a:gd name="T12" fmla="*/ 161 w 181"/>
              <a:gd name="T13" fmla="*/ 0 h 46"/>
              <a:gd name="T14" fmla="*/ 180 w 181"/>
              <a:gd name="T15" fmla="*/ 18 h 46"/>
              <a:gd name="T16" fmla="*/ 180 w 181"/>
              <a:gd name="T17" fmla="*/ 18 h 46"/>
              <a:gd name="T18" fmla="*/ 161 w 18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46">
                <a:moveTo>
                  <a:pt x="161" y="45"/>
                </a:moveTo>
                <a:lnTo>
                  <a:pt x="16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0" y="0"/>
                  <a:pt x="180" y="9"/>
                  <a:pt x="180" y="18"/>
                </a:cubicBezTo>
                <a:lnTo>
                  <a:pt x="180" y="18"/>
                </a:lnTo>
                <a:cubicBezTo>
                  <a:pt x="180" y="36"/>
                  <a:pt x="170" y="45"/>
                  <a:pt x="16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46">
            <a:extLst>
              <a:ext uri="{FF2B5EF4-FFF2-40B4-BE49-F238E27FC236}">
                <a16:creationId xmlns:a16="http://schemas.microsoft.com/office/drawing/2014/main" id="{1DF9B6DE-EC93-5D47-8FA9-AC452698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462" y="10332232"/>
            <a:ext cx="103785" cy="46705"/>
          </a:xfrm>
          <a:custGeom>
            <a:avLst/>
            <a:gdLst>
              <a:gd name="T0" fmla="*/ 72 w 90"/>
              <a:gd name="T1" fmla="*/ 37 h 38"/>
              <a:gd name="T2" fmla="*/ 72 w 90"/>
              <a:gd name="T3" fmla="*/ 37 h 38"/>
              <a:gd name="T4" fmla="*/ 18 w 90"/>
              <a:gd name="T5" fmla="*/ 37 h 38"/>
              <a:gd name="T6" fmla="*/ 0 w 90"/>
              <a:gd name="T7" fmla="*/ 19 h 38"/>
              <a:gd name="T8" fmla="*/ 0 w 90"/>
              <a:gd name="T9" fmla="*/ 19 h 38"/>
              <a:gd name="T10" fmla="*/ 18 w 90"/>
              <a:gd name="T11" fmla="*/ 0 h 38"/>
              <a:gd name="T12" fmla="*/ 81 w 90"/>
              <a:gd name="T13" fmla="*/ 0 h 38"/>
              <a:gd name="T14" fmla="*/ 89 w 90"/>
              <a:gd name="T15" fmla="*/ 19 h 38"/>
              <a:gd name="T16" fmla="*/ 89 w 90"/>
              <a:gd name="T17" fmla="*/ 19 h 38"/>
              <a:gd name="T18" fmla="*/ 72 w 90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38">
                <a:moveTo>
                  <a:pt x="72" y="37"/>
                </a:moveTo>
                <a:lnTo>
                  <a:pt x="7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89" y="9"/>
                  <a:pt x="89" y="19"/>
                </a:cubicBezTo>
                <a:lnTo>
                  <a:pt x="89" y="19"/>
                </a:lnTo>
                <a:cubicBezTo>
                  <a:pt x="89" y="28"/>
                  <a:pt x="89" y="37"/>
                  <a:pt x="72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47">
            <a:extLst>
              <a:ext uri="{FF2B5EF4-FFF2-40B4-BE49-F238E27FC236}">
                <a16:creationId xmlns:a16="http://schemas.microsoft.com/office/drawing/2014/main" id="{1298C41B-5FDB-7C42-8B20-9A8D7A31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0825" y="10321853"/>
            <a:ext cx="638278" cy="67462"/>
          </a:xfrm>
          <a:custGeom>
            <a:avLst/>
            <a:gdLst>
              <a:gd name="T0" fmla="*/ 542 w 543"/>
              <a:gd name="T1" fmla="*/ 55 h 56"/>
              <a:gd name="T2" fmla="*/ 0 w 543"/>
              <a:gd name="T3" fmla="*/ 55 h 56"/>
              <a:gd name="T4" fmla="*/ 0 w 543"/>
              <a:gd name="T5" fmla="*/ 0 h 56"/>
              <a:gd name="T6" fmla="*/ 542 w 543"/>
              <a:gd name="T7" fmla="*/ 0 h 56"/>
              <a:gd name="T8" fmla="*/ 542 w 543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6">
                <a:moveTo>
                  <a:pt x="542" y="55"/>
                </a:moveTo>
                <a:lnTo>
                  <a:pt x="0" y="55"/>
                </a:lnTo>
                <a:lnTo>
                  <a:pt x="0" y="0"/>
                </a:lnTo>
                <a:lnTo>
                  <a:pt x="542" y="0"/>
                </a:lnTo>
                <a:lnTo>
                  <a:pt x="542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48">
            <a:extLst>
              <a:ext uri="{FF2B5EF4-FFF2-40B4-BE49-F238E27FC236}">
                <a16:creationId xmlns:a16="http://schemas.microsoft.com/office/drawing/2014/main" id="{7C040001-5D33-3140-9575-CC9D1C55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3096" y="10503478"/>
            <a:ext cx="140111" cy="51892"/>
          </a:xfrm>
          <a:custGeom>
            <a:avLst/>
            <a:gdLst>
              <a:gd name="T0" fmla="*/ 91 w 118"/>
              <a:gd name="T1" fmla="*/ 45 h 46"/>
              <a:gd name="T2" fmla="*/ 91 w 118"/>
              <a:gd name="T3" fmla="*/ 45 h 46"/>
              <a:gd name="T4" fmla="*/ 27 w 118"/>
              <a:gd name="T5" fmla="*/ 45 h 46"/>
              <a:gd name="T6" fmla="*/ 0 w 118"/>
              <a:gd name="T7" fmla="*/ 27 h 46"/>
              <a:gd name="T8" fmla="*/ 0 w 118"/>
              <a:gd name="T9" fmla="*/ 27 h 46"/>
              <a:gd name="T10" fmla="*/ 27 w 118"/>
              <a:gd name="T11" fmla="*/ 0 h 46"/>
              <a:gd name="T12" fmla="*/ 91 w 118"/>
              <a:gd name="T13" fmla="*/ 0 h 46"/>
              <a:gd name="T14" fmla="*/ 117 w 118"/>
              <a:gd name="T15" fmla="*/ 27 h 46"/>
              <a:gd name="T16" fmla="*/ 117 w 118"/>
              <a:gd name="T17" fmla="*/ 27 h 46"/>
              <a:gd name="T18" fmla="*/ 91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1" y="45"/>
                </a:moveTo>
                <a:lnTo>
                  <a:pt x="9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8" y="0"/>
                  <a:pt x="117" y="9"/>
                  <a:pt x="117" y="27"/>
                </a:cubicBezTo>
                <a:lnTo>
                  <a:pt x="117" y="27"/>
                </a:lnTo>
                <a:cubicBezTo>
                  <a:pt x="117" y="36"/>
                  <a:pt x="108" y="45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49">
            <a:extLst>
              <a:ext uri="{FF2B5EF4-FFF2-40B4-BE49-F238E27FC236}">
                <a16:creationId xmlns:a16="http://schemas.microsoft.com/office/drawing/2014/main" id="{45D19EBA-498D-CA41-8735-61B958A1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312" y="10129853"/>
            <a:ext cx="710927" cy="544868"/>
          </a:xfrm>
          <a:custGeom>
            <a:avLst/>
            <a:gdLst>
              <a:gd name="T0" fmla="*/ 515 w 606"/>
              <a:gd name="T1" fmla="*/ 461 h 462"/>
              <a:gd name="T2" fmla="*/ 515 w 606"/>
              <a:gd name="T3" fmla="*/ 461 h 462"/>
              <a:gd name="T4" fmla="*/ 90 w 606"/>
              <a:gd name="T5" fmla="*/ 461 h 462"/>
              <a:gd name="T6" fmla="*/ 0 w 606"/>
              <a:gd name="T7" fmla="*/ 370 h 462"/>
              <a:gd name="T8" fmla="*/ 0 w 606"/>
              <a:gd name="T9" fmla="*/ 90 h 462"/>
              <a:gd name="T10" fmla="*/ 90 w 606"/>
              <a:gd name="T11" fmla="*/ 0 h 462"/>
              <a:gd name="T12" fmla="*/ 515 w 606"/>
              <a:gd name="T13" fmla="*/ 0 h 462"/>
              <a:gd name="T14" fmla="*/ 605 w 606"/>
              <a:gd name="T15" fmla="*/ 90 h 462"/>
              <a:gd name="T16" fmla="*/ 605 w 606"/>
              <a:gd name="T17" fmla="*/ 370 h 462"/>
              <a:gd name="T18" fmla="*/ 515 w 606"/>
              <a:gd name="T19" fmla="*/ 461 h 462"/>
              <a:gd name="T20" fmla="*/ 90 w 606"/>
              <a:gd name="T21" fmla="*/ 45 h 462"/>
              <a:gd name="T22" fmla="*/ 90 w 606"/>
              <a:gd name="T23" fmla="*/ 45 h 462"/>
              <a:gd name="T24" fmla="*/ 45 w 606"/>
              <a:gd name="T25" fmla="*/ 90 h 462"/>
              <a:gd name="T26" fmla="*/ 45 w 606"/>
              <a:gd name="T27" fmla="*/ 370 h 462"/>
              <a:gd name="T28" fmla="*/ 90 w 606"/>
              <a:gd name="T29" fmla="*/ 407 h 462"/>
              <a:gd name="T30" fmla="*/ 515 w 606"/>
              <a:gd name="T31" fmla="*/ 407 h 462"/>
              <a:gd name="T32" fmla="*/ 551 w 606"/>
              <a:gd name="T33" fmla="*/ 370 h 462"/>
              <a:gd name="T34" fmla="*/ 551 w 606"/>
              <a:gd name="T35" fmla="*/ 90 h 462"/>
              <a:gd name="T36" fmla="*/ 515 w 606"/>
              <a:gd name="T37" fmla="*/ 45 h 462"/>
              <a:gd name="T38" fmla="*/ 90 w 606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62">
                <a:moveTo>
                  <a:pt x="515" y="461"/>
                </a:moveTo>
                <a:lnTo>
                  <a:pt x="51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45" y="461"/>
                  <a:pt x="0" y="416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5" y="36"/>
                  <a:pt x="605" y="90"/>
                </a:cubicBezTo>
                <a:cubicBezTo>
                  <a:pt x="605" y="370"/>
                  <a:pt x="605" y="370"/>
                  <a:pt x="605" y="370"/>
                </a:cubicBezTo>
                <a:cubicBezTo>
                  <a:pt x="605" y="416"/>
                  <a:pt x="560" y="461"/>
                  <a:pt x="515" y="46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45" y="63"/>
                  <a:pt x="45" y="90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45" y="388"/>
                  <a:pt x="72" y="407"/>
                  <a:pt x="90" y="407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33" y="407"/>
                  <a:pt x="551" y="388"/>
                  <a:pt x="551" y="370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63"/>
                  <a:pt x="533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50">
            <a:extLst>
              <a:ext uri="{FF2B5EF4-FFF2-40B4-BE49-F238E27FC236}">
                <a16:creationId xmlns:a16="http://schemas.microsoft.com/office/drawing/2014/main" id="{F6263C45-A658-8B43-A7FB-347DA706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1759" y="10596884"/>
            <a:ext cx="404760" cy="41514"/>
          </a:xfrm>
          <a:custGeom>
            <a:avLst/>
            <a:gdLst>
              <a:gd name="T0" fmla="*/ 343 w 344"/>
              <a:gd name="T1" fmla="*/ 36 h 37"/>
              <a:gd name="T2" fmla="*/ 343 w 344"/>
              <a:gd name="T3" fmla="*/ 36 h 37"/>
              <a:gd name="T4" fmla="*/ 18 w 344"/>
              <a:gd name="T5" fmla="*/ 36 h 37"/>
              <a:gd name="T6" fmla="*/ 0 w 344"/>
              <a:gd name="T7" fmla="*/ 19 h 37"/>
              <a:gd name="T8" fmla="*/ 0 w 344"/>
              <a:gd name="T9" fmla="*/ 19 h 37"/>
              <a:gd name="T10" fmla="*/ 18 w 344"/>
              <a:gd name="T11" fmla="*/ 0 h 37"/>
              <a:gd name="T12" fmla="*/ 343 w 344"/>
              <a:gd name="T13" fmla="*/ 0 h 37"/>
              <a:gd name="T14" fmla="*/ 343 w 34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37">
                <a:moveTo>
                  <a:pt x="343" y="36"/>
                </a:moveTo>
                <a:lnTo>
                  <a:pt x="34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lnTo>
                  <a:pt x="0" y="19"/>
                </a:lnTo>
                <a:cubicBezTo>
                  <a:pt x="0" y="0"/>
                  <a:pt x="9" y="0"/>
                  <a:pt x="18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51">
            <a:extLst>
              <a:ext uri="{FF2B5EF4-FFF2-40B4-BE49-F238E27FC236}">
                <a16:creationId xmlns:a16="http://schemas.microsoft.com/office/drawing/2014/main" id="{BAF2172F-108F-4640-9BAF-BC44605B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732" y="10171367"/>
            <a:ext cx="524114" cy="586382"/>
          </a:xfrm>
          <a:custGeom>
            <a:avLst/>
            <a:gdLst>
              <a:gd name="T0" fmla="*/ 344 w 444"/>
              <a:gd name="T1" fmla="*/ 497 h 498"/>
              <a:gd name="T2" fmla="*/ 344 w 444"/>
              <a:gd name="T3" fmla="*/ 497 h 498"/>
              <a:gd name="T4" fmla="*/ 109 w 444"/>
              <a:gd name="T5" fmla="*/ 497 h 498"/>
              <a:gd name="T6" fmla="*/ 28 w 444"/>
              <a:gd name="T7" fmla="*/ 461 h 498"/>
              <a:gd name="T8" fmla="*/ 0 w 444"/>
              <a:gd name="T9" fmla="*/ 388 h 498"/>
              <a:gd name="T10" fmla="*/ 28 w 444"/>
              <a:gd name="T11" fmla="*/ 72 h 498"/>
              <a:gd name="T12" fmla="*/ 100 w 444"/>
              <a:gd name="T13" fmla="*/ 0 h 498"/>
              <a:gd name="T14" fmla="*/ 344 w 444"/>
              <a:gd name="T15" fmla="*/ 0 h 498"/>
              <a:gd name="T16" fmla="*/ 425 w 444"/>
              <a:gd name="T17" fmla="*/ 72 h 498"/>
              <a:gd name="T18" fmla="*/ 443 w 444"/>
              <a:gd name="T19" fmla="*/ 388 h 498"/>
              <a:gd name="T20" fmla="*/ 416 w 444"/>
              <a:gd name="T21" fmla="*/ 461 h 498"/>
              <a:gd name="T22" fmla="*/ 344 w 444"/>
              <a:gd name="T23" fmla="*/ 497 h 498"/>
              <a:gd name="T24" fmla="*/ 100 w 444"/>
              <a:gd name="T25" fmla="*/ 45 h 498"/>
              <a:gd name="T26" fmla="*/ 100 w 444"/>
              <a:gd name="T27" fmla="*/ 45 h 498"/>
              <a:gd name="T28" fmla="*/ 73 w 444"/>
              <a:gd name="T29" fmla="*/ 72 h 498"/>
              <a:gd name="T30" fmla="*/ 55 w 444"/>
              <a:gd name="T31" fmla="*/ 397 h 498"/>
              <a:gd name="T32" fmla="*/ 64 w 444"/>
              <a:gd name="T33" fmla="*/ 434 h 498"/>
              <a:gd name="T34" fmla="*/ 109 w 444"/>
              <a:gd name="T35" fmla="*/ 452 h 498"/>
              <a:gd name="T36" fmla="*/ 344 w 444"/>
              <a:gd name="T37" fmla="*/ 452 h 498"/>
              <a:gd name="T38" fmla="*/ 380 w 444"/>
              <a:gd name="T39" fmla="*/ 434 h 498"/>
              <a:gd name="T40" fmla="*/ 389 w 444"/>
              <a:gd name="T41" fmla="*/ 397 h 498"/>
              <a:gd name="T42" fmla="*/ 371 w 444"/>
              <a:gd name="T43" fmla="*/ 72 h 498"/>
              <a:gd name="T44" fmla="*/ 344 w 444"/>
              <a:gd name="T45" fmla="*/ 45 h 498"/>
              <a:gd name="T46" fmla="*/ 100 w 444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44" y="497"/>
                </a:moveTo>
                <a:lnTo>
                  <a:pt x="344" y="497"/>
                </a:lnTo>
                <a:cubicBezTo>
                  <a:pt x="109" y="497"/>
                  <a:pt x="109" y="497"/>
                  <a:pt x="109" y="497"/>
                </a:cubicBezTo>
                <a:cubicBezTo>
                  <a:pt x="82" y="497"/>
                  <a:pt x="55" y="488"/>
                  <a:pt x="28" y="461"/>
                </a:cubicBezTo>
                <a:cubicBezTo>
                  <a:pt x="9" y="443"/>
                  <a:pt x="0" y="416"/>
                  <a:pt x="0" y="388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27"/>
                  <a:pt x="55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9" y="0"/>
                  <a:pt x="416" y="27"/>
                  <a:pt x="425" y="72"/>
                </a:cubicBezTo>
                <a:cubicBezTo>
                  <a:pt x="443" y="388"/>
                  <a:pt x="443" y="388"/>
                  <a:pt x="443" y="388"/>
                </a:cubicBezTo>
                <a:cubicBezTo>
                  <a:pt x="443" y="416"/>
                  <a:pt x="434" y="443"/>
                  <a:pt x="416" y="461"/>
                </a:cubicBezTo>
                <a:cubicBezTo>
                  <a:pt x="398" y="488"/>
                  <a:pt x="371" y="497"/>
                  <a:pt x="344" y="497"/>
                </a:cubicBezTo>
                <a:close/>
                <a:moveTo>
                  <a:pt x="100" y="45"/>
                </a:moveTo>
                <a:lnTo>
                  <a:pt x="100" y="45"/>
                </a:lnTo>
                <a:cubicBezTo>
                  <a:pt x="82" y="45"/>
                  <a:pt x="73" y="54"/>
                  <a:pt x="73" y="72"/>
                </a:cubicBezTo>
                <a:cubicBezTo>
                  <a:pt x="55" y="397"/>
                  <a:pt x="55" y="397"/>
                  <a:pt x="55" y="397"/>
                </a:cubicBezTo>
                <a:cubicBezTo>
                  <a:pt x="55" y="407"/>
                  <a:pt x="55" y="425"/>
                  <a:pt x="64" y="434"/>
                </a:cubicBezTo>
                <a:cubicBezTo>
                  <a:pt x="73" y="443"/>
                  <a:pt x="91" y="452"/>
                  <a:pt x="109" y="452"/>
                </a:cubicBezTo>
                <a:cubicBezTo>
                  <a:pt x="344" y="452"/>
                  <a:pt x="344" y="452"/>
                  <a:pt x="344" y="452"/>
                </a:cubicBezTo>
                <a:cubicBezTo>
                  <a:pt x="353" y="452"/>
                  <a:pt x="371" y="443"/>
                  <a:pt x="380" y="434"/>
                </a:cubicBezTo>
                <a:cubicBezTo>
                  <a:pt x="389" y="425"/>
                  <a:pt x="389" y="407"/>
                  <a:pt x="389" y="397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54"/>
                  <a:pt x="362" y="45"/>
                  <a:pt x="344" y="45"/>
                </a:cubicBezTo>
                <a:lnTo>
                  <a:pt x="10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52">
            <a:extLst>
              <a:ext uri="{FF2B5EF4-FFF2-40B4-BE49-F238E27FC236}">
                <a16:creationId xmlns:a16="http://schemas.microsoft.com/office/drawing/2014/main" id="{D87F5760-124A-1348-9003-6A873E39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8843" y="10036447"/>
            <a:ext cx="254271" cy="280219"/>
          </a:xfrm>
          <a:custGeom>
            <a:avLst/>
            <a:gdLst>
              <a:gd name="T0" fmla="*/ 190 w 218"/>
              <a:gd name="T1" fmla="*/ 235 h 236"/>
              <a:gd name="T2" fmla="*/ 190 w 218"/>
              <a:gd name="T3" fmla="*/ 235 h 236"/>
              <a:gd name="T4" fmla="*/ 190 w 218"/>
              <a:gd name="T5" fmla="*/ 235 h 236"/>
              <a:gd name="T6" fmla="*/ 172 w 218"/>
              <a:gd name="T7" fmla="*/ 208 h 236"/>
              <a:gd name="T8" fmla="*/ 172 w 218"/>
              <a:gd name="T9" fmla="*/ 118 h 236"/>
              <a:gd name="T10" fmla="*/ 108 w 218"/>
              <a:gd name="T11" fmla="*/ 55 h 236"/>
              <a:gd name="T12" fmla="*/ 45 w 218"/>
              <a:gd name="T13" fmla="*/ 109 h 236"/>
              <a:gd name="T14" fmla="*/ 45 w 218"/>
              <a:gd name="T15" fmla="*/ 208 h 236"/>
              <a:gd name="T16" fmla="*/ 18 w 218"/>
              <a:gd name="T17" fmla="*/ 235 h 236"/>
              <a:gd name="T18" fmla="*/ 18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99 w 218"/>
              <a:gd name="T25" fmla="*/ 0 h 236"/>
              <a:gd name="T26" fmla="*/ 217 w 218"/>
              <a:gd name="T27" fmla="*/ 109 h 236"/>
              <a:gd name="T28" fmla="*/ 217 w 218"/>
              <a:gd name="T29" fmla="*/ 208 h 236"/>
              <a:gd name="T30" fmla="*/ 190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0" y="235"/>
                </a:moveTo>
                <a:lnTo>
                  <a:pt x="190" y="235"/>
                </a:lnTo>
                <a:lnTo>
                  <a:pt x="190" y="235"/>
                </a:lnTo>
                <a:cubicBezTo>
                  <a:pt x="181" y="235"/>
                  <a:pt x="172" y="217"/>
                  <a:pt x="172" y="208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82"/>
                  <a:pt x="145" y="55"/>
                  <a:pt x="108" y="55"/>
                </a:cubicBezTo>
                <a:cubicBezTo>
                  <a:pt x="81" y="45"/>
                  <a:pt x="45" y="82"/>
                  <a:pt x="45" y="109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17"/>
                  <a:pt x="36" y="235"/>
                  <a:pt x="18" y="235"/>
                </a:cubicBezTo>
                <a:lnTo>
                  <a:pt x="18" y="235"/>
                </a:lnTo>
                <a:cubicBezTo>
                  <a:pt x="9" y="235"/>
                  <a:pt x="0" y="217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4"/>
                  <a:pt x="45" y="9"/>
                  <a:pt x="99" y="0"/>
                </a:cubicBezTo>
                <a:cubicBezTo>
                  <a:pt x="163" y="0"/>
                  <a:pt x="217" y="55"/>
                  <a:pt x="217" y="109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17"/>
                  <a:pt x="208" y="235"/>
                  <a:pt x="190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23E397-9D0C-7F4B-884E-81E6414837FE}"/>
              </a:ext>
            </a:extLst>
          </p:cNvPr>
          <p:cNvGrpSpPr/>
          <p:nvPr/>
        </p:nvGrpSpPr>
        <p:grpSpPr>
          <a:xfrm>
            <a:off x="1365045" y="11167700"/>
            <a:ext cx="4518438" cy="1592908"/>
            <a:chOff x="1795277" y="4756924"/>
            <a:chExt cx="4518438" cy="159290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E6F8E674-835C-2942-80CB-AEF11018616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59961484-EE4F-1B42-834D-5BBE2910DD7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A8AD23-481C-EC4D-9215-500D53D53ED1}"/>
              </a:ext>
            </a:extLst>
          </p:cNvPr>
          <p:cNvGrpSpPr/>
          <p:nvPr/>
        </p:nvGrpSpPr>
        <p:grpSpPr>
          <a:xfrm>
            <a:off x="5682625" y="11167700"/>
            <a:ext cx="4518438" cy="1592908"/>
            <a:chOff x="1795277" y="4756924"/>
            <a:chExt cx="4518438" cy="159290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1C5A0435-4C26-8F41-BBE9-1318FA0078B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EB843B25-3A62-A541-AF92-0BE32CA349E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F2E324-B0E1-EA4D-8A6D-8F7DD500484A}"/>
              </a:ext>
            </a:extLst>
          </p:cNvPr>
          <p:cNvGrpSpPr/>
          <p:nvPr/>
        </p:nvGrpSpPr>
        <p:grpSpPr>
          <a:xfrm>
            <a:off x="9949406" y="11167700"/>
            <a:ext cx="4518438" cy="1592908"/>
            <a:chOff x="1795277" y="4756924"/>
            <a:chExt cx="4518438" cy="159290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F79C0F88-0DDD-DA44-97C7-6CCCBCBA22E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7EFFA6F2-F67B-784F-A346-55EA0EC8390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A4241F5-3A27-9144-B172-BB3F520871FB}"/>
              </a:ext>
            </a:extLst>
          </p:cNvPr>
          <p:cNvGrpSpPr/>
          <p:nvPr/>
        </p:nvGrpSpPr>
        <p:grpSpPr>
          <a:xfrm>
            <a:off x="14155556" y="11167700"/>
            <a:ext cx="4518438" cy="1592908"/>
            <a:chOff x="1795277" y="4756924"/>
            <a:chExt cx="4518438" cy="159290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E3DD58C1-44B8-DB4E-AF65-A71E85DB7BF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63F47D23-309A-CA4F-8862-B9EAB0C93CA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EB733F-610D-FE4B-A58C-47657CAEA851}"/>
              </a:ext>
            </a:extLst>
          </p:cNvPr>
          <p:cNvGrpSpPr/>
          <p:nvPr/>
        </p:nvGrpSpPr>
        <p:grpSpPr>
          <a:xfrm>
            <a:off x="18533767" y="11167700"/>
            <a:ext cx="4518438" cy="1592908"/>
            <a:chOff x="1795277" y="4756924"/>
            <a:chExt cx="4518438" cy="159290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E1216AB6-D01A-124D-ADB9-61ED6821969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A80922A0-A93E-1A4F-9337-315FD25A0C7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79">
            <a:extLst>
              <a:ext uri="{FF2B5EF4-FFF2-40B4-BE49-F238E27FC236}">
                <a16:creationId xmlns:a16="http://schemas.microsoft.com/office/drawing/2014/main" id="{24BB26F2-64B3-694E-819B-9922BB8A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9343" y="8348907"/>
            <a:ext cx="1286838" cy="2463240"/>
          </a:xfrm>
          <a:custGeom>
            <a:avLst/>
            <a:gdLst>
              <a:gd name="T0" fmla="*/ 974 w 1180"/>
              <a:gd name="T1" fmla="*/ 2217 h 2262"/>
              <a:gd name="T2" fmla="*/ 974 w 1180"/>
              <a:gd name="T3" fmla="*/ 2217 h 2262"/>
              <a:gd name="T4" fmla="*/ 974 w 1180"/>
              <a:gd name="T5" fmla="*/ 2217 h 2262"/>
              <a:gd name="T6" fmla="*/ 634 w 1180"/>
              <a:gd name="T7" fmla="*/ 2056 h 2262"/>
              <a:gd name="T8" fmla="*/ 0 w 1180"/>
              <a:gd name="T9" fmla="*/ 170 h 2262"/>
              <a:gd name="T10" fmla="*/ 500 w 1180"/>
              <a:gd name="T11" fmla="*/ 0 h 2262"/>
              <a:gd name="T12" fmla="*/ 1135 w 1180"/>
              <a:gd name="T13" fmla="*/ 1886 h 2262"/>
              <a:gd name="T14" fmla="*/ 974 w 1180"/>
              <a:gd name="T15" fmla="*/ 2217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2262">
                <a:moveTo>
                  <a:pt x="974" y="2217"/>
                </a:moveTo>
                <a:lnTo>
                  <a:pt x="974" y="2217"/>
                </a:lnTo>
                <a:lnTo>
                  <a:pt x="974" y="2217"/>
                </a:lnTo>
                <a:cubicBezTo>
                  <a:pt x="831" y="2261"/>
                  <a:pt x="679" y="2190"/>
                  <a:pt x="634" y="2056"/>
                </a:cubicBezTo>
                <a:cubicBezTo>
                  <a:pt x="0" y="170"/>
                  <a:pt x="0" y="170"/>
                  <a:pt x="0" y="170"/>
                </a:cubicBezTo>
                <a:cubicBezTo>
                  <a:pt x="500" y="0"/>
                  <a:pt x="500" y="0"/>
                  <a:pt x="500" y="0"/>
                </a:cubicBezTo>
                <a:cubicBezTo>
                  <a:pt x="1135" y="1886"/>
                  <a:pt x="1135" y="1886"/>
                  <a:pt x="1135" y="1886"/>
                </a:cubicBezTo>
                <a:cubicBezTo>
                  <a:pt x="1179" y="2020"/>
                  <a:pt x="1108" y="2172"/>
                  <a:pt x="974" y="2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80">
            <a:extLst>
              <a:ext uri="{FF2B5EF4-FFF2-40B4-BE49-F238E27FC236}">
                <a16:creationId xmlns:a16="http://schemas.microsoft.com/office/drawing/2014/main" id="{A0FF22C0-CDF3-AE4A-95E5-2B84361D0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723" y="8425733"/>
            <a:ext cx="825881" cy="518577"/>
          </a:xfrm>
          <a:custGeom>
            <a:avLst/>
            <a:gdLst>
              <a:gd name="T0" fmla="*/ 643 w 760"/>
              <a:gd name="T1" fmla="*/ 304 h 475"/>
              <a:gd name="T2" fmla="*/ 643 w 760"/>
              <a:gd name="T3" fmla="*/ 304 h 475"/>
              <a:gd name="T4" fmla="*/ 204 w 760"/>
              <a:gd name="T5" fmla="*/ 447 h 475"/>
              <a:gd name="T6" fmla="*/ 26 w 760"/>
              <a:gd name="T7" fmla="*/ 358 h 475"/>
              <a:gd name="T8" fmla="*/ 26 w 760"/>
              <a:gd name="T9" fmla="*/ 358 h 475"/>
              <a:gd name="T10" fmla="*/ 115 w 760"/>
              <a:gd name="T11" fmla="*/ 170 h 475"/>
              <a:gd name="T12" fmla="*/ 544 w 760"/>
              <a:gd name="T13" fmla="*/ 27 h 475"/>
              <a:gd name="T14" fmla="*/ 732 w 760"/>
              <a:gd name="T15" fmla="*/ 117 h 475"/>
              <a:gd name="T16" fmla="*/ 732 w 760"/>
              <a:gd name="T17" fmla="*/ 117 h 475"/>
              <a:gd name="T18" fmla="*/ 643 w 760"/>
              <a:gd name="T19" fmla="*/ 304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75">
                <a:moveTo>
                  <a:pt x="643" y="304"/>
                </a:moveTo>
                <a:lnTo>
                  <a:pt x="643" y="304"/>
                </a:lnTo>
                <a:cubicBezTo>
                  <a:pt x="204" y="447"/>
                  <a:pt x="204" y="447"/>
                  <a:pt x="204" y="447"/>
                </a:cubicBezTo>
                <a:cubicBezTo>
                  <a:pt x="133" y="474"/>
                  <a:pt x="53" y="430"/>
                  <a:pt x="26" y="358"/>
                </a:cubicBezTo>
                <a:lnTo>
                  <a:pt x="26" y="358"/>
                </a:lnTo>
                <a:cubicBezTo>
                  <a:pt x="0" y="278"/>
                  <a:pt x="44" y="197"/>
                  <a:pt x="115" y="170"/>
                </a:cubicBezTo>
                <a:cubicBezTo>
                  <a:pt x="544" y="27"/>
                  <a:pt x="544" y="27"/>
                  <a:pt x="544" y="27"/>
                </a:cubicBezTo>
                <a:cubicBezTo>
                  <a:pt x="625" y="0"/>
                  <a:pt x="705" y="45"/>
                  <a:pt x="732" y="117"/>
                </a:cubicBezTo>
                <a:lnTo>
                  <a:pt x="732" y="117"/>
                </a:lnTo>
                <a:cubicBezTo>
                  <a:pt x="759" y="197"/>
                  <a:pt x="714" y="278"/>
                  <a:pt x="643" y="304"/>
                </a:cubicBezTo>
              </a:path>
            </a:pathLst>
          </a:custGeom>
          <a:solidFill>
            <a:srgbClr val="6769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81">
            <a:extLst>
              <a:ext uri="{FF2B5EF4-FFF2-40B4-BE49-F238E27FC236}">
                <a16:creationId xmlns:a16="http://schemas.microsoft.com/office/drawing/2014/main" id="{FF69C27E-34DB-6049-8924-ED5E6389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112" y="4685261"/>
            <a:ext cx="4350281" cy="4350281"/>
          </a:xfrm>
          <a:custGeom>
            <a:avLst/>
            <a:gdLst>
              <a:gd name="T0" fmla="*/ 3681 w 3995"/>
              <a:gd name="T1" fmla="*/ 1430 h 3995"/>
              <a:gd name="T2" fmla="*/ 3681 w 3995"/>
              <a:gd name="T3" fmla="*/ 1430 h 3995"/>
              <a:gd name="T4" fmla="*/ 2564 w 3995"/>
              <a:gd name="T5" fmla="*/ 3672 h 3995"/>
              <a:gd name="T6" fmla="*/ 313 w 3995"/>
              <a:gd name="T7" fmla="*/ 2564 h 3995"/>
              <a:gd name="T8" fmla="*/ 1430 w 3995"/>
              <a:gd name="T9" fmla="*/ 313 h 3995"/>
              <a:gd name="T10" fmla="*/ 3681 w 3995"/>
              <a:gd name="T11" fmla="*/ 1430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95" h="3995">
                <a:moveTo>
                  <a:pt x="3681" y="1430"/>
                </a:moveTo>
                <a:lnTo>
                  <a:pt x="3681" y="1430"/>
                </a:lnTo>
                <a:cubicBezTo>
                  <a:pt x="3994" y="2358"/>
                  <a:pt x="3494" y="3359"/>
                  <a:pt x="2564" y="3672"/>
                </a:cubicBezTo>
                <a:cubicBezTo>
                  <a:pt x="1636" y="3994"/>
                  <a:pt x="635" y="3493"/>
                  <a:pt x="313" y="2564"/>
                </a:cubicBezTo>
                <a:cubicBezTo>
                  <a:pt x="0" y="1635"/>
                  <a:pt x="501" y="626"/>
                  <a:pt x="1430" y="313"/>
                </a:cubicBezTo>
                <a:cubicBezTo>
                  <a:pt x="2359" y="0"/>
                  <a:pt x="3369" y="500"/>
                  <a:pt x="3681" y="14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82">
            <a:extLst>
              <a:ext uri="{FF2B5EF4-FFF2-40B4-BE49-F238E27FC236}">
                <a16:creationId xmlns:a16="http://schemas.microsoft.com/office/drawing/2014/main" id="{D945A0B6-7DF2-9F46-94DF-C6E2AA1D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575" y="4867723"/>
            <a:ext cx="3980557" cy="3980553"/>
          </a:xfrm>
          <a:custGeom>
            <a:avLst/>
            <a:gdLst>
              <a:gd name="T0" fmla="*/ 3368 w 3655"/>
              <a:gd name="T1" fmla="*/ 1305 h 3655"/>
              <a:gd name="T2" fmla="*/ 3368 w 3655"/>
              <a:gd name="T3" fmla="*/ 1305 h 3655"/>
              <a:gd name="T4" fmla="*/ 2350 w 3655"/>
              <a:gd name="T5" fmla="*/ 3368 h 3655"/>
              <a:gd name="T6" fmla="*/ 286 w 3655"/>
              <a:gd name="T7" fmla="*/ 2349 h 3655"/>
              <a:gd name="T8" fmla="*/ 1305 w 3655"/>
              <a:gd name="T9" fmla="*/ 286 h 3655"/>
              <a:gd name="T10" fmla="*/ 3368 w 3655"/>
              <a:gd name="T11" fmla="*/ 1305 h 3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5" h="3655">
                <a:moveTo>
                  <a:pt x="3368" y="1305"/>
                </a:moveTo>
                <a:lnTo>
                  <a:pt x="3368" y="1305"/>
                </a:lnTo>
                <a:cubicBezTo>
                  <a:pt x="3654" y="2153"/>
                  <a:pt x="3199" y="3082"/>
                  <a:pt x="2350" y="3368"/>
                </a:cubicBezTo>
                <a:cubicBezTo>
                  <a:pt x="1502" y="3654"/>
                  <a:pt x="572" y="3198"/>
                  <a:pt x="286" y="2349"/>
                </a:cubicBezTo>
                <a:cubicBezTo>
                  <a:pt x="0" y="1492"/>
                  <a:pt x="456" y="572"/>
                  <a:pt x="1305" y="286"/>
                </a:cubicBezTo>
                <a:cubicBezTo>
                  <a:pt x="2162" y="0"/>
                  <a:pt x="3082" y="456"/>
                  <a:pt x="3368" y="1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3">
            <a:extLst>
              <a:ext uri="{FF2B5EF4-FFF2-40B4-BE49-F238E27FC236}">
                <a16:creationId xmlns:a16="http://schemas.microsoft.com/office/drawing/2014/main" id="{A21D9ED9-C4B9-4943-84B6-CB1DFF53A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385" y="3955413"/>
            <a:ext cx="4047776" cy="2660106"/>
          </a:xfrm>
          <a:custGeom>
            <a:avLst/>
            <a:gdLst>
              <a:gd name="T0" fmla="*/ 3718 w 3719"/>
              <a:gd name="T1" fmla="*/ 2440 h 2441"/>
              <a:gd name="T2" fmla="*/ 0 w 3719"/>
              <a:gd name="T3" fmla="*/ 2440 h 2441"/>
              <a:gd name="T4" fmla="*/ 0 w 3719"/>
              <a:gd name="T5" fmla="*/ 0 h 2441"/>
              <a:gd name="T6" fmla="*/ 3718 w 3719"/>
              <a:gd name="T7" fmla="*/ 0 h 2441"/>
              <a:gd name="T8" fmla="*/ 3718 w 3719"/>
              <a:gd name="T9" fmla="*/ 244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9" h="2441">
                <a:moveTo>
                  <a:pt x="3718" y="2440"/>
                </a:moveTo>
                <a:lnTo>
                  <a:pt x="0" y="2440"/>
                </a:lnTo>
                <a:lnTo>
                  <a:pt x="0" y="0"/>
                </a:lnTo>
                <a:lnTo>
                  <a:pt x="3718" y="0"/>
                </a:lnTo>
                <a:lnTo>
                  <a:pt x="3718" y="24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84">
            <a:extLst>
              <a:ext uri="{FF2B5EF4-FFF2-40B4-BE49-F238E27FC236}">
                <a16:creationId xmlns:a16="http://schemas.microsoft.com/office/drawing/2014/main" id="{FE269642-25C5-0741-85BF-16315156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385" y="6610715"/>
            <a:ext cx="408137" cy="427347"/>
          </a:xfrm>
          <a:custGeom>
            <a:avLst/>
            <a:gdLst>
              <a:gd name="T0" fmla="*/ 0 w 376"/>
              <a:gd name="T1" fmla="*/ 0 h 393"/>
              <a:gd name="T2" fmla="*/ 179 w 376"/>
              <a:gd name="T3" fmla="*/ 392 h 393"/>
              <a:gd name="T4" fmla="*/ 375 w 376"/>
              <a:gd name="T5" fmla="*/ 0 h 393"/>
              <a:gd name="T6" fmla="*/ 0 w 376"/>
              <a:gd name="T7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" h="393">
                <a:moveTo>
                  <a:pt x="0" y="0"/>
                </a:moveTo>
                <a:lnTo>
                  <a:pt x="179" y="392"/>
                </a:lnTo>
                <a:lnTo>
                  <a:pt x="375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85">
            <a:extLst>
              <a:ext uri="{FF2B5EF4-FFF2-40B4-BE49-F238E27FC236}">
                <a16:creationId xmlns:a16="http://schemas.microsoft.com/office/drawing/2014/main" id="{D0A15CCB-156D-6243-8F05-3A9D7693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043" y="4565219"/>
            <a:ext cx="537783" cy="1694978"/>
          </a:xfrm>
          <a:custGeom>
            <a:avLst/>
            <a:gdLst>
              <a:gd name="T0" fmla="*/ 241 w 492"/>
              <a:gd name="T1" fmla="*/ 1555 h 1556"/>
              <a:gd name="T2" fmla="*/ 241 w 492"/>
              <a:gd name="T3" fmla="*/ 1555 h 1556"/>
              <a:gd name="T4" fmla="*/ 241 w 492"/>
              <a:gd name="T5" fmla="*/ 1555 h 1556"/>
              <a:gd name="T6" fmla="*/ 0 w 492"/>
              <a:gd name="T7" fmla="*/ 1305 h 1556"/>
              <a:gd name="T8" fmla="*/ 0 w 492"/>
              <a:gd name="T9" fmla="*/ 241 h 1556"/>
              <a:gd name="T10" fmla="*/ 241 w 492"/>
              <a:gd name="T11" fmla="*/ 0 h 1556"/>
              <a:gd name="T12" fmla="*/ 241 w 492"/>
              <a:gd name="T13" fmla="*/ 0 h 1556"/>
              <a:gd name="T14" fmla="*/ 491 w 492"/>
              <a:gd name="T15" fmla="*/ 241 h 1556"/>
              <a:gd name="T16" fmla="*/ 491 w 492"/>
              <a:gd name="T17" fmla="*/ 1305 h 1556"/>
              <a:gd name="T18" fmla="*/ 241 w 492"/>
              <a:gd name="T19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2" h="1556">
                <a:moveTo>
                  <a:pt x="241" y="1555"/>
                </a:moveTo>
                <a:lnTo>
                  <a:pt x="241" y="1555"/>
                </a:lnTo>
                <a:lnTo>
                  <a:pt x="241" y="1555"/>
                </a:lnTo>
                <a:cubicBezTo>
                  <a:pt x="107" y="1555"/>
                  <a:pt x="0" y="1448"/>
                  <a:pt x="0" y="1305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107"/>
                  <a:pt x="107" y="0"/>
                  <a:pt x="241" y="0"/>
                </a:cubicBezTo>
                <a:lnTo>
                  <a:pt x="241" y="0"/>
                </a:lnTo>
                <a:cubicBezTo>
                  <a:pt x="375" y="0"/>
                  <a:pt x="491" y="107"/>
                  <a:pt x="491" y="241"/>
                </a:cubicBezTo>
                <a:cubicBezTo>
                  <a:pt x="491" y="1305"/>
                  <a:pt x="491" y="1305"/>
                  <a:pt x="491" y="1305"/>
                </a:cubicBezTo>
                <a:cubicBezTo>
                  <a:pt x="491" y="1448"/>
                  <a:pt x="375" y="1555"/>
                  <a:pt x="241" y="15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86">
            <a:extLst>
              <a:ext uri="{FF2B5EF4-FFF2-40B4-BE49-F238E27FC236}">
                <a16:creationId xmlns:a16="http://schemas.microsoft.com/office/drawing/2014/main" id="{AF746C6B-BB97-C441-9ECD-CD964805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486" y="5218241"/>
            <a:ext cx="537783" cy="1041956"/>
          </a:xfrm>
          <a:custGeom>
            <a:avLst/>
            <a:gdLst>
              <a:gd name="T0" fmla="*/ 242 w 493"/>
              <a:gd name="T1" fmla="*/ 956 h 957"/>
              <a:gd name="T2" fmla="*/ 242 w 493"/>
              <a:gd name="T3" fmla="*/ 956 h 957"/>
              <a:gd name="T4" fmla="*/ 242 w 493"/>
              <a:gd name="T5" fmla="*/ 956 h 957"/>
              <a:gd name="T6" fmla="*/ 0 w 493"/>
              <a:gd name="T7" fmla="*/ 706 h 957"/>
              <a:gd name="T8" fmla="*/ 0 w 493"/>
              <a:gd name="T9" fmla="*/ 241 h 957"/>
              <a:gd name="T10" fmla="*/ 242 w 493"/>
              <a:gd name="T11" fmla="*/ 0 h 957"/>
              <a:gd name="T12" fmla="*/ 242 w 493"/>
              <a:gd name="T13" fmla="*/ 0 h 957"/>
              <a:gd name="T14" fmla="*/ 492 w 493"/>
              <a:gd name="T15" fmla="*/ 241 h 957"/>
              <a:gd name="T16" fmla="*/ 492 w 493"/>
              <a:gd name="T17" fmla="*/ 706 h 957"/>
              <a:gd name="T18" fmla="*/ 242 w 493"/>
              <a:gd name="T19" fmla="*/ 956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" h="957">
                <a:moveTo>
                  <a:pt x="242" y="956"/>
                </a:moveTo>
                <a:lnTo>
                  <a:pt x="242" y="956"/>
                </a:lnTo>
                <a:lnTo>
                  <a:pt x="242" y="956"/>
                </a:lnTo>
                <a:cubicBezTo>
                  <a:pt x="108" y="956"/>
                  <a:pt x="0" y="849"/>
                  <a:pt x="0" y="706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107"/>
                  <a:pt x="108" y="0"/>
                  <a:pt x="242" y="0"/>
                </a:cubicBezTo>
                <a:lnTo>
                  <a:pt x="242" y="0"/>
                </a:lnTo>
                <a:cubicBezTo>
                  <a:pt x="376" y="0"/>
                  <a:pt x="492" y="107"/>
                  <a:pt x="492" y="241"/>
                </a:cubicBezTo>
                <a:cubicBezTo>
                  <a:pt x="492" y="706"/>
                  <a:pt x="492" y="706"/>
                  <a:pt x="492" y="706"/>
                </a:cubicBezTo>
                <a:cubicBezTo>
                  <a:pt x="492" y="849"/>
                  <a:pt x="376" y="956"/>
                  <a:pt x="242" y="9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87">
            <a:extLst>
              <a:ext uri="{FF2B5EF4-FFF2-40B4-BE49-F238E27FC236}">
                <a16:creationId xmlns:a16="http://schemas.microsoft.com/office/drawing/2014/main" id="{5DF8E53B-EA9F-164C-8BAF-F72FE945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534" y="4829310"/>
            <a:ext cx="537783" cy="1430887"/>
          </a:xfrm>
          <a:custGeom>
            <a:avLst/>
            <a:gdLst>
              <a:gd name="T0" fmla="*/ 241 w 492"/>
              <a:gd name="T1" fmla="*/ 1314 h 1315"/>
              <a:gd name="T2" fmla="*/ 241 w 492"/>
              <a:gd name="T3" fmla="*/ 1314 h 1315"/>
              <a:gd name="T4" fmla="*/ 241 w 492"/>
              <a:gd name="T5" fmla="*/ 1314 h 1315"/>
              <a:gd name="T6" fmla="*/ 0 w 492"/>
              <a:gd name="T7" fmla="*/ 1064 h 1315"/>
              <a:gd name="T8" fmla="*/ 0 w 492"/>
              <a:gd name="T9" fmla="*/ 241 h 1315"/>
              <a:gd name="T10" fmla="*/ 241 w 492"/>
              <a:gd name="T11" fmla="*/ 0 h 1315"/>
              <a:gd name="T12" fmla="*/ 241 w 492"/>
              <a:gd name="T13" fmla="*/ 0 h 1315"/>
              <a:gd name="T14" fmla="*/ 491 w 492"/>
              <a:gd name="T15" fmla="*/ 241 h 1315"/>
              <a:gd name="T16" fmla="*/ 491 w 492"/>
              <a:gd name="T17" fmla="*/ 1064 h 1315"/>
              <a:gd name="T18" fmla="*/ 241 w 492"/>
              <a:gd name="T19" fmla="*/ 1314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2" h="1315">
                <a:moveTo>
                  <a:pt x="241" y="1314"/>
                </a:moveTo>
                <a:lnTo>
                  <a:pt x="241" y="1314"/>
                </a:lnTo>
                <a:lnTo>
                  <a:pt x="241" y="1314"/>
                </a:lnTo>
                <a:cubicBezTo>
                  <a:pt x="107" y="1314"/>
                  <a:pt x="0" y="1207"/>
                  <a:pt x="0" y="1064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107"/>
                  <a:pt x="107" y="0"/>
                  <a:pt x="241" y="0"/>
                </a:cubicBezTo>
                <a:lnTo>
                  <a:pt x="241" y="0"/>
                </a:lnTo>
                <a:cubicBezTo>
                  <a:pt x="384" y="0"/>
                  <a:pt x="491" y="107"/>
                  <a:pt x="491" y="241"/>
                </a:cubicBezTo>
                <a:cubicBezTo>
                  <a:pt x="491" y="1064"/>
                  <a:pt x="491" y="1064"/>
                  <a:pt x="491" y="1064"/>
                </a:cubicBezTo>
                <a:cubicBezTo>
                  <a:pt x="491" y="1207"/>
                  <a:pt x="384" y="1314"/>
                  <a:pt x="241" y="13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88">
            <a:extLst>
              <a:ext uri="{FF2B5EF4-FFF2-40B4-BE49-F238E27FC236}">
                <a16:creationId xmlns:a16="http://schemas.microsoft.com/office/drawing/2014/main" id="{2ADB3605-3D7D-5843-A054-6D56819C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976" y="4315534"/>
            <a:ext cx="537783" cy="1944663"/>
          </a:xfrm>
          <a:custGeom>
            <a:avLst/>
            <a:gdLst>
              <a:gd name="T0" fmla="*/ 250 w 493"/>
              <a:gd name="T1" fmla="*/ 1787 h 1788"/>
              <a:gd name="T2" fmla="*/ 250 w 493"/>
              <a:gd name="T3" fmla="*/ 1787 h 1788"/>
              <a:gd name="T4" fmla="*/ 250 w 493"/>
              <a:gd name="T5" fmla="*/ 1787 h 1788"/>
              <a:gd name="T6" fmla="*/ 0 w 493"/>
              <a:gd name="T7" fmla="*/ 1537 h 1788"/>
              <a:gd name="T8" fmla="*/ 0 w 493"/>
              <a:gd name="T9" fmla="*/ 250 h 1788"/>
              <a:gd name="T10" fmla="*/ 250 w 493"/>
              <a:gd name="T11" fmla="*/ 0 h 1788"/>
              <a:gd name="T12" fmla="*/ 250 w 493"/>
              <a:gd name="T13" fmla="*/ 0 h 1788"/>
              <a:gd name="T14" fmla="*/ 492 w 493"/>
              <a:gd name="T15" fmla="*/ 250 h 1788"/>
              <a:gd name="T16" fmla="*/ 492 w 493"/>
              <a:gd name="T17" fmla="*/ 1537 h 1788"/>
              <a:gd name="T18" fmla="*/ 250 w 493"/>
              <a:gd name="T19" fmla="*/ 1787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" h="1788">
                <a:moveTo>
                  <a:pt x="250" y="1787"/>
                </a:moveTo>
                <a:lnTo>
                  <a:pt x="250" y="1787"/>
                </a:lnTo>
                <a:lnTo>
                  <a:pt x="250" y="1787"/>
                </a:lnTo>
                <a:cubicBezTo>
                  <a:pt x="107" y="1787"/>
                  <a:pt x="0" y="1680"/>
                  <a:pt x="0" y="1537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107"/>
                  <a:pt x="107" y="0"/>
                  <a:pt x="250" y="0"/>
                </a:cubicBezTo>
                <a:lnTo>
                  <a:pt x="250" y="0"/>
                </a:lnTo>
                <a:cubicBezTo>
                  <a:pt x="384" y="0"/>
                  <a:pt x="492" y="107"/>
                  <a:pt x="492" y="250"/>
                </a:cubicBezTo>
                <a:cubicBezTo>
                  <a:pt x="492" y="1537"/>
                  <a:pt x="492" y="1537"/>
                  <a:pt x="492" y="1537"/>
                </a:cubicBezTo>
                <a:cubicBezTo>
                  <a:pt x="492" y="1680"/>
                  <a:pt x="384" y="1787"/>
                  <a:pt x="250" y="17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41">
            <a:extLst>
              <a:ext uri="{FF2B5EF4-FFF2-40B4-BE49-F238E27FC236}">
                <a16:creationId xmlns:a16="http://schemas.microsoft.com/office/drawing/2014/main" id="{4FD830DD-4C56-A44A-AD1E-37446AC3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02" y="1324117"/>
            <a:ext cx="2026290" cy="2016686"/>
          </a:xfrm>
          <a:custGeom>
            <a:avLst/>
            <a:gdLst>
              <a:gd name="T0" fmla="*/ 1859 w 1860"/>
              <a:gd name="T1" fmla="*/ 921 h 1851"/>
              <a:gd name="T2" fmla="*/ 1859 w 1860"/>
              <a:gd name="T3" fmla="*/ 921 h 1851"/>
              <a:gd name="T4" fmla="*/ 930 w 1860"/>
              <a:gd name="T5" fmla="*/ 1850 h 1851"/>
              <a:gd name="T6" fmla="*/ 0 w 1860"/>
              <a:gd name="T7" fmla="*/ 921 h 1851"/>
              <a:gd name="T8" fmla="*/ 930 w 1860"/>
              <a:gd name="T9" fmla="*/ 0 h 1851"/>
              <a:gd name="T10" fmla="*/ 1859 w 1860"/>
              <a:gd name="T11" fmla="*/ 921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851">
                <a:moveTo>
                  <a:pt x="1859" y="921"/>
                </a:moveTo>
                <a:lnTo>
                  <a:pt x="1859" y="921"/>
                </a:lnTo>
                <a:cubicBezTo>
                  <a:pt x="1859" y="1439"/>
                  <a:pt x="1439" y="1850"/>
                  <a:pt x="930" y="1850"/>
                </a:cubicBezTo>
                <a:cubicBezTo>
                  <a:pt x="420" y="1850"/>
                  <a:pt x="0" y="1439"/>
                  <a:pt x="0" y="921"/>
                </a:cubicBezTo>
                <a:cubicBezTo>
                  <a:pt x="0" y="411"/>
                  <a:pt x="420" y="0"/>
                  <a:pt x="930" y="0"/>
                </a:cubicBezTo>
                <a:cubicBezTo>
                  <a:pt x="1439" y="0"/>
                  <a:pt x="1859" y="411"/>
                  <a:pt x="1859" y="9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42">
            <a:extLst>
              <a:ext uri="{FF2B5EF4-FFF2-40B4-BE49-F238E27FC236}">
                <a16:creationId xmlns:a16="http://schemas.microsoft.com/office/drawing/2014/main" id="{2474C346-AB55-BB42-AA7F-5BA41426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02" y="4344344"/>
            <a:ext cx="2026290" cy="2016686"/>
          </a:xfrm>
          <a:custGeom>
            <a:avLst/>
            <a:gdLst>
              <a:gd name="T0" fmla="*/ 1859 w 1860"/>
              <a:gd name="T1" fmla="*/ 921 h 1851"/>
              <a:gd name="T2" fmla="*/ 1859 w 1860"/>
              <a:gd name="T3" fmla="*/ 921 h 1851"/>
              <a:gd name="T4" fmla="*/ 930 w 1860"/>
              <a:gd name="T5" fmla="*/ 1850 h 1851"/>
              <a:gd name="T6" fmla="*/ 0 w 1860"/>
              <a:gd name="T7" fmla="*/ 921 h 1851"/>
              <a:gd name="T8" fmla="*/ 930 w 1860"/>
              <a:gd name="T9" fmla="*/ 0 h 1851"/>
              <a:gd name="T10" fmla="*/ 1859 w 1860"/>
              <a:gd name="T11" fmla="*/ 921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851">
                <a:moveTo>
                  <a:pt x="1859" y="921"/>
                </a:moveTo>
                <a:lnTo>
                  <a:pt x="1859" y="921"/>
                </a:lnTo>
                <a:cubicBezTo>
                  <a:pt x="1859" y="1439"/>
                  <a:pt x="1439" y="1850"/>
                  <a:pt x="930" y="1850"/>
                </a:cubicBezTo>
                <a:cubicBezTo>
                  <a:pt x="420" y="1850"/>
                  <a:pt x="0" y="1439"/>
                  <a:pt x="0" y="921"/>
                </a:cubicBezTo>
                <a:cubicBezTo>
                  <a:pt x="0" y="411"/>
                  <a:pt x="420" y="0"/>
                  <a:pt x="930" y="0"/>
                </a:cubicBezTo>
                <a:cubicBezTo>
                  <a:pt x="1439" y="0"/>
                  <a:pt x="1859" y="411"/>
                  <a:pt x="1859" y="9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43">
            <a:extLst>
              <a:ext uri="{FF2B5EF4-FFF2-40B4-BE49-F238E27FC236}">
                <a16:creationId xmlns:a16="http://schemas.microsoft.com/office/drawing/2014/main" id="{238005C2-2BEF-5A4A-BAFB-9C4B4508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02" y="7359770"/>
            <a:ext cx="2026290" cy="2016686"/>
          </a:xfrm>
          <a:custGeom>
            <a:avLst/>
            <a:gdLst>
              <a:gd name="T0" fmla="*/ 1859 w 1860"/>
              <a:gd name="T1" fmla="*/ 920 h 1851"/>
              <a:gd name="T2" fmla="*/ 1859 w 1860"/>
              <a:gd name="T3" fmla="*/ 920 h 1851"/>
              <a:gd name="T4" fmla="*/ 930 w 1860"/>
              <a:gd name="T5" fmla="*/ 1850 h 1851"/>
              <a:gd name="T6" fmla="*/ 0 w 1860"/>
              <a:gd name="T7" fmla="*/ 920 h 1851"/>
              <a:gd name="T8" fmla="*/ 930 w 1860"/>
              <a:gd name="T9" fmla="*/ 0 h 1851"/>
              <a:gd name="T10" fmla="*/ 1859 w 1860"/>
              <a:gd name="T11" fmla="*/ 92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851">
                <a:moveTo>
                  <a:pt x="1859" y="920"/>
                </a:moveTo>
                <a:lnTo>
                  <a:pt x="1859" y="920"/>
                </a:lnTo>
                <a:cubicBezTo>
                  <a:pt x="1859" y="1438"/>
                  <a:pt x="1439" y="1850"/>
                  <a:pt x="930" y="1850"/>
                </a:cubicBezTo>
                <a:cubicBezTo>
                  <a:pt x="420" y="1850"/>
                  <a:pt x="0" y="1438"/>
                  <a:pt x="0" y="920"/>
                </a:cubicBezTo>
                <a:cubicBezTo>
                  <a:pt x="0" y="411"/>
                  <a:pt x="420" y="0"/>
                  <a:pt x="930" y="0"/>
                </a:cubicBezTo>
                <a:cubicBezTo>
                  <a:pt x="1439" y="0"/>
                  <a:pt x="1859" y="411"/>
                  <a:pt x="1859" y="9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44">
            <a:extLst>
              <a:ext uri="{FF2B5EF4-FFF2-40B4-BE49-F238E27FC236}">
                <a16:creationId xmlns:a16="http://schemas.microsoft.com/office/drawing/2014/main" id="{4D8A8EBD-B072-1644-9942-FF85B775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02" y="10375197"/>
            <a:ext cx="2026290" cy="2016686"/>
          </a:xfrm>
          <a:custGeom>
            <a:avLst/>
            <a:gdLst>
              <a:gd name="T0" fmla="*/ 1859 w 1860"/>
              <a:gd name="T1" fmla="*/ 920 h 1851"/>
              <a:gd name="T2" fmla="*/ 1859 w 1860"/>
              <a:gd name="T3" fmla="*/ 920 h 1851"/>
              <a:gd name="T4" fmla="*/ 930 w 1860"/>
              <a:gd name="T5" fmla="*/ 1850 h 1851"/>
              <a:gd name="T6" fmla="*/ 0 w 1860"/>
              <a:gd name="T7" fmla="*/ 920 h 1851"/>
              <a:gd name="T8" fmla="*/ 930 w 1860"/>
              <a:gd name="T9" fmla="*/ 0 h 1851"/>
              <a:gd name="T10" fmla="*/ 1859 w 1860"/>
              <a:gd name="T11" fmla="*/ 92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851">
                <a:moveTo>
                  <a:pt x="1859" y="920"/>
                </a:moveTo>
                <a:lnTo>
                  <a:pt x="1859" y="920"/>
                </a:lnTo>
                <a:cubicBezTo>
                  <a:pt x="1859" y="1439"/>
                  <a:pt x="1439" y="1850"/>
                  <a:pt x="930" y="1850"/>
                </a:cubicBezTo>
                <a:cubicBezTo>
                  <a:pt x="420" y="1850"/>
                  <a:pt x="0" y="1439"/>
                  <a:pt x="0" y="920"/>
                </a:cubicBezTo>
                <a:cubicBezTo>
                  <a:pt x="0" y="411"/>
                  <a:pt x="420" y="0"/>
                  <a:pt x="930" y="0"/>
                </a:cubicBezTo>
                <a:cubicBezTo>
                  <a:pt x="1439" y="0"/>
                  <a:pt x="1859" y="411"/>
                  <a:pt x="1859" y="9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45">
            <a:extLst>
              <a:ext uri="{FF2B5EF4-FFF2-40B4-BE49-F238E27FC236}">
                <a16:creationId xmlns:a16="http://schemas.microsoft.com/office/drawing/2014/main" id="{27ACC924-73D1-B443-BC5E-243A4296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908" y="7969579"/>
            <a:ext cx="806675" cy="787468"/>
          </a:xfrm>
          <a:custGeom>
            <a:avLst/>
            <a:gdLst>
              <a:gd name="T0" fmla="*/ 367 w 743"/>
              <a:gd name="T1" fmla="*/ 723 h 724"/>
              <a:gd name="T2" fmla="*/ 367 w 743"/>
              <a:gd name="T3" fmla="*/ 723 h 724"/>
              <a:gd name="T4" fmla="*/ 260 w 743"/>
              <a:gd name="T5" fmla="*/ 679 h 724"/>
              <a:gd name="T6" fmla="*/ 54 w 743"/>
              <a:gd name="T7" fmla="*/ 473 h 724"/>
              <a:gd name="T8" fmla="*/ 54 w 743"/>
              <a:gd name="T9" fmla="*/ 268 h 724"/>
              <a:gd name="T10" fmla="*/ 313 w 743"/>
              <a:gd name="T11" fmla="*/ 9 h 724"/>
              <a:gd name="T12" fmla="*/ 340 w 743"/>
              <a:gd name="T13" fmla="*/ 0 h 724"/>
              <a:gd name="T14" fmla="*/ 662 w 743"/>
              <a:gd name="T15" fmla="*/ 0 h 724"/>
              <a:gd name="T16" fmla="*/ 733 w 743"/>
              <a:gd name="T17" fmla="*/ 71 h 724"/>
              <a:gd name="T18" fmla="*/ 742 w 743"/>
              <a:gd name="T19" fmla="*/ 393 h 724"/>
              <a:gd name="T20" fmla="*/ 724 w 743"/>
              <a:gd name="T21" fmla="*/ 419 h 724"/>
              <a:gd name="T22" fmla="*/ 474 w 743"/>
              <a:gd name="T23" fmla="*/ 679 h 724"/>
              <a:gd name="T24" fmla="*/ 367 w 743"/>
              <a:gd name="T25" fmla="*/ 723 h 724"/>
              <a:gd name="T26" fmla="*/ 349 w 743"/>
              <a:gd name="T27" fmla="*/ 71 h 724"/>
              <a:gd name="T28" fmla="*/ 349 w 743"/>
              <a:gd name="T29" fmla="*/ 71 h 724"/>
              <a:gd name="T30" fmla="*/ 107 w 743"/>
              <a:gd name="T31" fmla="*/ 321 h 724"/>
              <a:gd name="T32" fmla="*/ 107 w 743"/>
              <a:gd name="T33" fmla="*/ 429 h 724"/>
              <a:gd name="T34" fmla="*/ 313 w 743"/>
              <a:gd name="T35" fmla="*/ 634 h 724"/>
              <a:gd name="T36" fmla="*/ 420 w 743"/>
              <a:gd name="T37" fmla="*/ 634 h 724"/>
              <a:gd name="T38" fmla="*/ 662 w 743"/>
              <a:gd name="T39" fmla="*/ 384 h 724"/>
              <a:gd name="T40" fmla="*/ 662 w 743"/>
              <a:gd name="T41" fmla="*/ 71 h 724"/>
              <a:gd name="T42" fmla="*/ 349 w 743"/>
              <a:gd name="T43" fmla="*/ 7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3" h="724">
                <a:moveTo>
                  <a:pt x="367" y="723"/>
                </a:moveTo>
                <a:lnTo>
                  <a:pt x="367" y="723"/>
                </a:lnTo>
                <a:cubicBezTo>
                  <a:pt x="331" y="723"/>
                  <a:pt x="295" y="715"/>
                  <a:pt x="260" y="679"/>
                </a:cubicBezTo>
                <a:cubicBezTo>
                  <a:pt x="54" y="473"/>
                  <a:pt x="54" y="473"/>
                  <a:pt x="54" y="473"/>
                </a:cubicBezTo>
                <a:cubicBezTo>
                  <a:pt x="0" y="419"/>
                  <a:pt x="0" y="330"/>
                  <a:pt x="54" y="268"/>
                </a:cubicBezTo>
                <a:cubicBezTo>
                  <a:pt x="313" y="9"/>
                  <a:pt x="313" y="9"/>
                  <a:pt x="313" y="9"/>
                </a:cubicBezTo>
                <a:cubicBezTo>
                  <a:pt x="313" y="0"/>
                  <a:pt x="331" y="0"/>
                  <a:pt x="340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706" y="0"/>
                  <a:pt x="733" y="27"/>
                  <a:pt x="733" y="71"/>
                </a:cubicBezTo>
                <a:cubicBezTo>
                  <a:pt x="742" y="393"/>
                  <a:pt x="742" y="393"/>
                  <a:pt x="742" y="393"/>
                </a:cubicBezTo>
                <a:cubicBezTo>
                  <a:pt x="742" y="402"/>
                  <a:pt x="733" y="411"/>
                  <a:pt x="724" y="419"/>
                </a:cubicBezTo>
                <a:cubicBezTo>
                  <a:pt x="474" y="679"/>
                  <a:pt x="474" y="679"/>
                  <a:pt x="474" y="679"/>
                </a:cubicBezTo>
                <a:cubicBezTo>
                  <a:pt x="438" y="715"/>
                  <a:pt x="402" y="723"/>
                  <a:pt x="367" y="723"/>
                </a:cubicBezTo>
                <a:close/>
                <a:moveTo>
                  <a:pt x="349" y="71"/>
                </a:moveTo>
                <a:lnTo>
                  <a:pt x="349" y="71"/>
                </a:lnTo>
                <a:cubicBezTo>
                  <a:pt x="107" y="321"/>
                  <a:pt x="107" y="321"/>
                  <a:pt x="107" y="321"/>
                </a:cubicBezTo>
                <a:cubicBezTo>
                  <a:pt x="81" y="348"/>
                  <a:pt x="81" y="393"/>
                  <a:pt x="107" y="429"/>
                </a:cubicBezTo>
                <a:cubicBezTo>
                  <a:pt x="313" y="634"/>
                  <a:pt x="313" y="634"/>
                  <a:pt x="313" y="634"/>
                </a:cubicBezTo>
                <a:cubicBezTo>
                  <a:pt x="340" y="661"/>
                  <a:pt x="393" y="661"/>
                  <a:pt x="420" y="634"/>
                </a:cubicBezTo>
                <a:cubicBezTo>
                  <a:pt x="662" y="384"/>
                  <a:pt x="662" y="384"/>
                  <a:pt x="662" y="384"/>
                </a:cubicBezTo>
                <a:cubicBezTo>
                  <a:pt x="662" y="71"/>
                  <a:pt x="662" y="71"/>
                  <a:pt x="662" y="71"/>
                </a:cubicBezTo>
                <a:lnTo>
                  <a:pt x="349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46">
            <a:extLst>
              <a:ext uri="{FF2B5EF4-FFF2-40B4-BE49-F238E27FC236}">
                <a16:creationId xmlns:a16="http://schemas.microsoft.com/office/drawing/2014/main" id="{1C451EE7-089E-B04B-B5B8-AA8DE306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081" y="8137635"/>
            <a:ext cx="139246" cy="139249"/>
          </a:xfrm>
          <a:custGeom>
            <a:avLst/>
            <a:gdLst>
              <a:gd name="T0" fmla="*/ 98 w 126"/>
              <a:gd name="T1" fmla="*/ 98 h 126"/>
              <a:gd name="T2" fmla="*/ 98 w 126"/>
              <a:gd name="T3" fmla="*/ 98 h 126"/>
              <a:gd name="T4" fmla="*/ 27 w 126"/>
              <a:gd name="T5" fmla="*/ 98 h 126"/>
              <a:gd name="T6" fmla="*/ 27 w 126"/>
              <a:gd name="T7" fmla="*/ 26 h 126"/>
              <a:gd name="T8" fmla="*/ 98 w 126"/>
              <a:gd name="T9" fmla="*/ 26 h 126"/>
              <a:gd name="T10" fmla="*/ 98 w 126"/>
              <a:gd name="T11" fmla="*/ 9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98" y="98"/>
                </a:moveTo>
                <a:lnTo>
                  <a:pt x="98" y="98"/>
                </a:lnTo>
                <a:cubicBezTo>
                  <a:pt x="80" y="125"/>
                  <a:pt x="45" y="125"/>
                  <a:pt x="27" y="98"/>
                </a:cubicBezTo>
                <a:cubicBezTo>
                  <a:pt x="0" y="80"/>
                  <a:pt x="0" y="44"/>
                  <a:pt x="27" y="26"/>
                </a:cubicBezTo>
                <a:cubicBezTo>
                  <a:pt x="45" y="0"/>
                  <a:pt x="80" y="0"/>
                  <a:pt x="98" y="26"/>
                </a:cubicBezTo>
                <a:cubicBezTo>
                  <a:pt x="125" y="44"/>
                  <a:pt x="125" y="80"/>
                  <a:pt x="98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47">
            <a:extLst>
              <a:ext uri="{FF2B5EF4-FFF2-40B4-BE49-F238E27FC236}">
                <a16:creationId xmlns:a16="http://schemas.microsoft.com/office/drawing/2014/main" id="{40BDE7DC-055F-BF45-BD5C-36519A94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1304" y="4963756"/>
            <a:ext cx="840288" cy="528180"/>
          </a:xfrm>
          <a:custGeom>
            <a:avLst/>
            <a:gdLst>
              <a:gd name="T0" fmla="*/ 626 w 770"/>
              <a:gd name="T1" fmla="*/ 483 h 484"/>
              <a:gd name="T2" fmla="*/ 626 w 770"/>
              <a:gd name="T3" fmla="*/ 483 h 484"/>
              <a:gd name="T4" fmla="*/ 286 w 770"/>
              <a:gd name="T5" fmla="*/ 483 h 484"/>
              <a:gd name="T6" fmla="*/ 215 w 770"/>
              <a:gd name="T7" fmla="*/ 411 h 484"/>
              <a:gd name="T8" fmla="*/ 116 w 770"/>
              <a:gd name="T9" fmla="*/ 72 h 484"/>
              <a:gd name="T10" fmla="*/ 36 w 770"/>
              <a:gd name="T11" fmla="*/ 72 h 484"/>
              <a:gd name="T12" fmla="*/ 0 w 770"/>
              <a:gd name="T13" fmla="*/ 36 h 484"/>
              <a:gd name="T14" fmla="*/ 36 w 770"/>
              <a:gd name="T15" fmla="*/ 0 h 484"/>
              <a:gd name="T16" fmla="*/ 143 w 770"/>
              <a:gd name="T17" fmla="*/ 0 h 484"/>
              <a:gd name="T18" fmla="*/ 179 w 770"/>
              <a:gd name="T19" fmla="*/ 27 h 484"/>
              <a:gd name="T20" fmla="*/ 286 w 770"/>
              <a:gd name="T21" fmla="*/ 402 h 484"/>
              <a:gd name="T22" fmla="*/ 295 w 770"/>
              <a:gd name="T23" fmla="*/ 411 h 484"/>
              <a:gd name="T24" fmla="*/ 626 w 770"/>
              <a:gd name="T25" fmla="*/ 411 h 484"/>
              <a:gd name="T26" fmla="*/ 626 w 770"/>
              <a:gd name="T27" fmla="*/ 402 h 484"/>
              <a:gd name="T28" fmla="*/ 688 w 770"/>
              <a:gd name="T29" fmla="*/ 188 h 484"/>
              <a:gd name="T30" fmla="*/ 402 w 770"/>
              <a:gd name="T31" fmla="*/ 188 h 484"/>
              <a:gd name="T32" fmla="*/ 367 w 770"/>
              <a:gd name="T33" fmla="*/ 152 h 484"/>
              <a:gd name="T34" fmla="*/ 402 w 770"/>
              <a:gd name="T35" fmla="*/ 108 h 484"/>
              <a:gd name="T36" fmla="*/ 733 w 770"/>
              <a:gd name="T37" fmla="*/ 108 h 484"/>
              <a:gd name="T38" fmla="*/ 760 w 770"/>
              <a:gd name="T39" fmla="*/ 125 h 484"/>
              <a:gd name="T40" fmla="*/ 769 w 770"/>
              <a:gd name="T41" fmla="*/ 161 h 484"/>
              <a:gd name="T42" fmla="*/ 697 w 770"/>
              <a:gd name="T43" fmla="*/ 411 h 484"/>
              <a:gd name="T44" fmla="*/ 626 w 770"/>
              <a:gd name="T45" fmla="*/ 48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0" h="484">
                <a:moveTo>
                  <a:pt x="626" y="483"/>
                </a:moveTo>
                <a:lnTo>
                  <a:pt x="626" y="483"/>
                </a:lnTo>
                <a:cubicBezTo>
                  <a:pt x="286" y="483"/>
                  <a:pt x="286" y="483"/>
                  <a:pt x="286" y="483"/>
                </a:cubicBezTo>
                <a:cubicBezTo>
                  <a:pt x="250" y="483"/>
                  <a:pt x="224" y="456"/>
                  <a:pt x="215" y="411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0" y="63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70" y="9"/>
                  <a:pt x="179" y="27"/>
                </a:cubicBezTo>
                <a:cubicBezTo>
                  <a:pt x="286" y="402"/>
                  <a:pt x="286" y="402"/>
                  <a:pt x="286" y="402"/>
                </a:cubicBezTo>
                <a:cubicBezTo>
                  <a:pt x="295" y="402"/>
                  <a:pt x="295" y="402"/>
                  <a:pt x="295" y="411"/>
                </a:cubicBezTo>
                <a:cubicBezTo>
                  <a:pt x="626" y="411"/>
                  <a:pt x="626" y="411"/>
                  <a:pt x="626" y="411"/>
                </a:cubicBezTo>
                <a:cubicBezTo>
                  <a:pt x="626" y="402"/>
                  <a:pt x="626" y="402"/>
                  <a:pt x="626" y="402"/>
                </a:cubicBezTo>
                <a:cubicBezTo>
                  <a:pt x="688" y="188"/>
                  <a:pt x="688" y="188"/>
                  <a:pt x="688" y="188"/>
                </a:cubicBezTo>
                <a:cubicBezTo>
                  <a:pt x="402" y="188"/>
                  <a:pt x="402" y="188"/>
                  <a:pt x="402" y="188"/>
                </a:cubicBezTo>
                <a:cubicBezTo>
                  <a:pt x="385" y="188"/>
                  <a:pt x="367" y="170"/>
                  <a:pt x="367" y="152"/>
                </a:cubicBezTo>
                <a:cubicBezTo>
                  <a:pt x="367" y="125"/>
                  <a:pt x="385" y="108"/>
                  <a:pt x="402" y="108"/>
                </a:cubicBezTo>
                <a:cubicBezTo>
                  <a:pt x="733" y="108"/>
                  <a:pt x="733" y="108"/>
                  <a:pt x="733" y="108"/>
                </a:cubicBezTo>
                <a:cubicBezTo>
                  <a:pt x="742" y="108"/>
                  <a:pt x="760" y="116"/>
                  <a:pt x="760" y="125"/>
                </a:cubicBezTo>
                <a:cubicBezTo>
                  <a:pt x="769" y="134"/>
                  <a:pt x="769" y="152"/>
                  <a:pt x="769" y="161"/>
                </a:cubicBezTo>
                <a:cubicBezTo>
                  <a:pt x="697" y="411"/>
                  <a:pt x="697" y="411"/>
                  <a:pt x="697" y="411"/>
                </a:cubicBezTo>
                <a:cubicBezTo>
                  <a:pt x="697" y="456"/>
                  <a:pt x="662" y="483"/>
                  <a:pt x="626" y="4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48">
            <a:extLst>
              <a:ext uri="{FF2B5EF4-FFF2-40B4-BE49-F238E27FC236}">
                <a16:creationId xmlns:a16="http://schemas.microsoft.com/office/drawing/2014/main" id="{A0FE0205-7929-7A4A-9302-3A30CD6F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370" y="5568762"/>
            <a:ext cx="168059" cy="168056"/>
          </a:xfrm>
          <a:custGeom>
            <a:avLst/>
            <a:gdLst>
              <a:gd name="T0" fmla="*/ 0 w 153"/>
              <a:gd name="T1" fmla="*/ 72 h 153"/>
              <a:gd name="T2" fmla="*/ 0 w 153"/>
              <a:gd name="T3" fmla="*/ 72 h 153"/>
              <a:gd name="T4" fmla="*/ 71 w 153"/>
              <a:gd name="T5" fmla="*/ 0 h 153"/>
              <a:gd name="T6" fmla="*/ 152 w 153"/>
              <a:gd name="T7" fmla="*/ 72 h 153"/>
              <a:gd name="T8" fmla="*/ 71 w 153"/>
              <a:gd name="T9" fmla="*/ 152 h 153"/>
              <a:gd name="T10" fmla="*/ 0 w 153"/>
              <a:gd name="T11" fmla="*/ 7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71" y="0"/>
                </a:cubicBezTo>
                <a:cubicBezTo>
                  <a:pt x="116" y="0"/>
                  <a:pt x="152" y="36"/>
                  <a:pt x="152" y="72"/>
                </a:cubicBezTo>
                <a:cubicBezTo>
                  <a:pt x="152" y="116"/>
                  <a:pt x="116" y="152"/>
                  <a:pt x="71" y="152"/>
                </a:cubicBezTo>
                <a:cubicBezTo>
                  <a:pt x="36" y="152"/>
                  <a:pt x="0" y="116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49">
            <a:extLst>
              <a:ext uri="{FF2B5EF4-FFF2-40B4-BE49-F238E27FC236}">
                <a16:creationId xmlns:a16="http://schemas.microsoft.com/office/drawing/2014/main" id="{45261E95-1112-5E4F-BBC5-7B3EF879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723" y="5568762"/>
            <a:ext cx="158455" cy="168056"/>
          </a:xfrm>
          <a:custGeom>
            <a:avLst/>
            <a:gdLst>
              <a:gd name="T0" fmla="*/ 0 w 144"/>
              <a:gd name="T1" fmla="*/ 72 h 153"/>
              <a:gd name="T2" fmla="*/ 0 w 144"/>
              <a:gd name="T3" fmla="*/ 72 h 153"/>
              <a:gd name="T4" fmla="*/ 72 w 144"/>
              <a:gd name="T5" fmla="*/ 0 h 153"/>
              <a:gd name="T6" fmla="*/ 143 w 144"/>
              <a:gd name="T7" fmla="*/ 72 h 153"/>
              <a:gd name="T8" fmla="*/ 72 w 144"/>
              <a:gd name="T9" fmla="*/ 152 h 153"/>
              <a:gd name="T10" fmla="*/ 0 w 144"/>
              <a:gd name="T11" fmla="*/ 7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53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107" y="0"/>
                  <a:pt x="143" y="36"/>
                  <a:pt x="143" y="72"/>
                </a:cubicBezTo>
                <a:cubicBezTo>
                  <a:pt x="143" y="116"/>
                  <a:pt x="107" y="152"/>
                  <a:pt x="72" y="152"/>
                </a:cubicBezTo>
                <a:cubicBezTo>
                  <a:pt x="27" y="152"/>
                  <a:pt x="0" y="116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50">
            <a:extLst>
              <a:ext uri="{FF2B5EF4-FFF2-40B4-BE49-F238E27FC236}">
                <a16:creationId xmlns:a16="http://schemas.microsoft.com/office/drawing/2014/main" id="{DADE5353-B524-8946-A9EF-D74F27D4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723" y="11388343"/>
            <a:ext cx="225678" cy="225675"/>
          </a:xfrm>
          <a:custGeom>
            <a:avLst/>
            <a:gdLst>
              <a:gd name="T0" fmla="*/ 152 w 207"/>
              <a:gd name="T1" fmla="*/ 206 h 207"/>
              <a:gd name="T2" fmla="*/ 152 w 207"/>
              <a:gd name="T3" fmla="*/ 206 h 207"/>
              <a:gd name="T4" fmla="*/ 54 w 207"/>
              <a:gd name="T5" fmla="*/ 206 h 207"/>
              <a:gd name="T6" fmla="*/ 0 w 207"/>
              <a:gd name="T7" fmla="*/ 152 h 207"/>
              <a:gd name="T8" fmla="*/ 0 w 207"/>
              <a:gd name="T9" fmla="*/ 54 h 207"/>
              <a:gd name="T10" fmla="*/ 54 w 207"/>
              <a:gd name="T11" fmla="*/ 0 h 207"/>
              <a:gd name="T12" fmla="*/ 152 w 207"/>
              <a:gd name="T13" fmla="*/ 0 h 207"/>
              <a:gd name="T14" fmla="*/ 206 w 207"/>
              <a:gd name="T15" fmla="*/ 54 h 207"/>
              <a:gd name="T16" fmla="*/ 206 w 207"/>
              <a:gd name="T17" fmla="*/ 152 h 207"/>
              <a:gd name="T18" fmla="*/ 152 w 207"/>
              <a:gd name="T19" fmla="*/ 206 h 207"/>
              <a:gd name="T20" fmla="*/ 152 w 207"/>
              <a:gd name="T21" fmla="*/ 54 h 207"/>
              <a:gd name="T22" fmla="*/ 152 w 207"/>
              <a:gd name="T23" fmla="*/ 54 h 207"/>
              <a:gd name="T24" fmla="*/ 54 w 207"/>
              <a:gd name="T25" fmla="*/ 54 h 207"/>
              <a:gd name="T26" fmla="*/ 54 w 207"/>
              <a:gd name="T27" fmla="*/ 152 h 207"/>
              <a:gd name="T28" fmla="*/ 152 w 207"/>
              <a:gd name="T29" fmla="*/ 152 h 207"/>
              <a:gd name="T30" fmla="*/ 152 w 207"/>
              <a:gd name="T31" fmla="*/ 54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207">
                <a:moveTo>
                  <a:pt x="152" y="206"/>
                </a:moveTo>
                <a:lnTo>
                  <a:pt x="152" y="206"/>
                </a:lnTo>
                <a:cubicBezTo>
                  <a:pt x="54" y="206"/>
                  <a:pt x="54" y="206"/>
                  <a:pt x="54" y="206"/>
                </a:cubicBezTo>
                <a:cubicBezTo>
                  <a:pt x="27" y="206"/>
                  <a:pt x="0" y="179"/>
                  <a:pt x="0" y="15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88" y="0"/>
                  <a:pt x="206" y="27"/>
                  <a:pt x="206" y="54"/>
                </a:cubicBezTo>
                <a:cubicBezTo>
                  <a:pt x="206" y="152"/>
                  <a:pt x="206" y="152"/>
                  <a:pt x="206" y="152"/>
                </a:cubicBezTo>
                <a:cubicBezTo>
                  <a:pt x="206" y="179"/>
                  <a:pt x="188" y="206"/>
                  <a:pt x="152" y="206"/>
                </a:cubicBezTo>
                <a:close/>
                <a:moveTo>
                  <a:pt x="152" y="54"/>
                </a:moveTo>
                <a:lnTo>
                  <a:pt x="152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52"/>
                  <a:pt x="54" y="152"/>
                  <a:pt x="54" y="152"/>
                </a:cubicBezTo>
                <a:cubicBezTo>
                  <a:pt x="152" y="152"/>
                  <a:pt x="152" y="152"/>
                  <a:pt x="152" y="152"/>
                </a:cubicBezTo>
                <a:lnTo>
                  <a:pt x="15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1">
            <a:extLst>
              <a:ext uri="{FF2B5EF4-FFF2-40B4-BE49-F238E27FC236}">
                <a16:creationId xmlns:a16="http://schemas.microsoft.com/office/drawing/2014/main" id="{90341B1E-13BD-9744-9DC2-96EFDE1E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3288" y="11095442"/>
            <a:ext cx="926717" cy="739452"/>
          </a:xfrm>
          <a:custGeom>
            <a:avLst/>
            <a:gdLst>
              <a:gd name="T0" fmla="*/ 715 w 850"/>
              <a:gd name="T1" fmla="*/ 679 h 680"/>
              <a:gd name="T2" fmla="*/ 715 w 850"/>
              <a:gd name="T3" fmla="*/ 679 h 680"/>
              <a:gd name="T4" fmla="*/ 143 w 850"/>
              <a:gd name="T5" fmla="*/ 679 h 680"/>
              <a:gd name="T6" fmla="*/ 0 w 850"/>
              <a:gd name="T7" fmla="*/ 536 h 680"/>
              <a:gd name="T8" fmla="*/ 0 w 850"/>
              <a:gd name="T9" fmla="*/ 0 h 680"/>
              <a:gd name="T10" fmla="*/ 80 w 850"/>
              <a:gd name="T11" fmla="*/ 0 h 680"/>
              <a:gd name="T12" fmla="*/ 80 w 850"/>
              <a:gd name="T13" fmla="*/ 536 h 680"/>
              <a:gd name="T14" fmla="*/ 143 w 850"/>
              <a:gd name="T15" fmla="*/ 599 h 680"/>
              <a:gd name="T16" fmla="*/ 715 w 850"/>
              <a:gd name="T17" fmla="*/ 599 h 680"/>
              <a:gd name="T18" fmla="*/ 777 w 850"/>
              <a:gd name="T19" fmla="*/ 536 h 680"/>
              <a:gd name="T20" fmla="*/ 777 w 850"/>
              <a:gd name="T21" fmla="*/ 197 h 680"/>
              <a:gd name="T22" fmla="*/ 715 w 850"/>
              <a:gd name="T23" fmla="*/ 134 h 680"/>
              <a:gd name="T24" fmla="*/ 143 w 850"/>
              <a:gd name="T25" fmla="*/ 134 h 680"/>
              <a:gd name="T26" fmla="*/ 143 w 850"/>
              <a:gd name="T27" fmla="*/ 63 h 680"/>
              <a:gd name="T28" fmla="*/ 715 w 850"/>
              <a:gd name="T29" fmla="*/ 63 h 680"/>
              <a:gd name="T30" fmla="*/ 849 w 850"/>
              <a:gd name="T31" fmla="*/ 197 h 680"/>
              <a:gd name="T32" fmla="*/ 849 w 850"/>
              <a:gd name="T33" fmla="*/ 536 h 680"/>
              <a:gd name="T34" fmla="*/ 715 w 850"/>
              <a:gd name="T35" fmla="*/ 67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0" h="680">
                <a:moveTo>
                  <a:pt x="715" y="679"/>
                </a:moveTo>
                <a:lnTo>
                  <a:pt x="715" y="679"/>
                </a:lnTo>
                <a:cubicBezTo>
                  <a:pt x="143" y="679"/>
                  <a:pt x="143" y="679"/>
                  <a:pt x="143" y="679"/>
                </a:cubicBezTo>
                <a:cubicBezTo>
                  <a:pt x="62" y="679"/>
                  <a:pt x="0" y="617"/>
                  <a:pt x="0" y="536"/>
                </a:cubicBezTo>
                <a:cubicBezTo>
                  <a:pt x="0" y="0"/>
                  <a:pt x="0" y="0"/>
                  <a:pt x="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36"/>
                  <a:pt x="80" y="536"/>
                  <a:pt x="80" y="536"/>
                </a:cubicBezTo>
                <a:cubicBezTo>
                  <a:pt x="80" y="572"/>
                  <a:pt x="107" y="599"/>
                  <a:pt x="143" y="599"/>
                </a:cubicBezTo>
                <a:cubicBezTo>
                  <a:pt x="715" y="599"/>
                  <a:pt x="715" y="599"/>
                  <a:pt x="715" y="599"/>
                </a:cubicBezTo>
                <a:cubicBezTo>
                  <a:pt x="750" y="599"/>
                  <a:pt x="777" y="572"/>
                  <a:pt x="777" y="536"/>
                </a:cubicBezTo>
                <a:cubicBezTo>
                  <a:pt x="777" y="197"/>
                  <a:pt x="777" y="197"/>
                  <a:pt x="777" y="197"/>
                </a:cubicBezTo>
                <a:cubicBezTo>
                  <a:pt x="777" y="161"/>
                  <a:pt x="750" y="134"/>
                  <a:pt x="715" y="13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715" y="63"/>
                  <a:pt x="715" y="63"/>
                  <a:pt x="715" y="63"/>
                </a:cubicBezTo>
                <a:cubicBezTo>
                  <a:pt x="786" y="63"/>
                  <a:pt x="849" y="125"/>
                  <a:pt x="849" y="197"/>
                </a:cubicBezTo>
                <a:cubicBezTo>
                  <a:pt x="849" y="536"/>
                  <a:pt x="849" y="536"/>
                  <a:pt x="849" y="536"/>
                </a:cubicBezTo>
                <a:cubicBezTo>
                  <a:pt x="849" y="617"/>
                  <a:pt x="786" y="679"/>
                  <a:pt x="715" y="6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2">
            <a:extLst>
              <a:ext uri="{FF2B5EF4-FFF2-40B4-BE49-F238E27FC236}">
                <a16:creationId xmlns:a16="http://schemas.microsoft.com/office/drawing/2014/main" id="{B5001D65-4A5B-6D49-BB5C-DB94796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3685" y="10927386"/>
            <a:ext cx="845088" cy="312105"/>
          </a:xfrm>
          <a:custGeom>
            <a:avLst/>
            <a:gdLst>
              <a:gd name="T0" fmla="*/ 152 w 778"/>
              <a:gd name="T1" fmla="*/ 286 h 287"/>
              <a:gd name="T2" fmla="*/ 152 w 778"/>
              <a:gd name="T3" fmla="*/ 286 h 287"/>
              <a:gd name="T4" fmla="*/ 18 w 778"/>
              <a:gd name="T5" fmla="*/ 125 h 287"/>
              <a:gd name="T6" fmla="*/ 161 w 778"/>
              <a:gd name="T7" fmla="*/ 0 h 287"/>
              <a:gd name="T8" fmla="*/ 661 w 778"/>
              <a:gd name="T9" fmla="*/ 0 h 287"/>
              <a:gd name="T10" fmla="*/ 777 w 778"/>
              <a:gd name="T11" fmla="*/ 125 h 287"/>
              <a:gd name="T12" fmla="*/ 777 w 778"/>
              <a:gd name="T13" fmla="*/ 143 h 287"/>
              <a:gd name="T14" fmla="*/ 741 w 778"/>
              <a:gd name="T15" fmla="*/ 179 h 287"/>
              <a:gd name="T16" fmla="*/ 741 w 778"/>
              <a:gd name="T17" fmla="*/ 179 h 287"/>
              <a:gd name="T18" fmla="*/ 706 w 778"/>
              <a:gd name="T19" fmla="*/ 143 h 287"/>
              <a:gd name="T20" fmla="*/ 706 w 778"/>
              <a:gd name="T21" fmla="*/ 125 h 287"/>
              <a:gd name="T22" fmla="*/ 661 w 778"/>
              <a:gd name="T23" fmla="*/ 81 h 287"/>
              <a:gd name="T24" fmla="*/ 161 w 778"/>
              <a:gd name="T25" fmla="*/ 81 h 287"/>
              <a:gd name="T26" fmla="*/ 89 w 778"/>
              <a:gd name="T27" fmla="*/ 135 h 287"/>
              <a:gd name="T28" fmla="*/ 152 w 778"/>
              <a:gd name="T29" fmla="*/ 215 h 287"/>
              <a:gd name="T30" fmla="*/ 152 w 778"/>
              <a:gd name="T3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287">
                <a:moveTo>
                  <a:pt x="152" y="286"/>
                </a:moveTo>
                <a:lnTo>
                  <a:pt x="152" y="286"/>
                </a:lnTo>
                <a:cubicBezTo>
                  <a:pt x="71" y="286"/>
                  <a:pt x="0" y="215"/>
                  <a:pt x="18" y="125"/>
                </a:cubicBezTo>
                <a:cubicBezTo>
                  <a:pt x="26" y="54"/>
                  <a:pt x="89" y="0"/>
                  <a:pt x="161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724" y="0"/>
                  <a:pt x="777" y="54"/>
                  <a:pt x="777" y="125"/>
                </a:cubicBezTo>
                <a:cubicBezTo>
                  <a:pt x="777" y="143"/>
                  <a:pt x="777" y="143"/>
                  <a:pt x="777" y="143"/>
                </a:cubicBezTo>
                <a:cubicBezTo>
                  <a:pt x="777" y="170"/>
                  <a:pt x="768" y="179"/>
                  <a:pt x="741" y="179"/>
                </a:cubicBezTo>
                <a:lnTo>
                  <a:pt x="741" y="179"/>
                </a:lnTo>
                <a:cubicBezTo>
                  <a:pt x="724" y="179"/>
                  <a:pt x="706" y="170"/>
                  <a:pt x="706" y="143"/>
                </a:cubicBezTo>
                <a:cubicBezTo>
                  <a:pt x="706" y="125"/>
                  <a:pt x="706" y="125"/>
                  <a:pt x="706" y="125"/>
                </a:cubicBezTo>
                <a:cubicBezTo>
                  <a:pt x="706" y="99"/>
                  <a:pt x="688" y="81"/>
                  <a:pt x="661" y="81"/>
                </a:cubicBezTo>
                <a:cubicBezTo>
                  <a:pt x="161" y="81"/>
                  <a:pt x="161" y="81"/>
                  <a:pt x="161" y="81"/>
                </a:cubicBezTo>
                <a:cubicBezTo>
                  <a:pt x="125" y="81"/>
                  <a:pt x="98" y="99"/>
                  <a:pt x="89" y="135"/>
                </a:cubicBezTo>
                <a:cubicBezTo>
                  <a:pt x="80" y="170"/>
                  <a:pt x="116" y="215"/>
                  <a:pt x="152" y="215"/>
                </a:cubicBezTo>
                <a:lnTo>
                  <a:pt x="152" y="2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3">
            <a:extLst>
              <a:ext uri="{FF2B5EF4-FFF2-40B4-BE49-F238E27FC236}">
                <a16:creationId xmlns:a16="http://schemas.microsoft.com/office/drawing/2014/main" id="{1CD8C42F-43D8-2D4D-A9C5-B62C70EBA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3288" y="1948329"/>
            <a:ext cx="936320" cy="888301"/>
          </a:xfrm>
          <a:custGeom>
            <a:avLst/>
            <a:gdLst>
              <a:gd name="T0" fmla="*/ 732 w 859"/>
              <a:gd name="T1" fmla="*/ 813 h 814"/>
              <a:gd name="T2" fmla="*/ 732 w 859"/>
              <a:gd name="T3" fmla="*/ 813 h 814"/>
              <a:gd name="T4" fmla="*/ 116 w 859"/>
              <a:gd name="T5" fmla="*/ 813 h 814"/>
              <a:gd name="T6" fmla="*/ 0 w 859"/>
              <a:gd name="T7" fmla="*/ 697 h 814"/>
              <a:gd name="T8" fmla="*/ 0 w 859"/>
              <a:gd name="T9" fmla="*/ 116 h 814"/>
              <a:gd name="T10" fmla="*/ 116 w 859"/>
              <a:gd name="T11" fmla="*/ 0 h 814"/>
              <a:gd name="T12" fmla="*/ 178 w 859"/>
              <a:gd name="T13" fmla="*/ 0 h 814"/>
              <a:gd name="T14" fmla="*/ 178 w 859"/>
              <a:gd name="T15" fmla="*/ 71 h 814"/>
              <a:gd name="T16" fmla="*/ 116 w 859"/>
              <a:gd name="T17" fmla="*/ 71 h 814"/>
              <a:gd name="T18" fmla="*/ 71 w 859"/>
              <a:gd name="T19" fmla="*/ 116 h 814"/>
              <a:gd name="T20" fmla="*/ 71 w 859"/>
              <a:gd name="T21" fmla="*/ 697 h 814"/>
              <a:gd name="T22" fmla="*/ 116 w 859"/>
              <a:gd name="T23" fmla="*/ 742 h 814"/>
              <a:gd name="T24" fmla="*/ 732 w 859"/>
              <a:gd name="T25" fmla="*/ 742 h 814"/>
              <a:gd name="T26" fmla="*/ 777 w 859"/>
              <a:gd name="T27" fmla="*/ 697 h 814"/>
              <a:gd name="T28" fmla="*/ 777 w 859"/>
              <a:gd name="T29" fmla="*/ 116 h 814"/>
              <a:gd name="T30" fmla="*/ 732 w 859"/>
              <a:gd name="T31" fmla="*/ 71 h 814"/>
              <a:gd name="T32" fmla="*/ 670 w 859"/>
              <a:gd name="T33" fmla="*/ 71 h 814"/>
              <a:gd name="T34" fmla="*/ 670 w 859"/>
              <a:gd name="T35" fmla="*/ 0 h 814"/>
              <a:gd name="T36" fmla="*/ 732 w 859"/>
              <a:gd name="T37" fmla="*/ 0 h 814"/>
              <a:gd name="T38" fmla="*/ 858 w 859"/>
              <a:gd name="T39" fmla="*/ 116 h 814"/>
              <a:gd name="T40" fmla="*/ 858 w 859"/>
              <a:gd name="T41" fmla="*/ 697 h 814"/>
              <a:gd name="T42" fmla="*/ 732 w 859"/>
              <a:gd name="T43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9" h="814">
                <a:moveTo>
                  <a:pt x="732" y="813"/>
                </a:moveTo>
                <a:lnTo>
                  <a:pt x="732" y="813"/>
                </a:lnTo>
                <a:cubicBezTo>
                  <a:pt x="116" y="813"/>
                  <a:pt x="116" y="813"/>
                  <a:pt x="116" y="813"/>
                </a:cubicBezTo>
                <a:cubicBezTo>
                  <a:pt x="53" y="813"/>
                  <a:pt x="0" y="759"/>
                  <a:pt x="0" y="697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3" y="0"/>
                  <a:pt x="116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16" y="71"/>
                  <a:pt x="116" y="71"/>
                  <a:pt x="116" y="71"/>
                </a:cubicBezTo>
                <a:cubicBezTo>
                  <a:pt x="98" y="71"/>
                  <a:pt x="71" y="98"/>
                  <a:pt x="71" y="116"/>
                </a:cubicBezTo>
                <a:cubicBezTo>
                  <a:pt x="71" y="697"/>
                  <a:pt x="71" y="697"/>
                  <a:pt x="71" y="697"/>
                </a:cubicBezTo>
                <a:cubicBezTo>
                  <a:pt x="71" y="724"/>
                  <a:pt x="98" y="742"/>
                  <a:pt x="116" y="742"/>
                </a:cubicBezTo>
                <a:cubicBezTo>
                  <a:pt x="732" y="742"/>
                  <a:pt x="732" y="742"/>
                  <a:pt x="732" y="742"/>
                </a:cubicBezTo>
                <a:cubicBezTo>
                  <a:pt x="759" y="742"/>
                  <a:pt x="777" y="724"/>
                  <a:pt x="777" y="697"/>
                </a:cubicBezTo>
                <a:cubicBezTo>
                  <a:pt x="777" y="116"/>
                  <a:pt x="777" y="116"/>
                  <a:pt x="777" y="116"/>
                </a:cubicBezTo>
                <a:cubicBezTo>
                  <a:pt x="777" y="98"/>
                  <a:pt x="759" y="71"/>
                  <a:pt x="732" y="71"/>
                </a:cubicBezTo>
                <a:cubicBezTo>
                  <a:pt x="670" y="71"/>
                  <a:pt x="670" y="71"/>
                  <a:pt x="670" y="71"/>
                </a:cubicBezTo>
                <a:cubicBezTo>
                  <a:pt x="670" y="0"/>
                  <a:pt x="670" y="0"/>
                  <a:pt x="670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804" y="0"/>
                  <a:pt x="858" y="54"/>
                  <a:pt x="858" y="116"/>
                </a:cubicBezTo>
                <a:cubicBezTo>
                  <a:pt x="858" y="697"/>
                  <a:pt x="858" y="697"/>
                  <a:pt x="858" y="697"/>
                </a:cubicBezTo>
                <a:cubicBezTo>
                  <a:pt x="858" y="759"/>
                  <a:pt x="804" y="813"/>
                  <a:pt x="732" y="8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4">
            <a:extLst>
              <a:ext uri="{FF2B5EF4-FFF2-40B4-BE49-F238E27FC236}">
                <a16:creationId xmlns:a16="http://schemas.microsoft.com/office/drawing/2014/main" id="{4383BF01-D653-6548-AD79-AFF51377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7379" y="1823487"/>
            <a:ext cx="408137" cy="86429"/>
          </a:xfrm>
          <a:custGeom>
            <a:avLst/>
            <a:gdLst>
              <a:gd name="T0" fmla="*/ 375 w 376"/>
              <a:gd name="T1" fmla="*/ 80 h 81"/>
              <a:gd name="T2" fmla="*/ 0 w 376"/>
              <a:gd name="T3" fmla="*/ 80 h 81"/>
              <a:gd name="T4" fmla="*/ 0 w 376"/>
              <a:gd name="T5" fmla="*/ 0 h 81"/>
              <a:gd name="T6" fmla="*/ 375 w 376"/>
              <a:gd name="T7" fmla="*/ 0 h 81"/>
              <a:gd name="T8" fmla="*/ 375 w 376"/>
              <a:gd name="T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81">
                <a:moveTo>
                  <a:pt x="375" y="80"/>
                </a:moveTo>
                <a:lnTo>
                  <a:pt x="0" y="80"/>
                </a:lnTo>
                <a:lnTo>
                  <a:pt x="0" y="0"/>
                </a:lnTo>
                <a:lnTo>
                  <a:pt x="375" y="0"/>
                </a:lnTo>
                <a:lnTo>
                  <a:pt x="375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5">
            <a:extLst>
              <a:ext uri="{FF2B5EF4-FFF2-40B4-BE49-F238E27FC236}">
                <a16:creationId xmlns:a16="http://schemas.microsoft.com/office/drawing/2014/main" id="{A5B7E148-24B9-FF4C-BB34-3A6F32D6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064" y="1823487"/>
            <a:ext cx="264088" cy="216072"/>
          </a:xfrm>
          <a:custGeom>
            <a:avLst/>
            <a:gdLst>
              <a:gd name="T0" fmla="*/ 54 w 243"/>
              <a:gd name="T1" fmla="*/ 179 h 197"/>
              <a:gd name="T2" fmla="*/ 54 w 243"/>
              <a:gd name="T3" fmla="*/ 179 h 197"/>
              <a:gd name="T4" fmla="*/ 0 w 243"/>
              <a:gd name="T5" fmla="*/ 125 h 197"/>
              <a:gd name="T6" fmla="*/ 116 w 243"/>
              <a:gd name="T7" fmla="*/ 9 h 197"/>
              <a:gd name="T8" fmla="*/ 143 w 243"/>
              <a:gd name="T9" fmla="*/ 0 h 197"/>
              <a:gd name="T10" fmla="*/ 179 w 243"/>
              <a:gd name="T11" fmla="*/ 27 h 197"/>
              <a:gd name="T12" fmla="*/ 233 w 243"/>
              <a:gd name="T13" fmla="*/ 134 h 197"/>
              <a:gd name="T14" fmla="*/ 215 w 243"/>
              <a:gd name="T15" fmla="*/ 187 h 197"/>
              <a:gd name="T16" fmla="*/ 215 w 243"/>
              <a:gd name="T17" fmla="*/ 187 h 197"/>
              <a:gd name="T18" fmla="*/ 161 w 243"/>
              <a:gd name="T19" fmla="*/ 170 h 197"/>
              <a:gd name="T20" fmla="*/ 134 w 243"/>
              <a:gd name="T21" fmla="*/ 98 h 197"/>
              <a:gd name="T22" fmla="*/ 54 w 243"/>
              <a:gd name="T23" fmla="*/ 179 h 197"/>
              <a:gd name="T24" fmla="*/ 170 w 243"/>
              <a:gd name="T25" fmla="*/ 62 h 197"/>
              <a:gd name="T26" fmla="*/ 170 w 243"/>
              <a:gd name="T27" fmla="*/ 62 h 197"/>
              <a:gd name="T28" fmla="*/ 161 w 243"/>
              <a:gd name="T29" fmla="*/ 62 h 197"/>
              <a:gd name="T30" fmla="*/ 170 w 243"/>
              <a:gd name="T31" fmla="*/ 6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3" h="197">
                <a:moveTo>
                  <a:pt x="54" y="179"/>
                </a:moveTo>
                <a:lnTo>
                  <a:pt x="54" y="179"/>
                </a:lnTo>
                <a:cubicBezTo>
                  <a:pt x="0" y="125"/>
                  <a:pt x="0" y="125"/>
                  <a:pt x="0" y="125"/>
                </a:cubicBezTo>
                <a:cubicBezTo>
                  <a:pt x="116" y="9"/>
                  <a:pt x="116" y="9"/>
                  <a:pt x="116" y="9"/>
                </a:cubicBezTo>
                <a:cubicBezTo>
                  <a:pt x="125" y="0"/>
                  <a:pt x="134" y="0"/>
                  <a:pt x="143" y="0"/>
                </a:cubicBezTo>
                <a:cubicBezTo>
                  <a:pt x="161" y="0"/>
                  <a:pt x="170" y="9"/>
                  <a:pt x="179" y="27"/>
                </a:cubicBezTo>
                <a:cubicBezTo>
                  <a:pt x="233" y="134"/>
                  <a:pt x="233" y="134"/>
                  <a:pt x="233" y="134"/>
                </a:cubicBezTo>
                <a:cubicBezTo>
                  <a:pt x="242" y="152"/>
                  <a:pt x="233" y="179"/>
                  <a:pt x="215" y="187"/>
                </a:cubicBezTo>
                <a:lnTo>
                  <a:pt x="215" y="187"/>
                </a:lnTo>
                <a:cubicBezTo>
                  <a:pt x="197" y="196"/>
                  <a:pt x="170" y="187"/>
                  <a:pt x="161" y="170"/>
                </a:cubicBezTo>
                <a:cubicBezTo>
                  <a:pt x="134" y="98"/>
                  <a:pt x="134" y="98"/>
                  <a:pt x="134" y="98"/>
                </a:cubicBezTo>
                <a:lnTo>
                  <a:pt x="54" y="179"/>
                </a:lnTo>
                <a:close/>
                <a:moveTo>
                  <a:pt x="170" y="62"/>
                </a:moveTo>
                <a:lnTo>
                  <a:pt x="170" y="62"/>
                </a:lnTo>
                <a:cubicBezTo>
                  <a:pt x="161" y="62"/>
                  <a:pt x="161" y="62"/>
                  <a:pt x="161" y="62"/>
                </a:cubicBezTo>
                <a:cubicBezTo>
                  <a:pt x="170" y="62"/>
                  <a:pt x="170" y="62"/>
                  <a:pt x="170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56">
            <a:extLst>
              <a:ext uri="{FF2B5EF4-FFF2-40B4-BE49-F238E27FC236}">
                <a16:creationId xmlns:a16="http://schemas.microsoft.com/office/drawing/2014/main" id="{FDAE9AAA-B369-034B-8F64-E2DAAEAD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428" y="1948329"/>
            <a:ext cx="369724" cy="254485"/>
          </a:xfrm>
          <a:custGeom>
            <a:avLst/>
            <a:gdLst>
              <a:gd name="T0" fmla="*/ 143 w 341"/>
              <a:gd name="T1" fmla="*/ 232 h 233"/>
              <a:gd name="T2" fmla="*/ 143 w 341"/>
              <a:gd name="T3" fmla="*/ 232 h 233"/>
              <a:gd name="T4" fmla="*/ 134 w 341"/>
              <a:gd name="T5" fmla="*/ 232 h 233"/>
              <a:gd name="T6" fmla="*/ 89 w 341"/>
              <a:gd name="T7" fmla="*/ 214 h 233"/>
              <a:gd name="T8" fmla="*/ 0 w 341"/>
              <a:gd name="T9" fmla="*/ 107 h 233"/>
              <a:gd name="T10" fmla="*/ 98 w 341"/>
              <a:gd name="T11" fmla="*/ 9 h 233"/>
              <a:gd name="T12" fmla="*/ 152 w 341"/>
              <a:gd name="T13" fmla="*/ 63 h 233"/>
              <a:gd name="T14" fmla="*/ 98 w 341"/>
              <a:gd name="T15" fmla="*/ 107 h 233"/>
              <a:gd name="T16" fmla="*/ 143 w 341"/>
              <a:gd name="T17" fmla="*/ 152 h 233"/>
              <a:gd name="T18" fmla="*/ 268 w 341"/>
              <a:gd name="T19" fmla="*/ 9 h 233"/>
              <a:gd name="T20" fmla="*/ 322 w 341"/>
              <a:gd name="T21" fmla="*/ 9 h 233"/>
              <a:gd name="T22" fmla="*/ 322 w 341"/>
              <a:gd name="T23" fmla="*/ 9 h 233"/>
              <a:gd name="T24" fmla="*/ 322 w 341"/>
              <a:gd name="T25" fmla="*/ 63 h 233"/>
              <a:gd name="T26" fmla="*/ 188 w 341"/>
              <a:gd name="T27" fmla="*/ 214 h 233"/>
              <a:gd name="T28" fmla="*/ 143 w 341"/>
              <a:gd name="T2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1" h="233">
                <a:moveTo>
                  <a:pt x="143" y="232"/>
                </a:moveTo>
                <a:lnTo>
                  <a:pt x="143" y="232"/>
                </a:lnTo>
                <a:cubicBezTo>
                  <a:pt x="134" y="232"/>
                  <a:pt x="134" y="232"/>
                  <a:pt x="134" y="232"/>
                </a:cubicBezTo>
                <a:cubicBezTo>
                  <a:pt x="116" y="232"/>
                  <a:pt x="98" y="223"/>
                  <a:pt x="89" y="214"/>
                </a:cubicBezTo>
                <a:cubicBezTo>
                  <a:pt x="0" y="107"/>
                  <a:pt x="0" y="107"/>
                  <a:pt x="0" y="107"/>
                </a:cubicBezTo>
                <a:cubicBezTo>
                  <a:pt x="98" y="9"/>
                  <a:pt x="98" y="9"/>
                  <a:pt x="98" y="9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43" y="152"/>
                  <a:pt x="143" y="152"/>
                  <a:pt x="143" y="152"/>
                </a:cubicBezTo>
                <a:cubicBezTo>
                  <a:pt x="268" y="9"/>
                  <a:pt x="268" y="9"/>
                  <a:pt x="268" y="9"/>
                </a:cubicBezTo>
                <a:cubicBezTo>
                  <a:pt x="277" y="0"/>
                  <a:pt x="304" y="0"/>
                  <a:pt x="322" y="9"/>
                </a:cubicBezTo>
                <a:lnTo>
                  <a:pt x="322" y="9"/>
                </a:lnTo>
                <a:cubicBezTo>
                  <a:pt x="331" y="27"/>
                  <a:pt x="340" y="45"/>
                  <a:pt x="322" y="63"/>
                </a:cubicBezTo>
                <a:cubicBezTo>
                  <a:pt x="188" y="214"/>
                  <a:pt x="188" y="214"/>
                  <a:pt x="188" y="214"/>
                </a:cubicBezTo>
                <a:cubicBezTo>
                  <a:pt x="170" y="223"/>
                  <a:pt x="161" y="232"/>
                  <a:pt x="143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7">
            <a:extLst>
              <a:ext uri="{FF2B5EF4-FFF2-40B4-BE49-F238E27FC236}">
                <a16:creationId xmlns:a16="http://schemas.microsoft.com/office/drawing/2014/main" id="{82F7C098-8081-FB43-8CF5-A796C7A6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6940" y="1823487"/>
            <a:ext cx="264091" cy="216072"/>
          </a:xfrm>
          <a:custGeom>
            <a:avLst/>
            <a:gdLst>
              <a:gd name="T0" fmla="*/ 187 w 242"/>
              <a:gd name="T1" fmla="*/ 179 h 197"/>
              <a:gd name="T2" fmla="*/ 187 w 242"/>
              <a:gd name="T3" fmla="*/ 179 h 197"/>
              <a:gd name="T4" fmla="*/ 241 w 242"/>
              <a:gd name="T5" fmla="*/ 125 h 197"/>
              <a:gd name="T6" fmla="*/ 125 w 242"/>
              <a:gd name="T7" fmla="*/ 9 h 197"/>
              <a:gd name="T8" fmla="*/ 89 w 242"/>
              <a:gd name="T9" fmla="*/ 0 h 197"/>
              <a:gd name="T10" fmla="*/ 62 w 242"/>
              <a:gd name="T11" fmla="*/ 27 h 197"/>
              <a:gd name="T12" fmla="*/ 9 w 242"/>
              <a:gd name="T13" fmla="*/ 134 h 197"/>
              <a:gd name="T14" fmla="*/ 27 w 242"/>
              <a:gd name="T15" fmla="*/ 187 h 197"/>
              <a:gd name="T16" fmla="*/ 27 w 242"/>
              <a:gd name="T17" fmla="*/ 187 h 197"/>
              <a:gd name="T18" fmla="*/ 71 w 242"/>
              <a:gd name="T19" fmla="*/ 170 h 197"/>
              <a:gd name="T20" fmla="*/ 107 w 242"/>
              <a:gd name="T21" fmla="*/ 98 h 197"/>
              <a:gd name="T22" fmla="*/ 187 w 242"/>
              <a:gd name="T23" fmla="*/ 179 h 197"/>
              <a:gd name="T24" fmla="*/ 71 w 242"/>
              <a:gd name="T25" fmla="*/ 62 h 197"/>
              <a:gd name="T26" fmla="*/ 71 w 242"/>
              <a:gd name="T27" fmla="*/ 6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2" h="197">
                <a:moveTo>
                  <a:pt x="187" y="179"/>
                </a:moveTo>
                <a:lnTo>
                  <a:pt x="187" y="179"/>
                </a:lnTo>
                <a:cubicBezTo>
                  <a:pt x="241" y="125"/>
                  <a:pt x="241" y="125"/>
                  <a:pt x="241" y="125"/>
                </a:cubicBezTo>
                <a:cubicBezTo>
                  <a:pt x="125" y="9"/>
                  <a:pt x="125" y="9"/>
                  <a:pt x="125" y="9"/>
                </a:cubicBezTo>
                <a:cubicBezTo>
                  <a:pt x="116" y="0"/>
                  <a:pt x="107" y="0"/>
                  <a:pt x="89" y="0"/>
                </a:cubicBezTo>
                <a:cubicBezTo>
                  <a:pt x="80" y="0"/>
                  <a:pt x="71" y="9"/>
                  <a:pt x="62" y="27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52"/>
                  <a:pt x="9" y="179"/>
                  <a:pt x="27" y="187"/>
                </a:cubicBezTo>
                <a:lnTo>
                  <a:pt x="27" y="187"/>
                </a:lnTo>
                <a:cubicBezTo>
                  <a:pt x="44" y="196"/>
                  <a:pt x="62" y="187"/>
                  <a:pt x="71" y="170"/>
                </a:cubicBezTo>
                <a:cubicBezTo>
                  <a:pt x="107" y="98"/>
                  <a:pt x="107" y="98"/>
                  <a:pt x="107" y="98"/>
                </a:cubicBezTo>
                <a:lnTo>
                  <a:pt x="187" y="179"/>
                </a:lnTo>
                <a:close/>
                <a:moveTo>
                  <a:pt x="71" y="62"/>
                </a:moveTo>
                <a:lnTo>
                  <a:pt x="71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58">
            <a:extLst>
              <a:ext uri="{FF2B5EF4-FFF2-40B4-BE49-F238E27FC236}">
                <a16:creationId xmlns:a16="http://schemas.microsoft.com/office/drawing/2014/main" id="{1A105F1C-B34D-014A-B453-E68DC9C7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6940" y="1948329"/>
            <a:ext cx="369727" cy="254485"/>
          </a:xfrm>
          <a:custGeom>
            <a:avLst/>
            <a:gdLst>
              <a:gd name="T0" fmla="*/ 196 w 340"/>
              <a:gd name="T1" fmla="*/ 232 h 233"/>
              <a:gd name="T2" fmla="*/ 196 w 340"/>
              <a:gd name="T3" fmla="*/ 232 h 233"/>
              <a:gd name="T4" fmla="*/ 196 w 340"/>
              <a:gd name="T5" fmla="*/ 232 h 233"/>
              <a:gd name="T6" fmla="*/ 250 w 340"/>
              <a:gd name="T7" fmla="*/ 214 h 233"/>
              <a:gd name="T8" fmla="*/ 339 w 340"/>
              <a:gd name="T9" fmla="*/ 107 h 233"/>
              <a:gd name="T10" fmla="*/ 241 w 340"/>
              <a:gd name="T11" fmla="*/ 9 h 233"/>
              <a:gd name="T12" fmla="*/ 187 w 340"/>
              <a:gd name="T13" fmla="*/ 63 h 233"/>
              <a:gd name="T14" fmla="*/ 232 w 340"/>
              <a:gd name="T15" fmla="*/ 107 h 233"/>
              <a:gd name="T16" fmla="*/ 196 w 340"/>
              <a:gd name="T17" fmla="*/ 152 h 233"/>
              <a:gd name="T18" fmla="*/ 71 w 340"/>
              <a:gd name="T19" fmla="*/ 9 h 233"/>
              <a:gd name="T20" fmla="*/ 17 w 340"/>
              <a:gd name="T21" fmla="*/ 9 h 233"/>
              <a:gd name="T22" fmla="*/ 17 w 340"/>
              <a:gd name="T23" fmla="*/ 9 h 233"/>
              <a:gd name="T24" fmla="*/ 17 w 340"/>
              <a:gd name="T25" fmla="*/ 63 h 233"/>
              <a:gd name="T26" fmla="*/ 151 w 340"/>
              <a:gd name="T27" fmla="*/ 214 h 233"/>
              <a:gd name="T28" fmla="*/ 196 w 340"/>
              <a:gd name="T2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0" h="233">
                <a:moveTo>
                  <a:pt x="196" y="232"/>
                </a:moveTo>
                <a:lnTo>
                  <a:pt x="196" y="232"/>
                </a:lnTo>
                <a:lnTo>
                  <a:pt x="196" y="232"/>
                </a:lnTo>
                <a:cubicBezTo>
                  <a:pt x="214" y="232"/>
                  <a:pt x="232" y="223"/>
                  <a:pt x="250" y="214"/>
                </a:cubicBezTo>
                <a:cubicBezTo>
                  <a:pt x="339" y="107"/>
                  <a:pt x="339" y="107"/>
                  <a:pt x="339" y="107"/>
                </a:cubicBezTo>
                <a:cubicBezTo>
                  <a:pt x="241" y="9"/>
                  <a:pt x="241" y="9"/>
                  <a:pt x="241" y="9"/>
                </a:cubicBezTo>
                <a:cubicBezTo>
                  <a:pt x="187" y="63"/>
                  <a:pt x="187" y="63"/>
                  <a:pt x="187" y="63"/>
                </a:cubicBezTo>
                <a:cubicBezTo>
                  <a:pt x="232" y="107"/>
                  <a:pt x="232" y="107"/>
                  <a:pt x="232" y="107"/>
                </a:cubicBezTo>
                <a:cubicBezTo>
                  <a:pt x="196" y="152"/>
                  <a:pt x="196" y="152"/>
                  <a:pt x="196" y="152"/>
                </a:cubicBezTo>
                <a:cubicBezTo>
                  <a:pt x="71" y="9"/>
                  <a:pt x="71" y="9"/>
                  <a:pt x="71" y="9"/>
                </a:cubicBezTo>
                <a:cubicBezTo>
                  <a:pt x="53" y="0"/>
                  <a:pt x="35" y="0"/>
                  <a:pt x="17" y="9"/>
                </a:cubicBezTo>
                <a:lnTo>
                  <a:pt x="17" y="9"/>
                </a:lnTo>
                <a:cubicBezTo>
                  <a:pt x="0" y="27"/>
                  <a:pt x="0" y="45"/>
                  <a:pt x="17" y="63"/>
                </a:cubicBezTo>
                <a:cubicBezTo>
                  <a:pt x="151" y="214"/>
                  <a:pt x="151" y="214"/>
                  <a:pt x="151" y="214"/>
                </a:cubicBezTo>
                <a:cubicBezTo>
                  <a:pt x="160" y="223"/>
                  <a:pt x="178" y="232"/>
                  <a:pt x="196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59">
            <a:extLst>
              <a:ext uri="{FF2B5EF4-FFF2-40B4-BE49-F238E27FC236}">
                <a16:creationId xmlns:a16="http://schemas.microsoft.com/office/drawing/2014/main" id="{C492D223-3793-9647-ACFC-DB0CE6CD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4287" y="2318054"/>
            <a:ext cx="196866" cy="57620"/>
          </a:xfrm>
          <a:custGeom>
            <a:avLst/>
            <a:gdLst>
              <a:gd name="T0" fmla="*/ 0 w 180"/>
              <a:gd name="T1" fmla="*/ 26 h 54"/>
              <a:gd name="T2" fmla="*/ 0 w 180"/>
              <a:gd name="T3" fmla="*/ 26 h 54"/>
              <a:gd name="T4" fmla="*/ 0 w 180"/>
              <a:gd name="T5" fmla="*/ 26 h 54"/>
              <a:gd name="T6" fmla="*/ 27 w 180"/>
              <a:gd name="T7" fmla="*/ 0 h 54"/>
              <a:gd name="T8" fmla="*/ 152 w 180"/>
              <a:gd name="T9" fmla="*/ 0 h 54"/>
              <a:gd name="T10" fmla="*/ 179 w 180"/>
              <a:gd name="T11" fmla="*/ 26 h 54"/>
              <a:gd name="T12" fmla="*/ 179 w 180"/>
              <a:gd name="T13" fmla="*/ 26 h 54"/>
              <a:gd name="T14" fmla="*/ 152 w 180"/>
              <a:gd name="T15" fmla="*/ 53 h 54"/>
              <a:gd name="T16" fmla="*/ 27 w 180"/>
              <a:gd name="T17" fmla="*/ 53 h 54"/>
              <a:gd name="T18" fmla="*/ 0 w 180"/>
              <a:gd name="T19" fmla="*/ 2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54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18" y="0"/>
                  <a:pt x="27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70" y="0"/>
                  <a:pt x="179" y="9"/>
                  <a:pt x="179" y="26"/>
                </a:cubicBezTo>
                <a:lnTo>
                  <a:pt x="179" y="26"/>
                </a:lnTo>
                <a:cubicBezTo>
                  <a:pt x="179" y="44"/>
                  <a:pt x="170" y="53"/>
                  <a:pt x="15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4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0">
            <a:extLst>
              <a:ext uri="{FF2B5EF4-FFF2-40B4-BE49-F238E27FC236}">
                <a16:creationId xmlns:a16="http://schemas.microsoft.com/office/drawing/2014/main" id="{32D4B95A-85E1-4245-889C-3DE03A2A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635" y="2337260"/>
            <a:ext cx="57620" cy="470560"/>
          </a:xfrm>
          <a:custGeom>
            <a:avLst/>
            <a:gdLst>
              <a:gd name="T0" fmla="*/ 53 w 54"/>
              <a:gd name="T1" fmla="*/ 429 h 430"/>
              <a:gd name="T2" fmla="*/ 53 w 54"/>
              <a:gd name="T3" fmla="*/ 429 h 430"/>
              <a:gd name="T4" fmla="*/ 0 w 54"/>
              <a:gd name="T5" fmla="*/ 429 h 430"/>
              <a:gd name="T6" fmla="*/ 0 w 54"/>
              <a:gd name="T7" fmla="*/ 27 h 430"/>
              <a:gd name="T8" fmla="*/ 27 w 54"/>
              <a:gd name="T9" fmla="*/ 0 h 430"/>
              <a:gd name="T10" fmla="*/ 27 w 54"/>
              <a:gd name="T11" fmla="*/ 0 h 430"/>
              <a:gd name="T12" fmla="*/ 53 w 54"/>
              <a:gd name="T13" fmla="*/ 27 h 430"/>
              <a:gd name="T14" fmla="*/ 53 w 54"/>
              <a:gd name="T1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30">
                <a:moveTo>
                  <a:pt x="53" y="429"/>
                </a:moveTo>
                <a:lnTo>
                  <a:pt x="53" y="429"/>
                </a:lnTo>
                <a:cubicBezTo>
                  <a:pt x="0" y="429"/>
                  <a:pt x="0" y="429"/>
                  <a:pt x="0" y="4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53" y="9"/>
                  <a:pt x="53" y="27"/>
                </a:cubicBezTo>
                <a:lnTo>
                  <a:pt x="53" y="4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AC144CD-8140-4448-81EB-4698259155AF}"/>
              </a:ext>
            </a:extLst>
          </p:cNvPr>
          <p:cNvGrpSpPr/>
          <p:nvPr/>
        </p:nvGrpSpPr>
        <p:grpSpPr>
          <a:xfrm>
            <a:off x="1499148" y="3909980"/>
            <a:ext cx="8701799" cy="4717433"/>
            <a:chOff x="2499601" y="-3691809"/>
            <a:chExt cx="8701799" cy="4717433"/>
          </a:xfrm>
        </p:grpSpPr>
        <p:sp>
          <p:nvSpPr>
            <p:cNvPr id="267" name="CuadroTexto 266">
              <a:extLst>
                <a:ext uri="{FF2B5EF4-FFF2-40B4-BE49-F238E27FC236}">
                  <a16:creationId xmlns:a16="http://schemas.microsoft.com/office/drawing/2014/main" id="{6077676C-03C7-3241-8911-9BFD82AA3F50}"/>
                </a:ext>
              </a:extLst>
            </p:cNvPr>
            <p:cNvSpPr txBox="1"/>
            <p:nvPr/>
          </p:nvSpPr>
          <p:spPr>
            <a:xfrm>
              <a:off x="2499601" y="-3691809"/>
              <a:ext cx="6009979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E7BB815C-954B-FE4C-BA66-D73DFFD517B8}"/>
                </a:ext>
              </a:extLst>
            </p:cNvPr>
            <p:cNvSpPr txBox="1"/>
            <p:nvPr/>
          </p:nvSpPr>
          <p:spPr>
            <a:xfrm>
              <a:off x="2527937" y="-913368"/>
              <a:ext cx="867346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F7532D07-35F6-664E-A560-716885C0DDE8}"/>
              </a:ext>
            </a:extLst>
          </p:cNvPr>
          <p:cNvGrpSpPr/>
          <p:nvPr/>
        </p:nvGrpSpPr>
        <p:grpSpPr>
          <a:xfrm>
            <a:off x="20064946" y="1567529"/>
            <a:ext cx="2967479" cy="1529862"/>
            <a:chOff x="9714782" y="9978948"/>
            <a:chExt cx="2967479" cy="1529862"/>
          </a:xfrm>
        </p:grpSpPr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5B1804BF-5E72-7742-AC13-EF92BB15003C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3314A07A-5252-6D4F-B4D0-7AC13C66A07B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0B3C8820-61C9-FB49-BB9C-9F2A808363EA}"/>
              </a:ext>
            </a:extLst>
          </p:cNvPr>
          <p:cNvGrpSpPr/>
          <p:nvPr/>
        </p:nvGrpSpPr>
        <p:grpSpPr>
          <a:xfrm>
            <a:off x="20087295" y="4520535"/>
            <a:ext cx="2967479" cy="1529862"/>
            <a:chOff x="9714782" y="9978948"/>
            <a:chExt cx="2967479" cy="1529862"/>
          </a:xfrm>
        </p:grpSpPr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1A21EC3-35EF-104F-8963-4AE96300D90C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74" name="CuadroTexto 273">
              <a:extLst>
                <a:ext uri="{FF2B5EF4-FFF2-40B4-BE49-F238E27FC236}">
                  <a16:creationId xmlns:a16="http://schemas.microsoft.com/office/drawing/2014/main" id="{C5252936-5654-6440-AB69-0D4AC0C245BC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275" name="Grupo 274">
            <a:extLst>
              <a:ext uri="{FF2B5EF4-FFF2-40B4-BE49-F238E27FC236}">
                <a16:creationId xmlns:a16="http://schemas.microsoft.com/office/drawing/2014/main" id="{8DA27197-E38B-BC45-ADAE-C548CFF90A26}"/>
              </a:ext>
            </a:extLst>
          </p:cNvPr>
          <p:cNvGrpSpPr/>
          <p:nvPr/>
        </p:nvGrpSpPr>
        <p:grpSpPr>
          <a:xfrm>
            <a:off x="20078710" y="7598382"/>
            <a:ext cx="2967479" cy="1529862"/>
            <a:chOff x="9714782" y="9978948"/>
            <a:chExt cx="2967479" cy="1529862"/>
          </a:xfrm>
        </p:grpSpPr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390DB4AD-7976-9746-9CD2-DB5814C33EF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77" name="CuadroTexto 276">
              <a:extLst>
                <a:ext uri="{FF2B5EF4-FFF2-40B4-BE49-F238E27FC236}">
                  <a16:creationId xmlns:a16="http://schemas.microsoft.com/office/drawing/2014/main" id="{A50983BC-B369-BE47-BBA2-F3228857985B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E7C4B222-E042-414E-A728-E66EFBEAD80A}"/>
              </a:ext>
            </a:extLst>
          </p:cNvPr>
          <p:cNvGrpSpPr/>
          <p:nvPr/>
        </p:nvGrpSpPr>
        <p:grpSpPr>
          <a:xfrm>
            <a:off x="20080789" y="10618609"/>
            <a:ext cx="2967479" cy="1529862"/>
            <a:chOff x="9714782" y="9978948"/>
            <a:chExt cx="2967479" cy="1529862"/>
          </a:xfrm>
        </p:grpSpPr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2F64F47F-6968-2944-BAB4-745176AD8A48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6D24E968-7E87-3D41-AF46-5D1BE1F7485B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2B616920-3380-694B-90A8-474EB14F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937" y="9220220"/>
            <a:ext cx="1668499" cy="1668499"/>
          </a:xfrm>
          <a:custGeom>
            <a:avLst/>
            <a:gdLst>
              <a:gd name="T0" fmla="*/ 1647 w 1648"/>
              <a:gd name="T1" fmla="*/ 819 h 1649"/>
              <a:gd name="T2" fmla="*/ 1647 w 1648"/>
              <a:gd name="T3" fmla="*/ 819 h 1649"/>
              <a:gd name="T4" fmla="*/ 820 w 1648"/>
              <a:gd name="T5" fmla="*/ 1648 h 1649"/>
              <a:gd name="T6" fmla="*/ 0 w 1648"/>
              <a:gd name="T7" fmla="*/ 819 h 1649"/>
              <a:gd name="T8" fmla="*/ 820 w 1648"/>
              <a:gd name="T9" fmla="*/ 0 h 1649"/>
              <a:gd name="T10" fmla="*/ 1647 w 1648"/>
              <a:gd name="T11" fmla="*/ 819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8" h="1649">
                <a:moveTo>
                  <a:pt x="1647" y="819"/>
                </a:moveTo>
                <a:lnTo>
                  <a:pt x="1647" y="819"/>
                </a:lnTo>
                <a:cubicBezTo>
                  <a:pt x="1647" y="1274"/>
                  <a:pt x="1274" y="1648"/>
                  <a:pt x="820" y="1648"/>
                </a:cubicBezTo>
                <a:cubicBezTo>
                  <a:pt x="366" y="1648"/>
                  <a:pt x="0" y="1274"/>
                  <a:pt x="0" y="819"/>
                </a:cubicBezTo>
                <a:cubicBezTo>
                  <a:pt x="0" y="365"/>
                  <a:pt x="366" y="0"/>
                  <a:pt x="820" y="0"/>
                </a:cubicBezTo>
                <a:cubicBezTo>
                  <a:pt x="1274" y="0"/>
                  <a:pt x="1647" y="365"/>
                  <a:pt x="1647" y="8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300F0436-F738-CE4C-8116-59FBE377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166" y="7645406"/>
            <a:ext cx="1668499" cy="1668499"/>
          </a:xfrm>
          <a:custGeom>
            <a:avLst/>
            <a:gdLst>
              <a:gd name="T0" fmla="*/ 1647 w 1648"/>
              <a:gd name="T1" fmla="*/ 828 h 1649"/>
              <a:gd name="T2" fmla="*/ 1647 w 1648"/>
              <a:gd name="T3" fmla="*/ 828 h 1649"/>
              <a:gd name="T4" fmla="*/ 818 w 1648"/>
              <a:gd name="T5" fmla="*/ 1648 h 1649"/>
              <a:gd name="T6" fmla="*/ 0 w 1648"/>
              <a:gd name="T7" fmla="*/ 828 h 1649"/>
              <a:gd name="T8" fmla="*/ 818 w 1648"/>
              <a:gd name="T9" fmla="*/ 0 h 1649"/>
              <a:gd name="T10" fmla="*/ 1647 w 1648"/>
              <a:gd name="T11" fmla="*/ 82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8" h="1649">
                <a:moveTo>
                  <a:pt x="1647" y="828"/>
                </a:moveTo>
                <a:lnTo>
                  <a:pt x="1647" y="828"/>
                </a:lnTo>
                <a:cubicBezTo>
                  <a:pt x="1647" y="1283"/>
                  <a:pt x="1273" y="1648"/>
                  <a:pt x="818" y="1648"/>
                </a:cubicBezTo>
                <a:cubicBezTo>
                  <a:pt x="364" y="1648"/>
                  <a:pt x="0" y="1283"/>
                  <a:pt x="0" y="828"/>
                </a:cubicBezTo>
                <a:cubicBezTo>
                  <a:pt x="0" y="365"/>
                  <a:pt x="364" y="0"/>
                  <a:pt x="818" y="0"/>
                </a:cubicBezTo>
                <a:cubicBezTo>
                  <a:pt x="1273" y="0"/>
                  <a:pt x="1647" y="365"/>
                  <a:pt x="1647" y="8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57CA6089-C925-1B46-9F9E-1C5838D5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412" y="9661880"/>
            <a:ext cx="1668499" cy="1668499"/>
          </a:xfrm>
          <a:custGeom>
            <a:avLst/>
            <a:gdLst>
              <a:gd name="T0" fmla="*/ 1648 w 1649"/>
              <a:gd name="T1" fmla="*/ 829 h 1649"/>
              <a:gd name="T2" fmla="*/ 1648 w 1649"/>
              <a:gd name="T3" fmla="*/ 829 h 1649"/>
              <a:gd name="T4" fmla="*/ 819 w 1649"/>
              <a:gd name="T5" fmla="*/ 1648 h 1649"/>
              <a:gd name="T6" fmla="*/ 0 w 1649"/>
              <a:gd name="T7" fmla="*/ 829 h 1649"/>
              <a:gd name="T8" fmla="*/ 819 w 1649"/>
              <a:gd name="T9" fmla="*/ 0 h 1649"/>
              <a:gd name="T10" fmla="*/ 1648 w 1649"/>
              <a:gd name="T11" fmla="*/ 829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9" h="1649">
                <a:moveTo>
                  <a:pt x="1648" y="829"/>
                </a:moveTo>
                <a:lnTo>
                  <a:pt x="1648" y="829"/>
                </a:lnTo>
                <a:cubicBezTo>
                  <a:pt x="1648" y="1283"/>
                  <a:pt x="1274" y="1648"/>
                  <a:pt x="819" y="1648"/>
                </a:cubicBezTo>
                <a:cubicBezTo>
                  <a:pt x="365" y="1648"/>
                  <a:pt x="0" y="1283"/>
                  <a:pt x="0" y="829"/>
                </a:cubicBezTo>
                <a:cubicBezTo>
                  <a:pt x="0" y="374"/>
                  <a:pt x="365" y="0"/>
                  <a:pt x="819" y="0"/>
                </a:cubicBezTo>
                <a:cubicBezTo>
                  <a:pt x="1274" y="0"/>
                  <a:pt x="1648" y="374"/>
                  <a:pt x="1648" y="8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E067E5D5-777C-DC47-8105-08D02F90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725" y="11196542"/>
            <a:ext cx="1668499" cy="1668499"/>
          </a:xfrm>
          <a:custGeom>
            <a:avLst/>
            <a:gdLst>
              <a:gd name="T0" fmla="*/ 1647 w 1648"/>
              <a:gd name="T1" fmla="*/ 828 h 1649"/>
              <a:gd name="T2" fmla="*/ 1647 w 1648"/>
              <a:gd name="T3" fmla="*/ 828 h 1649"/>
              <a:gd name="T4" fmla="*/ 827 w 1648"/>
              <a:gd name="T5" fmla="*/ 1648 h 1649"/>
              <a:gd name="T6" fmla="*/ 0 w 1648"/>
              <a:gd name="T7" fmla="*/ 828 h 1649"/>
              <a:gd name="T8" fmla="*/ 827 w 1648"/>
              <a:gd name="T9" fmla="*/ 0 h 1649"/>
              <a:gd name="T10" fmla="*/ 1647 w 1648"/>
              <a:gd name="T11" fmla="*/ 82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8" h="1649">
                <a:moveTo>
                  <a:pt x="1647" y="828"/>
                </a:moveTo>
                <a:lnTo>
                  <a:pt x="1647" y="828"/>
                </a:lnTo>
                <a:cubicBezTo>
                  <a:pt x="1647" y="1283"/>
                  <a:pt x="1282" y="1648"/>
                  <a:pt x="827" y="1648"/>
                </a:cubicBezTo>
                <a:cubicBezTo>
                  <a:pt x="374" y="1648"/>
                  <a:pt x="0" y="1283"/>
                  <a:pt x="0" y="828"/>
                </a:cubicBezTo>
                <a:cubicBezTo>
                  <a:pt x="0" y="374"/>
                  <a:pt x="374" y="0"/>
                  <a:pt x="827" y="0"/>
                </a:cubicBezTo>
                <a:cubicBezTo>
                  <a:pt x="1282" y="0"/>
                  <a:pt x="1647" y="374"/>
                  <a:pt x="1647" y="8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F9E0D6E6-F371-F442-BE3B-99E0625B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483" y="850959"/>
            <a:ext cx="3912497" cy="3912494"/>
          </a:xfrm>
          <a:custGeom>
            <a:avLst/>
            <a:gdLst>
              <a:gd name="T0" fmla="*/ 3518 w 3867"/>
              <a:gd name="T1" fmla="*/ 1621 h 3867"/>
              <a:gd name="T2" fmla="*/ 3518 w 3867"/>
              <a:gd name="T3" fmla="*/ 1621 h 3867"/>
              <a:gd name="T4" fmla="*/ 3278 w 3867"/>
              <a:gd name="T5" fmla="*/ 1025 h 3867"/>
              <a:gd name="T6" fmla="*/ 3518 w 3867"/>
              <a:gd name="T7" fmla="*/ 784 h 3867"/>
              <a:gd name="T8" fmla="*/ 3073 w 3867"/>
              <a:gd name="T9" fmla="*/ 347 h 3867"/>
              <a:gd name="T10" fmla="*/ 2832 w 3867"/>
              <a:gd name="T11" fmla="*/ 588 h 3867"/>
              <a:gd name="T12" fmla="*/ 2244 w 3867"/>
              <a:gd name="T13" fmla="*/ 339 h 3867"/>
              <a:gd name="T14" fmla="*/ 2244 w 3867"/>
              <a:gd name="T15" fmla="*/ 0 h 3867"/>
              <a:gd name="T16" fmla="*/ 1621 w 3867"/>
              <a:gd name="T17" fmla="*/ 0 h 3867"/>
              <a:gd name="T18" fmla="*/ 1621 w 3867"/>
              <a:gd name="T19" fmla="*/ 339 h 3867"/>
              <a:gd name="T20" fmla="*/ 1025 w 3867"/>
              <a:gd name="T21" fmla="*/ 588 h 3867"/>
              <a:gd name="T22" fmla="*/ 784 w 3867"/>
              <a:gd name="T23" fmla="*/ 347 h 3867"/>
              <a:gd name="T24" fmla="*/ 348 w 3867"/>
              <a:gd name="T25" fmla="*/ 784 h 3867"/>
              <a:gd name="T26" fmla="*/ 588 w 3867"/>
              <a:gd name="T27" fmla="*/ 1025 h 3867"/>
              <a:gd name="T28" fmla="*/ 339 w 3867"/>
              <a:gd name="T29" fmla="*/ 1621 h 3867"/>
              <a:gd name="T30" fmla="*/ 0 w 3867"/>
              <a:gd name="T31" fmla="*/ 1621 h 3867"/>
              <a:gd name="T32" fmla="*/ 0 w 3867"/>
              <a:gd name="T33" fmla="*/ 2245 h 3867"/>
              <a:gd name="T34" fmla="*/ 339 w 3867"/>
              <a:gd name="T35" fmla="*/ 2245 h 3867"/>
              <a:gd name="T36" fmla="*/ 588 w 3867"/>
              <a:gd name="T37" fmla="*/ 2833 h 3867"/>
              <a:gd name="T38" fmla="*/ 348 w 3867"/>
              <a:gd name="T39" fmla="*/ 3073 h 3867"/>
              <a:gd name="T40" fmla="*/ 784 w 3867"/>
              <a:gd name="T41" fmla="*/ 3519 h 3867"/>
              <a:gd name="T42" fmla="*/ 1025 w 3867"/>
              <a:gd name="T43" fmla="*/ 3278 h 3867"/>
              <a:gd name="T44" fmla="*/ 1621 w 3867"/>
              <a:gd name="T45" fmla="*/ 3519 h 3867"/>
              <a:gd name="T46" fmla="*/ 1621 w 3867"/>
              <a:gd name="T47" fmla="*/ 3866 h 3867"/>
              <a:gd name="T48" fmla="*/ 2244 w 3867"/>
              <a:gd name="T49" fmla="*/ 3866 h 3867"/>
              <a:gd name="T50" fmla="*/ 2244 w 3867"/>
              <a:gd name="T51" fmla="*/ 3519 h 3867"/>
              <a:gd name="T52" fmla="*/ 2832 w 3867"/>
              <a:gd name="T53" fmla="*/ 3278 h 3867"/>
              <a:gd name="T54" fmla="*/ 3073 w 3867"/>
              <a:gd name="T55" fmla="*/ 3519 h 3867"/>
              <a:gd name="T56" fmla="*/ 3518 w 3867"/>
              <a:gd name="T57" fmla="*/ 3073 h 3867"/>
              <a:gd name="T58" fmla="*/ 3278 w 3867"/>
              <a:gd name="T59" fmla="*/ 2833 h 3867"/>
              <a:gd name="T60" fmla="*/ 3518 w 3867"/>
              <a:gd name="T61" fmla="*/ 2245 h 3867"/>
              <a:gd name="T62" fmla="*/ 3866 w 3867"/>
              <a:gd name="T63" fmla="*/ 2245 h 3867"/>
              <a:gd name="T64" fmla="*/ 3866 w 3867"/>
              <a:gd name="T65" fmla="*/ 1621 h 3867"/>
              <a:gd name="T66" fmla="*/ 3518 w 3867"/>
              <a:gd name="T67" fmla="*/ 1621 h 3867"/>
              <a:gd name="T68" fmla="*/ 704 w 3867"/>
              <a:gd name="T69" fmla="*/ 1933 h 3867"/>
              <a:gd name="T70" fmla="*/ 704 w 3867"/>
              <a:gd name="T71" fmla="*/ 1933 h 3867"/>
              <a:gd name="T72" fmla="*/ 1933 w 3867"/>
              <a:gd name="T73" fmla="*/ 704 h 3867"/>
              <a:gd name="T74" fmla="*/ 3153 w 3867"/>
              <a:gd name="T75" fmla="*/ 1933 h 3867"/>
              <a:gd name="T76" fmla="*/ 1933 w 3867"/>
              <a:gd name="T77" fmla="*/ 3154 h 3867"/>
              <a:gd name="T78" fmla="*/ 704 w 3867"/>
              <a:gd name="T79" fmla="*/ 1933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67" h="3867">
                <a:moveTo>
                  <a:pt x="3518" y="1621"/>
                </a:moveTo>
                <a:lnTo>
                  <a:pt x="3518" y="1621"/>
                </a:lnTo>
                <a:cubicBezTo>
                  <a:pt x="3483" y="1408"/>
                  <a:pt x="3394" y="1203"/>
                  <a:pt x="3278" y="1025"/>
                </a:cubicBezTo>
                <a:cubicBezTo>
                  <a:pt x="3518" y="784"/>
                  <a:pt x="3518" y="784"/>
                  <a:pt x="3518" y="784"/>
                </a:cubicBezTo>
                <a:cubicBezTo>
                  <a:pt x="3073" y="347"/>
                  <a:pt x="3073" y="347"/>
                  <a:pt x="3073" y="347"/>
                </a:cubicBezTo>
                <a:cubicBezTo>
                  <a:pt x="2832" y="588"/>
                  <a:pt x="2832" y="588"/>
                  <a:pt x="2832" y="588"/>
                </a:cubicBezTo>
                <a:cubicBezTo>
                  <a:pt x="2663" y="472"/>
                  <a:pt x="2458" y="383"/>
                  <a:pt x="2244" y="339"/>
                </a:cubicBezTo>
                <a:cubicBezTo>
                  <a:pt x="2244" y="0"/>
                  <a:pt x="2244" y="0"/>
                  <a:pt x="2244" y="0"/>
                </a:cubicBezTo>
                <a:cubicBezTo>
                  <a:pt x="1621" y="0"/>
                  <a:pt x="1621" y="0"/>
                  <a:pt x="1621" y="0"/>
                </a:cubicBezTo>
                <a:cubicBezTo>
                  <a:pt x="1621" y="339"/>
                  <a:pt x="1621" y="339"/>
                  <a:pt x="1621" y="339"/>
                </a:cubicBezTo>
                <a:cubicBezTo>
                  <a:pt x="1408" y="383"/>
                  <a:pt x="1203" y="472"/>
                  <a:pt x="1025" y="588"/>
                </a:cubicBezTo>
                <a:cubicBezTo>
                  <a:pt x="784" y="347"/>
                  <a:pt x="784" y="347"/>
                  <a:pt x="784" y="347"/>
                </a:cubicBezTo>
                <a:cubicBezTo>
                  <a:pt x="348" y="784"/>
                  <a:pt x="348" y="784"/>
                  <a:pt x="348" y="784"/>
                </a:cubicBezTo>
                <a:cubicBezTo>
                  <a:pt x="588" y="1025"/>
                  <a:pt x="588" y="1025"/>
                  <a:pt x="588" y="1025"/>
                </a:cubicBezTo>
                <a:cubicBezTo>
                  <a:pt x="473" y="1203"/>
                  <a:pt x="383" y="1408"/>
                  <a:pt x="339" y="1621"/>
                </a:cubicBezTo>
                <a:cubicBezTo>
                  <a:pt x="0" y="1621"/>
                  <a:pt x="0" y="1621"/>
                  <a:pt x="0" y="1621"/>
                </a:cubicBezTo>
                <a:cubicBezTo>
                  <a:pt x="0" y="2245"/>
                  <a:pt x="0" y="2245"/>
                  <a:pt x="0" y="2245"/>
                </a:cubicBezTo>
                <a:cubicBezTo>
                  <a:pt x="339" y="2245"/>
                  <a:pt x="339" y="2245"/>
                  <a:pt x="339" y="2245"/>
                </a:cubicBezTo>
                <a:cubicBezTo>
                  <a:pt x="383" y="2459"/>
                  <a:pt x="473" y="2664"/>
                  <a:pt x="588" y="2833"/>
                </a:cubicBezTo>
                <a:cubicBezTo>
                  <a:pt x="348" y="3073"/>
                  <a:pt x="348" y="3073"/>
                  <a:pt x="348" y="3073"/>
                </a:cubicBezTo>
                <a:cubicBezTo>
                  <a:pt x="784" y="3519"/>
                  <a:pt x="784" y="3519"/>
                  <a:pt x="784" y="3519"/>
                </a:cubicBezTo>
                <a:cubicBezTo>
                  <a:pt x="1025" y="3278"/>
                  <a:pt x="1025" y="3278"/>
                  <a:pt x="1025" y="3278"/>
                </a:cubicBezTo>
                <a:cubicBezTo>
                  <a:pt x="1203" y="3394"/>
                  <a:pt x="1408" y="3483"/>
                  <a:pt x="1621" y="3519"/>
                </a:cubicBezTo>
                <a:cubicBezTo>
                  <a:pt x="1621" y="3866"/>
                  <a:pt x="1621" y="3866"/>
                  <a:pt x="1621" y="3866"/>
                </a:cubicBezTo>
                <a:cubicBezTo>
                  <a:pt x="2244" y="3866"/>
                  <a:pt x="2244" y="3866"/>
                  <a:pt x="2244" y="3866"/>
                </a:cubicBezTo>
                <a:cubicBezTo>
                  <a:pt x="2244" y="3519"/>
                  <a:pt x="2244" y="3519"/>
                  <a:pt x="2244" y="3519"/>
                </a:cubicBezTo>
                <a:cubicBezTo>
                  <a:pt x="2458" y="3483"/>
                  <a:pt x="2663" y="3394"/>
                  <a:pt x="2832" y="3278"/>
                </a:cubicBezTo>
                <a:cubicBezTo>
                  <a:pt x="3073" y="3519"/>
                  <a:pt x="3073" y="3519"/>
                  <a:pt x="3073" y="3519"/>
                </a:cubicBezTo>
                <a:cubicBezTo>
                  <a:pt x="3518" y="3073"/>
                  <a:pt x="3518" y="3073"/>
                  <a:pt x="3518" y="3073"/>
                </a:cubicBezTo>
                <a:cubicBezTo>
                  <a:pt x="3278" y="2833"/>
                  <a:pt x="3278" y="2833"/>
                  <a:pt x="3278" y="2833"/>
                </a:cubicBezTo>
                <a:cubicBezTo>
                  <a:pt x="3394" y="2664"/>
                  <a:pt x="3483" y="2459"/>
                  <a:pt x="3518" y="2245"/>
                </a:cubicBezTo>
                <a:cubicBezTo>
                  <a:pt x="3866" y="2245"/>
                  <a:pt x="3866" y="2245"/>
                  <a:pt x="3866" y="2245"/>
                </a:cubicBezTo>
                <a:cubicBezTo>
                  <a:pt x="3866" y="1621"/>
                  <a:pt x="3866" y="1621"/>
                  <a:pt x="3866" y="1621"/>
                </a:cubicBezTo>
                <a:lnTo>
                  <a:pt x="3518" y="1621"/>
                </a:lnTo>
                <a:close/>
                <a:moveTo>
                  <a:pt x="704" y="1933"/>
                </a:moveTo>
                <a:lnTo>
                  <a:pt x="704" y="1933"/>
                </a:lnTo>
                <a:cubicBezTo>
                  <a:pt x="704" y="1256"/>
                  <a:pt x="1257" y="704"/>
                  <a:pt x="1933" y="704"/>
                </a:cubicBezTo>
                <a:cubicBezTo>
                  <a:pt x="2610" y="704"/>
                  <a:pt x="3153" y="1256"/>
                  <a:pt x="3153" y="1933"/>
                </a:cubicBezTo>
                <a:cubicBezTo>
                  <a:pt x="3153" y="2610"/>
                  <a:pt x="2610" y="3154"/>
                  <a:pt x="1933" y="3154"/>
                </a:cubicBezTo>
                <a:cubicBezTo>
                  <a:pt x="1257" y="3154"/>
                  <a:pt x="704" y="2610"/>
                  <a:pt x="704" y="19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04C6BCCC-1EB6-414E-A464-CC5E769B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521" y="2804976"/>
            <a:ext cx="4956421" cy="575497"/>
          </a:xfrm>
          <a:custGeom>
            <a:avLst/>
            <a:gdLst>
              <a:gd name="T0" fmla="*/ 4898 w 4899"/>
              <a:gd name="T1" fmla="*/ 570 h 571"/>
              <a:gd name="T2" fmla="*/ 0 w 4899"/>
              <a:gd name="T3" fmla="*/ 570 h 571"/>
              <a:gd name="T4" fmla="*/ 0 w 4899"/>
              <a:gd name="T5" fmla="*/ 0 h 571"/>
              <a:gd name="T6" fmla="*/ 4898 w 4899"/>
              <a:gd name="T7" fmla="*/ 0 h 571"/>
              <a:gd name="T8" fmla="*/ 4898 w 4899"/>
              <a:gd name="T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9" h="571">
                <a:moveTo>
                  <a:pt x="4898" y="570"/>
                </a:moveTo>
                <a:lnTo>
                  <a:pt x="0" y="570"/>
                </a:lnTo>
                <a:lnTo>
                  <a:pt x="0" y="0"/>
                </a:lnTo>
                <a:lnTo>
                  <a:pt x="4898" y="0"/>
                </a:lnTo>
                <a:lnTo>
                  <a:pt x="4898" y="5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C7FCC561-A7B9-0D44-9C42-59BB87EE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205" y="3094955"/>
            <a:ext cx="4777975" cy="4777975"/>
          </a:xfrm>
          <a:custGeom>
            <a:avLst/>
            <a:gdLst>
              <a:gd name="T0" fmla="*/ 3295 w 4721"/>
              <a:gd name="T1" fmla="*/ 4721 h 4722"/>
              <a:gd name="T2" fmla="*/ 1425 w 4721"/>
              <a:gd name="T3" fmla="*/ 4721 h 4722"/>
              <a:gd name="T4" fmla="*/ 0 w 4721"/>
              <a:gd name="T5" fmla="*/ 0 h 4722"/>
              <a:gd name="T6" fmla="*/ 4720 w 4721"/>
              <a:gd name="T7" fmla="*/ 0 h 4722"/>
              <a:gd name="T8" fmla="*/ 3295 w 4721"/>
              <a:gd name="T9" fmla="*/ 4721 h 4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1" h="4722">
                <a:moveTo>
                  <a:pt x="3295" y="4721"/>
                </a:moveTo>
                <a:lnTo>
                  <a:pt x="1425" y="4721"/>
                </a:lnTo>
                <a:lnTo>
                  <a:pt x="0" y="0"/>
                </a:lnTo>
                <a:lnTo>
                  <a:pt x="4720" y="0"/>
                </a:lnTo>
                <a:lnTo>
                  <a:pt x="3295" y="47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5261DB5C-4A38-5342-B0A6-1D503AFD6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43" y="1743204"/>
            <a:ext cx="2128004" cy="1864793"/>
          </a:xfrm>
          <a:custGeom>
            <a:avLst/>
            <a:gdLst>
              <a:gd name="T0" fmla="*/ 1514 w 2103"/>
              <a:gd name="T1" fmla="*/ 0 h 1845"/>
              <a:gd name="T2" fmla="*/ 1514 w 2103"/>
              <a:gd name="T3" fmla="*/ 0 h 1845"/>
              <a:gd name="T4" fmla="*/ 588 w 2103"/>
              <a:gd name="T5" fmla="*/ 0 h 1845"/>
              <a:gd name="T6" fmla="*/ 490 w 2103"/>
              <a:gd name="T7" fmla="*/ 62 h 1845"/>
              <a:gd name="T8" fmla="*/ 27 w 2103"/>
              <a:gd name="T9" fmla="*/ 864 h 1845"/>
              <a:gd name="T10" fmla="*/ 27 w 2103"/>
              <a:gd name="T11" fmla="*/ 980 h 1845"/>
              <a:gd name="T12" fmla="*/ 490 w 2103"/>
              <a:gd name="T13" fmla="*/ 1790 h 1845"/>
              <a:gd name="T14" fmla="*/ 588 w 2103"/>
              <a:gd name="T15" fmla="*/ 1844 h 1845"/>
              <a:gd name="T16" fmla="*/ 1514 w 2103"/>
              <a:gd name="T17" fmla="*/ 1844 h 1845"/>
              <a:gd name="T18" fmla="*/ 1621 w 2103"/>
              <a:gd name="T19" fmla="*/ 1790 h 1845"/>
              <a:gd name="T20" fmla="*/ 2084 w 2103"/>
              <a:gd name="T21" fmla="*/ 980 h 1845"/>
              <a:gd name="T22" fmla="*/ 2084 w 2103"/>
              <a:gd name="T23" fmla="*/ 864 h 1845"/>
              <a:gd name="T24" fmla="*/ 1621 w 2103"/>
              <a:gd name="T25" fmla="*/ 62 h 1845"/>
              <a:gd name="T26" fmla="*/ 1514 w 2103"/>
              <a:gd name="T27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03" h="1845">
                <a:moveTo>
                  <a:pt x="1514" y="0"/>
                </a:moveTo>
                <a:lnTo>
                  <a:pt x="1514" y="0"/>
                </a:lnTo>
                <a:cubicBezTo>
                  <a:pt x="588" y="0"/>
                  <a:pt x="588" y="0"/>
                  <a:pt x="588" y="0"/>
                </a:cubicBezTo>
                <a:cubicBezTo>
                  <a:pt x="543" y="0"/>
                  <a:pt x="507" y="27"/>
                  <a:pt x="490" y="62"/>
                </a:cubicBezTo>
                <a:cubicBezTo>
                  <a:pt x="27" y="864"/>
                  <a:pt x="27" y="864"/>
                  <a:pt x="27" y="864"/>
                </a:cubicBezTo>
                <a:cubicBezTo>
                  <a:pt x="0" y="900"/>
                  <a:pt x="0" y="944"/>
                  <a:pt x="27" y="980"/>
                </a:cubicBezTo>
                <a:cubicBezTo>
                  <a:pt x="490" y="1790"/>
                  <a:pt x="490" y="1790"/>
                  <a:pt x="490" y="1790"/>
                </a:cubicBezTo>
                <a:cubicBezTo>
                  <a:pt x="507" y="1826"/>
                  <a:pt x="543" y="1844"/>
                  <a:pt x="588" y="1844"/>
                </a:cubicBezTo>
                <a:cubicBezTo>
                  <a:pt x="1514" y="1844"/>
                  <a:pt x="1514" y="1844"/>
                  <a:pt x="1514" y="1844"/>
                </a:cubicBezTo>
                <a:cubicBezTo>
                  <a:pt x="1559" y="1844"/>
                  <a:pt x="1594" y="1826"/>
                  <a:pt x="1621" y="1790"/>
                </a:cubicBezTo>
                <a:cubicBezTo>
                  <a:pt x="2084" y="980"/>
                  <a:pt x="2084" y="980"/>
                  <a:pt x="2084" y="980"/>
                </a:cubicBezTo>
                <a:cubicBezTo>
                  <a:pt x="2102" y="944"/>
                  <a:pt x="2102" y="900"/>
                  <a:pt x="2084" y="864"/>
                </a:cubicBezTo>
                <a:cubicBezTo>
                  <a:pt x="1621" y="62"/>
                  <a:pt x="1621" y="62"/>
                  <a:pt x="1621" y="62"/>
                </a:cubicBezTo>
                <a:cubicBezTo>
                  <a:pt x="1594" y="27"/>
                  <a:pt x="1559" y="0"/>
                  <a:pt x="151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134D30E9-0BFB-C945-91ED-34004B5C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43" y="4402095"/>
            <a:ext cx="2128004" cy="1864793"/>
          </a:xfrm>
          <a:custGeom>
            <a:avLst/>
            <a:gdLst>
              <a:gd name="T0" fmla="*/ 1514 w 2103"/>
              <a:gd name="T1" fmla="*/ 0 h 1845"/>
              <a:gd name="T2" fmla="*/ 1514 w 2103"/>
              <a:gd name="T3" fmla="*/ 0 h 1845"/>
              <a:gd name="T4" fmla="*/ 588 w 2103"/>
              <a:gd name="T5" fmla="*/ 0 h 1845"/>
              <a:gd name="T6" fmla="*/ 490 w 2103"/>
              <a:gd name="T7" fmla="*/ 53 h 1845"/>
              <a:gd name="T8" fmla="*/ 27 w 2103"/>
              <a:gd name="T9" fmla="*/ 855 h 1845"/>
              <a:gd name="T10" fmla="*/ 27 w 2103"/>
              <a:gd name="T11" fmla="*/ 980 h 1845"/>
              <a:gd name="T12" fmla="*/ 490 w 2103"/>
              <a:gd name="T13" fmla="*/ 1782 h 1845"/>
              <a:gd name="T14" fmla="*/ 588 w 2103"/>
              <a:gd name="T15" fmla="*/ 1844 h 1845"/>
              <a:gd name="T16" fmla="*/ 1514 w 2103"/>
              <a:gd name="T17" fmla="*/ 1844 h 1845"/>
              <a:gd name="T18" fmla="*/ 1621 w 2103"/>
              <a:gd name="T19" fmla="*/ 1782 h 1845"/>
              <a:gd name="T20" fmla="*/ 2084 w 2103"/>
              <a:gd name="T21" fmla="*/ 980 h 1845"/>
              <a:gd name="T22" fmla="*/ 2084 w 2103"/>
              <a:gd name="T23" fmla="*/ 855 h 1845"/>
              <a:gd name="T24" fmla="*/ 1621 w 2103"/>
              <a:gd name="T25" fmla="*/ 53 h 1845"/>
              <a:gd name="T26" fmla="*/ 1514 w 2103"/>
              <a:gd name="T27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03" h="1845">
                <a:moveTo>
                  <a:pt x="1514" y="0"/>
                </a:moveTo>
                <a:lnTo>
                  <a:pt x="1514" y="0"/>
                </a:lnTo>
                <a:cubicBezTo>
                  <a:pt x="588" y="0"/>
                  <a:pt x="588" y="0"/>
                  <a:pt x="588" y="0"/>
                </a:cubicBezTo>
                <a:cubicBezTo>
                  <a:pt x="543" y="0"/>
                  <a:pt x="507" y="18"/>
                  <a:pt x="490" y="53"/>
                </a:cubicBezTo>
                <a:cubicBezTo>
                  <a:pt x="27" y="855"/>
                  <a:pt x="27" y="855"/>
                  <a:pt x="27" y="855"/>
                </a:cubicBezTo>
                <a:cubicBezTo>
                  <a:pt x="0" y="900"/>
                  <a:pt x="0" y="944"/>
                  <a:pt x="27" y="980"/>
                </a:cubicBezTo>
                <a:cubicBezTo>
                  <a:pt x="490" y="1782"/>
                  <a:pt x="490" y="1782"/>
                  <a:pt x="490" y="1782"/>
                </a:cubicBezTo>
                <a:cubicBezTo>
                  <a:pt x="507" y="1817"/>
                  <a:pt x="543" y="1844"/>
                  <a:pt x="588" y="1844"/>
                </a:cubicBezTo>
                <a:cubicBezTo>
                  <a:pt x="1514" y="1844"/>
                  <a:pt x="1514" y="1844"/>
                  <a:pt x="1514" y="1844"/>
                </a:cubicBezTo>
                <a:cubicBezTo>
                  <a:pt x="1559" y="1844"/>
                  <a:pt x="1594" y="1817"/>
                  <a:pt x="1621" y="1782"/>
                </a:cubicBezTo>
                <a:cubicBezTo>
                  <a:pt x="2084" y="980"/>
                  <a:pt x="2084" y="980"/>
                  <a:pt x="2084" y="980"/>
                </a:cubicBezTo>
                <a:cubicBezTo>
                  <a:pt x="2102" y="944"/>
                  <a:pt x="2102" y="900"/>
                  <a:pt x="2084" y="855"/>
                </a:cubicBezTo>
                <a:cubicBezTo>
                  <a:pt x="1621" y="53"/>
                  <a:pt x="1621" y="53"/>
                  <a:pt x="1621" y="53"/>
                </a:cubicBezTo>
                <a:cubicBezTo>
                  <a:pt x="1594" y="18"/>
                  <a:pt x="1559" y="0"/>
                  <a:pt x="15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8772A08D-6AF1-1E4F-9AC3-1F19A84B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43" y="7328660"/>
            <a:ext cx="2128004" cy="1864793"/>
          </a:xfrm>
          <a:custGeom>
            <a:avLst/>
            <a:gdLst>
              <a:gd name="T0" fmla="*/ 1514 w 2103"/>
              <a:gd name="T1" fmla="*/ 0 h 1845"/>
              <a:gd name="T2" fmla="*/ 1514 w 2103"/>
              <a:gd name="T3" fmla="*/ 0 h 1845"/>
              <a:gd name="T4" fmla="*/ 588 w 2103"/>
              <a:gd name="T5" fmla="*/ 0 h 1845"/>
              <a:gd name="T6" fmla="*/ 490 w 2103"/>
              <a:gd name="T7" fmla="*/ 63 h 1845"/>
              <a:gd name="T8" fmla="*/ 27 w 2103"/>
              <a:gd name="T9" fmla="*/ 864 h 1845"/>
              <a:gd name="T10" fmla="*/ 27 w 2103"/>
              <a:gd name="T11" fmla="*/ 980 h 1845"/>
              <a:gd name="T12" fmla="*/ 490 w 2103"/>
              <a:gd name="T13" fmla="*/ 1791 h 1845"/>
              <a:gd name="T14" fmla="*/ 588 w 2103"/>
              <a:gd name="T15" fmla="*/ 1844 h 1845"/>
              <a:gd name="T16" fmla="*/ 1514 w 2103"/>
              <a:gd name="T17" fmla="*/ 1844 h 1845"/>
              <a:gd name="T18" fmla="*/ 1621 w 2103"/>
              <a:gd name="T19" fmla="*/ 1791 h 1845"/>
              <a:gd name="T20" fmla="*/ 2084 w 2103"/>
              <a:gd name="T21" fmla="*/ 980 h 1845"/>
              <a:gd name="T22" fmla="*/ 2084 w 2103"/>
              <a:gd name="T23" fmla="*/ 864 h 1845"/>
              <a:gd name="T24" fmla="*/ 1621 w 2103"/>
              <a:gd name="T25" fmla="*/ 63 h 1845"/>
              <a:gd name="T26" fmla="*/ 1514 w 2103"/>
              <a:gd name="T27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03" h="1845">
                <a:moveTo>
                  <a:pt x="1514" y="0"/>
                </a:moveTo>
                <a:lnTo>
                  <a:pt x="1514" y="0"/>
                </a:lnTo>
                <a:cubicBezTo>
                  <a:pt x="588" y="0"/>
                  <a:pt x="588" y="0"/>
                  <a:pt x="588" y="0"/>
                </a:cubicBezTo>
                <a:cubicBezTo>
                  <a:pt x="543" y="0"/>
                  <a:pt x="507" y="27"/>
                  <a:pt x="490" y="63"/>
                </a:cubicBezTo>
                <a:cubicBezTo>
                  <a:pt x="27" y="864"/>
                  <a:pt x="27" y="864"/>
                  <a:pt x="27" y="864"/>
                </a:cubicBezTo>
                <a:cubicBezTo>
                  <a:pt x="0" y="900"/>
                  <a:pt x="0" y="944"/>
                  <a:pt x="27" y="980"/>
                </a:cubicBezTo>
                <a:cubicBezTo>
                  <a:pt x="490" y="1791"/>
                  <a:pt x="490" y="1791"/>
                  <a:pt x="490" y="1791"/>
                </a:cubicBezTo>
                <a:cubicBezTo>
                  <a:pt x="507" y="1826"/>
                  <a:pt x="543" y="1844"/>
                  <a:pt x="588" y="1844"/>
                </a:cubicBezTo>
                <a:cubicBezTo>
                  <a:pt x="1514" y="1844"/>
                  <a:pt x="1514" y="1844"/>
                  <a:pt x="1514" y="1844"/>
                </a:cubicBezTo>
                <a:cubicBezTo>
                  <a:pt x="1559" y="1844"/>
                  <a:pt x="1594" y="1826"/>
                  <a:pt x="1621" y="1791"/>
                </a:cubicBezTo>
                <a:cubicBezTo>
                  <a:pt x="2084" y="980"/>
                  <a:pt x="2084" y="980"/>
                  <a:pt x="2084" y="980"/>
                </a:cubicBezTo>
                <a:cubicBezTo>
                  <a:pt x="2102" y="944"/>
                  <a:pt x="2102" y="900"/>
                  <a:pt x="2084" y="864"/>
                </a:cubicBezTo>
                <a:cubicBezTo>
                  <a:pt x="1621" y="63"/>
                  <a:pt x="1621" y="63"/>
                  <a:pt x="1621" y="63"/>
                </a:cubicBezTo>
                <a:cubicBezTo>
                  <a:pt x="1594" y="27"/>
                  <a:pt x="1559" y="0"/>
                  <a:pt x="151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5">
            <a:extLst>
              <a:ext uri="{FF2B5EF4-FFF2-40B4-BE49-F238E27FC236}">
                <a16:creationId xmlns:a16="http://schemas.microsoft.com/office/drawing/2014/main" id="{6BFA3548-D15A-8B42-9F91-E94E50480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43" y="10116925"/>
            <a:ext cx="2128004" cy="1864793"/>
          </a:xfrm>
          <a:custGeom>
            <a:avLst/>
            <a:gdLst>
              <a:gd name="T0" fmla="*/ 1514 w 2103"/>
              <a:gd name="T1" fmla="*/ 0 h 1845"/>
              <a:gd name="T2" fmla="*/ 1514 w 2103"/>
              <a:gd name="T3" fmla="*/ 0 h 1845"/>
              <a:gd name="T4" fmla="*/ 588 w 2103"/>
              <a:gd name="T5" fmla="*/ 0 h 1845"/>
              <a:gd name="T6" fmla="*/ 490 w 2103"/>
              <a:gd name="T7" fmla="*/ 62 h 1845"/>
              <a:gd name="T8" fmla="*/ 27 w 2103"/>
              <a:gd name="T9" fmla="*/ 864 h 1845"/>
              <a:gd name="T10" fmla="*/ 27 w 2103"/>
              <a:gd name="T11" fmla="*/ 980 h 1845"/>
              <a:gd name="T12" fmla="*/ 490 w 2103"/>
              <a:gd name="T13" fmla="*/ 1790 h 1845"/>
              <a:gd name="T14" fmla="*/ 588 w 2103"/>
              <a:gd name="T15" fmla="*/ 1844 h 1845"/>
              <a:gd name="T16" fmla="*/ 1514 w 2103"/>
              <a:gd name="T17" fmla="*/ 1844 h 1845"/>
              <a:gd name="T18" fmla="*/ 1621 w 2103"/>
              <a:gd name="T19" fmla="*/ 1790 h 1845"/>
              <a:gd name="T20" fmla="*/ 2084 w 2103"/>
              <a:gd name="T21" fmla="*/ 980 h 1845"/>
              <a:gd name="T22" fmla="*/ 2084 w 2103"/>
              <a:gd name="T23" fmla="*/ 864 h 1845"/>
              <a:gd name="T24" fmla="*/ 1621 w 2103"/>
              <a:gd name="T25" fmla="*/ 62 h 1845"/>
              <a:gd name="T26" fmla="*/ 1514 w 2103"/>
              <a:gd name="T27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03" h="1845">
                <a:moveTo>
                  <a:pt x="1514" y="0"/>
                </a:moveTo>
                <a:lnTo>
                  <a:pt x="1514" y="0"/>
                </a:lnTo>
                <a:cubicBezTo>
                  <a:pt x="588" y="0"/>
                  <a:pt x="588" y="0"/>
                  <a:pt x="588" y="0"/>
                </a:cubicBezTo>
                <a:cubicBezTo>
                  <a:pt x="543" y="0"/>
                  <a:pt x="507" y="27"/>
                  <a:pt x="490" y="62"/>
                </a:cubicBezTo>
                <a:cubicBezTo>
                  <a:pt x="27" y="864"/>
                  <a:pt x="27" y="864"/>
                  <a:pt x="27" y="864"/>
                </a:cubicBezTo>
                <a:cubicBezTo>
                  <a:pt x="0" y="899"/>
                  <a:pt x="0" y="944"/>
                  <a:pt x="27" y="980"/>
                </a:cubicBezTo>
                <a:cubicBezTo>
                  <a:pt x="490" y="1790"/>
                  <a:pt x="490" y="1790"/>
                  <a:pt x="490" y="1790"/>
                </a:cubicBezTo>
                <a:cubicBezTo>
                  <a:pt x="507" y="1826"/>
                  <a:pt x="543" y="1844"/>
                  <a:pt x="588" y="1844"/>
                </a:cubicBezTo>
                <a:cubicBezTo>
                  <a:pt x="1514" y="1844"/>
                  <a:pt x="1514" y="1844"/>
                  <a:pt x="1514" y="1844"/>
                </a:cubicBezTo>
                <a:cubicBezTo>
                  <a:pt x="1559" y="1844"/>
                  <a:pt x="1594" y="1826"/>
                  <a:pt x="1621" y="1790"/>
                </a:cubicBezTo>
                <a:cubicBezTo>
                  <a:pt x="2084" y="980"/>
                  <a:pt x="2084" y="980"/>
                  <a:pt x="2084" y="980"/>
                </a:cubicBezTo>
                <a:cubicBezTo>
                  <a:pt x="2102" y="944"/>
                  <a:pt x="2102" y="899"/>
                  <a:pt x="2084" y="864"/>
                </a:cubicBezTo>
                <a:cubicBezTo>
                  <a:pt x="1621" y="62"/>
                  <a:pt x="1621" y="62"/>
                  <a:pt x="1621" y="62"/>
                </a:cubicBezTo>
                <a:cubicBezTo>
                  <a:pt x="1594" y="27"/>
                  <a:pt x="1559" y="0"/>
                  <a:pt x="15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8">
            <a:extLst>
              <a:ext uri="{FF2B5EF4-FFF2-40B4-BE49-F238E27FC236}">
                <a16:creationId xmlns:a16="http://schemas.microsoft.com/office/drawing/2014/main" id="{877E41F8-5C1F-8E43-B0A6-3A16EEBD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342" y="7917542"/>
            <a:ext cx="820866" cy="776253"/>
          </a:xfrm>
          <a:custGeom>
            <a:avLst/>
            <a:gdLst>
              <a:gd name="T0" fmla="*/ 695 w 812"/>
              <a:gd name="T1" fmla="*/ 766 h 767"/>
              <a:gd name="T2" fmla="*/ 695 w 812"/>
              <a:gd name="T3" fmla="*/ 766 h 767"/>
              <a:gd name="T4" fmla="*/ 116 w 812"/>
              <a:gd name="T5" fmla="*/ 766 h 767"/>
              <a:gd name="T6" fmla="*/ 0 w 812"/>
              <a:gd name="T7" fmla="*/ 659 h 767"/>
              <a:gd name="T8" fmla="*/ 0 w 812"/>
              <a:gd name="T9" fmla="*/ 116 h 767"/>
              <a:gd name="T10" fmla="*/ 116 w 812"/>
              <a:gd name="T11" fmla="*/ 0 h 767"/>
              <a:gd name="T12" fmla="*/ 169 w 812"/>
              <a:gd name="T13" fmla="*/ 0 h 767"/>
              <a:gd name="T14" fmla="*/ 169 w 812"/>
              <a:gd name="T15" fmla="*/ 71 h 767"/>
              <a:gd name="T16" fmla="*/ 116 w 812"/>
              <a:gd name="T17" fmla="*/ 71 h 767"/>
              <a:gd name="T18" fmla="*/ 71 w 812"/>
              <a:gd name="T19" fmla="*/ 116 h 767"/>
              <a:gd name="T20" fmla="*/ 71 w 812"/>
              <a:gd name="T21" fmla="*/ 659 h 767"/>
              <a:gd name="T22" fmla="*/ 116 w 812"/>
              <a:gd name="T23" fmla="*/ 704 h 767"/>
              <a:gd name="T24" fmla="*/ 695 w 812"/>
              <a:gd name="T25" fmla="*/ 704 h 767"/>
              <a:gd name="T26" fmla="*/ 739 w 812"/>
              <a:gd name="T27" fmla="*/ 659 h 767"/>
              <a:gd name="T28" fmla="*/ 739 w 812"/>
              <a:gd name="T29" fmla="*/ 116 h 767"/>
              <a:gd name="T30" fmla="*/ 695 w 812"/>
              <a:gd name="T31" fmla="*/ 71 h 767"/>
              <a:gd name="T32" fmla="*/ 633 w 812"/>
              <a:gd name="T33" fmla="*/ 71 h 767"/>
              <a:gd name="T34" fmla="*/ 633 w 812"/>
              <a:gd name="T35" fmla="*/ 0 h 767"/>
              <a:gd name="T36" fmla="*/ 695 w 812"/>
              <a:gd name="T37" fmla="*/ 0 h 767"/>
              <a:gd name="T38" fmla="*/ 811 w 812"/>
              <a:gd name="T39" fmla="*/ 116 h 767"/>
              <a:gd name="T40" fmla="*/ 811 w 812"/>
              <a:gd name="T41" fmla="*/ 659 h 767"/>
              <a:gd name="T42" fmla="*/ 695 w 812"/>
              <a:gd name="T43" fmla="*/ 766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2" h="767">
                <a:moveTo>
                  <a:pt x="695" y="766"/>
                </a:moveTo>
                <a:lnTo>
                  <a:pt x="695" y="766"/>
                </a:lnTo>
                <a:cubicBezTo>
                  <a:pt x="116" y="766"/>
                  <a:pt x="116" y="766"/>
                  <a:pt x="116" y="766"/>
                </a:cubicBezTo>
                <a:cubicBezTo>
                  <a:pt x="54" y="766"/>
                  <a:pt x="0" y="722"/>
                  <a:pt x="0" y="659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4" y="0"/>
                  <a:pt x="11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16" y="71"/>
                  <a:pt x="116" y="71"/>
                  <a:pt x="116" y="71"/>
                </a:cubicBezTo>
                <a:cubicBezTo>
                  <a:pt x="89" y="71"/>
                  <a:pt x="71" y="89"/>
                  <a:pt x="71" y="116"/>
                </a:cubicBezTo>
                <a:cubicBezTo>
                  <a:pt x="71" y="659"/>
                  <a:pt x="71" y="659"/>
                  <a:pt x="71" y="659"/>
                </a:cubicBezTo>
                <a:cubicBezTo>
                  <a:pt x="71" y="677"/>
                  <a:pt x="89" y="704"/>
                  <a:pt x="116" y="704"/>
                </a:cubicBezTo>
                <a:cubicBezTo>
                  <a:pt x="695" y="704"/>
                  <a:pt x="695" y="704"/>
                  <a:pt x="695" y="704"/>
                </a:cubicBezTo>
                <a:cubicBezTo>
                  <a:pt x="713" y="704"/>
                  <a:pt x="739" y="677"/>
                  <a:pt x="739" y="659"/>
                </a:cubicBezTo>
                <a:cubicBezTo>
                  <a:pt x="739" y="116"/>
                  <a:pt x="739" y="116"/>
                  <a:pt x="739" y="116"/>
                </a:cubicBezTo>
                <a:cubicBezTo>
                  <a:pt x="739" y="89"/>
                  <a:pt x="713" y="71"/>
                  <a:pt x="69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0"/>
                  <a:pt x="633" y="0"/>
                  <a:pt x="633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57" y="0"/>
                  <a:pt x="811" y="54"/>
                  <a:pt x="811" y="116"/>
                </a:cubicBezTo>
                <a:cubicBezTo>
                  <a:pt x="811" y="659"/>
                  <a:pt x="811" y="659"/>
                  <a:pt x="811" y="659"/>
                </a:cubicBezTo>
                <a:cubicBezTo>
                  <a:pt x="811" y="722"/>
                  <a:pt x="757" y="766"/>
                  <a:pt x="695" y="7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9">
            <a:extLst>
              <a:ext uri="{FF2B5EF4-FFF2-40B4-BE49-F238E27FC236}">
                <a16:creationId xmlns:a16="http://schemas.microsoft.com/office/drawing/2014/main" id="{8F9080CA-20E5-794A-B656-7E58F545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788" y="7806010"/>
            <a:ext cx="352435" cy="71380"/>
          </a:xfrm>
          <a:custGeom>
            <a:avLst/>
            <a:gdLst>
              <a:gd name="T0" fmla="*/ 347 w 348"/>
              <a:gd name="T1" fmla="*/ 71 h 72"/>
              <a:gd name="T2" fmla="*/ 0 w 348"/>
              <a:gd name="T3" fmla="*/ 71 h 72"/>
              <a:gd name="T4" fmla="*/ 0 w 348"/>
              <a:gd name="T5" fmla="*/ 0 h 72"/>
              <a:gd name="T6" fmla="*/ 347 w 348"/>
              <a:gd name="T7" fmla="*/ 0 h 72"/>
              <a:gd name="T8" fmla="*/ 347 w 34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72">
                <a:moveTo>
                  <a:pt x="347" y="71"/>
                </a:moveTo>
                <a:lnTo>
                  <a:pt x="0" y="71"/>
                </a:lnTo>
                <a:lnTo>
                  <a:pt x="0" y="0"/>
                </a:lnTo>
                <a:lnTo>
                  <a:pt x="347" y="0"/>
                </a:lnTo>
                <a:lnTo>
                  <a:pt x="347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0">
            <a:extLst>
              <a:ext uri="{FF2B5EF4-FFF2-40B4-BE49-F238E27FC236}">
                <a16:creationId xmlns:a16="http://schemas.microsoft.com/office/drawing/2014/main" id="{F0859FC9-73CA-0849-9A73-ACF82ECD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927" y="7806010"/>
            <a:ext cx="236444" cy="182912"/>
          </a:xfrm>
          <a:custGeom>
            <a:avLst/>
            <a:gdLst>
              <a:gd name="T0" fmla="*/ 53 w 232"/>
              <a:gd name="T1" fmla="*/ 170 h 179"/>
              <a:gd name="T2" fmla="*/ 53 w 232"/>
              <a:gd name="T3" fmla="*/ 170 h 179"/>
              <a:gd name="T4" fmla="*/ 0 w 232"/>
              <a:gd name="T5" fmla="*/ 116 h 179"/>
              <a:gd name="T6" fmla="*/ 106 w 232"/>
              <a:gd name="T7" fmla="*/ 9 h 179"/>
              <a:gd name="T8" fmla="*/ 142 w 232"/>
              <a:gd name="T9" fmla="*/ 0 h 179"/>
              <a:gd name="T10" fmla="*/ 169 w 232"/>
              <a:gd name="T11" fmla="*/ 18 h 179"/>
              <a:gd name="T12" fmla="*/ 222 w 232"/>
              <a:gd name="T13" fmla="*/ 125 h 179"/>
              <a:gd name="T14" fmla="*/ 204 w 232"/>
              <a:gd name="T15" fmla="*/ 170 h 179"/>
              <a:gd name="T16" fmla="*/ 204 w 232"/>
              <a:gd name="T17" fmla="*/ 170 h 179"/>
              <a:gd name="T18" fmla="*/ 160 w 232"/>
              <a:gd name="T19" fmla="*/ 161 h 179"/>
              <a:gd name="T20" fmla="*/ 124 w 232"/>
              <a:gd name="T21" fmla="*/ 89 h 179"/>
              <a:gd name="T22" fmla="*/ 53 w 232"/>
              <a:gd name="T23" fmla="*/ 170 h 179"/>
              <a:gd name="T24" fmla="*/ 160 w 232"/>
              <a:gd name="T25" fmla="*/ 63 h 179"/>
              <a:gd name="T26" fmla="*/ 160 w 232"/>
              <a:gd name="T27" fmla="*/ 6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" h="179">
                <a:moveTo>
                  <a:pt x="53" y="170"/>
                </a:moveTo>
                <a:lnTo>
                  <a:pt x="53" y="170"/>
                </a:lnTo>
                <a:cubicBezTo>
                  <a:pt x="0" y="116"/>
                  <a:pt x="0" y="116"/>
                  <a:pt x="0" y="116"/>
                </a:cubicBezTo>
                <a:cubicBezTo>
                  <a:pt x="106" y="9"/>
                  <a:pt x="106" y="9"/>
                  <a:pt x="106" y="9"/>
                </a:cubicBezTo>
                <a:cubicBezTo>
                  <a:pt x="115" y="0"/>
                  <a:pt x="124" y="0"/>
                  <a:pt x="142" y="0"/>
                </a:cubicBezTo>
                <a:cubicBezTo>
                  <a:pt x="151" y="0"/>
                  <a:pt x="160" y="9"/>
                  <a:pt x="169" y="18"/>
                </a:cubicBezTo>
                <a:cubicBezTo>
                  <a:pt x="222" y="125"/>
                  <a:pt x="222" y="125"/>
                  <a:pt x="222" y="125"/>
                </a:cubicBezTo>
                <a:cubicBezTo>
                  <a:pt x="231" y="143"/>
                  <a:pt x="222" y="170"/>
                  <a:pt x="204" y="170"/>
                </a:cubicBezTo>
                <a:lnTo>
                  <a:pt x="204" y="170"/>
                </a:lnTo>
                <a:cubicBezTo>
                  <a:pt x="187" y="178"/>
                  <a:pt x="169" y="178"/>
                  <a:pt x="160" y="161"/>
                </a:cubicBezTo>
                <a:cubicBezTo>
                  <a:pt x="124" y="89"/>
                  <a:pt x="124" y="89"/>
                  <a:pt x="124" y="89"/>
                </a:cubicBezTo>
                <a:lnTo>
                  <a:pt x="53" y="170"/>
                </a:lnTo>
                <a:close/>
                <a:moveTo>
                  <a:pt x="160" y="63"/>
                </a:moveTo>
                <a:lnTo>
                  <a:pt x="16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1">
            <a:extLst>
              <a:ext uri="{FF2B5EF4-FFF2-40B4-BE49-F238E27FC236}">
                <a16:creationId xmlns:a16="http://schemas.microsoft.com/office/drawing/2014/main" id="{F85A2339-B00A-C54F-AA67-C7568127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703" y="7917542"/>
            <a:ext cx="316746" cy="227521"/>
          </a:xfrm>
          <a:custGeom>
            <a:avLst/>
            <a:gdLst>
              <a:gd name="T0" fmla="*/ 125 w 313"/>
              <a:gd name="T1" fmla="*/ 223 h 224"/>
              <a:gd name="T2" fmla="*/ 125 w 313"/>
              <a:gd name="T3" fmla="*/ 223 h 224"/>
              <a:gd name="T4" fmla="*/ 125 w 313"/>
              <a:gd name="T5" fmla="*/ 223 h 224"/>
              <a:gd name="T6" fmla="*/ 80 w 313"/>
              <a:gd name="T7" fmla="*/ 196 h 224"/>
              <a:gd name="T8" fmla="*/ 0 w 313"/>
              <a:gd name="T9" fmla="*/ 98 h 224"/>
              <a:gd name="T10" fmla="*/ 90 w 313"/>
              <a:gd name="T11" fmla="*/ 9 h 224"/>
              <a:gd name="T12" fmla="*/ 143 w 313"/>
              <a:gd name="T13" fmla="*/ 63 h 224"/>
              <a:gd name="T14" fmla="*/ 98 w 313"/>
              <a:gd name="T15" fmla="*/ 107 h 224"/>
              <a:gd name="T16" fmla="*/ 125 w 313"/>
              <a:gd name="T17" fmla="*/ 143 h 224"/>
              <a:gd name="T18" fmla="*/ 250 w 313"/>
              <a:gd name="T19" fmla="*/ 9 h 224"/>
              <a:gd name="T20" fmla="*/ 303 w 313"/>
              <a:gd name="T21" fmla="*/ 9 h 224"/>
              <a:gd name="T22" fmla="*/ 303 w 313"/>
              <a:gd name="T23" fmla="*/ 9 h 224"/>
              <a:gd name="T24" fmla="*/ 303 w 313"/>
              <a:gd name="T25" fmla="*/ 63 h 224"/>
              <a:gd name="T26" fmla="*/ 170 w 313"/>
              <a:gd name="T27" fmla="*/ 196 h 224"/>
              <a:gd name="T28" fmla="*/ 125 w 313"/>
              <a:gd name="T29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3" h="224">
                <a:moveTo>
                  <a:pt x="125" y="223"/>
                </a:moveTo>
                <a:lnTo>
                  <a:pt x="125" y="223"/>
                </a:lnTo>
                <a:lnTo>
                  <a:pt x="125" y="223"/>
                </a:lnTo>
                <a:cubicBezTo>
                  <a:pt x="107" y="223"/>
                  <a:pt x="98" y="214"/>
                  <a:pt x="80" y="196"/>
                </a:cubicBezTo>
                <a:cubicBezTo>
                  <a:pt x="0" y="98"/>
                  <a:pt x="0" y="98"/>
                  <a:pt x="0" y="98"/>
                </a:cubicBezTo>
                <a:cubicBezTo>
                  <a:pt x="90" y="9"/>
                  <a:pt x="90" y="9"/>
                  <a:pt x="90" y="9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250" y="9"/>
                  <a:pt x="250" y="9"/>
                  <a:pt x="250" y="9"/>
                </a:cubicBezTo>
                <a:cubicBezTo>
                  <a:pt x="259" y="0"/>
                  <a:pt x="285" y="0"/>
                  <a:pt x="303" y="9"/>
                </a:cubicBezTo>
                <a:lnTo>
                  <a:pt x="303" y="9"/>
                </a:lnTo>
                <a:cubicBezTo>
                  <a:pt x="312" y="27"/>
                  <a:pt x="312" y="45"/>
                  <a:pt x="303" y="63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1" y="214"/>
                  <a:pt x="143" y="223"/>
                  <a:pt x="125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2">
            <a:extLst>
              <a:ext uri="{FF2B5EF4-FFF2-40B4-BE49-F238E27FC236}">
                <a16:creationId xmlns:a16="http://schemas.microsoft.com/office/drawing/2014/main" id="{F5D77D35-23B8-3E46-9E37-B7535397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41" y="7806010"/>
            <a:ext cx="236444" cy="182912"/>
          </a:xfrm>
          <a:custGeom>
            <a:avLst/>
            <a:gdLst>
              <a:gd name="T0" fmla="*/ 178 w 232"/>
              <a:gd name="T1" fmla="*/ 170 h 179"/>
              <a:gd name="T2" fmla="*/ 178 w 232"/>
              <a:gd name="T3" fmla="*/ 170 h 179"/>
              <a:gd name="T4" fmla="*/ 231 w 232"/>
              <a:gd name="T5" fmla="*/ 116 h 179"/>
              <a:gd name="T6" fmla="*/ 115 w 232"/>
              <a:gd name="T7" fmla="*/ 9 h 179"/>
              <a:gd name="T8" fmla="*/ 89 w 232"/>
              <a:gd name="T9" fmla="*/ 0 h 179"/>
              <a:gd name="T10" fmla="*/ 62 w 232"/>
              <a:gd name="T11" fmla="*/ 18 h 179"/>
              <a:gd name="T12" fmla="*/ 9 w 232"/>
              <a:gd name="T13" fmla="*/ 125 h 179"/>
              <a:gd name="T14" fmla="*/ 27 w 232"/>
              <a:gd name="T15" fmla="*/ 170 h 179"/>
              <a:gd name="T16" fmla="*/ 27 w 232"/>
              <a:gd name="T17" fmla="*/ 170 h 179"/>
              <a:gd name="T18" fmla="*/ 71 w 232"/>
              <a:gd name="T19" fmla="*/ 161 h 179"/>
              <a:gd name="T20" fmla="*/ 107 w 232"/>
              <a:gd name="T21" fmla="*/ 89 h 179"/>
              <a:gd name="T22" fmla="*/ 178 w 232"/>
              <a:gd name="T23" fmla="*/ 170 h 179"/>
              <a:gd name="T24" fmla="*/ 71 w 232"/>
              <a:gd name="T25" fmla="*/ 63 h 179"/>
              <a:gd name="T26" fmla="*/ 71 w 232"/>
              <a:gd name="T27" fmla="*/ 6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" h="179">
                <a:moveTo>
                  <a:pt x="178" y="170"/>
                </a:moveTo>
                <a:lnTo>
                  <a:pt x="178" y="170"/>
                </a:lnTo>
                <a:cubicBezTo>
                  <a:pt x="231" y="116"/>
                  <a:pt x="231" y="116"/>
                  <a:pt x="231" y="116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0"/>
                  <a:pt x="98" y="0"/>
                  <a:pt x="89" y="0"/>
                </a:cubicBezTo>
                <a:cubicBezTo>
                  <a:pt x="71" y="0"/>
                  <a:pt x="62" y="9"/>
                  <a:pt x="62" y="18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43"/>
                  <a:pt x="9" y="170"/>
                  <a:pt x="27" y="170"/>
                </a:cubicBezTo>
                <a:lnTo>
                  <a:pt x="27" y="170"/>
                </a:lnTo>
                <a:cubicBezTo>
                  <a:pt x="44" y="178"/>
                  <a:pt x="62" y="178"/>
                  <a:pt x="71" y="161"/>
                </a:cubicBezTo>
                <a:cubicBezTo>
                  <a:pt x="107" y="89"/>
                  <a:pt x="107" y="89"/>
                  <a:pt x="107" y="89"/>
                </a:cubicBezTo>
                <a:lnTo>
                  <a:pt x="178" y="170"/>
                </a:lnTo>
                <a:close/>
                <a:moveTo>
                  <a:pt x="71" y="63"/>
                </a:moveTo>
                <a:lnTo>
                  <a:pt x="71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3">
            <a:extLst>
              <a:ext uri="{FF2B5EF4-FFF2-40B4-BE49-F238E27FC236}">
                <a16:creationId xmlns:a16="http://schemas.microsoft.com/office/drawing/2014/main" id="{AF4798E2-19C8-E64F-A3C2-79CF4E81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41" y="7917542"/>
            <a:ext cx="325668" cy="227521"/>
          </a:xfrm>
          <a:custGeom>
            <a:avLst/>
            <a:gdLst>
              <a:gd name="T0" fmla="*/ 187 w 321"/>
              <a:gd name="T1" fmla="*/ 223 h 224"/>
              <a:gd name="T2" fmla="*/ 187 w 321"/>
              <a:gd name="T3" fmla="*/ 223 h 224"/>
              <a:gd name="T4" fmla="*/ 187 w 321"/>
              <a:gd name="T5" fmla="*/ 223 h 224"/>
              <a:gd name="T6" fmla="*/ 231 w 321"/>
              <a:gd name="T7" fmla="*/ 196 h 224"/>
              <a:gd name="T8" fmla="*/ 320 w 321"/>
              <a:gd name="T9" fmla="*/ 98 h 224"/>
              <a:gd name="T10" fmla="*/ 231 w 321"/>
              <a:gd name="T11" fmla="*/ 9 h 224"/>
              <a:gd name="T12" fmla="*/ 178 w 321"/>
              <a:gd name="T13" fmla="*/ 63 h 224"/>
              <a:gd name="T14" fmla="*/ 222 w 321"/>
              <a:gd name="T15" fmla="*/ 107 h 224"/>
              <a:gd name="T16" fmla="*/ 187 w 321"/>
              <a:gd name="T17" fmla="*/ 143 h 224"/>
              <a:gd name="T18" fmla="*/ 71 w 321"/>
              <a:gd name="T19" fmla="*/ 9 h 224"/>
              <a:gd name="T20" fmla="*/ 17 w 321"/>
              <a:gd name="T21" fmla="*/ 9 h 224"/>
              <a:gd name="T22" fmla="*/ 17 w 321"/>
              <a:gd name="T23" fmla="*/ 9 h 224"/>
              <a:gd name="T24" fmla="*/ 17 w 321"/>
              <a:gd name="T25" fmla="*/ 63 h 224"/>
              <a:gd name="T26" fmla="*/ 142 w 321"/>
              <a:gd name="T27" fmla="*/ 196 h 224"/>
              <a:gd name="T28" fmla="*/ 187 w 321"/>
              <a:gd name="T29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1" h="224">
                <a:moveTo>
                  <a:pt x="187" y="223"/>
                </a:moveTo>
                <a:lnTo>
                  <a:pt x="187" y="223"/>
                </a:lnTo>
                <a:lnTo>
                  <a:pt x="187" y="223"/>
                </a:lnTo>
                <a:cubicBezTo>
                  <a:pt x="205" y="223"/>
                  <a:pt x="222" y="214"/>
                  <a:pt x="231" y="196"/>
                </a:cubicBezTo>
                <a:cubicBezTo>
                  <a:pt x="320" y="98"/>
                  <a:pt x="320" y="98"/>
                  <a:pt x="320" y="98"/>
                </a:cubicBezTo>
                <a:cubicBezTo>
                  <a:pt x="231" y="9"/>
                  <a:pt x="231" y="9"/>
                  <a:pt x="231" y="9"/>
                </a:cubicBezTo>
                <a:cubicBezTo>
                  <a:pt x="178" y="63"/>
                  <a:pt x="178" y="63"/>
                  <a:pt x="178" y="63"/>
                </a:cubicBezTo>
                <a:cubicBezTo>
                  <a:pt x="222" y="107"/>
                  <a:pt x="222" y="107"/>
                  <a:pt x="222" y="107"/>
                </a:cubicBezTo>
                <a:cubicBezTo>
                  <a:pt x="187" y="143"/>
                  <a:pt x="187" y="143"/>
                  <a:pt x="187" y="143"/>
                </a:cubicBezTo>
                <a:cubicBezTo>
                  <a:pt x="71" y="9"/>
                  <a:pt x="71" y="9"/>
                  <a:pt x="71" y="9"/>
                </a:cubicBezTo>
                <a:cubicBezTo>
                  <a:pt x="53" y="0"/>
                  <a:pt x="35" y="0"/>
                  <a:pt x="17" y="9"/>
                </a:cubicBezTo>
                <a:lnTo>
                  <a:pt x="17" y="9"/>
                </a:lnTo>
                <a:cubicBezTo>
                  <a:pt x="0" y="27"/>
                  <a:pt x="0" y="45"/>
                  <a:pt x="17" y="63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51" y="214"/>
                  <a:pt x="169" y="223"/>
                  <a:pt x="187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4">
            <a:extLst>
              <a:ext uri="{FF2B5EF4-FFF2-40B4-BE49-F238E27FC236}">
                <a16:creationId xmlns:a16="http://schemas.microsoft.com/office/drawing/2014/main" id="{A7A33B82-C233-144B-8709-E3FDAB37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384" y="8238750"/>
            <a:ext cx="173986" cy="53535"/>
          </a:xfrm>
          <a:custGeom>
            <a:avLst/>
            <a:gdLst>
              <a:gd name="T0" fmla="*/ 0 w 170"/>
              <a:gd name="T1" fmla="*/ 27 h 54"/>
              <a:gd name="T2" fmla="*/ 0 w 170"/>
              <a:gd name="T3" fmla="*/ 27 h 54"/>
              <a:gd name="T4" fmla="*/ 0 w 170"/>
              <a:gd name="T5" fmla="*/ 27 h 54"/>
              <a:gd name="T6" fmla="*/ 27 w 170"/>
              <a:gd name="T7" fmla="*/ 0 h 54"/>
              <a:gd name="T8" fmla="*/ 142 w 170"/>
              <a:gd name="T9" fmla="*/ 0 h 54"/>
              <a:gd name="T10" fmla="*/ 169 w 170"/>
              <a:gd name="T11" fmla="*/ 27 h 54"/>
              <a:gd name="T12" fmla="*/ 169 w 170"/>
              <a:gd name="T13" fmla="*/ 27 h 54"/>
              <a:gd name="T14" fmla="*/ 142 w 170"/>
              <a:gd name="T15" fmla="*/ 53 h 54"/>
              <a:gd name="T16" fmla="*/ 27 w 170"/>
              <a:gd name="T17" fmla="*/ 53 h 54"/>
              <a:gd name="T18" fmla="*/ 0 w 170"/>
              <a:gd name="T1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54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69" y="9"/>
                  <a:pt x="169" y="27"/>
                </a:cubicBezTo>
                <a:lnTo>
                  <a:pt x="169" y="27"/>
                </a:lnTo>
                <a:cubicBezTo>
                  <a:pt x="169" y="35"/>
                  <a:pt x="151" y="53"/>
                  <a:pt x="1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3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5">
            <a:extLst>
              <a:ext uri="{FF2B5EF4-FFF2-40B4-BE49-F238E27FC236}">
                <a16:creationId xmlns:a16="http://schemas.microsoft.com/office/drawing/2014/main" id="{E8671CF5-EA2E-E44B-ACDA-A98F7573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625" y="8247673"/>
            <a:ext cx="53535" cy="414893"/>
          </a:xfrm>
          <a:custGeom>
            <a:avLst/>
            <a:gdLst>
              <a:gd name="T0" fmla="*/ 54 w 55"/>
              <a:gd name="T1" fmla="*/ 410 h 411"/>
              <a:gd name="T2" fmla="*/ 54 w 55"/>
              <a:gd name="T3" fmla="*/ 410 h 411"/>
              <a:gd name="T4" fmla="*/ 0 w 55"/>
              <a:gd name="T5" fmla="*/ 410 h 411"/>
              <a:gd name="T6" fmla="*/ 0 w 55"/>
              <a:gd name="T7" fmla="*/ 26 h 411"/>
              <a:gd name="T8" fmla="*/ 27 w 55"/>
              <a:gd name="T9" fmla="*/ 0 h 411"/>
              <a:gd name="T10" fmla="*/ 27 w 55"/>
              <a:gd name="T11" fmla="*/ 0 h 411"/>
              <a:gd name="T12" fmla="*/ 54 w 55"/>
              <a:gd name="T13" fmla="*/ 26 h 411"/>
              <a:gd name="T14" fmla="*/ 54 w 55"/>
              <a:gd name="T15" fmla="*/ 41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11">
                <a:moveTo>
                  <a:pt x="54" y="410"/>
                </a:moveTo>
                <a:lnTo>
                  <a:pt x="54" y="410"/>
                </a:lnTo>
                <a:cubicBezTo>
                  <a:pt x="0" y="410"/>
                  <a:pt x="0" y="410"/>
                  <a:pt x="0" y="41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6"/>
                </a:cubicBezTo>
                <a:lnTo>
                  <a:pt x="54" y="4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6">
            <a:extLst>
              <a:ext uri="{FF2B5EF4-FFF2-40B4-BE49-F238E27FC236}">
                <a16:creationId xmlns:a16="http://schemas.microsoft.com/office/drawing/2014/main" id="{E7157C60-BBCB-6240-8697-3EEA9014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470" y="2492690"/>
            <a:ext cx="298901" cy="325668"/>
          </a:xfrm>
          <a:custGeom>
            <a:avLst/>
            <a:gdLst>
              <a:gd name="T0" fmla="*/ 18 w 295"/>
              <a:gd name="T1" fmla="*/ 312 h 322"/>
              <a:gd name="T2" fmla="*/ 18 w 295"/>
              <a:gd name="T3" fmla="*/ 312 h 322"/>
              <a:gd name="T4" fmla="*/ 18 w 295"/>
              <a:gd name="T5" fmla="*/ 312 h 322"/>
              <a:gd name="T6" fmla="*/ 18 w 295"/>
              <a:gd name="T7" fmla="*/ 276 h 322"/>
              <a:gd name="T8" fmla="*/ 241 w 295"/>
              <a:gd name="T9" fmla="*/ 9 h 322"/>
              <a:gd name="T10" fmla="*/ 276 w 295"/>
              <a:gd name="T11" fmla="*/ 9 h 322"/>
              <a:gd name="T12" fmla="*/ 276 w 295"/>
              <a:gd name="T13" fmla="*/ 9 h 322"/>
              <a:gd name="T14" fmla="*/ 285 w 295"/>
              <a:gd name="T15" fmla="*/ 45 h 322"/>
              <a:gd name="T16" fmla="*/ 53 w 295"/>
              <a:gd name="T17" fmla="*/ 312 h 322"/>
              <a:gd name="T18" fmla="*/ 18 w 295"/>
              <a:gd name="T19" fmla="*/ 31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322">
                <a:moveTo>
                  <a:pt x="18" y="312"/>
                </a:moveTo>
                <a:lnTo>
                  <a:pt x="18" y="312"/>
                </a:lnTo>
                <a:lnTo>
                  <a:pt x="18" y="312"/>
                </a:lnTo>
                <a:cubicBezTo>
                  <a:pt x="9" y="303"/>
                  <a:pt x="0" y="286"/>
                  <a:pt x="18" y="276"/>
                </a:cubicBezTo>
                <a:cubicBezTo>
                  <a:pt x="241" y="9"/>
                  <a:pt x="241" y="9"/>
                  <a:pt x="241" y="9"/>
                </a:cubicBezTo>
                <a:cubicBezTo>
                  <a:pt x="250" y="0"/>
                  <a:pt x="267" y="0"/>
                  <a:pt x="276" y="9"/>
                </a:cubicBezTo>
                <a:lnTo>
                  <a:pt x="276" y="9"/>
                </a:lnTo>
                <a:cubicBezTo>
                  <a:pt x="294" y="18"/>
                  <a:pt x="294" y="36"/>
                  <a:pt x="285" y="45"/>
                </a:cubicBezTo>
                <a:cubicBezTo>
                  <a:pt x="53" y="312"/>
                  <a:pt x="53" y="312"/>
                  <a:pt x="53" y="312"/>
                </a:cubicBezTo>
                <a:cubicBezTo>
                  <a:pt x="45" y="321"/>
                  <a:pt x="27" y="321"/>
                  <a:pt x="18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7">
            <a:extLst>
              <a:ext uri="{FF2B5EF4-FFF2-40B4-BE49-F238E27FC236}">
                <a16:creationId xmlns:a16="http://schemas.microsoft.com/office/drawing/2014/main" id="{3ED0CFA0-BBA8-D540-88BD-FA83EE3A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11" y="2671139"/>
            <a:ext cx="182912" cy="173986"/>
          </a:xfrm>
          <a:custGeom>
            <a:avLst/>
            <a:gdLst>
              <a:gd name="T0" fmla="*/ 89 w 179"/>
              <a:gd name="T1" fmla="*/ 169 h 170"/>
              <a:gd name="T2" fmla="*/ 89 w 179"/>
              <a:gd name="T3" fmla="*/ 169 h 170"/>
              <a:gd name="T4" fmla="*/ 0 w 179"/>
              <a:gd name="T5" fmla="*/ 89 h 170"/>
              <a:gd name="T6" fmla="*/ 89 w 179"/>
              <a:gd name="T7" fmla="*/ 0 h 170"/>
              <a:gd name="T8" fmla="*/ 178 w 179"/>
              <a:gd name="T9" fmla="*/ 89 h 170"/>
              <a:gd name="T10" fmla="*/ 89 w 179"/>
              <a:gd name="T11" fmla="*/ 169 h 170"/>
              <a:gd name="T12" fmla="*/ 89 w 179"/>
              <a:gd name="T13" fmla="*/ 53 h 170"/>
              <a:gd name="T14" fmla="*/ 89 w 179"/>
              <a:gd name="T15" fmla="*/ 53 h 170"/>
              <a:gd name="T16" fmla="*/ 53 w 179"/>
              <a:gd name="T17" fmla="*/ 89 h 170"/>
              <a:gd name="T18" fmla="*/ 89 w 179"/>
              <a:gd name="T19" fmla="*/ 124 h 170"/>
              <a:gd name="T20" fmla="*/ 124 w 179"/>
              <a:gd name="T21" fmla="*/ 89 h 170"/>
              <a:gd name="T22" fmla="*/ 89 w 179"/>
              <a:gd name="T23" fmla="*/ 5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9" h="170">
                <a:moveTo>
                  <a:pt x="89" y="169"/>
                </a:moveTo>
                <a:lnTo>
                  <a:pt x="89" y="169"/>
                </a:lnTo>
                <a:cubicBezTo>
                  <a:pt x="44" y="169"/>
                  <a:pt x="0" y="133"/>
                  <a:pt x="0" y="89"/>
                </a:cubicBezTo>
                <a:cubicBezTo>
                  <a:pt x="0" y="35"/>
                  <a:pt x="44" y="0"/>
                  <a:pt x="89" y="0"/>
                </a:cubicBezTo>
                <a:cubicBezTo>
                  <a:pt x="142" y="0"/>
                  <a:pt x="178" y="35"/>
                  <a:pt x="178" y="89"/>
                </a:cubicBezTo>
                <a:cubicBezTo>
                  <a:pt x="178" y="133"/>
                  <a:pt x="142" y="169"/>
                  <a:pt x="89" y="169"/>
                </a:cubicBezTo>
                <a:close/>
                <a:moveTo>
                  <a:pt x="89" y="53"/>
                </a:moveTo>
                <a:lnTo>
                  <a:pt x="89" y="53"/>
                </a:lnTo>
                <a:cubicBezTo>
                  <a:pt x="71" y="53"/>
                  <a:pt x="53" y="71"/>
                  <a:pt x="53" y="89"/>
                </a:cubicBezTo>
                <a:cubicBezTo>
                  <a:pt x="53" y="107"/>
                  <a:pt x="71" y="124"/>
                  <a:pt x="89" y="124"/>
                </a:cubicBezTo>
                <a:cubicBezTo>
                  <a:pt x="106" y="124"/>
                  <a:pt x="124" y="107"/>
                  <a:pt x="124" y="89"/>
                </a:cubicBezTo>
                <a:cubicBezTo>
                  <a:pt x="124" y="71"/>
                  <a:pt x="106" y="53"/>
                  <a:pt x="89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8">
            <a:extLst>
              <a:ext uri="{FF2B5EF4-FFF2-40B4-BE49-F238E27FC236}">
                <a16:creationId xmlns:a16="http://schemas.microsoft.com/office/drawing/2014/main" id="{9C60C6C1-6F95-9746-9793-C0FF0BED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858" y="2465923"/>
            <a:ext cx="173986" cy="173986"/>
          </a:xfrm>
          <a:custGeom>
            <a:avLst/>
            <a:gdLst>
              <a:gd name="T0" fmla="*/ 80 w 170"/>
              <a:gd name="T1" fmla="*/ 169 h 170"/>
              <a:gd name="T2" fmla="*/ 80 w 170"/>
              <a:gd name="T3" fmla="*/ 169 h 170"/>
              <a:gd name="T4" fmla="*/ 0 w 170"/>
              <a:gd name="T5" fmla="*/ 80 h 170"/>
              <a:gd name="T6" fmla="*/ 80 w 170"/>
              <a:gd name="T7" fmla="*/ 0 h 170"/>
              <a:gd name="T8" fmla="*/ 169 w 170"/>
              <a:gd name="T9" fmla="*/ 80 h 170"/>
              <a:gd name="T10" fmla="*/ 80 w 170"/>
              <a:gd name="T11" fmla="*/ 169 h 170"/>
              <a:gd name="T12" fmla="*/ 80 w 170"/>
              <a:gd name="T13" fmla="*/ 53 h 170"/>
              <a:gd name="T14" fmla="*/ 80 w 170"/>
              <a:gd name="T15" fmla="*/ 53 h 170"/>
              <a:gd name="T16" fmla="*/ 53 w 170"/>
              <a:gd name="T17" fmla="*/ 80 h 170"/>
              <a:gd name="T18" fmla="*/ 80 w 170"/>
              <a:gd name="T19" fmla="*/ 115 h 170"/>
              <a:gd name="T20" fmla="*/ 115 w 170"/>
              <a:gd name="T21" fmla="*/ 80 h 170"/>
              <a:gd name="T22" fmla="*/ 80 w 170"/>
              <a:gd name="T23" fmla="*/ 5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0" y="169"/>
                </a:moveTo>
                <a:lnTo>
                  <a:pt x="80" y="169"/>
                </a:lnTo>
                <a:cubicBezTo>
                  <a:pt x="35" y="169"/>
                  <a:pt x="0" y="133"/>
                  <a:pt x="0" y="80"/>
                </a:cubicBezTo>
                <a:cubicBezTo>
                  <a:pt x="0" y="35"/>
                  <a:pt x="35" y="0"/>
                  <a:pt x="80" y="0"/>
                </a:cubicBezTo>
                <a:cubicBezTo>
                  <a:pt x="133" y="0"/>
                  <a:pt x="169" y="35"/>
                  <a:pt x="169" y="80"/>
                </a:cubicBezTo>
                <a:cubicBezTo>
                  <a:pt x="169" y="133"/>
                  <a:pt x="133" y="169"/>
                  <a:pt x="80" y="169"/>
                </a:cubicBezTo>
                <a:close/>
                <a:moveTo>
                  <a:pt x="80" y="53"/>
                </a:moveTo>
                <a:lnTo>
                  <a:pt x="80" y="53"/>
                </a:lnTo>
                <a:cubicBezTo>
                  <a:pt x="62" y="53"/>
                  <a:pt x="53" y="62"/>
                  <a:pt x="53" y="80"/>
                </a:cubicBezTo>
                <a:cubicBezTo>
                  <a:pt x="53" y="107"/>
                  <a:pt x="62" y="115"/>
                  <a:pt x="80" y="115"/>
                </a:cubicBezTo>
                <a:cubicBezTo>
                  <a:pt x="107" y="115"/>
                  <a:pt x="115" y="107"/>
                  <a:pt x="115" y="80"/>
                </a:cubicBezTo>
                <a:cubicBezTo>
                  <a:pt x="115" y="62"/>
                  <a:pt x="107" y="53"/>
                  <a:pt x="80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9">
            <a:extLst>
              <a:ext uri="{FF2B5EF4-FFF2-40B4-BE49-F238E27FC236}">
                <a16:creationId xmlns:a16="http://schemas.microsoft.com/office/drawing/2014/main" id="{94DC17DE-870F-B944-BA42-6CD8E27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943" y="2407926"/>
            <a:ext cx="35690" cy="53535"/>
          </a:xfrm>
          <a:custGeom>
            <a:avLst/>
            <a:gdLst>
              <a:gd name="T0" fmla="*/ 35 w 36"/>
              <a:gd name="T1" fmla="*/ 54 h 55"/>
              <a:gd name="T2" fmla="*/ 0 w 36"/>
              <a:gd name="T3" fmla="*/ 54 h 55"/>
              <a:gd name="T4" fmla="*/ 0 w 36"/>
              <a:gd name="T5" fmla="*/ 0 h 55"/>
              <a:gd name="T6" fmla="*/ 35 w 36"/>
              <a:gd name="T7" fmla="*/ 0 h 55"/>
              <a:gd name="T8" fmla="*/ 35 w 3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55">
                <a:moveTo>
                  <a:pt x="35" y="54"/>
                </a:moveTo>
                <a:lnTo>
                  <a:pt x="0" y="54"/>
                </a:lnTo>
                <a:lnTo>
                  <a:pt x="0" y="0"/>
                </a:lnTo>
                <a:lnTo>
                  <a:pt x="35" y="0"/>
                </a:lnTo>
                <a:lnTo>
                  <a:pt x="3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0">
            <a:extLst>
              <a:ext uri="{FF2B5EF4-FFF2-40B4-BE49-F238E27FC236}">
                <a16:creationId xmlns:a16="http://schemas.microsoft.com/office/drawing/2014/main" id="{06CEF75A-B603-DE4D-BEAF-28618995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943" y="2519458"/>
            <a:ext cx="35690" cy="107069"/>
          </a:xfrm>
          <a:custGeom>
            <a:avLst/>
            <a:gdLst>
              <a:gd name="T0" fmla="*/ 35 w 36"/>
              <a:gd name="T1" fmla="*/ 107 h 108"/>
              <a:gd name="T2" fmla="*/ 0 w 36"/>
              <a:gd name="T3" fmla="*/ 107 h 108"/>
              <a:gd name="T4" fmla="*/ 0 w 36"/>
              <a:gd name="T5" fmla="*/ 0 h 108"/>
              <a:gd name="T6" fmla="*/ 35 w 36"/>
              <a:gd name="T7" fmla="*/ 0 h 108"/>
              <a:gd name="T8" fmla="*/ 35 w 3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08">
                <a:moveTo>
                  <a:pt x="35" y="107"/>
                </a:moveTo>
                <a:lnTo>
                  <a:pt x="0" y="107"/>
                </a:lnTo>
                <a:lnTo>
                  <a:pt x="0" y="0"/>
                </a:lnTo>
                <a:lnTo>
                  <a:pt x="35" y="0"/>
                </a:lnTo>
                <a:lnTo>
                  <a:pt x="35" y="10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1">
            <a:extLst>
              <a:ext uri="{FF2B5EF4-FFF2-40B4-BE49-F238E27FC236}">
                <a16:creationId xmlns:a16="http://schemas.microsoft.com/office/drawing/2014/main" id="{4523DC5C-6925-B140-B4A4-746392E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943" y="2680062"/>
            <a:ext cx="35690" cy="107069"/>
          </a:xfrm>
          <a:custGeom>
            <a:avLst/>
            <a:gdLst>
              <a:gd name="T0" fmla="*/ 35 w 36"/>
              <a:gd name="T1" fmla="*/ 107 h 108"/>
              <a:gd name="T2" fmla="*/ 0 w 36"/>
              <a:gd name="T3" fmla="*/ 107 h 108"/>
              <a:gd name="T4" fmla="*/ 0 w 36"/>
              <a:gd name="T5" fmla="*/ 0 h 108"/>
              <a:gd name="T6" fmla="*/ 35 w 36"/>
              <a:gd name="T7" fmla="*/ 0 h 108"/>
              <a:gd name="T8" fmla="*/ 35 w 3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08">
                <a:moveTo>
                  <a:pt x="35" y="107"/>
                </a:moveTo>
                <a:lnTo>
                  <a:pt x="0" y="107"/>
                </a:lnTo>
                <a:lnTo>
                  <a:pt x="0" y="0"/>
                </a:lnTo>
                <a:lnTo>
                  <a:pt x="35" y="0"/>
                </a:lnTo>
                <a:lnTo>
                  <a:pt x="35" y="10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2">
            <a:extLst>
              <a:ext uri="{FF2B5EF4-FFF2-40B4-BE49-F238E27FC236}">
                <a16:creationId xmlns:a16="http://schemas.microsoft.com/office/drawing/2014/main" id="{7DC63A01-EFB0-FB48-A1EC-A8F2750F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943" y="2831744"/>
            <a:ext cx="35690" cy="62457"/>
          </a:xfrm>
          <a:custGeom>
            <a:avLst/>
            <a:gdLst>
              <a:gd name="T0" fmla="*/ 35 w 36"/>
              <a:gd name="T1" fmla="*/ 62 h 63"/>
              <a:gd name="T2" fmla="*/ 0 w 36"/>
              <a:gd name="T3" fmla="*/ 62 h 63"/>
              <a:gd name="T4" fmla="*/ 0 w 36"/>
              <a:gd name="T5" fmla="*/ 0 h 63"/>
              <a:gd name="T6" fmla="*/ 35 w 36"/>
              <a:gd name="T7" fmla="*/ 0 h 63"/>
              <a:gd name="T8" fmla="*/ 35 w 36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35" y="62"/>
                </a:moveTo>
                <a:lnTo>
                  <a:pt x="0" y="62"/>
                </a:lnTo>
                <a:lnTo>
                  <a:pt x="0" y="0"/>
                </a:lnTo>
                <a:lnTo>
                  <a:pt x="35" y="0"/>
                </a:lnTo>
                <a:lnTo>
                  <a:pt x="35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3">
            <a:extLst>
              <a:ext uri="{FF2B5EF4-FFF2-40B4-BE49-F238E27FC236}">
                <a16:creationId xmlns:a16="http://schemas.microsoft.com/office/drawing/2014/main" id="{DCF211B1-CA20-FD43-9F1A-A315E1FE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652" y="2318701"/>
            <a:ext cx="892245" cy="660262"/>
          </a:xfrm>
          <a:custGeom>
            <a:avLst/>
            <a:gdLst>
              <a:gd name="T0" fmla="*/ 775 w 883"/>
              <a:gd name="T1" fmla="*/ 650 h 651"/>
              <a:gd name="T2" fmla="*/ 775 w 883"/>
              <a:gd name="T3" fmla="*/ 650 h 651"/>
              <a:gd name="T4" fmla="*/ 36 w 883"/>
              <a:gd name="T5" fmla="*/ 650 h 651"/>
              <a:gd name="T6" fmla="*/ 0 w 883"/>
              <a:gd name="T7" fmla="*/ 615 h 651"/>
              <a:gd name="T8" fmla="*/ 0 w 883"/>
              <a:gd name="T9" fmla="*/ 472 h 651"/>
              <a:gd name="T10" fmla="*/ 36 w 883"/>
              <a:gd name="T11" fmla="*/ 437 h 651"/>
              <a:gd name="T12" fmla="*/ 125 w 883"/>
              <a:gd name="T13" fmla="*/ 330 h 651"/>
              <a:gd name="T14" fmla="*/ 36 w 883"/>
              <a:gd name="T15" fmla="*/ 223 h 651"/>
              <a:gd name="T16" fmla="*/ 0 w 883"/>
              <a:gd name="T17" fmla="*/ 178 h 651"/>
              <a:gd name="T18" fmla="*/ 0 w 883"/>
              <a:gd name="T19" fmla="*/ 36 h 651"/>
              <a:gd name="T20" fmla="*/ 36 w 883"/>
              <a:gd name="T21" fmla="*/ 0 h 651"/>
              <a:gd name="T22" fmla="*/ 775 w 883"/>
              <a:gd name="T23" fmla="*/ 0 h 651"/>
              <a:gd name="T24" fmla="*/ 882 w 883"/>
              <a:gd name="T25" fmla="*/ 107 h 651"/>
              <a:gd name="T26" fmla="*/ 882 w 883"/>
              <a:gd name="T27" fmla="*/ 552 h 651"/>
              <a:gd name="T28" fmla="*/ 775 w 883"/>
              <a:gd name="T29" fmla="*/ 650 h 651"/>
              <a:gd name="T30" fmla="*/ 72 w 883"/>
              <a:gd name="T31" fmla="*/ 579 h 651"/>
              <a:gd name="T32" fmla="*/ 72 w 883"/>
              <a:gd name="T33" fmla="*/ 579 h 651"/>
              <a:gd name="T34" fmla="*/ 775 w 883"/>
              <a:gd name="T35" fmla="*/ 579 h 651"/>
              <a:gd name="T36" fmla="*/ 811 w 883"/>
              <a:gd name="T37" fmla="*/ 552 h 651"/>
              <a:gd name="T38" fmla="*/ 811 w 883"/>
              <a:gd name="T39" fmla="*/ 107 h 651"/>
              <a:gd name="T40" fmla="*/ 775 w 883"/>
              <a:gd name="T41" fmla="*/ 71 h 651"/>
              <a:gd name="T42" fmla="*/ 72 w 883"/>
              <a:gd name="T43" fmla="*/ 71 h 651"/>
              <a:gd name="T44" fmla="*/ 72 w 883"/>
              <a:gd name="T45" fmla="*/ 151 h 651"/>
              <a:gd name="T46" fmla="*/ 197 w 883"/>
              <a:gd name="T47" fmla="*/ 330 h 651"/>
              <a:gd name="T48" fmla="*/ 72 w 883"/>
              <a:gd name="T49" fmla="*/ 499 h 651"/>
              <a:gd name="T50" fmla="*/ 72 w 883"/>
              <a:gd name="T51" fmla="*/ 57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83" h="651">
                <a:moveTo>
                  <a:pt x="775" y="650"/>
                </a:moveTo>
                <a:lnTo>
                  <a:pt x="775" y="650"/>
                </a:lnTo>
                <a:cubicBezTo>
                  <a:pt x="36" y="650"/>
                  <a:pt x="36" y="650"/>
                  <a:pt x="36" y="650"/>
                </a:cubicBezTo>
                <a:cubicBezTo>
                  <a:pt x="18" y="650"/>
                  <a:pt x="0" y="633"/>
                  <a:pt x="0" y="61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55"/>
                  <a:pt x="9" y="437"/>
                  <a:pt x="36" y="437"/>
                </a:cubicBezTo>
                <a:cubicBezTo>
                  <a:pt x="90" y="428"/>
                  <a:pt x="125" y="383"/>
                  <a:pt x="125" y="330"/>
                </a:cubicBezTo>
                <a:cubicBezTo>
                  <a:pt x="125" y="276"/>
                  <a:pt x="90" y="223"/>
                  <a:pt x="36" y="223"/>
                </a:cubicBezTo>
                <a:cubicBezTo>
                  <a:pt x="9" y="214"/>
                  <a:pt x="0" y="205"/>
                  <a:pt x="0" y="17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75" y="0"/>
                  <a:pt x="775" y="0"/>
                  <a:pt x="775" y="0"/>
                </a:cubicBezTo>
                <a:cubicBezTo>
                  <a:pt x="838" y="0"/>
                  <a:pt x="882" y="45"/>
                  <a:pt x="882" y="107"/>
                </a:cubicBezTo>
                <a:cubicBezTo>
                  <a:pt x="882" y="552"/>
                  <a:pt x="882" y="552"/>
                  <a:pt x="882" y="552"/>
                </a:cubicBezTo>
                <a:cubicBezTo>
                  <a:pt x="882" y="606"/>
                  <a:pt x="838" y="650"/>
                  <a:pt x="775" y="650"/>
                </a:cubicBezTo>
                <a:close/>
                <a:moveTo>
                  <a:pt x="72" y="579"/>
                </a:moveTo>
                <a:lnTo>
                  <a:pt x="72" y="579"/>
                </a:lnTo>
                <a:cubicBezTo>
                  <a:pt x="775" y="579"/>
                  <a:pt x="775" y="579"/>
                  <a:pt x="775" y="579"/>
                </a:cubicBezTo>
                <a:cubicBezTo>
                  <a:pt x="793" y="579"/>
                  <a:pt x="811" y="570"/>
                  <a:pt x="811" y="552"/>
                </a:cubicBezTo>
                <a:cubicBezTo>
                  <a:pt x="811" y="107"/>
                  <a:pt x="811" y="107"/>
                  <a:pt x="811" y="107"/>
                </a:cubicBezTo>
                <a:cubicBezTo>
                  <a:pt x="811" y="89"/>
                  <a:pt x="793" y="71"/>
                  <a:pt x="775" y="71"/>
                </a:cubicBezTo>
                <a:cubicBezTo>
                  <a:pt x="72" y="71"/>
                  <a:pt x="72" y="71"/>
                  <a:pt x="72" y="71"/>
                </a:cubicBezTo>
                <a:cubicBezTo>
                  <a:pt x="72" y="151"/>
                  <a:pt x="72" y="151"/>
                  <a:pt x="72" y="151"/>
                </a:cubicBezTo>
                <a:cubicBezTo>
                  <a:pt x="143" y="178"/>
                  <a:pt x="197" y="250"/>
                  <a:pt x="197" y="330"/>
                </a:cubicBezTo>
                <a:cubicBezTo>
                  <a:pt x="197" y="410"/>
                  <a:pt x="143" y="481"/>
                  <a:pt x="72" y="499"/>
                </a:cubicBezTo>
                <a:lnTo>
                  <a:pt x="72" y="5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4">
            <a:extLst>
              <a:ext uri="{FF2B5EF4-FFF2-40B4-BE49-F238E27FC236}">
                <a16:creationId xmlns:a16="http://schemas.microsoft.com/office/drawing/2014/main" id="{8707EB9F-2D11-464B-8E90-A3363698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796" y="5673544"/>
            <a:ext cx="597804" cy="71380"/>
          </a:xfrm>
          <a:custGeom>
            <a:avLst/>
            <a:gdLst>
              <a:gd name="T0" fmla="*/ 588 w 589"/>
              <a:gd name="T1" fmla="*/ 71 h 72"/>
              <a:gd name="T2" fmla="*/ 0 w 589"/>
              <a:gd name="T3" fmla="*/ 71 h 72"/>
              <a:gd name="T4" fmla="*/ 0 w 589"/>
              <a:gd name="T5" fmla="*/ 0 h 72"/>
              <a:gd name="T6" fmla="*/ 588 w 589"/>
              <a:gd name="T7" fmla="*/ 0 h 72"/>
              <a:gd name="T8" fmla="*/ 588 w 589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72">
                <a:moveTo>
                  <a:pt x="588" y="71"/>
                </a:moveTo>
                <a:lnTo>
                  <a:pt x="0" y="71"/>
                </a:lnTo>
                <a:lnTo>
                  <a:pt x="0" y="0"/>
                </a:lnTo>
                <a:lnTo>
                  <a:pt x="588" y="0"/>
                </a:lnTo>
                <a:lnTo>
                  <a:pt x="588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5">
            <a:extLst>
              <a:ext uri="{FF2B5EF4-FFF2-40B4-BE49-F238E27FC236}">
                <a16:creationId xmlns:a16="http://schemas.microsoft.com/office/drawing/2014/main" id="{01DD7388-4168-7447-8847-1F703C93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342" y="4915135"/>
            <a:ext cx="820866" cy="829788"/>
          </a:xfrm>
          <a:custGeom>
            <a:avLst/>
            <a:gdLst>
              <a:gd name="T0" fmla="*/ 695 w 812"/>
              <a:gd name="T1" fmla="*/ 819 h 820"/>
              <a:gd name="T2" fmla="*/ 695 w 812"/>
              <a:gd name="T3" fmla="*/ 819 h 820"/>
              <a:gd name="T4" fmla="*/ 695 w 812"/>
              <a:gd name="T5" fmla="*/ 748 h 820"/>
              <a:gd name="T6" fmla="*/ 739 w 812"/>
              <a:gd name="T7" fmla="*/ 704 h 820"/>
              <a:gd name="T8" fmla="*/ 739 w 812"/>
              <a:gd name="T9" fmla="*/ 641 h 820"/>
              <a:gd name="T10" fmla="*/ 258 w 812"/>
              <a:gd name="T11" fmla="*/ 641 h 820"/>
              <a:gd name="T12" fmla="*/ 258 w 812"/>
              <a:gd name="T13" fmla="*/ 686 h 820"/>
              <a:gd name="T14" fmla="*/ 125 w 812"/>
              <a:gd name="T15" fmla="*/ 819 h 820"/>
              <a:gd name="T16" fmla="*/ 0 w 812"/>
              <a:gd name="T17" fmla="*/ 686 h 820"/>
              <a:gd name="T18" fmla="*/ 0 w 812"/>
              <a:gd name="T19" fmla="*/ 62 h 820"/>
              <a:gd name="T20" fmla="*/ 54 w 812"/>
              <a:gd name="T21" fmla="*/ 0 h 820"/>
              <a:gd name="T22" fmla="*/ 624 w 812"/>
              <a:gd name="T23" fmla="*/ 0 h 820"/>
              <a:gd name="T24" fmla="*/ 686 w 812"/>
              <a:gd name="T25" fmla="*/ 62 h 820"/>
              <a:gd name="T26" fmla="*/ 677 w 812"/>
              <a:gd name="T27" fmla="*/ 570 h 820"/>
              <a:gd name="T28" fmla="*/ 766 w 812"/>
              <a:gd name="T29" fmla="*/ 570 h 820"/>
              <a:gd name="T30" fmla="*/ 811 w 812"/>
              <a:gd name="T31" fmla="*/ 605 h 820"/>
              <a:gd name="T32" fmla="*/ 811 w 812"/>
              <a:gd name="T33" fmla="*/ 704 h 820"/>
              <a:gd name="T34" fmla="*/ 695 w 812"/>
              <a:gd name="T35" fmla="*/ 819 h 820"/>
              <a:gd name="T36" fmla="*/ 71 w 812"/>
              <a:gd name="T37" fmla="*/ 71 h 820"/>
              <a:gd name="T38" fmla="*/ 71 w 812"/>
              <a:gd name="T39" fmla="*/ 71 h 820"/>
              <a:gd name="T40" fmla="*/ 71 w 812"/>
              <a:gd name="T41" fmla="*/ 686 h 820"/>
              <a:gd name="T42" fmla="*/ 125 w 812"/>
              <a:gd name="T43" fmla="*/ 748 h 820"/>
              <a:gd name="T44" fmla="*/ 187 w 812"/>
              <a:gd name="T45" fmla="*/ 686 h 820"/>
              <a:gd name="T46" fmla="*/ 187 w 812"/>
              <a:gd name="T47" fmla="*/ 605 h 820"/>
              <a:gd name="T48" fmla="*/ 223 w 812"/>
              <a:gd name="T49" fmla="*/ 570 h 820"/>
              <a:gd name="T50" fmla="*/ 606 w 812"/>
              <a:gd name="T51" fmla="*/ 570 h 820"/>
              <a:gd name="T52" fmla="*/ 615 w 812"/>
              <a:gd name="T53" fmla="*/ 71 h 820"/>
              <a:gd name="T54" fmla="*/ 71 w 812"/>
              <a:gd name="T55" fmla="*/ 71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2" h="820">
                <a:moveTo>
                  <a:pt x="695" y="819"/>
                </a:moveTo>
                <a:lnTo>
                  <a:pt x="695" y="819"/>
                </a:lnTo>
                <a:cubicBezTo>
                  <a:pt x="695" y="748"/>
                  <a:pt x="695" y="748"/>
                  <a:pt x="695" y="748"/>
                </a:cubicBezTo>
                <a:cubicBezTo>
                  <a:pt x="722" y="748"/>
                  <a:pt x="739" y="730"/>
                  <a:pt x="739" y="704"/>
                </a:cubicBezTo>
                <a:cubicBezTo>
                  <a:pt x="739" y="641"/>
                  <a:pt x="739" y="641"/>
                  <a:pt x="739" y="641"/>
                </a:cubicBezTo>
                <a:cubicBezTo>
                  <a:pt x="258" y="641"/>
                  <a:pt x="258" y="641"/>
                  <a:pt x="258" y="641"/>
                </a:cubicBezTo>
                <a:cubicBezTo>
                  <a:pt x="258" y="686"/>
                  <a:pt x="258" y="686"/>
                  <a:pt x="258" y="686"/>
                </a:cubicBezTo>
                <a:cubicBezTo>
                  <a:pt x="258" y="757"/>
                  <a:pt x="196" y="819"/>
                  <a:pt x="125" y="819"/>
                </a:cubicBezTo>
                <a:cubicBezTo>
                  <a:pt x="54" y="819"/>
                  <a:pt x="0" y="757"/>
                  <a:pt x="0" y="686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7" y="0"/>
                  <a:pt x="54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59" y="0"/>
                  <a:pt x="686" y="27"/>
                  <a:pt x="686" y="62"/>
                </a:cubicBezTo>
                <a:cubicBezTo>
                  <a:pt x="677" y="570"/>
                  <a:pt x="677" y="570"/>
                  <a:pt x="677" y="570"/>
                </a:cubicBezTo>
                <a:cubicBezTo>
                  <a:pt x="766" y="570"/>
                  <a:pt x="766" y="570"/>
                  <a:pt x="766" y="570"/>
                </a:cubicBezTo>
                <a:cubicBezTo>
                  <a:pt x="793" y="570"/>
                  <a:pt x="811" y="588"/>
                  <a:pt x="811" y="605"/>
                </a:cubicBezTo>
                <a:cubicBezTo>
                  <a:pt x="811" y="704"/>
                  <a:pt x="811" y="704"/>
                  <a:pt x="811" y="704"/>
                </a:cubicBezTo>
                <a:cubicBezTo>
                  <a:pt x="811" y="766"/>
                  <a:pt x="757" y="819"/>
                  <a:pt x="695" y="819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71" y="686"/>
                  <a:pt x="71" y="686"/>
                  <a:pt x="71" y="686"/>
                </a:cubicBezTo>
                <a:cubicBezTo>
                  <a:pt x="71" y="721"/>
                  <a:pt x="98" y="748"/>
                  <a:pt x="125" y="748"/>
                </a:cubicBezTo>
                <a:cubicBezTo>
                  <a:pt x="161" y="748"/>
                  <a:pt x="187" y="721"/>
                  <a:pt x="187" y="686"/>
                </a:cubicBezTo>
                <a:cubicBezTo>
                  <a:pt x="187" y="605"/>
                  <a:pt x="187" y="605"/>
                  <a:pt x="187" y="605"/>
                </a:cubicBezTo>
                <a:cubicBezTo>
                  <a:pt x="187" y="588"/>
                  <a:pt x="205" y="570"/>
                  <a:pt x="223" y="570"/>
                </a:cubicBezTo>
                <a:cubicBezTo>
                  <a:pt x="606" y="570"/>
                  <a:pt x="606" y="570"/>
                  <a:pt x="606" y="570"/>
                </a:cubicBezTo>
                <a:cubicBezTo>
                  <a:pt x="615" y="71"/>
                  <a:pt x="615" y="71"/>
                  <a:pt x="615" y="71"/>
                </a:cubicBezTo>
                <a:lnTo>
                  <a:pt x="71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6">
            <a:extLst>
              <a:ext uri="{FF2B5EF4-FFF2-40B4-BE49-F238E27FC236}">
                <a16:creationId xmlns:a16="http://schemas.microsoft.com/office/drawing/2014/main" id="{8DDF6B71-2375-3C4C-80D0-E88CCD7C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409" y="5124814"/>
            <a:ext cx="352435" cy="53535"/>
          </a:xfrm>
          <a:custGeom>
            <a:avLst/>
            <a:gdLst>
              <a:gd name="T0" fmla="*/ 320 w 348"/>
              <a:gd name="T1" fmla="*/ 53 h 54"/>
              <a:gd name="T2" fmla="*/ 320 w 348"/>
              <a:gd name="T3" fmla="*/ 53 h 54"/>
              <a:gd name="T4" fmla="*/ 26 w 348"/>
              <a:gd name="T5" fmla="*/ 53 h 54"/>
              <a:gd name="T6" fmla="*/ 0 w 348"/>
              <a:gd name="T7" fmla="*/ 26 h 54"/>
              <a:gd name="T8" fmla="*/ 0 w 348"/>
              <a:gd name="T9" fmla="*/ 26 h 54"/>
              <a:gd name="T10" fmla="*/ 26 w 348"/>
              <a:gd name="T11" fmla="*/ 0 h 54"/>
              <a:gd name="T12" fmla="*/ 320 w 348"/>
              <a:gd name="T13" fmla="*/ 0 h 54"/>
              <a:gd name="T14" fmla="*/ 347 w 348"/>
              <a:gd name="T15" fmla="*/ 26 h 54"/>
              <a:gd name="T16" fmla="*/ 347 w 348"/>
              <a:gd name="T17" fmla="*/ 26 h 54"/>
              <a:gd name="T18" fmla="*/ 320 w 348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54">
                <a:moveTo>
                  <a:pt x="320" y="53"/>
                </a:moveTo>
                <a:lnTo>
                  <a:pt x="320" y="53"/>
                </a:lnTo>
                <a:cubicBezTo>
                  <a:pt x="26" y="53"/>
                  <a:pt x="26" y="53"/>
                  <a:pt x="26" y="53"/>
                </a:cubicBezTo>
                <a:cubicBezTo>
                  <a:pt x="17" y="5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17" y="0"/>
                  <a:pt x="26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8" y="0"/>
                  <a:pt x="347" y="9"/>
                  <a:pt x="347" y="26"/>
                </a:cubicBezTo>
                <a:lnTo>
                  <a:pt x="347" y="26"/>
                </a:lnTo>
                <a:cubicBezTo>
                  <a:pt x="347" y="35"/>
                  <a:pt x="338" y="53"/>
                  <a:pt x="32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7">
            <a:extLst>
              <a:ext uri="{FF2B5EF4-FFF2-40B4-BE49-F238E27FC236}">
                <a16:creationId xmlns:a16="http://schemas.microsoft.com/office/drawing/2014/main" id="{36B4A73C-624A-9C41-84BD-AB3EB558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409" y="5231884"/>
            <a:ext cx="352435" cy="53535"/>
          </a:xfrm>
          <a:custGeom>
            <a:avLst/>
            <a:gdLst>
              <a:gd name="T0" fmla="*/ 320 w 348"/>
              <a:gd name="T1" fmla="*/ 53 h 54"/>
              <a:gd name="T2" fmla="*/ 320 w 348"/>
              <a:gd name="T3" fmla="*/ 53 h 54"/>
              <a:gd name="T4" fmla="*/ 26 w 348"/>
              <a:gd name="T5" fmla="*/ 53 h 54"/>
              <a:gd name="T6" fmla="*/ 0 w 348"/>
              <a:gd name="T7" fmla="*/ 26 h 54"/>
              <a:gd name="T8" fmla="*/ 0 w 348"/>
              <a:gd name="T9" fmla="*/ 26 h 54"/>
              <a:gd name="T10" fmla="*/ 26 w 348"/>
              <a:gd name="T11" fmla="*/ 0 h 54"/>
              <a:gd name="T12" fmla="*/ 320 w 348"/>
              <a:gd name="T13" fmla="*/ 0 h 54"/>
              <a:gd name="T14" fmla="*/ 347 w 348"/>
              <a:gd name="T15" fmla="*/ 26 h 54"/>
              <a:gd name="T16" fmla="*/ 347 w 348"/>
              <a:gd name="T17" fmla="*/ 26 h 54"/>
              <a:gd name="T18" fmla="*/ 320 w 348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54">
                <a:moveTo>
                  <a:pt x="320" y="53"/>
                </a:moveTo>
                <a:lnTo>
                  <a:pt x="320" y="53"/>
                </a:lnTo>
                <a:cubicBezTo>
                  <a:pt x="26" y="53"/>
                  <a:pt x="26" y="53"/>
                  <a:pt x="26" y="53"/>
                </a:cubicBezTo>
                <a:cubicBezTo>
                  <a:pt x="17" y="53"/>
                  <a:pt x="0" y="44"/>
                  <a:pt x="0" y="26"/>
                </a:cubicBezTo>
                <a:lnTo>
                  <a:pt x="0" y="26"/>
                </a:lnTo>
                <a:cubicBezTo>
                  <a:pt x="0" y="8"/>
                  <a:pt x="17" y="0"/>
                  <a:pt x="26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8" y="0"/>
                  <a:pt x="347" y="8"/>
                  <a:pt x="347" y="26"/>
                </a:cubicBezTo>
                <a:lnTo>
                  <a:pt x="347" y="26"/>
                </a:lnTo>
                <a:cubicBezTo>
                  <a:pt x="347" y="44"/>
                  <a:pt x="338" y="53"/>
                  <a:pt x="32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8">
            <a:extLst>
              <a:ext uri="{FF2B5EF4-FFF2-40B4-BE49-F238E27FC236}">
                <a16:creationId xmlns:a16="http://schemas.microsoft.com/office/drawing/2014/main" id="{09AB1903-9268-7D41-984C-F8CC23C1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409" y="5347875"/>
            <a:ext cx="227521" cy="53535"/>
          </a:xfrm>
          <a:custGeom>
            <a:avLst/>
            <a:gdLst>
              <a:gd name="T0" fmla="*/ 195 w 223"/>
              <a:gd name="T1" fmla="*/ 54 h 55"/>
              <a:gd name="T2" fmla="*/ 195 w 223"/>
              <a:gd name="T3" fmla="*/ 54 h 55"/>
              <a:gd name="T4" fmla="*/ 26 w 223"/>
              <a:gd name="T5" fmla="*/ 54 h 55"/>
              <a:gd name="T6" fmla="*/ 0 w 223"/>
              <a:gd name="T7" fmla="*/ 27 h 55"/>
              <a:gd name="T8" fmla="*/ 0 w 223"/>
              <a:gd name="T9" fmla="*/ 27 h 55"/>
              <a:gd name="T10" fmla="*/ 26 w 223"/>
              <a:gd name="T11" fmla="*/ 0 h 55"/>
              <a:gd name="T12" fmla="*/ 195 w 223"/>
              <a:gd name="T13" fmla="*/ 0 h 55"/>
              <a:gd name="T14" fmla="*/ 222 w 223"/>
              <a:gd name="T15" fmla="*/ 27 h 55"/>
              <a:gd name="T16" fmla="*/ 222 w 223"/>
              <a:gd name="T17" fmla="*/ 27 h 55"/>
              <a:gd name="T18" fmla="*/ 195 w 22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55">
                <a:moveTo>
                  <a:pt x="195" y="54"/>
                </a:moveTo>
                <a:lnTo>
                  <a:pt x="195" y="54"/>
                </a:lnTo>
                <a:cubicBezTo>
                  <a:pt x="26" y="54"/>
                  <a:pt x="26" y="54"/>
                  <a:pt x="26" y="54"/>
                </a:cubicBezTo>
                <a:cubicBezTo>
                  <a:pt x="17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7" y="0"/>
                  <a:pt x="26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3" y="0"/>
                  <a:pt x="222" y="9"/>
                  <a:pt x="222" y="27"/>
                </a:cubicBezTo>
                <a:lnTo>
                  <a:pt x="222" y="27"/>
                </a:lnTo>
                <a:cubicBezTo>
                  <a:pt x="222" y="36"/>
                  <a:pt x="213" y="54"/>
                  <a:pt x="19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9">
            <a:extLst>
              <a:ext uri="{FF2B5EF4-FFF2-40B4-BE49-F238E27FC236}">
                <a16:creationId xmlns:a16="http://schemas.microsoft.com/office/drawing/2014/main" id="{81E09FE2-8714-6246-A307-B98F340BF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176" y="10638890"/>
            <a:ext cx="227521" cy="236444"/>
          </a:xfrm>
          <a:custGeom>
            <a:avLst/>
            <a:gdLst>
              <a:gd name="T0" fmla="*/ 223 w 224"/>
              <a:gd name="T1" fmla="*/ 231 h 232"/>
              <a:gd name="T2" fmla="*/ 223 w 224"/>
              <a:gd name="T3" fmla="*/ 231 h 232"/>
              <a:gd name="T4" fmla="*/ 107 w 224"/>
              <a:gd name="T5" fmla="*/ 231 h 232"/>
              <a:gd name="T6" fmla="*/ 0 w 224"/>
              <a:gd name="T7" fmla="*/ 124 h 232"/>
              <a:gd name="T8" fmla="*/ 0 w 224"/>
              <a:gd name="T9" fmla="*/ 115 h 232"/>
              <a:gd name="T10" fmla="*/ 116 w 224"/>
              <a:gd name="T11" fmla="*/ 0 h 232"/>
              <a:gd name="T12" fmla="*/ 223 w 224"/>
              <a:gd name="T13" fmla="*/ 106 h 232"/>
              <a:gd name="T14" fmla="*/ 223 w 224"/>
              <a:gd name="T15" fmla="*/ 231 h 232"/>
              <a:gd name="T16" fmla="*/ 116 w 224"/>
              <a:gd name="T17" fmla="*/ 71 h 232"/>
              <a:gd name="T18" fmla="*/ 116 w 224"/>
              <a:gd name="T19" fmla="*/ 71 h 232"/>
              <a:gd name="T20" fmla="*/ 71 w 224"/>
              <a:gd name="T21" fmla="*/ 115 h 232"/>
              <a:gd name="T22" fmla="*/ 71 w 224"/>
              <a:gd name="T23" fmla="*/ 124 h 232"/>
              <a:gd name="T24" fmla="*/ 107 w 224"/>
              <a:gd name="T25" fmla="*/ 160 h 232"/>
              <a:gd name="T26" fmla="*/ 152 w 224"/>
              <a:gd name="T27" fmla="*/ 160 h 232"/>
              <a:gd name="T28" fmla="*/ 152 w 224"/>
              <a:gd name="T29" fmla="*/ 106 h 232"/>
              <a:gd name="T30" fmla="*/ 116 w 224"/>
              <a:gd name="T31" fmla="*/ 7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232">
                <a:moveTo>
                  <a:pt x="223" y="231"/>
                </a:moveTo>
                <a:lnTo>
                  <a:pt x="223" y="231"/>
                </a:lnTo>
                <a:cubicBezTo>
                  <a:pt x="107" y="231"/>
                  <a:pt x="107" y="231"/>
                  <a:pt x="107" y="231"/>
                </a:cubicBezTo>
                <a:cubicBezTo>
                  <a:pt x="45" y="231"/>
                  <a:pt x="0" y="187"/>
                  <a:pt x="0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6" y="0"/>
                </a:cubicBezTo>
                <a:cubicBezTo>
                  <a:pt x="169" y="0"/>
                  <a:pt x="223" y="44"/>
                  <a:pt x="223" y="106"/>
                </a:cubicBezTo>
                <a:lnTo>
                  <a:pt x="223" y="231"/>
                </a:lnTo>
                <a:close/>
                <a:moveTo>
                  <a:pt x="116" y="71"/>
                </a:moveTo>
                <a:lnTo>
                  <a:pt x="116" y="71"/>
                </a:lnTo>
                <a:cubicBezTo>
                  <a:pt x="89" y="71"/>
                  <a:pt x="71" y="89"/>
                  <a:pt x="71" y="115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51"/>
                  <a:pt x="89" y="160"/>
                  <a:pt x="107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2" y="89"/>
                  <a:pt x="134" y="71"/>
                  <a:pt x="116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0">
            <a:extLst>
              <a:ext uri="{FF2B5EF4-FFF2-40B4-BE49-F238E27FC236}">
                <a16:creationId xmlns:a16="http://schemas.microsoft.com/office/drawing/2014/main" id="{4B22C4FD-4939-EE41-AFAE-0D36B7E3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315" y="10638890"/>
            <a:ext cx="227521" cy="236444"/>
          </a:xfrm>
          <a:custGeom>
            <a:avLst/>
            <a:gdLst>
              <a:gd name="T0" fmla="*/ 107 w 224"/>
              <a:gd name="T1" fmla="*/ 231 h 232"/>
              <a:gd name="T2" fmla="*/ 107 w 224"/>
              <a:gd name="T3" fmla="*/ 231 h 232"/>
              <a:gd name="T4" fmla="*/ 0 w 224"/>
              <a:gd name="T5" fmla="*/ 231 h 232"/>
              <a:gd name="T6" fmla="*/ 0 w 224"/>
              <a:gd name="T7" fmla="*/ 106 h 232"/>
              <a:gd name="T8" fmla="*/ 107 w 224"/>
              <a:gd name="T9" fmla="*/ 0 h 232"/>
              <a:gd name="T10" fmla="*/ 223 w 224"/>
              <a:gd name="T11" fmla="*/ 115 h 232"/>
              <a:gd name="T12" fmla="*/ 223 w 224"/>
              <a:gd name="T13" fmla="*/ 124 h 232"/>
              <a:gd name="T14" fmla="*/ 107 w 224"/>
              <a:gd name="T15" fmla="*/ 231 h 232"/>
              <a:gd name="T16" fmla="*/ 71 w 224"/>
              <a:gd name="T17" fmla="*/ 160 h 232"/>
              <a:gd name="T18" fmla="*/ 71 w 224"/>
              <a:gd name="T19" fmla="*/ 160 h 232"/>
              <a:gd name="T20" fmla="*/ 107 w 224"/>
              <a:gd name="T21" fmla="*/ 160 h 232"/>
              <a:gd name="T22" fmla="*/ 151 w 224"/>
              <a:gd name="T23" fmla="*/ 124 h 232"/>
              <a:gd name="T24" fmla="*/ 151 w 224"/>
              <a:gd name="T25" fmla="*/ 115 h 232"/>
              <a:gd name="T26" fmla="*/ 107 w 224"/>
              <a:gd name="T27" fmla="*/ 71 h 232"/>
              <a:gd name="T28" fmla="*/ 71 w 224"/>
              <a:gd name="T29" fmla="*/ 106 h 232"/>
              <a:gd name="T30" fmla="*/ 71 w 224"/>
              <a:gd name="T31" fmla="*/ 16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232">
                <a:moveTo>
                  <a:pt x="107" y="231"/>
                </a:moveTo>
                <a:lnTo>
                  <a:pt x="107" y="231"/>
                </a:lnTo>
                <a:cubicBezTo>
                  <a:pt x="0" y="231"/>
                  <a:pt x="0" y="231"/>
                  <a:pt x="0" y="231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4"/>
                  <a:pt x="45" y="0"/>
                  <a:pt x="107" y="0"/>
                </a:cubicBezTo>
                <a:cubicBezTo>
                  <a:pt x="169" y="0"/>
                  <a:pt x="223" y="53"/>
                  <a:pt x="223" y="115"/>
                </a:cubicBezTo>
                <a:cubicBezTo>
                  <a:pt x="223" y="124"/>
                  <a:pt x="223" y="124"/>
                  <a:pt x="223" y="124"/>
                </a:cubicBezTo>
                <a:cubicBezTo>
                  <a:pt x="223" y="187"/>
                  <a:pt x="169" y="231"/>
                  <a:pt x="107" y="231"/>
                </a:cubicBezTo>
                <a:close/>
                <a:moveTo>
                  <a:pt x="71" y="160"/>
                </a:moveTo>
                <a:lnTo>
                  <a:pt x="71" y="160"/>
                </a:lnTo>
                <a:cubicBezTo>
                  <a:pt x="107" y="160"/>
                  <a:pt x="107" y="160"/>
                  <a:pt x="107" y="160"/>
                </a:cubicBezTo>
                <a:cubicBezTo>
                  <a:pt x="134" y="160"/>
                  <a:pt x="151" y="151"/>
                  <a:pt x="151" y="124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1" y="89"/>
                  <a:pt x="125" y="71"/>
                  <a:pt x="107" y="71"/>
                </a:cubicBezTo>
                <a:cubicBezTo>
                  <a:pt x="80" y="71"/>
                  <a:pt x="71" y="89"/>
                  <a:pt x="71" y="106"/>
                </a:cubicBezTo>
                <a:lnTo>
                  <a:pt x="71" y="1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1">
            <a:extLst>
              <a:ext uri="{FF2B5EF4-FFF2-40B4-BE49-F238E27FC236}">
                <a16:creationId xmlns:a16="http://schemas.microsoft.com/office/drawing/2014/main" id="{585EC51E-A16A-354E-AC92-7550B766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703" y="11098395"/>
            <a:ext cx="75839" cy="325671"/>
          </a:xfrm>
          <a:custGeom>
            <a:avLst/>
            <a:gdLst>
              <a:gd name="T0" fmla="*/ 72 w 73"/>
              <a:gd name="T1" fmla="*/ 320 h 321"/>
              <a:gd name="T2" fmla="*/ 72 w 73"/>
              <a:gd name="T3" fmla="*/ 320 h 321"/>
              <a:gd name="T4" fmla="*/ 0 w 73"/>
              <a:gd name="T5" fmla="*/ 320 h 321"/>
              <a:gd name="T6" fmla="*/ 0 w 73"/>
              <a:gd name="T7" fmla="*/ 35 h 321"/>
              <a:gd name="T8" fmla="*/ 36 w 73"/>
              <a:gd name="T9" fmla="*/ 0 h 321"/>
              <a:gd name="T10" fmla="*/ 36 w 73"/>
              <a:gd name="T11" fmla="*/ 0 h 321"/>
              <a:gd name="T12" fmla="*/ 72 w 73"/>
              <a:gd name="T13" fmla="*/ 35 h 321"/>
              <a:gd name="T14" fmla="*/ 72 w 73"/>
              <a:gd name="T15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21">
                <a:moveTo>
                  <a:pt x="72" y="320"/>
                </a:moveTo>
                <a:lnTo>
                  <a:pt x="72" y="320"/>
                </a:lnTo>
                <a:cubicBezTo>
                  <a:pt x="0" y="320"/>
                  <a:pt x="0" y="320"/>
                  <a:pt x="0" y="32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5"/>
                </a:cubicBezTo>
                <a:lnTo>
                  <a:pt x="72" y="3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2">
            <a:extLst>
              <a:ext uri="{FF2B5EF4-FFF2-40B4-BE49-F238E27FC236}">
                <a16:creationId xmlns:a16="http://schemas.microsoft.com/office/drawing/2014/main" id="{EC17A0AD-6101-E743-85EE-481258279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625" y="10835184"/>
            <a:ext cx="71380" cy="191831"/>
          </a:xfrm>
          <a:custGeom>
            <a:avLst/>
            <a:gdLst>
              <a:gd name="T0" fmla="*/ 71 w 72"/>
              <a:gd name="T1" fmla="*/ 187 h 188"/>
              <a:gd name="T2" fmla="*/ 0 w 72"/>
              <a:gd name="T3" fmla="*/ 187 h 188"/>
              <a:gd name="T4" fmla="*/ 0 w 72"/>
              <a:gd name="T5" fmla="*/ 0 h 188"/>
              <a:gd name="T6" fmla="*/ 71 w 72"/>
              <a:gd name="T7" fmla="*/ 0 h 188"/>
              <a:gd name="T8" fmla="*/ 71 w 72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88">
                <a:moveTo>
                  <a:pt x="71" y="187"/>
                </a:moveTo>
                <a:lnTo>
                  <a:pt x="0" y="187"/>
                </a:lnTo>
                <a:lnTo>
                  <a:pt x="0" y="0"/>
                </a:lnTo>
                <a:lnTo>
                  <a:pt x="71" y="0"/>
                </a:lnTo>
                <a:lnTo>
                  <a:pt x="71" y="1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3">
            <a:extLst>
              <a:ext uri="{FF2B5EF4-FFF2-40B4-BE49-F238E27FC236}">
                <a16:creationId xmlns:a16="http://schemas.microsoft.com/office/drawing/2014/main" id="{6D616309-780E-B343-A69B-D0D45FAE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32" y="10986866"/>
            <a:ext cx="740564" cy="477350"/>
          </a:xfrm>
          <a:custGeom>
            <a:avLst/>
            <a:gdLst>
              <a:gd name="T0" fmla="*/ 80 w 731"/>
              <a:gd name="T1" fmla="*/ 0 h 473"/>
              <a:gd name="T2" fmla="*/ 80 w 731"/>
              <a:gd name="T3" fmla="*/ 0 h 473"/>
              <a:gd name="T4" fmla="*/ 71 w 731"/>
              <a:gd name="T5" fmla="*/ 71 h 473"/>
              <a:gd name="T6" fmla="*/ 668 w 731"/>
              <a:gd name="T7" fmla="*/ 71 h 473"/>
              <a:gd name="T8" fmla="*/ 668 w 731"/>
              <a:gd name="T9" fmla="*/ 401 h 473"/>
              <a:gd name="T10" fmla="*/ 659 w 731"/>
              <a:gd name="T11" fmla="*/ 401 h 473"/>
              <a:gd name="T12" fmla="*/ 71 w 731"/>
              <a:gd name="T13" fmla="*/ 401 h 473"/>
              <a:gd name="T14" fmla="*/ 71 w 731"/>
              <a:gd name="T15" fmla="*/ 133 h 473"/>
              <a:gd name="T16" fmla="*/ 35 w 731"/>
              <a:gd name="T17" fmla="*/ 98 h 473"/>
              <a:gd name="T18" fmla="*/ 35 w 731"/>
              <a:gd name="T19" fmla="*/ 98 h 473"/>
              <a:gd name="T20" fmla="*/ 0 w 731"/>
              <a:gd name="T21" fmla="*/ 133 h 473"/>
              <a:gd name="T22" fmla="*/ 0 w 731"/>
              <a:gd name="T23" fmla="*/ 401 h 473"/>
              <a:gd name="T24" fmla="*/ 71 w 731"/>
              <a:gd name="T25" fmla="*/ 472 h 473"/>
              <a:gd name="T26" fmla="*/ 659 w 731"/>
              <a:gd name="T27" fmla="*/ 472 h 473"/>
              <a:gd name="T28" fmla="*/ 730 w 731"/>
              <a:gd name="T29" fmla="*/ 401 h 473"/>
              <a:gd name="T30" fmla="*/ 730 w 731"/>
              <a:gd name="T31" fmla="*/ 0 h 473"/>
              <a:gd name="T32" fmla="*/ 80 w 731"/>
              <a:gd name="T33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1" h="473">
                <a:moveTo>
                  <a:pt x="80" y="0"/>
                </a:moveTo>
                <a:lnTo>
                  <a:pt x="80" y="0"/>
                </a:lnTo>
                <a:cubicBezTo>
                  <a:pt x="71" y="71"/>
                  <a:pt x="71" y="71"/>
                  <a:pt x="71" y="71"/>
                </a:cubicBezTo>
                <a:cubicBezTo>
                  <a:pt x="668" y="71"/>
                  <a:pt x="668" y="71"/>
                  <a:pt x="668" y="71"/>
                </a:cubicBezTo>
                <a:cubicBezTo>
                  <a:pt x="668" y="401"/>
                  <a:pt x="668" y="401"/>
                  <a:pt x="668" y="401"/>
                </a:cubicBezTo>
                <a:lnTo>
                  <a:pt x="659" y="401"/>
                </a:lnTo>
                <a:cubicBezTo>
                  <a:pt x="71" y="401"/>
                  <a:pt x="71" y="401"/>
                  <a:pt x="71" y="401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71" y="116"/>
                  <a:pt x="53" y="98"/>
                  <a:pt x="35" y="98"/>
                </a:cubicBezTo>
                <a:lnTo>
                  <a:pt x="35" y="98"/>
                </a:lnTo>
                <a:cubicBezTo>
                  <a:pt x="18" y="98"/>
                  <a:pt x="0" y="116"/>
                  <a:pt x="0" y="133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37"/>
                  <a:pt x="35" y="472"/>
                  <a:pt x="71" y="472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703" y="472"/>
                  <a:pt x="730" y="437"/>
                  <a:pt x="730" y="401"/>
                </a:cubicBezTo>
                <a:cubicBezTo>
                  <a:pt x="730" y="0"/>
                  <a:pt x="730" y="0"/>
                  <a:pt x="730" y="0"/>
                </a:cubicBezTo>
                <a:lnTo>
                  <a:pt x="8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4">
            <a:extLst>
              <a:ext uri="{FF2B5EF4-FFF2-40B4-BE49-F238E27FC236}">
                <a16:creationId xmlns:a16="http://schemas.microsoft.com/office/drawing/2014/main" id="{22C87F44-DFC5-3947-9EA7-D951A26D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729" y="10799494"/>
            <a:ext cx="910090" cy="263211"/>
          </a:xfrm>
          <a:custGeom>
            <a:avLst/>
            <a:gdLst>
              <a:gd name="T0" fmla="*/ 792 w 900"/>
              <a:gd name="T1" fmla="*/ 258 h 259"/>
              <a:gd name="T2" fmla="*/ 792 w 900"/>
              <a:gd name="T3" fmla="*/ 258 h 259"/>
              <a:gd name="T4" fmla="*/ 98 w 900"/>
              <a:gd name="T5" fmla="*/ 258 h 259"/>
              <a:gd name="T6" fmla="*/ 0 w 900"/>
              <a:gd name="T7" fmla="*/ 160 h 259"/>
              <a:gd name="T8" fmla="*/ 0 w 900"/>
              <a:gd name="T9" fmla="*/ 107 h 259"/>
              <a:gd name="T10" fmla="*/ 98 w 900"/>
              <a:gd name="T11" fmla="*/ 0 h 259"/>
              <a:gd name="T12" fmla="*/ 792 w 900"/>
              <a:gd name="T13" fmla="*/ 0 h 259"/>
              <a:gd name="T14" fmla="*/ 899 w 900"/>
              <a:gd name="T15" fmla="*/ 107 h 259"/>
              <a:gd name="T16" fmla="*/ 899 w 900"/>
              <a:gd name="T17" fmla="*/ 160 h 259"/>
              <a:gd name="T18" fmla="*/ 792 w 900"/>
              <a:gd name="T19" fmla="*/ 258 h 259"/>
              <a:gd name="T20" fmla="*/ 98 w 900"/>
              <a:gd name="T21" fmla="*/ 71 h 259"/>
              <a:gd name="T22" fmla="*/ 98 w 900"/>
              <a:gd name="T23" fmla="*/ 71 h 259"/>
              <a:gd name="T24" fmla="*/ 71 w 900"/>
              <a:gd name="T25" fmla="*/ 107 h 259"/>
              <a:gd name="T26" fmla="*/ 71 w 900"/>
              <a:gd name="T27" fmla="*/ 160 h 259"/>
              <a:gd name="T28" fmla="*/ 98 w 900"/>
              <a:gd name="T29" fmla="*/ 187 h 259"/>
              <a:gd name="T30" fmla="*/ 792 w 900"/>
              <a:gd name="T31" fmla="*/ 187 h 259"/>
              <a:gd name="T32" fmla="*/ 828 w 900"/>
              <a:gd name="T33" fmla="*/ 160 h 259"/>
              <a:gd name="T34" fmla="*/ 828 w 900"/>
              <a:gd name="T35" fmla="*/ 107 h 259"/>
              <a:gd name="T36" fmla="*/ 792 w 900"/>
              <a:gd name="T37" fmla="*/ 71 h 259"/>
              <a:gd name="T38" fmla="*/ 98 w 900"/>
              <a:gd name="T39" fmla="*/ 7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0" h="259">
                <a:moveTo>
                  <a:pt x="792" y="258"/>
                </a:moveTo>
                <a:lnTo>
                  <a:pt x="792" y="258"/>
                </a:lnTo>
                <a:cubicBezTo>
                  <a:pt x="98" y="258"/>
                  <a:pt x="98" y="258"/>
                  <a:pt x="98" y="258"/>
                </a:cubicBezTo>
                <a:cubicBezTo>
                  <a:pt x="44" y="258"/>
                  <a:pt x="0" y="214"/>
                  <a:pt x="0" y="160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3"/>
                  <a:pt x="44" y="0"/>
                  <a:pt x="98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55" y="0"/>
                  <a:pt x="899" y="53"/>
                  <a:pt x="899" y="107"/>
                </a:cubicBezTo>
                <a:cubicBezTo>
                  <a:pt x="899" y="160"/>
                  <a:pt x="899" y="160"/>
                  <a:pt x="899" y="160"/>
                </a:cubicBezTo>
                <a:cubicBezTo>
                  <a:pt x="899" y="214"/>
                  <a:pt x="855" y="258"/>
                  <a:pt x="792" y="258"/>
                </a:cubicBezTo>
                <a:close/>
                <a:moveTo>
                  <a:pt x="98" y="71"/>
                </a:moveTo>
                <a:lnTo>
                  <a:pt x="98" y="71"/>
                </a:lnTo>
                <a:cubicBezTo>
                  <a:pt x="80" y="71"/>
                  <a:pt x="71" y="89"/>
                  <a:pt x="71" y="107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78"/>
                  <a:pt x="80" y="187"/>
                  <a:pt x="98" y="187"/>
                </a:cubicBezTo>
                <a:cubicBezTo>
                  <a:pt x="792" y="187"/>
                  <a:pt x="792" y="187"/>
                  <a:pt x="792" y="187"/>
                </a:cubicBezTo>
                <a:cubicBezTo>
                  <a:pt x="810" y="187"/>
                  <a:pt x="828" y="178"/>
                  <a:pt x="828" y="160"/>
                </a:cubicBezTo>
                <a:cubicBezTo>
                  <a:pt x="828" y="107"/>
                  <a:pt x="828" y="107"/>
                  <a:pt x="828" y="107"/>
                </a:cubicBezTo>
                <a:cubicBezTo>
                  <a:pt x="828" y="89"/>
                  <a:pt x="810" y="71"/>
                  <a:pt x="792" y="71"/>
                </a:cubicBezTo>
                <a:lnTo>
                  <a:pt x="98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DB577FEF-92B7-4F4F-A035-BAAF5D1F8C0C}"/>
              </a:ext>
            </a:extLst>
          </p:cNvPr>
          <p:cNvGrpSpPr/>
          <p:nvPr/>
        </p:nvGrpSpPr>
        <p:grpSpPr>
          <a:xfrm>
            <a:off x="15830988" y="4596472"/>
            <a:ext cx="8701799" cy="4717433"/>
            <a:chOff x="2499601" y="-3691809"/>
            <a:chExt cx="8701799" cy="4717433"/>
          </a:xfrm>
        </p:grpSpPr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8E1E2298-4933-2C4E-BDFA-E68CDDB7B7E6}"/>
                </a:ext>
              </a:extLst>
            </p:cNvPr>
            <p:cNvSpPr txBox="1"/>
            <p:nvPr/>
          </p:nvSpPr>
          <p:spPr>
            <a:xfrm>
              <a:off x="2499601" y="-3691809"/>
              <a:ext cx="6009979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3014F4D5-9C90-CD4B-888F-6766C7C206E0}"/>
                </a:ext>
              </a:extLst>
            </p:cNvPr>
            <p:cNvSpPr txBox="1"/>
            <p:nvPr/>
          </p:nvSpPr>
          <p:spPr>
            <a:xfrm>
              <a:off x="2527937" y="-913368"/>
              <a:ext cx="867346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C062D144-AF56-9A42-9622-60E26E1A4732}"/>
              </a:ext>
            </a:extLst>
          </p:cNvPr>
          <p:cNvGrpSpPr/>
          <p:nvPr/>
        </p:nvGrpSpPr>
        <p:grpSpPr>
          <a:xfrm>
            <a:off x="1979260" y="1915131"/>
            <a:ext cx="2967479" cy="1529862"/>
            <a:chOff x="9714782" y="9978948"/>
            <a:chExt cx="2967479" cy="1529862"/>
          </a:xfrm>
        </p:grpSpPr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FACA6596-943F-AB47-855D-15B8B8AEC599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66" name="CuadroTexto 265">
              <a:extLst>
                <a:ext uri="{FF2B5EF4-FFF2-40B4-BE49-F238E27FC236}">
                  <a16:creationId xmlns:a16="http://schemas.microsoft.com/office/drawing/2014/main" id="{B0BBFB9E-9421-C44D-AA01-E3ACA2F43AE9}"/>
                </a:ext>
              </a:extLst>
            </p:cNvPr>
            <p:cNvSpPr txBox="1"/>
            <p:nvPr/>
          </p:nvSpPr>
          <p:spPr>
            <a:xfrm>
              <a:off x="10774428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BA6EE835-A569-304F-9199-944D02DF7301}"/>
              </a:ext>
            </a:extLst>
          </p:cNvPr>
          <p:cNvGrpSpPr/>
          <p:nvPr/>
        </p:nvGrpSpPr>
        <p:grpSpPr>
          <a:xfrm>
            <a:off x="1970530" y="4610562"/>
            <a:ext cx="2967479" cy="1529862"/>
            <a:chOff x="9714782" y="9978948"/>
            <a:chExt cx="2967479" cy="1529862"/>
          </a:xfrm>
        </p:grpSpPr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0EBA872E-9CA0-D944-A724-59F6E8AE8E54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B9CB2333-6E6C-2D4D-9B2B-BF3FBD97FF6D}"/>
                </a:ext>
              </a:extLst>
            </p:cNvPr>
            <p:cNvSpPr txBox="1"/>
            <p:nvPr/>
          </p:nvSpPr>
          <p:spPr>
            <a:xfrm>
              <a:off x="10875418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9C998216-7729-0442-99F3-FD2A2DB0A10F}"/>
              </a:ext>
            </a:extLst>
          </p:cNvPr>
          <p:cNvGrpSpPr/>
          <p:nvPr/>
        </p:nvGrpSpPr>
        <p:grpSpPr>
          <a:xfrm>
            <a:off x="1965783" y="7579478"/>
            <a:ext cx="2967479" cy="1529862"/>
            <a:chOff x="9714782" y="9978948"/>
            <a:chExt cx="2967479" cy="1529862"/>
          </a:xfrm>
        </p:grpSpPr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B7287962-D3C7-BF48-A326-E955D1BF656F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F85C4953-8F78-6B41-93DB-40818BA919D4}"/>
                </a:ext>
              </a:extLst>
            </p:cNvPr>
            <p:cNvSpPr txBox="1"/>
            <p:nvPr/>
          </p:nvSpPr>
          <p:spPr>
            <a:xfrm>
              <a:off x="10909080" y="9978948"/>
              <a:ext cx="176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6BBC53CA-BEE0-F547-AF4C-4217789180E9}"/>
              </a:ext>
            </a:extLst>
          </p:cNvPr>
          <p:cNvGrpSpPr/>
          <p:nvPr/>
        </p:nvGrpSpPr>
        <p:grpSpPr>
          <a:xfrm>
            <a:off x="1961036" y="10284390"/>
            <a:ext cx="2967479" cy="1529862"/>
            <a:chOff x="9714782" y="9978948"/>
            <a:chExt cx="2967479" cy="1529862"/>
          </a:xfrm>
        </p:grpSpPr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71175237-3009-9C44-9EE4-0A935D97274F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89" name="CuadroTexto 288">
              <a:extLst>
                <a:ext uri="{FF2B5EF4-FFF2-40B4-BE49-F238E27FC236}">
                  <a16:creationId xmlns:a16="http://schemas.microsoft.com/office/drawing/2014/main" id="{C9FDC572-8931-C14F-906C-EC466154E970}"/>
                </a:ext>
              </a:extLst>
            </p:cNvPr>
            <p:cNvSpPr txBox="1"/>
            <p:nvPr/>
          </p:nvSpPr>
          <p:spPr>
            <a:xfrm>
              <a:off x="10530772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1652550C-22ED-BB49-B43D-5A7BBF48B330}"/>
              </a:ext>
            </a:extLst>
          </p:cNvPr>
          <p:cNvSpPr txBox="1"/>
          <p:nvPr/>
        </p:nvSpPr>
        <p:spPr>
          <a:xfrm>
            <a:off x="12225786" y="781016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309AD624-99AF-4A42-8B86-9B0EAC8DB9CB}"/>
              </a:ext>
            </a:extLst>
          </p:cNvPr>
          <p:cNvSpPr txBox="1"/>
          <p:nvPr/>
        </p:nvSpPr>
        <p:spPr>
          <a:xfrm>
            <a:off x="11065565" y="931870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98FD7F15-B025-2D41-86D1-A3C7CCD164A6}"/>
              </a:ext>
            </a:extLst>
          </p:cNvPr>
          <p:cNvSpPr txBox="1"/>
          <p:nvPr/>
        </p:nvSpPr>
        <p:spPr>
          <a:xfrm>
            <a:off x="13092224" y="977495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C2B4CE75-07AE-B94E-89FA-5082A28F303F}"/>
              </a:ext>
            </a:extLst>
          </p:cNvPr>
          <p:cNvSpPr txBox="1"/>
          <p:nvPr/>
        </p:nvSpPr>
        <p:spPr>
          <a:xfrm>
            <a:off x="11899814" y="1131999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E26572-40AF-C142-97AE-E08A762B2211}"/>
              </a:ext>
            </a:extLst>
          </p:cNvPr>
          <p:cNvGrpSpPr/>
          <p:nvPr/>
        </p:nvGrpSpPr>
        <p:grpSpPr>
          <a:xfrm>
            <a:off x="4682425" y="6079150"/>
            <a:ext cx="14366570" cy="3013436"/>
            <a:chOff x="4682425" y="6079149"/>
            <a:chExt cx="14366570" cy="3409587"/>
          </a:xfrm>
        </p:grpSpPr>
        <p:sp>
          <p:nvSpPr>
            <p:cNvPr id="62" name="Line 1">
              <a:extLst>
                <a:ext uri="{FF2B5EF4-FFF2-40B4-BE49-F238E27FC236}">
                  <a16:creationId xmlns:a16="http://schemas.microsoft.com/office/drawing/2014/main" id="{AE64B473-B848-B441-8A15-32C259058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68120" y="7390900"/>
              <a:ext cx="4824" cy="2093015"/>
            </a:xfrm>
            <a:prstGeom prst="line">
              <a:avLst/>
            </a:prstGeom>
            <a:noFill/>
            <a:ln w="63500" cap="flat">
              <a:solidFill>
                <a:schemeClr val="tx1">
                  <a:lumMod val="20000"/>
                  <a:lumOff val="8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" name="Freeform 2">
              <a:extLst>
                <a:ext uri="{FF2B5EF4-FFF2-40B4-BE49-F238E27FC236}">
                  <a16:creationId xmlns:a16="http://schemas.microsoft.com/office/drawing/2014/main" id="{ED1D904D-D209-914C-9B11-A27CFCC08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425" y="6079149"/>
              <a:ext cx="14366570" cy="3409587"/>
            </a:xfrm>
            <a:custGeom>
              <a:avLst/>
              <a:gdLst>
                <a:gd name="T0" fmla="*/ 0 w 13138"/>
                <a:gd name="T1" fmla="*/ 3116 h 3117"/>
                <a:gd name="T2" fmla="*/ 0 w 13138"/>
                <a:gd name="T3" fmla="*/ 0 h 3117"/>
                <a:gd name="T4" fmla="*/ 13137 w 13138"/>
                <a:gd name="T5" fmla="*/ 0 h 3117"/>
                <a:gd name="T6" fmla="*/ 13137 w 13138"/>
                <a:gd name="T7" fmla="*/ 3116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38" h="3117">
                  <a:moveTo>
                    <a:pt x="0" y="3116"/>
                  </a:moveTo>
                  <a:lnTo>
                    <a:pt x="0" y="0"/>
                  </a:lnTo>
                  <a:lnTo>
                    <a:pt x="13137" y="0"/>
                  </a:lnTo>
                  <a:lnTo>
                    <a:pt x="13137" y="3116"/>
                  </a:lnTo>
                </a:path>
              </a:pathLst>
            </a:custGeom>
            <a:noFill/>
            <a:ln w="63500" cap="flat">
              <a:solidFill>
                <a:schemeClr val="tx1">
                  <a:lumMod val="20000"/>
                  <a:lumOff val="8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4" name="Freeform 3">
            <a:extLst>
              <a:ext uri="{FF2B5EF4-FFF2-40B4-BE49-F238E27FC236}">
                <a16:creationId xmlns:a16="http://schemas.microsoft.com/office/drawing/2014/main" id="{F01AA78B-E3D6-3C49-9986-714C515E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859" y="3769115"/>
            <a:ext cx="6008978" cy="3626606"/>
          </a:xfrm>
          <a:custGeom>
            <a:avLst/>
            <a:gdLst>
              <a:gd name="T0" fmla="*/ 4291 w 5494"/>
              <a:gd name="T1" fmla="*/ 921 h 3316"/>
              <a:gd name="T2" fmla="*/ 4291 w 5494"/>
              <a:gd name="T3" fmla="*/ 921 h 3316"/>
              <a:gd name="T4" fmla="*/ 4029 w 5494"/>
              <a:gd name="T5" fmla="*/ 948 h 3316"/>
              <a:gd name="T6" fmla="*/ 2530 w 5494"/>
              <a:gd name="T7" fmla="*/ 0 h 3316"/>
              <a:gd name="T8" fmla="*/ 877 w 5494"/>
              <a:gd name="T9" fmla="*/ 1572 h 3316"/>
              <a:gd name="T10" fmla="*/ 868 w 5494"/>
              <a:gd name="T11" fmla="*/ 1572 h 3316"/>
              <a:gd name="T12" fmla="*/ 0 w 5494"/>
              <a:gd name="T13" fmla="*/ 2439 h 3316"/>
              <a:gd name="T14" fmla="*/ 868 w 5494"/>
              <a:gd name="T15" fmla="*/ 3315 h 3316"/>
              <a:gd name="T16" fmla="*/ 4291 w 5494"/>
              <a:gd name="T17" fmla="*/ 3315 h 3316"/>
              <a:gd name="T18" fmla="*/ 5493 w 5494"/>
              <a:gd name="T19" fmla="*/ 2114 h 3316"/>
              <a:gd name="T20" fmla="*/ 4291 w 5494"/>
              <a:gd name="T21" fmla="*/ 921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94" h="3316">
                <a:moveTo>
                  <a:pt x="4291" y="921"/>
                </a:moveTo>
                <a:lnTo>
                  <a:pt x="4291" y="921"/>
                </a:lnTo>
                <a:cubicBezTo>
                  <a:pt x="4201" y="921"/>
                  <a:pt x="4110" y="930"/>
                  <a:pt x="4029" y="948"/>
                </a:cubicBezTo>
                <a:cubicBezTo>
                  <a:pt x="3767" y="388"/>
                  <a:pt x="3189" y="0"/>
                  <a:pt x="2530" y="0"/>
                </a:cubicBezTo>
                <a:cubicBezTo>
                  <a:pt x="1645" y="0"/>
                  <a:pt x="922" y="695"/>
                  <a:pt x="877" y="1572"/>
                </a:cubicBezTo>
                <a:cubicBezTo>
                  <a:pt x="877" y="1572"/>
                  <a:pt x="877" y="1572"/>
                  <a:pt x="868" y="1572"/>
                </a:cubicBezTo>
                <a:cubicBezTo>
                  <a:pt x="388" y="1572"/>
                  <a:pt x="0" y="1960"/>
                  <a:pt x="0" y="2439"/>
                </a:cubicBezTo>
                <a:cubicBezTo>
                  <a:pt x="0" y="2926"/>
                  <a:pt x="388" y="3315"/>
                  <a:pt x="868" y="3315"/>
                </a:cubicBezTo>
                <a:cubicBezTo>
                  <a:pt x="4291" y="3315"/>
                  <a:pt x="4291" y="3315"/>
                  <a:pt x="4291" y="3315"/>
                </a:cubicBezTo>
                <a:cubicBezTo>
                  <a:pt x="4951" y="3315"/>
                  <a:pt x="5493" y="2783"/>
                  <a:pt x="5493" y="2114"/>
                </a:cubicBezTo>
                <a:cubicBezTo>
                  <a:pt x="5493" y="1454"/>
                  <a:pt x="4951" y="921"/>
                  <a:pt x="4291" y="9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102544A7-CD75-9D44-A2B2-3F1ECAFBA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884" y="5664404"/>
            <a:ext cx="3182926" cy="3182925"/>
          </a:xfrm>
          <a:custGeom>
            <a:avLst/>
            <a:gdLst>
              <a:gd name="T0" fmla="*/ 2647 w 2910"/>
              <a:gd name="T1" fmla="*/ 1209 h 2909"/>
              <a:gd name="T2" fmla="*/ 2647 w 2910"/>
              <a:gd name="T3" fmla="*/ 1209 h 2909"/>
              <a:gd name="T4" fmla="*/ 2466 w 2910"/>
              <a:gd name="T5" fmla="*/ 768 h 2909"/>
              <a:gd name="T6" fmla="*/ 2647 w 2910"/>
              <a:gd name="T7" fmla="*/ 587 h 2909"/>
              <a:gd name="T8" fmla="*/ 2312 w 2910"/>
              <a:gd name="T9" fmla="*/ 253 h 2909"/>
              <a:gd name="T10" fmla="*/ 2132 w 2910"/>
              <a:gd name="T11" fmla="*/ 433 h 2909"/>
              <a:gd name="T12" fmla="*/ 1690 w 2910"/>
              <a:gd name="T13" fmla="*/ 253 h 2909"/>
              <a:gd name="T14" fmla="*/ 1690 w 2910"/>
              <a:gd name="T15" fmla="*/ 0 h 2909"/>
              <a:gd name="T16" fmla="*/ 1220 w 2910"/>
              <a:gd name="T17" fmla="*/ 0 h 2909"/>
              <a:gd name="T18" fmla="*/ 1220 w 2910"/>
              <a:gd name="T19" fmla="*/ 253 h 2909"/>
              <a:gd name="T20" fmla="*/ 777 w 2910"/>
              <a:gd name="T21" fmla="*/ 433 h 2909"/>
              <a:gd name="T22" fmla="*/ 588 w 2910"/>
              <a:gd name="T23" fmla="*/ 253 h 2909"/>
              <a:gd name="T24" fmla="*/ 262 w 2910"/>
              <a:gd name="T25" fmla="*/ 587 h 2909"/>
              <a:gd name="T26" fmla="*/ 443 w 2910"/>
              <a:gd name="T27" fmla="*/ 768 h 2909"/>
              <a:gd name="T28" fmla="*/ 253 w 2910"/>
              <a:gd name="T29" fmla="*/ 1209 h 2909"/>
              <a:gd name="T30" fmla="*/ 0 w 2910"/>
              <a:gd name="T31" fmla="*/ 1209 h 2909"/>
              <a:gd name="T32" fmla="*/ 0 w 2910"/>
              <a:gd name="T33" fmla="*/ 1688 h 2909"/>
              <a:gd name="T34" fmla="*/ 253 w 2910"/>
              <a:gd name="T35" fmla="*/ 1688 h 2909"/>
              <a:gd name="T36" fmla="*/ 443 w 2910"/>
              <a:gd name="T37" fmla="*/ 2131 h 2909"/>
              <a:gd name="T38" fmla="*/ 262 w 2910"/>
              <a:gd name="T39" fmla="*/ 2312 h 2909"/>
              <a:gd name="T40" fmla="*/ 588 w 2910"/>
              <a:gd name="T41" fmla="*/ 2646 h 2909"/>
              <a:gd name="T42" fmla="*/ 777 w 2910"/>
              <a:gd name="T43" fmla="*/ 2465 h 2909"/>
              <a:gd name="T44" fmla="*/ 1220 w 2910"/>
              <a:gd name="T45" fmla="*/ 2646 h 2909"/>
              <a:gd name="T46" fmla="*/ 1220 w 2910"/>
              <a:gd name="T47" fmla="*/ 2908 h 2909"/>
              <a:gd name="T48" fmla="*/ 1690 w 2910"/>
              <a:gd name="T49" fmla="*/ 2908 h 2909"/>
              <a:gd name="T50" fmla="*/ 1690 w 2910"/>
              <a:gd name="T51" fmla="*/ 2646 h 2909"/>
              <a:gd name="T52" fmla="*/ 2132 w 2910"/>
              <a:gd name="T53" fmla="*/ 2465 h 2909"/>
              <a:gd name="T54" fmla="*/ 2312 w 2910"/>
              <a:gd name="T55" fmla="*/ 2646 h 2909"/>
              <a:gd name="T56" fmla="*/ 2647 w 2910"/>
              <a:gd name="T57" fmla="*/ 2312 h 2909"/>
              <a:gd name="T58" fmla="*/ 2466 w 2910"/>
              <a:gd name="T59" fmla="*/ 2131 h 2909"/>
              <a:gd name="T60" fmla="*/ 2647 w 2910"/>
              <a:gd name="T61" fmla="*/ 1688 h 2909"/>
              <a:gd name="T62" fmla="*/ 2909 w 2910"/>
              <a:gd name="T63" fmla="*/ 1688 h 2909"/>
              <a:gd name="T64" fmla="*/ 2909 w 2910"/>
              <a:gd name="T65" fmla="*/ 1209 h 2909"/>
              <a:gd name="T66" fmla="*/ 2647 w 2910"/>
              <a:gd name="T67" fmla="*/ 1209 h 2909"/>
              <a:gd name="T68" fmla="*/ 533 w 2910"/>
              <a:gd name="T69" fmla="*/ 1453 h 2909"/>
              <a:gd name="T70" fmla="*/ 533 w 2910"/>
              <a:gd name="T71" fmla="*/ 1453 h 2909"/>
              <a:gd name="T72" fmla="*/ 1455 w 2910"/>
              <a:gd name="T73" fmla="*/ 524 h 2909"/>
              <a:gd name="T74" fmla="*/ 2376 w 2910"/>
              <a:gd name="T75" fmla="*/ 1453 h 2909"/>
              <a:gd name="T76" fmla="*/ 1455 w 2910"/>
              <a:gd name="T77" fmla="*/ 2375 h 2909"/>
              <a:gd name="T78" fmla="*/ 533 w 2910"/>
              <a:gd name="T79" fmla="*/ 1453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10" h="2909">
                <a:moveTo>
                  <a:pt x="2647" y="1209"/>
                </a:moveTo>
                <a:lnTo>
                  <a:pt x="2647" y="1209"/>
                </a:lnTo>
                <a:cubicBezTo>
                  <a:pt x="2620" y="1057"/>
                  <a:pt x="2556" y="903"/>
                  <a:pt x="2466" y="768"/>
                </a:cubicBezTo>
                <a:cubicBezTo>
                  <a:pt x="2647" y="587"/>
                  <a:pt x="2647" y="587"/>
                  <a:pt x="2647" y="587"/>
                </a:cubicBezTo>
                <a:cubicBezTo>
                  <a:pt x="2312" y="253"/>
                  <a:pt x="2312" y="253"/>
                  <a:pt x="2312" y="253"/>
                </a:cubicBezTo>
                <a:cubicBezTo>
                  <a:pt x="2132" y="433"/>
                  <a:pt x="2132" y="433"/>
                  <a:pt x="2132" y="433"/>
                </a:cubicBezTo>
                <a:cubicBezTo>
                  <a:pt x="1996" y="352"/>
                  <a:pt x="1852" y="289"/>
                  <a:pt x="1690" y="253"/>
                </a:cubicBezTo>
                <a:cubicBezTo>
                  <a:pt x="1690" y="0"/>
                  <a:pt x="1690" y="0"/>
                  <a:pt x="1690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220" y="253"/>
                  <a:pt x="1220" y="253"/>
                  <a:pt x="1220" y="253"/>
                </a:cubicBezTo>
                <a:cubicBezTo>
                  <a:pt x="1057" y="289"/>
                  <a:pt x="904" y="352"/>
                  <a:pt x="777" y="433"/>
                </a:cubicBezTo>
                <a:cubicBezTo>
                  <a:pt x="588" y="253"/>
                  <a:pt x="588" y="253"/>
                  <a:pt x="588" y="253"/>
                </a:cubicBezTo>
                <a:cubicBezTo>
                  <a:pt x="262" y="587"/>
                  <a:pt x="262" y="587"/>
                  <a:pt x="262" y="587"/>
                </a:cubicBezTo>
                <a:cubicBezTo>
                  <a:pt x="443" y="768"/>
                  <a:pt x="443" y="768"/>
                  <a:pt x="443" y="768"/>
                </a:cubicBezTo>
                <a:cubicBezTo>
                  <a:pt x="353" y="903"/>
                  <a:pt x="289" y="1057"/>
                  <a:pt x="253" y="1209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0" y="1688"/>
                  <a:pt x="0" y="1688"/>
                  <a:pt x="0" y="1688"/>
                </a:cubicBezTo>
                <a:cubicBezTo>
                  <a:pt x="253" y="1688"/>
                  <a:pt x="253" y="1688"/>
                  <a:pt x="253" y="1688"/>
                </a:cubicBezTo>
                <a:cubicBezTo>
                  <a:pt x="289" y="1842"/>
                  <a:pt x="353" y="1995"/>
                  <a:pt x="443" y="2131"/>
                </a:cubicBezTo>
                <a:cubicBezTo>
                  <a:pt x="262" y="2312"/>
                  <a:pt x="262" y="2312"/>
                  <a:pt x="262" y="2312"/>
                </a:cubicBezTo>
                <a:cubicBezTo>
                  <a:pt x="588" y="2646"/>
                  <a:pt x="588" y="2646"/>
                  <a:pt x="588" y="2646"/>
                </a:cubicBezTo>
                <a:cubicBezTo>
                  <a:pt x="777" y="2465"/>
                  <a:pt x="777" y="2465"/>
                  <a:pt x="777" y="2465"/>
                </a:cubicBezTo>
                <a:cubicBezTo>
                  <a:pt x="904" y="2547"/>
                  <a:pt x="1057" y="2610"/>
                  <a:pt x="1220" y="2646"/>
                </a:cubicBezTo>
                <a:cubicBezTo>
                  <a:pt x="1220" y="2908"/>
                  <a:pt x="1220" y="2908"/>
                  <a:pt x="1220" y="2908"/>
                </a:cubicBezTo>
                <a:cubicBezTo>
                  <a:pt x="1690" y="2908"/>
                  <a:pt x="1690" y="2908"/>
                  <a:pt x="1690" y="2908"/>
                </a:cubicBezTo>
                <a:cubicBezTo>
                  <a:pt x="1690" y="2646"/>
                  <a:pt x="1690" y="2646"/>
                  <a:pt x="1690" y="2646"/>
                </a:cubicBezTo>
                <a:cubicBezTo>
                  <a:pt x="1852" y="2610"/>
                  <a:pt x="1996" y="2547"/>
                  <a:pt x="2132" y="2465"/>
                </a:cubicBezTo>
                <a:cubicBezTo>
                  <a:pt x="2312" y="2646"/>
                  <a:pt x="2312" y="2646"/>
                  <a:pt x="2312" y="2646"/>
                </a:cubicBezTo>
                <a:cubicBezTo>
                  <a:pt x="2647" y="2312"/>
                  <a:pt x="2647" y="2312"/>
                  <a:pt x="2647" y="2312"/>
                </a:cubicBezTo>
                <a:cubicBezTo>
                  <a:pt x="2466" y="2131"/>
                  <a:pt x="2466" y="2131"/>
                  <a:pt x="2466" y="2131"/>
                </a:cubicBezTo>
                <a:cubicBezTo>
                  <a:pt x="2556" y="1995"/>
                  <a:pt x="2620" y="1842"/>
                  <a:pt x="2647" y="1688"/>
                </a:cubicBezTo>
                <a:cubicBezTo>
                  <a:pt x="2909" y="1688"/>
                  <a:pt x="2909" y="1688"/>
                  <a:pt x="2909" y="1688"/>
                </a:cubicBezTo>
                <a:cubicBezTo>
                  <a:pt x="2909" y="1209"/>
                  <a:pt x="2909" y="1209"/>
                  <a:pt x="2909" y="1209"/>
                </a:cubicBezTo>
                <a:lnTo>
                  <a:pt x="2647" y="1209"/>
                </a:lnTo>
                <a:close/>
                <a:moveTo>
                  <a:pt x="533" y="1453"/>
                </a:moveTo>
                <a:lnTo>
                  <a:pt x="533" y="1453"/>
                </a:lnTo>
                <a:cubicBezTo>
                  <a:pt x="533" y="939"/>
                  <a:pt x="940" y="524"/>
                  <a:pt x="1455" y="524"/>
                </a:cubicBezTo>
                <a:cubicBezTo>
                  <a:pt x="1960" y="524"/>
                  <a:pt x="2376" y="939"/>
                  <a:pt x="2376" y="1453"/>
                </a:cubicBezTo>
                <a:cubicBezTo>
                  <a:pt x="2376" y="1959"/>
                  <a:pt x="1960" y="2375"/>
                  <a:pt x="1455" y="2375"/>
                </a:cubicBezTo>
                <a:cubicBezTo>
                  <a:pt x="940" y="2375"/>
                  <a:pt x="533" y="1959"/>
                  <a:pt x="533" y="14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F676530-DA55-E241-BD71-291B93A7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154" y="10016961"/>
            <a:ext cx="236307" cy="62696"/>
          </a:xfrm>
          <a:custGeom>
            <a:avLst/>
            <a:gdLst>
              <a:gd name="T0" fmla="*/ 216 w 217"/>
              <a:gd name="T1" fmla="*/ 55 h 56"/>
              <a:gd name="T2" fmla="*/ 0 w 217"/>
              <a:gd name="T3" fmla="*/ 55 h 56"/>
              <a:gd name="T4" fmla="*/ 0 w 217"/>
              <a:gd name="T5" fmla="*/ 0 h 56"/>
              <a:gd name="T6" fmla="*/ 216 w 217"/>
              <a:gd name="T7" fmla="*/ 0 h 56"/>
              <a:gd name="T8" fmla="*/ 216 w 21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6">
                <a:moveTo>
                  <a:pt x="216" y="55"/>
                </a:moveTo>
                <a:lnTo>
                  <a:pt x="0" y="55"/>
                </a:lnTo>
                <a:lnTo>
                  <a:pt x="0" y="0"/>
                </a:lnTo>
                <a:lnTo>
                  <a:pt x="216" y="0"/>
                </a:lnTo>
                <a:lnTo>
                  <a:pt x="21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EDCADD6B-D960-064B-8B2A-5C3D8A9C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089" y="9867461"/>
            <a:ext cx="236307" cy="434035"/>
          </a:xfrm>
          <a:custGeom>
            <a:avLst/>
            <a:gdLst>
              <a:gd name="T0" fmla="*/ 91 w 218"/>
              <a:gd name="T1" fmla="*/ 0 h 399"/>
              <a:gd name="T2" fmla="*/ 91 w 218"/>
              <a:gd name="T3" fmla="*/ 0 h 399"/>
              <a:gd name="T4" fmla="*/ 0 w 218"/>
              <a:gd name="T5" fmla="*/ 0 h 399"/>
              <a:gd name="T6" fmla="*/ 0 w 218"/>
              <a:gd name="T7" fmla="*/ 45 h 399"/>
              <a:gd name="T8" fmla="*/ 64 w 218"/>
              <a:gd name="T9" fmla="*/ 45 h 399"/>
              <a:gd name="T10" fmla="*/ 91 w 218"/>
              <a:gd name="T11" fmla="*/ 54 h 399"/>
              <a:gd name="T12" fmla="*/ 163 w 218"/>
              <a:gd name="T13" fmla="*/ 145 h 399"/>
              <a:gd name="T14" fmla="*/ 163 w 218"/>
              <a:gd name="T15" fmla="*/ 352 h 399"/>
              <a:gd name="T16" fmla="*/ 37 w 218"/>
              <a:gd name="T17" fmla="*/ 352 h 399"/>
              <a:gd name="T18" fmla="*/ 37 w 218"/>
              <a:gd name="T19" fmla="*/ 370 h 399"/>
              <a:gd name="T20" fmla="*/ 37 w 218"/>
              <a:gd name="T21" fmla="*/ 398 h 399"/>
              <a:gd name="T22" fmla="*/ 163 w 218"/>
              <a:gd name="T23" fmla="*/ 398 h 399"/>
              <a:gd name="T24" fmla="*/ 217 w 218"/>
              <a:gd name="T25" fmla="*/ 343 h 399"/>
              <a:gd name="T26" fmla="*/ 217 w 218"/>
              <a:gd name="T27" fmla="*/ 135 h 399"/>
              <a:gd name="T28" fmla="*/ 208 w 218"/>
              <a:gd name="T29" fmla="*/ 126 h 399"/>
              <a:gd name="T30" fmla="*/ 109 w 218"/>
              <a:gd name="T31" fmla="*/ 9 h 399"/>
              <a:gd name="T32" fmla="*/ 91 w 218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8" h="399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73" y="45"/>
                  <a:pt x="82" y="54"/>
                  <a:pt x="91" y="54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63" y="352"/>
                  <a:pt x="163" y="352"/>
                  <a:pt x="163" y="352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37" y="352"/>
                  <a:pt x="37" y="361"/>
                  <a:pt x="37" y="370"/>
                </a:cubicBezTo>
                <a:cubicBezTo>
                  <a:pt x="37" y="379"/>
                  <a:pt x="37" y="388"/>
                  <a:pt x="37" y="398"/>
                </a:cubicBezTo>
                <a:cubicBezTo>
                  <a:pt x="163" y="398"/>
                  <a:pt x="163" y="398"/>
                  <a:pt x="163" y="398"/>
                </a:cubicBezTo>
                <a:cubicBezTo>
                  <a:pt x="190" y="398"/>
                  <a:pt x="217" y="370"/>
                  <a:pt x="217" y="343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217" y="135"/>
                  <a:pt x="217" y="126"/>
                  <a:pt x="208" y="126"/>
                </a:cubicBezTo>
                <a:cubicBezTo>
                  <a:pt x="109" y="9"/>
                  <a:pt x="109" y="9"/>
                  <a:pt x="109" y="9"/>
                </a:cubicBezTo>
                <a:cubicBezTo>
                  <a:pt x="100" y="0"/>
                  <a:pt x="100" y="0"/>
                  <a:pt x="9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D36B50FE-C6B3-A14A-B3F1-D3021E22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037" y="10243625"/>
            <a:ext cx="279712" cy="72338"/>
          </a:xfrm>
          <a:custGeom>
            <a:avLst/>
            <a:gdLst>
              <a:gd name="T0" fmla="*/ 244 w 254"/>
              <a:gd name="T1" fmla="*/ 0 h 65"/>
              <a:gd name="T2" fmla="*/ 244 w 254"/>
              <a:gd name="T3" fmla="*/ 0 h 65"/>
              <a:gd name="T4" fmla="*/ 9 w 254"/>
              <a:gd name="T5" fmla="*/ 0 h 65"/>
              <a:gd name="T6" fmla="*/ 18 w 254"/>
              <a:gd name="T7" fmla="*/ 27 h 65"/>
              <a:gd name="T8" fmla="*/ 0 w 254"/>
              <a:gd name="T9" fmla="*/ 64 h 65"/>
              <a:gd name="T10" fmla="*/ 253 w 254"/>
              <a:gd name="T11" fmla="*/ 64 h 65"/>
              <a:gd name="T12" fmla="*/ 235 w 254"/>
              <a:gd name="T13" fmla="*/ 27 h 65"/>
              <a:gd name="T14" fmla="*/ 244 w 254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65">
                <a:moveTo>
                  <a:pt x="244" y="0"/>
                </a:moveTo>
                <a:lnTo>
                  <a:pt x="24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36"/>
                  <a:pt x="9" y="55"/>
                  <a:pt x="0" y="64"/>
                </a:cubicBezTo>
                <a:cubicBezTo>
                  <a:pt x="253" y="64"/>
                  <a:pt x="253" y="64"/>
                  <a:pt x="253" y="64"/>
                </a:cubicBezTo>
                <a:cubicBezTo>
                  <a:pt x="244" y="55"/>
                  <a:pt x="235" y="36"/>
                  <a:pt x="235" y="27"/>
                </a:cubicBezTo>
                <a:cubicBezTo>
                  <a:pt x="235" y="18"/>
                  <a:pt x="244" y="9"/>
                  <a:pt x="2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1B1B20B1-9B76-804D-A182-EDDD8967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099" y="9732428"/>
            <a:ext cx="684811" cy="487083"/>
          </a:xfrm>
          <a:custGeom>
            <a:avLst/>
            <a:gdLst>
              <a:gd name="T0" fmla="*/ 597 w 624"/>
              <a:gd name="T1" fmla="*/ 434 h 444"/>
              <a:gd name="T2" fmla="*/ 597 w 624"/>
              <a:gd name="T3" fmla="*/ 434 h 444"/>
              <a:gd name="T4" fmla="*/ 623 w 624"/>
              <a:gd name="T5" fmla="*/ 434 h 444"/>
              <a:gd name="T6" fmla="*/ 623 w 624"/>
              <a:gd name="T7" fmla="*/ 172 h 444"/>
              <a:gd name="T8" fmla="*/ 623 w 624"/>
              <a:gd name="T9" fmla="*/ 127 h 444"/>
              <a:gd name="T10" fmla="*/ 623 w 624"/>
              <a:gd name="T11" fmla="*/ 64 h 444"/>
              <a:gd name="T12" fmla="*/ 569 w 624"/>
              <a:gd name="T13" fmla="*/ 0 h 444"/>
              <a:gd name="T14" fmla="*/ 36 w 624"/>
              <a:gd name="T15" fmla="*/ 0 h 444"/>
              <a:gd name="T16" fmla="*/ 0 w 624"/>
              <a:gd name="T17" fmla="*/ 37 h 444"/>
              <a:gd name="T18" fmla="*/ 36 w 624"/>
              <a:gd name="T19" fmla="*/ 64 h 444"/>
              <a:gd name="T20" fmla="*/ 560 w 624"/>
              <a:gd name="T21" fmla="*/ 64 h 444"/>
              <a:gd name="T22" fmla="*/ 560 w 624"/>
              <a:gd name="T23" fmla="*/ 443 h 444"/>
              <a:gd name="T24" fmla="*/ 597 w 624"/>
              <a:gd name="T25" fmla="*/ 43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4" h="444">
                <a:moveTo>
                  <a:pt x="597" y="434"/>
                </a:moveTo>
                <a:lnTo>
                  <a:pt x="597" y="434"/>
                </a:lnTo>
                <a:cubicBezTo>
                  <a:pt x="606" y="434"/>
                  <a:pt x="614" y="434"/>
                  <a:pt x="623" y="434"/>
                </a:cubicBezTo>
                <a:cubicBezTo>
                  <a:pt x="623" y="172"/>
                  <a:pt x="623" y="172"/>
                  <a:pt x="623" y="172"/>
                </a:cubicBezTo>
                <a:cubicBezTo>
                  <a:pt x="623" y="127"/>
                  <a:pt x="623" y="127"/>
                  <a:pt x="623" y="127"/>
                </a:cubicBezTo>
                <a:cubicBezTo>
                  <a:pt x="623" y="64"/>
                  <a:pt x="623" y="64"/>
                  <a:pt x="623" y="64"/>
                </a:cubicBezTo>
                <a:cubicBezTo>
                  <a:pt x="623" y="28"/>
                  <a:pt x="597" y="0"/>
                  <a:pt x="56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5"/>
                  <a:pt x="18" y="64"/>
                  <a:pt x="36" y="64"/>
                </a:cubicBezTo>
                <a:cubicBezTo>
                  <a:pt x="560" y="64"/>
                  <a:pt x="560" y="64"/>
                  <a:pt x="560" y="64"/>
                </a:cubicBezTo>
                <a:cubicBezTo>
                  <a:pt x="560" y="443"/>
                  <a:pt x="560" y="443"/>
                  <a:pt x="560" y="443"/>
                </a:cubicBezTo>
                <a:cubicBezTo>
                  <a:pt x="569" y="434"/>
                  <a:pt x="587" y="434"/>
                  <a:pt x="597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2F706706-D986-F148-BA73-9813B215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261" y="9997670"/>
            <a:ext cx="139857" cy="318293"/>
          </a:xfrm>
          <a:custGeom>
            <a:avLst/>
            <a:gdLst>
              <a:gd name="T0" fmla="*/ 118 w 128"/>
              <a:gd name="T1" fmla="*/ 226 h 291"/>
              <a:gd name="T2" fmla="*/ 118 w 128"/>
              <a:gd name="T3" fmla="*/ 226 h 291"/>
              <a:gd name="T4" fmla="*/ 64 w 128"/>
              <a:gd name="T5" fmla="*/ 226 h 291"/>
              <a:gd name="T6" fmla="*/ 64 w 128"/>
              <a:gd name="T7" fmla="*/ 0 h 291"/>
              <a:gd name="T8" fmla="*/ 0 w 128"/>
              <a:gd name="T9" fmla="*/ 0 h 291"/>
              <a:gd name="T10" fmla="*/ 0 w 128"/>
              <a:gd name="T11" fmla="*/ 226 h 291"/>
              <a:gd name="T12" fmla="*/ 9 w 128"/>
              <a:gd name="T13" fmla="*/ 262 h 291"/>
              <a:gd name="T14" fmla="*/ 64 w 128"/>
              <a:gd name="T15" fmla="*/ 290 h 291"/>
              <a:gd name="T16" fmla="*/ 64 w 128"/>
              <a:gd name="T17" fmla="*/ 290 h 291"/>
              <a:gd name="T18" fmla="*/ 127 w 128"/>
              <a:gd name="T19" fmla="*/ 290 h 291"/>
              <a:gd name="T20" fmla="*/ 109 w 128"/>
              <a:gd name="T21" fmla="*/ 253 h 291"/>
              <a:gd name="T22" fmla="*/ 118 w 128"/>
              <a:gd name="T23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1">
                <a:moveTo>
                  <a:pt x="118" y="226"/>
                </a:moveTo>
                <a:lnTo>
                  <a:pt x="118" y="226"/>
                </a:lnTo>
                <a:cubicBezTo>
                  <a:pt x="64" y="226"/>
                  <a:pt x="64" y="226"/>
                  <a:pt x="64" y="226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44"/>
                  <a:pt x="0" y="253"/>
                  <a:pt x="9" y="262"/>
                </a:cubicBezTo>
                <a:cubicBezTo>
                  <a:pt x="28" y="281"/>
                  <a:pt x="36" y="290"/>
                  <a:pt x="64" y="290"/>
                </a:cubicBezTo>
                <a:lnTo>
                  <a:pt x="64" y="290"/>
                </a:lnTo>
                <a:cubicBezTo>
                  <a:pt x="127" y="290"/>
                  <a:pt x="127" y="290"/>
                  <a:pt x="127" y="290"/>
                </a:cubicBezTo>
                <a:cubicBezTo>
                  <a:pt x="118" y="281"/>
                  <a:pt x="109" y="262"/>
                  <a:pt x="109" y="253"/>
                </a:cubicBezTo>
                <a:cubicBezTo>
                  <a:pt x="109" y="244"/>
                  <a:pt x="118" y="235"/>
                  <a:pt x="118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FA65D12E-81C6-544E-81BB-16C03DFB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7" y="10176108"/>
            <a:ext cx="188080" cy="197726"/>
          </a:xfrm>
          <a:custGeom>
            <a:avLst/>
            <a:gdLst>
              <a:gd name="T0" fmla="*/ 82 w 173"/>
              <a:gd name="T1" fmla="*/ 181 h 182"/>
              <a:gd name="T2" fmla="*/ 82 w 173"/>
              <a:gd name="T3" fmla="*/ 181 h 182"/>
              <a:gd name="T4" fmla="*/ 0 w 173"/>
              <a:gd name="T5" fmla="*/ 90 h 182"/>
              <a:gd name="T6" fmla="*/ 82 w 173"/>
              <a:gd name="T7" fmla="*/ 0 h 182"/>
              <a:gd name="T8" fmla="*/ 172 w 173"/>
              <a:gd name="T9" fmla="*/ 90 h 182"/>
              <a:gd name="T10" fmla="*/ 82 w 173"/>
              <a:gd name="T11" fmla="*/ 181 h 182"/>
              <a:gd name="T12" fmla="*/ 82 w 173"/>
              <a:gd name="T13" fmla="*/ 45 h 182"/>
              <a:gd name="T14" fmla="*/ 82 w 173"/>
              <a:gd name="T15" fmla="*/ 45 h 182"/>
              <a:gd name="T16" fmla="*/ 45 w 173"/>
              <a:gd name="T17" fmla="*/ 90 h 182"/>
              <a:gd name="T18" fmla="*/ 82 w 173"/>
              <a:gd name="T19" fmla="*/ 127 h 182"/>
              <a:gd name="T20" fmla="*/ 127 w 173"/>
              <a:gd name="T21" fmla="*/ 90 h 182"/>
              <a:gd name="T22" fmla="*/ 82 w 173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82" y="181"/>
                </a:moveTo>
                <a:lnTo>
                  <a:pt x="82" y="181"/>
                </a:lnTo>
                <a:cubicBezTo>
                  <a:pt x="36" y="181"/>
                  <a:pt x="0" y="136"/>
                  <a:pt x="0" y="90"/>
                </a:cubicBezTo>
                <a:cubicBezTo>
                  <a:pt x="0" y="36"/>
                  <a:pt x="36" y="0"/>
                  <a:pt x="82" y="0"/>
                </a:cubicBezTo>
                <a:cubicBezTo>
                  <a:pt x="136" y="0"/>
                  <a:pt x="172" y="36"/>
                  <a:pt x="172" y="90"/>
                </a:cubicBezTo>
                <a:cubicBezTo>
                  <a:pt x="172" y="136"/>
                  <a:pt x="136" y="181"/>
                  <a:pt x="82" y="181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108"/>
                  <a:pt x="63" y="127"/>
                  <a:pt x="82" y="127"/>
                </a:cubicBezTo>
                <a:cubicBezTo>
                  <a:pt x="108" y="127"/>
                  <a:pt x="127" y="108"/>
                  <a:pt x="127" y="90"/>
                </a:cubicBezTo>
                <a:cubicBezTo>
                  <a:pt x="127" y="63"/>
                  <a:pt x="108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B273BD7E-DB21-3546-BA0C-FBAF701D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537" y="10176108"/>
            <a:ext cx="188080" cy="197726"/>
          </a:xfrm>
          <a:custGeom>
            <a:avLst/>
            <a:gdLst>
              <a:gd name="T0" fmla="*/ 90 w 172"/>
              <a:gd name="T1" fmla="*/ 181 h 182"/>
              <a:gd name="T2" fmla="*/ 90 w 172"/>
              <a:gd name="T3" fmla="*/ 181 h 182"/>
              <a:gd name="T4" fmla="*/ 0 w 172"/>
              <a:gd name="T5" fmla="*/ 90 h 182"/>
              <a:gd name="T6" fmla="*/ 90 w 172"/>
              <a:gd name="T7" fmla="*/ 0 h 182"/>
              <a:gd name="T8" fmla="*/ 171 w 172"/>
              <a:gd name="T9" fmla="*/ 90 h 182"/>
              <a:gd name="T10" fmla="*/ 90 w 172"/>
              <a:gd name="T11" fmla="*/ 181 h 182"/>
              <a:gd name="T12" fmla="*/ 90 w 172"/>
              <a:gd name="T13" fmla="*/ 45 h 182"/>
              <a:gd name="T14" fmla="*/ 90 w 172"/>
              <a:gd name="T15" fmla="*/ 45 h 182"/>
              <a:gd name="T16" fmla="*/ 45 w 172"/>
              <a:gd name="T17" fmla="*/ 90 h 182"/>
              <a:gd name="T18" fmla="*/ 90 w 172"/>
              <a:gd name="T19" fmla="*/ 127 h 182"/>
              <a:gd name="T20" fmla="*/ 126 w 172"/>
              <a:gd name="T21" fmla="*/ 90 h 182"/>
              <a:gd name="T22" fmla="*/ 90 w 172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36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1" y="36"/>
                  <a:pt x="171" y="90"/>
                </a:cubicBezTo>
                <a:cubicBezTo>
                  <a:pt x="171" y="136"/>
                  <a:pt x="135" y="181"/>
                  <a:pt x="90" y="18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108"/>
                  <a:pt x="63" y="127"/>
                  <a:pt x="90" y="127"/>
                </a:cubicBezTo>
                <a:cubicBezTo>
                  <a:pt x="108" y="127"/>
                  <a:pt x="126" y="108"/>
                  <a:pt x="126" y="90"/>
                </a:cubicBezTo>
                <a:cubicBezTo>
                  <a:pt x="126" y="63"/>
                  <a:pt x="108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84B8EBD2-B873-1C46-98F0-138A6FAD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390" y="9857816"/>
            <a:ext cx="289357" cy="57871"/>
          </a:xfrm>
          <a:custGeom>
            <a:avLst/>
            <a:gdLst>
              <a:gd name="T0" fmla="*/ 226 w 263"/>
              <a:gd name="T1" fmla="*/ 54 h 55"/>
              <a:gd name="T2" fmla="*/ 226 w 263"/>
              <a:gd name="T3" fmla="*/ 54 h 55"/>
              <a:gd name="T4" fmla="*/ 27 w 263"/>
              <a:gd name="T5" fmla="*/ 54 h 55"/>
              <a:gd name="T6" fmla="*/ 0 w 263"/>
              <a:gd name="T7" fmla="*/ 27 h 55"/>
              <a:gd name="T8" fmla="*/ 0 w 263"/>
              <a:gd name="T9" fmla="*/ 27 h 55"/>
              <a:gd name="T10" fmla="*/ 27 w 263"/>
              <a:gd name="T11" fmla="*/ 0 h 55"/>
              <a:gd name="T12" fmla="*/ 226 w 263"/>
              <a:gd name="T13" fmla="*/ 0 h 55"/>
              <a:gd name="T14" fmla="*/ 262 w 263"/>
              <a:gd name="T15" fmla="*/ 27 h 55"/>
              <a:gd name="T16" fmla="*/ 262 w 263"/>
              <a:gd name="T17" fmla="*/ 27 h 55"/>
              <a:gd name="T18" fmla="*/ 226 w 26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55">
                <a:moveTo>
                  <a:pt x="226" y="54"/>
                </a:moveTo>
                <a:lnTo>
                  <a:pt x="2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62" y="9"/>
                  <a:pt x="262" y="27"/>
                </a:cubicBezTo>
                <a:lnTo>
                  <a:pt x="262" y="27"/>
                </a:lnTo>
                <a:cubicBezTo>
                  <a:pt x="262" y="45"/>
                  <a:pt x="244" y="54"/>
                  <a:pt x="2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B0083878-8D40-2843-A1F9-5333419B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616" y="9968735"/>
            <a:ext cx="139857" cy="48226"/>
          </a:xfrm>
          <a:custGeom>
            <a:avLst/>
            <a:gdLst>
              <a:gd name="T0" fmla="*/ 100 w 128"/>
              <a:gd name="T1" fmla="*/ 45 h 46"/>
              <a:gd name="T2" fmla="*/ 100 w 128"/>
              <a:gd name="T3" fmla="*/ 45 h 46"/>
              <a:gd name="T4" fmla="*/ 18 w 128"/>
              <a:gd name="T5" fmla="*/ 45 h 46"/>
              <a:gd name="T6" fmla="*/ 0 w 128"/>
              <a:gd name="T7" fmla="*/ 18 h 46"/>
              <a:gd name="T8" fmla="*/ 0 w 128"/>
              <a:gd name="T9" fmla="*/ 18 h 46"/>
              <a:gd name="T10" fmla="*/ 18 w 128"/>
              <a:gd name="T11" fmla="*/ 0 h 46"/>
              <a:gd name="T12" fmla="*/ 109 w 128"/>
              <a:gd name="T13" fmla="*/ 0 h 46"/>
              <a:gd name="T14" fmla="*/ 127 w 128"/>
              <a:gd name="T15" fmla="*/ 18 h 46"/>
              <a:gd name="T16" fmla="*/ 127 w 128"/>
              <a:gd name="T17" fmla="*/ 18 h 46"/>
              <a:gd name="T18" fmla="*/ 100 w 12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6">
                <a:moveTo>
                  <a:pt x="100" y="45"/>
                </a:moveTo>
                <a:lnTo>
                  <a:pt x="10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lnTo>
                  <a:pt x="127" y="18"/>
                </a:lnTo>
                <a:cubicBezTo>
                  <a:pt x="127" y="36"/>
                  <a:pt x="118" y="45"/>
                  <a:pt x="10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6B56027A-31D9-C643-B4DB-03C57C68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666" y="9949444"/>
            <a:ext cx="819844" cy="91631"/>
          </a:xfrm>
          <a:custGeom>
            <a:avLst/>
            <a:gdLst>
              <a:gd name="T0" fmla="*/ 749 w 750"/>
              <a:gd name="T1" fmla="*/ 82 h 83"/>
              <a:gd name="T2" fmla="*/ 0 w 750"/>
              <a:gd name="T3" fmla="*/ 82 h 83"/>
              <a:gd name="T4" fmla="*/ 0 w 750"/>
              <a:gd name="T5" fmla="*/ 0 h 83"/>
              <a:gd name="T6" fmla="*/ 749 w 750"/>
              <a:gd name="T7" fmla="*/ 0 h 83"/>
              <a:gd name="T8" fmla="*/ 749 w 750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83">
                <a:moveTo>
                  <a:pt x="749" y="82"/>
                </a:moveTo>
                <a:lnTo>
                  <a:pt x="0" y="82"/>
                </a:lnTo>
                <a:lnTo>
                  <a:pt x="0" y="0"/>
                </a:lnTo>
                <a:lnTo>
                  <a:pt x="749" y="0"/>
                </a:lnTo>
                <a:lnTo>
                  <a:pt x="749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5">
            <a:extLst>
              <a:ext uri="{FF2B5EF4-FFF2-40B4-BE49-F238E27FC236}">
                <a16:creationId xmlns:a16="http://schemas.microsoft.com/office/drawing/2014/main" id="{A5704DAE-8D9B-FA47-B88E-1F547C3A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828" y="10185754"/>
            <a:ext cx="178438" cy="72338"/>
          </a:xfrm>
          <a:custGeom>
            <a:avLst/>
            <a:gdLst>
              <a:gd name="T0" fmla="*/ 126 w 163"/>
              <a:gd name="T1" fmla="*/ 63 h 64"/>
              <a:gd name="T2" fmla="*/ 126 w 163"/>
              <a:gd name="T3" fmla="*/ 63 h 64"/>
              <a:gd name="T4" fmla="*/ 36 w 163"/>
              <a:gd name="T5" fmla="*/ 63 h 64"/>
              <a:gd name="T6" fmla="*/ 0 w 163"/>
              <a:gd name="T7" fmla="*/ 27 h 64"/>
              <a:gd name="T8" fmla="*/ 0 w 163"/>
              <a:gd name="T9" fmla="*/ 27 h 64"/>
              <a:gd name="T10" fmla="*/ 36 w 163"/>
              <a:gd name="T11" fmla="*/ 0 h 64"/>
              <a:gd name="T12" fmla="*/ 126 w 163"/>
              <a:gd name="T13" fmla="*/ 0 h 64"/>
              <a:gd name="T14" fmla="*/ 162 w 163"/>
              <a:gd name="T15" fmla="*/ 27 h 64"/>
              <a:gd name="T16" fmla="*/ 162 w 163"/>
              <a:gd name="T17" fmla="*/ 27 h 64"/>
              <a:gd name="T18" fmla="*/ 126 w 16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64">
                <a:moveTo>
                  <a:pt x="126" y="63"/>
                </a:moveTo>
                <a:lnTo>
                  <a:pt x="12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9"/>
                  <a:pt x="162" y="27"/>
                </a:cubicBezTo>
                <a:lnTo>
                  <a:pt x="162" y="27"/>
                </a:lnTo>
                <a:cubicBezTo>
                  <a:pt x="162" y="45"/>
                  <a:pt x="144" y="63"/>
                  <a:pt x="12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494D2046-69F5-F040-8226-C38D0729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440" y="9698668"/>
            <a:ext cx="897006" cy="694456"/>
          </a:xfrm>
          <a:custGeom>
            <a:avLst/>
            <a:gdLst>
              <a:gd name="T0" fmla="*/ 695 w 822"/>
              <a:gd name="T1" fmla="*/ 633 h 634"/>
              <a:gd name="T2" fmla="*/ 695 w 822"/>
              <a:gd name="T3" fmla="*/ 633 h 634"/>
              <a:gd name="T4" fmla="*/ 118 w 822"/>
              <a:gd name="T5" fmla="*/ 633 h 634"/>
              <a:gd name="T6" fmla="*/ 0 w 822"/>
              <a:gd name="T7" fmla="*/ 515 h 634"/>
              <a:gd name="T8" fmla="*/ 0 w 822"/>
              <a:gd name="T9" fmla="*/ 127 h 634"/>
              <a:gd name="T10" fmla="*/ 118 w 822"/>
              <a:gd name="T11" fmla="*/ 0 h 634"/>
              <a:gd name="T12" fmla="*/ 695 w 822"/>
              <a:gd name="T13" fmla="*/ 0 h 634"/>
              <a:gd name="T14" fmla="*/ 821 w 822"/>
              <a:gd name="T15" fmla="*/ 127 h 634"/>
              <a:gd name="T16" fmla="*/ 821 w 822"/>
              <a:gd name="T17" fmla="*/ 515 h 634"/>
              <a:gd name="T18" fmla="*/ 695 w 822"/>
              <a:gd name="T19" fmla="*/ 633 h 634"/>
              <a:gd name="T20" fmla="*/ 118 w 822"/>
              <a:gd name="T21" fmla="*/ 73 h 634"/>
              <a:gd name="T22" fmla="*/ 118 w 822"/>
              <a:gd name="T23" fmla="*/ 73 h 634"/>
              <a:gd name="T24" fmla="*/ 63 w 822"/>
              <a:gd name="T25" fmla="*/ 127 h 634"/>
              <a:gd name="T26" fmla="*/ 63 w 822"/>
              <a:gd name="T27" fmla="*/ 515 h 634"/>
              <a:gd name="T28" fmla="*/ 118 w 822"/>
              <a:gd name="T29" fmla="*/ 570 h 634"/>
              <a:gd name="T30" fmla="*/ 695 w 822"/>
              <a:gd name="T31" fmla="*/ 570 h 634"/>
              <a:gd name="T32" fmla="*/ 758 w 822"/>
              <a:gd name="T33" fmla="*/ 515 h 634"/>
              <a:gd name="T34" fmla="*/ 758 w 822"/>
              <a:gd name="T35" fmla="*/ 127 h 634"/>
              <a:gd name="T36" fmla="*/ 695 w 822"/>
              <a:gd name="T37" fmla="*/ 73 h 634"/>
              <a:gd name="T38" fmla="*/ 118 w 822"/>
              <a:gd name="T39" fmla="*/ 7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4">
                <a:moveTo>
                  <a:pt x="695" y="633"/>
                </a:moveTo>
                <a:lnTo>
                  <a:pt x="695" y="633"/>
                </a:lnTo>
                <a:cubicBezTo>
                  <a:pt x="118" y="633"/>
                  <a:pt x="118" y="633"/>
                  <a:pt x="118" y="633"/>
                </a:cubicBezTo>
                <a:cubicBezTo>
                  <a:pt x="54" y="633"/>
                  <a:pt x="0" y="579"/>
                  <a:pt x="0" y="51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54" y="0"/>
                  <a:pt x="118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7" y="0"/>
                  <a:pt x="821" y="55"/>
                  <a:pt x="821" y="127"/>
                </a:cubicBezTo>
                <a:cubicBezTo>
                  <a:pt x="821" y="515"/>
                  <a:pt x="821" y="515"/>
                  <a:pt x="821" y="515"/>
                </a:cubicBezTo>
                <a:cubicBezTo>
                  <a:pt x="821" y="579"/>
                  <a:pt x="767" y="633"/>
                  <a:pt x="695" y="633"/>
                </a:cubicBezTo>
                <a:close/>
                <a:moveTo>
                  <a:pt x="118" y="73"/>
                </a:moveTo>
                <a:lnTo>
                  <a:pt x="118" y="73"/>
                </a:lnTo>
                <a:cubicBezTo>
                  <a:pt x="91" y="73"/>
                  <a:pt x="63" y="91"/>
                  <a:pt x="63" y="127"/>
                </a:cubicBezTo>
                <a:cubicBezTo>
                  <a:pt x="63" y="515"/>
                  <a:pt x="63" y="515"/>
                  <a:pt x="63" y="515"/>
                </a:cubicBezTo>
                <a:cubicBezTo>
                  <a:pt x="63" y="542"/>
                  <a:pt x="91" y="570"/>
                  <a:pt x="118" y="570"/>
                </a:cubicBezTo>
                <a:cubicBezTo>
                  <a:pt x="695" y="570"/>
                  <a:pt x="695" y="570"/>
                  <a:pt x="695" y="570"/>
                </a:cubicBezTo>
                <a:cubicBezTo>
                  <a:pt x="731" y="570"/>
                  <a:pt x="758" y="542"/>
                  <a:pt x="758" y="515"/>
                </a:cubicBezTo>
                <a:cubicBezTo>
                  <a:pt x="758" y="127"/>
                  <a:pt x="758" y="127"/>
                  <a:pt x="758" y="127"/>
                </a:cubicBezTo>
                <a:cubicBezTo>
                  <a:pt x="758" y="91"/>
                  <a:pt x="731" y="73"/>
                  <a:pt x="695" y="73"/>
                </a:cubicBezTo>
                <a:lnTo>
                  <a:pt x="118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">
            <a:extLst>
              <a:ext uri="{FF2B5EF4-FFF2-40B4-BE49-F238E27FC236}">
                <a16:creationId xmlns:a16="http://schemas.microsoft.com/office/drawing/2014/main" id="{E4F25BD0-E352-7748-88FE-EEE49891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290" y="9206761"/>
            <a:ext cx="1692739" cy="1678270"/>
          </a:xfrm>
          <a:custGeom>
            <a:avLst/>
            <a:gdLst>
              <a:gd name="T0" fmla="*/ 1373 w 1546"/>
              <a:gd name="T1" fmla="*/ 1535 h 1536"/>
              <a:gd name="T2" fmla="*/ 1373 w 1546"/>
              <a:gd name="T3" fmla="*/ 1535 h 1536"/>
              <a:gd name="T4" fmla="*/ 171 w 1546"/>
              <a:gd name="T5" fmla="*/ 1535 h 1536"/>
              <a:gd name="T6" fmla="*/ 0 w 1546"/>
              <a:gd name="T7" fmla="*/ 1373 h 1536"/>
              <a:gd name="T8" fmla="*/ 0 w 1546"/>
              <a:gd name="T9" fmla="*/ 171 h 1536"/>
              <a:gd name="T10" fmla="*/ 171 w 1546"/>
              <a:gd name="T11" fmla="*/ 0 h 1536"/>
              <a:gd name="T12" fmla="*/ 1373 w 1546"/>
              <a:gd name="T13" fmla="*/ 0 h 1536"/>
              <a:gd name="T14" fmla="*/ 1545 w 1546"/>
              <a:gd name="T15" fmla="*/ 171 h 1536"/>
              <a:gd name="T16" fmla="*/ 1545 w 1546"/>
              <a:gd name="T17" fmla="*/ 1373 h 1536"/>
              <a:gd name="T18" fmla="*/ 1373 w 1546"/>
              <a:gd name="T1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6" h="1536">
                <a:moveTo>
                  <a:pt x="1373" y="1535"/>
                </a:moveTo>
                <a:lnTo>
                  <a:pt x="1373" y="1535"/>
                </a:lnTo>
                <a:cubicBezTo>
                  <a:pt x="171" y="1535"/>
                  <a:pt x="171" y="1535"/>
                  <a:pt x="171" y="1535"/>
                </a:cubicBezTo>
                <a:cubicBezTo>
                  <a:pt x="81" y="1535"/>
                  <a:pt x="0" y="1463"/>
                  <a:pt x="0" y="1373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81" y="0"/>
                  <a:pt x="171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464" y="0"/>
                  <a:pt x="1545" y="81"/>
                  <a:pt x="1545" y="171"/>
                </a:cubicBezTo>
                <a:cubicBezTo>
                  <a:pt x="1545" y="1373"/>
                  <a:pt x="1545" y="1373"/>
                  <a:pt x="1545" y="1373"/>
                </a:cubicBezTo>
                <a:cubicBezTo>
                  <a:pt x="1545" y="1463"/>
                  <a:pt x="1464" y="1535"/>
                  <a:pt x="1373" y="15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FE6DF6C5-E859-8948-87C7-3D8BB294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985" y="9206761"/>
            <a:ext cx="1678270" cy="1678270"/>
          </a:xfrm>
          <a:custGeom>
            <a:avLst/>
            <a:gdLst>
              <a:gd name="T0" fmla="*/ 1372 w 1536"/>
              <a:gd name="T1" fmla="*/ 1535 h 1536"/>
              <a:gd name="T2" fmla="*/ 1372 w 1536"/>
              <a:gd name="T3" fmla="*/ 1535 h 1536"/>
              <a:gd name="T4" fmla="*/ 171 w 1536"/>
              <a:gd name="T5" fmla="*/ 1535 h 1536"/>
              <a:gd name="T6" fmla="*/ 0 w 1536"/>
              <a:gd name="T7" fmla="*/ 1373 h 1536"/>
              <a:gd name="T8" fmla="*/ 0 w 1536"/>
              <a:gd name="T9" fmla="*/ 171 h 1536"/>
              <a:gd name="T10" fmla="*/ 171 w 1536"/>
              <a:gd name="T11" fmla="*/ 0 h 1536"/>
              <a:gd name="T12" fmla="*/ 1372 w 1536"/>
              <a:gd name="T13" fmla="*/ 0 h 1536"/>
              <a:gd name="T14" fmla="*/ 1535 w 1536"/>
              <a:gd name="T15" fmla="*/ 171 h 1536"/>
              <a:gd name="T16" fmla="*/ 1535 w 1536"/>
              <a:gd name="T17" fmla="*/ 1373 h 1536"/>
              <a:gd name="T18" fmla="*/ 1372 w 1536"/>
              <a:gd name="T1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6" h="1536">
                <a:moveTo>
                  <a:pt x="1372" y="1535"/>
                </a:moveTo>
                <a:lnTo>
                  <a:pt x="1372" y="1535"/>
                </a:lnTo>
                <a:cubicBezTo>
                  <a:pt x="171" y="1535"/>
                  <a:pt x="171" y="1535"/>
                  <a:pt x="171" y="1535"/>
                </a:cubicBezTo>
                <a:cubicBezTo>
                  <a:pt x="81" y="1535"/>
                  <a:pt x="0" y="1463"/>
                  <a:pt x="0" y="1373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81" y="0"/>
                  <a:pt x="171" y="0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1463" y="0"/>
                  <a:pt x="1535" y="81"/>
                  <a:pt x="1535" y="171"/>
                </a:cubicBezTo>
                <a:cubicBezTo>
                  <a:pt x="1535" y="1373"/>
                  <a:pt x="1535" y="1373"/>
                  <a:pt x="1535" y="1373"/>
                </a:cubicBezTo>
                <a:cubicBezTo>
                  <a:pt x="1535" y="1463"/>
                  <a:pt x="1463" y="1535"/>
                  <a:pt x="1372" y="15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9">
            <a:extLst>
              <a:ext uri="{FF2B5EF4-FFF2-40B4-BE49-F238E27FC236}">
                <a16:creationId xmlns:a16="http://schemas.microsoft.com/office/drawing/2014/main" id="{C53D61F6-5207-234F-8E29-1CD11371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860" y="9206761"/>
            <a:ext cx="1683091" cy="1678270"/>
          </a:xfrm>
          <a:custGeom>
            <a:avLst/>
            <a:gdLst>
              <a:gd name="T0" fmla="*/ 1373 w 1537"/>
              <a:gd name="T1" fmla="*/ 1535 h 1536"/>
              <a:gd name="T2" fmla="*/ 1373 w 1537"/>
              <a:gd name="T3" fmla="*/ 1535 h 1536"/>
              <a:gd name="T4" fmla="*/ 172 w 1537"/>
              <a:gd name="T5" fmla="*/ 1535 h 1536"/>
              <a:gd name="T6" fmla="*/ 0 w 1537"/>
              <a:gd name="T7" fmla="*/ 1373 h 1536"/>
              <a:gd name="T8" fmla="*/ 0 w 1537"/>
              <a:gd name="T9" fmla="*/ 171 h 1536"/>
              <a:gd name="T10" fmla="*/ 172 w 1537"/>
              <a:gd name="T11" fmla="*/ 0 h 1536"/>
              <a:gd name="T12" fmla="*/ 1373 w 1537"/>
              <a:gd name="T13" fmla="*/ 0 h 1536"/>
              <a:gd name="T14" fmla="*/ 1536 w 1537"/>
              <a:gd name="T15" fmla="*/ 171 h 1536"/>
              <a:gd name="T16" fmla="*/ 1536 w 1537"/>
              <a:gd name="T17" fmla="*/ 1373 h 1536"/>
              <a:gd name="T18" fmla="*/ 1373 w 1537"/>
              <a:gd name="T1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7" h="1536">
                <a:moveTo>
                  <a:pt x="1373" y="1535"/>
                </a:moveTo>
                <a:lnTo>
                  <a:pt x="1373" y="1535"/>
                </a:lnTo>
                <a:cubicBezTo>
                  <a:pt x="172" y="1535"/>
                  <a:pt x="172" y="1535"/>
                  <a:pt x="172" y="1535"/>
                </a:cubicBezTo>
                <a:cubicBezTo>
                  <a:pt x="72" y="1535"/>
                  <a:pt x="0" y="1463"/>
                  <a:pt x="0" y="1373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72" y="0"/>
                  <a:pt x="172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463" y="0"/>
                  <a:pt x="1536" y="81"/>
                  <a:pt x="1536" y="171"/>
                </a:cubicBezTo>
                <a:cubicBezTo>
                  <a:pt x="1536" y="1373"/>
                  <a:pt x="1536" y="1373"/>
                  <a:pt x="1536" y="1373"/>
                </a:cubicBezTo>
                <a:cubicBezTo>
                  <a:pt x="1536" y="1463"/>
                  <a:pt x="1463" y="1535"/>
                  <a:pt x="1373" y="15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61F8E7DD-BB8E-A24A-A84A-074546B0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154" y="10016961"/>
            <a:ext cx="236307" cy="62696"/>
          </a:xfrm>
          <a:custGeom>
            <a:avLst/>
            <a:gdLst>
              <a:gd name="T0" fmla="*/ 216 w 217"/>
              <a:gd name="T1" fmla="*/ 55 h 56"/>
              <a:gd name="T2" fmla="*/ 0 w 217"/>
              <a:gd name="T3" fmla="*/ 55 h 56"/>
              <a:gd name="T4" fmla="*/ 0 w 217"/>
              <a:gd name="T5" fmla="*/ 0 h 56"/>
              <a:gd name="T6" fmla="*/ 216 w 217"/>
              <a:gd name="T7" fmla="*/ 0 h 56"/>
              <a:gd name="T8" fmla="*/ 216 w 21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6">
                <a:moveTo>
                  <a:pt x="216" y="55"/>
                </a:moveTo>
                <a:lnTo>
                  <a:pt x="0" y="55"/>
                </a:lnTo>
                <a:lnTo>
                  <a:pt x="0" y="0"/>
                </a:lnTo>
                <a:lnTo>
                  <a:pt x="216" y="0"/>
                </a:lnTo>
                <a:lnTo>
                  <a:pt x="21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1">
            <a:extLst>
              <a:ext uri="{FF2B5EF4-FFF2-40B4-BE49-F238E27FC236}">
                <a16:creationId xmlns:a16="http://schemas.microsoft.com/office/drawing/2014/main" id="{1DC59D6A-868C-CE41-9E1F-3607386B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089" y="9867461"/>
            <a:ext cx="236307" cy="434035"/>
          </a:xfrm>
          <a:custGeom>
            <a:avLst/>
            <a:gdLst>
              <a:gd name="T0" fmla="*/ 91 w 218"/>
              <a:gd name="T1" fmla="*/ 0 h 399"/>
              <a:gd name="T2" fmla="*/ 91 w 218"/>
              <a:gd name="T3" fmla="*/ 0 h 399"/>
              <a:gd name="T4" fmla="*/ 0 w 218"/>
              <a:gd name="T5" fmla="*/ 0 h 399"/>
              <a:gd name="T6" fmla="*/ 0 w 218"/>
              <a:gd name="T7" fmla="*/ 45 h 399"/>
              <a:gd name="T8" fmla="*/ 64 w 218"/>
              <a:gd name="T9" fmla="*/ 45 h 399"/>
              <a:gd name="T10" fmla="*/ 91 w 218"/>
              <a:gd name="T11" fmla="*/ 54 h 399"/>
              <a:gd name="T12" fmla="*/ 163 w 218"/>
              <a:gd name="T13" fmla="*/ 145 h 399"/>
              <a:gd name="T14" fmla="*/ 163 w 218"/>
              <a:gd name="T15" fmla="*/ 352 h 399"/>
              <a:gd name="T16" fmla="*/ 37 w 218"/>
              <a:gd name="T17" fmla="*/ 352 h 399"/>
              <a:gd name="T18" fmla="*/ 37 w 218"/>
              <a:gd name="T19" fmla="*/ 370 h 399"/>
              <a:gd name="T20" fmla="*/ 37 w 218"/>
              <a:gd name="T21" fmla="*/ 398 h 399"/>
              <a:gd name="T22" fmla="*/ 163 w 218"/>
              <a:gd name="T23" fmla="*/ 398 h 399"/>
              <a:gd name="T24" fmla="*/ 217 w 218"/>
              <a:gd name="T25" fmla="*/ 343 h 399"/>
              <a:gd name="T26" fmla="*/ 217 w 218"/>
              <a:gd name="T27" fmla="*/ 135 h 399"/>
              <a:gd name="T28" fmla="*/ 208 w 218"/>
              <a:gd name="T29" fmla="*/ 126 h 399"/>
              <a:gd name="T30" fmla="*/ 109 w 218"/>
              <a:gd name="T31" fmla="*/ 9 h 399"/>
              <a:gd name="T32" fmla="*/ 91 w 218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8" h="399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73" y="45"/>
                  <a:pt x="82" y="54"/>
                  <a:pt x="91" y="54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63" y="352"/>
                  <a:pt x="163" y="352"/>
                  <a:pt x="163" y="352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37" y="352"/>
                  <a:pt x="37" y="361"/>
                  <a:pt x="37" y="370"/>
                </a:cubicBezTo>
                <a:cubicBezTo>
                  <a:pt x="37" y="379"/>
                  <a:pt x="37" y="388"/>
                  <a:pt x="37" y="398"/>
                </a:cubicBezTo>
                <a:cubicBezTo>
                  <a:pt x="163" y="398"/>
                  <a:pt x="163" y="398"/>
                  <a:pt x="163" y="398"/>
                </a:cubicBezTo>
                <a:cubicBezTo>
                  <a:pt x="190" y="398"/>
                  <a:pt x="217" y="370"/>
                  <a:pt x="217" y="343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217" y="135"/>
                  <a:pt x="217" y="126"/>
                  <a:pt x="208" y="126"/>
                </a:cubicBezTo>
                <a:cubicBezTo>
                  <a:pt x="109" y="9"/>
                  <a:pt x="109" y="9"/>
                  <a:pt x="109" y="9"/>
                </a:cubicBezTo>
                <a:cubicBezTo>
                  <a:pt x="100" y="0"/>
                  <a:pt x="100" y="0"/>
                  <a:pt x="9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21551C09-9F8D-1C41-98FE-0AED57E9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037" y="10243625"/>
            <a:ext cx="279712" cy="72338"/>
          </a:xfrm>
          <a:custGeom>
            <a:avLst/>
            <a:gdLst>
              <a:gd name="T0" fmla="*/ 244 w 254"/>
              <a:gd name="T1" fmla="*/ 0 h 65"/>
              <a:gd name="T2" fmla="*/ 244 w 254"/>
              <a:gd name="T3" fmla="*/ 0 h 65"/>
              <a:gd name="T4" fmla="*/ 9 w 254"/>
              <a:gd name="T5" fmla="*/ 0 h 65"/>
              <a:gd name="T6" fmla="*/ 18 w 254"/>
              <a:gd name="T7" fmla="*/ 27 h 65"/>
              <a:gd name="T8" fmla="*/ 0 w 254"/>
              <a:gd name="T9" fmla="*/ 64 h 65"/>
              <a:gd name="T10" fmla="*/ 253 w 254"/>
              <a:gd name="T11" fmla="*/ 64 h 65"/>
              <a:gd name="T12" fmla="*/ 235 w 254"/>
              <a:gd name="T13" fmla="*/ 27 h 65"/>
              <a:gd name="T14" fmla="*/ 244 w 254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65">
                <a:moveTo>
                  <a:pt x="244" y="0"/>
                </a:moveTo>
                <a:lnTo>
                  <a:pt x="24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36"/>
                  <a:pt x="9" y="55"/>
                  <a:pt x="0" y="64"/>
                </a:cubicBezTo>
                <a:cubicBezTo>
                  <a:pt x="253" y="64"/>
                  <a:pt x="253" y="64"/>
                  <a:pt x="253" y="64"/>
                </a:cubicBezTo>
                <a:cubicBezTo>
                  <a:pt x="244" y="55"/>
                  <a:pt x="235" y="36"/>
                  <a:pt x="235" y="27"/>
                </a:cubicBezTo>
                <a:cubicBezTo>
                  <a:pt x="235" y="18"/>
                  <a:pt x="244" y="9"/>
                  <a:pt x="2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8ED7490D-C1CA-C442-BC33-2978FEF6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099" y="9732428"/>
            <a:ext cx="684811" cy="487083"/>
          </a:xfrm>
          <a:custGeom>
            <a:avLst/>
            <a:gdLst>
              <a:gd name="T0" fmla="*/ 597 w 624"/>
              <a:gd name="T1" fmla="*/ 434 h 444"/>
              <a:gd name="T2" fmla="*/ 597 w 624"/>
              <a:gd name="T3" fmla="*/ 434 h 444"/>
              <a:gd name="T4" fmla="*/ 623 w 624"/>
              <a:gd name="T5" fmla="*/ 434 h 444"/>
              <a:gd name="T6" fmla="*/ 623 w 624"/>
              <a:gd name="T7" fmla="*/ 172 h 444"/>
              <a:gd name="T8" fmla="*/ 623 w 624"/>
              <a:gd name="T9" fmla="*/ 127 h 444"/>
              <a:gd name="T10" fmla="*/ 623 w 624"/>
              <a:gd name="T11" fmla="*/ 64 h 444"/>
              <a:gd name="T12" fmla="*/ 569 w 624"/>
              <a:gd name="T13" fmla="*/ 0 h 444"/>
              <a:gd name="T14" fmla="*/ 36 w 624"/>
              <a:gd name="T15" fmla="*/ 0 h 444"/>
              <a:gd name="T16" fmla="*/ 0 w 624"/>
              <a:gd name="T17" fmla="*/ 37 h 444"/>
              <a:gd name="T18" fmla="*/ 36 w 624"/>
              <a:gd name="T19" fmla="*/ 64 h 444"/>
              <a:gd name="T20" fmla="*/ 560 w 624"/>
              <a:gd name="T21" fmla="*/ 64 h 444"/>
              <a:gd name="T22" fmla="*/ 560 w 624"/>
              <a:gd name="T23" fmla="*/ 443 h 444"/>
              <a:gd name="T24" fmla="*/ 597 w 624"/>
              <a:gd name="T25" fmla="*/ 43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4" h="444">
                <a:moveTo>
                  <a:pt x="597" y="434"/>
                </a:moveTo>
                <a:lnTo>
                  <a:pt x="597" y="434"/>
                </a:lnTo>
                <a:cubicBezTo>
                  <a:pt x="606" y="434"/>
                  <a:pt x="614" y="434"/>
                  <a:pt x="623" y="434"/>
                </a:cubicBezTo>
                <a:cubicBezTo>
                  <a:pt x="623" y="172"/>
                  <a:pt x="623" y="172"/>
                  <a:pt x="623" y="172"/>
                </a:cubicBezTo>
                <a:cubicBezTo>
                  <a:pt x="623" y="127"/>
                  <a:pt x="623" y="127"/>
                  <a:pt x="623" y="127"/>
                </a:cubicBezTo>
                <a:cubicBezTo>
                  <a:pt x="623" y="64"/>
                  <a:pt x="623" y="64"/>
                  <a:pt x="623" y="64"/>
                </a:cubicBezTo>
                <a:cubicBezTo>
                  <a:pt x="623" y="28"/>
                  <a:pt x="597" y="0"/>
                  <a:pt x="56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5"/>
                  <a:pt x="18" y="64"/>
                  <a:pt x="36" y="64"/>
                </a:cubicBezTo>
                <a:cubicBezTo>
                  <a:pt x="560" y="64"/>
                  <a:pt x="560" y="64"/>
                  <a:pt x="560" y="64"/>
                </a:cubicBezTo>
                <a:cubicBezTo>
                  <a:pt x="560" y="443"/>
                  <a:pt x="560" y="443"/>
                  <a:pt x="560" y="443"/>
                </a:cubicBezTo>
                <a:cubicBezTo>
                  <a:pt x="569" y="434"/>
                  <a:pt x="587" y="434"/>
                  <a:pt x="597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">
            <a:extLst>
              <a:ext uri="{FF2B5EF4-FFF2-40B4-BE49-F238E27FC236}">
                <a16:creationId xmlns:a16="http://schemas.microsoft.com/office/drawing/2014/main" id="{2E15E723-5D1F-4B49-AEA4-548A0E19D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261" y="9997670"/>
            <a:ext cx="139857" cy="318293"/>
          </a:xfrm>
          <a:custGeom>
            <a:avLst/>
            <a:gdLst>
              <a:gd name="T0" fmla="*/ 118 w 128"/>
              <a:gd name="T1" fmla="*/ 226 h 291"/>
              <a:gd name="T2" fmla="*/ 118 w 128"/>
              <a:gd name="T3" fmla="*/ 226 h 291"/>
              <a:gd name="T4" fmla="*/ 64 w 128"/>
              <a:gd name="T5" fmla="*/ 226 h 291"/>
              <a:gd name="T6" fmla="*/ 64 w 128"/>
              <a:gd name="T7" fmla="*/ 0 h 291"/>
              <a:gd name="T8" fmla="*/ 0 w 128"/>
              <a:gd name="T9" fmla="*/ 0 h 291"/>
              <a:gd name="T10" fmla="*/ 0 w 128"/>
              <a:gd name="T11" fmla="*/ 226 h 291"/>
              <a:gd name="T12" fmla="*/ 9 w 128"/>
              <a:gd name="T13" fmla="*/ 262 h 291"/>
              <a:gd name="T14" fmla="*/ 64 w 128"/>
              <a:gd name="T15" fmla="*/ 290 h 291"/>
              <a:gd name="T16" fmla="*/ 64 w 128"/>
              <a:gd name="T17" fmla="*/ 290 h 291"/>
              <a:gd name="T18" fmla="*/ 127 w 128"/>
              <a:gd name="T19" fmla="*/ 290 h 291"/>
              <a:gd name="T20" fmla="*/ 109 w 128"/>
              <a:gd name="T21" fmla="*/ 253 h 291"/>
              <a:gd name="T22" fmla="*/ 118 w 128"/>
              <a:gd name="T23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1">
                <a:moveTo>
                  <a:pt x="118" y="226"/>
                </a:moveTo>
                <a:lnTo>
                  <a:pt x="118" y="226"/>
                </a:lnTo>
                <a:cubicBezTo>
                  <a:pt x="64" y="226"/>
                  <a:pt x="64" y="226"/>
                  <a:pt x="64" y="226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44"/>
                  <a:pt x="0" y="253"/>
                  <a:pt x="9" y="262"/>
                </a:cubicBezTo>
                <a:cubicBezTo>
                  <a:pt x="28" y="281"/>
                  <a:pt x="36" y="290"/>
                  <a:pt x="64" y="290"/>
                </a:cubicBezTo>
                <a:lnTo>
                  <a:pt x="64" y="290"/>
                </a:lnTo>
                <a:cubicBezTo>
                  <a:pt x="127" y="290"/>
                  <a:pt x="127" y="290"/>
                  <a:pt x="127" y="290"/>
                </a:cubicBezTo>
                <a:cubicBezTo>
                  <a:pt x="118" y="281"/>
                  <a:pt x="109" y="262"/>
                  <a:pt x="109" y="253"/>
                </a:cubicBezTo>
                <a:cubicBezTo>
                  <a:pt x="109" y="244"/>
                  <a:pt x="118" y="235"/>
                  <a:pt x="118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CB779920-97BB-4B48-8A62-C4C64A9FB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7" y="10176108"/>
            <a:ext cx="188080" cy="197726"/>
          </a:xfrm>
          <a:custGeom>
            <a:avLst/>
            <a:gdLst>
              <a:gd name="T0" fmla="*/ 82 w 173"/>
              <a:gd name="T1" fmla="*/ 181 h 182"/>
              <a:gd name="T2" fmla="*/ 82 w 173"/>
              <a:gd name="T3" fmla="*/ 181 h 182"/>
              <a:gd name="T4" fmla="*/ 0 w 173"/>
              <a:gd name="T5" fmla="*/ 90 h 182"/>
              <a:gd name="T6" fmla="*/ 82 w 173"/>
              <a:gd name="T7" fmla="*/ 0 h 182"/>
              <a:gd name="T8" fmla="*/ 172 w 173"/>
              <a:gd name="T9" fmla="*/ 90 h 182"/>
              <a:gd name="T10" fmla="*/ 82 w 173"/>
              <a:gd name="T11" fmla="*/ 181 h 182"/>
              <a:gd name="T12" fmla="*/ 82 w 173"/>
              <a:gd name="T13" fmla="*/ 45 h 182"/>
              <a:gd name="T14" fmla="*/ 82 w 173"/>
              <a:gd name="T15" fmla="*/ 45 h 182"/>
              <a:gd name="T16" fmla="*/ 45 w 173"/>
              <a:gd name="T17" fmla="*/ 90 h 182"/>
              <a:gd name="T18" fmla="*/ 82 w 173"/>
              <a:gd name="T19" fmla="*/ 127 h 182"/>
              <a:gd name="T20" fmla="*/ 127 w 173"/>
              <a:gd name="T21" fmla="*/ 90 h 182"/>
              <a:gd name="T22" fmla="*/ 82 w 173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82" y="181"/>
                </a:moveTo>
                <a:lnTo>
                  <a:pt x="82" y="181"/>
                </a:lnTo>
                <a:cubicBezTo>
                  <a:pt x="36" y="181"/>
                  <a:pt x="0" y="136"/>
                  <a:pt x="0" y="90"/>
                </a:cubicBezTo>
                <a:cubicBezTo>
                  <a:pt x="0" y="36"/>
                  <a:pt x="36" y="0"/>
                  <a:pt x="82" y="0"/>
                </a:cubicBezTo>
                <a:cubicBezTo>
                  <a:pt x="136" y="0"/>
                  <a:pt x="172" y="36"/>
                  <a:pt x="172" y="90"/>
                </a:cubicBezTo>
                <a:cubicBezTo>
                  <a:pt x="172" y="136"/>
                  <a:pt x="136" y="181"/>
                  <a:pt x="82" y="181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108"/>
                  <a:pt x="63" y="127"/>
                  <a:pt x="82" y="127"/>
                </a:cubicBezTo>
                <a:cubicBezTo>
                  <a:pt x="108" y="127"/>
                  <a:pt x="127" y="108"/>
                  <a:pt x="127" y="90"/>
                </a:cubicBezTo>
                <a:cubicBezTo>
                  <a:pt x="127" y="63"/>
                  <a:pt x="108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6">
            <a:extLst>
              <a:ext uri="{FF2B5EF4-FFF2-40B4-BE49-F238E27FC236}">
                <a16:creationId xmlns:a16="http://schemas.microsoft.com/office/drawing/2014/main" id="{C7503A71-ADE7-FD4F-ABD0-D95F5FAF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537" y="10176108"/>
            <a:ext cx="188080" cy="197726"/>
          </a:xfrm>
          <a:custGeom>
            <a:avLst/>
            <a:gdLst>
              <a:gd name="T0" fmla="*/ 90 w 172"/>
              <a:gd name="T1" fmla="*/ 181 h 182"/>
              <a:gd name="T2" fmla="*/ 90 w 172"/>
              <a:gd name="T3" fmla="*/ 181 h 182"/>
              <a:gd name="T4" fmla="*/ 0 w 172"/>
              <a:gd name="T5" fmla="*/ 90 h 182"/>
              <a:gd name="T6" fmla="*/ 90 w 172"/>
              <a:gd name="T7" fmla="*/ 0 h 182"/>
              <a:gd name="T8" fmla="*/ 171 w 172"/>
              <a:gd name="T9" fmla="*/ 90 h 182"/>
              <a:gd name="T10" fmla="*/ 90 w 172"/>
              <a:gd name="T11" fmla="*/ 181 h 182"/>
              <a:gd name="T12" fmla="*/ 90 w 172"/>
              <a:gd name="T13" fmla="*/ 45 h 182"/>
              <a:gd name="T14" fmla="*/ 90 w 172"/>
              <a:gd name="T15" fmla="*/ 45 h 182"/>
              <a:gd name="T16" fmla="*/ 45 w 172"/>
              <a:gd name="T17" fmla="*/ 90 h 182"/>
              <a:gd name="T18" fmla="*/ 90 w 172"/>
              <a:gd name="T19" fmla="*/ 127 h 182"/>
              <a:gd name="T20" fmla="*/ 126 w 172"/>
              <a:gd name="T21" fmla="*/ 90 h 182"/>
              <a:gd name="T22" fmla="*/ 90 w 172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36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1" y="36"/>
                  <a:pt x="171" y="90"/>
                </a:cubicBezTo>
                <a:cubicBezTo>
                  <a:pt x="171" y="136"/>
                  <a:pt x="135" y="181"/>
                  <a:pt x="90" y="18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108"/>
                  <a:pt x="63" y="127"/>
                  <a:pt x="90" y="127"/>
                </a:cubicBezTo>
                <a:cubicBezTo>
                  <a:pt x="108" y="127"/>
                  <a:pt x="126" y="108"/>
                  <a:pt x="126" y="90"/>
                </a:cubicBezTo>
                <a:cubicBezTo>
                  <a:pt x="126" y="63"/>
                  <a:pt x="108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F2D2DD27-F85C-4245-B22C-62C1806A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390" y="9857816"/>
            <a:ext cx="289357" cy="57871"/>
          </a:xfrm>
          <a:custGeom>
            <a:avLst/>
            <a:gdLst>
              <a:gd name="T0" fmla="*/ 226 w 263"/>
              <a:gd name="T1" fmla="*/ 54 h 55"/>
              <a:gd name="T2" fmla="*/ 226 w 263"/>
              <a:gd name="T3" fmla="*/ 54 h 55"/>
              <a:gd name="T4" fmla="*/ 27 w 263"/>
              <a:gd name="T5" fmla="*/ 54 h 55"/>
              <a:gd name="T6" fmla="*/ 0 w 263"/>
              <a:gd name="T7" fmla="*/ 27 h 55"/>
              <a:gd name="T8" fmla="*/ 0 w 263"/>
              <a:gd name="T9" fmla="*/ 27 h 55"/>
              <a:gd name="T10" fmla="*/ 27 w 263"/>
              <a:gd name="T11" fmla="*/ 0 h 55"/>
              <a:gd name="T12" fmla="*/ 226 w 263"/>
              <a:gd name="T13" fmla="*/ 0 h 55"/>
              <a:gd name="T14" fmla="*/ 262 w 263"/>
              <a:gd name="T15" fmla="*/ 27 h 55"/>
              <a:gd name="T16" fmla="*/ 262 w 263"/>
              <a:gd name="T17" fmla="*/ 27 h 55"/>
              <a:gd name="T18" fmla="*/ 226 w 26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55">
                <a:moveTo>
                  <a:pt x="226" y="54"/>
                </a:moveTo>
                <a:lnTo>
                  <a:pt x="2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62" y="9"/>
                  <a:pt x="262" y="27"/>
                </a:cubicBezTo>
                <a:lnTo>
                  <a:pt x="262" y="27"/>
                </a:lnTo>
                <a:cubicBezTo>
                  <a:pt x="262" y="45"/>
                  <a:pt x="244" y="54"/>
                  <a:pt x="2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8">
            <a:extLst>
              <a:ext uri="{FF2B5EF4-FFF2-40B4-BE49-F238E27FC236}">
                <a16:creationId xmlns:a16="http://schemas.microsoft.com/office/drawing/2014/main" id="{11103D46-C285-4D4C-8C6C-5B15836D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616" y="9968735"/>
            <a:ext cx="139857" cy="48226"/>
          </a:xfrm>
          <a:custGeom>
            <a:avLst/>
            <a:gdLst>
              <a:gd name="T0" fmla="*/ 100 w 128"/>
              <a:gd name="T1" fmla="*/ 45 h 46"/>
              <a:gd name="T2" fmla="*/ 100 w 128"/>
              <a:gd name="T3" fmla="*/ 45 h 46"/>
              <a:gd name="T4" fmla="*/ 18 w 128"/>
              <a:gd name="T5" fmla="*/ 45 h 46"/>
              <a:gd name="T6" fmla="*/ 0 w 128"/>
              <a:gd name="T7" fmla="*/ 18 h 46"/>
              <a:gd name="T8" fmla="*/ 0 w 128"/>
              <a:gd name="T9" fmla="*/ 18 h 46"/>
              <a:gd name="T10" fmla="*/ 18 w 128"/>
              <a:gd name="T11" fmla="*/ 0 h 46"/>
              <a:gd name="T12" fmla="*/ 109 w 128"/>
              <a:gd name="T13" fmla="*/ 0 h 46"/>
              <a:gd name="T14" fmla="*/ 127 w 128"/>
              <a:gd name="T15" fmla="*/ 18 h 46"/>
              <a:gd name="T16" fmla="*/ 127 w 128"/>
              <a:gd name="T17" fmla="*/ 18 h 46"/>
              <a:gd name="T18" fmla="*/ 100 w 12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6">
                <a:moveTo>
                  <a:pt x="100" y="45"/>
                </a:moveTo>
                <a:lnTo>
                  <a:pt x="10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lnTo>
                  <a:pt x="127" y="18"/>
                </a:lnTo>
                <a:cubicBezTo>
                  <a:pt x="127" y="36"/>
                  <a:pt x="118" y="45"/>
                  <a:pt x="10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">
            <a:extLst>
              <a:ext uri="{FF2B5EF4-FFF2-40B4-BE49-F238E27FC236}">
                <a16:creationId xmlns:a16="http://schemas.microsoft.com/office/drawing/2014/main" id="{F2FBFB07-F575-F04F-883E-8526E4F1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666" y="9949444"/>
            <a:ext cx="819844" cy="91631"/>
          </a:xfrm>
          <a:custGeom>
            <a:avLst/>
            <a:gdLst>
              <a:gd name="T0" fmla="*/ 749 w 750"/>
              <a:gd name="T1" fmla="*/ 82 h 83"/>
              <a:gd name="T2" fmla="*/ 0 w 750"/>
              <a:gd name="T3" fmla="*/ 82 h 83"/>
              <a:gd name="T4" fmla="*/ 0 w 750"/>
              <a:gd name="T5" fmla="*/ 0 h 83"/>
              <a:gd name="T6" fmla="*/ 749 w 750"/>
              <a:gd name="T7" fmla="*/ 0 h 83"/>
              <a:gd name="T8" fmla="*/ 749 w 750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83">
                <a:moveTo>
                  <a:pt x="749" y="82"/>
                </a:moveTo>
                <a:lnTo>
                  <a:pt x="0" y="82"/>
                </a:lnTo>
                <a:lnTo>
                  <a:pt x="0" y="0"/>
                </a:lnTo>
                <a:lnTo>
                  <a:pt x="749" y="0"/>
                </a:lnTo>
                <a:lnTo>
                  <a:pt x="749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0">
            <a:extLst>
              <a:ext uri="{FF2B5EF4-FFF2-40B4-BE49-F238E27FC236}">
                <a16:creationId xmlns:a16="http://schemas.microsoft.com/office/drawing/2014/main" id="{35A38D25-EDE4-884B-A2F8-4918346A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828" y="10185754"/>
            <a:ext cx="178438" cy="72338"/>
          </a:xfrm>
          <a:custGeom>
            <a:avLst/>
            <a:gdLst>
              <a:gd name="T0" fmla="*/ 126 w 163"/>
              <a:gd name="T1" fmla="*/ 63 h 64"/>
              <a:gd name="T2" fmla="*/ 126 w 163"/>
              <a:gd name="T3" fmla="*/ 63 h 64"/>
              <a:gd name="T4" fmla="*/ 36 w 163"/>
              <a:gd name="T5" fmla="*/ 63 h 64"/>
              <a:gd name="T6" fmla="*/ 0 w 163"/>
              <a:gd name="T7" fmla="*/ 27 h 64"/>
              <a:gd name="T8" fmla="*/ 0 w 163"/>
              <a:gd name="T9" fmla="*/ 27 h 64"/>
              <a:gd name="T10" fmla="*/ 36 w 163"/>
              <a:gd name="T11" fmla="*/ 0 h 64"/>
              <a:gd name="T12" fmla="*/ 126 w 163"/>
              <a:gd name="T13" fmla="*/ 0 h 64"/>
              <a:gd name="T14" fmla="*/ 162 w 163"/>
              <a:gd name="T15" fmla="*/ 27 h 64"/>
              <a:gd name="T16" fmla="*/ 162 w 163"/>
              <a:gd name="T17" fmla="*/ 27 h 64"/>
              <a:gd name="T18" fmla="*/ 126 w 16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64">
                <a:moveTo>
                  <a:pt x="126" y="63"/>
                </a:moveTo>
                <a:lnTo>
                  <a:pt x="12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9"/>
                  <a:pt x="162" y="27"/>
                </a:cubicBezTo>
                <a:lnTo>
                  <a:pt x="162" y="27"/>
                </a:lnTo>
                <a:cubicBezTo>
                  <a:pt x="162" y="45"/>
                  <a:pt x="144" y="63"/>
                  <a:pt x="12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1">
            <a:extLst>
              <a:ext uri="{FF2B5EF4-FFF2-40B4-BE49-F238E27FC236}">
                <a16:creationId xmlns:a16="http://schemas.microsoft.com/office/drawing/2014/main" id="{B09D3A13-8784-F545-A7F8-7139BCAB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440" y="9698668"/>
            <a:ext cx="897006" cy="694456"/>
          </a:xfrm>
          <a:custGeom>
            <a:avLst/>
            <a:gdLst>
              <a:gd name="T0" fmla="*/ 695 w 822"/>
              <a:gd name="T1" fmla="*/ 633 h 634"/>
              <a:gd name="T2" fmla="*/ 695 w 822"/>
              <a:gd name="T3" fmla="*/ 633 h 634"/>
              <a:gd name="T4" fmla="*/ 118 w 822"/>
              <a:gd name="T5" fmla="*/ 633 h 634"/>
              <a:gd name="T6" fmla="*/ 0 w 822"/>
              <a:gd name="T7" fmla="*/ 515 h 634"/>
              <a:gd name="T8" fmla="*/ 0 w 822"/>
              <a:gd name="T9" fmla="*/ 127 h 634"/>
              <a:gd name="T10" fmla="*/ 118 w 822"/>
              <a:gd name="T11" fmla="*/ 0 h 634"/>
              <a:gd name="T12" fmla="*/ 695 w 822"/>
              <a:gd name="T13" fmla="*/ 0 h 634"/>
              <a:gd name="T14" fmla="*/ 821 w 822"/>
              <a:gd name="T15" fmla="*/ 127 h 634"/>
              <a:gd name="T16" fmla="*/ 821 w 822"/>
              <a:gd name="T17" fmla="*/ 515 h 634"/>
              <a:gd name="T18" fmla="*/ 695 w 822"/>
              <a:gd name="T19" fmla="*/ 633 h 634"/>
              <a:gd name="T20" fmla="*/ 118 w 822"/>
              <a:gd name="T21" fmla="*/ 73 h 634"/>
              <a:gd name="T22" fmla="*/ 118 w 822"/>
              <a:gd name="T23" fmla="*/ 73 h 634"/>
              <a:gd name="T24" fmla="*/ 63 w 822"/>
              <a:gd name="T25" fmla="*/ 127 h 634"/>
              <a:gd name="T26" fmla="*/ 63 w 822"/>
              <a:gd name="T27" fmla="*/ 515 h 634"/>
              <a:gd name="T28" fmla="*/ 118 w 822"/>
              <a:gd name="T29" fmla="*/ 570 h 634"/>
              <a:gd name="T30" fmla="*/ 695 w 822"/>
              <a:gd name="T31" fmla="*/ 570 h 634"/>
              <a:gd name="T32" fmla="*/ 758 w 822"/>
              <a:gd name="T33" fmla="*/ 515 h 634"/>
              <a:gd name="T34" fmla="*/ 758 w 822"/>
              <a:gd name="T35" fmla="*/ 127 h 634"/>
              <a:gd name="T36" fmla="*/ 695 w 822"/>
              <a:gd name="T37" fmla="*/ 73 h 634"/>
              <a:gd name="T38" fmla="*/ 118 w 822"/>
              <a:gd name="T39" fmla="*/ 7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4">
                <a:moveTo>
                  <a:pt x="695" y="633"/>
                </a:moveTo>
                <a:lnTo>
                  <a:pt x="695" y="633"/>
                </a:lnTo>
                <a:cubicBezTo>
                  <a:pt x="118" y="633"/>
                  <a:pt x="118" y="633"/>
                  <a:pt x="118" y="633"/>
                </a:cubicBezTo>
                <a:cubicBezTo>
                  <a:pt x="54" y="633"/>
                  <a:pt x="0" y="579"/>
                  <a:pt x="0" y="51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54" y="0"/>
                  <a:pt x="118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7" y="0"/>
                  <a:pt x="821" y="55"/>
                  <a:pt x="821" y="127"/>
                </a:cubicBezTo>
                <a:cubicBezTo>
                  <a:pt x="821" y="515"/>
                  <a:pt x="821" y="515"/>
                  <a:pt x="821" y="515"/>
                </a:cubicBezTo>
                <a:cubicBezTo>
                  <a:pt x="821" y="579"/>
                  <a:pt x="767" y="633"/>
                  <a:pt x="695" y="633"/>
                </a:cubicBezTo>
                <a:close/>
                <a:moveTo>
                  <a:pt x="118" y="73"/>
                </a:moveTo>
                <a:lnTo>
                  <a:pt x="118" y="73"/>
                </a:lnTo>
                <a:cubicBezTo>
                  <a:pt x="91" y="73"/>
                  <a:pt x="63" y="91"/>
                  <a:pt x="63" y="127"/>
                </a:cubicBezTo>
                <a:cubicBezTo>
                  <a:pt x="63" y="515"/>
                  <a:pt x="63" y="515"/>
                  <a:pt x="63" y="515"/>
                </a:cubicBezTo>
                <a:cubicBezTo>
                  <a:pt x="63" y="542"/>
                  <a:pt x="91" y="570"/>
                  <a:pt x="118" y="570"/>
                </a:cubicBezTo>
                <a:cubicBezTo>
                  <a:pt x="695" y="570"/>
                  <a:pt x="695" y="570"/>
                  <a:pt x="695" y="570"/>
                </a:cubicBezTo>
                <a:cubicBezTo>
                  <a:pt x="731" y="570"/>
                  <a:pt x="758" y="542"/>
                  <a:pt x="758" y="515"/>
                </a:cubicBezTo>
                <a:cubicBezTo>
                  <a:pt x="758" y="127"/>
                  <a:pt x="758" y="127"/>
                  <a:pt x="758" y="127"/>
                </a:cubicBezTo>
                <a:cubicBezTo>
                  <a:pt x="758" y="91"/>
                  <a:pt x="731" y="73"/>
                  <a:pt x="695" y="73"/>
                </a:cubicBezTo>
                <a:lnTo>
                  <a:pt x="118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2">
            <a:extLst>
              <a:ext uri="{FF2B5EF4-FFF2-40B4-BE49-F238E27FC236}">
                <a16:creationId xmlns:a16="http://schemas.microsoft.com/office/drawing/2014/main" id="{861E6B1F-E3A2-F146-957D-299F7E71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2330" y="10291851"/>
            <a:ext cx="516021" cy="62692"/>
          </a:xfrm>
          <a:custGeom>
            <a:avLst/>
            <a:gdLst>
              <a:gd name="T0" fmla="*/ 470 w 471"/>
              <a:gd name="T1" fmla="*/ 55 h 56"/>
              <a:gd name="T2" fmla="*/ 470 w 471"/>
              <a:gd name="T3" fmla="*/ 55 h 56"/>
              <a:gd name="T4" fmla="*/ 27 w 471"/>
              <a:gd name="T5" fmla="*/ 55 h 56"/>
              <a:gd name="T6" fmla="*/ 0 w 471"/>
              <a:gd name="T7" fmla="*/ 28 h 56"/>
              <a:gd name="T8" fmla="*/ 0 w 471"/>
              <a:gd name="T9" fmla="*/ 28 h 56"/>
              <a:gd name="T10" fmla="*/ 27 w 471"/>
              <a:gd name="T11" fmla="*/ 0 h 56"/>
              <a:gd name="T12" fmla="*/ 470 w 471"/>
              <a:gd name="T13" fmla="*/ 0 h 56"/>
              <a:gd name="T14" fmla="*/ 470 w 47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56">
                <a:moveTo>
                  <a:pt x="470" y="55"/>
                </a:moveTo>
                <a:lnTo>
                  <a:pt x="470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lnTo>
                  <a:pt x="0" y="28"/>
                </a:lnTo>
                <a:cubicBezTo>
                  <a:pt x="0" y="19"/>
                  <a:pt x="9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lnTo>
                  <a:pt x="470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3">
            <a:extLst>
              <a:ext uri="{FF2B5EF4-FFF2-40B4-BE49-F238E27FC236}">
                <a16:creationId xmlns:a16="http://schemas.microsoft.com/office/drawing/2014/main" id="{85C6E5A7-C4ED-F744-8BAA-2294A17A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78" y="9761364"/>
            <a:ext cx="651054" cy="742683"/>
          </a:xfrm>
          <a:custGeom>
            <a:avLst/>
            <a:gdLst>
              <a:gd name="T0" fmla="*/ 461 w 597"/>
              <a:gd name="T1" fmla="*/ 677 h 678"/>
              <a:gd name="T2" fmla="*/ 461 w 597"/>
              <a:gd name="T3" fmla="*/ 677 h 678"/>
              <a:gd name="T4" fmla="*/ 135 w 597"/>
              <a:gd name="T5" fmla="*/ 677 h 678"/>
              <a:gd name="T6" fmla="*/ 36 w 597"/>
              <a:gd name="T7" fmla="*/ 641 h 678"/>
              <a:gd name="T8" fmla="*/ 0 w 597"/>
              <a:gd name="T9" fmla="*/ 533 h 678"/>
              <a:gd name="T10" fmla="*/ 27 w 597"/>
              <a:gd name="T11" fmla="*/ 99 h 678"/>
              <a:gd name="T12" fmla="*/ 126 w 597"/>
              <a:gd name="T13" fmla="*/ 0 h 678"/>
              <a:gd name="T14" fmla="*/ 470 w 597"/>
              <a:gd name="T15" fmla="*/ 0 h 678"/>
              <a:gd name="T16" fmla="*/ 569 w 597"/>
              <a:gd name="T17" fmla="*/ 99 h 678"/>
              <a:gd name="T18" fmla="*/ 596 w 597"/>
              <a:gd name="T19" fmla="*/ 533 h 678"/>
              <a:gd name="T20" fmla="*/ 560 w 597"/>
              <a:gd name="T21" fmla="*/ 641 h 678"/>
              <a:gd name="T22" fmla="*/ 461 w 597"/>
              <a:gd name="T23" fmla="*/ 677 h 678"/>
              <a:gd name="T24" fmla="*/ 126 w 597"/>
              <a:gd name="T25" fmla="*/ 63 h 678"/>
              <a:gd name="T26" fmla="*/ 126 w 597"/>
              <a:gd name="T27" fmla="*/ 63 h 678"/>
              <a:gd name="T28" fmla="*/ 90 w 597"/>
              <a:gd name="T29" fmla="*/ 99 h 678"/>
              <a:gd name="T30" fmla="*/ 63 w 597"/>
              <a:gd name="T31" fmla="*/ 542 h 678"/>
              <a:gd name="T32" fmla="*/ 90 w 597"/>
              <a:gd name="T33" fmla="*/ 596 h 678"/>
              <a:gd name="T34" fmla="*/ 135 w 597"/>
              <a:gd name="T35" fmla="*/ 614 h 678"/>
              <a:gd name="T36" fmla="*/ 461 w 597"/>
              <a:gd name="T37" fmla="*/ 614 h 678"/>
              <a:gd name="T38" fmla="*/ 515 w 597"/>
              <a:gd name="T39" fmla="*/ 596 h 678"/>
              <a:gd name="T40" fmla="*/ 533 w 597"/>
              <a:gd name="T41" fmla="*/ 542 h 678"/>
              <a:gd name="T42" fmla="*/ 506 w 597"/>
              <a:gd name="T43" fmla="*/ 99 h 678"/>
              <a:gd name="T44" fmla="*/ 470 w 597"/>
              <a:gd name="T45" fmla="*/ 63 h 678"/>
              <a:gd name="T46" fmla="*/ 126 w 597"/>
              <a:gd name="T47" fmla="*/ 6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7" h="678">
                <a:moveTo>
                  <a:pt x="461" y="677"/>
                </a:moveTo>
                <a:lnTo>
                  <a:pt x="461" y="677"/>
                </a:lnTo>
                <a:cubicBezTo>
                  <a:pt x="135" y="677"/>
                  <a:pt x="135" y="677"/>
                  <a:pt x="135" y="677"/>
                </a:cubicBezTo>
                <a:cubicBezTo>
                  <a:pt x="99" y="677"/>
                  <a:pt x="63" y="668"/>
                  <a:pt x="36" y="641"/>
                </a:cubicBezTo>
                <a:cubicBezTo>
                  <a:pt x="9" y="614"/>
                  <a:pt x="0" y="578"/>
                  <a:pt x="0" y="533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45"/>
                  <a:pt x="72" y="0"/>
                  <a:pt x="12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4" y="0"/>
                  <a:pt x="569" y="45"/>
                  <a:pt x="569" y="99"/>
                </a:cubicBezTo>
                <a:cubicBezTo>
                  <a:pt x="596" y="533"/>
                  <a:pt x="596" y="533"/>
                  <a:pt x="596" y="533"/>
                </a:cubicBezTo>
                <a:cubicBezTo>
                  <a:pt x="596" y="578"/>
                  <a:pt x="587" y="614"/>
                  <a:pt x="560" y="641"/>
                </a:cubicBezTo>
                <a:cubicBezTo>
                  <a:pt x="533" y="668"/>
                  <a:pt x="497" y="677"/>
                  <a:pt x="461" y="677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08" y="63"/>
                  <a:pt x="90" y="81"/>
                  <a:pt x="90" y="99"/>
                </a:cubicBezTo>
                <a:cubicBezTo>
                  <a:pt x="63" y="542"/>
                  <a:pt x="63" y="542"/>
                  <a:pt x="63" y="542"/>
                </a:cubicBezTo>
                <a:cubicBezTo>
                  <a:pt x="63" y="560"/>
                  <a:pt x="72" y="578"/>
                  <a:pt x="90" y="596"/>
                </a:cubicBezTo>
                <a:cubicBezTo>
                  <a:pt x="99" y="605"/>
                  <a:pt x="117" y="614"/>
                  <a:pt x="135" y="614"/>
                </a:cubicBezTo>
                <a:cubicBezTo>
                  <a:pt x="461" y="614"/>
                  <a:pt x="461" y="614"/>
                  <a:pt x="461" y="614"/>
                </a:cubicBezTo>
                <a:cubicBezTo>
                  <a:pt x="479" y="614"/>
                  <a:pt x="497" y="605"/>
                  <a:pt x="515" y="596"/>
                </a:cubicBezTo>
                <a:cubicBezTo>
                  <a:pt x="524" y="578"/>
                  <a:pt x="533" y="560"/>
                  <a:pt x="533" y="542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6" y="81"/>
                  <a:pt x="487" y="63"/>
                  <a:pt x="470" y="63"/>
                </a:cubicBezTo>
                <a:lnTo>
                  <a:pt x="12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EC259EF-C8CE-B84E-A7B4-6518FCF1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4671" y="9592571"/>
            <a:ext cx="327938" cy="347228"/>
          </a:xfrm>
          <a:custGeom>
            <a:avLst/>
            <a:gdLst>
              <a:gd name="T0" fmla="*/ 262 w 299"/>
              <a:gd name="T1" fmla="*/ 316 h 317"/>
              <a:gd name="T2" fmla="*/ 262 w 299"/>
              <a:gd name="T3" fmla="*/ 316 h 317"/>
              <a:gd name="T4" fmla="*/ 262 w 299"/>
              <a:gd name="T5" fmla="*/ 316 h 317"/>
              <a:gd name="T6" fmla="*/ 235 w 299"/>
              <a:gd name="T7" fmla="*/ 280 h 317"/>
              <a:gd name="T8" fmla="*/ 235 w 299"/>
              <a:gd name="T9" fmla="*/ 154 h 317"/>
              <a:gd name="T10" fmla="*/ 154 w 299"/>
              <a:gd name="T11" fmla="*/ 72 h 317"/>
              <a:gd name="T12" fmla="*/ 64 w 299"/>
              <a:gd name="T13" fmla="*/ 154 h 317"/>
              <a:gd name="T14" fmla="*/ 64 w 299"/>
              <a:gd name="T15" fmla="*/ 280 h 317"/>
              <a:gd name="T16" fmla="*/ 36 w 299"/>
              <a:gd name="T17" fmla="*/ 316 h 317"/>
              <a:gd name="T18" fmla="*/ 36 w 299"/>
              <a:gd name="T19" fmla="*/ 316 h 317"/>
              <a:gd name="T20" fmla="*/ 0 w 299"/>
              <a:gd name="T21" fmla="*/ 280 h 317"/>
              <a:gd name="T22" fmla="*/ 0 w 299"/>
              <a:gd name="T23" fmla="*/ 154 h 317"/>
              <a:gd name="T24" fmla="*/ 136 w 299"/>
              <a:gd name="T25" fmla="*/ 0 h 317"/>
              <a:gd name="T26" fmla="*/ 298 w 299"/>
              <a:gd name="T27" fmla="*/ 154 h 317"/>
              <a:gd name="T28" fmla="*/ 298 w 299"/>
              <a:gd name="T29" fmla="*/ 280 h 317"/>
              <a:gd name="T30" fmla="*/ 262 w 299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317">
                <a:moveTo>
                  <a:pt x="262" y="316"/>
                </a:moveTo>
                <a:lnTo>
                  <a:pt x="262" y="316"/>
                </a:lnTo>
                <a:lnTo>
                  <a:pt x="262" y="316"/>
                </a:lnTo>
                <a:cubicBezTo>
                  <a:pt x="244" y="316"/>
                  <a:pt x="235" y="298"/>
                  <a:pt x="235" y="280"/>
                </a:cubicBezTo>
                <a:cubicBezTo>
                  <a:pt x="235" y="154"/>
                  <a:pt x="235" y="154"/>
                  <a:pt x="235" y="154"/>
                </a:cubicBezTo>
                <a:cubicBezTo>
                  <a:pt x="235" y="108"/>
                  <a:pt x="199" y="72"/>
                  <a:pt x="154" y="72"/>
                </a:cubicBezTo>
                <a:cubicBezTo>
                  <a:pt x="109" y="63"/>
                  <a:pt x="64" y="99"/>
                  <a:pt x="64" y="154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4" y="298"/>
                  <a:pt x="55" y="316"/>
                  <a:pt x="36" y="316"/>
                </a:cubicBezTo>
                <a:lnTo>
                  <a:pt x="36" y="316"/>
                </a:lnTo>
                <a:cubicBezTo>
                  <a:pt x="18" y="316"/>
                  <a:pt x="0" y="298"/>
                  <a:pt x="0" y="28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64" y="9"/>
                  <a:pt x="136" y="0"/>
                </a:cubicBezTo>
                <a:cubicBezTo>
                  <a:pt x="226" y="0"/>
                  <a:pt x="298" y="63"/>
                  <a:pt x="298" y="154"/>
                </a:cubicBezTo>
                <a:cubicBezTo>
                  <a:pt x="298" y="280"/>
                  <a:pt x="298" y="280"/>
                  <a:pt x="298" y="280"/>
                </a:cubicBezTo>
                <a:cubicBezTo>
                  <a:pt x="298" y="298"/>
                  <a:pt x="280" y="316"/>
                  <a:pt x="262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BB798AE9-F780-D647-B3E2-680BC711882E}"/>
              </a:ext>
            </a:extLst>
          </p:cNvPr>
          <p:cNvGrpSpPr/>
          <p:nvPr/>
        </p:nvGrpSpPr>
        <p:grpSpPr>
          <a:xfrm>
            <a:off x="2668308" y="703029"/>
            <a:ext cx="19041035" cy="2561450"/>
            <a:chOff x="2668308" y="861425"/>
            <a:chExt cx="19041035" cy="2561450"/>
          </a:xfrm>
        </p:grpSpPr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98CB2F93-5ACE-8541-8062-44B2B24A5C88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521C069E-F611-2A47-B486-F9367F51FD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6BA0BE-D4E0-F246-8150-D8FB397FAA60}"/>
              </a:ext>
            </a:extLst>
          </p:cNvPr>
          <p:cNvGrpSpPr/>
          <p:nvPr/>
        </p:nvGrpSpPr>
        <p:grpSpPr>
          <a:xfrm>
            <a:off x="2406559" y="11167700"/>
            <a:ext cx="4518438" cy="1592908"/>
            <a:chOff x="1795277" y="4756924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0010D646-BF74-2248-9212-BE8EE3140F2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68097908-26CB-1949-B5DE-F7372458C7E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350E6A-5B3F-2E40-8B66-C3E2EF5614D6}"/>
              </a:ext>
            </a:extLst>
          </p:cNvPr>
          <p:cNvGrpSpPr/>
          <p:nvPr/>
        </p:nvGrpSpPr>
        <p:grpSpPr>
          <a:xfrm>
            <a:off x="9634301" y="11167700"/>
            <a:ext cx="4518438" cy="1592908"/>
            <a:chOff x="1795277" y="4756924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584EE473-A445-D646-9C6B-A65336D8B8E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A92A1BEA-BCC0-704A-9BDA-CB7FBF544D6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E12BA5-4005-5145-A08D-B7D763812F40}"/>
              </a:ext>
            </a:extLst>
          </p:cNvPr>
          <p:cNvGrpSpPr/>
          <p:nvPr/>
        </p:nvGrpSpPr>
        <p:grpSpPr>
          <a:xfrm>
            <a:off x="16821121" y="11167700"/>
            <a:ext cx="4518438" cy="1592908"/>
            <a:chOff x="1795277" y="4756924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F1D82AE7-D7F2-9D4F-801F-9B0F76F36E0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70F5423D-7CE7-1B45-8C45-64677F57C00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170">
            <a:extLst>
              <a:ext uri="{FF2B5EF4-FFF2-40B4-BE49-F238E27FC236}">
                <a16:creationId xmlns:a16="http://schemas.microsoft.com/office/drawing/2014/main" id="{5A927237-7901-A84B-816F-1EB04BEB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484" y="4043056"/>
            <a:ext cx="6939491" cy="4893529"/>
          </a:xfrm>
          <a:custGeom>
            <a:avLst/>
            <a:gdLst>
              <a:gd name="T0" fmla="*/ 6394 w 6566"/>
              <a:gd name="T1" fmla="*/ 4631 h 4632"/>
              <a:gd name="T2" fmla="*/ 6394 w 6566"/>
              <a:gd name="T3" fmla="*/ 4631 h 4632"/>
              <a:gd name="T4" fmla="*/ 170 w 6566"/>
              <a:gd name="T5" fmla="*/ 4631 h 4632"/>
              <a:gd name="T6" fmla="*/ 0 w 6566"/>
              <a:gd name="T7" fmla="*/ 4460 h 4632"/>
              <a:gd name="T8" fmla="*/ 0 w 6566"/>
              <a:gd name="T9" fmla="*/ 171 h 4632"/>
              <a:gd name="T10" fmla="*/ 170 w 6566"/>
              <a:gd name="T11" fmla="*/ 0 h 4632"/>
              <a:gd name="T12" fmla="*/ 6394 w 6566"/>
              <a:gd name="T13" fmla="*/ 0 h 4632"/>
              <a:gd name="T14" fmla="*/ 6565 w 6566"/>
              <a:gd name="T15" fmla="*/ 171 h 4632"/>
              <a:gd name="T16" fmla="*/ 6565 w 6566"/>
              <a:gd name="T17" fmla="*/ 4460 h 4632"/>
              <a:gd name="T18" fmla="*/ 6394 w 6566"/>
              <a:gd name="T19" fmla="*/ 4631 h 4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6" h="4632">
                <a:moveTo>
                  <a:pt x="6394" y="4631"/>
                </a:moveTo>
                <a:lnTo>
                  <a:pt x="6394" y="4631"/>
                </a:lnTo>
                <a:cubicBezTo>
                  <a:pt x="170" y="4631"/>
                  <a:pt x="170" y="4631"/>
                  <a:pt x="170" y="4631"/>
                </a:cubicBezTo>
                <a:cubicBezTo>
                  <a:pt x="71" y="4631"/>
                  <a:pt x="0" y="4559"/>
                  <a:pt x="0" y="446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72"/>
                  <a:pt x="71" y="0"/>
                  <a:pt x="170" y="0"/>
                </a:cubicBezTo>
                <a:cubicBezTo>
                  <a:pt x="6394" y="0"/>
                  <a:pt x="6394" y="0"/>
                  <a:pt x="6394" y="0"/>
                </a:cubicBezTo>
                <a:cubicBezTo>
                  <a:pt x="6493" y="0"/>
                  <a:pt x="6565" y="72"/>
                  <a:pt x="6565" y="171"/>
                </a:cubicBezTo>
                <a:cubicBezTo>
                  <a:pt x="6565" y="4460"/>
                  <a:pt x="6565" y="4460"/>
                  <a:pt x="6565" y="4460"/>
                </a:cubicBezTo>
                <a:cubicBezTo>
                  <a:pt x="6565" y="4559"/>
                  <a:pt x="6493" y="4631"/>
                  <a:pt x="6394" y="4631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1">
            <a:extLst>
              <a:ext uri="{FF2B5EF4-FFF2-40B4-BE49-F238E27FC236}">
                <a16:creationId xmlns:a16="http://schemas.microsoft.com/office/drawing/2014/main" id="{AB6011B1-385E-0B49-A9EE-D14A844A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09" y="4690865"/>
            <a:ext cx="6510722" cy="4096584"/>
          </a:xfrm>
          <a:custGeom>
            <a:avLst/>
            <a:gdLst>
              <a:gd name="T0" fmla="*/ 6043 w 6161"/>
              <a:gd name="T1" fmla="*/ 3875 h 3876"/>
              <a:gd name="T2" fmla="*/ 6043 w 6161"/>
              <a:gd name="T3" fmla="*/ 3875 h 3876"/>
              <a:gd name="T4" fmla="*/ 125 w 6161"/>
              <a:gd name="T5" fmla="*/ 3875 h 3876"/>
              <a:gd name="T6" fmla="*/ 0 w 6161"/>
              <a:gd name="T7" fmla="*/ 3758 h 3876"/>
              <a:gd name="T8" fmla="*/ 0 w 6161"/>
              <a:gd name="T9" fmla="*/ 117 h 3876"/>
              <a:gd name="T10" fmla="*/ 125 w 6161"/>
              <a:gd name="T11" fmla="*/ 0 h 3876"/>
              <a:gd name="T12" fmla="*/ 6043 w 6161"/>
              <a:gd name="T13" fmla="*/ 0 h 3876"/>
              <a:gd name="T14" fmla="*/ 6160 w 6161"/>
              <a:gd name="T15" fmla="*/ 117 h 3876"/>
              <a:gd name="T16" fmla="*/ 6160 w 6161"/>
              <a:gd name="T17" fmla="*/ 3758 h 3876"/>
              <a:gd name="T18" fmla="*/ 6043 w 6161"/>
              <a:gd name="T19" fmla="*/ 387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1" h="3876">
                <a:moveTo>
                  <a:pt x="6043" y="3875"/>
                </a:moveTo>
                <a:lnTo>
                  <a:pt x="6043" y="3875"/>
                </a:lnTo>
                <a:cubicBezTo>
                  <a:pt x="125" y="3875"/>
                  <a:pt x="125" y="3875"/>
                  <a:pt x="125" y="3875"/>
                </a:cubicBezTo>
                <a:cubicBezTo>
                  <a:pt x="53" y="3875"/>
                  <a:pt x="0" y="3821"/>
                  <a:pt x="0" y="375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3" y="0"/>
                  <a:pt x="125" y="0"/>
                </a:cubicBezTo>
                <a:cubicBezTo>
                  <a:pt x="6043" y="0"/>
                  <a:pt x="6043" y="0"/>
                  <a:pt x="6043" y="0"/>
                </a:cubicBezTo>
                <a:cubicBezTo>
                  <a:pt x="6106" y="0"/>
                  <a:pt x="6160" y="54"/>
                  <a:pt x="6160" y="117"/>
                </a:cubicBezTo>
                <a:cubicBezTo>
                  <a:pt x="6160" y="3758"/>
                  <a:pt x="6160" y="3758"/>
                  <a:pt x="6160" y="3758"/>
                </a:cubicBezTo>
                <a:cubicBezTo>
                  <a:pt x="6160" y="3821"/>
                  <a:pt x="6106" y="3875"/>
                  <a:pt x="6043" y="38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2">
            <a:extLst>
              <a:ext uri="{FF2B5EF4-FFF2-40B4-BE49-F238E27FC236}">
                <a16:creationId xmlns:a16="http://schemas.microsoft.com/office/drawing/2014/main" id="{C2AC0CE2-CC2F-B346-9800-107B570B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09" y="4434539"/>
            <a:ext cx="6510722" cy="97869"/>
          </a:xfrm>
          <a:custGeom>
            <a:avLst/>
            <a:gdLst>
              <a:gd name="T0" fmla="*/ 6160 w 6161"/>
              <a:gd name="T1" fmla="*/ 90 h 91"/>
              <a:gd name="T2" fmla="*/ 0 w 6161"/>
              <a:gd name="T3" fmla="*/ 90 h 91"/>
              <a:gd name="T4" fmla="*/ 0 w 6161"/>
              <a:gd name="T5" fmla="*/ 0 h 91"/>
              <a:gd name="T6" fmla="*/ 6160 w 6161"/>
              <a:gd name="T7" fmla="*/ 0 h 91"/>
              <a:gd name="T8" fmla="*/ 6160 w 6161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1" h="91">
                <a:moveTo>
                  <a:pt x="6160" y="90"/>
                </a:moveTo>
                <a:lnTo>
                  <a:pt x="0" y="90"/>
                </a:lnTo>
                <a:lnTo>
                  <a:pt x="0" y="0"/>
                </a:lnTo>
                <a:lnTo>
                  <a:pt x="6160" y="0"/>
                </a:lnTo>
                <a:lnTo>
                  <a:pt x="6160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3">
            <a:extLst>
              <a:ext uri="{FF2B5EF4-FFF2-40B4-BE49-F238E27FC236}">
                <a16:creationId xmlns:a16="http://schemas.microsoft.com/office/drawing/2014/main" id="{3DFFEFC9-1E20-D244-B7D3-EBEC90A9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30" y="4215493"/>
            <a:ext cx="107190" cy="107193"/>
          </a:xfrm>
          <a:custGeom>
            <a:avLst/>
            <a:gdLst>
              <a:gd name="T0" fmla="*/ 99 w 100"/>
              <a:gd name="T1" fmla="*/ 45 h 100"/>
              <a:gd name="T2" fmla="*/ 99 w 100"/>
              <a:gd name="T3" fmla="*/ 45 h 100"/>
              <a:gd name="T4" fmla="*/ 54 w 100"/>
              <a:gd name="T5" fmla="*/ 99 h 100"/>
              <a:gd name="T6" fmla="*/ 0 w 100"/>
              <a:gd name="T7" fmla="*/ 45 h 100"/>
              <a:gd name="T8" fmla="*/ 54 w 100"/>
              <a:gd name="T9" fmla="*/ 0 h 100"/>
              <a:gd name="T10" fmla="*/ 99 w 100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99" y="45"/>
                </a:moveTo>
                <a:lnTo>
                  <a:pt x="99" y="45"/>
                </a:lnTo>
                <a:cubicBezTo>
                  <a:pt x="99" y="81"/>
                  <a:pt x="81" y="99"/>
                  <a:pt x="54" y="99"/>
                </a:cubicBezTo>
                <a:cubicBezTo>
                  <a:pt x="18" y="99"/>
                  <a:pt x="0" y="81"/>
                  <a:pt x="0" y="45"/>
                </a:cubicBezTo>
                <a:cubicBezTo>
                  <a:pt x="0" y="18"/>
                  <a:pt x="18" y="0"/>
                  <a:pt x="54" y="0"/>
                </a:cubicBezTo>
                <a:cubicBezTo>
                  <a:pt x="81" y="0"/>
                  <a:pt x="99" y="18"/>
                  <a:pt x="99" y="45"/>
                </a:cubicBezTo>
              </a:path>
            </a:pathLst>
          </a:custGeom>
          <a:solidFill>
            <a:srgbClr val="F44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4">
            <a:extLst>
              <a:ext uri="{FF2B5EF4-FFF2-40B4-BE49-F238E27FC236}">
                <a16:creationId xmlns:a16="http://schemas.microsoft.com/office/drawing/2014/main" id="{4727AF29-3DE8-1E4F-B6F4-C6A6D950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214" y="4215493"/>
            <a:ext cx="107193" cy="107193"/>
          </a:xfrm>
          <a:custGeom>
            <a:avLst/>
            <a:gdLst>
              <a:gd name="T0" fmla="*/ 99 w 100"/>
              <a:gd name="T1" fmla="*/ 45 h 100"/>
              <a:gd name="T2" fmla="*/ 99 w 100"/>
              <a:gd name="T3" fmla="*/ 45 h 100"/>
              <a:gd name="T4" fmla="*/ 54 w 100"/>
              <a:gd name="T5" fmla="*/ 99 h 100"/>
              <a:gd name="T6" fmla="*/ 0 w 100"/>
              <a:gd name="T7" fmla="*/ 45 h 100"/>
              <a:gd name="T8" fmla="*/ 54 w 100"/>
              <a:gd name="T9" fmla="*/ 0 h 100"/>
              <a:gd name="T10" fmla="*/ 99 w 100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99" y="45"/>
                </a:moveTo>
                <a:lnTo>
                  <a:pt x="99" y="45"/>
                </a:lnTo>
                <a:cubicBezTo>
                  <a:pt x="99" y="81"/>
                  <a:pt x="81" y="99"/>
                  <a:pt x="54" y="99"/>
                </a:cubicBezTo>
                <a:cubicBezTo>
                  <a:pt x="18" y="99"/>
                  <a:pt x="0" y="81"/>
                  <a:pt x="0" y="45"/>
                </a:cubicBezTo>
                <a:cubicBezTo>
                  <a:pt x="0" y="18"/>
                  <a:pt x="18" y="0"/>
                  <a:pt x="54" y="0"/>
                </a:cubicBezTo>
                <a:cubicBezTo>
                  <a:pt x="81" y="0"/>
                  <a:pt x="99" y="18"/>
                  <a:pt x="99" y="45"/>
                </a:cubicBezTo>
              </a:path>
            </a:pathLst>
          </a:custGeom>
          <a:solidFill>
            <a:srgbClr val="F2D2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5">
            <a:extLst>
              <a:ext uri="{FF2B5EF4-FFF2-40B4-BE49-F238E27FC236}">
                <a16:creationId xmlns:a16="http://schemas.microsoft.com/office/drawing/2014/main" id="{265F5201-4788-4246-8CDF-FBBD19F0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01" y="4215493"/>
            <a:ext cx="107190" cy="107193"/>
          </a:xfrm>
          <a:custGeom>
            <a:avLst/>
            <a:gdLst>
              <a:gd name="T0" fmla="*/ 99 w 100"/>
              <a:gd name="T1" fmla="*/ 45 h 100"/>
              <a:gd name="T2" fmla="*/ 99 w 100"/>
              <a:gd name="T3" fmla="*/ 45 h 100"/>
              <a:gd name="T4" fmla="*/ 54 w 100"/>
              <a:gd name="T5" fmla="*/ 99 h 100"/>
              <a:gd name="T6" fmla="*/ 0 w 100"/>
              <a:gd name="T7" fmla="*/ 45 h 100"/>
              <a:gd name="T8" fmla="*/ 54 w 100"/>
              <a:gd name="T9" fmla="*/ 0 h 100"/>
              <a:gd name="T10" fmla="*/ 99 w 100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99" y="45"/>
                </a:moveTo>
                <a:lnTo>
                  <a:pt x="99" y="45"/>
                </a:lnTo>
                <a:cubicBezTo>
                  <a:pt x="99" y="81"/>
                  <a:pt x="81" y="99"/>
                  <a:pt x="54" y="99"/>
                </a:cubicBezTo>
                <a:cubicBezTo>
                  <a:pt x="18" y="99"/>
                  <a:pt x="0" y="81"/>
                  <a:pt x="0" y="45"/>
                </a:cubicBezTo>
                <a:cubicBezTo>
                  <a:pt x="0" y="18"/>
                  <a:pt x="18" y="0"/>
                  <a:pt x="54" y="0"/>
                </a:cubicBezTo>
                <a:cubicBezTo>
                  <a:pt x="81" y="0"/>
                  <a:pt x="99" y="18"/>
                  <a:pt x="99" y="45"/>
                </a:cubicBezTo>
              </a:path>
            </a:pathLst>
          </a:custGeom>
          <a:solidFill>
            <a:srgbClr val="4CF2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6">
            <a:extLst>
              <a:ext uri="{FF2B5EF4-FFF2-40B4-BE49-F238E27FC236}">
                <a16:creationId xmlns:a16="http://schemas.microsoft.com/office/drawing/2014/main" id="{4DA50CB8-B5F2-1B43-B967-D360BAB8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214" y="4947194"/>
            <a:ext cx="2623865" cy="1286299"/>
          </a:xfrm>
          <a:custGeom>
            <a:avLst/>
            <a:gdLst>
              <a:gd name="T0" fmla="*/ 2483 w 2484"/>
              <a:gd name="T1" fmla="*/ 1214 h 1215"/>
              <a:gd name="T2" fmla="*/ 0 w 2484"/>
              <a:gd name="T3" fmla="*/ 1214 h 1215"/>
              <a:gd name="T4" fmla="*/ 0 w 2484"/>
              <a:gd name="T5" fmla="*/ 0 h 1215"/>
              <a:gd name="T6" fmla="*/ 2483 w 2484"/>
              <a:gd name="T7" fmla="*/ 0 h 1215"/>
              <a:gd name="T8" fmla="*/ 2483 w 2484"/>
              <a:gd name="T9" fmla="*/ 1214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4" h="1215">
                <a:moveTo>
                  <a:pt x="2483" y="1214"/>
                </a:moveTo>
                <a:lnTo>
                  <a:pt x="0" y="1214"/>
                </a:lnTo>
                <a:lnTo>
                  <a:pt x="0" y="0"/>
                </a:lnTo>
                <a:lnTo>
                  <a:pt x="2483" y="0"/>
                </a:lnTo>
                <a:lnTo>
                  <a:pt x="2483" y="12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7">
            <a:extLst>
              <a:ext uri="{FF2B5EF4-FFF2-40B4-BE49-F238E27FC236}">
                <a16:creationId xmlns:a16="http://schemas.microsoft.com/office/drawing/2014/main" id="{DC5FADDC-E2BD-6E46-A244-3DF3AFA97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214" y="6499140"/>
            <a:ext cx="2623865" cy="1272319"/>
          </a:xfrm>
          <a:custGeom>
            <a:avLst/>
            <a:gdLst>
              <a:gd name="T0" fmla="*/ 2483 w 2484"/>
              <a:gd name="T1" fmla="*/ 1204 h 1205"/>
              <a:gd name="T2" fmla="*/ 0 w 2484"/>
              <a:gd name="T3" fmla="*/ 1204 h 1205"/>
              <a:gd name="T4" fmla="*/ 0 w 2484"/>
              <a:gd name="T5" fmla="*/ 0 h 1205"/>
              <a:gd name="T6" fmla="*/ 2483 w 2484"/>
              <a:gd name="T7" fmla="*/ 0 h 1205"/>
              <a:gd name="T8" fmla="*/ 2483 w 2484"/>
              <a:gd name="T9" fmla="*/ 1204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4" h="1205">
                <a:moveTo>
                  <a:pt x="2483" y="1204"/>
                </a:moveTo>
                <a:lnTo>
                  <a:pt x="0" y="1204"/>
                </a:lnTo>
                <a:lnTo>
                  <a:pt x="0" y="0"/>
                </a:lnTo>
                <a:lnTo>
                  <a:pt x="2483" y="0"/>
                </a:lnTo>
                <a:lnTo>
                  <a:pt x="2483" y="12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8">
            <a:extLst>
              <a:ext uri="{FF2B5EF4-FFF2-40B4-BE49-F238E27FC236}">
                <a16:creationId xmlns:a16="http://schemas.microsoft.com/office/drawing/2014/main" id="{73EF4D81-3D68-AC43-A40F-BF95B16C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800" y="4947194"/>
            <a:ext cx="3145841" cy="2824265"/>
          </a:xfrm>
          <a:custGeom>
            <a:avLst/>
            <a:gdLst>
              <a:gd name="T0" fmla="*/ 2976 w 2977"/>
              <a:gd name="T1" fmla="*/ 2670 h 2671"/>
              <a:gd name="T2" fmla="*/ 0 w 2977"/>
              <a:gd name="T3" fmla="*/ 2670 h 2671"/>
              <a:gd name="T4" fmla="*/ 0 w 2977"/>
              <a:gd name="T5" fmla="*/ 0 h 2671"/>
              <a:gd name="T6" fmla="*/ 2976 w 2977"/>
              <a:gd name="T7" fmla="*/ 0 h 2671"/>
              <a:gd name="T8" fmla="*/ 2976 w 2977"/>
              <a:gd name="T9" fmla="*/ 2670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7" h="2671">
                <a:moveTo>
                  <a:pt x="2976" y="2670"/>
                </a:moveTo>
                <a:lnTo>
                  <a:pt x="0" y="2670"/>
                </a:lnTo>
                <a:lnTo>
                  <a:pt x="0" y="0"/>
                </a:lnTo>
                <a:lnTo>
                  <a:pt x="2976" y="0"/>
                </a:lnTo>
                <a:lnTo>
                  <a:pt x="2976" y="26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9">
            <a:extLst>
              <a:ext uri="{FF2B5EF4-FFF2-40B4-BE49-F238E27FC236}">
                <a16:creationId xmlns:a16="http://schemas.microsoft.com/office/drawing/2014/main" id="{088344E4-DEC5-3D4E-A20D-3F95E2D4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214" y="7999822"/>
            <a:ext cx="5979428" cy="503334"/>
          </a:xfrm>
          <a:custGeom>
            <a:avLst/>
            <a:gdLst>
              <a:gd name="T0" fmla="*/ 5657 w 5658"/>
              <a:gd name="T1" fmla="*/ 476 h 477"/>
              <a:gd name="T2" fmla="*/ 0 w 5658"/>
              <a:gd name="T3" fmla="*/ 476 h 477"/>
              <a:gd name="T4" fmla="*/ 0 w 5658"/>
              <a:gd name="T5" fmla="*/ 0 h 477"/>
              <a:gd name="T6" fmla="*/ 5657 w 5658"/>
              <a:gd name="T7" fmla="*/ 0 h 477"/>
              <a:gd name="T8" fmla="*/ 5657 w 5658"/>
              <a:gd name="T9" fmla="*/ 47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8" h="477">
                <a:moveTo>
                  <a:pt x="5657" y="476"/>
                </a:moveTo>
                <a:lnTo>
                  <a:pt x="0" y="476"/>
                </a:lnTo>
                <a:lnTo>
                  <a:pt x="0" y="0"/>
                </a:lnTo>
                <a:lnTo>
                  <a:pt x="5657" y="0"/>
                </a:lnTo>
                <a:lnTo>
                  <a:pt x="5657" y="4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0">
            <a:extLst>
              <a:ext uri="{FF2B5EF4-FFF2-40B4-BE49-F238E27FC236}">
                <a16:creationId xmlns:a16="http://schemas.microsoft.com/office/drawing/2014/main" id="{1CD6819C-618D-AB40-9527-52423994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337" y="6438555"/>
            <a:ext cx="1570591" cy="1570588"/>
          </a:xfrm>
          <a:custGeom>
            <a:avLst/>
            <a:gdLst>
              <a:gd name="T0" fmla="*/ 243 w 1485"/>
              <a:gd name="T1" fmla="*/ 1295 h 1485"/>
              <a:gd name="T2" fmla="*/ 243 w 1485"/>
              <a:gd name="T3" fmla="*/ 1295 h 1485"/>
              <a:gd name="T4" fmla="*/ 0 w 1485"/>
              <a:gd name="T5" fmla="*/ 737 h 1485"/>
              <a:gd name="T6" fmla="*/ 737 w 1485"/>
              <a:gd name="T7" fmla="*/ 0 h 1485"/>
              <a:gd name="T8" fmla="*/ 1484 w 1485"/>
              <a:gd name="T9" fmla="*/ 737 h 1485"/>
              <a:gd name="T10" fmla="*/ 737 w 1485"/>
              <a:gd name="T11" fmla="*/ 1484 h 1485"/>
              <a:gd name="T12" fmla="*/ 548 w 1485"/>
              <a:gd name="T13" fmla="*/ 1457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5" h="1485">
                <a:moveTo>
                  <a:pt x="243" y="1295"/>
                </a:moveTo>
                <a:lnTo>
                  <a:pt x="243" y="1295"/>
                </a:lnTo>
                <a:cubicBezTo>
                  <a:pt x="90" y="1160"/>
                  <a:pt x="0" y="962"/>
                  <a:pt x="0" y="737"/>
                </a:cubicBezTo>
                <a:cubicBezTo>
                  <a:pt x="0" y="333"/>
                  <a:pt x="333" y="0"/>
                  <a:pt x="737" y="0"/>
                </a:cubicBezTo>
                <a:cubicBezTo>
                  <a:pt x="1151" y="0"/>
                  <a:pt x="1484" y="333"/>
                  <a:pt x="1484" y="737"/>
                </a:cubicBezTo>
                <a:cubicBezTo>
                  <a:pt x="1484" y="1151"/>
                  <a:pt x="1151" y="1484"/>
                  <a:pt x="737" y="1484"/>
                </a:cubicBezTo>
                <a:cubicBezTo>
                  <a:pt x="674" y="1484"/>
                  <a:pt x="611" y="1475"/>
                  <a:pt x="548" y="1457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Freeform 181">
            <a:extLst>
              <a:ext uri="{FF2B5EF4-FFF2-40B4-BE49-F238E27FC236}">
                <a16:creationId xmlns:a16="http://schemas.microsoft.com/office/drawing/2014/main" id="{94575397-467A-344F-88BB-683DB37B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438" y="6135621"/>
            <a:ext cx="4231737" cy="3033989"/>
          </a:xfrm>
          <a:custGeom>
            <a:avLst/>
            <a:gdLst>
              <a:gd name="T0" fmla="*/ 3355 w 4004"/>
              <a:gd name="T1" fmla="*/ 2868 h 2869"/>
              <a:gd name="T2" fmla="*/ 0 w 4004"/>
              <a:gd name="T3" fmla="*/ 2256 h 2869"/>
              <a:gd name="T4" fmla="*/ 405 w 4004"/>
              <a:gd name="T5" fmla="*/ 0 h 2869"/>
              <a:gd name="T6" fmla="*/ 3760 w 4004"/>
              <a:gd name="T7" fmla="*/ 602 h 2869"/>
              <a:gd name="T8" fmla="*/ 4003 w 4004"/>
              <a:gd name="T9" fmla="*/ 1816 h 2869"/>
              <a:gd name="T10" fmla="*/ 3355 w 4004"/>
              <a:gd name="T11" fmla="*/ 2868 h 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4" h="2869">
                <a:moveTo>
                  <a:pt x="3355" y="2868"/>
                </a:moveTo>
                <a:lnTo>
                  <a:pt x="0" y="2256"/>
                </a:lnTo>
                <a:lnTo>
                  <a:pt x="405" y="0"/>
                </a:lnTo>
                <a:lnTo>
                  <a:pt x="3760" y="602"/>
                </a:lnTo>
                <a:lnTo>
                  <a:pt x="4003" y="1816"/>
                </a:lnTo>
                <a:lnTo>
                  <a:pt x="3355" y="28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2">
            <a:extLst>
              <a:ext uri="{FF2B5EF4-FFF2-40B4-BE49-F238E27FC236}">
                <a16:creationId xmlns:a16="http://schemas.microsoft.com/office/drawing/2014/main" id="{C4B2AD0A-7926-E14C-9FE1-83DA59BE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2242" y="7170253"/>
            <a:ext cx="475371" cy="475371"/>
          </a:xfrm>
          <a:custGeom>
            <a:avLst/>
            <a:gdLst>
              <a:gd name="T0" fmla="*/ 450 w 451"/>
              <a:gd name="T1" fmla="*/ 225 h 451"/>
              <a:gd name="T2" fmla="*/ 450 w 451"/>
              <a:gd name="T3" fmla="*/ 225 h 451"/>
              <a:gd name="T4" fmla="*/ 225 w 451"/>
              <a:gd name="T5" fmla="*/ 450 h 451"/>
              <a:gd name="T6" fmla="*/ 0 w 451"/>
              <a:gd name="T7" fmla="*/ 225 h 451"/>
              <a:gd name="T8" fmla="*/ 225 w 451"/>
              <a:gd name="T9" fmla="*/ 0 h 451"/>
              <a:gd name="T10" fmla="*/ 450 w 451"/>
              <a:gd name="T11" fmla="*/ 225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1" h="451">
                <a:moveTo>
                  <a:pt x="450" y="225"/>
                </a:moveTo>
                <a:lnTo>
                  <a:pt x="450" y="225"/>
                </a:lnTo>
                <a:cubicBezTo>
                  <a:pt x="450" y="351"/>
                  <a:pt x="351" y="450"/>
                  <a:pt x="225" y="450"/>
                </a:cubicBezTo>
                <a:cubicBezTo>
                  <a:pt x="99" y="450"/>
                  <a:pt x="0" y="351"/>
                  <a:pt x="0" y="225"/>
                </a:cubicBezTo>
                <a:cubicBezTo>
                  <a:pt x="0" y="99"/>
                  <a:pt x="99" y="0"/>
                  <a:pt x="225" y="0"/>
                </a:cubicBezTo>
                <a:cubicBezTo>
                  <a:pt x="351" y="0"/>
                  <a:pt x="450" y="99"/>
                  <a:pt x="450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3">
            <a:extLst>
              <a:ext uri="{FF2B5EF4-FFF2-40B4-BE49-F238E27FC236}">
                <a16:creationId xmlns:a16="http://schemas.microsoft.com/office/drawing/2014/main" id="{557C0D32-B483-1F4D-97AA-67F4A049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1902" y="7216858"/>
            <a:ext cx="988027" cy="792286"/>
          </a:xfrm>
          <a:custGeom>
            <a:avLst/>
            <a:gdLst>
              <a:gd name="T0" fmla="*/ 936 w 937"/>
              <a:gd name="T1" fmla="*/ 0 h 748"/>
              <a:gd name="T2" fmla="*/ 936 w 937"/>
              <a:gd name="T3" fmla="*/ 0 h 748"/>
              <a:gd name="T4" fmla="*/ 189 w 937"/>
              <a:gd name="T5" fmla="*/ 747 h 748"/>
              <a:gd name="T6" fmla="*/ 0 w 937"/>
              <a:gd name="T7" fmla="*/ 72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" h="748">
                <a:moveTo>
                  <a:pt x="936" y="0"/>
                </a:moveTo>
                <a:lnTo>
                  <a:pt x="936" y="0"/>
                </a:lnTo>
                <a:cubicBezTo>
                  <a:pt x="936" y="414"/>
                  <a:pt x="603" y="747"/>
                  <a:pt x="189" y="747"/>
                </a:cubicBezTo>
                <a:cubicBezTo>
                  <a:pt x="126" y="747"/>
                  <a:pt x="63" y="738"/>
                  <a:pt x="0" y="720"/>
                </a:cubicBezTo>
              </a:path>
            </a:pathLst>
          </a:custGeom>
          <a:noFill/>
          <a:ln w="22680" cap="flat">
            <a:solidFill>
              <a:srgbClr val="C5C5C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Freeform 187">
            <a:extLst>
              <a:ext uri="{FF2B5EF4-FFF2-40B4-BE49-F238E27FC236}">
                <a16:creationId xmlns:a16="http://schemas.microsoft.com/office/drawing/2014/main" id="{6F19B802-966D-5340-845F-9B5F4E9A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895" y="9957234"/>
            <a:ext cx="4478745" cy="2661149"/>
          </a:xfrm>
          <a:custGeom>
            <a:avLst/>
            <a:gdLst>
              <a:gd name="T0" fmla="*/ 3742 w 4238"/>
              <a:gd name="T1" fmla="*/ 2519 h 2520"/>
              <a:gd name="T2" fmla="*/ 0 w 4238"/>
              <a:gd name="T3" fmla="*/ 2519 h 2520"/>
              <a:gd name="T4" fmla="*/ 0 w 4238"/>
              <a:gd name="T5" fmla="*/ 0 h 2520"/>
              <a:gd name="T6" fmla="*/ 3742 w 4238"/>
              <a:gd name="T7" fmla="*/ 0 h 2520"/>
              <a:gd name="T8" fmla="*/ 4237 w 4238"/>
              <a:gd name="T9" fmla="*/ 1260 h 2520"/>
              <a:gd name="T10" fmla="*/ 3742 w 4238"/>
              <a:gd name="T11" fmla="*/ 2519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8" h="2520">
                <a:moveTo>
                  <a:pt x="3742" y="2519"/>
                </a:moveTo>
                <a:lnTo>
                  <a:pt x="0" y="2519"/>
                </a:lnTo>
                <a:lnTo>
                  <a:pt x="0" y="0"/>
                </a:lnTo>
                <a:lnTo>
                  <a:pt x="3742" y="0"/>
                </a:lnTo>
                <a:lnTo>
                  <a:pt x="4237" y="1260"/>
                </a:lnTo>
                <a:lnTo>
                  <a:pt x="3742" y="25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88">
            <a:extLst>
              <a:ext uri="{FF2B5EF4-FFF2-40B4-BE49-F238E27FC236}">
                <a16:creationId xmlns:a16="http://schemas.microsoft.com/office/drawing/2014/main" id="{F9F253C5-CABB-2A4F-BF14-89FAB0A7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315" y="11001187"/>
            <a:ext cx="563922" cy="568581"/>
          </a:xfrm>
          <a:custGeom>
            <a:avLst/>
            <a:gdLst>
              <a:gd name="T0" fmla="*/ 513 w 532"/>
              <a:gd name="T1" fmla="*/ 225 h 540"/>
              <a:gd name="T2" fmla="*/ 513 w 532"/>
              <a:gd name="T3" fmla="*/ 225 h 540"/>
              <a:gd name="T4" fmla="*/ 306 w 532"/>
              <a:gd name="T5" fmla="*/ 512 h 540"/>
              <a:gd name="T6" fmla="*/ 18 w 532"/>
              <a:gd name="T7" fmla="*/ 314 h 540"/>
              <a:gd name="T8" fmla="*/ 225 w 532"/>
              <a:gd name="T9" fmla="*/ 27 h 540"/>
              <a:gd name="T10" fmla="*/ 513 w 532"/>
              <a:gd name="T11" fmla="*/ 22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540">
                <a:moveTo>
                  <a:pt x="513" y="225"/>
                </a:moveTo>
                <a:lnTo>
                  <a:pt x="513" y="225"/>
                </a:lnTo>
                <a:cubicBezTo>
                  <a:pt x="531" y="359"/>
                  <a:pt x="441" y="494"/>
                  <a:pt x="306" y="512"/>
                </a:cubicBezTo>
                <a:cubicBezTo>
                  <a:pt x="171" y="539"/>
                  <a:pt x="45" y="449"/>
                  <a:pt x="18" y="314"/>
                </a:cubicBezTo>
                <a:cubicBezTo>
                  <a:pt x="0" y="179"/>
                  <a:pt x="90" y="54"/>
                  <a:pt x="225" y="27"/>
                </a:cubicBezTo>
                <a:cubicBezTo>
                  <a:pt x="360" y="0"/>
                  <a:pt x="486" y="90"/>
                  <a:pt x="513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9">
            <a:extLst>
              <a:ext uri="{FF2B5EF4-FFF2-40B4-BE49-F238E27FC236}">
                <a16:creationId xmlns:a16="http://schemas.microsoft.com/office/drawing/2014/main" id="{AF4F0DE5-6565-CD40-A8E0-C26CCD25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719" y="9957234"/>
            <a:ext cx="4478743" cy="2661149"/>
          </a:xfrm>
          <a:custGeom>
            <a:avLst/>
            <a:gdLst>
              <a:gd name="T0" fmla="*/ 3741 w 4237"/>
              <a:gd name="T1" fmla="*/ 2519 h 2520"/>
              <a:gd name="T2" fmla="*/ 0 w 4237"/>
              <a:gd name="T3" fmla="*/ 2519 h 2520"/>
              <a:gd name="T4" fmla="*/ 0 w 4237"/>
              <a:gd name="T5" fmla="*/ 0 h 2520"/>
              <a:gd name="T6" fmla="*/ 3741 w 4237"/>
              <a:gd name="T7" fmla="*/ 0 h 2520"/>
              <a:gd name="T8" fmla="*/ 4236 w 4237"/>
              <a:gd name="T9" fmla="*/ 1260 h 2520"/>
              <a:gd name="T10" fmla="*/ 3741 w 4237"/>
              <a:gd name="T11" fmla="*/ 2519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7" h="2520">
                <a:moveTo>
                  <a:pt x="3741" y="2519"/>
                </a:moveTo>
                <a:lnTo>
                  <a:pt x="0" y="2519"/>
                </a:lnTo>
                <a:lnTo>
                  <a:pt x="0" y="0"/>
                </a:lnTo>
                <a:lnTo>
                  <a:pt x="3741" y="0"/>
                </a:lnTo>
                <a:lnTo>
                  <a:pt x="4236" y="1260"/>
                </a:lnTo>
                <a:lnTo>
                  <a:pt x="3741" y="25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0">
            <a:extLst>
              <a:ext uri="{FF2B5EF4-FFF2-40B4-BE49-F238E27FC236}">
                <a16:creationId xmlns:a16="http://schemas.microsoft.com/office/drawing/2014/main" id="{4663F42B-55A6-0A4D-98CB-F1858178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98" y="11001187"/>
            <a:ext cx="573243" cy="568581"/>
          </a:xfrm>
          <a:custGeom>
            <a:avLst/>
            <a:gdLst>
              <a:gd name="T0" fmla="*/ 513 w 541"/>
              <a:gd name="T1" fmla="*/ 225 h 540"/>
              <a:gd name="T2" fmla="*/ 513 w 541"/>
              <a:gd name="T3" fmla="*/ 225 h 540"/>
              <a:gd name="T4" fmla="*/ 315 w 541"/>
              <a:gd name="T5" fmla="*/ 512 h 540"/>
              <a:gd name="T6" fmla="*/ 27 w 541"/>
              <a:gd name="T7" fmla="*/ 314 h 540"/>
              <a:gd name="T8" fmla="*/ 225 w 541"/>
              <a:gd name="T9" fmla="*/ 27 h 540"/>
              <a:gd name="T10" fmla="*/ 513 w 541"/>
              <a:gd name="T11" fmla="*/ 22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1" h="540">
                <a:moveTo>
                  <a:pt x="513" y="225"/>
                </a:moveTo>
                <a:lnTo>
                  <a:pt x="513" y="225"/>
                </a:lnTo>
                <a:cubicBezTo>
                  <a:pt x="540" y="359"/>
                  <a:pt x="450" y="494"/>
                  <a:pt x="315" y="512"/>
                </a:cubicBezTo>
                <a:cubicBezTo>
                  <a:pt x="180" y="539"/>
                  <a:pt x="45" y="449"/>
                  <a:pt x="27" y="314"/>
                </a:cubicBezTo>
                <a:cubicBezTo>
                  <a:pt x="0" y="179"/>
                  <a:pt x="90" y="54"/>
                  <a:pt x="225" y="27"/>
                </a:cubicBezTo>
                <a:cubicBezTo>
                  <a:pt x="360" y="0"/>
                  <a:pt x="486" y="90"/>
                  <a:pt x="513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1">
            <a:extLst>
              <a:ext uri="{FF2B5EF4-FFF2-40B4-BE49-F238E27FC236}">
                <a16:creationId xmlns:a16="http://schemas.microsoft.com/office/drawing/2014/main" id="{73486656-B0C4-0F41-82EC-D70328EF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202" y="9957234"/>
            <a:ext cx="4488064" cy="2661149"/>
          </a:xfrm>
          <a:custGeom>
            <a:avLst/>
            <a:gdLst>
              <a:gd name="T0" fmla="*/ 3742 w 4247"/>
              <a:gd name="T1" fmla="*/ 2519 h 2520"/>
              <a:gd name="T2" fmla="*/ 0 w 4247"/>
              <a:gd name="T3" fmla="*/ 2519 h 2520"/>
              <a:gd name="T4" fmla="*/ 0 w 4247"/>
              <a:gd name="T5" fmla="*/ 0 h 2520"/>
              <a:gd name="T6" fmla="*/ 3742 w 4247"/>
              <a:gd name="T7" fmla="*/ 0 h 2520"/>
              <a:gd name="T8" fmla="*/ 4246 w 4247"/>
              <a:gd name="T9" fmla="*/ 1260 h 2520"/>
              <a:gd name="T10" fmla="*/ 3742 w 4247"/>
              <a:gd name="T11" fmla="*/ 2519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47" h="2520">
                <a:moveTo>
                  <a:pt x="3742" y="2519"/>
                </a:moveTo>
                <a:lnTo>
                  <a:pt x="0" y="2519"/>
                </a:lnTo>
                <a:lnTo>
                  <a:pt x="0" y="0"/>
                </a:lnTo>
                <a:lnTo>
                  <a:pt x="3742" y="0"/>
                </a:lnTo>
                <a:lnTo>
                  <a:pt x="4246" y="1260"/>
                </a:lnTo>
                <a:lnTo>
                  <a:pt x="3742" y="25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2">
            <a:extLst>
              <a:ext uri="{FF2B5EF4-FFF2-40B4-BE49-F238E27FC236}">
                <a16:creationId xmlns:a16="http://schemas.microsoft.com/office/drawing/2014/main" id="{70D36E83-8E90-5241-B29C-1D8E7E06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282" y="11001187"/>
            <a:ext cx="573243" cy="568581"/>
          </a:xfrm>
          <a:custGeom>
            <a:avLst/>
            <a:gdLst>
              <a:gd name="T0" fmla="*/ 513 w 541"/>
              <a:gd name="T1" fmla="*/ 225 h 540"/>
              <a:gd name="T2" fmla="*/ 513 w 541"/>
              <a:gd name="T3" fmla="*/ 225 h 540"/>
              <a:gd name="T4" fmla="*/ 315 w 541"/>
              <a:gd name="T5" fmla="*/ 512 h 540"/>
              <a:gd name="T6" fmla="*/ 27 w 541"/>
              <a:gd name="T7" fmla="*/ 314 h 540"/>
              <a:gd name="T8" fmla="*/ 225 w 541"/>
              <a:gd name="T9" fmla="*/ 27 h 540"/>
              <a:gd name="T10" fmla="*/ 513 w 541"/>
              <a:gd name="T11" fmla="*/ 22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1" h="540">
                <a:moveTo>
                  <a:pt x="513" y="225"/>
                </a:moveTo>
                <a:lnTo>
                  <a:pt x="513" y="225"/>
                </a:lnTo>
                <a:cubicBezTo>
                  <a:pt x="540" y="359"/>
                  <a:pt x="450" y="494"/>
                  <a:pt x="315" y="512"/>
                </a:cubicBezTo>
                <a:cubicBezTo>
                  <a:pt x="180" y="539"/>
                  <a:pt x="54" y="449"/>
                  <a:pt x="27" y="314"/>
                </a:cubicBezTo>
                <a:cubicBezTo>
                  <a:pt x="0" y="179"/>
                  <a:pt x="90" y="54"/>
                  <a:pt x="225" y="27"/>
                </a:cubicBezTo>
                <a:cubicBezTo>
                  <a:pt x="360" y="0"/>
                  <a:pt x="486" y="90"/>
                  <a:pt x="513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6">
            <a:extLst>
              <a:ext uri="{FF2B5EF4-FFF2-40B4-BE49-F238E27FC236}">
                <a16:creationId xmlns:a16="http://schemas.microsoft.com/office/drawing/2014/main" id="{9951E7ED-A6E6-0443-B950-3DFA0953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9162" y="10362699"/>
            <a:ext cx="573243" cy="573240"/>
          </a:xfrm>
          <a:custGeom>
            <a:avLst/>
            <a:gdLst>
              <a:gd name="T0" fmla="*/ 270 w 541"/>
              <a:gd name="T1" fmla="*/ 540 h 541"/>
              <a:gd name="T2" fmla="*/ 270 w 541"/>
              <a:gd name="T3" fmla="*/ 540 h 541"/>
              <a:gd name="T4" fmla="*/ 198 w 541"/>
              <a:gd name="T5" fmla="*/ 504 h 541"/>
              <a:gd name="T6" fmla="*/ 36 w 541"/>
              <a:gd name="T7" fmla="*/ 360 h 541"/>
              <a:gd name="T8" fmla="*/ 36 w 541"/>
              <a:gd name="T9" fmla="*/ 207 h 541"/>
              <a:gd name="T10" fmla="*/ 225 w 541"/>
              <a:gd name="T11" fmla="*/ 9 h 541"/>
              <a:gd name="T12" fmla="*/ 252 w 541"/>
              <a:gd name="T13" fmla="*/ 0 h 541"/>
              <a:gd name="T14" fmla="*/ 486 w 541"/>
              <a:gd name="T15" fmla="*/ 0 h 541"/>
              <a:gd name="T16" fmla="*/ 540 w 541"/>
              <a:gd name="T17" fmla="*/ 54 h 541"/>
              <a:gd name="T18" fmla="*/ 540 w 541"/>
              <a:gd name="T19" fmla="*/ 297 h 541"/>
              <a:gd name="T20" fmla="*/ 540 w 541"/>
              <a:gd name="T21" fmla="*/ 315 h 541"/>
              <a:gd name="T22" fmla="*/ 351 w 541"/>
              <a:gd name="T23" fmla="*/ 504 h 541"/>
              <a:gd name="T24" fmla="*/ 270 w 541"/>
              <a:gd name="T25" fmla="*/ 540 h 541"/>
              <a:gd name="T26" fmla="*/ 261 w 541"/>
              <a:gd name="T27" fmla="*/ 54 h 541"/>
              <a:gd name="T28" fmla="*/ 261 w 541"/>
              <a:gd name="T29" fmla="*/ 54 h 541"/>
              <a:gd name="T30" fmla="*/ 81 w 541"/>
              <a:gd name="T31" fmla="*/ 243 h 541"/>
              <a:gd name="T32" fmla="*/ 81 w 541"/>
              <a:gd name="T33" fmla="*/ 315 h 541"/>
              <a:gd name="T34" fmla="*/ 234 w 541"/>
              <a:gd name="T35" fmla="*/ 468 h 541"/>
              <a:gd name="T36" fmla="*/ 306 w 541"/>
              <a:gd name="T37" fmla="*/ 468 h 541"/>
              <a:gd name="T38" fmla="*/ 486 w 541"/>
              <a:gd name="T39" fmla="*/ 288 h 541"/>
              <a:gd name="T40" fmla="*/ 486 w 541"/>
              <a:gd name="T41" fmla="*/ 54 h 541"/>
              <a:gd name="T42" fmla="*/ 261 w 541"/>
              <a:gd name="T43" fmla="*/ 54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1" h="541">
                <a:moveTo>
                  <a:pt x="270" y="540"/>
                </a:moveTo>
                <a:lnTo>
                  <a:pt x="270" y="540"/>
                </a:lnTo>
                <a:cubicBezTo>
                  <a:pt x="243" y="540"/>
                  <a:pt x="216" y="531"/>
                  <a:pt x="198" y="504"/>
                </a:cubicBezTo>
                <a:cubicBezTo>
                  <a:pt x="36" y="360"/>
                  <a:pt x="36" y="360"/>
                  <a:pt x="36" y="360"/>
                </a:cubicBezTo>
                <a:cubicBezTo>
                  <a:pt x="0" y="315"/>
                  <a:pt x="0" y="243"/>
                  <a:pt x="36" y="207"/>
                </a:cubicBezTo>
                <a:cubicBezTo>
                  <a:pt x="225" y="9"/>
                  <a:pt x="225" y="9"/>
                  <a:pt x="225" y="9"/>
                </a:cubicBezTo>
                <a:cubicBezTo>
                  <a:pt x="234" y="9"/>
                  <a:pt x="243" y="0"/>
                  <a:pt x="252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22" y="0"/>
                  <a:pt x="540" y="27"/>
                  <a:pt x="540" y="54"/>
                </a:cubicBezTo>
                <a:cubicBezTo>
                  <a:pt x="540" y="297"/>
                  <a:pt x="540" y="297"/>
                  <a:pt x="540" y="297"/>
                </a:cubicBezTo>
                <a:cubicBezTo>
                  <a:pt x="540" y="306"/>
                  <a:pt x="540" y="306"/>
                  <a:pt x="540" y="315"/>
                </a:cubicBezTo>
                <a:cubicBezTo>
                  <a:pt x="351" y="504"/>
                  <a:pt x="351" y="504"/>
                  <a:pt x="351" y="504"/>
                </a:cubicBezTo>
                <a:cubicBezTo>
                  <a:pt x="324" y="531"/>
                  <a:pt x="297" y="540"/>
                  <a:pt x="270" y="540"/>
                </a:cubicBezTo>
                <a:close/>
                <a:moveTo>
                  <a:pt x="261" y="54"/>
                </a:moveTo>
                <a:lnTo>
                  <a:pt x="261" y="54"/>
                </a:lnTo>
                <a:cubicBezTo>
                  <a:pt x="81" y="243"/>
                  <a:pt x="81" y="243"/>
                  <a:pt x="81" y="243"/>
                </a:cubicBezTo>
                <a:cubicBezTo>
                  <a:pt x="54" y="261"/>
                  <a:pt x="54" y="297"/>
                  <a:pt x="81" y="315"/>
                </a:cubicBezTo>
                <a:cubicBezTo>
                  <a:pt x="234" y="468"/>
                  <a:pt x="234" y="468"/>
                  <a:pt x="234" y="468"/>
                </a:cubicBezTo>
                <a:cubicBezTo>
                  <a:pt x="252" y="486"/>
                  <a:pt x="288" y="486"/>
                  <a:pt x="306" y="468"/>
                </a:cubicBezTo>
                <a:cubicBezTo>
                  <a:pt x="486" y="288"/>
                  <a:pt x="486" y="288"/>
                  <a:pt x="486" y="288"/>
                </a:cubicBezTo>
                <a:cubicBezTo>
                  <a:pt x="486" y="54"/>
                  <a:pt x="486" y="54"/>
                  <a:pt x="486" y="54"/>
                </a:cubicBezTo>
                <a:lnTo>
                  <a:pt x="26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17">
            <a:extLst>
              <a:ext uri="{FF2B5EF4-FFF2-40B4-BE49-F238E27FC236}">
                <a16:creationId xmlns:a16="http://schemas.microsoft.com/office/drawing/2014/main" id="{7957AD42-A1F4-6D43-B1EA-AF7A35BA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022" y="10488531"/>
            <a:ext cx="97869" cy="97872"/>
          </a:xfrm>
          <a:custGeom>
            <a:avLst/>
            <a:gdLst>
              <a:gd name="T0" fmla="*/ 72 w 91"/>
              <a:gd name="T1" fmla="*/ 72 h 91"/>
              <a:gd name="T2" fmla="*/ 72 w 91"/>
              <a:gd name="T3" fmla="*/ 72 h 91"/>
              <a:gd name="T4" fmla="*/ 18 w 91"/>
              <a:gd name="T5" fmla="*/ 72 h 91"/>
              <a:gd name="T6" fmla="*/ 18 w 91"/>
              <a:gd name="T7" fmla="*/ 18 h 91"/>
              <a:gd name="T8" fmla="*/ 72 w 91"/>
              <a:gd name="T9" fmla="*/ 18 h 91"/>
              <a:gd name="T10" fmla="*/ 72 w 91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72" y="72"/>
                </a:moveTo>
                <a:lnTo>
                  <a:pt x="72" y="72"/>
                </a:lnTo>
                <a:cubicBezTo>
                  <a:pt x="63" y="90"/>
                  <a:pt x="36" y="90"/>
                  <a:pt x="18" y="72"/>
                </a:cubicBezTo>
                <a:cubicBezTo>
                  <a:pt x="0" y="54"/>
                  <a:pt x="0" y="36"/>
                  <a:pt x="18" y="18"/>
                </a:cubicBezTo>
                <a:cubicBezTo>
                  <a:pt x="36" y="0"/>
                  <a:pt x="63" y="0"/>
                  <a:pt x="72" y="18"/>
                </a:cubicBezTo>
                <a:cubicBezTo>
                  <a:pt x="90" y="36"/>
                  <a:pt x="90" y="54"/>
                  <a:pt x="7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18">
            <a:extLst>
              <a:ext uri="{FF2B5EF4-FFF2-40B4-BE49-F238E27FC236}">
                <a16:creationId xmlns:a16="http://schemas.microsoft.com/office/drawing/2014/main" id="{1E4774F0-F49F-E343-BF36-58CA5EFC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921" y="10372020"/>
            <a:ext cx="610525" cy="382161"/>
          </a:xfrm>
          <a:custGeom>
            <a:avLst/>
            <a:gdLst>
              <a:gd name="T0" fmla="*/ 458 w 576"/>
              <a:gd name="T1" fmla="*/ 360 h 361"/>
              <a:gd name="T2" fmla="*/ 458 w 576"/>
              <a:gd name="T3" fmla="*/ 360 h 361"/>
              <a:gd name="T4" fmla="*/ 216 w 576"/>
              <a:gd name="T5" fmla="*/ 360 h 361"/>
              <a:gd name="T6" fmla="*/ 162 w 576"/>
              <a:gd name="T7" fmla="*/ 306 h 361"/>
              <a:gd name="T8" fmla="*/ 90 w 576"/>
              <a:gd name="T9" fmla="*/ 54 h 361"/>
              <a:gd name="T10" fmla="*/ 27 w 576"/>
              <a:gd name="T11" fmla="*/ 54 h 361"/>
              <a:gd name="T12" fmla="*/ 0 w 576"/>
              <a:gd name="T13" fmla="*/ 27 h 361"/>
              <a:gd name="T14" fmla="*/ 27 w 576"/>
              <a:gd name="T15" fmla="*/ 0 h 361"/>
              <a:gd name="T16" fmla="*/ 108 w 576"/>
              <a:gd name="T17" fmla="*/ 0 h 361"/>
              <a:gd name="T18" fmla="*/ 135 w 576"/>
              <a:gd name="T19" fmla="*/ 18 h 361"/>
              <a:gd name="T20" fmla="*/ 216 w 576"/>
              <a:gd name="T21" fmla="*/ 297 h 361"/>
              <a:gd name="T22" fmla="*/ 216 w 576"/>
              <a:gd name="T23" fmla="*/ 306 h 361"/>
              <a:gd name="T24" fmla="*/ 458 w 576"/>
              <a:gd name="T25" fmla="*/ 306 h 361"/>
              <a:gd name="T26" fmla="*/ 458 w 576"/>
              <a:gd name="T27" fmla="*/ 297 h 361"/>
              <a:gd name="T28" fmla="*/ 503 w 576"/>
              <a:gd name="T29" fmla="*/ 135 h 361"/>
              <a:gd name="T30" fmla="*/ 297 w 576"/>
              <a:gd name="T31" fmla="*/ 135 h 361"/>
              <a:gd name="T32" fmla="*/ 270 w 576"/>
              <a:gd name="T33" fmla="*/ 108 h 361"/>
              <a:gd name="T34" fmla="*/ 297 w 576"/>
              <a:gd name="T35" fmla="*/ 81 h 361"/>
              <a:gd name="T36" fmla="*/ 539 w 576"/>
              <a:gd name="T37" fmla="*/ 81 h 361"/>
              <a:gd name="T38" fmla="*/ 566 w 576"/>
              <a:gd name="T39" fmla="*/ 99 h 361"/>
              <a:gd name="T40" fmla="*/ 566 w 576"/>
              <a:gd name="T41" fmla="*/ 117 h 361"/>
              <a:gd name="T42" fmla="*/ 512 w 576"/>
              <a:gd name="T43" fmla="*/ 306 h 361"/>
              <a:gd name="T44" fmla="*/ 458 w 576"/>
              <a:gd name="T45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" h="361">
                <a:moveTo>
                  <a:pt x="458" y="360"/>
                </a:moveTo>
                <a:lnTo>
                  <a:pt x="458" y="360"/>
                </a:lnTo>
                <a:cubicBezTo>
                  <a:pt x="216" y="360"/>
                  <a:pt x="216" y="360"/>
                  <a:pt x="216" y="360"/>
                </a:cubicBezTo>
                <a:cubicBezTo>
                  <a:pt x="189" y="360"/>
                  <a:pt x="162" y="333"/>
                  <a:pt x="162" y="306"/>
                </a:cubicBezTo>
                <a:cubicBezTo>
                  <a:pt x="90" y="54"/>
                  <a:pt x="90" y="54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35" y="9"/>
                  <a:pt x="135" y="18"/>
                </a:cubicBezTo>
                <a:cubicBezTo>
                  <a:pt x="216" y="297"/>
                  <a:pt x="216" y="297"/>
                  <a:pt x="216" y="297"/>
                </a:cubicBezTo>
                <a:cubicBezTo>
                  <a:pt x="216" y="297"/>
                  <a:pt x="216" y="297"/>
                  <a:pt x="216" y="306"/>
                </a:cubicBezTo>
                <a:cubicBezTo>
                  <a:pt x="458" y="306"/>
                  <a:pt x="458" y="306"/>
                  <a:pt x="458" y="306"/>
                </a:cubicBezTo>
                <a:cubicBezTo>
                  <a:pt x="458" y="297"/>
                  <a:pt x="458" y="297"/>
                  <a:pt x="458" y="297"/>
                </a:cubicBezTo>
                <a:cubicBezTo>
                  <a:pt x="503" y="135"/>
                  <a:pt x="503" y="135"/>
                  <a:pt x="503" y="135"/>
                </a:cubicBezTo>
                <a:cubicBezTo>
                  <a:pt x="297" y="135"/>
                  <a:pt x="297" y="135"/>
                  <a:pt x="297" y="135"/>
                </a:cubicBezTo>
                <a:cubicBezTo>
                  <a:pt x="288" y="135"/>
                  <a:pt x="270" y="126"/>
                  <a:pt x="270" y="108"/>
                </a:cubicBezTo>
                <a:cubicBezTo>
                  <a:pt x="270" y="99"/>
                  <a:pt x="288" y="81"/>
                  <a:pt x="297" y="81"/>
                </a:cubicBezTo>
                <a:cubicBezTo>
                  <a:pt x="539" y="81"/>
                  <a:pt x="539" y="81"/>
                  <a:pt x="539" y="81"/>
                </a:cubicBezTo>
                <a:cubicBezTo>
                  <a:pt x="548" y="81"/>
                  <a:pt x="557" y="90"/>
                  <a:pt x="566" y="99"/>
                </a:cubicBezTo>
                <a:cubicBezTo>
                  <a:pt x="566" y="99"/>
                  <a:pt x="575" y="108"/>
                  <a:pt x="566" y="117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2" y="333"/>
                  <a:pt x="494" y="360"/>
                  <a:pt x="458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9">
            <a:extLst>
              <a:ext uri="{FF2B5EF4-FFF2-40B4-BE49-F238E27FC236}">
                <a16:creationId xmlns:a16="http://schemas.microsoft.com/office/drawing/2014/main" id="{E51B69F4-34ED-DF4C-8529-B3655E85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395" y="10810108"/>
            <a:ext cx="116514" cy="116511"/>
          </a:xfrm>
          <a:custGeom>
            <a:avLst/>
            <a:gdLst>
              <a:gd name="T0" fmla="*/ 0 w 109"/>
              <a:gd name="T1" fmla="*/ 54 h 109"/>
              <a:gd name="T2" fmla="*/ 0 w 109"/>
              <a:gd name="T3" fmla="*/ 54 h 109"/>
              <a:gd name="T4" fmla="*/ 54 w 109"/>
              <a:gd name="T5" fmla="*/ 0 h 109"/>
              <a:gd name="T6" fmla="*/ 108 w 109"/>
              <a:gd name="T7" fmla="*/ 54 h 109"/>
              <a:gd name="T8" fmla="*/ 54 w 109"/>
              <a:gd name="T9" fmla="*/ 108 h 109"/>
              <a:gd name="T10" fmla="*/ 0 w 10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54"/>
                </a:cubicBezTo>
                <a:cubicBezTo>
                  <a:pt x="108" y="81"/>
                  <a:pt x="81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0">
            <a:extLst>
              <a:ext uri="{FF2B5EF4-FFF2-40B4-BE49-F238E27FC236}">
                <a16:creationId xmlns:a16="http://schemas.microsoft.com/office/drawing/2014/main" id="{1D559225-4B9C-244C-9503-3DE4AEAC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650" y="10810108"/>
            <a:ext cx="116511" cy="116511"/>
          </a:xfrm>
          <a:custGeom>
            <a:avLst/>
            <a:gdLst>
              <a:gd name="T0" fmla="*/ 0 w 109"/>
              <a:gd name="T1" fmla="*/ 54 h 109"/>
              <a:gd name="T2" fmla="*/ 0 w 109"/>
              <a:gd name="T3" fmla="*/ 54 h 109"/>
              <a:gd name="T4" fmla="*/ 54 w 109"/>
              <a:gd name="T5" fmla="*/ 0 h 109"/>
              <a:gd name="T6" fmla="*/ 108 w 109"/>
              <a:gd name="T7" fmla="*/ 54 h 109"/>
              <a:gd name="T8" fmla="*/ 54 w 109"/>
              <a:gd name="T9" fmla="*/ 108 h 109"/>
              <a:gd name="T10" fmla="*/ 0 w 10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08" y="18"/>
                  <a:pt x="108" y="54"/>
                </a:cubicBezTo>
                <a:cubicBezTo>
                  <a:pt x="108" y="81"/>
                  <a:pt x="90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1">
            <a:extLst>
              <a:ext uri="{FF2B5EF4-FFF2-40B4-BE49-F238E27FC236}">
                <a16:creationId xmlns:a16="http://schemas.microsoft.com/office/drawing/2014/main" id="{206F3148-1EC3-144F-BF4C-B93F99FB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307" y="10297452"/>
            <a:ext cx="722380" cy="535956"/>
          </a:xfrm>
          <a:custGeom>
            <a:avLst/>
            <a:gdLst>
              <a:gd name="T0" fmla="*/ 585 w 684"/>
              <a:gd name="T1" fmla="*/ 504 h 505"/>
              <a:gd name="T2" fmla="*/ 585 w 684"/>
              <a:gd name="T3" fmla="*/ 504 h 505"/>
              <a:gd name="T4" fmla="*/ 99 w 684"/>
              <a:gd name="T5" fmla="*/ 504 h 505"/>
              <a:gd name="T6" fmla="*/ 0 w 684"/>
              <a:gd name="T7" fmla="*/ 396 h 505"/>
              <a:gd name="T8" fmla="*/ 0 w 684"/>
              <a:gd name="T9" fmla="*/ 99 h 505"/>
              <a:gd name="T10" fmla="*/ 99 w 684"/>
              <a:gd name="T11" fmla="*/ 0 h 505"/>
              <a:gd name="T12" fmla="*/ 585 w 684"/>
              <a:gd name="T13" fmla="*/ 0 h 505"/>
              <a:gd name="T14" fmla="*/ 683 w 684"/>
              <a:gd name="T15" fmla="*/ 99 h 505"/>
              <a:gd name="T16" fmla="*/ 683 w 684"/>
              <a:gd name="T17" fmla="*/ 396 h 505"/>
              <a:gd name="T18" fmla="*/ 585 w 684"/>
              <a:gd name="T19" fmla="*/ 504 h 505"/>
              <a:gd name="T20" fmla="*/ 99 w 684"/>
              <a:gd name="T21" fmla="*/ 54 h 505"/>
              <a:gd name="T22" fmla="*/ 99 w 684"/>
              <a:gd name="T23" fmla="*/ 54 h 505"/>
              <a:gd name="T24" fmla="*/ 54 w 684"/>
              <a:gd name="T25" fmla="*/ 99 h 505"/>
              <a:gd name="T26" fmla="*/ 54 w 684"/>
              <a:gd name="T27" fmla="*/ 396 h 505"/>
              <a:gd name="T28" fmla="*/ 99 w 684"/>
              <a:gd name="T29" fmla="*/ 441 h 505"/>
              <a:gd name="T30" fmla="*/ 585 w 684"/>
              <a:gd name="T31" fmla="*/ 441 h 505"/>
              <a:gd name="T32" fmla="*/ 630 w 684"/>
              <a:gd name="T33" fmla="*/ 396 h 505"/>
              <a:gd name="T34" fmla="*/ 630 w 684"/>
              <a:gd name="T35" fmla="*/ 99 h 505"/>
              <a:gd name="T36" fmla="*/ 585 w 684"/>
              <a:gd name="T37" fmla="*/ 54 h 505"/>
              <a:gd name="T38" fmla="*/ 99 w 684"/>
              <a:gd name="T39" fmla="*/ 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4" h="505">
                <a:moveTo>
                  <a:pt x="585" y="504"/>
                </a:moveTo>
                <a:lnTo>
                  <a:pt x="585" y="504"/>
                </a:lnTo>
                <a:cubicBezTo>
                  <a:pt x="99" y="504"/>
                  <a:pt x="99" y="504"/>
                  <a:pt x="99" y="504"/>
                </a:cubicBezTo>
                <a:cubicBezTo>
                  <a:pt x="45" y="504"/>
                  <a:pt x="0" y="450"/>
                  <a:pt x="0" y="3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39" y="0"/>
                  <a:pt x="683" y="45"/>
                  <a:pt x="683" y="99"/>
                </a:cubicBezTo>
                <a:cubicBezTo>
                  <a:pt x="683" y="396"/>
                  <a:pt x="683" y="396"/>
                  <a:pt x="683" y="396"/>
                </a:cubicBezTo>
                <a:cubicBezTo>
                  <a:pt x="683" y="450"/>
                  <a:pt x="639" y="504"/>
                  <a:pt x="585" y="504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72"/>
                  <a:pt x="54" y="99"/>
                </a:cubicBezTo>
                <a:cubicBezTo>
                  <a:pt x="54" y="396"/>
                  <a:pt x="54" y="396"/>
                  <a:pt x="54" y="396"/>
                </a:cubicBezTo>
                <a:cubicBezTo>
                  <a:pt x="54" y="423"/>
                  <a:pt x="72" y="441"/>
                  <a:pt x="99" y="441"/>
                </a:cubicBezTo>
                <a:cubicBezTo>
                  <a:pt x="585" y="441"/>
                  <a:pt x="585" y="441"/>
                  <a:pt x="585" y="441"/>
                </a:cubicBezTo>
                <a:cubicBezTo>
                  <a:pt x="611" y="441"/>
                  <a:pt x="630" y="423"/>
                  <a:pt x="630" y="396"/>
                </a:cubicBezTo>
                <a:cubicBezTo>
                  <a:pt x="630" y="99"/>
                  <a:pt x="630" y="99"/>
                  <a:pt x="630" y="99"/>
                </a:cubicBezTo>
                <a:cubicBezTo>
                  <a:pt x="630" y="72"/>
                  <a:pt x="611" y="54"/>
                  <a:pt x="585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22">
            <a:extLst>
              <a:ext uri="{FF2B5EF4-FFF2-40B4-BE49-F238E27FC236}">
                <a16:creationId xmlns:a16="http://schemas.microsoft.com/office/drawing/2014/main" id="{45CC3490-4A3D-A049-89DE-5E898833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599" y="10451247"/>
            <a:ext cx="153795" cy="219045"/>
          </a:xfrm>
          <a:custGeom>
            <a:avLst/>
            <a:gdLst>
              <a:gd name="T0" fmla="*/ 81 w 145"/>
              <a:gd name="T1" fmla="*/ 207 h 208"/>
              <a:gd name="T2" fmla="*/ 81 w 145"/>
              <a:gd name="T3" fmla="*/ 207 h 208"/>
              <a:gd name="T4" fmla="*/ 27 w 145"/>
              <a:gd name="T5" fmla="*/ 207 h 208"/>
              <a:gd name="T6" fmla="*/ 0 w 145"/>
              <a:gd name="T7" fmla="*/ 189 h 208"/>
              <a:gd name="T8" fmla="*/ 0 w 145"/>
              <a:gd name="T9" fmla="*/ 189 h 208"/>
              <a:gd name="T10" fmla="*/ 27 w 145"/>
              <a:gd name="T11" fmla="*/ 162 h 208"/>
              <a:gd name="T12" fmla="*/ 81 w 145"/>
              <a:gd name="T13" fmla="*/ 162 h 208"/>
              <a:gd name="T14" fmla="*/ 99 w 145"/>
              <a:gd name="T15" fmla="*/ 144 h 208"/>
              <a:gd name="T16" fmla="*/ 81 w 145"/>
              <a:gd name="T17" fmla="*/ 126 h 208"/>
              <a:gd name="T18" fmla="*/ 63 w 145"/>
              <a:gd name="T19" fmla="*/ 126 h 208"/>
              <a:gd name="T20" fmla="*/ 0 w 145"/>
              <a:gd name="T21" fmla="*/ 72 h 208"/>
              <a:gd name="T22" fmla="*/ 63 w 145"/>
              <a:gd name="T23" fmla="*/ 0 h 208"/>
              <a:gd name="T24" fmla="*/ 117 w 145"/>
              <a:gd name="T25" fmla="*/ 0 h 208"/>
              <a:gd name="T26" fmla="*/ 135 w 145"/>
              <a:gd name="T27" fmla="*/ 27 h 208"/>
              <a:gd name="T28" fmla="*/ 135 w 145"/>
              <a:gd name="T29" fmla="*/ 27 h 208"/>
              <a:gd name="T30" fmla="*/ 117 w 145"/>
              <a:gd name="T31" fmla="*/ 45 h 208"/>
              <a:gd name="T32" fmla="*/ 63 w 145"/>
              <a:gd name="T33" fmla="*/ 45 h 208"/>
              <a:gd name="T34" fmla="*/ 45 w 145"/>
              <a:gd name="T35" fmla="*/ 63 h 208"/>
              <a:gd name="T36" fmla="*/ 63 w 145"/>
              <a:gd name="T37" fmla="*/ 81 h 208"/>
              <a:gd name="T38" fmla="*/ 81 w 145"/>
              <a:gd name="T39" fmla="*/ 81 h 208"/>
              <a:gd name="T40" fmla="*/ 144 w 145"/>
              <a:gd name="T41" fmla="*/ 153 h 208"/>
              <a:gd name="T42" fmla="*/ 81 w 145"/>
              <a:gd name="T4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208">
                <a:moveTo>
                  <a:pt x="81" y="207"/>
                </a:moveTo>
                <a:lnTo>
                  <a:pt x="81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18" y="207"/>
                  <a:pt x="0" y="198"/>
                  <a:pt x="0" y="189"/>
                </a:cubicBezTo>
                <a:lnTo>
                  <a:pt x="0" y="189"/>
                </a:lnTo>
                <a:cubicBezTo>
                  <a:pt x="0" y="180"/>
                  <a:pt x="18" y="162"/>
                  <a:pt x="27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90" y="162"/>
                  <a:pt x="99" y="153"/>
                  <a:pt x="99" y="144"/>
                </a:cubicBezTo>
                <a:cubicBezTo>
                  <a:pt x="99" y="135"/>
                  <a:pt x="90" y="126"/>
                  <a:pt x="81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36" y="126"/>
                  <a:pt x="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45"/>
                  <a:pt x="117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72"/>
                  <a:pt x="54" y="81"/>
                  <a:pt x="63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117" y="81"/>
                  <a:pt x="144" y="117"/>
                  <a:pt x="144" y="153"/>
                </a:cubicBezTo>
                <a:cubicBezTo>
                  <a:pt x="135" y="180"/>
                  <a:pt x="108" y="207"/>
                  <a:pt x="81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23">
            <a:extLst>
              <a:ext uri="{FF2B5EF4-FFF2-40B4-BE49-F238E27FC236}">
                <a16:creationId xmlns:a16="http://schemas.microsoft.com/office/drawing/2014/main" id="{9FAB605D-5704-9146-87F3-8A949EDA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525" y="10423284"/>
            <a:ext cx="37284" cy="55926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4">
            <a:extLst>
              <a:ext uri="{FF2B5EF4-FFF2-40B4-BE49-F238E27FC236}">
                <a16:creationId xmlns:a16="http://schemas.microsoft.com/office/drawing/2014/main" id="{EBA06D49-1936-D949-A1EB-A635BED6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525" y="10651650"/>
            <a:ext cx="37284" cy="55926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5">
            <a:extLst>
              <a:ext uri="{FF2B5EF4-FFF2-40B4-BE49-F238E27FC236}">
                <a16:creationId xmlns:a16="http://schemas.microsoft.com/office/drawing/2014/main" id="{F49BAAC3-21E1-AD48-B788-514FBBCE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567" y="10372020"/>
            <a:ext cx="83889" cy="69906"/>
          </a:xfrm>
          <a:custGeom>
            <a:avLst/>
            <a:gdLst>
              <a:gd name="T0" fmla="*/ 45 w 81"/>
              <a:gd name="T1" fmla="*/ 9 h 64"/>
              <a:gd name="T2" fmla="*/ 45 w 81"/>
              <a:gd name="T3" fmla="*/ 9 h 64"/>
              <a:gd name="T4" fmla="*/ 18 w 81"/>
              <a:gd name="T5" fmla="*/ 27 h 64"/>
              <a:gd name="T6" fmla="*/ 9 w 81"/>
              <a:gd name="T7" fmla="*/ 54 h 64"/>
              <a:gd name="T8" fmla="*/ 9 w 81"/>
              <a:gd name="T9" fmla="*/ 54 h 64"/>
              <a:gd name="T10" fmla="*/ 36 w 81"/>
              <a:gd name="T11" fmla="*/ 63 h 64"/>
              <a:gd name="T12" fmla="*/ 63 w 81"/>
              <a:gd name="T13" fmla="*/ 45 h 64"/>
              <a:gd name="T14" fmla="*/ 72 w 81"/>
              <a:gd name="T15" fmla="*/ 18 h 64"/>
              <a:gd name="T16" fmla="*/ 72 w 81"/>
              <a:gd name="T17" fmla="*/ 18 h 64"/>
              <a:gd name="T18" fmla="*/ 45 w 81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" h="64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63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80" y="36"/>
                  <a:pt x="80" y="27"/>
                  <a:pt x="72" y="18"/>
                </a:cubicBezTo>
                <a:lnTo>
                  <a:pt x="72" y="18"/>
                </a:lnTo>
                <a:cubicBezTo>
                  <a:pt x="63" y="0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6">
            <a:extLst>
              <a:ext uri="{FF2B5EF4-FFF2-40B4-BE49-F238E27FC236}">
                <a16:creationId xmlns:a16="http://schemas.microsoft.com/office/drawing/2014/main" id="{B7ECB920-535E-1743-8D0D-8106081D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75" y="10670292"/>
            <a:ext cx="88551" cy="79227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54 h 73"/>
              <a:gd name="T8" fmla="*/ 9 w 82"/>
              <a:gd name="T9" fmla="*/ 54 h 73"/>
              <a:gd name="T10" fmla="*/ 36 w 82"/>
              <a:gd name="T11" fmla="*/ 63 h 73"/>
              <a:gd name="T12" fmla="*/ 63 w 82"/>
              <a:gd name="T13" fmla="*/ 45 h 73"/>
              <a:gd name="T14" fmla="*/ 72 w 82"/>
              <a:gd name="T15" fmla="*/ 18 h 73"/>
              <a:gd name="T16" fmla="*/ 72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6"/>
                  <a:pt x="81" y="27"/>
                  <a:pt x="72" y="18"/>
                </a:cubicBezTo>
                <a:lnTo>
                  <a:pt x="72" y="18"/>
                </a:lnTo>
                <a:cubicBezTo>
                  <a:pt x="63" y="9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292F1F4A-E8F9-BA4E-93D0-96F92428B59D}"/>
              </a:ext>
            </a:extLst>
          </p:cNvPr>
          <p:cNvGrpSpPr/>
          <p:nvPr/>
        </p:nvGrpSpPr>
        <p:grpSpPr>
          <a:xfrm>
            <a:off x="2668308" y="703029"/>
            <a:ext cx="19041035" cy="2561450"/>
            <a:chOff x="2668308" y="861425"/>
            <a:chExt cx="19041035" cy="2561450"/>
          </a:xfrm>
        </p:grpSpPr>
        <p:sp>
          <p:nvSpPr>
            <p:cNvPr id="321" name="CuadroTexto 320">
              <a:extLst>
                <a:ext uri="{FF2B5EF4-FFF2-40B4-BE49-F238E27FC236}">
                  <a16:creationId xmlns:a16="http://schemas.microsoft.com/office/drawing/2014/main" id="{979833F8-2BDD-1846-8423-1993960B231D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FB004576-3BE2-B641-BBB1-AD69F02469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90D361A5-4602-8543-8454-FDE111512FA9}"/>
              </a:ext>
            </a:extLst>
          </p:cNvPr>
          <p:cNvSpPr/>
          <p:nvPr/>
        </p:nvSpPr>
        <p:spPr>
          <a:xfrm rot="672002">
            <a:off x="16126755" y="6973640"/>
            <a:ext cx="25683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SEO</a:t>
            </a:r>
            <a:endParaRPr lang="es-MX" sz="9600" dirty="0">
              <a:solidFill>
                <a:schemeClr val="bg1"/>
              </a:solidFill>
            </a:endParaRPr>
          </a:p>
        </p:txBody>
      </p: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7F615598-BB13-D449-AD0A-60B75BAAF9E0}"/>
              </a:ext>
            </a:extLst>
          </p:cNvPr>
          <p:cNvGrpSpPr/>
          <p:nvPr/>
        </p:nvGrpSpPr>
        <p:grpSpPr>
          <a:xfrm>
            <a:off x="4544575" y="10960839"/>
            <a:ext cx="2169184" cy="1189048"/>
            <a:chOff x="10113929" y="10073541"/>
            <a:chExt cx="2169184" cy="1189048"/>
          </a:xfrm>
        </p:grpSpPr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3650CF4A-9C7D-964E-965E-AE321F18A2CB}"/>
                </a:ext>
              </a:extLst>
            </p:cNvPr>
            <p:cNvSpPr/>
            <p:nvPr/>
          </p:nvSpPr>
          <p:spPr>
            <a:xfrm>
              <a:off x="10113929" y="10554703"/>
              <a:ext cx="21691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000" dirty="0">
                <a:solidFill>
                  <a:schemeClr val="bg1"/>
                </a:solidFill>
              </a:endParaRPr>
            </a:p>
          </p:txBody>
        </p:sp>
        <p:sp>
          <p:nvSpPr>
            <p:cNvPr id="325" name="CuadroTexto 324">
              <a:extLst>
                <a:ext uri="{FF2B5EF4-FFF2-40B4-BE49-F238E27FC236}">
                  <a16:creationId xmlns:a16="http://schemas.microsoft.com/office/drawing/2014/main" id="{4A818C14-11BC-5641-8124-6691604B05A9}"/>
                </a:ext>
              </a:extLst>
            </p:cNvPr>
            <p:cNvSpPr txBox="1"/>
            <p:nvPr/>
          </p:nvSpPr>
          <p:spPr>
            <a:xfrm>
              <a:off x="10438536" y="10073541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DC040D0C-EFC6-CF42-9CC7-42BFC22D1104}"/>
              </a:ext>
            </a:extLst>
          </p:cNvPr>
          <p:cNvGrpSpPr/>
          <p:nvPr/>
        </p:nvGrpSpPr>
        <p:grpSpPr>
          <a:xfrm>
            <a:off x="11155498" y="10945986"/>
            <a:ext cx="2169184" cy="1189048"/>
            <a:chOff x="10113929" y="10073541"/>
            <a:chExt cx="2169184" cy="1189048"/>
          </a:xfrm>
        </p:grpSpPr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BCEAB492-790E-7542-A1F2-E2788CB38C75}"/>
                </a:ext>
              </a:extLst>
            </p:cNvPr>
            <p:cNvSpPr/>
            <p:nvPr/>
          </p:nvSpPr>
          <p:spPr>
            <a:xfrm>
              <a:off x="10113929" y="10554703"/>
              <a:ext cx="21691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000" dirty="0">
                <a:solidFill>
                  <a:schemeClr val="bg1"/>
                </a:solidFill>
              </a:endParaRP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D970C429-4DAC-054C-97F6-68646C1C9375}"/>
                </a:ext>
              </a:extLst>
            </p:cNvPr>
            <p:cNvSpPr txBox="1"/>
            <p:nvPr/>
          </p:nvSpPr>
          <p:spPr>
            <a:xfrm>
              <a:off x="10477008" y="10073541"/>
              <a:ext cx="1443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05CE92E6-F87E-F741-A368-22EA928B3F0F}"/>
              </a:ext>
            </a:extLst>
          </p:cNvPr>
          <p:cNvGrpSpPr/>
          <p:nvPr/>
        </p:nvGrpSpPr>
        <p:grpSpPr>
          <a:xfrm>
            <a:off x="17941191" y="10955755"/>
            <a:ext cx="2169184" cy="1189048"/>
            <a:chOff x="10113929" y="10073541"/>
            <a:chExt cx="2169184" cy="1189048"/>
          </a:xfrm>
        </p:grpSpPr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7882B747-56E4-FA47-BD49-CEE232FE6D00}"/>
                </a:ext>
              </a:extLst>
            </p:cNvPr>
            <p:cNvSpPr/>
            <p:nvPr/>
          </p:nvSpPr>
          <p:spPr>
            <a:xfrm>
              <a:off x="10113929" y="10554703"/>
              <a:ext cx="21691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000" dirty="0">
                <a:solidFill>
                  <a:schemeClr val="bg1"/>
                </a:solidFill>
              </a:endParaRP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23AB6B3C-52EF-B44A-BC6E-BD4F004B5C4C}"/>
                </a:ext>
              </a:extLst>
            </p:cNvPr>
            <p:cNvSpPr txBox="1"/>
            <p:nvPr/>
          </p:nvSpPr>
          <p:spPr>
            <a:xfrm>
              <a:off x="10489833" y="10073541"/>
              <a:ext cx="1417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70">
            <a:extLst>
              <a:ext uri="{FF2B5EF4-FFF2-40B4-BE49-F238E27FC236}">
                <a16:creationId xmlns:a16="http://schemas.microsoft.com/office/drawing/2014/main" id="{0390F1DB-EF66-AC4F-8BDD-484D0642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332" y="5008194"/>
            <a:ext cx="18669251" cy="5245081"/>
          </a:xfrm>
          <a:custGeom>
            <a:avLst/>
            <a:gdLst>
              <a:gd name="T0" fmla="*/ 0 w 17312"/>
              <a:gd name="T1" fmla="*/ 4864 h 4865"/>
              <a:gd name="T2" fmla="*/ 3752 w 17312"/>
              <a:gd name="T3" fmla="*/ 2114 h 4865"/>
              <a:gd name="T4" fmla="*/ 8266 w 17312"/>
              <a:gd name="T5" fmla="*/ 3613 h 4865"/>
              <a:gd name="T6" fmla="*/ 12531 w 17312"/>
              <a:gd name="T7" fmla="*/ 0 h 4865"/>
              <a:gd name="T8" fmla="*/ 17311 w 17312"/>
              <a:gd name="T9" fmla="*/ 2363 h 4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12" h="4865">
                <a:moveTo>
                  <a:pt x="0" y="4864"/>
                </a:moveTo>
                <a:lnTo>
                  <a:pt x="3752" y="2114"/>
                </a:lnTo>
                <a:lnTo>
                  <a:pt x="8266" y="3613"/>
                </a:lnTo>
                <a:lnTo>
                  <a:pt x="12531" y="0"/>
                </a:lnTo>
                <a:lnTo>
                  <a:pt x="17311" y="2363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Freeform 171">
            <a:extLst>
              <a:ext uri="{FF2B5EF4-FFF2-40B4-BE49-F238E27FC236}">
                <a16:creationId xmlns:a16="http://schemas.microsoft.com/office/drawing/2014/main" id="{8D839BE6-A3B1-8245-BA11-24D580C80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54" y="9292708"/>
            <a:ext cx="1930646" cy="1930646"/>
          </a:xfrm>
          <a:custGeom>
            <a:avLst/>
            <a:gdLst>
              <a:gd name="T0" fmla="*/ 1739 w 1791"/>
              <a:gd name="T1" fmla="*/ 993 h 1791"/>
              <a:gd name="T2" fmla="*/ 1739 w 1791"/>
              <a:gd name="T3" fmla="*/ 993 h 1791"/>
              <a:gd name="T4" fmla="*/ 805 w 1791"/>
              <a:gd name="T5" fmla="*/ 1739 h 1791"/>
              <a:gd name="T6" fmla="*/ 51 w 1791"/>
              <a:gd name="T7" fmla="*/ 796 h 1791"/>
              <a:gd name="T8" fmla="*/ 993 w 1791"/>
              <a:gd name="T9" fmla="*/ 51 h 1791"/>
              <a:gd name="T10" fmla="*/ 1739 w 1791"/>
              <a:gd name="T11" fmla="*/ 993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39" y="993"/>
                </a:moveTo>
                <a:lnTo>
                  <a:pt x="1739" y="993"/>
                </a:lnTo>
                <a:cubicBezTo>
                  <a:pt x="1687" y="1456"/>
                  <a:pt x="1268" y="1790"/>
                  <a:pt x="805" y="1739"/>
                </a:cubicBezTo>
                <a:cubicBezTo>
                  <a:pt x="334" y="1687"/>
                  <a:pt x="0" y="1267"/>
                  <a:pt x="51" y="796"/>
                </a:cubicBezTo>
                <a:cubicBezTo>
                  <a:pt x="103" y="334"/>
                  <a:pt x="522" y="0"/>
                  <a:pt x="993" y="51"/>
                </a:cubicBezTo>
                <a:cubicBezTo>
                  <a:pt x="1456" y="103"/>
                  <a:pt x="1790" y="522"/>
                  <a:pt x="1739" y="9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2">
            <a:extLst>
              <a:ext uri="{FF2B5EF4-FFF2-40B4-BE49-F238E27FC236}">
                <a16:creationId xmlns:a16="http://schemas.microsoft.com/office/drawing/2014/main" id="{3992628C-621C-5B43-A7D3-485A357F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003" y="6325410"/>
            <a:ext cx="1930646" cy="1930646"/>
          </a:xfrm>
          <a:custGeom>
            <a:avLst/>
            <a:gdLst>
              <a:gd name="T0" fmla="*/ 1738 w 1791"/>
              <a:gd name="T1" fmla="*/ 984 h 1791"/>
              <a:gd name="T2" fmla="*/ 1738 w 1791"/>
              <a:gd name="T3" fmla="*/ 984 h 1791"/>
              <a:gd name="T4" fmla="*/ 796 w 1791"/>
              <a:gd name="T5" fmla="*/ 1729 h 1791"/>
              <a:gd name="T6" fmla="*/ 51 w 1791"/>
              <a:gd name="T7" fmla="*/ 796 h 1791"/>
              <a:gd name="T8" fmla="*/ 993 w 1791"/>
              <a:gd name="T9" fmla="*/ 52 h 1791"/>
              <a:gd name="T10" fmla="*/ 1738 w 1791"/>
              <a:gd name="T11" fmla="*/ 98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38" y="984"/>
                </a:moveTo>
                <a:lnTo>
                  <a:pt x="1738" y="984"/>
                </a:lnTo>
                <a:cubicBezTo>
                  <a:pt x="1687" y="1455"/>
                  <a:pt x="1267" y="1790"/>
                  <a:pt x="796" y="1729"/>
                </a:cubicBezTo>
                <a:cubicBezTo>
                  <a:pt x="334" y="1678"/>
                  <a:pt x="0" y="1258"/>
                  <a:pt x="51" y="796"/>
                </a:cubicBezTo>
                <a:cubicBezTo>
                  <a:pt x="103" y="334"/>
                  <a:pt x="522" y="0"/>
                  <a:pt x="993" y="52"/>
                </a:cubicBezTo>
                <a:cubicBezTo>
                  <a:pt x="1456" y="103"/>
                  <a:pt x="1790" y="522"/>
                  <a:pt x="1738" y="9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3">
            <a:extLst>
              <a:ext uri="{FF2B5EF4-FFF2-40B4-BE49-F238E27FC236}">
                <a16:creationId xmlns:a16="http://schemas.microsoft.com/office/drawing/2014/main" id="{77AC59A5-8D98-2F4B-8D80-D8489365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170" y="7942207"/>
            <a:ext cx="1930646" cy="1930646"/>
          </a:xfrm>
          <a:custGeom>
            <a:avLst/>
            <a:gdLst>
              <a:gd name="T0" fmla="*/ 1738 w 1791"/>
              <a:gd name="T1" fmla="*/ 985 h 1791"/>
              <a:gd name="T2" fmla="*/ 1738 w 1791"/>
              <a:gd name="T3" fmla="*/ 985 h 1791"/>
              <a:gd name="T4" fmla="*/ 797 w 1791"/>
              <a:gd name="T5" fmla="*/ 1730 h 1791"/>
              <a:gd name="T6" fmla="*/ 52 w 1791"/>
              <a:gd name="T7" fmla="*/ 797 h 1791"/>
              <a:gd name="T8" fmla="*/ 994 w 1791"/>
              <a:gd name="T9" fmla="*/ 52 h 1791"/>
              <a:gd name="T10" fmla="*/ 1738 w 1791"/>
              <a:gd name="T11" fmla="*/ 98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38" y="985"/>
                </a:moveTo>
                <a:lnTo>
                  <a:pt x="1738" y="985"/>
                </a:lnTo>
                <a:cubicBezTo>
                  <a:pt x="1687" y="1456"/>
                  <a:pt x="1268" y="1790"/>
                  <a:pt x="797" y="1730"/>
                </a:cubicBezTo>
                <a:cubicBezTo>
                  <a:pt x="334" y="1679"/>
                  <a:pt x="0" y="1259"/>
                  <a:pt x="52" y="797"/>
                </a:cubicBezTo>
                <a:cubicBezTo>
                  <a:pt x="103" y="334"/>
                  <a:pt x="523" y="0"/>
                  <a:pt x="994" y="52"/>
                </a:cubicBezTo>
                <a:cubicBezTo>
                  <a:pt x="1455" y="103"/>
                  <a:pt x="1790" y="523"/>
                  <a:pt x="1738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4">
            <a:extLst>
              <a:ext uri="{FF2B5EF4-FFF2-40B4-BE49-F238E27FC236}">
                <a16:creationId xmlns:a16="http://schemas.microsoft.com/office/drawing/2014/main" id="{3D79A318-1C00-6045-9653-2B3C0518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0532" y="4047627"/>
            <a:ext cx="1921135" cy="1930646"/>
          </a:xfrm>
          <a:custGeom>
            <a:avLst/>
            <a:gdLst>
              <a:gd name="T0" fmla="*/ 1730 w 1783"/>
              <a:gd name="T1" fmla="*/ 993 h 1791"/>
              <a:gd name="T2" fmla="*/ 1730 w 1783"/>
              <a:gd name="T3" fmla="*/ 993 h 1791"/>
              <a:gd name="T4" fmla="*/ 796 w 1783"/>
              <a:gd name="T5" fmla="*/ 1739 h 1791"/>
              <a:gd name="T6" fmla="*/ 51 w 1783"/>
              <a:gd name="T7" fmla="*/ 796 h 1791"/>
              <a:gd name="T8" fmla="*/ 985 w 1783"/>
              <a:gd name="T9" fmla="*/ 51 h 1791"/>
              <a:gd name="T10" fmla="*/ 1730 w 1783"/>
              <a:gd name="T11" fmla="*/ 993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3" h="1791">
                <a:moveTo>
                  <a:pt x="1730" y="993"/>
                </a:moveTo>
                <a:lnTo>
                  <a:pt x="1730" y="993"/>
                </a:lnTo>
                <a:cubicBezTo>
                  <a:pt x="1679" y="1456"/>
                  <a:pt x="1259" y="1790"/>
                  <a:pt x="796" y="1739"/>
                </a:cubicBezTo>
                <a:cubicBezTo>
                  <a:pt x="334" y="1687"/>
                  <a:pt x="0" y="1267"/>
                  <a:pt x="51" y="796"/>
                </a:cubicBezTo>
                <a:cubicBezTo>
                  <a:pt x="103" y="334"/>
                  <a:pt x="522" y="0"/>
                  <a:pt x="985" y="51"/>
                </a:cubicBezTo>
                <a:cubicBezTo>
                  <a:pt x="1447" y="103"/>
                  <a:pt x="1782" y="522"/>
                  <a:pt x="1730" y="9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5">
            <a:extLst>
              <a:ext uri="{FF2B5EF4-FFF2-40B4-BE49-F238E27FC236}">
                <a16:creationId xmlns:a16="http://schemas.microsoft.com/office/drawing/2014/main" id="{624F1E6C-352C-E241-BD31-BC7D5A6F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5262" y="6596460"/>
            <a:ext cx="1921135" cy="1921135"/>
          </a:xfrm>
          <a:custGeom>
            <a:avLst/>
            <a:gdLst>
              <a:gd name="T0" fmla="*/ 1730 w 1782"/>
              <a:gd name="T1" fmla="*/ 984 h 1781"/>
              <a:gd name="T2" fmla="*/ 1730 w 1782"/>
              <a:gd name="T3" fmla="*/ 984 h 1781"/>
              <a:gd name="T4" fmla="*/ 796 w 1782"/>
              <a:gd name="T5" fmla="*/ 1729 h 1781"/>
              <a:gd name="T6" fmla="*/ 51 w 1782"/>
              <a:gd name="T7" fmla="*/ 795 h 1781"/>
              <a:gd name="T8" fmla="*/ 985 w 1782"/>
              <a:gd name="T9" fmla="*/ 51 h 1781"/>
              <a:gd name="T10" fmla="*/ 1730 w 1782"/>
              <a:gd name="T11" fmla="*/ 984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1">
                <a:moveTo>
                  <a:pt x="1730" y="984"/>
                </a:moveTo>
                <a:lnTo>
                  <a:pt x="1730" y="984"/>
                </a:lnTo>
                <a:cubicBezTo>
                  <a:pt x="1678" y="1446"/>
                  <a:pt x="1259" y="1780"/>
                  <a:pt x="796" y="1729"/>
                </a:cubicBezTo>
                <a:cubicBezTo>
                  <a:pt x="334" y="1678"/>
                  <a:pt x="0" y="1258"/>
                  <a:pt x="51" y="795"/>
                </a:cubicBezTo>
                <a:cubicBezTo>
                  <a:pt x="103" y="333"/>
                  <a:pt x="522" y="0"/>
                  <a:pt x="985" y="51"/>
                </a:cubicBezTo>
                <a:cubicBezTo>
                  <a:pt x="1447" y="103"/>
                  <a:pt x="1781" y="521"/>
                  <a:pt x="1730" y="9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6">
            <a:extLst>
              <a:ext uri="{FF2B5EF4-FFF2-40B4-BE49-F238E27FC236}">
                <a16:creationId xmlns:a16="http://schemas.microsoft.com/office/drawing/2014/main" id="{4FA41B57-158F-8E4B-8738-A7D71CC3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829" y="9958448"/>
            <a:ext cx="1516935" cy="1707146"/>
          </a:xfrm>
          <a:custGeom>
            <a:avLst/>
            <a:gdLst>
              <a:gd name="T0" fmla="*/ 1294 w 1406"/>
              <a:gd name="T1" fmla="*/ 1507 h 1585"/>
              <a:gd name="T2" fmla="*/ 1294 w 1406"/>
              <a:gd name="T3" fmla="*/ 1507 h 1585"/>
              <a:gd name="T4" fmla="*/ 1294 w 1406"/>
              <a:gd name="T5" fmla="*/ 1507 h 1585"/>
              <a:gd name="T6" fmla="*/ 986 w 1406"/>
              <a:gd name="T7" fmla="*/ 1481 h 1585"/>
              <a:gd name="T8" fmla="*/ 0 w 1406"/>
              <a:gd name="T9" fmla="*/ 274 h 1585"/>
              <a:gd name="T10" fmla="*/ 343 w 1406"/>
              <a:gd name="T11" fmla="*/ 0 h 1585"/>
              <a:gd name="T12" fmla="*/ 1328 w 1406"/>
              <a:gd name="T13" fmla="*/ 1199 h 1585"/>
              <a:gd name="T14" fmla="*/ 1294 w 1406"/>
              <a:gd name="T15" fmla="*/ 1507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6" h="1585">
                <a:moveTo>
                  <a:pt x="1294" y="1507"/>
                </a:moveTo>
                <a:lnTo>
                  <a:pt x="1294" y="1507"/>
                </a:lnTo>
                <a:lnTo>
                  <a:pt x="1294" y="1507"/>
                </a:lnTo>
                <a:cubicBezTo>
                  <a:pt x="1200" y="1584"/>
                  <a:pt x="1063" y="1576"/>
                  <a:pt x="986" y="1481"/>
                </a:cubicBezTo>
                <a:cubicBezTo>
                  <a:pt x="0" y="274"/>
                  <a:pt x="0" y="274"/>
                  <a:pt x="0" y="274"/>
                </a:cubicBezTo>
                <a:cubicBezTo>
                  <a:pt x="343" y="0"/>
                  <a:pt x="343" y="0"/>
                  <a:pt x="343" y="0"/>
                </a:cubicBezTo>
                <a:cubicBezTo>
                  <a:pt x="1328" y="1199"/>
                  <a:pt x="1328" y="1199"/>
                  <a:pt x="1328" y="1199"/>
                </a:cubicBezTo>
                <a:cubicBezTo>
                  <a:pt x="1405" y="1293"/>
                  <a:pt x="1388" y="1430"/>
                  <a:pt x="1294" y="15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7">
            <a:extLst>
              <a:ext uri="{FF2B5EF4-FFF2-40B4-BE49-F238E27FC236}">
                <a16:creationId xmlns:a16="http://schemas.microsoft.com/office/drawing/2014/main" id="{2C3769A0-00F9-5844-92B9-012AC7DA1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7009" y="9901385"/>
            <a:ext cx="627698" cy="565877"/>
          </a:xfrm>
          <a:custGeom>
            <a:avLst/>
            <a:gdLst>
              <a:gd name="T0" fmla="*/ 532 w 584"/>
              <a:gd name="T1" fmla="*/ 214 h 524"/>
              <a:gd name="T2" fmla="*/ 532 w 584"/>
              <a:gd name="T3" fmla="*/ 214 h 524"/>
              <a:gd name="T4" fmla="*/ 206 w 584"/>
              <a:gd name="T5" fmla="*/ 488 h 524"/>
              <a:gd name="T6" fmla="*/ 69 w 584"/>
              <a:gd name="T7" fmla="*/ 471 h 524"/>
              <a:gd name="T8" fmla="*/ 35 w 584"/>
              <a:gd name="T9" fmla="*/ 437 h 524"/>
              <a:gd name="T10" fmla="*/ 52 w 584"/>
              <a:gd name="T11" fmla="*/ 300 h 524"/>
              <a:gd name="T12" fmla="*/ 377 w 584"/>
              <a:gd name="T13" fmla="*/ 34 h 524"/>
              <a:gd name="T14" fmla="*/ 514 w 584"/>
              <a:gd name="T15" fmla="*/ 43 h 524"/>
              <a:gd name="T16" fmla="*/ 549 w 584"/>
              <a:gd name="T17" fmla="*/ 77 h 524"/>
              <a:gd name="T18" fmla="*/ 532 w 584"/>
              <a:gd name="T19" fmla="*/ 21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4" h="524">
                <a:moveTo>
                  <a:pt x="532" y="214"/>
                </a:moveTo>
                <a:lnTo>
                  <a:pt x="532" y="214"/>
                </a:lnTo>
                <a:cubicBezTo>
                  <a:pt x="206" y="488"/>
                  <a:pt x="206" y="488"/>
                  <a:pt x="206" y="488"/>
                </a:cubicBezTo>
                <a:cubicBezTo>
                  <a:pt x="163" y="523"/>
                  <a:pt x="103" y="514"/>
                  <a:pt x="69" y="471"/>
                </a:cubicBezTo>
                <a:cubicBezTo>
                  <a:pt x="35" y="437"/>
                  <a:pt x="35" y="437"/>
                  <a:pt x="35" y="437"/>
                </a:cubicBezTo>
                <a:cubicBezTo>
                  <a:pt x="0" y="394"/>
                  <a:pt x="9" y="334"/>
                  <a:pt x="52" y="300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420" y="0"/>
                  <a:pt x="480" y="0"/>
                  <a:pt x="514" y="43"/>
                </a:cubicBezTo>
                <a:cubicBezTo>
                  <a:pt x="549" y="77"/>
                  <a:pt x="549" y="77"/>
                  <a:pt x="549" y="77"/>
                </a:cubicBezTo>
                <a:cubicBezTo>
                  <a:pt x="583" y="120"/>
                  <a:pt x="574" y="180"/>
                  <a:pt x="532" y="214"/>
                </a:cubicBezTo>
              </a:path>
            </a:pathLst>
          </a:custGeom>
          <a:solidFill>
            <a:srgbClr val="FBD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8">
            <a:extLst>
              <a:ext uri="{FF2B5EF4-FFF2-40B4-BE49-F238E27FC236}">
                <a16:creationId xmlns:a16="http://schemas.microsoft.com/office/drawing/2014/main" id="{979A879A-7E70-4147-983B-633E9B1B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996" y="7148073"/>
            <a:ext cx="3585485" cy="3585485"/>
          </a:xfrm>
          <a:custGeom>
            <a:avLst/>
            <a:gdLst>
              <a:gd name="T0" fmla="*/ 2809 w 3324"/>
              <a:gd name="T1" fmla="*/ 728 h 3324"/>
              <a:gd name="T2" fmla="*/ 2809 w 3324"/>
              <a:gd name="T3" fmla="*/ 728 h 3324"/>
              <a:gd name="T4" fmla="*/ 728 w 3324"/>
              <a:gd name="T5" fmla="*/ 514 h 3324"/>
              <a:gd name="T6" fmla="*/ 514 w 3324"/>
              <a:gd name="T7" fmla="*/ 2595 h 3324"/>
              <a:gd name="T8" fmla="*/ 2595 w 3324"/>
              <a:gd name="T9" fmla="*/ 2809 h 3324"/>
              <a:gd name="T10" fmla="*/ 2809 w 3324"/>
              <a:gd name="T11" fmla="*/ 728 h 3324"/>
              <a:gd name="T12" fmla="*/ 2518 w 3324"/>
              <a:gd name="T13" fmla="*/ 2715 h 3324"/>
              <a:gd name="T14" fmla="*/ 2518 w 3324"/>
              <a:gd name="T15" fmla="*/ 2715 h 3324"/>
              <a:gd name="T16" fmla="*/ 609 w 3324"/>
              <a:gd name="T17" fmla="*/ 2518 h 3324"/>
              <a:gd name="T18" fmla="*/ 806 w 3324"/>
              <a:gd name="T19" fmla="*/ 608 h 3324"/>
              <a:gd name="T20" fmla="*/ 2715 w 3324"/>
              <a:gd name="T21" fmla="*/ 805 h 3324"/>
              <a:gd name="T22" fmla="*/ 2518 w 3324"/>
              <a:gd name="T23" fmla="*/ 2715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24" h="3324">
                <a:moveTo>
                  <a:pt x="2809" y="728"/>
                </a:moveTo>
                <a:lnTo>
                  <a:pt x="2809" y="728"/>
                </a:lnTo>
                <a:cubicBezTo>
                  <a:pt x="2295" y="94"/>
                  <a:pt x="1362" y="0"/>
                  <a:pt x="728" y="514"/>
                </a:cubicBezTo>
                <a:cubicBezTo>
                  <a:pt x="95" y="1028"/>
                  <a:pt x="0" y="1961"/>
                  <a:pt x="514" y="2595"/>
                </a:cubicBezTo>
                <a:cubicBezTo>
                  <a:pt x="1028" y="3229"/>
                  <a:pt x="1962" y="3323"/>
                  <a:pt x="2595" y="2809"/>
                </a:cubicBezTo>
                <a:cubicBezTo>
                  <a:pt x="3229" y="2295"/>
                  <a:pt x="3323" y="1362"/>
                  <a:pt x="2809" y="728"/>
                </a:cubicBezTo>
                <a:close/>
                <a:moveTo>
                  <a:pt x="2518" y="2715"/>
                </a:moveTo>
                <a:lnTo>
                  <a:pt x="2518" y="2715"/>
                </a:lnTo>
                <a:cubicBezTo>
                  <a:pt x="1936" y="3186"/>
                  <a:pt x="1080" y="3100"/>
                  <a:pt x="609" y="2518"/>
                </a:cubicBezTo>
                <a:cubicBezTo>
                  <a:pt x="137" y="1935"/>
                  <a:pt x="223" y="1088"/>
                  <a:pt x="806" y="608"/>
                </a:cubicBezTo>
                <a:cubicBezTo>
                  <a:pt x="1388" y="137"/>
                  <a:pt x="2244" y="222"/>
                  <a:pt x="2715" y="805"/>
                </a:cubicBezTo>
                <a:cubicBezTo>
                  <a:pt x="3186" y="1387"/>
                  <a:pt x="3100" y="2244"/>
                  <a:pt x="2518" y="27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9">
            <a:extLst>
              <a:ext uri="{FF2B5EF4-FFF2-40B4-BE49-F238E27FC236}">
                <a16:creationId xmlns:a16="http://schemas.microsoft.com/office/drawing/2014/main" id="{F5771FBB-C0C1-F84B-A4D7-B576362C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263" y="7557027"/>
            <a:ext cx="175947" cy="175947"/>
          </a:xfrm>
          <a:custGeom>
            <a:avLst/>
            <a:gdLst>
              <a:gd name="T0" fmla="*/ 120 w 163"/>
              <a:gd name="T1" fmla="*/ 162 h 163"/>
              <a:gd name="T2" fmla="*/ 120 w 163"/>
              <a:gd name="T3" fmla="*/ 162 h 163"/>
              <a:gd name="T4" fmla="*/ 42 w 163"/>
              <a:gd name="T5" fmla="*/ 162 h 163"/>
              <a:gd name="T6" fmla="*/ 0 w 163"/>
              <a:gd name="T7" fmla="*/ 119 h 163"/>
              <a:gd name="T8" fmla="*/ 0 w 163"/>
              <a:gd name="T9" fmla="*/ 42 h 163"/>
              <a:gd name="T10" fmla="*/ 42 w 163"/>
              <a:gd name="T11" fmla="*/ 0 h 163"/>
              <a:gd name="T12" fmla="*/ 120 w 163"/>
              <a:gd name="T13" fmla="*/ 0 h 163"/>
              <a:gd name="T14" fmla="*/ 162 w 163"/>
              <a:gd name="T15" fmla="*/ 42 h 163"/>
              <a:gd name="T16" fmla="*/ 162 w 163"/>
              <a:gd name="T17" fmla="*/ 119 h 163"/>
              <a:gd name="T18" fmla="*/ 120 w 163"/>
              <a:gd name="T19" fmla="*/ 162 h 163"/>
              <a:gd name="T20" fmla="*/ 120 w 163"/>
              <a:gd name="T21" fmla="*/ 42 h 163"/>
              <a:gd name="T22" fmla="*/ 120 w 163"/>
              <a:gd name="T23" fmla="*/ 42 h 163"/>
              <a:gd name="T24" fmla="*/ 42 w 163"/>
              <a:gd name="T25" fmla="*/ 42 h 163"/>
              <a:gd name="T26" fmla="*/ 42 w 163"/>
              <a:gd name="T27" fmla="*/ 119 h 163"/>
              <a:gd name="T28" fmla="*/ 120 w 163"/>
              <a:gd name="T29" fmla="*/ 119 h 163"/>
              <a:gd name="T30" fmla="*/ 120 w 163"/>
              <a:gd name="T31" fmla="*/ 4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63">
                <a:moveTo>
                  <a:pt x="120" y="162"/>
                </a:moveTo>
                <a:lnTo>
                  <a:pt x="120" y="162"/>
                </a:lnTo>
                <a:cubicBezTo>
                  <a:pt x="42" y="162"/>
                  <a:pt x="42" y="162"/>
                  <a:pt x="42" y="162"/>
                </a:cubicBezTo>
                <a:cubicBezTo>
                  <a:pt x="17" y="162"/>
                  <a:pt x="0" y="137"/>
                  <a:pt x="0" y="11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42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45" y="0"/>
                  <a:pt x="162" y="25"/>
                  <a:pt x="162" y="42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37"/>
                  <a:pt x="145" y="162"/>
                  <a:pt x="120" y="162"/>
                </a:cubicBezTo>
                <a:close/>
                <a:moveTo>
                  <a:pt x="120" y="42"/>
                </a:moveTo>
                <a:lnTo>
                  <a:pt x="120" y="42"/>
                </a:lnTo>
                <a:cubicBezTo>
                  <a:pt x="42" y="42"/>
                  <a:pt x="42" y="42"/>
                  <a:pt x="42" y="42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120" y="119"/>
                  <a:pt x="120" y="119"/>
                  <a:pt x="120" y="119"/>
                </a:cubicBezTo>
                <a:lnTo>
                  <a:pt x="120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0">
            <a:extLst>
              <a:ext uri="{FF2B5EF4-FFF2-40B4-BE49-F238E27FC236}">
                <a16:creationId xmlns:a16="http://schemas.microsoft.com/office/drawing/2014/main" id="{E51644F2-0626-C141-89E0-CC126947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3449" y="7343041"/>
            <a:ext cx="684761" cy="546856"/>
          </a:xfrm>
          <a:custGeom>
            <a:avLst/>
            <a:gdLst>
              <a:gd name="T0" fmla="*/ 532 w 635"/>
              <a:gd name="T1" fmla="*/ 505 h 506"/>
              <a:gd name="T2" fmla="*/ 532 w 635"/>
              <a:gd name="T3" fmla="*/ 505 h 506"/>
              <a:gd name="T4" fmla="*/ 103 w 635"/>
              <a:gd name="T5" fmla="*/ 505 h 506"/>
              <a:gd name="T6" fmla="*/ 0 w 635"/>
              <a:gd name="T7" fmla="*/ 402 h 506"/>
              <a:gd name="T8" fmla="*/ 0 w 635"/>
              <a:gd name="T9" fmla="*/ 0 h 506"/>
              <a:gd name="T10" fmla="*/ 52 w 635"/>
              <a:gd name="T11" fmla="*/ 0 h 506"/>
              <a:gd name="T12" fmla="*/ 52 w 635"/>
              <a:gd name="T13" fmla="*/ 402 h 506"/>
              <a:gd name="T14" fmla="*/ 103 w 635"/>
              <a:gd name="T15" fmla="*/ 453 h 506"/>
              <a:gd name="T16" fmla="*/ 532 w 635"/>
              <a:gd name="T17" fmla="*/ 453 h 506"/>
              <a:gd name="T18" fmla="*/ 583 w 635"/>
              <a:gd name="T19" fmla="*/ 402 h 506"/>
              <a:gd name="T20" fmla="*/ 583 w 635"/>
              <a:gd name="T21" fmla="*/ 145 h 506"/>
              <a:gd name="T22" fmla="*/ 532 w 635"/>
              <a:gd name="T23" fmla="*/ 102 h 506"/>
              <a:gd name="T24" fmla="*/ 103 w 635"/>
              <a:gd name="T25" fmla="*/ 102 h 506"/>
              <a:gd name="T26" fmla="*/ 103 w 635"/>
              <a:gd name="T27" fmla="*/ 42 h 506"/>
              <a:gd name="T28" fmla="*/ 532 w 635"/>
              <a:gd name="T29" fmla="*/ 42 h 506"/>
              <a:gd name="T30" fmla="*/ 634 w 635"/>
              <a:gd name="T31" fmla="*/ 145 h 506"/>
              <a:gd name="T32" fmla="*/ 634 w 635"/>
              <a:gd name="T33" fmla="*/ 402 h 506"/>
              <a:gd name="T34" fmla="*/ 532 w 635"/>
              <a:gd name="T35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5" h="506">
                <a:moveTo>
                  <a:pt x="532" y="505"/>
                </a:moveTo>
                <a:lnTo>
                  <a:pt x="532" y="505"/>
                </a:lnTo>
                <a:cubicBezTo>
                  <a:pt x="103" y="505"/>
                  <a:pt x="103" y="505"/>
                  <a:pt x="103" y="505"/>
                </a:cubicBezTo>
                <a:cubicBezTo>
                  <a:pt x="43" y="505"/>
                  <a:pt x="0" y="462"/>
                  <a:pt x="0" y="402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402"/>
                  <a:pt x="52" y="402"/>
                  <a:pt x="52" y="402"/>
                </a:cubicBezTo>
                <a:cubicBezTo>
                  <a:pt x="52" y="428"/>
                  <a:pt x="77" y="453"/>
                  <a:pt x="103" y="453"/>
                </a:cubicBezTo>
                <a:cubicBezTo>
                  <a:pt x="532" y="453"/>
                  <a:pt x="532" y="453"/>
                  <a:pt x="532" y="453"/>
                </a:cubicBezTo>
                <a:cubicBezTo>
                  <a:pt x="557" y="453"/>
                  <a:pt x="583" y="428"/>
                  <a:pt x="583" y="402"/>
                </a:cubicBezTo>
                <a:cubicBezTo>
                  <a:pt x="583" y="145"/>
                  <a:pt x="583" y="145"/>
                  <a:pt x="583" y="145"/>
                </a:cubicBezTo>
                <a:cubicBezTo>
                  <a:pt x="583" y="120"/>
                  <a:pt x="557" y="102"/>
                  <a:pt x="532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532" y="42"/>
                  <a:pt x="532" y="42"/>
                  <a:pt x="532" y="42"/>
                </a:cubicBezTo>
                <a:cubicBezTo>
                  <a:pt x="592" y="42"/>
                  <a:pt x="634" y="85"/>
                  <a:pt x="634" y="145"/>
                </a:cubicBezTo>
                <a:cubicBezTo>
                  <a:pt x="634" y="402"/>
                  <a:pt x="634" y="402"/>
                  <a:pt x="634" y="402"/>
                </a:cubicBezTo>
                <a:cubicBezTo>
                  <a:pt x="634" y="462"/>
                  <a:pt x="592" y="505"/>
                  <a:pt x="532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1">
            <a:extLst>
              <a:ext uri="{FF2B5EF4-FFF2-40B4-BE49-F238E27FC236}">
                <a16:creationId xmlns:a16="http://schemas.microsoft.com/office/drawing/2014/main" id="{2AF5272B-5DA6-A546-AEB8-A9C69A72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8692" y="7214647"/>
            <a:ext cx="627698" cy="242521"/>
          </a:xfrm>
          <a:custGeom>
            <a:avLst/>
            <a:gdLst>
              <a:gd name="T0" fmla="*/ 111 w 583"/>
              <a:gd name="T1" fmla="*/ 222 h 223"/>
              <a:gd name="T2" fmla="*/ 111 w 583"/>
              <a:gd name="T3" fmla="*/ 222 h 223"/>
              <a:gd name="T4" fmla="*/ 8 w 583"/>
              <a:gd name="T5" fmla="*/ 94 h 223"/>
              <a:gd name="T6" fmla="*/ 120 w 583"/>
              <a:gd name="T7" fmla="*/ 0 h 223"/>
              <a:gd name="T8" fmla="*/ 497 w 583"/>
              <a:gd name="T9" fmla="*/ 0 h 223"/>
              <a:gd name="T10" fmla="*/ 582 w 583"/>
              <a:gd name="T11" fmla="*/ 94 h 223"/>
              <a:gd name="T12" fmla="*/ 582 w 583"/>
              <a:gd name="T13" fmla="*/ 111 h 223"/>
              <a:gd name="T14" fmla="*/ 557 w 583"/>
              <a:gd name="T15" fmla="*/ 137 h 223"/>
              <a:gd name="T16" fmla="*/ 557 w 583"/>
              <a:gd name="T17" fmla="*/ 137 h 223"/>
              <a:gd name="T18" fmla="*/ 531 w 583"/>
              <a:gd name="T19" fmla="*/ 111 h 223"/>
              <a:gd name="T20" fmla="*/ 531 w 583"/>
              <a:gd name="T21" fmla="*/ 94 h 223"/>
              <a:gd name="T22" fmla="*/ 497 w 583"/>
              <a:gd name="T23" fmla="*/ 59 h 223"/>
              <a:gd name="T24" fmla="*/ 111 w 583"/>
              <a:gd name="T25" fmla="*/ 59 h 223"/>
              <a:gd name="T26" fmla="*/ 60 w 583"/>
              <a:gd name="T27" fmla="*/ 103 h 223"/>
              <a:gd name="T28" fmla="*/ 111 w 583"/>
              <a:gd name="T29" fmla="*/ 162 h 223"/>
              <a:gd name="T30" fmla="*/ 111 w 583"/>
              <a:gd name="T3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3" h="223">
                <a:moveTo>
                  <a:pt x="111" y="222"/>
                </a:moveTo>
                <a:lnTo>
                  <a:pt x="111" y="222"/>
                </a:lnTo>
                <a:cubicBezTo>
                  <a:pt x="51" y="222"/>
                  <a:pt x="0" y="162"/>
                  <a:pt x="8" y="94"/>
                </a:cubicBezTo>
                <a:cubicBezTo>
                  <a:pt x="8" y="42"/>
                  <a:pt x="60" y="0"/>
                  <a:pt x="120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48" y="0"/>
                  <a:pt x="582" y="42"/>
                  <a:pt x="582" y="94"/>
                </a:cubicBezTo>
                <a:cubicBezTo>
                  <a:pt x="582" y="111"/>
                  <a:pt x="582" y="111"/>
                  <a:pt x="582" y="111"/>
                </a:cubicBezTo>
                <a:cubicBezTo>
                  <a:pt x="582" y="128"/>
                  <a:pt x="574" y="137"/>
                  <a:pt x="557" y="137"/>
                </a:cubicBezTo>
                <a:lnTo>
                  <a:pt x="557" y="137"/>
                </a:lnTo>
                <a:cubicBezTo>
                  <a:pt x="540" y="137"/>
                  <a:pt x="531" y="128"/>
                  <a:pt x="531" y="111"/>
                </a:cubicBezTo>
                <a:cubicBezTo>
                  <a:pt x="531" y="94"/>
                  <a:pt x="531" y="94"/>
                  <a:pt x="531" y="94"/>
                </a:cubicBezTo>
                <a:cubicBezTo>
                  <a:pt x="531" y="77"/>
                  <a:pt x="514" y="59"/>
                  <a:pt x="497" y="59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85" y="59"/>
                  <a:pt x="68" y="77"/>
                  <a:pt x="60" y="103"/>
                </a:cubicBezTo>
                <a:cubicBezTo>
                  <a:pt x="51" y="137"/>
                  <a:pt x="77" y="162"/>
                  <a:pt x="111" y="162"/>
                </a:cubicBezTo>
                <a:lnTo>
                  <a:pt x="111" y="2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2">
            <a:extLst>
              <a:ext uri="{FF2B5EF4-FFF2-40B4-BE49-F238E27FC236}">
                <a16:creationId xmlns:a16="http://schemas.microsoft.com/office/drawing/2014/main" id="{A58F1FDD-13D9-554A-86C8-D3A2E23E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191" y="7000661"/>
            <a:ext cx="694272" cy="665740"/>
          </a:xfrm>
          <a:custGeom>
            <a:avLst/>
            <a:gdLst>
              <a:gd name="T0" fmla="*/ 557 w 644"/>
              <a:gd name="T1" fmla="*/ 616 h 617"/>
              <a:gd name="T2" fmla="*/ 557 w 644"/>
              <a:gd name="T3" fmla="*/ 616 h 617"/>
              <a:gd name="T4" fmla="*/ 86 w 644"/>
              <a:gd name="T5" fmla="*/ 616 h 617"/>
              <a:gd name="T6" fmla="*/ 0 w 644"/>
              <a:gd name="T7" fmla="*/ 531 h 617"/>
              <a:gd name="T8" fmla="*/ 0 w 644"/>
              <a:gd name="T9" fmla="*/ 94 h 617"/>
              <a:gd name="T10" fmla="*/ 86 w 644"/>
              <a:gd name="T11" fmla="*/ 0 h 617"/>
              <a:gd name="T12" fmla="*/ 137 w 644"/>
              <a:gd name="T13" fmla="*/ 0 h 617"/>
              <a:gd name="T14" fmla="*/ 137 w 644"/>
              <a:gd name="T15" fmla="*/ 60 h 617"/>
              <a:gd name="T16" fmla="*/ 86 w 644"/>
              <a:gd name="T17" fmla="*/ 60 h 617"/>
              <a:gd name="T18" fmla="*/ 52 w 644"/>
              <a:gd name="T19" fmla="*/ 94 h 617"/>
              <a:gd name="T20" fmla="*/ 52 w 644"/>
              <a:gd name="T21" fmla="*/ 531 h 617"/>
              <a:gd name="T22" fmla="*/ 86 w 644"/>
              <a:gd name="T23" fmla="*/ 565 h 617"/>
              <a:gd name="T24" fmla="*/ 557 w 644"/>
              <a:gd name="T25" fmla="*/ 565 h 617"/>
              <a:gd name="T26" fmla="*/ 592 w 644"/>
              <a:gd name="T27" fmla="*/ 531 h 617"/>
              <a:gd name="T28" fmla="*/ 592 w 644"/>
              <a:gd name="T29" fmla="*/ 94 h 617"/>
              <a:gd name="T30" fmla="*/ 557 w 644"/>
              <a:gd name="T31" fmla="*/ 60 h 617"/>
              <a:gd name="T32" fmla="*/ 506 w 644"/>
              <a:gd name="T33" fmla="*/ 60 h 617"/>
              <a:gd name="T34" fmla="*/ 506 w 644"/>
              <a:gd name="T35" fmla="*/ 0 h 617"/>
              <a:gd name="T36" fmla="*/ 557 w 644"/>
              <a:gd name="T37" fmla="*/ 0 h 617"/>
              <a:gd name="T38" fmla="*/ 643 w 644"/>
              <a:gd name="T39" fmla="*/ 94 h 617"/>
              <a:gd name="T40" fmla="*/ 643 w 644"/>
              <a:gd name="T41" fmla="*/ 531 h 617"/>
              <a:gd name="T42" fmla="*/ 557 w 644"/>
              <a:gd name="T43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4" h="617">
                <a:moveTo>
                  <a:pt x="557" y="616"/>
                </a:moveTo>
                <a:lnTo>
                  <a:pt x="557" y="616"/>
                </a:lnTo>
                <a:cubicBezTo>
                  <a:pt x="86" y="616"/>
                  <a:pt x="86" y="616"/>
                  <a:pt x="86" y="616"/>
                </a:cubicBezTo>
                <a:cubicBezTo>
                  <a:pt x="43" y="616"/>
                  <a:pt x="0" y="582"/>
                  <a:pt x="0" y="53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2"/>
                  <a:pt x="43" y="0"/>
                  <a:pt x="8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60"/>
                  <a:pt x="137" y="60"/>
                  <a:pt x="137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69" y="60"/>
                  <a:pt x="52" y="77"/>
                  <a:pt x="52" y="94"/>
                </a:cubicBezTo>
                <a:cubicBezTo>
                  <a:pt x="52" y="531"/>
                  <a:pt x="52" y="531"/>
                  <a:pt x="52" y="531"/>
                </a:cubicBezTo>
                <a:cubicBezTo>
                  <a:pt x="52" y="548"/>
                  <a:pt x="69" y="565"/>
                  <a:pt x="86" y="565"/>
                </a:cubicBezTo>
                <a:cubicBezTo>
                  <a:pt x="557" y="565"/>
                  <a:pt x="557" y="565"/>
                  <a:pt x="557" y="565"/>
                </a:cubicBezTo>
                <a:cubicBezTo>
                  <a:pt x="574" y="565"/>
                  <a:pt x="592" y="548"/>
                  <a:pt x="592" y="531"/>
                </a:cubicBezTo>
                <a:cubicBezTo>
                  <a:pt x="592" y="94"/>
                  <a:pt x="592" y="94"/>
                  <a:pt x="592" y="94"/>
                </a:cubicBezTo>
                <a:cubicBezTo>
                  <a:pt x="592" y="77"/>
                  <a:pt x="574" y="60"/>
                  <a:pt x="557" y="6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06" y="0"/>
                  <a:pt x="506" y="0"/>
                  <a:pt x="506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609" y="0"/>
                  <a:pt x="643" y="42"/>
                  <a:pt x="643" y="94"/>
                </a:cubicBezTo>
                <a:cubicBezTo>
                  <a:pt x="643" y="531"/>
                  <a:pt x="643" y="531"/>
                  <a:pt x="643" y="531"/>
                </a:cubicBezTo>
                <a:cubicBezTo>
                  <a:pt x="643" y="582"/>
                  <a:pt x="609" y="616"/>
                  <a:pt x="557" y="6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3">
            <a:extLst>
              <a:ext uri="{FF2B5EF4-FFF2-40B4-BE49-F238E27FC236}">
                <a16:creationId xmlns:a16="http://schemas.microsoft.com/office/drawing/2014/main" id="{68A7A69F-2C63-4043-8C2A-8F1EDCE5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156" y="6910309"/>
            <a:ext cx="304338" cy="66574"/>
          </a:xfrm>
          <a:custGeom>
            <a:avLst/>
            <a:gdLst>
              <a:gd name="T0" fmla="*/ 282 w 283"/>
              <a:gd name="T1" fmla="*/ 60 h 61"/>
              <a:gd name="T2" fmla="*/ 0 w 283"/>
              <a:gd name="T3" fmla="*/ 60 h 61"/>
              <a:gd name="T4" fmla="*/ 0 w 283"/>
              <a:gd name="T5" fmla="*/ 0 h 61"/>
              <a:gd name="T6" fmla="*/ 282 w 283"/>
              <a:gd name="T7" fmla="*/ 0 h 61"/>
              <a:gd name="T8" fmla="*/ 282 w 283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61">
                <a:moveTo>
                  <a:pt x="282" y="60"/>
                </a:moveTo>
                <a:lnTo>
                  <a:pt x="0" y="60"/>
                </a:lnTo>
                <a:lnTo>
                  <a:pt x="0" y="0"/>
                </a:lnTo>
                <a:lnTo>
                  <a:pt x="282" y="0"/>
                </a:lnTo>
                <a:lnTo>
                  <a:pt x="282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4">
            <a:extLst>
              <a:ext uri="{FF2B5EF4-FFF2-40B4-BE49-F238E27FC236}">
                <a16:creationId xmlns:a16="http://schemas.microsoft.com/office/drawing/2014/main" id="{FB7093EA-2646-8F46-A71C-B27A9293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613" y="6910309"/>
            <a:ext cx="204476" cy="156926"/>
          </a:xfrm>
          <a:custGeom>
            <a:avLst/>
            <a:gdLst>
              <a:gd name="T0" fmla="*/ 43 w 189"/>
              <a:gd name="T1" fmla="*/ 137 h 147"/>
              <a:gd name="T2" fmla="*/ 43 w 189"/>
              <a:gd name="T3" fmla="*/ 137 h 147"/>
              <a:gd name="T4" fmla="*/ 0 w 189"/>
              <a:gd name="T5" fmla="*/ 94 h 147"/>
              <a:gd name="T6" fmla="*/ 94 w 189"/>
              <a:gd name="T7" fmla="*/ 9 h 147"/>
              <a:gd name="T8" fmla="*/ 120 w 189"/>
              <a:gd name="T9" fmla="*/ 0 h 147"/>
              <a:gd name="T10" fmla="*/ 137 w 189"/>
              <a:gd name="T11" fmla="*/ 17 h 147"/>
              <a:gd name="T12" fmla="*/ 180 w 189"/>
              <a:gd name="T13" fmla="*/ 103 h 147"/>
              <a:gd name="T14" fmla="*/ 171 w 189"/>
              <a:gd name="T15" fmla="*/ 137 h 147"/>
              <a:gd name="T16" fmla="*/ 171 w 189"/>
              <a:gd name="T17" fmla="*/ 137 h 147"/>
              <a:gd name="T18" fmla="*/ 128 w 189"/>
              <a:gd name="T19" fmla="*/ 128 h 147"/>
              <a:gd name="T20" fmla="*/ 103 w 189"/>
              <a:gd name="T21" fmla="*/ 77 h 147"/>
              <a:gd name="T22" fmla="*/ 43 w 189"/>
              <a:gd name="T23" fmla="*/ 137 h 147"/>
              <a:gd name="T24" fmla="*/ 128 w 189"/>
              <a:gd name="T25" fmla="*/ 51 h 147"/>
              <a:gd name="T26" fmla="*/ 128 w 189"/>
              <a:gd name="T27" fmla="*/ 5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147">
                <a:moveTo>
                  <a:pt x="43" y="137"/>
                </a:moveTo>
                <a:lnTo>
                  <a:pt x="43" y="137"/>
                </a:lnTo>
                <a:cubicBezTo>
                  <a:pt x="0" y="94"/>
                  <a:pt x="0" y="94"/>
                  <a:pt x="0" y="94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0"/>
                  <a:pt x="103" y="0"/>
                  <a:pt x="120" y="0"/>
                </a:cubicBezTo>
                <a:cubicBezTo>
                  <a:pt x="128" y="0"/>
                  <a:pt x="137" y="9"/>
                  <a:pt x="137" y="17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188" y="120"/>
                  <a:pt x="180" y="137"/>
                  <a:pt x="171" y="137"/>
                </a:cubicBezTo>
                <a:lnTo>
                  <a:pt x="171" y="137"/>
                </a:lnTo>
                <a:cubicBezTo>
                  <a:pt x="154" y="146"/>
                  <a:pt x="137" y="146"/>
                  <a:pt x="128" y="128"/>
                </a:cubicBezTo>
                <a:cubicBezTo>
                  <a:pt x="103" y="77"/>
                  <a:pt x="103" y="77"/>
                  <a:pt x="103" y="77"/>
                </a:cubicBezTo>
                <a:lnTo>
                  <a:pt x="43" y="137"/>
                </a:lnTo>
                <a:close/>
                <a:moveTo>
                  <a:pt x="128" y="51"/>
                </a:moveTo>
                <a:lnTo>
                  <a:pt x="128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5">
            <a:extLst>
              <a:ext uri="{FF2B5EF4-FFF2-40B4-BE49-F238E27FC236}">
                <a16:creationId xmlns:a16="http://schemas.microsoft.com/office/drawing/2014/main" id="{D0646E1E-E711-F84B-9192-1C7F8747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529" y="7000661"/>
            <a:ext cx="280560" cy="194965"/>
          </a:xfrm>
          <a:custGeom>
            <a:avLst/>
            <a:gdLst>
              <a:gd name="T0" fmla="*/ 103 w 258"/>
              <a:gd name="T1" fmla="*/ 179 h 180"/>
              <a:gd name="T2" fmla="*/ 103 w 258"/>
              <a:gd name="T3" fmla="*/ 179 h 180"/>
              <a:gd name="T4" fmla="*/ 103 w 258"/>
              <a:gd name="T5" fmla="*/ 179 h 180"/>
              <a:gd name="T6" fmla="*/ 69 w 258"/>
              <a:gd name="T7" fmla="*/ 162 h 180"/>
              <a:gd name="T8" fmla="*/ 0 w 258"/>
              <a:gd name="T9" fmla="*/ 85 h 180"/>
              <a:gd name="T10" fmla="*/ 69 w 258"/>
              <a:gd name="T11" fmla="*/ 8 h 180"/>
              <a:gd name="T12" fmla="*/ 112 w 258"/>
              <a:gd name="T13" fmla="*/ 51 h 180"/>
              <a:gd name="T14" fmla="*/ 77 w 258"/>
              <a:gd name="T15" fmla="*/ 85 h 180"/>
              <a:gd name="T16" fmla="*/ 103 w 258"/>
              <a:gd name="T17" fmla="*/ 119 h 180"/>
              <a:gd name="T18" fmla="*/ 197 w 258"/>
              <a:gd name="T19" fmla="*/ 8 h 180"/>
              <a:gd name="T20" fmla="*/ 240 w 258"/>
              <a:gd name="T21" fmla="*/ 8 h 180"/>
              <a:gd name="T22" fmla="*/ 240 w 258"/>
              <a:gd name="T23" fmla="*/ 8 h 180"/>
              <a:gd name="T24" fmla="*/ 240 w 258"/>
              <a:gd name="T25" fmla="*/ 51 h 180"/>
              <a:gd name="T26" fmla="*/ 137 w 258"/>
              <a:gd name="T27" fmla="*/ 162 h 180"/>
              <a:gd name="T28" fmla="*/ 103 w 258"/>
              <a:gd name="T29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180">
                <a:moveTo>
                  <a:pt x="103" y="179"/>
                </a:moveTo>
                <a:lnTo>
                  <a:pt x="103" y="179"/>
                </a:lnTo>
                <a:lnTo>
                  <a:pt x="103" y="179"/>
                </a:lnTo>
                <a:cubicBezTo>
                  <a:pt x="86" y="179"/>
                  <a:pt x="77" y="171"/>
                  <a:pt x="69" y="162"/>
                </a:cubicBezTo>
                <a:cubicBezTo>
                  <a:pt x="0" y="85"/>
                  <a:pt x="0" y="85"/>
                  <a:pt x="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77" y="85"/>
                  <a:pt x="77" y="85"/>
                  <a:pt x="77" y="85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97" y="8"/>
                  <a:pt x="197" y="8"/>
                  <a:pt x="197" y="8"/>
                </a:cubicBezTo>
                <a:cubicBezTo>
                  <a:pt x="214" y="0"/>
                  <a:pt x="231" y="0"/>
                  <a:pt x="240" y="8"/>
                </a:cubicBezTo>
                <a:lnTo>
                  <a:pt x="240" y="8"/>
                </a:lnTo>
                <a:cubicBezTo>
                  <a:pt x="249" y="17"/>
                  <a:pt x="257" y="34"/>
                  <a:pt x="240" y="51"/>
                </a:cubicBezTo>
                <a:cubicBezTo>
                  <a:pt x="137" y="162"/>
                  <a:pt x="137" y="162"/>
                  <a:pt x="137" y="162"/>
                </a:cubicBezTo>
                <a:cubicBezTo>
                  <a:pt x="129" y="171"/>
                  <a:pt x="120" y="179"/>
                  <a:pt x="103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6">
            <a:extLst>
              <a:ext uri="{FF2B5EF4-FFF2-40B4-BE49-F238E27FC236}">
                <a16:creationId xmlns:a16="http://schemas.microsoft.com/office/drawing/2014/main" id="{8D014E83-F88C-CD4F-A5DD-682AD828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561" y="6910309"/>
            <a:ext cx="204479" cy="156926"/>
          </a:xfrm>
          <a:custGeom>
            <a:avLst/>
            <a:gdLst>
              <a:gd name="T0" fmla="*/ 146 w 190"/>
              <a:gd name="T1" fmla="*/ 137 h 147"/>
              <a:gd name="T2" fmla="*/ 146 w 190"/>
              <a:gd name="T3" fmla="*/ 137 h 147"/>
              <a:gd name="T4" fmla="*/ 189 w 190"/>
              <a:gd name="T5" fmla="*/ 94 h 147"/>
              <a:gd name="T6" fmla="*/ 103 w 190"/>
              <a:gd name="T7" fmla="*/ 9 h 147"/>
              <a:gd name="T8" fmla="*/ 69 w 190"/>
              <a:gd name="T9" fmla="*/ 0 h 147"/>
              <a:gd name="T10" fmla="*/ 52 w 190"/>
              <a:gd name="T11" fmla="*/ 17 h 147"/>
              <a:gd name="T12" fmla="*/ 9 w 190"/>
              <a:gd name="T13" fmla="*/ 103 h 147"/>
              <a:gd name="T14" fmla="*/ 26 w 190"/>
              <a:gd name="T15" fmla="*/ 137 h 147"/>
              <a:gd name="T16" fmla="*/ 26 w 190"/>
              <a:gd name="T17" fmla="*/ 137 h 147"/>
              <a:gd name="T18" fmla="*/ 60 w 190"/>
              <a:gd name="T19" fmla="*/ 128 h 147"/>
              <a:gd name="T20" fmla="*/ 86 w 190"/>
              <a:gd name="T21" fmla="*/ 77 h 147"/>
              <a:gd name="T22" fmla="*/ 146 w 190"/>
              <a:gd name="T23" fmla="*/ 137 h 147"/>
              <a:gd name="T24" fmla="*/ 60 w 190"/>
              <a:gd name="T25" fmla="*/ 51 h 147"/>
              <a:gd name="T26" fmla="*/ 60 w 190"/>
              <a:gd name="T27" fmla="*/ 5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47">
                <a:moveTo>
                  <a:pt x="146" y="137"/>
                </a:moveTo>
                <a:lnTo>
                  <a:pt x="146" y="137"/>
                </a:lnTo>
                <a:cubicBezTo>
                  <a:pt x="189" y="94"/>
                  <a:pt x="189" y="94"/>
                  <a:pt x="189" y="94"/>
                </a:cubicBezTo>
                <a:cubicBezTo>
                  <a:pt x="103" y="9"/>
                  <a:pt x="103" y="9"/>
                  <a:pt x="103" y="9"/>
                </a:cubicBezTo>
                <a:cubicBezTo>
                  <a:pt x="95" y="0"/>
                  <a:pt x="86" y="0"/>
                  <a:pt x="69" y="0"/>
                </a:cubicBezTo>
                <a:cubicBezTo>
                  <a:pt x="60" y="0"/>
                  <a:pt x="52" y="9"/>
                  <a:pt x="52" y="17"/>
                </a:cubicBezTo>
                <a:cubicBezTo>
                  <a:pt x="9" y="103"/>
                  <a:pt x="9" y="103"/>
                  <a:pt x="9" y="103"/>
                </a:cubicBezTo>
                <a:cubicBezTo>
                  <a:pt x="0" y="120"/>
                  <a:pt x="9" y="137"/>
                  <a:pt x="26" y="137"/>
                </a:cubicBezTo>
                <a:lnTo>
                  <a:pt x="26" y="137"/>
                </a:lnTo>
                <a:cubicBezTo>
                  <a:pt x="34" y="146"/>
                  <a:pt x="52" y="146"/>
                  <a:pt x="60" y="128"/>
                </a:cubicBezTo>
                <a:cubicBezTo>
                  <a:pt x="86" y="77"/>
                  <a:pt x="86" y="77"/>
                  <a:pt x="86" y="77"/>
                </a:cubicBezTo>
                <a:lnTo>
                  <a:pt x="146" y="137"/>
                </a:lnTo>
                <a:close/>
                <a:moveTo>
                  <a:pt x="60" y="51"/>
                </a:moveTo>
                <a:lnTo>
                  <a:pt x="60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7">
            <a:extLst>
              <a:ext uri="{FF2B5EF4-FFF2-40B4-BE49-F238E27FC236}">
                <a16:creationId xmlns:a16="http://schemas.microsoft.com/office/drawing/2014/main" id="{6CB1F0C3-2BE2-7142-B205-006C8162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561" y="7000661"/>
            <a:ext cx="280563" cy="194965"/>
          </a:xfrm>
          <a:custGeom>
            <a:avLst/>
            <a:gdLst>
              <a:gd name="T0" fmla="*/ 155 w 258"/>
              <a:gd name="T1" fmla="*/ 179 h 180"/>
              <a:gd name="T2" fmla="*/ 155 w 258"/>
              <a:gd name="T3" fmla="*/ 179 h 180"/>
              <a:gd name="T4" fmla="*/ 155 w 258"/>
              <a:gd name="T5" fmla="*/ 179 h 180"/>
              <a:gd name="T6" fmla="*/ 189 w 258"/>
              <a:gd name="T7" fmla="*/ 162 h 180"/>
              <a:gd name="T8" fmla="*/ 257 w 258"/>
              <a:gd name="T9" fmla="*/ 85 h 180"/>
              <a:gd name="T10" fmla="*/ 189 w 258"/>
              <a:gd name="T11" fmla="*/ 8 h 180"/>
              <a:gd name="T12" fmla="*/ 146 w 258"/>
              <a:gd name="T13" fmla="*/ 51 h 180"/>
              <a:gd name="T14" fmla="*/ 180 w 258"/>
              <a:gd name="T15" fmla="*/ 85 h 180"/>
              <a:gd name="T16" fmla="*/ 155 w 258"/>
              <a:gd name="T17" fmla="*/ 119 h 180"/>
              <a:gd name="T18" fmla="*/ 60 w 258"/>
              <a:gd name="T19" fmla="*/ 8 h 180"/>
              <a:gd name="T20" fmla="*/ 17 w 258"/>
              <a:gd name="T21" fmla="*/ 8 h 180"/>
              <a:gd name="T22" fmla="*/ 17 w 258"/>
              <a:gd name="T23" fmla="*/ 8 h 180"/>
              <a:gd name="T24" fmla="*/ 17 w 258"/>
              <a:gd name="T25" fmla="*/ 51 h 180"/>
              <a:gd name="T26" fmla="*/ 120 w 258"/>
              <a:gd name="T27" fmla="*/ 162 h 180"/>
              <a:gd name="T28" fmla="*/ 155 w 258"/>
              <a:gd name="T29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180">
                <a:moveTo>
                  <a:pt x="155" y="179"/>
                </a:moveTo>
                <a:lnTo>
                  <a:pt x="155" y="179"/>
                </a:lnTo>
                <a:lnTo>
                  <a:pt x="155" y="179"/>
                </a:lnTo>
                <a:cubicBezTo>
                  <a:pt x="172" y="179"/>
                  <a:pt x="180" y="171"/>
                  <a:pt x="189" y="162"/>
                </a:cubicBezTo>
                <a:cubicBezTo>
                  <a:pt x="257" y="85"/>
                  <a:pt x="257" y="85"/>
                  <a:pt x="257" y="85"/>
                </a:cubicBezTo>
                <a:cubicBezTo>
                  <a:pt x="189" y="8"/>
                  <a:pt x="189" y="8"/>
                  <a:pt x="189" y="8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80" y="85"/>
                  <a:pt x="180" y="85"/>
                  <a:pt x="180" y="85"/>
                </a:cubicBezTo>
                <a:cubicBezTo>
                  <a:pt x="155" y="119"/>
                  <a:pt x="155" y="119"/>
                  <a:pt x="155" y="119"/>
                </a:cubicBezTo>
                <a:cubicBezTo>
                  <a:pt x="60" y="8"/>
                  <a:pt x="60" y="8"/>
                  <a:pt x="60" y="8"/>
                </a:cubicBezTo>
                <a:cubicBezTo>
                  <a:pt x="43" y="0"/>
                  <a:pt x="26" y="0"/>
                  <a:pt x="17" y="8"/>
                </a:cubicBezTo>
                <a:lnTo>
                  <a:pt x="17" y="8"/>
                </a:lnTo>
                <a:cubicBezTo>
                  <a:pt x="9" y="17"/>
                  <a:pt x="0" y="34"/>
                  <a:pt x="17" y="51"/>
                </a:cubicBezTo>
                <a:cubicBezTo>
                  <a:pt x="120" y="162"/>
                  <a:pt x="120" y="162"/>
                  <a:pt x="120" y="162"/>
                </a:cubicBezTo>
                <a:cubicBezTo>
                  <a:pt x="129" y="171"/>
                  <a:pt x="137" y="179"/>
                  <a:pt x="155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8">
            <a:extLst>
              <a:ext uri="{FF2B5EF4-FFF2-40B4-BE49-F238E27FC236}">
                <a16:creationId xmlns:a16="http://schemas.microsoft.com/office/drawing/2014/main" id="{4D154BD9-7BF1-444C-8A5E-397295AA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920" y="7276467"/>
            <a:ext cx="147415" cy="47553"/>
          </a:xfrm>
          <a:custGeom>
            <a:avLst/>
            <a:gdLst>
              <a:gd name="T0" fmla="*/ 0 w 138"/>
              <a:gd name="T1" fmla="*/ 26 h 45"/>
              <a:gd name="T2" fmla="*/ 0 w 138"/>
              <a:gd name="T3" fmla="*/ 26 h 45"/>
              <a:gd name="T4" fmla="*/ 0 w 138"/>
              <a:gd name="T5" fmla="*/ 26 h 45"/>
              <a:gd name="T6" fmla="*/ 26 w 138"/>
              <a:gd name="T7" fmla="*/ 0 h 45"/>
              <a:gd name="T8" fmla="*/ 111 w 138"/>
              <a:gd name="T9" fmla="*/ 0 h 45"/>
              <a:gd name="T10" fmla="*/ 137 w 138"/>
              <a:gd name="T11" fmla="*/ 26 h 45"/>
              <a:gd name="T12" fmla="*/ 137 w 138"/>
              <a:gd name="T13" fmla="*/ 26 h 45"/>
              <a:gd name="T14" fmla="*/ 111 w 138"/>
              <a:gd name="T15" fmla="*/ 44 h 45"/>
              <a:gd name="T16" fmla="*/ 26 w 138"/>
              <a:gd name="T17" fmla="*/ 44 h 45"/>
              <a:gd name="T18" fmla="*/ 0 w 138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4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9" y="0"/>
                  <a:pt x="137" y="9"/>
                  <a:pt x="137" y="26"/>
                </a:cubicBezTo>
                <a:lnTo>
                  <a:pt x="137" y="26"/>
                </a:lnTo>
                <a:cubicBezTo>
                  <a:pt x="137" y="35"/>
                  <a:pt x="129" y="44"/>
                  <a:pt x="111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9">
            <a:extLst>
              <a:ext uri="{FF2B5EF4-FFF2-40B4-BE49-F238E27FC236}">
                <a16:creationId xmlns:a16="http://schemas.microsoft.com/office/drawing/2014/main" id="{AA03E450-FBD5-6C41-AFCB-63CED1A1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039" y="7295488"/>
            <a:ext cx="47553" cy="342381"/>
          </a:xfrm>
          <a:custGeom>
            <a:avLst/>
            <a:gdLst>
              <a:gd name="T0" fmla="*/ 43 w 44"/>
              <a:gd name="T1" fmla="*/ 317 h 318"/>
              <a:gd name="T2" fmla="*/ 43 w 44"/>
              <a:gd name="T3" fmla="*/ 317 h 318"/>
              <a:gd name="T4" fmla="*/ 0 w 44"/>
              <a:gd name="T5" fmla="*/ 317 h 318"/>
              <a:gd name="T6" fmla="*/ 0 w 44"/>
              <a:gd name="T7" fmla="*/ 17 h 318"/>
              <a:gd name="T8" fmla="*/ 26 w 44"/>
              <a:gd name="T9" fmla="*/ 0 h 318"/>
              <a:gd name="T10" fmla="*/ 26 w 44"/>
              <a:gd name="T11" fmla="*/ 0 h 318"/>
              <a:gd name="T12" fmla="*/ 43 w 44"/>
              <a:gd name="T13" fmla="*/ 17 h 318"/>
              <a:gd name="T14" fmla="*/ 43 w 44"/>
              <a:gd name="T15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18">
                <a:moveTo>
                  <a:pt x="43" y="317"/>
                </a:moveTo>
                <a:lnTo>
                  <a:pt x="43" y="317"/>
                </a:lnTo>
                <a:cubicBezTo>
                  <a:pt x="0" y="317"/>
                  <a:pt x="0" y="317"/>
                  <a:pt x="0" y="3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6" y="0"/>
                </a:cubicBezTo>
                <a:lnTo>
                  <a:pt x="26" y="0"/>
                </a:lnTo>
                <a:cubicBezTo>
                  <a:pt x="34" y="0"/>
                  <a:pt x="43" y="8"/>
                  <a:pt x="43" y="17"/>
                </a:cubicBezTo>
                <a:lnTo>
                  <a:pt x="43" y="3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0">
            <a:extLst>
              <a:ext uri="{FF2B5EF4-FFF2-40B4-BE49-F238E27FC236}">
                <a16:creationId xmlns:a16="http://schemas.microsoft.com/office/drawing/2014/main" id="{3CB91F92-2D04-9B4B-9FA8-209528CF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227" y="8764870"/>
            <a:ext cx="252032" cy="275807"/>
          </a:xfrm>
          <a:custGeom>
            <a:avLst/>
            <a:gdLst>
              <a:gd name="T0" fmla="*/ 9 w 233"/>
              <a:gd name="T1" fmla="*/ 256 h 257"/>
              <a:gd name="T2" fmla="*/ 9 w 233"/>
              <a:gd name="T3" fmla="*/ 256 h 257"/>
              <a:gd name="T4" fmla="*/ 9 w 233"/>
              <a:gd name="T5" fmla="*/ 256 h 257"/>
              <a:gd name="T6" fmla="*/ 9 w 233"/>
              <a:gd name="T7" fmla="*/ 222 h 257"/>
              <a:gd name="T8" fmla="*/ 189 w 233"/>
              <a:gd name="T9" fmla="*/ 17 h 257"/>
              <a:gd name="T10" fmla="*/ 223 w 233"/>
              <a:gd name="T11" fmla="*/ 8 h 257"/>
              <a:gd name="T12" fmla="*/ 223 w 233"/>
              <a:gd name="T13" fmla="*/ 8 h 257"/>
              <a:gd name="T14" fmla="*/ 223 w 233"/>
              <a:gd name="T15" fmla="*/ 42 h 257"/>
              <a:gd name="T16" fmla="*/ 35 w 233"/>
              <a:gd name="T17" fmla="*/ 248 h 257"/>
              <a:gd name="T18" fmla="*/ 9 w 233"/>
              <a:gd name="T19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257">
                <a:moveTo>
                  <a:pt x="9" y="256"/>
                </a:moveTo>
                <a:lnTo>
                  <a:pt x="9" y="256"/>
                </a:lnTo>
                <a:lnTo>
                  <a:pt x="9" y="256"/>
                </a:lnTo>
                <a:cubicBezTo>
                  <a:pt x="0" y="248"/>
                  <a:pt x="0" y="231"/>
                  <a:pt x="9" y="222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98" y="0"/>
                  <a:pt x="215" y="0"/>
                  <a:pt x="223" y="8"/>
                </a:cubicBezTo>
                <a:lnTo>
                  <a:pt x="223" y="8"/>
                </a:lnTo>
                <a:cubicBezTo>
                  <a:pt x="232" y="17"/>
                  <a:pt x="232" y="34"/>
                  <a:pt x="223" y="42"/>
                </a:cubicBezTo>
                <a:cubicBezTo>
                  <a:pt x="35" y="248"/>
                  <a:pt x="35" y="248"/>
                  <a:pt x="35" y="248"/>
                </a:cubicBezTo>
                <a:cubicBezTo>
                  <a:pt x="35" y="256"/>
                  <a:pt x="18" y="256"/>
                  <a:pt x="9" y="2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1">
            <a:extLst>
              <a:ext uri="{FF2B5EF4-FFF2-40B4-BE49-F238E27FC236}">
                <a16:creationId xmlns:a16="http://schemas.microsoft.com/office/drawing/2014/main" id="{C4BAC24C-6A02-5842-BE95-87EDE716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375" y="8921796"/>
            <a:ext cx="147415" cy="147412"/>
          </a:xfrm>
          <a:custGeom>
            <a:avLst/>
            <a:gdLst>
              <a:gd name="T0" fmla="*/ 68 w 138"/>
              <a:gd name="T1" fmla="*/ 137 h 138"/>
              <a:gd name="T2" fmla="*/ 68 w 138"/>
              <a:gd name="T3" fmla="*/ 137 h 138"/>
              <a:gd name="T4" fmla="*/ 0 w 138"/>
              <a:gd name="T5" fmla="*/ 69 h 138"/>
              <a:gd name="T6" fmla="*/ 68 w 138"/>
              <a:gd name="T7" fmla="*/ 0 h 138"/>
              <a:gd name="T8" fmla="*/ 137 w 138"/>
              <a:gd name="T9" fmla="*/ 69 h 138"/>
              <a:gd name="T10" fmla="*/ 68 w 138"/>
              <a:gd name="T11" fmla="*/ 137 h 138"/>
              <a:gd name="T12" fmla="*/ 68 w 138"/>
              <a:gd name="T13" fmla="*/ 43 h 138"/>
              <a:gd name="T14" fmla="*/ 68 w 138"/>
              <a:gd name="T15" fmla="*/ 43 h 138"/>
              <a:gd name="T16" fmla="*/ 42 w 138"/>
              <a:gd name="T17" fmla="*/ 69 h 138"/>
              <a:gd name="T18" fmla="*/ 68 w 138"/>
              <a:gd name="T19" fmla="*/ 94 h 138"/>
              <a:gd name="T20" fmla="*/ 94 w 138"/>
              <a:gd name="T21" fmla="*/ 69 h 138"/>
              <a:gd name="T22" fmla="*/ 68 w 138"/>
              <a:gd name="T23" fmla="*/ 4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8" y="137"/>
                </a:moveTo>
                <a:lnTo>
                  <a:pt x="68" y="137"/>
                </a:lnTo>
                <a:cubicBezTo>
                  <a:pt x="34" y="137"/>
                  <a:pt x="0" y="111"/>
                  <a:pt x="0" y="69"/>
                </a:cubicBezTo>
                <a:cubicBezTo>
                  <a:pt x="0" y="34"/>
                  <a:pt x="34" y="0"/>
                  <a:pt x="68" y="0"/>
                </a:cubicBezTo>
                <a:cubicBezTo>
                  <a:pt x="111" y="0"/>
                  <a:pt x="137" y="34"/>
                  <a:pt x="137" y="69"/>
                </a:cubicBezTo>
                <a:cubicBezTo>
                  <a:pt x="137" y="111"/>
                  <a:pt x="111" y="137"/>
                  <a:pt x="68" y="137"/>
                </a:cubicBezTo>
                <a:close/>
                <a:moveTo>
                  <a:pt x="68" y="43"/>
                </a:moveTo>
                <a:lnTo>
                  <a:pt x="68" y="43"/>
                </a:lnTo>
                <a:cubicBezTo>
                  <a:pt x="51" y="43"/>
                  <a:pt x="42" y="51"/>
                  <a:pt x="42" y="69"/>
                </a:cubicBezTo>
                <a:cubicBezTo>
                  <a:pt x="42" y="86"/>
                  <a:pt x="51" y="94"/>
                  <a:pt x="68" y="94"/>
                </a:cubicBezTo>
                <a:cubicBezTo>
                  <a:pt x="85" y="94"/>
                  <a:pt x="94" y="86"/>
                  <a:pt x="94" y="69"/>
                </a:cubicBezTo>
                <a:cubicBezTo>
                  <a:pt x="94" y="51"/>
                  <a:pt x="85" y="43"/>
                  <a:pt x="6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2">
            <a:extLst>
              <a:ext uri="{FF2B5EF4-FFF2-40B4-BE49-F238E27FC236}">
                <a16:creationId xmlns:a16="http://schemas.microsoft.com/office/drawing/2014/main" id="{D089B634-072D-8F4F-BC8F-80CC81DC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431" y="8745849"/>
            <a:ext cx="147412" cy="147415"/>
          </a:xfrm>
          <a:custGeom>
            <a:avLst/>
            <a:gdLst>
              <a:gd name="T0" fmla="*/ 68 w 138"/>
              <a:gd name="T1" fmla="*/ 137 h 138"/>
              <a:gd name="T2" fmla="*/ 68 w 138"/>
              <a:gd name="T3" fmla="*/ 137 h 138"/>
              <a:gd name="T4" fmla="*/ 0 w 138"/>
              <a:gd name="T5" fmla="*/ 69 h 138"/>
              <a:gd name="T6" fmla="*/ 68 w 138"/>
              <a:gd name="T7" fmla="*/ 0 h 138"/>
              <a:gd name="T8" fmla="*/ 137 w 138"/>
              <a:gd name="T9" fmla="*/ 69 h 138"/>
              <a:gd name="T10" fmla="*/ 68 w 138"/>
              <a:gd name="T11" fmla="*/ 137 h 138"/>
              <a:gd name="T12" fmla="*/ 68 w 138"/>
              <a:gd name="T13" fmla="*/ 43 h 138"/>
              <a:gd name="T14" fmla="*/ 68 w 138"/>
              <a:gd name="T15" fmla="*/ 43 h 138"/>
              <a:gd name="T16" fmla="*/ 42 w 138"/>
              <a:gd name="T17" fmla="*/ 69 h 138"/>
              <a:gd name="T18" fmla="*/ 68 w 138"/>
              <a:gd name="T19" fmla="*/ 95 h 138"/>
              <a:gd name="T20" fmla="*/ 94 w 138"/>
              <a:gd name="T21" fmla="*/ 69 h 138"/>
              <a:gd name="T22" fmla="*/ 68 w 138"/>
              <a:gd name="T23" fmla="*/ 4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8" y="137"/>
                </a:moveTo>
                <a:lnTo>
                  <a:pt x="68" y="137"/>
                </a:lnTo>
                <a:cubicBezTo>
                  <a:pt x="34" y="137"/>
                  <a:pt x="0" y="103"/>
                  <a:pt x="0" y="69"/>
                </a:cubicBezTo>
                <a:cubicBezTo>
                  <a:pt x="0" y="26"/>
                  <a:pt x="34" y="0"/>
                  <a:pt x="68" y="0"/>
                </a:cubicBezTo>
                <a:cubicBezTo>
                  <a:pt x="111" y="0"/>
                  <a:pt x="137" y="26"/>
                  <a:pt x="137" y="69"/>
                </a:cubicBezTo>
                <a:cubicBezTo>
                  <a:pt x="137" y="103"/>
                  <a:pt x="111" y="137"/>
                  <a:pt x="68" y="137"/>
                </a:cubicBezTo>
                <a:close/>
                <a:moveTo>
                  <a:pt x="68" y="43"/>
                </a:moveTo>
                <a:lnTo>
                  <a:pt x="68" y="43"/>
                </a:lnTo>
                <a:cubicBezTo>
                  <a:pt x="51" y="43"/>
                  <a:pt x="42" y="52"/>
                  <a:pt x="42" y="69"/>
                </a:cubicBezTo>
                <a:cubicBezTo>
                  <a:pt x="42" y="86"/>
                  <a:pt x="51" y="95"/>
                  <a:pt x="68" y="95"/>
                </a:cubicBezTo>
                <a:cubicBezTo>
                  <a:pt x="85" y="95"/>
                  <a:pt x="94" y="86"/>
                  <a:pt x="94" y="69"/>
                </a:cubicBezTo>
                <a:cubicBezTo>
                  <a:pt x="94" y="52"/>
                  <a:pt x="85" y="43"/>
                  <a:pt x="6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3">
            <a:extLst>
              <a:ext uri="{FF2B5EF4-FFF2-40B4-BE49-F238E27FC236}">
                <a16:creationId xmlns:a16="http://schemas.microsoft.com/office/drawing/2014/main" id="{C28A6A2A-8F71-404D-A2F6-4E236C15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814" y="8703053"/>
            <a:ext cx="28532" cy="47553"/>
          </a:xfrm>
          <a:custGeom>
            <a:avLst/>
            <a:gdLst>
              <a:gd name="T0" fmla="*/ 26 w 27"/>
              <a:gd name="T1" fmla="*/ 42 h 43"/>
              <a:gd name="T2" fmla="*/ 0 w 27"/>
              <a:gd name="T3" fmla="*/ 42 h 43"/>
              <a:gd name="T4" fmla="*/ 0 w 27"/>
              <a:gd name="T5" fmla="*/ 0 h 43"/>
              <a:gd name="T6" fmla="*/ 26 w 27"/>
              <a:gd name="T7" fmla="*/ 0 h 43"/>
              <a:gd name="T8" fmla="*/ 26 w 27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3">
                <a:moveTo>
                  <a:pt x="26" y="42"/>
                </a:moveTo>
                <a:lnTo>
                  <a:pt x="0" y="42"/>
                </a:lnTo>
                <a:lnTo>
                  <a:pt x="0" y="0"/>
                </a:lnTo>
                <a:lnTo>
                  <a:pt x="26" y="0"/>
                </a:lnTo>
                <a:lnTo>
                  <a:pt x="26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4">
            <a:extLst>
              <a:ext uri="{FF2B5EF4-FFF2-40B4-BE49-F238E27FC236}">
                <a16:creationId xmlns:a16="http://schemas.microsoft.com/office/drawing/2014/main" id="{5863F7D2-8C02-A141-8AA0-E2A088F42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814" y="8793402"/>
            <a:ext cx="28532" cy="95106"/>
          </a:xfrm>
          <a:custGeom>
            <a:avLst/>
            <a:gdLst>
              <a:gd name="T0" fmla="*/ 26 w 27"/>
              <a:gd name="T1" fmla="*/ 86 h 87"/>
              <a:gd name="T2" fmla="*/ 0 w 27"/>
              <a:gd name="T3" fmla="*/ 86 h 87"/>
              <a:gd name="T4" fmla="*/ 0 w 27"/>
              <a:gd name="T5" fmla="*/ 0 h 87"/>
              <a:gd name="T6" fmla="*/ 26 w 27"/>
              <a:gd name="T7" fmla="*/ 0 h 87"/>
              <a:gd name="T8" fmla="*/ 26 w 27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7">
                <a:moveTo>
                  <a:pt x="26" y="86"/>
                </a:moveTo>
                <a:lnTo>
                  <a:pt x="0" y="86"/>
                </a:lnTo>
                <a:lnTo>
                  <a:pt x="0" y="0"/>
                </a:lnTo>
                <a:lnTo>
                  <a:pt x="26" y="0"/>
                </a:lnTo>
                <a:lnTo>
                  <a:pt x="26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95">
            <a:extLst>
              <a:ext uri="{FF2B5EF4-FFF2-40B4-BE49-F238E27FC236}">
                <a16:creationId xmlns:a16="http://schemas.microsoft.com/office/drawing/2014/main" id="{B8063097-BE74-8849-BB8E-EE92299F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814" y="8931306"/>
            <a:ext cx="28532" cy="95106"/>
          </a:xfrm>
          <a:custGeom>
            <a:avLst/>
            <a:gdLst>
              <a:gd name="T0" fmla="*/ 26 w 27"/>
              <a:gd name="T1" fmla="*/ 85 h 86"/>
              <a:gd name="T2" fmla="*/ 0 w 27"/>
              <a:gd name="T3" fmla="*/ 85 h 86"/>
              <a:gd name="T4" fmla="*/ 0 w 27"/>
              <a:gd name="T5" fmla="*/ 0 h 86"/>
              <a:gd name="T6" fmla="*/ 26 w 27"/>
              <a:gd name="T7" fmla="*/ 0 h 86"/>
              <a:gd name="T8" fmla="*/ 26 w 27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6">
                <a:moveTo>
                  <a:pt x="26" y="85"/>
                </a:moveTo>
                <a:lnTo>
                  <a:pt x="0" y="85"/>
                </a:lnTo>
                <a:lnTo>
                  <a:pt x="0" y="0"/>
                </a:lnTo>
                <a:lnTo>
                  <a:pt x="26" y="0"/>
                </a:lnTo>
                <a:lnTo>
                  <a:pt x="26" y="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96">
            <a:extLst>
              <a:ext uri="{FF2B5EF4-FFF2-40B4-BE49-F238E27FC236}">
                <a16:creationId xmlns:a16="http://schemas.microsoft.com/office/drawing/2014/main" id="{D4A5DA96-EC0C-3E4B-B460-5258DCF28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814" y="9059698"/>
            <a:ext cx="28532" cy="57063"/>
          </a:xfrm>
          <a:custGeom>
            <a:avLst/>
            <a:gdLst>
              <a:gd name="T0" fmla="*/ 26 w 27"/>
              <a:gd name="T1" fmla="*/ 51 h 52"/>
              <a:gd name="T2" fmla="*/ 0 w 27"/>
              <a:gd name="T3" fmla="*/ 51 h 52"/>
              <a:gd name="T4" fmla="*/ 0 w 27"/>
              <a:gd name="T5" fmla="*/ 0 h 52"/>
              <a:gd name="T6" fmla="*/ 26 w 27"/>
              <a:gd name="T7" fmla="*/ 0 h 52"/>
              <a:gd name="T8" fmla="*/ 26 w 27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2">
                <a:moveTo>
                  <a:pt x="26" y="51"/>
                </a:moveTo>
                <a:lnTo>
                  <a:pt x="0" y="51"/>
                </a:lnTo>
                <a:lnTo>
                  <a:pt x="0" y="0"/>
                </a:lnTo>
                <a:lnTo>
                  <a:pt x="26" y="0"/>
                </a:lnTo>
                <a:lnTo>
                  <a:pt x="26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97">
            <a:extLst>
              <a:ext uri="{FF2B5EF4-FFF2-40B4-BE49-F238E27FC236}">
                <a16:creationId xmlns:a16="http://schemas.microsoft.com/office/drawing/2014/main" id="{3893F8FB-517B-FA44-A7A1-43C4F7C0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7071" y="8626968"/>
            <a:ext cx="765599" cy="565877"/>
          </a:xfrm>
          <a:custGeom>
            <a:avLst/>
            <a:gdLst>
              <a:gd name="T0" fmla="*/ 625 w 712"/>
              <a:gd name="T1" fmla="*/ 523 h 524"/>
              <a:gd name="T2" fmla="*/ 625 w 712"/>
              <a:gd name="T3" fmla="*/ 523 h 524"/>
              <a:gd name="T4" fmla="*/ 34 w 712"/>
              <a:gd name="T5" fmla="*/ 523 h 524"/>
              <a:gd name="T6" fmla="*/ 0 w 712"/>
              <a:gd name="T7" fmla="*/ 488 h 524"/>
              <a:gd name="T8" fmla="*/ 0 w 712"/>
              <a:gd name="T9" fmla="*/ 377 h 524"/>
              <a:gd name="T10" fmla="*/ 26 w 712"/>
              <a:gd name="T11" fmla="*/ 343 h 524"/>
              <a:gd name="T12" fmla="*/ 103 w 712"/>
              <a:gd name="T13" fmla="*/ 257 h 524"/>
              <a:gd name="T14" fmla="*/ 26 w 712"/>
              <a:gd name="T15" fmla="*/ 171 h 524"/>
              <a:gd name="T16" fmla="*/ 0 w 712"/>
              <a:gd name="T17" fmla="*/ 146 h 524"/>
              <a:gd name="T18" fmla="*/ 0 w 712"/>
              <a:gd name="T19" fmla="*/ 26 h 524"/>
              <a:gd name="T20" fmla="*/ 34 w 712"/>
              <a:gd name="T21" fmla="*/ 0 h 524"/>
              <a:gd name="T22" fmla="*/ 625 w 712"/>
              <a:gd name="T23" fmla="*/ 0 h 524"/>
              <a:gd name="T24" fmla="*/ 711 w 712"/>
              <a:gd name="T25" fmla="*/ 77 h 524"/>
              <a:gd name="T26" fmla="*/ 711 w 712"/>
              <a:gd name="T27" fmla="*/ 437 h 524"/>
              <a:gd name="T28" fmla="*/ 625 w 712"/>
              <a:gd name="T29" fmla="*/ 523 h 524"/>
              <a:gd name="T30" fmla="*/ 60 w 712"/>
              <a:gd name="T31" fmla="*/ 463 h 524"/>
              <a:gd name="T32" fmla="*/ 60 w 712"/>
              <a:gd name="T33" fmla="*/ 463 h 524"/>
              <a:gd name="T34" fmla="*/ 625 w 712"/>
              <a:gd name="T35" fmla="*/ 463 h 524"/>
              <a:gd name="T36" fmla="*/ 651 w 712"/>
              <a:gd name="T37" fmla="*/ 437 h 524"/>
              <a:gd name="T38" fmla="*/ 651 w 712"/>
              <a:gd name="T39" fmla="*/ 77 h 524"/>
              <a:gd name="T40" fmla="*/ 625 w 712"/>
              <a:gd name="T41" fmla="*/ 51 h 524"/>
              <a:gd name="T42" fmla="*/ 60 w 712"/>
              <a:gd name="T43" fmla="*/ 51 h 524"/>
              <a:gd name="T44" fmla="*/ 60 w 712"/>
              <a:gd name="T45" fmla="*/ 120 h 524"/>
              <a:gd name="T46" fmla="*/ 163 w 712"/>
              <a:gd name="T47" fmla="*/ 257 h 524"/>
              <a:gd name="T48" fmla="*/ 60 w 712"/>
              <a:gd name="T49" fmla="*/ 394 h 524"/>
              <a:gd name="T50" fmla="*/ 60 w 712"/>
              <a:gd name="T51" fmla="*/ 46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2" h="524">
                <a:moveTo>
                  <a:pt x="625" y="523"/>
                </a:moveTo>
                <a:lnTo>
                  <a:pt x="625" y="523"/>
                </a:lnTo>
                <a:cubicBezTo>
                  <a:pt x="34" y="523"/>
                  <a:pt x="34" y="523"/>
                  <a:pt x="34" y="523"/>
                </a:cubicBezTo>
                <a:cubicBezTo>
                  <a:pt x="17" y="523"/>
                  <a:pt x="0" y="506"/>
                  <a:pt x="0" y="488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60"/>
                  <a:pt x="9" y="343"/>
                  <a:pt x="26" y="343"/>
                </a:cubicBezTo>
                <a:cubicBezTo>
                  <a:pt x="68" y="343"/>
                  <a:pt x="103" y="300"/>
                  <a:pt x="103" y="257"/>
                </a:cubicBezTo>
                <a:cubicBezTo>
                  <a:pt x="103" y="214"/>
                  <a:pt x="68" y="180"/>
                  <a:pt x="26" y="171"/>
                </a:cubicBezTo>
                <a:cubicBezTo>
                  <a:pt x="9" y="171"/>
                  <a:pt x="0" y="154"/>
                  <a:pt x="0" y="1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68" y="0"/>
                  <a:pt x="711" y="34"/>
                  <a:pt x="711" y="77"/>
                </a:cubicBezTo>
                <a:cubicBezTo>
                  <a:pt x="711" y="437"/>
                  <a:pt x="711" y="437"/>
                  <a:pt x="711" y="437"/>
                </a:cubicBezTo>
                <a:cubicBezTo>
                  <a:pt x="711" y="480"/>
                  <a:pt x="668" y="523"/>
                  <a:pt x="625" y="523"/>
                </a:cubicBezTo>
                <a:close/>
                <a:moveTo>
                  <a:pt x="60" y="463"/>
                </a:moveTo>
                <a:lnTo>
                  <a:pt x="60" y="463"/>
                </a:lnTo>
                <a:cubicBezTo>
                  <a:pt x="625" y="463"/>
                  <a:pt x="625" y="463"/>
                  <a:pt x="625" y="463"/>
                </a:cubicBezTo>
                <a:cubicBezTo>
                  <a:pt x="642" y="463"/>
                  <a:pt x="651" y="454"/>
                  <a:pt x="651" y="437"/>
                </a:cubicBezTo>
                <a:cubicBezTo>
                  <a:pt x="651" y="77"/>
                  <a:pt x="651" y="77"/>
                  <a:pt x="651" y="77"/>
                </a:cubicBezTo>
                <a:cubicBezTo>
                  <a:pt x="651" y="69"/>
                  <a:pt x="642" y="51"/>
                  <a:pt x="625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20" y="137"/>
                  <a:pt x="163" y="197"/>
                  <a:pt x="163" y="257"/>
                </a:cubicBezTo>
                <a:cubicBezTo>
                  <a:pt x="163" y="325"/>
                  <a:pt x="120" y="377"/>
                  <a:pt x="60" y="394"/>
                </a:cubicBezTo>
                <a:lnTo>
                  <a:pt x="60" y="4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98">
            <a:extLst>
              <a:ext uri="{FF2B5EF4-FFF2-40B4-BE49-F238E27FC236}">
                <a16:creationId xmlns:a16="http://schemas.microsoft.com/office/drawing/2014/main" id="{49830D3E-22F4-7447-A97A-FC6DBA4E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825" y="5303022"/>
            <a:ext cx="508814" cy="66574"/>
          </a:xfrm>
          <a:custGeom>
            <a:avLst/>
            <a:gdLst>
              <a:gd name="T0" fmla="*/ 472 w 473"/>
              <a:gd name="T1" fmla="*/ 60 h 61"/>
              <a:gd name="T2" fmla="*/ 0 w 473"/>
              <a:gd name="T3" fmla="*/ 60 h 61"/>
              <a:gd name="T4" fmla="*/ 0 w 473"/>
              <a:gd name="T5" fmla="*/ 0 h 61"/>
              <a:gd name="T6" fmla="*/ 472 w 473"/>
              <a:gd name="T7" fmla="*/ 0 h 61"/>
              <a:gd name="T8" fmla="*/ 472 w 473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61">
                <a:moveTo>
                  <a:pt x="472" y="60"/>
                </a:moveTo>
                <a:lnTo>
                  <a:pt x="0" y="60"/>
                </a:lnTo>
                <a:lnTo>
                  <a:pt x="0" y="0"/>
                </a:lnTo>
                <a:lnTo>
                  <a:pt x="472" y="0"/>
                </a:lnTo>
                <a:lnTo>
                  <a:pt x="472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99">
            <a:extLst>
              <a:ext uri="{FF2B5EF4-FFF2-40B4-BE49-F238E27FC236}">
                <a16:creationId xmlns:a16="http://schemas.microsoft.com/office/drawing/2014/main" id="{24404589-1151-D145-AC0B-D0DB440E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963" y="4656303"/>
            <a:ext cx="703782" cy="713293"/>
          </a:xfrm>
          <a:custGeom>
            <a:avLst/>
            <a:gdLst>
              <a:gd name="T0" fmla="*/ 557 w 652"/>
              <a:gd name="T1" fmla="*/ 660 h 661"/>
              <a:gd name="T2" fmla="*/ 557 w 652"/>
              <a:gd name="T3" fmla="*/ 660 h 661"/>
              <a:gd name="T4" fmla="*/ 557 w 652"/>
              <a:gd name="T5" fmla="*/ 600 h 661"/>
              <a:gd name="T6" fmla="*/ 591 w 652"/>
              <a:gd name="T7" fmla="*/ 565 h 661"/>
              <a:gd name="T8" fmla="*/ 591 w 652"/>
              <a:gd name="T9" fmla="*/ 514 h 661"/>
              <a:gd name="T10" fmla="*/ 206 w 652"/>
              <a:gd name="T11" fmla="*/ 514 h 661"/>
              <a:gd name="T12" fmla="*/ 206 w 652"/>
              <a:gd name="T13" fmla="*/ 557 h 661"/>
              <a:gd name="T14" fmla="*/ 103 w 652"/>
              <a:gd name="T15" fmla="*/ 660 h 661"/>
              <a:gd name="T16" fmla="*/ 0 w 652"/>
              <a:gd name="T17" fmla="*/ 557 h 661"/>
              <a:gd name="T18" fmla="*/ 0 w 652"/>
              <a:gd name="T19" fmla="*/ 51 h 661"/>
              <a:gd name="T20" fmla="*/ 43 w 652"/>
              <a:gd name="T21" fmla="*/ 0 h 661"/>
              <a:gd name="T22" fmla="*/ 506 w 652"/>
              <a:gd name="T23" fmla="*/ 0 h 661"/>
              <a:gd name="T24" fmla="*/ 549 w 652"/>
              <a:gd name="T25" fmla="*/ 51 h 661"/>
              <a:gd name="T26" fmla="*/ 549 w 652"/>
              <a:gd name="T27" fmla="*/ 454 h 661"/>
              <a:gd name="T28" fmla="*/ 617 w 652"/>
              <a:gd name="T29" fmla="*/ 454 h 661"/>
              <a:gd name="T30" fmla="*/ 651 w 652"/>
              <a:gd name="T31" fmla="*/ 488 h 661"/>
              <a:gd name="T32" fmla="*/ 651 w 652"/>
              <a:gd name="T33" fmla="*/ 565 h 661"/>
              <a:gd name="T34" fmla="*/ 557 w 652"/>
              <a:gd name="T35" fmla="*/ 660 h 661"/>
              <a:gd name="T36" fmla="*/ 60 w 652"/>
              <a:gd name="T37" fmla="*/ 60 h 661"/>
              <a:gd name="T38" fmla="*/ 60 w 652"/>
              <a:gd name="T39" fmla="*/ 60 h 661"/>
              <a:gd name="T40" fmla="*/ 60 w 652"/>
              <a:gd name="T41" fmla="*/ 557 h 661"/>
              <a:gd name="T42" fmla="*/ 103 w 652"/>
              <a:gd name="T43" fmla="*/ 600 h 661"/>
              <a:gd name="T44" fmla="*/ 154 w 652"/>
              <a:gd name="T45" fmla="*/ 557 h 661"/>
              <a:gd name="T46" fmla="*/ 154 w 652"/>
              <a:gd name="T47" fmla="*/ 488 h 661"/>
              <a:gd name="T48" fmla="*/ 180 w 652"/>
              <a:gd name="T49" fmla="*/ 454 h 661"/>
              <a:gd name="T50" fmla="*/ 489 w 652"/>
              <a:gd name="T51" fmla="*/ 454 h 661"/>
              <a:gd name="T52" fmla="*/ 497 w 652"/>
              <a:gd name="T53" fmla="*/ 60 h 661"/>
              <a:gd name="T54" fmla="*/ 60 w 652"/>
              <a:gd name="T55" fmla="*/ 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2" h="661">
                <a:moveTo>
                  <a:pt x="557" y="660"/>
                </a:moveTo>
                <a:lnTo>
                  <a:pt x="557" y="660"/>
                </a:lnTo>
                <a:cubicBezTo>
                  <a:pt x="557" y="600"/>
                  <a:pt x="557" y="600"/>
                  <a:pt x="557" y="600"/>
                </a:cubicBezTo>
                <a:cubicBezTo>
                  <a:pt x="583" y="600"/>
                  <a:pt x="591" y="582"/>
                  <a:pt x="591" y="565"/>
                </a:cubicBezTo>
                <a:cubicBezTo>
                  <a:pt x="591" y="514"/>
                  <a:pt x="591" y="514"/>
                  <a:pt x="591" y="514"/>
                </a:cubicBezTo>
                <a:cubicBezTo>
                  <a:pt x="206" y="514"/>
                  <a:pt x="206" y="514"/>
                  <a:pt x="206" y="514"/>
                </a:cubicBezTo>
                <a:cubicBezTo>
                  <a:pt x="206" y="557"/>
                  <a:pt x="206" y="557"/>
                  <a:pt x="206" y="557"/>
                </a:cubicBezTo>
                <a:cubicBezTo>
                  <a:pt x="206" y="608"/>
                  <a:pt x="163" y="660"/>
                  <a:pt x="103" y="660"/>
                </a:cubicBezTo>
                <a:cubicBezTo>
                  <a:pt x="52" y="660"/>
                  <a:pt x="0" y="608"/>
                  <a:pt x="0" y="557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6" y="0"/>
                  <a:pt x="43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31" y="0"/>
                  <a:pt x="549" y="26"/>
                  <a:pt x="549" y="51"/>
                </a:cubicBezTo>
                <a:cubicBezTo>
                  <a:pt x="549" y="454"/>
                  <a:pt x="549" y="454"/>
                  <a:pt x="549" y="454"/>
                </a:cubicBezTo>
                <a:cubicBezTo>
                  <a:pt x="617" y="454"/>
                  <a:pt x="617" y="454"/>
                  <a:pt x="617" y="454"/>
                </a:cubicBezTo>
                <a:cubicBezTo>
                  <a:pt x="634" y="454"/>
                  <a:pt x="651" y="471"/>
                  <a:pt x="651" y="488"/>
                </a:cubicBezTo>
                <a:cubicBezTo>
                  <a:pt x="651" y="565"/>
                  <a:pt x="651" y="565"/>
                  <a:pt x="651" y="565"/>
                </a:cubicBezTo>
                <a:cubicBezTo>
                  <a:pt x="651" y="617"/>
                  <a:pt x="608" y="660"/>
                  <a:pt x="557" y="660"/>
                </a:cubicBezTo>
                <a:close/>
                <a:moveTo>
                  <a:pt x="60" y="60"/>
                </a:moveTo>
                <a:lnTo>
                  <a:pt x="60" y="60"/>
                </a:lnTo>
                <a:cubicBezTo>
                  <a:pt x="60" y="557"/>
                  <a:pt x="60" y="557"/>
                  <a:pt x="60" y="557"/>
                </a:cubicBezTo>
                <a:cubicBezTo>
                  <a:pt x="60" y="582"/>
                  <a:pt x="77" y="600"/>
                  <a:pt x="103" y="600"/>
                </a:cubicBezTo>
                <a:cubicBezTo>
                  <a:pt x="129" y="600"/>
                  <a:pt x="154" y="582"/>
                  <a:pt x="154" y="557"/>
                </a:cubicBezTo>
                <a:cubicBezTo>
                  <a:pt x="154" y="488"/>
                  <a:pt x="154" y="488"/>
                  <a:pt x="154" y="488"/>
                </a:cubicBezTo>
                <a:cubicBezTo>
                  <a:pt x="154" y="471"/>
                  <a:pt x="163" y="454"/>
                  <a:pt x="180" y="454"/>
                </a:cubicBezTo>
                <a:cubicBezTo>
                  <a:pt x="489" y="454"/>
                  <a:pt x="489" y="454"/>
                  <a:pt x="489" y="454"/>
                </a:cubicBezTo>
                <a:cubicBezTo>
                  <a:pt x="497" y="60"/>
                  <a:pt x="497" y="60"/>
                  <a:pt x="497" y="60"/>
                </a:cubicBezTo>
                <a:lnTo>
                  <a:pt x="60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00">
            <a:extLst>
              <a:ext uri="{FF2B5EF4-FFF2-40B4-BE49-F238E27FC236}">
                <a16:creationId xmlns:a16="http://schemas.microsoft.com/office/drawing/2014/main" id="{9C81F6FB-DDDB-B64A-8A4C-3262D246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867" y="4832250"/>
            <a:ext cx="304338" cy="47553"/>
          </a:xfrm>
          <a:custGeom>
            <a:avLst/>
            <a:gdLst>
              <a:gd name="T0" fmla="*/ 257 w 284"/>
              <a:gd name="T1" fmla="*/ 43 h 44"/>
              <a:gd name="T2" fmla="*/ 257 w 284"/>
              <a:gd name="T3" fmla="*/ 43 h 44"/>
              <a:gd name="T4" fmla="*/ 25 w 284"/>
              <a:gd name="T5" fmla="*/ 43 h 44"/>
              <a:gd name="T6" fmla="*/ 0 w 284"/>
              <a:gd name="T7" fmla="*/ 17 h 44"/>
              <a:gd name="T8" fmla="*/ 0 w 284"/>
              <a:gd name="T9" fmla="*/ 17 h 44"/>
              <a:gd name="T10" fmla="*/ 25 w 284"/>
              <a:gd name="T11" fmla="*/ 0 h 44"/>
              <a:gd name="T12" fmla="*/ 257 w 284"/>
              <a:gd name="T13" fmla="*/ 0 h 44"/>
              <a:gd name="T14" fmla="*/ 283 w 284"/>
              <a:gd name="T15" fmla="*/ 17 h 44"/>
              <a:gd name="T16" fmla="*/ 283 w 284"/>
              <a:gd name="T17" fmla="*/ 17 h 44"/>
              <a:gd name="T18" fmla="*/ 257 w 284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44">
                <a:moveTo>
                  <a:pt x="257" y="43"/>
                </a:moveTo>
                <a:lnTo>
                  <a:pt x="257" y="43"/>
                </a:lnTo>
                <a:cubicBezTo>
                  <a:pt x="25" y="43"/>
                  <a:pt x="25" y="43"/>
                  <a:pt x="25" y="43"/>
                </a:cubicBezTo>
                <a:cubicBezTo>
                  <a:pt x="17" y="43"/>
                  <a:pt x="0" y="34"/>
                  <a:pt x="0" y="17"/>
                </a:cubicBezTo>
                <a:lnTo>
                  <a:pt x="0" y="17"/>
                </a:lnTo>
                <a:cubicBezTo>
                  <a:pt x="0" y="8"/>
                  <a:pt x="17" y="0"/>
                  <a:pt x="2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4" y="0"/>
                  <a:pt x="283" y="8"/>
                  <a:pt x="283" y="17"/>
                </a:cubicBezTo>
                <a:lnTo>
                  <a:pt x="283" y="17"/>
                </a:lnTo>
                <a:cubicBezTo>
                  <a:pt x="283" y="34"/>
                  <a:pt x="274" y="43"/>
                  <a:pt x="25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1">
            <a:extLst>
              <a:ext uri="{FF2B5EF4-FFF2-40B4-BE49-F238E27FC236}">
                <a16:creationId xmlns:a16="http://schemas.microsoft.com/office/drawing/2014/main" id="{9C343924-2478-A440-8E39-D536FFCF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867" y="4922599"/>
            <a:ext cx="304338" cy="47553"/>
          </a:xfrm>
          <a:custGeom>
            <a:avLst/>
            <a:gdLst>
              <a:gd name="T0" fmla="*/ 257 w 284"/>
              <a:gd name="T1" fmla="*/ 42 h 43"/>
              <a:gd name="T2" fmla="*/ 257 w 284"/>
              <a:gd name="T3" fmla="*/ 42 h 43"/>
              <a:gd name="T4" fmla="*/ 25 w 284"/>
              <a:gd name="T5" fmla="*/ 42 h 43"/>
              <a:gd name="T6" fmla="*/ 0 w 284"/>
              <a:gd name="T7" fmla="*/ 25 h 43"/>
              <a:gd name="T8" fmla="*/ 0 w 284"/>
              <a:gd name="T9" fmla="*/ 25 h 43"/>
              <a:gd name="T10" fmla="*/ 25 w 284"/>
              <a:gd name="T11" fmla="*/ 0 h 43"/>
              <a:gd name="T12" fmla="*/ 257 w 284"/>
              <a:gd name="T13" fmla="*/ 0 h 43"/>
              <a:gd name="T14" fmla="*/ 283 w 284"/>
              <a:gd name="T15" fmla="*/ 25 h 43"/>
              <a:gd name="T16" fmla="*/ 283 w 284"/>
              <a:gd name="T17" fmla="*/ 25 h 43"/>
              <a:gd name="T18" fmla="*/ 257 w 284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43">
                <a:moveTo>
                  <a:pt x="257" y="42"/>
                </a:moveTo>
                <a:lnTo>
                  <a:pt x="257" y="42"/>
                </a:lnTo>
                <a:cubicBezTo>
                  <a:pt x="25" y="42"/>
                  <a:pt x="25" y="42"/>
                  <a:pt x="25" y="42"/>
                </a:cubicBezTo>
                <a:cubicBezTo>
                  <a:pt x="17" y="42"/>
                  <a:pt x="0" y="34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2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4" y="0"/>
                  <a:pt x="283" y="8"/>
                  <a:pt x="283" y="25"/>
                </a:cubicBezTo>
                <a:lnTo>
                  <a:pt x="283" y="25"/>
                </a:lnTo>
                <a:cubicBezTo>
                  <a:pt x="283" y="34"/>
                  <a:pt x="274" y="42"/>
                  <a:pt x="25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2">
            <a:extLst>
              <a:ext uri="{FF2B5EF4-FFF2-40B4-BE49-F238E27FC236}">
                <a16:creationId xmlns:a16="http://schemas.microsoft.com/office/drawing/2014/main" id="{10C77C5F-B22F-C346-A823-15D7C97A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867" y="5027216"/>
            <a:ext cx="194965" cy="47553"/>
          </a:xfrm>
          <a:custGeom>
            <a:avLst/>
            <a:gdLst>
              <a:gd name="T0" fmla="*/ 163 w 181"/>
              <a:gd name="T1" fmla="*/ 43 h 44"/>
              <a:gd name="T2" fmla="*/ 163 w 181"/>
              <a:gd name="T3" fmla="*/ 43 h 44"/>
              <a:gd name="T4" fmla="*/ 25 w 181"/>
              <a:gd name="T5" fmla="*/ 43 h 44"/>
              <a:gd name="T6" fmla="*/ 0 w 181"/>
              <a:gd name="T7" fmla="*/ 17 h 44"/>
              <a:gd name="T8" fmla="*/ 0 w 181"/>
              <a:gd name="T9" fmla="*/ 17 h 44"/>
              <a:gd name="T10" fmla="*/ 25 w 181"/>
              <a:gd name="T11" fmla="*/ 0 h 44"/>
              <a:gd name="T12" fmla="*/ 163 w 181"/>
              <a:gd name="T13" fmla="*/ 0 h 44"/>
              <a:gd name="T14" fmla="*/ 180 w 181"/>
              <a:gd name="T15" fmla="*/ 17 h 44"/>
              <a:gd name="T16" fmla="*/ 180 w 181"/>
              <a:gd name="T17" fmla="*/ 17 h 44"/>
              <a:gd name="T18" fmla="*/ 163 w 181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44">
                <a:moveTo>
                  <a:pt x="163" y="43"/>
                </a:moveTo>
                <a:lnTo>
                  <a:pt x="163" y="43"/>
                </a:lnTo>
                <a:cubicBezTo>
                  <a:pt x="25" y="43"/>
                  <a:pt x="25" y="43"/>
                  <a:pt x="25" y="43"/>
                </a:cubicBezTo>
                <a:cubicBezTo>
                  <a:pt x="17" y="43"/>
                  <a:pt x="0" y="34"/>
                  <a:pt x="0" y="17"/>
                </a:cubicBezTo>
                <a:lnTo>
                  <a:pt x="0" y="17"/>
                </a:lnTo>
                <a:cubicBezTo>
                  <a:pt x="0" y="8"/>
                  <a:pt x="17" y="0"/>
                  <a:pt x="25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1" y="0"/>
                  <a:pt x="180" y="8"/>
                  <a:pt x="180" y="17"/>
                </a:cubicBezTo>
                <a:lnTo>
                  <a:pt x="180" y="17"/>
                </a:lnTo>
                <a:cubicBezTo>
                  <a:pt x="180" y="34"/>
                  <a:pt x="171" y="43"/>
                  <a:pt x="16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3">
            <a:extLst>
              <a:ext uri="{FF2B5EF4-FFF2-40B4-BE49-F238E27FC236}">
                <a16:creationId xmlns:a16="http://schemas.microsoft.com/office/drawing/2014/main" id="{46E36B47-9DD2-8148-9E2A-D8BB0FE7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6" y="9872853"/>
            <a:ext cx="204476" cy="223497"/>
          </a:xfrm>
          <a:custGeom>
            <a:avLst/>
            <a:gdLst>
              <a:gd name="T0" fmla="*/ 188 w 189"/>
              <a:gd name="T1" fmla="*/ 206 h 207"/>
              <a:gd name="T2" fmla="*/ 188 w 189"/>
              <a:gd name="T3" fmla="*/ 206 h 207"/>
              <a:gd name="T4" fmla="*/ 94 w 189"/>
              <a:gd name="T5" fmla="*/ 206 h 207"/>
              <a:gd name="T6" fmla="*/ 0 w 189"/>
              <a:gd name="T7" fmla="*/ 112 h 207"/>
              <a:gd name="T8" fmla="*/ 0 w 189"/>
              <a:gd name="T9" fmla="*/ 103 h 207"/>
              <a:gd name="T10" fmla="*/ 94 w 189"/>
              <a:gd name="T11" fmla="*/ 0 h 207"/>
              <a:gd name="T12" fmla="*/ 188 w 189"/>
              <a:gd name="T13" fmla="*/ 95 h 207"/>
              <a:gd name="T14" fmla="*/ 188 w 189"/>
              <a:gd name="T15" fmla="*/ 206 h 207"/>
              <a:gd name="T16" fmla="*/ 94 w 189"/>
              <a:gd name="T17" fmla="*/ 60 h 207"/>
              <a:gd name="T18" fmla="*/ 94 w 189"/>
              <a:gd name="T19" fmla="*/ 60 h 207"/>
              <a:gd name="T20" fmla="*/ 60 w 189"/>
              <a:gd name="T21" fmla="*/ 103 h 207"/>
              <a:gd name="T22" fmla="*/ 60 w 189"/>
              <a:gd name="T23" fmla="*/ 112 h 207"/>
              <a:gd name="T24" fmla="*/ 94 w 189"/>
              <a:gd name="T25" fmla="*/ 146 h 207"/>
              <a:gd name="T26" fmla="*/ 128 w 189"/>
              <a:gd name="T27" fmla="*/ 146 h 207"/>
              <a:gd name="T28" fmla="*/ 128 w 189"/>
              <a:gd name="T29" fmla="*/ 95 h 207"/>
              <a:gd name="T30" fmla="*/ 94 w 189"/>
              <a:gd name="T31" fmla="*/ 6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207">
                <a:moveTo>
                  <a:pt x="188" y="206"/>
                </a:moveTo>
                <a:lnTo>
                  <a:pt x="188" y="206"/>
                </a:lnTo>
                <a:cubicBezTo>
                  <a:pt x="94" y="206"/>
                  <a:pt x="94" y="206"/>
                  <a:pt x="94" y="206"/>
                </a:cubicBezTo>
                <a:cubicBezTo>
                  <a:pt x="43" y="206"/>
                  <a:pt x="0" y="163"/>
                  <a:pt x="0" y="11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3"/>
                  <a:pt x="43" y="0"/>
                  <a:pt x="94" y="0"/>
                </a:cubicBezTo>
                <a:cubicBezTo>
                  <a:pt x="145" y="0"/>
                  <a:pt x="188" y="43"/>
                  <a:pt x="188" y="95"/>
                </a:cubicBezTo>
                <a:lnTo>
                  <a:pt x="188" y="206"/>
                </a:lnTo>
                <a:close/>
                <a:moveTo>
                  <a:pt x="94" y="60"/>
                </a:moveTo>
                <a:lnTo>
                  <a:pt x="94" y="60"/>
                </a:lnTo>
                <a:cubicBezTo>
                  <a:pt x="77" y="60"/>
                  <a:pt x="60" y="78"/>
                  <a:pt x="60" y="103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0" y="129"/>
                  <a:pt x="77" y="146"/>
                  <a:pt x="94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8" y="78"/>
                  <a:pt x="111" y="60"/>
                  <a:pt x="94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4">
            <a:extLst>
              <a:ext uri="{FF2B5EF4-FFF2-40B4-BE49-F238E27FC236}">
                <a16:creationId xmlns:a16="http://schemas.microsoft.com/office/drawing/2014/main" id="{B388A799-20A2-8944-A137-4E244221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822" y="9872853"/>
            <a:ext cx="204479" cy="223497"/>
          </a:xfrm>
          <a:custGeom>
            <a:avLst/>
            <a:gdLst>
              <a:gd name="T0" fmla="*/ 102 w 189"/>
              <a:gd name="T1" fmla="*/ 206 h 207"/>
              <a:gd name="T2" fmla="*/ 102 w 189"/>
              <a:gd name="T3" fmla="*/ 206 h 207"/>
              <a:gd name="T4" fmla="*/ 0 w 189"/>
              <a:gd name="T5" fmla="*/ 206 h 207"/>
              <a:gd name="T6" fmla="*/ 0 w 189"/>
              <a:gd name="T7" fmla="*/ 95 h 207"/>
              <a:gd name="T8" fmla="*/ 94 w 189"/>
              <a:gd name="T9" fmla="*/ 0 h 207"/>
              <a:gd name="T10" fmla="*/ 188 w 189"/>
              <a:gd name="T11" fmla="*/ 103 h 207"/>
              <a:gd name="T12" fmla="*/ 188 w 189"/>
              <a:gd name="T13" fmla="*/ 112 h 207"/>
              <a:gd name="T14" fmla="*/ 102 w 189"/>
              <a:gd name="T15" fmla="*/ 206 h 207"/>
              <a:gd name="T16" fmla="*/ 60 w 189"/>
              <a:gd name="T17" fmla="*/ 146 h 207"/>
              <a:gd name="T18" fmla="*/ 60 w 189"/>
              <a:gd name="T19" fmla="*/ 146 h 207"/>
              <a:gd name="T20" fmla="*/ 102 w 189"/>
              <a:gd name="T21" fmla="*/ 146 h 207"/>
              <a:gd name="T22" fmla="*/ 128 w 189"/>
              <a:gd name="T23" fmla="*/ 112 h 207"/>
              <a:gd name="T24" fmla="*/ 128 w 189"/>
              <a:gd name="T25" fmla="*/ 103 h 207"/>
              <a:gd name="T26" fmla="*/ 94 w 189"/>
              <a:gd name="T27" fmla="*/ 60 h 207"/>
              <a:gd name="T28" fmla="*/ 60 w 189"/>
              <a:gd name="T29" fmla="*/ 95 h 207"/>
              <a:gd name="T30" fmla="*/ 60 w 189"/>
              <a:gd name="T31" fmla="*/ 14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207">
                <a:moveTo>
                  <a:pt x="102" y="206"/>
                </a:moveTo>
                <a:lnTo>
                  <a:pt x="102" y="206"/>
                </a:lnTo>
                <a:cubicBezTo>
                  <a:pt x="0" y="206"/>
                  <a:pt x="0" y="206"/>
                  <a:pt x="0" y="206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2" y="0"/>
                  <a:pt x="94" y="0"/>
                </a:cubicBezTo>
                <a:cubicBezTo>
                  <a:pt x="145" y="0"/>
                  <a:pt x="188" y="43"/>
                  <a:pt x="188" y="103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88" y="163"/>
                  <a:pt x="154" y="206"/>
                  <a:pt x="102" y="206"/>
                </a:cubicBezTo>
                <a:close/>
                <a:moveTo>
                  <a:pt x="60" y="146"/>
                </a:moveTo>
                <a:lnTo>
                  <a:pt x="60" y="146"/>
                </a:lnTo>
                <a:cubicBezTo>
                  <a:pt x="102" y="146"/>
                  <a:pt x="102" y="146"/>
                  <a:pt x="102" y="146"/>
                </a:cubicBezTo>
                <a:cubicBezTo>
                  <a:pt x="120" y="146"/>
                  <a:pt x="128" y="129"/>
                  <a:pt x="128" y="112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8" y="78"/>
                  <a:pt x="111" y="60"/>
                  <a:pt x="94" y="60"/>
                </a:cubicBezTo>
                <a:cubicBezTo>
                  <a:pt x="77" y="60"/>
                  <a:pt x="60" y="78"/>
                  <a:pt x="60" y="95"/>
                </a:cubicBezTo>
                <a:lnTo>
                  <a:pt x="60" y="1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5">
            <a:extLst>
              <a:ext uri="{FF2B5EF4-FFF2-40B4-BE49-F238E27FC236}">
                <a16:creationId xmlns:a16="http://schemas.microsoft.com/office/drawing/2014/main" id="{2FCA06E3-D5C6-D443-ACBD-8249F533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779" y="10296072"/>
            <a:ext cx="66574" cy="304338"/>
          </a:xfrm>
          <a:custGeom>
            <a:avLst/>
            <a:gdLst>
              <a:gd name="T0" fmla="*/ 60 w 61"/>
              <a:gd name="T1" fmla="*/ 283 h 284"/>
              <a:gd name="T2" fmla="*/ 60 w 61"/>
              <a:gd name="T3" fmla="*/ 283 h 284"/>
              <a:gd name="T4" fmla="*/ 0 w 61"/>
              <a:gd name="T5" fmla="*/ 283 h 284"/>
              <a:gd name="T6" fmla="*/ 0 w 61"/>
              <a:gd name="T7" fmla="*/ 35 h 284"/>
              <a:gd name="T8" fmla="*/ 26 w 61"/>
              <a:gd name="T9" fmla="*/ 0 h 284"/>
              <a:gd name="T10" fmla="*/ 26 w 61"/>
              <a:gd name="T11" fmla="*/ 0 h 284"/>
              <a:gd name="T12" fmla="*/ 60 w 61"/>
              <a:gd name="T13" fmla="*/ 35 h 284"/>
              <a:gd name="T14" fmla="*/ 60 w 61"/>
              <a:gd name="T15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284">
                <a:moveTo>
                  <a:pt x="60" y="283"/>
                </a:moveTo>
                <a:lnTo>
                  <a:pt x="60" y="283"/>
                </a:lnTo>
                <a:cubicBezTo>
                  <a:pt x="0" y="283"/>
                  <a:pt x="0" y="283"/>
                  <a:pt x="0" y="28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8"/>
                  <a:pt x="60" y="35"/>
                </a:cubicBezTo>
                <a:lnTo>
                  <a:pt x="60" y="28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6">
            <a:extLst>
              <a:ext uri="{FF2B5EF4-FFF2-40B4-BE49-F238E27FC236}">
                <a16:creationId xmlns:a16="http://schemas.microsoft.com/office/drawing/2014/main" id="{2AC6A799-BC2E-1343-9922-DBDDA4A0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779" y="10058308"/>
            <a:ext cx="66574" cy="175947"/>
          </a:xfrm>
          <a:custGeom>
            <a:avLst/>
            <a:gdLst>
              <a:gd name="T0" fmla="*/ 60 w 61"/>
              <a:gd name="T1" fmla="*/ 162 h 163"/>
              <a:gd name="T2" fmla="*/ 0 w 61"/>
              <a:gd name="T3" fmla="*/ 162 h 163"/>
              <a:gd name="T4" fmla="*/ 0 w 61"/>
              <a:gd name="T5" fmla="*/ 0 h 163"/>
              <a:gd name="T6" fmla="*/ 60 w 61"/>
              <a:gd name="T7" fmla="*/ 0 h 163"/>
              <a:gd name="T8" fmla="*/ 60 w 6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63">
                <a:moveTo>
                  <a:pt x="60" y="162"/>
                </a:moveTo>
                <a:lnTo>
                  <a:pt x="0" y="162"/>
                </a:lnTo>
                <a:lnTo>
                  <a:pt x="0" y="0"/>
                </a:lnTo>
                <a:lnTo>
                  <a:pt x="60" y="0"/>
                </a:lnTo>
                <a:lnTo>
                  <a:pt x="60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7">
            <a:extLst>
              <a:ext uri="{FF2B5EF4-FFF2-40B4-BE49-F238E27FC236}">
                <a16:creationId xmlns:a16="http://schemas.microsoft.com/office/drawing/2014/main" id="{BF635AB5-81EB-C84A-B63E-26B1FF83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52" y="10205723"/>
            <a:ext cx="684761" cy="432729"/>
          </a:xfrm>
          <a:custGeom>
            <a:avLst/>
            <a:gdLst>
              <a:gd name="T0" fmla="*/ 60 w 635"/>
              <a:gd name="T1" fmla="*/ 0 h 403"/>
              <a:gd name="T2" fmla="*/ 60 w 635"/>
              <a:gd name="T3" fmla="*/ 0 h 403"/>
              <a:gd name="T4" fmla="*/ 60 w 635"/>
              <a:gd name="T5" fmla="*/ 60 h 403"/>
              <a:gd name="T6" fmla="*/ 574 w 635"/>
              <a:gd name="T7" fmla="*/ 60 h 403"/>
              <a:gd name="T8" fmla="*/ 574 w 635"/>
              <a:gd name="T9" fmla="*/ 342 h 403"/>
              <a:gd name="T10" fmla="*/ 566 w 635"/>
              <a:gd name="T11" fmla="*/ 342 h 403"/>
              <a:gd name="T12" fmla="*/ 60 w 635"/>
              <a:gd name="T13" fmla="*/ 342 h 403"/>
              <a:gd name="T14" fmla="*/ 60 w 635"/>
              <a:gd name="T15" fmla="*/ 111 h 403"/>
              <a:gd name="T16" fmla="*/ 26 w 635"/>
              <a:gd name="T17" fmla="*/ 77 h 403"/>
              <a:gd name="T18" fmla="*/ 26 w 635"/>
              <a:gd name="T19" fmla="*/ 77 h 403"/>
              <a:gd name="T20" fmla="*/ 0 w 635"/>
              <a:gd name="T21" fmla="*/ 111 h 403"/>
              <a:gd name="T22" fmla="*/ 0 w 635"/>
              <a:gd name="T23" fmla="*/ 342 h 403"/>
              <a:gd name="T24" fmla="*/ 60 w 635"/>
              <a:gd name="T25" fmla="*/ 402 h 403"/>
              <a:gd name="T26" fmla="*/ 566 w 635"/>
              <a:gd name="T27" fmla="*/ 402 h 403"/>
              <a:gd name="T28" fmla="*/ 634 w 635"/>
              <a:gd name="T29" fmla="*/ 342 h 403"/>
              <a:gd name="T30" fmla="*/ 634 w 635"/>
              <a:gd name="T31" fmla="*/ 0 h 403"/>
              <a:gd name="T32" fmla="*/ 60 w 635"/>
              <a:gd name="T3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5" h="403">
                <a:moveTo>
                  <a:pt x="60" y="0"/>
                </a:moveTo>
                <a:lnTo>
                  <a:pt x="60" y="0"/>
                </a:lnTo>
                <a:cubicBezTo>
                  <a:pt x="60" y="60"/>
                  <a:pt x="60" y="60"/>
                  <a:pt x="60" y="60"/>
                </a:cubicBezTo>
                <a:cubicBezTo>
                  <a:pt x="574" y="60"/>
                  <a:pt x="574" y="60"/>
                  <a:pt x="574" y="60"/>
                </a:cubicBezTo>
                <a:cubicBezTo>
                  <a:pt x="574" y="342"/>
                  <a:pt x="574" y="342"/>
                  <a:pt x="574" y="342"/>
                </a:cubicBezTo>
                <a:lnTo>
                  <a:pt x="566" y="342"/>
                </a:lnTo>
                <a:cubicBezTo>
                  <a:pt x="60" y="342"/>
                  <a:pt x="60" y="342"/>
                  <a:pt x="60" y="342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0" y="94"/>
                  <a:pt x="43" y="77"/>
                  <a:pt x="26" y="77"/>
                </a:cubicBezTo>
                <a:lnTo>
                  <a:pt x="26" y="77"/>
                </a:lnTo>
                <a:cubicBezTo>
                  <a:pt x="9" y="77"/>
                  <a:pt x="0" y="94"/>
                  <a:pt x="0" y="111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77"/>
                  <a:pt x="26" y="402"/>
                  <a:pt x="60" y="402"/>
                </a:cubicBezTo>
                <a:cubicBezTo>
                  <a:pt x="566" y="402"/>
                  <a:pt x="566" y="402"/>
                  <a:pt x="566" y="402"/>
                </a:cubicBezTo>
                <a:cubicBezTo>
                  <a:pt x="600" y="402"/>
                  <a:pt x="634" y="377"/>
                  <a:pt x="634" y="342"/>
                </a:cubicBezTo>
                <a:cubicBezTo>
                  <a:pt x="634" y="0"/>
                  <a:pt x="634" y="0"/>
                  <a:pt x="634" y="0"/>
                </a:cubicBezTo>
                <a:lnTo>
                  <a:pt x="6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8">
            <a:extLst>
              <a:ext uri="{FF2B5EF4-FFF2-40B4-BE49-F238E27FC236}">
                <a16:creationId xmlns:a16="http://schemas.microsoft.com/office/drawing/2014/main" id="{F2AF5C44-43F9-BF4B-8908-D8EE1753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113" y="10029776"/>
            <a:ext cx="841684" cy="242521"/>
          </a:xfrm>
          <a:custGeom>
            <a:avLst/>
            <a:gdLst>
              <a:gd name="T0" fmla="*/ 694 w 781"/>
              <a:gd name="T1" fmla="*/ 223 h 224"/>
              <a:gd name="T2" fmla="*/ 694 w 781"/>
              <a:gd name="T3" fmla="*/ 223 h 224"/>
              <a:gd name="T4" fmla="*/ 95 w 781"/>
              <a:gd name="T5" fmla="*/ 223 h 224"/>
              <a:gd name="T6" fmla="*/ 0 w 781"/>
              <a:gd name="T7" fmla="*/ 129 h 224"/>
              <a:gd name="T8" fmla="*/ 0 w 781"/>
              <a:gd name="T9" fmla="*/ 86 h 224"/>
              <a:gd name="T10" fmla="*/ 95 w 781"/>
              <a:gd name="T11" fmla="*/ 0 h 224"/>
              <a:gd name="T12" fmla="*/ 694 w 781"/>
              <a:gd name="T13" fmla="*/ 0 h 224"/>
              <a:gd name="T14" fmla="*/ 780 w 781"/>
              <a:gd name="T15" fmla="*/ 86 h 224"/>
              <a:gd name="T16" fmla="*/ 780 w 781"/>
              <a:gd name="T17" fmla="*/ 129 h 224"/>
              <a:gd name="T18" fmla="*/ 694 w 781"/>
              <a:gd name="T19" fmla="*/ 223 h 224"/>
              <a:gd name="T20" fmla="*/ 95 w 781"/>
              <a:gd name="T21" fmla="*/ 60 h 224"/>
              <a:gd name="T22" fmla="*/ 95 w 781"/>
              <a:gd name="T23" fmla="*/ 60 h 224"/>
              <a:gd name="T24" fmla="*/ 69 w 781"/>
              <a:gd name="T25" fmla="*/ 86 h 224"/>
              <a:gd name="T26" fmla="*/ 69 w 781"/>
              <a:gd name="T27" fmla="*/ 129 h 224"/>
              <a:gd name="T28" fmla="*/ 95 w 781"/>
              <a:gd name="T29" fmla="*/ 154 h 224"/>
              <a:gd name="T30" fmla="*/ 694 w 781"/>
              <a:gd name="T31" fmla="*/ 154 h 224"/>
              <a:gd name="T32" fmla="*/ 720 w 781"/>
              <a:gd name="T33" fmla="*/ 129 h 224"/>
              <a:gd name="T34" fmla="*/ 720 w 781"/>
              <a:gd name="T35" fmla="*/ 86 h 224"/>
              <a:gd name="T36" fmla="*/ 694 w 781"/>
              <a:gd name="T37" fmla="*/ 60 h 224"/>
              <a:gd name="T38" fmla="*/ 95 w 781"/>
              <a:gd name="T39" fmla="*/ 6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1" h="224">
                <a:moveTo>
                  <a:pt x="694" y="223"/>
                </a:moveTo>
                <a:lnTo>
                  <a:pt x="694" y="223"/>
                </a:lnTo>
                <a:cubicBezTo>
                  <a:pt x="95" y="223"/>
                  <a:pt x="95" y="223"/>
                  <a:pt x="95" y="223"/>
                </a:cubicBezTo>
                <a:cubicBezTo>
                  <a:pt x="43" y="223"/>
                  <a:pt x="0" y="180"/>
                  <a:pt x="0" y="129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95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737" y="0"/>
                  <a:pt x="780" y="34"/>
                  <a:pt x="780" y="86"/>
                </a:cubicBezTo>
                <a:cubicBezTo>
                  <a:pt x="780" y="129"/>
                  <a:pt x="780" y="129"/>
                  <a:pt x="780" y="129"/>
                </a:cubicBezTo>
                <a:cubicBezTo>
                  <a:pt x="780" y="180"/>
                  <a:pt x="737" y="223"/>
                  <a:pt x="694" y="223"/>
                </a:cubicBezTo>
                <a:close/>
                <a:moveTo>
                  <a:pt x="95" y="60"/>
                </a:moveTo>
                <a:lnTo>
                  <a:pt x="95" y="60"/>
                </a:lnTo>
                <a:cubicBezTo>
                  <a:pt x="77" y="60"/>
                  <a:pt x="69" y="69"/>
                  <a:pt x="69" y="86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9" y="146"/>
                  <a:pt x="77" y="154"/>
                  <a:pt x="95" y="154"/>
                </a:cubicBezTo>
                <a:cubicBezTo>
                  <a:pt x="694" y="154"/>
                  <a:pt x="694" y="154"/>
                  <a:pt x="694" y="154"/>
                </a:cubicBezTo>
                <a:cubicBezTo>
                  <a:pt x="703" y="154"/>
                  <a:pt x="720" y="146"/>
                  <a:pt x="720" y="129"/>
                </a:cubicBezTo>
                <a:cubicBezTo>
                  <a:pt x="720" y="86"/>
                  <a:pt x="720" y="86"/>
                  <a:pt x="720" y="86"/>
                </a:cubicBezTo>
                <a:cubicBezTo>
                  <a:pt x="720" y="69"/>
                  <a:pt x="703" y="60"/>
                  <a:pt x="694" y="60"/>
                </a:cubicBezTo>
                <a:lnTo>
                  <a:pt x="95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6E042B52-FA17-3546-9D31-C339B227DCC7}"/>
              </a:ext>
            </a:extLst>
          </p:cNvPr>
          <p:cNvGrpSpPr/>
          <p:nvPr/>
        </p:nvGrpSpPr>
        <p:grpSpPr>
          <a:xfrm>
            <a:off x="2668308" y="923746"/>
            <a:ext cx="19041035" cy="2561450"/>
            <a:chOff x="2668308" y="861425"/>
            <a:chExt cx="19041035" cy="2561450"/>
          </a:xfrm>
        </p:grpSpPr>
        <p:sp>
          <p:nvSpPr>
            <p:cNvPr id="350" name="CuadroTexto 349">
              <a:extLst>
                <a:ext uri="{FF2B5EF4-FFF2-40B4-BE49-F238E27FC236}">
                  <a16:creationId xmlns:a16="http://schemas.microsoft.com/office/drawing/2014/main" id="{AAC638D5-59C1-534B-A2AB-B6C2AC91833F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EEF92140-99B0-4647-BC95-4BB7D5B215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F32E19-977F-3B40-9BE0-5535160E0A3C}"/>
              </a:ext>
            </a:extLst>
          </p:cNvPr>
          <p:cNvGrpSpPr/>
          <p:nvPr/>
        </p:nvGrpSpPr>
        <p:grpSpPr>
          <a:xfrm>
            <a:off x="621134" y="11261397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52B4D019-C15C-BE4A-97DD-2056A381279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021CC1A2-447F-1B4C-B650-80BED52E898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19AD8F-3FC8-7E46-8C04-20C12F4D8BCE}"/>
              </a:ext>
            </a:extLst>
          </p:cNvPr>
          <p:cNvGrpSpPr/>
          <p:nvPr/>
        </p:nvGrpSpPr>
        <p:grpSpPr>
          <a:xfrm>
            <a:off x="4658373" y="8420169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C957839-2019-7048-8CA0-53C89806183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C89D22DF-2E11-8B4E-9F61-9C8D93EEEAE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219CD1-DF3F-794F-890A-DDF56BCCA680}"/>
              </a:ext>
            </a:extLst>
          </p:cNvPr>
          <p:cNvGrpSpPr/>
          <p:nvPr/>
        </p:nvGrpSpPr>
        <p:grpSpPr>
          <a:xfrm>
            <a:off x="9489412" y="5442054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12CBCC4F-3788-364C-85CA-1FB5D6F744A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A1A60D9B-10F5-7540-B977-2143A9E2719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BD3AE8-8DC8-6E41-B292-4E9C1A9CBAC3}"/>
              </a:ext>
            </a:extLst>
          </p:cNvPr>
          <p:cNvGrpSpPr/>
          <p:nvPr/>
        </p:nvGrpSpPr>
        <p:grpSpPr>
          <a:xfrm>
            <a:off x="14111880" y="6143131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719565A6-069A-5547-AEAD-302D3B76762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1199C7FF-5121-2745-98A4-5CE9FEB46DA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BB2367-2BB7-3B4C-B1E8-A013C7A3B2B1}"/>
              </a:ext>
            </a:extLst>
          </p:cNvPr>
          <p:cNvGrpSpPr/>
          <p:nvPr/>
        </p:nvGrpSpPr>
        <p:grpSpPr>
          <a:xfrm>
            <a:off x="19266609" y="8577786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A6F125C9-81B9-F247-A492-FABD60DA3F0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F25C112-752B-7844-A98D-97B77A2A6DE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 256">
            <a:extLst>
              <a:ext uri="{FF2B5EF4-FFF2-40B4-BE49-F238E27FC236}">
                <a16:creationId xmlns:a16="http://schemas.microsoft.com/office/drawing/2014/main" id="{D16B9DB5-487F-2F45-9599-C8B4BE8D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470" y="7564782"/>
            <a:ext cx="5208624" cy="1691487"/>
          </a:xfrm>
          <a:custGeom>
            <a:avLst/>
            <a:gdLst>
              <a:gd name="T0" fmla="*/ 4492 w 4792"/>
              <a:gd name="T1" fmla="*/ 1555 h 1556"/>
              <a:gd name="T2" fmla="*/ 4492 w 4792"/>
              <a:gd name="T3" fmla="*/ 1555 h 1556"/>
              <a:gd name="T4" fmla="*/ 290 w 4792"/>
              <a:gd name="T5" fmla="*/ 1555 h 1556"/>
              <a:gd name="T6" fmla="*/ 0 w 4792"/>
              <a:gd name="T7" fmla="*/ 1266 h 1556"/>
              <a:gd name="T8" fmla="*/ 0 w 4792"/>
              <a:gd name="T9" fmla="*/ 290 h 1556"/>
              <a:gd name="T10" fmla="*/ 290 w 4792"/>
              <a:gd name="T11" fmla="*/ 0 h 1556"/>
              <a:gd name="T12" fmla="*/ 4492 w 4792"/>
              <a:gd name="T13" fmla="*/ 0 h 1556"/>
              <a:gd name="T14" fmla="*/ 4791 w 4792"/>
              <a:gd name="T15" fmla="*/ 290 h 1556"/>
              <a:gd name="T16" fmla="*/ 4791 w 4792"/>
              <a:gd name="T17" fmla="*/ 1266 h 1556"/>
              <a:gd name="T18" fmla="*/ 4492 w 4792"/>
              <a:gd name="T19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92" h="1556">
                <a:moveTo>
                  <a:pt x="4492" y="1555"/>
                </a:moveTo>
                <a:lnTo>
                  <a:pt x="4492" y="1555"/>
                </a:lnTo>
                <a:cubicBezTo>
                  <a:pt x="290" y="1555"/>
                  <a:pt x="290" y="1555"/>
                  <a:pt x="290" y="1555"/>
                </a:cubicBezTo>
                <a:cubicBezTo>
                  <a:pt x="136" y="1555"/>
                  <a:pt x="0" y="1429"/>
                  <a:pt x="0" y="1266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127"/>
                  <a:pt x="136" y="0"/>
                  <a:pt x="290" y="0"/>
                </a:cubicBezTo>
                <a:cubicBezTo>
                  <a:pt x="4492" y="0"/>
                  <a:pt x="4492" y="0"/>
                  <a:pt x="4492" y="0"/>
                </a:cubicBezTo>
                <a:cubicBezTo>
                  <a:pt x="4655" y="0"/>
                  <a:pt x="4791" y="127"/>
                  <a:pt x="4791" y="290"/>
                </a:cubicBezTo>
                <a:cubicBezTo>
                  <a:pt x="4791" y="1266"/>
                  <a:pt x="4791" y="1266"/>
                  <a:pt x="4791" y="1266"/>
                </a:cubicBezTo>
                <a:cubicBezTo>
                  <a:pt x="4791" y="1429"/>
                  <a:pt x="4655" y="1555"/>
                  <a:pt x="4492" y="15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A18603F8-866F-6A4C-B644-691C2D5BCFCF}"/>
              </a:ext>
            </a:extLst>
          </p:cNvPr>
          <p:cNvSpPr txBox="1"/>
          <p:nvPr/>
        </p:nvSpPr>
        <p:spPr>
          <a:xfrm>
            <a:off x="10759915" y="7720896"/>
            <a:ext cx="2675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www</a:t>
            </a:r>
          </a:p>
        </p:txBody>
      </p:sp>
      <p:sp>
        <p:nvSpPr>
          <p:cNvPr id="140" name="Freeform 85">
            <a:extLst>
              <a:ext uri="{FF2B5EF4-FFF2-40B4-BE49-F238E27FC236}">
                <a16:creationId xmlns:a16="http://schemas.microsoft.com/office/drawing/2014/main" id="{8369D7FC-EA2A-964A-AC00-D49E0F24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446" y="4315979"/>
            <a:ext cx="8524511" cy="8538888"/>
          </a:xfrm>
          <a:custGeom>
            <a:avLst/>
            <a:gdLst>
              <a:gd name="T0" fmla="*/ 7828 w 7847"/>
              <a:gd name="T1" fmla="*/ 3923 h 7856"/>
              <a:gd name="T2" fmla="*/ 7828 w 7847"/>
              <a:gd name="T3" fmla="*/ 3923 h 7856"/>
              <a:gd name="T4" fmla="*/ 7810 w 7847"/>
              <a:gd name="T5" fmla="*/ 3923 h 7856"/>
              <a:gd name="T6" fmla="*/ 6671 w 7847"/>
              <a:gd name="T7" fmla="*/ 6680 h 7856"/>
              <a:gd name="T8" fmla="*/ 3923 w 7847"/>
              <a:gd name="T9" fmla="*/ 7819 h 7856"/>
              <a:gd name="T10" fmla="*/ 1176 w 7847"/>
              <a:gd name="T11" fmla="*/ 6680 h 7856"/>
              <a:gd name="T12" fmla="*/ 36 w 7847"/>
              <a:gd name="T13" fmla="*/ 3923 h 7856"/>
              <a:gd name="T14" fmla="*/ 1176 w 7847"/>
              <a:gd name="T15" fmla="*/ 1175 h 7856"/>
              <a:gd name="T16" fmla="*/ 3923 w 7847"/>
              <a:gd name="T17" fmla="*/ 36 h 7856"/>
              <a:gd name="T18" fmla="*/ 6671 w 7847"/>
              <a:gd name="T19" fmla="*/ 1175 h 7856"/>
              <a:gd name="T20" fmla="*/ 7810 w 7847"/>
              <a:gd name="T21" fmla="*/ 3923 h 7856"/>
              <a:gd name="T22" fmla="*/ 7828 w 7847"/>
              <a:gd name="T23" fmla="*/ 3923 h 7856"/>
              <a:gd name="T24" fmla="*/ 7846 w 7847"/>
              <a:gd name="T25" fmla="*/ 3923 h 7856"/>
              <a:gd name="T26" fmla="*/ 3923 w 7847"/>
              <a:gd name="T27" fmla="*/ 0 h 7856"/>
              <a:gd name="T28" fmla="*/ 0 w 7847"/>
              <a:gd name="T29" fmla="*/ 3923 h 7856"/>
              <a:gd name="T30" fmla="*/ 3923 w 7847"/>
              <a:gd name="T31" fmla="*/ 7855 h 7856"/>
              <a:gd name="T32" fmla="*/ 7846 w 7847"/>
              <a:gd name="T33" fmla="*/ 3923 h 7856"/>
              <a:gd name="T34" fmla="*/ 7828 w 7847"/>
              <a:gd name="T35" fmla="*/ 3923 h 7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47" h="7856">
                <a:moveTo>
                  <a:pt x="7828" y="3923"/>
                </a:moveTo>
                <a:lnTo>
                  <a:pt x="7828" y="3923"/>
                </a:lnTo>
                <a:cubicBezTo>
                  <a:pt x="7810" y="3923"/>
                  <a:pt x="7810" y="3923"/>
                  <a:pt x="7810" y="3923"/>
                </a:cubicBezTo>
                <a:cubicBezTo>
                  <a:pt x="7810" y="4998"/>
                  <a:pt x="7376" y="5974"/>
                  <a:pt x="6671" y="6680"/>
                </a:cubicBezTo>
                <a:cubicBezTo>
                  <a:pt x="5966" y="7385"/>
                  <a:pt x="4998" y="7819"/>
                  <a:pt x="3923" y="7819"/>
                </a:cubicBezTo>
                <a:cubicBezTo>
                  <a:pt x="2848" y="7819"/>
                  <a:pt x="1880" y="7385"/>
                  <a:pt x="1176" y="6680"/>
                </a:cubicBezTo>
                <a:cubicBezTo>
                  <a:pt x="470" y="5974"/>
                  <a:pt x="36" y="4998"/>
                  <a:pt x="36" y="3923"/>
                </a:cubicBezTo>
                <a:cubicBezTo>
                  <a:pt x="36" y="2856"/>
                  <a:pt x="470" y="1880"/>
                  <a:pt x="1176" y="1175"/>
                </a:cubicBezTo>
                <a:cubicBezTo>
                  <a:pt x="1880" y="470"/>
                  <a:pt x="2848" y="36"/>
                  <a:pt x="3923" y="36"/>
                </a:cubicBezTo>
                <a:cubicBezTo>
                  <a:pt x="4998" y="36"/>
                  <a:pt x="5966" y="470"/>
                  <a:pt x="6671" y="1175"/>
                </a:cubicBezTo>
                <a:cubicBezTo>
                  <a:pt x="7376" y="1880"/>
                  <a:pt x="7810" y="2856"/>
                  <a:pt x="7810" y="3923"/>
                </a:cubicBezTo>
                <a:cubicBezTo>
                  <a:pt x="7828" y="3923"/>
                  <a:pt x="7828" y="3923"/>
                  <a:pt x="7828" y="3923"/>
                </a:cubicBezTo>
                <a:cubicBezTo>
                  <a:pt x="7846" y="3923"/>
                  <a:pt x="7846" y="3923"/>
                  <a:pt x="7846" y="3923"/>
                </a:cubicBezTo>
                <a:cubicBezTo>
                  <a:pt x="7846" y="1763"/>
                  <a:pt x="6092" y="0"/>
                  <a:pt x="3923" y="0"/>
                </a:cubicBezTo>
                <a:cubicBezTo>
                  <a:pt x="1754" y="0"/>
                  <a:pt x="0" y="1763"/>
                  <a:pt x="0" y="3923"/>
                </a:cubicBezTo>
                <a:cubicBezTo>
                  <a:pt x="0" y="6092"/>
                  <a:pt x="1754" y="7855"/>
                  <a:pt x="3923" y="7855"/>
                </a:cubicBezTo>
                <a:cubicBezTo>
                  <a:pt x="6092" y="7855"/>
                  <a:pt x="7846" y="6092"/>
                  <a:pt x="7846" y="3923"/>
                </a:cubicBezTo>
                <a:lnTo>
                  <a:pt x="7828" y="392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86">
            <a:extLst>
              <a:ext uri="{FF2B5EF4-FFF2-40B4-BE49-F238E27FC236}">
                <a16:creationId xmlns:a16="http://schemas.microsoft.com/office/drawing/2014/main" id="{FF12D33C-C922-E943-AA86-DF98559D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6263" y="5389330"/>
            <a:ext cx="1672320" cy="1672320"/>
          </a:xfrm>
          <a:custGeom>
            <a:avLst/>
            <a:gdLst>
              <a:gd name="T0" fmla="*/ 1537 w 1538"/>
              <a:gd name="T1" fmla="*/ 769 h 1537"/>
              <a:gd name="T2" fmla="*/ 1537 w 1538"/>
              <a:gd name="T3" fmla="*/ 769 h 1537"/>
              <a:gd name="T4" fmla="*/ 769 w 1538"/>
              <a:gd name="T5" fmla="*/ 1536 h 1537"/>
              <a:gd name="T6" fmla="*/ 0 w 1538"/>
              <a:gd name="T7" fmla="*/ 769 h 1537"/>
              <a:gd name="T8" fmla="*/ 769 w 1538"/>
              <a:gd name="T9" fmla="*/ 0 h 1537"/>
              <a:gd name="T10" fmla="*/ 1537 w 1538"/>
              <a:gd name="T11" fmla="*/ 769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7">
                <a:moveTo>
                  <a:pt x="1537" y="769"/>
                </a:moveTo>
                <a:lnTo>
                  <a:pt x="1537" y="769"/>
                </a:lnTo>
                <a:cubicBezTo>
                  <a:pt x="1537" y="1194"/>
                  <a:pt x="1193" y="1536"/>
                  <a:pt x="769" y="1536"/>
                </a:cubicBezTo>
                <a:cubicBezTo>
                  <a:pt x="344" y="1536"/>
                  <a:pt x="0" y="1194"/>
                  <a:pt x="0" y="769"/>
                </a:cubicBezTo>
                <a:cubicBezTo>
                  <a:pt x="0" y="344"/>
                  <a:pt x="344" y="0"/>
                  <a:pt x="769" y="0"/>
                </a:cubicBezTo>
                <a:cubicBezTo>
                  <a:pt x="1193" y="0"/>
                  <a:pt x="1537" y="344"/>
                  <a:pt x="1537" y="7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87">
            <a:extLst>
              <a:ext uri="{FF2B5EF4-FFF2-40B4-BE49-F238E27FC236}">
                <a16:creationId xmlns:a16="http://schemas.microsoft.com/office/drawing/2014/main" id="{AE745C75-BCC9-5042-BB48-2F0D0C12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6263" y="10219408"/>
            <a:ext cx="1672320" cy="1672320"/>
          </a:xfrm>
          <a:custGeom>
            <a:avLst/>
            <a:gdLst>
              <a:gd name="T0" fmla="*/ 1537 w 1538"/>
              <a:gd name="T1" fmla="*/ 769 h 1538"/>
              <a:gd name="T2" fmla="*/ 1537 w 1538"/>
              <a:gd name="T3" fmla="*/ 769 h 1538"/>
              <a:gd name="T4" fmla="*/ 769 w 1538"/>
              <a:gd name="T5" fmla="*/ 1537 h 1538"/>
              <a:gd name="T6" fmla="*/ 0 w 1538"/>
              <a:gd name="T7" fmla="*/ 769 h 1538"/>
              <a:gd name="T8" fmla="*/ 769 w 1538"/>
              <a:gd name="T9" fmla="*/ 0 h 1538"/>
              <a:gd name="T10" fmla="*/ 1537 w 1538"/>
              <a:gd name="T11" fmla="*/ 769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8">
                <a:moveTo>
                  <a:pt x="1537" y="769"/>
                </a:moveTo>
                <a:lnTo>
                  <a:pt x="1537" y="769"/>
                </a:lnTo>
                <a:cubicBezTo>
                  <a:pt x="1537" y="1193"/>
                  <a:pt x="1193" y="1537"/>
                  <a:pt x="769" y="1537"/>
                </a:cubicBezTo>
                <a:cubicBezTo>
                  <a:pt x="344" y="1537"/>
                  <a:pt x="0" y="1193"/>
                  <a:pt x="0" y="769"/>
                </a:cubicBezTo>
                <a:cubicBezTo>
                  <a:pt x="0" y="344"/>
                  <a:pt x="344" y="0"/>
                  <a:pt x="769" y="0"/>
                </a:cubicBezTo>
                <a:cubicBezTo>
                  <a:pt x="1193" y="0"/>
                  <a:pt x="1537" y="344"/>
                  <a:pt x="1537" y="7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88">
            <a:extLst>
              <a:ext uri="{FF2B5EF4-FFF2-40B4-BE49-F238E27FC236}">
                <a16:creationId xmlns:a16="http://schemas.microsoft.com/office/drawing/2014/main" id="{35A4C465-CF13-8948-B2AF-6ECC7F10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613" y="5389330"/>
            <a:ext cx="1672317" cy="1672320"/>
          </a:xfrm>
          <a:custGeom>
            <a:avLst/>
            <a:gdLst>
              <a:gd name="T0" fmla="*/ 1537 w 1538"/>
              <a:gd name="T1" fmla="*/ 769 h 1537"/>
              <a:gd name="T2" fmla="*/ 1537 w 1538"/>
              <a:gd name="T3" fmla="*/ 769 h 1537"/>
              <a:gd name="T4" fmla="*/ 769 w 1538"/>
              <a:gd name="T5" fmla="*/ 1536 h 1537"/>
              <a:gd name="T6" fmla="*/ 0 w 1538"/>
              <a:gd name="T7" fmla="*/ 769 h 1537"/>
              <a:gd name="T8" fmla="*/ 769 w 1538"/>
              <a:gd name="T9" fmla="*/ 0 h 1537"/>
              <a:gd name="T10" fmla="*/ 1537 w 1538"/>
              <a:gd name="T11" fmla="*/ 769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7">
                <a:moveTo>
                  <a:pt x="1537" y="769"/>
                </a:moveTo>
                <a:lnTo>
                  <a:pt x="1537" y="769"/>
                </a:lnTo>
                <a:cubicBezTo>
                  <a:pt x="1537" y="1194"/>
                  <a:pt x="1194" y="1536"/>
                  <a:pt x="769" y="1536"/>
                </a:cubicBezTo>
                <a:cubicBezTo>
                  <a:pt x="344" y="1536"/>
                  <a:pt x="0" y="1194"/>
                  <a:pt x="0" y="769"/>
                </a:cubicBezTo>
                <a:cubicBezTo>
                  <a:pt x="0" y="344"/>
                  <a:pt x="344" y="0"/>
                  <a:pt x="769" y="0"/>
                </a:cubicBezTo>
                <a:cubicBezTo>
                  <a:pt x="1194" y="0"/>
                  <a:pt x="1537" y="344"/>
                  <a:pt x="1537" y="7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89">
            <a:extLst>
              <a:ext uri="{FF2B5EF4-FFF2-40B4-BE49-F238E27FC236}">
                <a16:creationId xmlns:a16="http://schemas.microsoft.com/office/drawing/2014/main" id="{70F384B0-D7D6-794A-A00B-CA0D572E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613" y="10219408"/>
            <a:ext cx="1672317" cy="1672320"/>
          </a:xfrm>
          <a:custGeom>
            <a:avLst/>
            <a:gdLst>
              <a:gd name="T0" fmla="*/ 1537 w 1538"/>
              <a:gd name="T1" fmla="*/ 769 h 1538"/>
              <a:gd name="T2" fmla="*/ 1537 w 1538"/>
              <a:gd name="T3" fmla="*/ 769 h 1538"/>
              <a:gd name="T4" fmla="*/ 769 w 1538"/>
              <a:gd name="T5" fmla="*/ 1537 h 1538"/>
              <a:gd name="T6" fmla="*/ 0 w 1538"/>
              <a:gd name="T7" fmla="*/ 769 h 1538"/>
              <a:gd name="T8" fmla="*/ 769 w 1538"/>
              <a:gd name="T9" fmla="*/ 0 h 1538"/>
              <a:gd name="T10" fmla="*/ 1537 w 1538"/>
              <a:gd name="T11" fmla="*/ 769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8">
                <a:moveTo>
                  <a:pt x="1537" y="769"/>
                </a:moveTo>
                <a:lnTo>
                  <a:pt x="1537" y="769"/>
                </a:lnTo>
                <a:cubicBezTo>
                  <a:pt x="1537" y="1193"/>
                  <a:pt x="1194" y="1537"/>
                  <a:pt x="769" y="1537"/>
                </a:cubicBezTo>
                <a:cubicBezTo>
                  <a:pt x="344" y="1537"/>
                  <a:pt x="0" y="1193"/>
                  <a:pt x="0" y="769"/>
                </a:cubicBezTo>
                <a:cubicBezTo>
                  <a:pt x="0" y="344"/>
                  <a:pt x="344" y="0"/>
                  <a:pt x="769" y="0"/>
                </a:cubicBezTo>
                <a:cubicBezTo>
                  <a:pt x="1194" y="0"/>
                  <a:pt x="1537" y="344"/>
                  <a:pt x="1537" y="7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40">
            <a:extLst>
              <a:ext uri="{FF2B5EF4-FFF2-40B4-BE49-F238E27FC236}">
                <a16:creationId xmlns:a16="http://schemas.microsoft.com/office/drawing/2014/main" id="{2C441156-EBD8-BC47-8139-36C3D6EF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188" y="5906838"/>
            <a:ext cx="642094" cy="627720"/>
          </a:xfrm>
          <a:custGeom>
            <a:avLst/>
            <a:gdLst>
              <a:gd name="T0" fmla="*/ 299 w 589"/>
              <a:gd name="T1" fmla="*/ 578 h 579"/>
              <a:gd name="T2" fmla="*/ 299 w 589"/>
              <a:gd name="T3" fmla="*/ 578 h 579"/>
              <a:gd name="T4" fmla="*/ 208 w 589"/>
              <a:gd name="T5" fmla="*/ 551 h 579"/>
              <a:gd name="T6" fmla="*/ 45 w 589"/>
              <a:gd name="T7" fmla="*/ 379 h 579"/>
              <a:gd name="T8" fmla="*/ 45 w 589"/>
              <a:gd name="T9" fmla="*/ 217 h 579"/>
              <a:gd name="T10" fmla="*/ 253 w 589"/>
              <a:gd name="T11" fmla="*/ 9 h 579"/>
              <a:gd name="T12" fmla="*/ 271 w 589"/>
              <a:gd name="T13" fmla="*/ 0 h 579"/>
              <a:gd name="T14" fmla="*/ 533 w 589"/>
              <a:gd name="T15" fmla="*/ 0 h 579"/>
              <a:gd name="T16" fmla="*/ 588 w 589"/>
              <a:gd name="T17" fmla="*/ 54 h 579"/>
              <a:gd name="T18" fmla="*/ 588 w 589"/>
              <a:gd name="T19" fmla="*/ 316 h 579"/>
              <a:gd name="T20" fmla="*/ 588 w 589"/>
              <a:gd name="T21" fmla="*/ 334 h 579"/>
              <a:gd name="T22" fmla="*/ 380 w 589"/>
              <a:gd name="T23" fmla="*/ 542 h 579"/>
              <a:gd name="T24" fmla="*/ 299 w 589"/>
              <a:gd name="T25" fmla="*/ 578 h 579"/>
              <a:gd name="T26" fmla="*/ 280 w 589"/>
              <a:gd name="T27" fmla="*/ 54 h 579"/>
              <a:gd name="T28" fmla="*/ 280 w 589"/>
              <a:gd name="T29" fmla="*/ 54 h 579"/>
              <a:gd name="T30" fmla="*/ 82 w 589"/>
              <a:gd name="T31" fmla="*/ 262 h 579"/>
              <a:gd name="T32" fmla="*/ 91 w 589"/>
              <a:gd name="T33" fmla="*/ 343 h 579"/>
              <a:gd name="T34" fmla="*/ 253 w 589"/>
              <a:gd name="T35" fmla="*/ 506 h 579"/>
              <a:gd name="T36" fmla="*/ 335 w 589"/>
              <a:gd name="T37" fmla="*/ 506 h 579"/>
              <a:gd name="T38" fmla="*/ 533 w 589"/>
              <a:gd name="T39" fmla="*/ 307 h 579"/>
              <a:gd name="T40" fmla="*/ 533 w 589"/>
              <a:gd name="T41" fmla="*/ 54 h 579"/>
              <a:gd name="T42" fmla="*/ 280 w 589"/>
              <a:gd name="T43" fmla="*/ 5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579">
                <a:moveTo>
                  <a:pt x="299" y="578"/>
                </a:moveTo>
                <a:lnTo>
                  <a:pt x="299" y="578"/>
                </a:lnTo>
                <a:cubicBezTo>
                  <a:pt x="262" y="578"/>
                  <a:pt x="235" y="569"/>
                  <a:pt x="208" y="551"/>
                </a:cubicBezTo>
                <a:cubicBezTo>
                  <a:pt x="45" y="379"/>
                  <a:pt x="45" y="379"/>
                  <a:pt x="45" y="379"/>
                </a:cubicBezTo>
                <a:cubicBezTo>
                  <a:pt x="0" y="334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0"/>
                  <a:pt x="262" y="0"/>
                  <a:pt x="27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1" y="0"/>
                  <a:pt x="588" y="27"/>
                  <a:pt x="588" y="54"/>
                </a:cubicBezTo>
                <a:cubicBezTo>
                  <a:pt x="588" y="316"/>
                  <a:pt x="588" y="316"/>
                  <a:pt x="588" y="316"/>
                </a:cubicBezTo>
                <a:cubicBezTo>
                  <a:pt x="588" y="325"/>
                  <a:pt x="588" y="334"/>
                  <a:pt x="588" y="334"/>
                </a:cubicBezTo>
                <a:cubicBezTo>
                  <a:pt x="380" y="542"/>
                  <a:pt x="380" y="542"/>
                  <a:pt x="380" y="542"/>
                </a:cubicBezTo>
                <a:cubicBezTo>
                  <a:pt x="353" y="569"/>
                  <a:pt x="326" y="578"/>
                  <a:pt x="299" y="578"/>
                </a:cubicBezTo>
                <a:close/>
                <a:moveTo>
                  <a:pt x="280" y="54"/>
                </a:moveTo>
                <a:lnTo>
                  <a:pt x="280" y="54"/>
                </a:lnTo>
                <a:cubicBezTo>
                  <a:pt x="82" y="262"/>
                  <a:pt x="82" y="262"/>
                  <a:pt x="82" y="262"/>
                </a:cubicBezTo>
                <a:cubicBezTo>
                  <a:pt x="63" y="280"/>
                  <a:pt x="63" y="316"/>
                  <a:pt x="91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1" y="524"/>
                  <a:pt x="317" y="524"/>
                  <a:pt x="335" y="506"/>
                </a:cubicBezTo>
                <a:cubicBezTo>
                  <a:pt x="533" y="307"/>
                  <a:pt x="533" y="307"/>
                  <a:pt x="533" y="307"/>
                </a:cubicBezTo>
                <a:cubicBezTo>
                  <a:pt x="533" y="54"/>
                  <a:pt x="533" y="54"/>
                  <a:pt x="533" y="54"/>
                </a:cubicBezTo>
                <a:lnTo>
                  <a:pt x="28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1">
            <a:extLst>
              <a:ext uri="{FF2B5EF4-FFF2-40B4-BE49-F238E27FC236}">
                <a16:creationId xmlns:a16="http://schemas.microsoft.com/office/drawing/2014/main" id="{7FC80FBD-0DCE-DE4C-A29A-58E12D43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071" y="6045800"/>
            <a:ext cx="100625" cy="100625"/>
          </a:xfrm>
          <a:custGeom>
            <a:avLst/>
            <a:gdLst>
              <a:gd name="T0" fmla="*/ 72 w 91"/>
              <a:gd name="T1" fmla="*/ 72 h 92"/>
              <a:gd name="T2" fmla="*/ 72 w 91"/>
              <a:gd name="T3" fmla="*/ 72 h 92"/>
              <a:gd name="T4" fmla="*/ 9 w 91"/>
              <a:gd name="T5" fmla="*/ 72 h 92"/>
              <a:gd name="T6" fmla="*/ 9 w 91"/>
              <a:gd name="T7" fmla="*/ 18 h 92"/>
              <a:gd name="T8" fmla="*/ 72 w 91"/>
              <a:gd name="T9" fmla="*/ 18 h 92"/>
              <a:gd name="T10" fmla="*/ 72 w 91"/>
              <a:gd name="T11" fmla="*/ 7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72" y="72"/>
                </a:moveTo>
                <a:lnTo>
                  <a:pt x="72" y="72"/>
                </a:lnTo>
                <a:cubicBezTo>
                  <a:pt x="54" y="91"/>
                  <a:pt x="27" y="91"/>
                  <a:pt x="9" y="72"/>
                </a:cubicBezTo>
                <a:cubicBezTo>
                  <a:pt x="0" y="64"/>
                  <a:pt x="0" y="36"/>
                  <a:pt x="9" y="18"/>
                </a:cubicBezTo>
                <a:cubicBezTo>
                  <a:pt x="27" y="0"/>
                  <a:pt x="54" y="0"/>
                  <a:pt x="72" y="18"/>
                </a:cubicBezTo>
                <a:cubicBezTo>
                  <a:pt x="90" y="27"/>
                  <a:pt x="90" y="64"/>
                  <a:pt x="7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2">
            <a:extLst>
              <a:ext uri="{FF2B5EF4-FFF2-40B4-BE49-F238E27FC236}">
                <a16:creationId xmlns:a16="http://schemas.microsoft.com/office/drawing/2014/main" id="{69E469A2-0922-8947-8430-F64E9E86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744" y="5916422"/>
            <a:ext cx="670844" cy="412090"/>
          </a:xfrm>
          <a:custGeom>
            <a:avLst/>
            <a:gdLst>
              <a:gd name="T0" fmla="*/ 497 w 616"/>
              <a:gd name="T1" fmla="*/ 379 h 380"/>
              <a:gd name="T2" fmla="*/ 497 w 616"/>
              <a:gd name="T3" fmla="*/ 379 h 380"/>
              <a:gd name="T4" fmla="*/ 235 w 616"/>
              <a:gd name="T5" fmla="*/ 379 h 380"/>
              <a:gd name="T6" fmla="*/ 172 w 616"/>
              <a:gd name="T7" fmla="*/ 334 h 380"/>
              <a:gd name="T8" fmla="*/ 91 w 616"/>
              <a:gd name="T9" fmla="*/ 63 h 380"/>
              <a:gd name="T10" fmla="*/ 27 w 616"/>
              <a:gd name="T11" fmla="*/ 63 h 380"/>
              <a:gd name="T12" fmla="*/ 0 w 616"/>
              <a:gd name="T13" fmla="*/ 27 h 380"/>
              <a:gd name="T14" fmla="*/ 27 w 616"/>
              <a:gd name="T15" fmla="*/ 0 h 380"/>
              <a:gd name="T16" fmla="*/ 118 w 616"/>
              <a:gd name="T17" fmla="*/ 0 h 380"/>
              <a:gd name="T18" fmla="*/ 145 w 616"/>
              <a:gd name="T19" fmla="*/ 18 h 380"/>
              <a:gd name="T20" fmla="*/ 235 w 616"/>
              <a:gd name="T21" fmla="*/ 316 h 380"/>
              <a:gd name="T22" fmla="*/ 235 w 616"/>
              <a:gd name="T23" fmla="*/ 325 h 380"/>
              <a:gd name="T24" fmla="*/ 497 w 616"/>
              <a:gd name="T25" fmla="*/ 325 h 380"/>
              <a:gd name="T26" fmla="*/ 497 w 616"/>
              <a:gd name="T27" fmla="*/ 316 h 380"/>
              <a:gd name="T28" fmla="*/ 552 w 616"/>
              <a:gd name="T29" fmla="*/ 144 h 380"/>
              <a:gd name="T30" fmla="*/ 317 w 616"/>
              <a:gd name="T31" fmla="*/ 144 h 380"/>
              <a:gd name="T32" fmla="*/ 290 w 616"/>
              <a:gd name="T33" fmla="*/ 117 h 380"/>
              <a:gd name="T34" fmla="*/ 317 w 616"/>
              <a:gd name="T35" fmla="*/ 90 h 380"/>
              <a:gd name="T36" fmla="*/ 588 w 616"/>
              <a:gd name="T37" fmla="*/ 90 h 380"/>
              <a:gd name="T38" fmla="*/ 615 w 616"/>
              <a:gd name="T39" fmla="*/ 99 h 380"/>
              <a:gd name="T40" fmla="*/ 615 w 616"/>
              <a:gd name="T41" fmla="*/ 126 h 380"/>
              <a:gd name="T42" fmla="*/ 561 w 616"/>
              <a:gd name="T43" fmla="*/ 334 h 380"/>
              <a:gd name="T44" fmla="*/ 497 w 616"/>
              <a:gd name="T4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6" h="380">
                <a:moveTo>
                  <a:pt x="497" y="379"/>
                </a:moveTo>
                <a:lnTo>
                  <a:pt x="497" y="379"/>
                </a:lnTo>
                <a:cubicBezTo>
                  <a:pt x="235" y="379"/>
                  <a:pt x="235" y="379"/>
                  <a:pt x="235" y="379"/>
                </a:cubicBezTo>
                <a:cubicBezTo>
                  <a:pt x="199" y="379"/>
                  <a:pt x="172" y="361"/>
                  <a:pt x="172" y="334"/>
                </a:cubicBezTo>
                <a:cubicBezTo>
                  <a:pt x="91" y="63"/>
                  <a:pt x="91" y="63"/>
                  <a:pt x="91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45" y="18"/>
                </a:cubicBezTo>
                <a:cubicBezTo>
                  <a:pt x="235" y="316"/>
                  <a:pt x="235" y="316"/>
                  <a:pt x="235" y="316"/>
                </a:cubicBezTo>
                <a:lnTo>
                  <a:pt x="235" y="325"/>
                </a:lnTo>
                <a:cubicBezTo>
                  <a:pt x="497" y="325"/>
                  <a:pt x="497" y="325"/>
                  <a:pt x="497" y="325"/>
                </a:cubicBezTo>
                <a:lnTo>
                  <a:pt x="497" y="316"/>
                </a:lnTo>
                <a:cubicBezTo>
                  <a:pt x="552" y="144"/>
                  <a:pt x="552" y="144"/>
                  <a:pt x="552" y="144"/>
                </a:cubicBezTo>
                <a:cubicBezTo>
                  <a:pt x="317" y="144"/>
                  <a:pt x="317" y="144"/>
                  <a:pt x="317" y="144"/>
                </a:cubicBezTo>
                <a:cubicBezTo>
                  <a:pt x="308" y="144"/>
                  <a:pt x="290" y="135"/>
                  <a:pt x="290" y="117"/>
                </a:cubicBezTo>
                <a:cubicBezTo>
                  <a:pt x="290" y="99"/>
                  <a:pt x="308" y="90"/>
                  <a:pt x="317" y="90"/>
                </a:cubicBezTo>
                <a:cubicBezTo>
                  <a:pt x="588" y="90"/>
                  <a:pt x="588" y="90"/>
                  <a:pt x="588" y="90"/>
                </a:cubicBezTo>
                <a:cubicBezTo>
                  <a:pt x="597" y="90"/>
                  <a:pt x="606" y="90"/>
                  <a:pt x="615" y="99"/>
                </a:cubicBezTo>
                <a:cubicBezTo>
                  <a:pt x="615" y="108"/>
                  <a:pt x="615" y="117"/>
                  <a:pt x="615" y="126"/>
                </a:cubicBezTo>
                <a:cubicBezTo>
                  <a:pt x="561" y="334"/>
                  <a:pt x="561" y="334"/>
                  <a:pt x="561" y="334"/>
                </a:cubicBezTo>
                <a:cubicBezTo>
                  <a:pt x="552" y="361"/>
                  <a:pt x="534" y="379"/>
                  <a:pt x="497" y="3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3">
            <a:extLst>
              <a:ext uri="{FF2B5EF4-FFF2-40B4-BE49-F238E27FC236}">
                <a16:creationId xmlns:a16="http://schemas.microsoft.com/office/drawing/2014/main" id="{F72A889C-EFE6-B44E-A402-6F5E02E7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73" y="6400389"/>
            <a:ext cx="129376" cy="129376"/>
          </a:xfrm>
          <a:custGeom>
            <a:avLst/>
            <a:gdLst>
              <a:gd name="T0" fmla="*/ 0 w 119"/>
              <a:gd name="T1" fmla="*/ 63 h 118"/>
              <a:gd name="T2" fmla="*/ 0 w 119"/>
              <a:gd name="T3" fmla="*/ 63 h 118"/>
              <a:gd name="T4" fmla="*/ 54 w 119"/>
              <a:gd name="T5" fmla="*/ 0 h 118"/>
              <a:gd name="T6" fmla="*/ 118 w 119"/>
              <a:gd name="T7" fmla="*/ 63 h 118"/>
              <a:gd name="T8" fmla="*/ 54 w 119"/>
              <a:gd name="T9" fmla="*/ 117 h 118"/>
              <a:gd name="T10" fmla="*/ 0 w 119"/>
              <a:gd name="T1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0"/>
                  <a:pt x="90" y="117"/>
                  <a:pt x="54" y="117"/>
                </a:cubicBezTo>
                <a:cubicBezTo>
                  <a:pt x="27" y="117"/>
                  <a:pt x="0" y="90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4">
            <a:extLst>
              <a:ext uri="{FF2B5EF4-FFF2-40B4-BE49-F238E27FC236}">
                <a16:creationId xmlns:a16="http://schemas.microsoft.com/office/drawing/2014/main" id="{A5A7CCDA-93D1-E74D-8883-63F047C3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462" y="6400389"/>
            <a:ext cx="129376" cy="129376"/>
          </a:xfrm>
          <a:custGeom>
            <a:avLst/>
            <a:gdLst>
              <a:gd name="T0" fmla="*/ 0 w 118"/>
              <a:gd name="T1" fmla="*/ 63 h 118"/>
              <a:gd name="T2" fmla="*/ 0 w 118"/>
              <a:gd name="T3" fmla="*/ 63 h 118"/>
              <a:gd name="T4" fmla="*/ 54 w 118"/>
              <a:gd name="T5" fmla="*/ 0 h 118"/>
              <a:gd name="T6" fmla="*/ 117 w 118"/>
              <a:gd name="T7" fmla="*/ 63 h 118"/>
              <a:gd name="T8" fmla="*/ 54 w 118"/>
              <a:gd name="T9" fmla="*/ 117 h 118"/>
              <a:gd name="T10" fmla="*/ 0 w 118"/>
              <a:gd name="T1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6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ubicBezTo>
                  <a:pt x="26" y="117"/>
                  <a:pt x="0" y="90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5">
            <a:extLst>
              <a:ext uri="{FF2B5EF4-FFF2-40B4-BE49-F238E27FC236}">
                <a16:creationId xmlns:a16="http://schemas.microsoft.com/office/drawing/2014/main" id="{92758030-147C-7744-8A1E-08591698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6906" y="11053171"/>
            <a:ext cx="177293" cy="177296"/>
          </a:xfrm>
          <a:custGeom>
            <a:avLst/>
            <a:gdLst>
              <a:gd name="T0" fmla="*/ 118 w 164"/>
              <a:gd name="T1" fmla="*/ 162 h 163"/>
              <a:gd name="T2" fmla="*/ 118 w 164"/>
              <a:gd name="T3" fmla="*/ 162 h 163"/>
              <a:gd name="T4" fmla="*/ 36 w 164"/>
              <a:gd name="T5" fmla="*/ 162 h 163"/>
              <a:gd name="T6" fmla="*/ 0 w 164"/>
              <a:gd name="T7" fmla="*/ 126 h 163"/>
              <a:gd name="T8" fmla="*/ 0 w 164"/>
              <a:gd name="T9" fmla="*/ 45 h 163"/>
              <a:gd name="T10" fmla="*/ 36 w 164"/>
              <a:gd name="T11" fmla="*/ 0 h 163"/>
              <a:gd name="T12" fmla="*/ 118 w 164"/>
              <a:gd name="T13" fmla="*/ 0 h 163"/>
              <a:gd name="T14" fmla="*/ 163 w 164"/>
              <a:gd name="T15" fmla="*/ 45 h 163"/>
              <a:gd name="T16" fmla="*/ 163 w 164"/>
              <a:gd name="T17" fmla="*/ 126 h 163"/>
              <a:gd name="T18" fmla="*/ 118 w 164"/>
              <a:gd name="T19" fmla="*/ 162 h 163"/>
              <a:gd name="T20" fmla="*/ 118 w 164"/>
              <a:gd name="T21" fmla="*/ 45 h 163"/>
              <a:gd name="T22" fmla="*/ 118 w 164"/>
              <a:gd name="T23" fmla="*/ 45 h 163"/>
              <a:gd name="T24" fmla="*/ 36 w 164"/>
              <a:gd name="T25" fmla="*/ 45 h 163"/>
              <a:gd name="T26" fmla="*/ 36 w 164"/>
              <a:gd name="T27" fmla="*/ 126 h 163"/>
              <a:gd name="T28" fmla="*/ 118 w 164"/>
              <a:gd name="T29" fmla="*/ 117 h 163"/>
              <a:gd name="T30" fmla="*/ 118 w 164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3">
                <a:moveTo>
                  <a:pt x="118" y="162"/>
                </a:moveTo>
                <a:lnTo>
                  <a:pt x="118" y="162"/>
                </a:lnTo>
                <a:cubicBezTo>
                  <a:pt x="36" y="162"/>
                  <a:pt x="36" y="162"/>
                  <a:pt x="36" y="162"/>
                </a:cubicBezTo>
                <a:cubicBezTo>
                  <a:pt x="18" y="162"/>
                  <a:pt x="0" y="144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3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45" y="0"/>
                  <a:pt x="163" y="27"/>
                  <a:pt x="163" y="45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44"/>
                  <a:pt x="145" y="162"/>
                  <a:pt x="118" y="162"/>
                </a:cubicBezTo>
                <a:close/>
                <a:moveTo>
                  <a:pt x="118" y="45"/>
                </a:moveTo>
                <a:lnTo>
                  <a:pt x="118" y="45"/>
                </a:lnTo>
                <a:cubicBezTo>
                  <a:pt x="36" y="45"/>
                  <a:pt x="36" y="45"/>
                  <a:pt x="36" y="45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118" y="117"/>
                  <a:pt x="118" y="117"/>
                  <a:pt x="118" y="117"/>
                </a:cubicBezTo>
                <a:lnTo>
                  <a:pt x="11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6">
            <a:extLst>
              <a:ext uri="{FF2B5EF4-FFF2-40B4-BE49-F238E27FC236}">
                <a16:creationId xmlns:a16="http://schemas.microsoft.com/office/drawing/2014/main" id="{9BC3F3F9-5892-384F-8E5A-0BB8B4F5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854" y="10827961"/>
            <a:ext cx="737929" cy="579800"/>
          </a:xfrm>
          <a:custGeom>
            <a:avLst/>
            <a:gdLst>
              <a:gd name="T0" fmla="*/ 569 w 679"/>
              <a:gd name="T1" fmla="*/ 533 h 534"/>
              <a:gd name="T2" fmla="*/ 569 w 679"/>
              <a:gd name="T3" fmla="*/ 533 h 534"/>
              <a:gd name="T4" fmla="*/ 108 w 679"/>
              <a:gd name="T5" fmla="*/ 533 h 534"/>
              <a:gd name="T6" fmla="*/ 0 w 679"/>
              <a:gd name="T7" fmla="*/ 425 h 534"/>
              <a:gd name="T8" fmla="*/ 0 w 679"/>
              <a:gd name="T9" fmla="*/ 0 h 534"/>
              <a:gd name="T10" fmla="*/ 54 w 679"/>
              <a:gd name="T11" fmla="*/ 0 h 534"/>
              <a:gd name="T12" fmla="*/ 54 w 679"/>
              <a:gd name="T13" fmla="*/ 425 h 534"/>
              <a:gd name="T14" fmla="*/ 108 w 679"/>
              <a:gd name="T15" fmla="*/ 479 h 534"/>
              <a:gd name="T16" fmla="*/ 569 w 679"/>
              <a:gd name="T17" fmla="*/ 479 h 534"/>
              <a:gd name="T18" fmla="*/ 615 w 679"/>
              <a:gd name="T19" fmla="*/ 425 h 534"/>
              <a:gd name="T20" fmla="*/ 615 w 679"/>
              <a:gd name="T21" fmla="*/ 153 h 534"/>
              <a:gd name="T22" fmla="*/ 569 w 679"/>
              <a:gd name="T23" fmla="*/ 99 h 534"/>
              <a:gd name="T24" fmla="*/ 108 w 679"/>
              <a:gd name="T25" fmla="*/ 99 h 534"/>
              <a:gd name="T26" fmla="*/ 108 w 679"/>
              <a:gd name="T27" fmla="*/ 45 h 534"/>
              <a:gd name="T28" fmla="*/ 569 w 679"/>
              <a:gd name="T29" fmla="*/ 45 h 534"/>
              <a:gd name="T30" fmla="*/ 678 w 679"/>
              <a:gd name="T31" fmla="*/ 153 h 534"/>
              <a:gd name="T32" fmla="*/ 678 w 679"/>
              <a:gd name="T33" fmla="*/ 425 h 534"/>
              <a:gd name="T34" fmla="*/ 569 w 679"/>
              <a:gd name="T3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34">
                <a:moveTo>
                  <a:pt x="569" y="533"/>
                </a:moveTo>
                <a:lnTo>
                  <a:pt x="569" y="533"/>
                </a:lnTo>
                <a:cubicBezTo>
                  <a:pt x="108" y="533"/>
                  <a:pt x="108" y="533"/>
                  <a:pt x="108" y="533"/>
                </a:cubicBezTo>
                <a:cubicBezTo>
                  <a:pt x="45" y="533"/>
                  <a:pt x="0" y="488"/>
                  <a:pt x="0" y="425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25"/>
                  <a:pt x="54" y="425"/>
                  <a:pt x="54" y="425"/>
                </a:cubicBezTo>
                <a:cubicBezTo>
                  <a:pt x="54" y="451"/>
                  <a:pt x="81" y="479"/>
                  <a:pt x="108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15" y="451"/>
                  <a:pt x="615" y="425"/>
                </a:cubicBezTo>
                <a:cubicBezTo>
                  <a:pt x="615" y="153"/>
                  <a:pt x="615" y="153"/>
                  <a:pt x="615" y="153"/>
                </a:cubicBezTo>
                <a:cubicBezTo>
                  <a:pt x="615" y="126"/>
                  <a:pt x="597" y="99"/>
                  <a:pt x="569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24" y="45"/>
                  <a:pt x="678" y="90"/>
                  <a:pt x="678" y="153"/>
                </a:cubicBezTo>
                <a:cubicBezTo>
                  <a:pt x="678" y="425"/>
                  <a:pt x="678" y="425"/>
                  <a:pt x="678" y="425"/>
                </a:cubicBezTo>
                <a:cubicBezTo>
                  <a:pt x="678" y="488"/>
                  <a:pt x="624" y="533"/>
                  <a:pt x="569" y="5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7">
            <a:extLst>
              <a:ext uri="{FF2B5EF4-FFF2-40B4-BE49-F238E27FC236}">
                <a16:creationId xmlns:a16="http://schemas.microsoft.com/office/drawing/2014/main" id="{F090BFBE-BA8D-4C4C-960C-BECA6BE0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6270" y="10688999"/>
            <a:ext cx="680428" cy="244380"/>
          </a:xfrm>
          <a:custGeom>
            <a:avLst/>
            <a:gdLst>
              <a:gd name="T0" fmla="*/ 117 w 625"/>
              <a:gd name="T1" fmla="*/ 226 h 227"/>
              <a:gd name="T2" fmla="*/ 117 w 625"/>
              <a:gd name="T3" fmla="*/ 226 h 227"/>
              <a:gd name="T4" fmla="*/ 9 w 625"/>
              <a:gd name="T5" fmla="*/ 99 h 227"/>
              <a:gd name="T6" fmla="*/ 127 w 625"/>
              <a:gd name="T7" fmla="*/ 0 h 227"/>
              <a:gd name="T8" fmla="*/ 524 w 625"/>
              <a:gd name="T9" fmla="*/ 0 h 227"/>
              <a:gd name="T10" fmla="*/ 624 w 625"/>
              <a:gd name="T11" fmla="*/ 99 h 227"/>
              <a:gd name="T12" fmla="*/ 624 w 625"/>
              <a:gd name="T13" fmla="*/ 118 h 227"/>
              <a:gd name="T14" fmla="*/ 587 w 625"/>
              <a:gd name="T15" fmla="*/ 145 h 227"/>
              <a:gd name="T16" fmla="*/ 561 w 625"/>
              <a:gd name="T17" fmla="*/ 118 h 227"/>
              <a:gd name="T18" fmla="*/ 561 w 625"/>
              <a:gd name="T19" fmla="*/ 99 h 227"/>
              <a:gd name="T20" fmla="*/ 524 w 625"/>
              <a:gd name="T21" fmla="*/ 63 h 227"/>
              <a:gd name="T22" fmla="*/ 127 w 625"/>
              <a:gd name="T23" fmla="*/ 63 h 227"/>
              <a:gd name="T24" fmla="*/ 63 w 625"/>
              <a:gd name="T25" fmla="*/ 108 h 227"/>
              <a:gd name="T26" fmla="*/ 117 w 625"/>
              <a:gd name="T27" fmla="*/ 172 h 227"/>
              <a:gd name="T28" fmla="*/ 117 w 625"/>
              <a:gd name="T2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5" h="227">
                <a:moveTo>
                  <a:pt x="117" y="226"/>
                </a:moveTo>
                <a:lnTo>
                  <a:pt x="117" y="226"/>
                </a:lnTo>
                <a:cubicBezTo>
                  <a:pt x="54" y="226"/>
                  <a:pt x="0" y="172"/>
                  <a:pt x="9" y="99"/>
                </a:cubicBezTo>
                <a:cubicBezTo>
                  <a:pt x="18" y="45"/>
                  <a:pt x="63" y="0"/>
                  <a:pt x="127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78" y="0"/>
                  <a:pt x="624" y="45"/>
                  <a:pt x="624" y="99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06" y="145"/>
                  <a:pt x="587" y="145"/>
                </a:cubicBezTo>
                <a:cubicBezTo>
                  <a:pt x="578" y="145"/>
                  <a:pt x="561" y="136"/>
                  <a:pt x="561" y="118"/>
                </a:cubicBezTo>
                <a:cubicBezTo>
                  <a:pt x="561" y="99"/>
                  <a:pt x="561" y="99"/>
                  <a:pt x="561" y="99"/>
                </a:cubicBezTo>
                <a:cubicBezTo>
                  <a:pt x="561" y="82"/>
                  <a:pt x="542" y="63"/>
                  <a:pt x="524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99" y="63"/>
                  <a:pt x="72" y="82"/>
                  <a:pt x="63" y="108"/>
                </a:cubicBezTo>
                <a:cubicBezTo>
                  <a:pt x="63" y="136"/>
                  <a:pt x="90" y="172"/>
                  <a:pt x="117" y="172"/>
                </a:cubicBezTo>
                <a:lnTo>
                  <a:pt x="117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8">
            <a:extLst>
              <a:ext uri="{FF2B5EF4-FFF2-40B4-BE49-F238E27FC236}">
                <a16:creationId xmlns:a16="http://schemas.microsoft.com/office/drawing/2014/main" id="{EDE546D1-0AAB-BB4D-A8A3-85706D7D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410" y="10751293"/>
            <a:ext cx="747512" cy="709178"/>
          </a:xfrm>
          <a:custGeom>
            <a:avLst/>
            <a:gdLst>
              <a:gd name="T0" fmla="*/ 588 w 688"/>
              <a:gd name="T1" fmla="*/ 651 h 652"/>
              <a:gd name="T2" fmla="*/ 588 w 688"/>
              <a:gd name="T3" fmla="*/ 651 h 652"/>
              <a:gd name="T4" fmla="*/ 100 w 688"/>
              <a:gd name="T5" fmla="*/ 651 h 652"/>
              <a:gd name="T6" fmla="*/ 0 w 688"/>
              <a:gd name="T7" fmla="*/ 552 h 652"/>
              <a:gd name="T8" fmla="*/ 0 w 688"/>
              <a:gd name="T9" fmla="*/ 91 h 652"/>
              <a:gd name="T10" fmla="*/ 100 w 688"/>
              <a:gd name="T11" fmla="*/ 0 h 652"/>
              <a:gd name="T12" fmla="*/ 145 w 688"/>
              <a:gd name="T13" fmla="*/ 0 h 652"/>
              <a:gd name="T14" fmla="*/ 145 w 688"/>
              <a:gd name="T15" fmla="*/ 54 h 652"/>
              <a:gd name="T16" fmla="*/ 100 w 688"/>
              <a:gd name="T17" fmla="*/ 54 h 652"/>
              <a:gd name="T18" fmla="*/ 63 w 688"/>
              <a:gd name="T19" fmla="*/ 91 h 652"/>
              <a:gd name="T20" fmla="*/ 63 w 688"/>
              <a:gd name="T21" fmla="*/ 552 h 652"/>
              <a:gd name="T22" fmla="*/ 100 w 688"/>
              <a:gd name="T23" fmla="*/ 588 h 652"/>
              <a:gd name="T24" fmla="*/ 588 w 688"/>
              <a:gd name="T25" fmla="*/ 588 h 652"/>
              <a:gd name="T26" fmla="*/ 624 w 688"/>
              <a:gd name="T27" fmla="*/ 552 h 652"/>
              <a:gd name="T28" fmla="*/ 624 w 688"/>
              <a:gd name="T29" fmla="*/ 91 h 652"/>
              <a:gd name="T30" fmla="*/ 588 w 688"/>
              <a:gd name="T31" fmla="*/ 54 h 652"/>
              <a:gd name="T32" fmla="*/ 533 w 688"/>
              <a:gd name="T33" fmla="*/ 54 h 652"/>
              <a:gd name="T34" fmla="*/ 533 w 688"/>
              <a:gd name="T35" fmla="*/ 0 h 652"/>
              <a:gd name="T36" fmla="*/ 588 w 688"/>
              <a:gd name="T37" fmla="*/ 0 h 652"/>
              <a:gd name="T38" fmla="*/ 687 w 688"/>
              <a:gd name="T39" fmla="*/ 91 h 652"/>
              <a:gd name="T40" fmla="*/ 687 w 688"/>
              <a:gd name="T41" fmla="*/ 552 h 652"/>
              <a:gd name="T42" fmla="*/ 588 w 688"/>
              <a:gd name="T43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8" h="652">
                <a:moveTo>
                  <a:pt x="588" y="651"/>
                </a:moveTo>
                <a:lnTo>
                  <a:pt x="588" y="651"/>
                </a:lnTo>
                <a:cubicBezTo>
                  <a:pt x="100" y="651"/>
                  <a:pt x="100" y="651"/>
                  <a:pt x="100" y="651"/>
                </a:cubicBezTo>
                <a:cubicBezTo>
                  <a:pt x="45" y="651"/>
                  <a:pt x="0" y="606"/>
                  <a:pt x="0" y="55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100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73" y="54"/>
                  <a:pt x="63" y="73"/>
                  <a:pt x="63" y="91"/>
                </a:cubicBezTo>
                <a:cubicBezTo>
                  <a:pt x="63" y="552"/>
                  <a:pt x="63" y="552"/>
                  <a:pt x="63" y="552"/>
                </a:cubicBezTo>
                <a:cubicBezTo>
                  <a:pt x="63" y="579"/>
                  <a:pt x="73" y="588"/>
                  <a:pt x="100" y="588"/>
                </a:cubicBezTo>
                <a:cubicBezTo>
                  <a:pt x="588" y="588"/>
                  <a:pt x="588" y="588"/>
                  <a:pt x="588" y="588"/>
                </a:cubicBezTo>
                <a:cubicBezTo>
                  <a:pt x="606" y="588"/>
                  <a:pt x="624" y="579"/>
                  <a:pt x="624" y="552"/>
                </a:cubicBezTo>
                <a:cubicBezTo>
                  <a:pt x="624" y="91"/>
                  <a:pt x="624" y="91"/>
                  <a:pt x="624" y="91"/>
                </a:cubicBezTo>
                <a:cubicBezTo>
                  <a:pt x="624" y="73"/>
                  <a:pt x="606" y="54"/>
                  <a:pt x="588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42" y="0"/>
                  <a:pt x="687" y="36"/>
                  <a:pt x="687" y="91"/>
                </a:cubicBezTo>
                <a:cubicBezTo>
                  <a:pt x="687" y="552"/>
                  <a:pt x="687" y="552"/>
                  <a:pt x="687" y="552"/>
                </a:cubicBezTo>
                <a:cubicBezTo>
                  <a:pt x="687" y="606"/>
                  <a:pt x="642" y="651"/>
                  <a:pt x="588" y="6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9">
            <a:extLst>
              <a:ext uri="{FF2B5EF4-FFF2-40B4-BE49-F238E27FC236}">
                <a16:creationId xmlns:a16="http://schemas.microsoft.com/office/drawing/2014/main" id="{54AA3523-ED4B-2046-84B9-AE1AA8A5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457" y="10641081"/>
            <a:ext cx="325839" cy="71878"/>
          </a:xfrm>
          <a:custGeom>
            <a:avLst/>
            <a:gdLst>
              <a:gd name="T0" fmla="*/ 298 w 299"/>
              <a:gd name="T1" fmla="*/ 63 h 64"/>
              <a:gd name="T2" fmla="*/ 0 w 299"/>
              <a:gd name="T3" fmla="*/ 63 h 64"/>
              <a:gd name="T4" fmla="*/ 0 w 299"/>
              <a:gd name="T5" fmla="*/ 0 h 64"/>
              <a:gd name="T6" fmla="*/ 298 w 299"/>
              <a:gd name="T7" fmla="*/ 0 h 64"/>
              <a:gd name="T8" fmla="*/ 298 w 29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4">
                <a:moveTo>
                  <a:pt x="298" y="63"/>
                </a:moveTo>
                <a:lnTo>
                  <a:pt x="0" y="63"/>
                </a:lnTo>
                <a:lnTo>
                  <a:pt x="0" y="0"/>
                </a:lnTo>
                <a:lnTo>
                  <a:pt x="298" y="0"/>
                </a:lnTo>
                <a:lnTo>
                  <a:pt x="298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50">
            <a:extLst>
              <a:ext uri="{FF2B5EF4-FFF2-40B4-BE49-F238E27FC236}">
                <a16:creationId xmlns:a16="http://schemas.microsoft.com/office/drawing/2014/main" id="{2E3FC949-A7C1-2D42-BE48-DDEF0B4F6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500" y="10641081"/>
            <a:ext cx="206047" cy="177296"/>
          </a:xfrm>
          <a:custGeom>
            <a:avLst/>
            <a:gdLst>
              <a:gd name="T0" fmla="*/ 36 w 191"/>
              <a:gd name="T1" fmla="*/ 144 h 164"/>
              <a:gd name="T2" fmla="*/ 36 w 191"/>
              <a:gd name="T3" fmla="*/ 144 h 164"/>
              <a:gd name="T4" fmla="*/ 0 w 191"/>
              <a:gd name="T5" fmla="*/ 108 h 164"/>
              <a:gd name="T6" fmla="*/ 90 w 191"/>
              <a:gd name="T7" fmla="*/ 18 h 164"/>
              <a:gd name="T8" fmla="*/ 117 w 191"/>
              <a:gd name="T9" fmla="*/ 9 h 164"/>
              <a:gd name="T10" fmla="*/ 145 w 191"/>
              <a:gd name="T11" fmla="*/ 18 h 164"/>
              <a:gd name="T12" fmla="*/ 181 w 191"/>
              <a:gd name="T13" fmla="*/ 117 h 164"/>
              <a:gd name="T14" fmla="*/ 172 w 191"/>
              <a:gd name="T15" fmla="*/ 153 h 164"/>
              <a:gd name="T16" fmla="*/ 127 w 191"/>
              <a:gd name="T17" fmla="*/ 135 h 164"/>
              <a:gd name="T18" fmla="*/ 99 w 191"/>
              <a:gd name="T19" fmla="*/ 81 h 164"/>
              <a:gd name="T20" fmla="*/ 36 w 191"/>
              <a:gd name="T21" fmla="*/ 144 h 164"/>
              <a:gd name="T22" fmla="*/ 136 w 191"/>
              <a:gd name="T23" fmla="*/ 54 h 164"/>
              <a:gd name="T24" fmla="*/ 136 w 191"/>
              <a:gd name="T25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164">
                <a:moveTo>
                  <a:pt x="36" y="144"/>
                </a:moveTo>
                <a:lnTo>
                  <a:pt x="36" y="144"/>
                </a:lnTo>
                <a:cubicBezTo>
                  <a:pt x="0" y="108"/>
                  <a:pt x="0" y="108"/>
                  <a:pt x="0" y="108"/>
                </a:cubicBezTo>
                <a:cubicBezTo>
                  <a:pt x="90" y="18"/>
                  <a:pt x="90" y="18"/>
                  <a:pt x="90" y="18"/>
                </a:cubicBezTo>
                <a:cubicBezTo>
                  <a:pt x="99" y="9"/>
                  <a:pt x="108" y="0"/>
                  <a:pt x="117" y="9"/>
                </a:cubicBezTo>
                <a:cubicBezTo>
                  <a:pt x="127" y="9"/>
                  <a:pt x="136" y="9"/>
                  <a:pt x="145" y="18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90" y="127"/>
                  <a:pt x="190" y="144"/>
                  <a:pt x="172" y="153"/>
                </a:cubicBezTo>
                <a:cubicBezTo>
                  <a:pt x="153" y="163"/>
                  <a:pt x="136" y="153"/>
                  <a:pt x="127" y="135"/>
                </a:cubicBezTo>
                <a:cubicBezTo>
                  <a:pt x="99" y="81"/>
                  <a:pt x="99" y="81"/>
                  <a:pt x="99" y="81"/>
                </a:cubicBezTo>
                <a:lnTo>
                  <a:pt x="36" y="144"/>
                </a:lnTo>
                <a:close/>
                <a:moveTo>
                  <a:pt x="136" y="54"/>
                </a:moveTo>
                <a:lnTo>
                  <a:pt x="13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1">
            <a:extLst>
              <a:ext uri="{FF2B5EF4-FFF2-40B4-BE49-F238E27FC236}">
                <a16:creationId xmlns:a16="http://schemas.microsoft.com/office/drawing/2014/main" id="{2DBF540B-AFB7-984C-B080-4A53C913E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459" y="10741709"/>
            <a:ext cx="297088" cy="206043"/>
          </a:xfrm>
          <a:custGeom>
            <a:avLst/>
            <a:gdLst>
              <a:gd name="T0" fmla="*/ 108 w 272"/>
              <a:gd name="T1" fmla="*/ 190 h 191"/>
              <a:gd name="T2" fmla="*/ 108 w 272"/>
              <a:gd name="T3" fmla="*/ 190 h 191"/>
              <a:gd name="T4" fmla="*/ 108 w 272"/>
              <a:gd name="T5" fmla="*/ 190 h 191"/>
              <a:gd name="T6" fmla="*/ 72 w 272"/>
              <a:gd name="T7" fmla="*/ 172 h 191"/>
              <a:gd name="T8" fmla="*/ 0 w 272"/>
              <a:gd name="T9" fmla="*/ 91 h 191"/>
              <a:gd name="T10" fmla="*/ 81 w 272"/>
              <a:gd name="T11" fmla="*/ 18 h 191"/>
              <a:gd name="T12" fmla="*/ 117 w 272"/>
              <a:gd name="T13" fmla="*/ 54 h 191"/>
              <a:gd name="T14" fmla="*/ 81 w 272"/>
              <a:gd name="T15" fmla="*/ 91 h 191"/>
              <a:gd name="T16" fmla="*/ 108 w 272"/>
              <a:gd name="T17" fmla="*/ 127 h 191"/>
              <a:gd name="T18" fmla="*/ 217 w 272"/>
              <a:gd name="T19" fmla="*/ 18 h 191"/>
              <a:gd name="T20" fmla="*/ 262 w 272"/>
              <a:gd name="T21" fmla="*/ 18 h 191"/>
              <a:gd name="T22" fmla="*/ 262 w 272"/>
              <a:gd name="T23" fmla="*/ 54 h 191"/>
              <a:gd name="T24" fmla="*/ 153 w 272"/>
              <a:gd name="T25" fmla="*/ 172 h 191"/>
              <a:gd name="T26" fmla="*/ 108 w 272"/>
              <a:gd name="T2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2" h="191">
                <a:moveTo>
                  <a:pt x="108" y="190"/>
                </a:moveTo>
                <a:lnTo>
                  <a:pt x="108" y="190"/>
                </a:lnTo>
                <a:lnTo>
                  <a:pt x="108" y="190"/>
                </a:lnTo>
                <a:cubicBezTo>
                  <a:pt x="99" y="190"/>
                  <a:pt x="81" y="190"/>
                  <a:pt x="72" y="172"/>
                </a:cubicBezTo>
                <a:cubicBezTo>
                  <a:pt x="0" y="91"/>
                  <a:pt x="0" y="91"/>
                  <a:pt x="0" y="91"/>
                </a:cubicBezTo>
                <a:cubicBezTo>
                  <a:pt x="81" y="18"/>
                  <a:pt x="81" y="18"/>
                  <a:pt x="81" y="18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81" y="91"/>
                  <a:pt x="81" y="91"/>
                  <a:pt x="81" y="91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226" y="0"/>
                  <a:pt x="244" y="0"/>
                  <a:pt x="262" y="18"/>
                </a:cubicBezTo>
                <a:cubicBezTo>
                  <a:pt x="271" y="27"/>
                  <a:pt x="271" y="45"/>
                  <a:pt x="262" y="54"/>
                </a:cubicBezTo>
                <a:cubicBezTo>
                  <a:pt x="153" y="172"/>
                  <a:pt x="153" y="172"/>
                  <a:pt x="153" y="172"/>
                </a:cubicBezTo>
                <a:cubicBezTo>
                  <a:pt x="144" y="190"/>
                  <a:pt x="126" y="190"/>
                  <a:pt x="108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2">
            <a:extLst>
              <a:ext uri="{FF2B5EF4-FFF2-40B4-BE49-F238E27FC236}">
                <a16:creationId xmlns:a16="http://schemas.microsoft.com/office/drawing/2014/main" id="{833E6F59-EDA1-0C45-B297-774B4902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412" y="10641081"/>
            <a:ext cx="215630" cy="177296"/>
          </a:xfrm>
          <a:custGeom>
            <a:avLst/>
            <a:gdLst>
              <a:gd name="T0" fmla="*/ 153 w 200"/>
              <a:gd name="T1" fmla="*/ 144 h 164"/>
              <a:gd name="T2" fmla="*/ 153 w 200"/>
              <a:gd name="T3" fmla="*/ 144 h 164"/>
              <a:gd name="T4" fmla="*/ 199 w 200"/>
              <a:gd name="T5" fmla="*/ 108 h 164"/>
              <a:gd name="T6" fmla="*/ 108 w 200"/>
              <a:gd name="T7" fmla="*/ 18 h 164"/>
              <a:gd name="T8" fmla="*/ 81 w 200"/>
              <a:gd name="T9" fmla="*/ 9 h 164"/>
              <a:gd name="T10" fmla="*/ 54 w 200"/>
              <a:gd name="T11" fmla="*/ 18 h 164"/>
              <a:gd name="T12" fmla="*/ 9 w 200"/>
              <a:gd name="T13" fmla="*/ 117 h 164"/>
              <a:gd name="T14" fmla="*/ 27 w 200"/>
              <a:gd name="T15" fmla="*/ 153 h 164"/>
              <a:gd name="T16" fmla="*/ 63 w 200"/>
              <a:gd name="T17" fmla="*/ 135 h 164"/>
              <a:gd name="T18" fmla="*/ 90 w 200"/>
              <a:gd name="T19" fmla="*/ 81 h 164"/>
              <a:gd name="T20" fmla="*/ 153 w 200"/>
              <a:gd name="T21" fmla="*/ 144 h 164"/>
              <a:gd name="T22" fmla="*/ 63 w 200"/>
              <a:gd name="T23" fmla="*/ 54 h 164"/>
              <a:gd name="T24" fmla="*/ 63 w 200"/>
              <a:gd name="T25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4">
                <a:moveTo>
                  <a:pt x="153" y="144"/>
                </a:moveTo>
                <a:lnTo>
                  <a:pt x="153" y="144"/>
                </a:lnTo>
                <a:cubicBezTo>
                  <a:pt x="199" y="108"/>
                  <a:pt x="199" y="108"/>
                  <a:pt x="199" y="10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99" y="9"/>
                  <a:pt x="90" y="0"/>
                  <a:pt x="81" y="9"/>
                </a:cubicBezTo>
                <a:cubicBezTo>
                  <a:pt x="72" y="9"/>
                  <a:pt x="63" y="9"/>
                  <a:pt x="54" y="18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27"/>
                  <a:pt x="9" y="144"/>
                  <a:pt x="27" y="153"/>
                </a:cubicBezTo>
                <a:cubicBezTo>
                  <a:pt x="36" y="163"/>
                  <a:pt x="54" y="153"/>
                  <a:pt x="63" y="135"/>
                </a:cubicBezTo>
                <a:cubicBezTo>
                  <a:pt x="90" y="81"/>
                  <a:pt x="90" y="81"/>
                  <a:pt x="90" y="81"/>
                </a:cubicBezTo>
                <a:lnTo>
                  <a:pt x="153" y="144"/>
                </a:lnTo>
                <a:close/>
                <a:moveTo>
                  <a:pt x="63" y="54"/>
                </a:moveTo>
                <a:lnTo>
                  <a:pt x="6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3">
            <a:extLst>
              <a:ext uri="{FF2B5EF4-FFF2-40B4-BE49-F238E27FC236}">
                <a16:creationId xmlns:a16="http://schemas.microsoft.com/office/drawing/2014/main" id="{BC52D245-B0DC-654A-BD2E-D5FFE64F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996" y="10741709"/>
            <a:ext cx="287505" cy="206043"/>
          </a:xfrm>
          <a:custGeom>
            <a:avLst/>
            <a:gdLst>
              <a:gd name="T0" fmla="*/ 153 w 263"/>
              <a:gd name="T1" fmla="*/ 190 h 191"/>
              <a:gd name="T2" fmla="*/ 153 w 263"/>
              <a:gd name="T3" fmla="*/ 190 h 191"/>
              <a:gd name="T4" fmla="*/ 153 w 263"/>
              <a:gd name="T5" fmla="*/ 190 h 191"/>
              <a:gd name="T6" fmla="*/ 190 w 263"/>
              <a:gd name="T7" fmla="*/ 172 h 191"/>
              <a:gd name="T8" fmla="*/ 262 w 263"/>
              <a:gd name="T9" fmla="*/ 91 h 191"/>
              <a:gd name="T10" fmla="*/ 190 w 263"/>
              <a:gd name="T11" fmla="*/ 18 h 191"/>
              <a:gd name="T12" fmla="*/ 144 w 263"/>
              <a:gd name="T13" fmla="*/ 54 h 191"/>
              <a:gd name="T14" fmla="*/ 181 w 263"/>
              <a:gd name="T15" fmla="*/ 91 h 191"/>
              <a:gd name="T16" fmla="*/ 153 w 263"/>
              <a:gd name="T17" fmla="*/ 127 h 191"/>
              <a:gd name="T18" fmla="*/ 54 w 263"/>
              <a:gd name="T19" fmla="*/ 18 h 191"/>
              <a:gd name="T20" fmla="*/ 9 w 263"/>
              <a:gd name="T21" fmla="*/ 18 h 191"/>
              <a:gd name="T22" fmla="*/ 9 w 263"/>
              <a:gd name="T23" fmla="*/ 54 h 191"/>
              <a:gd name="T24" fmla="*/ 117 w 263"/>
              <a:gd name="T25" fmla="*/ 172 h 191"/>
              <a:gd name="T26" fmla="*/ 153 w 263"/>
              <a:gd name="T2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3" h="191">
                <a:moveTo>
                  <a:pt x="153" y="190"/>
                </a:moveTo>
                <a:lnTo>
                  <a:pt x="153" y="190"/>
                </a:lnTo>
                <a:lnTo>
                  <a:pt x="153" y="190"/>
                </a:lnTo>
                <a:cubicBezTo>
                  <a:pt x="172" y="190"/>
                  <a:pt x="181" y="190"/>
                  <a:pt x="190" y="172"/>
                </a:cubicBezTo>
                <a:cubicBezTo>
                  <a:pt x="262" y="91"/>
                  <a:pt x="262" y="91"/>
                  <a:pt x="262" y="91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81" y="91"/>
                  <a:pt x="181" y="91"/>
                  <a:pt x="181" y="91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18" y="0"/>
                  <a:pt x="9" y="18"/>
                </a:cubicBezTo>
                <a:cubicBezTo>
                  <a:pt x="0" y="27"/>
                  <a:pt x="0" y="45"/>
                  <a:pt x="9" y="54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26" y="190"/>
                  <a:pt x="144" y="190"/>
                  <a:pt x="153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4">
            <a:extLst>
              <a:ext uri="{FF2B5EF4-FFF2-40B4-BE49-F238E27FC236}">
                <a16:creationId xmlns:a16="http://schemas.microsoft.com/office/drawing/2014/main" id="{E90AD588-67A2-5F42-9C71-51BAEDF0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001" y="11043588"/>
            <a:ext cx="148546" cy="52711"/>
          </a:xfrm>
          <a:custGeom>
            <a:avLst/>
            <a:gdLst>
              <a:gd name="T0" fmla="*/ 0 w 137"/>
              <a:gd name="T1" fmla="*/ 19 h 47"/>
              <a:gd name="T2" fmla="*/ 0 w 137"/>
              <a:gd name="T3" fmla="*/ 19 h 47"/>
              <a:gd name="T4" fmla="*/ 0 w 137"/>
              <a:gd name="T5" fmla="*/ 19 h 47"/>
              <a:gd name="T6" fmla="*/ 18 w 137"/>
              <a:gd name="T7" fmla="*/ 0 h 47"/>
              <a:gd name="T8" fmla="*/ 118 w 137"/>
              <a:gd name="T9" fmla="*/ 0 h 47"/>
              <a:gd name="T10" fmla="*/ 136 w 137"/>
              <a:gd name="T11" fmla="*/ 19 h 47"/>
              <a:gd name="T12" fmla="*/ 118 w 137"/>
              <a:gd name="T13" fmla="*/ 46 h 47"/>
              <a:gd name="T14" fmla="*/ 18 w 137"/>
              <a:gd name="T15" fmla="*/ 46 h 47"/>
              <a:gd name="T16" fmla="*/ 0 w 137"/>
              <a:gd name="T17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47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10"/>
                  <a:pt x="136" y="19"/>
                </a:cubicBezTo>
                <a:cubicBezTo>
                  <a:pt x="136" y="37"/>
                  <a:pt x="127" y="46"/>
                  <a:pt x="1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55">
            <a:extLst>
              <a:ext uri="{FF2B5EF4-FFF2-40B4-BE49-F238E27FC236}">
                <a16:creationId xmlns:a16="http://schemas.microsoft.com/office/drawing/2014/main" id="{FEE1C543-479F-9846-9F1D-5ABF86ED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416" y="11053171"/>
            <a:ext cx="47917" cy="373756"/>
          </a:xfrm>
          <a:custGeom>
            <a:avLst/>
            <a:gdLst>
              <a:gd name="T0" fmla="*/ 45 w 46"/>
              <a:gd name="T1" fmla="*/ 343 h 344"/>
              <a:gd name="T2" fmla="*/ 45 w 46"/>
              <a:gd name="T3" fmla="*/ 343 h 344"/>
              <a:gd name="T4" fmla="*/ 0 w 46"/>
              <a:gd name="T5" fmla="*/ 343 h 344"/>
              <a:gd name="T6" fmla="*/ 0 w 46"/>
              <a:gd name="T7" fmla="*/ 27 h 344"/>
              <a:gd name="T8" fmla="*/ 18 w 46"/>
              <a:gd name="T9" fmla="*/ 0 h 344"/>
              <a:gd name="T10" fmla="*/ 45 w 46"/>
              <a:gd name="T11" fmla="*/ 27 h 344"/>
              <a:gd name="T12" fmla="*/ 45 w 46"/>
              <a:gd name="T13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44">
                <a:moveTo>
                  <a:pt x="45" y="343"/>
                </a:moveTo>
                <a:lnTo>
                  <a:pt x="45" y="343"/>
                </a:lnTo>
                <a:cubicBezTo>
                  <a:pt x="0" y="343"/>
                  <a:pt x="0" y="343"/>
                  <a:pt x="0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45" y="9"/>
                  <a:pt x="45" y="27"/>
                </a:cubicBezTo>
                <a:lnTo>
                  <a:pt x="45" y="3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3DC973D-9C66-0140-8D75-BCC4BE35E8EB}"/>
              </a:ext>
            </a:extLst>
          </p:cNvPr>
          <p:cNvGrpSpPr/>
          <p:nvPr/>
        </p:nvGrpSpPr>
        <p:grpSpPr>
          <a:xfrm>
            <a:off x="2668308" y="923746"/>
            <a:ext cx="19041035" cy="2561450"/>
            <a:chOff x="2668308" y="861425"/>
            <a:chExt cx="19041035" cy="2561450"/>
          </a:xfrm>
        </p:grpSpPr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7FCB2621-C853-C844-89A5-FA955F8BD36A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57BC5D6C-5B6C-4446-A4B8-D4BF36032E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7" name="Grupo 376">
            <a:extLst>
              <a:ext uri="{FF2B5EF4-FFF2-40B4-BE49-F238E27FC236}">
                <a16:creationId xmlns:a16="http://schemas.microsoft.com/office/drawing/2014/main" id="{640EABB1-6ECB-E844-85D5-DC3D5AEDE32D}"/>
              </a:ext>
            </a:extLst>
          </p:cNvPr>
          <p:cNvGrpSpPr/>
          <p:nvPr/>
        </p:nvGrpSpPr>
        <p:grpSpPr>
          <a:xfrm>
            <a:off x="16895983" y="5254514"/>
            <a:ext cx="5476337" cy="1529862"/>
            <a:chOff x="9714783" y="9978948"/>
            <a:chExt cx="5476337" cy="1529862"/>
          </a:xfrm>
        </p:grpSpPr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CA1F2BFB-D564-8C4E-A3AF-1147C12864FF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379" name="CuadroTexto 378">
              <a:extLst>
                <a:ext uri="{FF2B5EF4-FFF2-40B4-BE49-F238E27FC236}">
                  <a16:creationId xmlns:a16="http://schemas.microsoft.com/office/drawing/2014/main" id="{36754321-2D9D-134E-AA3C-1C38F6A43D75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380" name="Grupo 379">
            <a:extLst>
              <a:ext uri="{FF2B5EF4-FFF2-40B4-BE49-F238E27FC236}">
                <a16:creationId xmlns:a16="http://schemas.microsoft.com/office/drawing/2014/main" id="{620BDC5B-D167-954D-8649-6D1CF132D2AE}"/>
              </a:ext>
            </a:extLst>
          </p:cNvPr>
          <p:cNvGrpSpPr/>
          <p:nvPr/>
        </p:nvGrpSpPr>
        <p:grpSpPr>
          <a:xfrm>
            <a:off x="16896348" y="10151676"/>
            <a:ext cx="5475971" cy="1529862"/>
            <a:chOff x="9714782" y="9978948"/>
            <a:chExt cx="5475971" cy="1529862"/>
          </a:xfrm>
        </p:grpSpPr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51A4C0EB-17EF-514C-ACA9-E590C8482580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0864EA7E-8BE1-8049-94AE-A33CE485EEB9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EC4F213F-1D42-484A-BFD7-7F6D692CF705}"/>
              </a:ext>
            </a:extLst>
          </p:cNvPr>
          <p:cNvGrpSpPr/>
          <p:nvPr/>
        </p:nvGrpSpPr>
        <p:grpSpPr>
          <a:xfrm>
            <a:off x="2357120" y="5455767"/>
            <a:ext cx="5216498" cy="1529862"/>
            <a:chOff x="7465763" y="9978948"/>
            <a:chExt cx="5216498" cy="1529862"/>
          </a:xfrm>
        </p:grpSpPr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82CABA2E-B533-4D47-B7D9-3E40854AC5B4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C8DBAA7E-05B2-E24B-BF32-75007497B0D7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389" name="Grupo 388">
            <a:extLst>
              <a:ext uri="{FF2B5EF4-FFF2-40B4-BE49-F238E27FC236}">
                <a16:creationId xmlns:a16="http://schemas.microsoft.com/office/drawing/2014/main" id="{2527EB29-7F11-3E4B-8943-9C852651B36D}"/>
              </a:ext>
            </a:extLst>
          </p:cNvPr>
          <p:cNvGrpSpPr/>
          <p:nvPr/>
        </p:nvGrpSpPr>
        <p:grpSpPr>
          <a:xfrm>
            <a:off x="2357120" y="10288240"/>
            <a:ext cx="5216498" cy="1529862"/>
            <a:chOff x="7465763" y="9978948"/>
            <a:chExt cx="5216498" cy="1529862"/>
          </a:xfrm>
        </p:grpSpPr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0D68DD2-513B-4346-8E70-1B3FBA2E999B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391" name="CuadroTexto 390">
              <a:extLst>
                <a:ext uri="{FF2B5EF4-FFF2-40B4-BE49-F238E27FC236}">
                  <a16:creationId xmlns:a16="http://schemas.microsoft.com/office/drawing/2014/main" id="{D9E97AA9-2CD0-1347-8732-7170190DBE84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B24C59D-92C1-7F48-81E4-3886A43E646B}"/>
              </a:ext>
            </a:extLst>
          </p:cNvPr>
          <p:cNvGrpSpPr/>
          <p:nvPr/>
        </p:nvGrpSpPr>
        <p:grpSpPr>
          <a:xfrm rot="20769574">
            <a:off x="12713026" y="7908681"/>
            <a:ext cx="1445247" cy="2082806"/>
            <a:chOff x="19828872" y="7665478"/>
            <a:chExt cx="1691970" cy="2438369"/>
          </a:xfrm>
        </p:grpSpPr>
        <p:sp>
          <p:nvSpPr>
            <p:cNvPr id="395" name="Freeform 81">
              <a:extLst>
                <a:ext uri="{FF2B5EF4-FFF2-40B4-BE49-F238E27FC236}">
                  <a16:creationId xmlns:a16="http://schemas.microsoft.com/office/drawing/2014/main" id="{71DFFE11-02C8-7F4B-906D-76E9F463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6362" y="7714855"/>
              <a:ext cx="1593216" cy="1593216"/>
            </a:xfrm>
            <a:custGeom>
              <a:avLst/>
              <a:gdLst>
                <a:gd name="T0" fmla="*/ 3681 w 3995"/>
                <a:gd name="T1" fmla="*/ 1430 h 3995"/>
                <a:gd name="T2" fmla="*/ 3681 w 3995"/>
                <a:gd name="T3" fmla="*/ 1430 h 3995"/>
                <a:gd name="T4" fmla="*/ 2564 w 3995"/>
                <a:gd name="T5" fmla="*/ 3672 h 3995"/>
                <a:gd name="T6" fmla="*/ 313 w 3995"/>
                <a:gd name="T7" fmla="*/ 2564 h 3995"/>
                <a:gd name="T8" fmla="*/ 1430 w 3995"/>
                <a:gd name="T9" fmla="*/ 313 h 3995"/>
                <a:gd name="T10" fmla="*/ 3681 w 3995"/>
                <a:gd name="T11" fmla="*/ 1430 h 3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95" h="3995">
                  <a:moveTo>
                    <a:pt x="3681" y="1430"/>
                  </a:moveTo>
                  <a:lnTo>
                    <a:pt x="3681" y="1430"/>
                  </a:lnTo>
                  <a:cubicBezTo>
                    <a:pt x="3994" y="2358"/>
                    <a:pt x="3494" y="3359"/>
                    <a:pt x="2564" y="3672"/>
                  </a:cubicBezTo>
                  <a:cubicBezTo>
                    <a:pt x="1636" y="3994"/>
                    <a:pt x="635" y="3493"/>
                    <a:pt x="313" y="2564"/>
                  </a:cubicBezTo>
                  <a:cubicBezTo>
                    <a:pt x="0" y="1635"/>
                    <a:pt x="501" y="626"/>
                    <a:pt x="1430" y="313"/>
                  </a:cubicBezTo>
                  <a:cubicBezTo>
                    <a:pt x="2359" y="0"/>
                    <a:pt x="3369" y="500"/>
                    <a:pt x="3681" y="1430"/>
                  </a:cubicBezTo>
                </a:path>
              </a:pathLst>
            </a:custGeom>
            <a:solidFill>
              <a:schemeClr val="accent5">
                <a:alpha val="27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3B60D1B-D694-8749-A004-FDCA22679CD7}"/>
                </a:ext>
              </a:extLst>
            </p:cNvPr>
            <p:cNvGrpSpPr/>
            <p:nvPr/>
          </p:nvGrpSpPr>
          <p:grpSpPr>
            <a:xfrm>
              <a:off x="19828872" y="7665478"/>
              <a:ext cx="1691970" cy="2438369"/>
              <a:chOff x="10100112" y="4542773"/>
              <a:chExt cx="4350281" cy="6269374"/>
            </a:xfrm>
          </p:grpSpPr>
          <p:sp>
            <p:nvSpPr>
              <p:cNvPr id="393" name="Freeform 79">
                <a:extLst>
                  <a:ext uri="{FF2B5EF4-FFF2-40B4-BE49-F238E27FC236}">
                    <a16:creationId xmlns:a16="http://schemas.microsoft.com/office/drawing/2014/main" id="{351E5C74-1584-704D-A1BA-15D9D66D9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9343" y="8348907"/>
                <a:ext cx="1286838" cy="2463240"/>
              </a:xfrm>
              <a:custGeom>
                <a:avLst/>
                <a:gdLst>
                  <a:gd name="T0" fmla="*/ 974 w 1180"/>
                  <a:gd name="T1" fmla="*/ 2217 h 2262"/>
                  <a:gd name="T2" fmla="*/ 974 w 1180"/>
                  <a:gd name="T3" fmla="*/ 2217 h 2262"/>
                  <a:gd name="T4" fmla="*/ 974 w 1180"/>
                  <a:gd name="T5" fmla="*/ 2217 h 2262"/>
                  <a:gd name="T6" fmla="*/ 634 w 1180"/>
                  <a:gd name="T7" fmla="*/ 2056 h 2262"/>
                  <a:gd name="T8" fmla="*/ 0 w 1180"/>
                  <a:gd name="T9" fmla="*/ 170 h 2262"/>
                  <a:gd name="T10" fmla="*/ 500 w 1180"/>
                  <a:gd name="T11" fmla="*/ 0 h 2262"/>
                  <a:gd name="T12" fmla="*/ 1135 w 1180"/>
                  <a:gd name="T13" fmla="*/ 1886 h 2262"/>
                  <a:gd name="T14" fmla="*/ 974 w 1180"/>
                  <a:gd name="T15" fmla="*/ 2217 h 2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0" h="2262">
                    <a:moveTo>
                      <a:pt x="974" y="2217"/>
                    </a:moveTo>
                    <a:lnTo>
                      <a:pt x="974" y="2217"/>
                    </a:lnTo>
                    <a:lnTo>
                      <a:pt x="974" y="2217"/>
                    </a:lnTo>
                    <a:cubicBezTo>
                      <a:pt x="831" y="2261"/>
                      <a:pt x="679" y="2190"/>
                      <a:pt x="634" y="2056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1135" y="1886"/>
                      <a:pt x="1135" y="1886"/>
                      <a:pt x="1135" y="1886"/>
                    </a:cubicBezTo>
                    <a:cubicBezTo>
                      <a:pt x="1179" y="2020"/>
                      <a:pt x="1108" y="2172"/>
                      <a:pt x="974" y="22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4" name="Freeform 81">
                <a:extLst>
                  <a:ext uri="{FF2B5EF4-FFF2-40B4-BE49-F238E27FC236}">
                    <a16:creationId xmlns:a16="http://schemas.microsoft.com/office/drawing/2014/main" id="{E0D1F929-E512-3B4F-8855-E9E3576E3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0112" y="4542773"/>
                <a:ext cx="4350281" cy="4350282"/>
              </a:xfrm>
              <a:custGeom>
                <a:avLst/>
                <a:gdLst>
                  <a:gd name="T0" fmla="*/ 3681 w 3995"/>
                  <a:gd name="T1" fmla="*/ 1430 h 3995"/>
                  <a:gd name="T2" fmla="*/ 3681 w 3995"/>
                  <a:gd name="T3" fmla="*/ 1430 h 3995"/>
                  <a:gd name="T4" fmla="*/ 2564 w 3995"/>
                  <a:gd name="T5" fmla="*/ 3672 h 3995"/>
                  <a:gd name="T6" fmla="*/ 313 w 3995"/>
                  <a:gd name="T7" fmla="*/ 2564 h 3995"/>
                  <a:gd name="T8" fmla="*/ 1430 w 3995"/>
                  <a:gd name="T9" fmla="*/ 313 h 3995"/>
                  <a:gd name="T10" fmla="*/ 3681 w 3995"/>
                  <a:gd name="T11" fmla="*/ 1430 h 3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95" h="3995">
                    <a:moveTo>
                      <a:pt x="3681" y="1430"/>
                    </a:moveTo>
                    <a:lnTo>
                      <a:pt x="3681" y="1430"/>
                    </a:lnTo>
                    <a:cubicBezTo>
                      <a:pt x="3994" y="2358"/>
                      <a:pt x="3494" y="3359"/>
                      <a:pt x="2564" y="3672"/>
                    </a:cubicBezTo>
                    <a:cubicBezTo>
                      <a:pt x="1636" y="3994"/>
                      <a:pt x="635" y="3493"/>
                      <a:pt x="313" y="2564"/>
                    </a:cubicBezTo>
                    <a:cubicBezTo>
                      <a:pt x="0" y="1635"/>
                      <a:pt x="501" y="626"/>
                      <a:pt x="1430" y="313"/>
                    </a:cubicBezTo>
                    <a:cubicBezTo>
                      <a:pt x="2359" y="0"/>
                      <a:pt x="3369" y="500"/>
                      <a:pt x="3681" y="1430"/>
                    </a:cubicBezTo>
                  </a:path>
                </a:pathLst>
              </a:custGeom>
              <a:noFill/>
              <a:ln w="136525">
                <a:solidFill>
                  <a:schemeClr val="accent1"/>
                </a:solidFill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245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412">
            <a:extLst>
              <a:ext uri="{FF2B5EF4-FFF2-40B4-BE49-F238E27FC236}">
                <a16:creationId xmlns:a16="http://schemas.microsoft.com/office/drawing/2014/main" id="{45767F7B-036D-414C-8EF6-F2A795FF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297" y="5173288"/>
            <a:ext cx="6281665" cy="6281662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413">
            <a:extLst>
              <a:ext uri="{FF2B5EF4-FFF2-40B4-BE49-F238E27FC236}">
                <a16:creationId xmlns:a16="http://schemas.microsoft.com/office/drawing/2014/main" id="{2F4D12F2-AC5D-6E46-A547-4D5661B8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284" y="6914636"/>
            <a:ext cx="2885270" cy="3966846"/>
          </a:xfrm>
          <a:custGeom>
            <a:avLst/>
            <a:gdLst>
              <a:gd name="T0" fmla="*/ 2330 w 2331"/>
              <a:gd name="T1" fmla="*/ 2205 h 3548"/>
              <a:gd name="T2" fmla="*/ 1388 w 2331"/>
              <a:gd name="T3" fmla="*/ 3547 h 3548"/>
              <a:gd name="T4" fmla="*/ 65 w 2331"/>
              <a:gd name="T5" fmla="*/ 3547 h 3548"/>
              <a:gd name="T6" fmla="*/ 35 w 2331"/>
              <a:gd name="T7" fmla="*/ 3431 h 3548"/>
              <a:gd name="T8" fmla="*/ 53 w 2331"/>
              <a:gd name="T9" fmla="*/ 2844 h 3548"/>
              <a:gd name="T10" fmla="*/ 116 w 2331"/>
              <a:gd name="T11" fmla="*/ 2613 h 3548"/>
              <a:gd name="T12" fmla="*/ 533 w 2331"/>
              <a:gd name="T13" fmla="*/ 2257 h 3548"/>
              <a:gd name="T14" fmla="*/ 533 w 2331"/>
              <a:gd name="T15" fmla="*/ 2071 h 3548"/>
              <a:gd name="T16" fmla="*/ 1236 w 2331"/>
              <a:gd name="T17" fmla="*/ 1093 h 3548"/>
              <a:gd name="T18" fmla="*/ 1316 w 2331"/>
              <a:gd name="T19" fmla="*/ 667 h 3548"/>
              <a:gd name="T20" fmla="*/ 2081 w 2331"/>
              <a:gd name="T21" fmla="*/ 0 h 3548"/>
              <a:gd name="T22" fmla="*/ 2134 w 2331"/>
              <a:gd name="T23" fmla="*/ 35 h 3548"/>
              <a:gd name="T24" fmla="*/ 2330 w 2331"/>
              <a:gd name="T25" fmla="*/ 164 h 3548"/>
              <a:gd name="T26" fmla="*/ 2330 w 2331"/>
              <a:gd name="T27" fmla="*/ 2205 h 3548"/>
              <a:gd name="connsiteX0" fmla="*/ 9918 w 11065"/>
              <a:gd name="connsiteY0" fmla="*/ 6215 h 9997"/>
              <a:gd name="connsiteX1" fmla="*/ 5877 w 11065"/>
              <a:gd name="connsiteY1" fmla="*/ 9997 h 9997"/>
              <a:gd name="connsiteX2" fmla="*/ 201 w 11065"/>
              <a:gd name="connsiteY2" fmla="*/ 9997 h 9997"/>
              <a:gd name="connsiteX3" fmla="*/ 72 w 11065"/>
              <a:gd name="connsiteY3" fmla="*/ 9670 h 9997"/>
              <a:gd name="connsiteX4" fmla="*/ 149 w 11065"/>
              <a:gd name="connsiteY4" fmla="*/ 8016 h 9997"/>
              <a:gd name="connsiteX5" fmla="*/ 420 w 11065"/>
              <a:gd name="connsiteY5" fmla="*/ 7365 h 9997"/>
              <a:gd name="connsiteX6" fmla="*/ 2209 w 11065"/>
              <a:gd name="connsiteY6" fmla="*/ 6361 h 9997"/>
              <a:gd name="connsiteX7" fmla="*/ 2209 w 11065"/>
              <a:gd name="connsiteY7" fmla="*/ 5837 h 9997"/>
              <a:gd name="connsiteX8" fmla="*/ 5224 w 11065"/>
              <a:gd name="connsiteY8" fmla="*/ 3081 h 9997"/>
              <a:gd name="connsiteX9" fmla="*/ 5568 w 11065"/>
              <a:gd name="connsiteY9" fmla="*/ 1880 h 9997"/>
              <a:gd name="connsiteX10" fmla="*/ 8849 w 11065"/>
              <a:gd name="connsiteY10" fmla="*/ 0 h 9997"/>
              <a:gd name="connsiteX11" fmla="*/ 9077 w 11065"/>
              <a:gd name="connsiteY11" fmla="*/ 99 h 9997"/>
              <a:gd name="connsiteX12" fmla="*/ 9918 w 11065"/>
              <a:gd name="connsiteY12" fmla="*/ 462 h 9997"/>
              <a:gd name="connsiteX13" fmla="*/ 11065 w 11065"/>
              <a:gd name="connsiteY13" fmla="*/ 3377 h 9997"/>
              <a:gd name="connsiteX14" fmla="*/ 9918 w 11065"/>
              <a:gd name="connsiteY14" fmla="*/ 6215 h 9997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03 w 10000"/>
              <a:gd name="connsiteY0" fmla="*/ 6155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813 w 10000"/>
              <a:gd name="connsiteY14" fmla="*/ 4687 h 10000"/>
              <a:gd name="connsiteX15" fmla="*/ 9180 w 10000"/>
              <a:gd name="connsiteY15" fmla="*/ 643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9331" y="6176"/>
                </a:moveTo>
                <a:cubicBezTo>
                  <a:pt x="8080" y="8776"/>
                  <a:pt x="6827" y="8915"/>
                  <a:pt x="5311" y="10000"/>
                </a:cubicBezTo>
                <a:lnTo>
                  <a:pt x="182" y="10000"/>
                </a:lnTo>
                <a:cubicBezTo>
                  <a:pt x="131" y="9893"/>
                  <a:pt x="96" y="9786"/>
                  <a:pt x="65" y="9673"/>
                </a:cubicBezTo>
                <a:cubicBezTo>
                  <a:pt x="-70" y="9121"/>
                  <a:pt x="34" y="8571"/>
                  <a:pt x="135" y="8018"/>
                </a:cubicBezTo>
                <a:cubicBezTo>
                  <a:pt x="170" y="7792"/>
                  <a:pt x="205" y="7567"/>
                  <a:pt x="380" y="7367"/>
                </a:cubicBezTo>
                <a:cubicBezTo>
                  <a:pt x="790" y="6941"/>
                  <a:pt x="1790" y="6865"/>
                  <a:pt x="1996" y="6363"/>
                </a:cubicBezTo>
                <a:cubicBezTo>
                  <a:pt x="2031" y="6189"/>
                  <a:pt x="1996" y="6014"/>
                  <a:pt x="1996" y="5839"/>
                </a:cubicBezTo>
                <a:cubicBezTo>
                  <a:pt x="1996" y="4685"/>
                  <a:pt x="4171" y="4158"/>
                  <a:pt x="4721" y="3082"/>
                </a:cubicBezTo>
                <a:cubicBezTo>
                  <a:pt x="4927" y="2704"/>
                  <a:pt x="4927" y="2281"/>
                  <a:pt x="5032" y="1881"/>
                </a:cubicBezTo>
                <a:cubicBezTo>
                  <a:pt x="5342" y="877"/>
                  <a:pt x="6617" y="99"/>
                  <a:pt x="7997" y="0"/>
                </a:cubicBezTo>
                <a:lnTo>
                  <a:pt x="8203" y="99"/>
                </a:lnTo>
                <a:cubicBezTo>
                  <a:pt x="8525" y="82"/>
                  <a:pt x="8773" y="254"/>
                  <a:pt x="8963" y="462"/>
                </a:cubicBezTo>
                <a:cubicBezTo>
                  <a:pt x="9088" y="168"/>
                  <a:pt x="10016" y="2314"/>
                  <a:pt x="10000" y="3378"/>
                </a:cubicBezTo>
                <a:cubicBezTo>
                  <a:pt x="9977" y="4182"/>
                  <a:pt x="9950" y="4177"/>
                  <a:pt x="9813" y="4687"/>
                </a:cubicBezTo>
                <a:cubicBezTo>
                  <a:pt x="9676" y="5197"/>
                  <a:pt x="9262" y="6143"/>
                  <a:pt x="9180" y="64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414">
            <a:extLst>
              <a:ext uri="{FF2B5EF4-FFF2-40B4-BE49-F238E27FC236}">
                <a16:creationId xmlns:a16="http://schemas.microsoft.com/office/drawing/2014/main" id="{1C4C62B5-D756-3B45-A153-39CA49FF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831" y="5169186"/>
            <a:ext cx="4448204" cy="3232570"/>
          </a:xfrm>
          <a:custGeom>
            <a:avLst/>
            <a:gdLst>
              <a:gd name="T0" fmla="*/ 2895 w 3317"/>
              <a:gd name="T1" fmla="*/ 0 h 2002"/>
              <a:gd name="T2" fmla="*/ 3032 w 3317"/>
              <a:gd name="T3" fmla="*/ 249 h 2002"/>
              <a:gd name="T4" fmla="*/ 3307 w 3317"/>
              <a:gd name="T5" fmla="*/ 507 h 2002"/>
              <a:gd name="T6" fmla="*/ 3281 w 3317"/>
              <a:gd name="T7" fmla="*/ 685 h 2002"/>
              <a:gd name="T8" fmla="*/ 2729 w 3317"/>
              <a:gd name="T9" fmla="*/ 1218 h 2002"/>
              <a:gd name="T10" fmla="*/ 2436 w 3317"/>
              <a:gd name="T11" fmla="*/ 1218 h 2002"/>
              <a:gd name="T12" fmla="*/ 2178 w 3317"/>
              <a:gd name="T13" fmla="*/ 1583 h 2002"/>
              <a:gd name="T14" fmla="*/ 1796 w 3317"/>
              <a:gd name="T15" fmla="*/ 1663 h 2002"/>
              <a:gd name="T16" fmla="*/ 1716 w 3317"/>
              <a:gd name="T17" fmla="*/ 1627 h 2002"/>
              <a:gd name="T18" fmla="*/ 1458 w 3317"/>
              <a:gd name="T19" fmla="*/ 1805 h 2002"/>
              <a:gd name="T20" fmla="*/ 1263 w 3317"/>
              <a:gd name="T21" fmla="*/ 1965 h 2002"/>
              <a:gd name="T22" fmla="*/ 1023 w 3317"/>
              <a:gd name="T23" fmla="*/ 1761 h 2002"/>
              <a:gd name="T24" fmla="*/ 543 w 3317"/>
              <a:gd name="T25" fmla="*/ 1343 h 2002"/>
              <a:gd name="T26" fmla="*/ 45 w 3317"/>
              <a:gd name="T27" fmla="*/ 925 h 2002"/>
              <a:gd name="T28" fmla="*/ 36 w 3317"/>
              <a:gd name="T29" fmla="*/ 543 h 2002"/>
              <a:gd name="T30" fmla="*/ 160 w 3317"/>
              <a:gd name="T31" fmla="*/ 143 h 2002"/>
              <a:gd name="T32" fmla="*/ 298 w 3317"/>
              <a:gd name="T33" fmla="*/ 0 h 2002"/>
              <a:gd name="T34" fmla="*/ 2895 w 3317"/>
              <a:gd name="T35" fmla="*/ 0 h 2002"/>
              <a:gd name="connsiteX0" fmla="*/ 8678 w 9927"/>
              <a:gd name="connsiteY0" fmla="*/ 2082 h 11935"/>
              <a:gd name="connsiteX1" fmla="*/ 9091 w 9927"/>
              <a:gd name="connsiteY1" fmla="*/ 3326 h 11935"/>
              <a:gd name="connsiteX2" fmla="*/ 9920 w 9927"/>
              <a:gd name="connsiteY2" fmla="*/ 4614 h 11935"/>
              <a:gd name="connsiteX3" fmla="*/ 9841 w 9927"/>
              <a:gd name="connsiteY3" fmla="*/ 5504 h 11935"/>
              <a:gd name="connsiteX4" fmla="*/ 8177 w 9927"/>
              <a:gd name="connsiteY4" fmla="*/ 8166 h 11935"/>
              <a:gd name="connsiteX5" fmla="*/ 7294 w 9927"/>
              <a:gd name="connsiteY5" fmla="*/ 8166 h 11935"/>
              <a:gd name="connsiteX6" fmla="*/ 6516 w 9927"/>
              <a:gd name="connsiteY6" fmla="*/ 9989 h 11935"/>
              <a:gd name="connsiteX7" fmla="*/ 5365 w 9927"/>
              <a:gd name="connsiteY7" fmla="*/ 10389 h 11935"/>
              <a:gd name="connsiteX8" fmla="*/ 5123 w 9927"/>
              <a:gd name="connsiteY8" fmla="*/ 10209 h 11935"/>
              <a:gd name="connsiteX9" fmla="*/ 4346 w 9927"/>
              <a:gd name="connsiteY9" fmla="*/ 11098 h 11935"/>
              <a:gd name="connsiteX10" fmla="*/ 3758 w 9927"/>
              <a:gd name="connsiteY10" fmla="*/ 11897 h 11935"/>
              <a:gd name="connsiteX11" fmla="*/ 3034 w 9927"/>
              <a:gd name="connsiteY11" fmla="*/ 10878 h 11935"/>
              <a:gd name="connsiteX12" fmla="*/ 1587 w 9927"/>
              <a:gd name="connsiteY12" fmla="*/ 8790 h 11935"/>
              <a:gd name="connsiteX13" fmla="*/ 86 w 9927"/>
              <a:gd name="connsiteY13" fmla="*/ 6702 h 11935"/>
              <a:gd name="connsiteX14" fmla="*/ 59 w 9927"/>
              <a:gd name="connsiteY14" fmla="*/ 4794 h 11935"/>
              <a:gd name="connsiteX15" fmla="*/ 432 w 9927"/>
              <a:gd name="connsiteY15" fmla="*/ 2796 h 11935"/>
              <a:gd name="connsiteX16" fmla="*/ 848 w 9927"/>
              <a:gd name="connsiteY16" fmla="*/ 2082 h 11935"/>
              <a:gd name="connsiteX17" fmla="*/ 4693 w 9927"/>
              <a:gd name="connsiteY17" fmla="*/ 0 h 11935"/>
              <a:gd name="connsiteX18" fmla="*/ 8678 w 9927"/>
              <a:gd name="connsiteY18" fmla="*/ 2082 h 11935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12">
                <a:moveTo>
                  <a:pt x="8742" y="1757"/>
                </a:moveTo>
                <a:cubicBezTo>
                  <a:pt x="8835" y="2151"/>
                  <a:pt x="8945" y="2527"/>
                  <a:pt x="9158" y="2800"/>
                </a:cubicBezTo>
                <a:cubicBezTo>
                  <a:pt x="9455" y="3172"/>
                  <a:pt x="9913" y="3360"/>
                  <a:pt x="9993" y="3879"/>
                </a:cubicBezTo>
                <a:cubicBezTo>
                  <a:pt x="10020" y="4139"/>
                  <a:pt x="9969" y="4403"/>
                  <a:pt x="9913" y="4625"/>
                </a:cubicBezTo>
                <a:cubicBezTo>
                  <a:pt x="9616" y="5704"/>
                  <a:pt x="9048" y="6855"/>
                  <a:pt x="8237" y="6855"/>
                </a:cubicBezTo>
                <a:cubicBezTo>
                  <a:pt x="7943" y="6855"/>
                  <a:pt x="7618" y="6708"/>
                  <a:pt x="7348" y="6855"/>
                </a:cubicBezTo>
                <a:cubicBezTo>
                  <a:pt x="6913" y="7119"/>
                  <a:pt x="6862" y="7935"/>
                  <a:pt x="6564" y="8383"/>
                </a:cubicBezTo>
                <a:cubicBezTo>
                  <a:pt x="6267" y="8793"/>
                  <a:pt x="5780" y="8868"/>
                  <a:pt x="5404" y="8718"/>
                </a:cubicBezTo>
                <a:cubicBezTo>
                  <a:pt x="5322" y="8680"/>
                  <a:pt x="5240" y="8642"/>
                  <a:pt x="5161" y="8567"/>
                </a:cubicBezTo>
                <a:cubicBezTo>
                  <a:pt x="4782" y="8345"/>
                  <a:pt x="4350" y="8755"/>
                  <a:pt x="4378" y="9312"/>
                </a:cubicBezTo>
                <a:cubicBezTo>
                  <a:pt x="4511" y="9721"/>
                  <a:pt x="4107" y="10132"/>
                  <a:pt x="3786" y="9981"/>
                </a:cubicBezTo>
                <a:cubicBezTo>
                  <a:pt x="3460" y="9868"/>
                  <a:pt x="3272" y="9463"/>
                  <a:pt x="3056" y="9127"/>
                </a:cubicBezTo>
                <a:cubicBezTo>
                  <a:pt x="2652" y="8420"/>
                  <a:pt x="2164" y="7826"/>
                  <a:pt x="1599" y="7378"/>
                </a:cubicBezTo>
                <a:cubicBezTo>
                  <a:pt x="1003" y="6893"/>
                  <a:pt x="302" y="6486"/>
                  <a:pt x="87" y="5628"/>
                </a:cubicBezTo>
                <a:cubicBezTo>
                  <a:pt x="-50" y="5143"/>
                  <a:pt x="4" y="4587"/>
                  <a:pt x="59" y="4030"/>
                </a:cubicBezTo>
                <a:cubicBezTo>
                  <a:pt x="114" y="3469"/>
                  <a:pt x="192" y="2837"/>
                  <a:pt x="435" y="2356"/>
                </a:cubicBezTo>
                <a:cubicBezTo>
                  <a:pt x="554" y="2118"/>
                  <a:pt x="697" y="1921"/>
                  <a:pt x="854" y="1757"/>
                </a:cubicBezTo>
                <a:cubicBezTo>
                  <a:pt x="2432" y="269"/>
                  <a:pt x="3511" y="8"/>
                  <a:pt x="4728" y="13"/>
                </a:cubicBezTo>
                <a:cubicBezTo>
                  <a:pt x="7529" y="-183"/>
                  <a:pt x="8830" y="1801"/>
                  <a:pt x="8825" y="17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415">
            <a:extLst>
              <a:ext uri="{FF2B5EF4-FFF2-40B4-BE49-F238E27FC236}">
                <a16:creationId xmlns:a16="http://schemas.microsoft.com/office/drawing/2014/main" id="{884A8F0C-10CB-1E4D-A325-231E65D24E41}"/>
              </a:ext>
            </a:extLst>
          </p:cNvPr>
          <p:cNvSpPr>
            <a:spLocks noChangeArrowheads="1"/>
          </p:cNvSpPr>
          <p:nvPr/>
        </p:nvSpPr>
        <p:spPr bwMode="auto">
          <a:xfrm rot="21276967">
            <a:off x="9233464" y="9267820"/>
            <a:ext cx="2015516" cy="1945361"/>
          </a:xfrm>
          <a:custGeom>
            <a:avLst/>
            <a:gdLst>
              <a:gd name="T0" fmla="*/ 1387 w 1894"/>
              <a:gd name="T1" fmla="*/ 1743 h 1744"/>
              <a:gd name="T2" fmla="*/ 933 w 1894"/>
              <a:gd name="T3" fmla="*/ 1440 h 1744"/>
              <a:gd name="T4" fmla="*/ 62 w 1894"/>
              <a:gd name="T5" fmla="*/ 80 h 1744"/>
              <a:gd name="T6" fmla="*/ 0 w 1894"/>
              <a:gd name="T7" fmla="*/ 0 h 1744"/>
              <a:gd name="T8" fmla="*/ 747 w 1894"/>
              <a:gd name="T9" fmla="*/ 284 h 1744"/>
              <a:gd name="T10" fmla="*/ 1040 w 1894"/>
              <a:gd name="T11" fmla="*/ 489 h 1744"/>
              <a:gd name="T12" fmla="*/ 1360 w 1894"/>
              <a:gd name="T13" fmla="*/ 551 h 1744"/>
              <a:gd name="T14" fmla="*/ 1626 w 1894"/>
              <a:gd name="T15" fmla="*/ 854 h 1744"/>
              <a:gd name="T16" fmla="*/ 1857 w 1894"/>
              <a:gd name="T17" fmla="*/ 1654 h 1744"/>
              <a:gd name="T18" fmla="*/ 1813 w 1894"/>
              <a:gd name="T19" fmla="*/ 1743 h 1744"/>
              <a:gd name="T20" fmla="*/ 1387 w 1894"/>
              <a:gd name="T21" fmla="*/ 1743 h 1744"/>
              <a:gd name="connsiteX0" fmla="*/ 7018 w 9531"/>
              <a:gd name="connsiteY0" fmla="*/ 11222 h 11222"/>
              <a:gd name="connsiteX1" fmla="*/ 4621 w 9531"/>
              <a:gd name="connsiteY1" fmla="*/ 9485 h 11222"/>
              <a:gd name="connsiteX2" fmla="*/ 22 w 9531"/>
              <a:gd name="connsiteY2" fmla="*/ 1687 h 11222"/>
              <a:gd name="connsiteX3" fmla="*/ 153 w 9531"/>
              <a:gd name="connsiteY3" fmla="*/ 0 h 11222"/>
              <a:gd name="connsiteX4" fmla="*/ 3639 w 9531"/>
              <a:gd name="connsiteY4" fmla="*/ 2856 h 11222"/>
              <a:gd name="connsiteX5" fmla="*/ 5186 w 9531"/>
              <a:gd name="connsiteY5" fmla="*/ 4032 h 11222"/>
              <a:gd name="connsiteX6" fmla="*/ 6876 w 9531"/>
              <a:gd name="connsiteY6" fmla="*/ 4387 h 11222"/>
              <a:gd name="connsiteX7" fmla="*/ 8280 w 9531"/>
              <a:gd name="connsiteY7" fmla="*/ 6125 h 11222"/>
              <a:gd name="connsiteX8" fmla="*/ 9500 w 9531"/>
              <a:gd name="connsiteY8" fmla="*/ 10712 h 11222"/>
              <a:gd name="connsiteX9" fmla="*/ 9267 w 9531"/>
              <a:gd name="connsiteY9" fmla="*/ 11222 h 11222"/>
              <a:gd name="connsiteX10" fmla="*/ 7018 w 9531"/>
              <a:gd name="connsiteY10" fmla="*/ 11222 h 11222"/>
              <a:gd name="connsiteX0" fmla="*/ 7363 w 10000"/>
              <a:gd name="connsiteY0" fmla="*/ 10000 h 10000"/>
              <a:gd name="connsiteX1" fmla="*/ 4848 w 10000"/>
              <a:gd name="connsiteY1" fmla="*/ 8452 h 10000"/>
              <a:gd name="connsiteX2" fmla="*/ 23 w 10000"/>
              <a:gd name="connsiteY2" fmla="*/ 1503 h 10000"/>
              <a:gd name="connsiteX3" fmla="*/ 161 w 10000"/>
              <a:gd name="connsiteY3" fmla="*/ 0 h 10000"/>
              <a:gd name="connsiteX4" fmla="*/ 3818 w 10000"/>
              <a:gd name="connsiteY4" fmla="*/ 2545 h 10000"/>
              <a:gd name="connsiteX5" fmla="*/ 5441 w 10000"/>
              <a:gd name="connsiteY5" fmla="*/ 3593 h 10000"/>
              <a:gd name="connsiteX6" fmla="*/ 7214 w 10000"/>
              <a:gd name="connsiteY6" fmla="*/ 3909 h 10000"/>
              <a:gd name="connsiteX7" fmla="*/ 8687 w 10000"/>
              <a:gd name="connsiteY7" fmla="*/ 5458 h 10000"/>
              <a:gd name="connsiteX8" fmla="*/ 9967 w 10000"/>
              <a:gd name="connsiteY8" fmla="*/ 9546 h 10000"/>
              <a:gd name="connsiteX9" fmla="*/ 9723 w 10000"/>
              <a:gd name="connsiteY9" fmla="*/ 10000 h 10000"/>
              <a:gd name="connsiteX10" fmla="*/ 7363 w 10000"/>
              <a:gd name="connsiteY10" fmla="*/ 10000 h 10000"/>
              <a:gd name="connsiteX0" fmla="*/ 7340 w 9977"/>
              <a:gd name="connsiteY0" fmla="*/ 10000 h 10000"/>
              <a:gd name="connsiteX1" fmla="*/ 4825 w 9977"/>
              <a:gd name="connsiteY1" fmla="*/ 8452 h 10000"/>
              <a:gd name="connsiteX2" fmla="*/ 0 w 9977"/>
              <a:gd name="connsiteY2" fmla="*/ 1503 h 10000"/>
              <a:gd name="connsiteX3" fmla="*/ 138 w 9977"/>
              <a:gd name="connsiteY3" fmla="*/ 0 h 10000"/>
              <a:gd name="connsiteX4" fmla="*/ 3795 w 9977"/>
              <a:gd name="connsiteY4" fmla="*/ 2545 h 10000"/>
              <a:gd name="connsiteX5" fmla="*/ 5418 w 9977"/>
              <a:gd name="connsiteY5" fmla="*/ 3593 h 10000"/>
              <a:gd name="connsiteX6" fmla="*/ 7191 w 9977"/>
              <a:gd name="connsiteY6" fmla="*/ 3909 h 10000"/>
              <a:gd name="connsiteX7" fmla="*/ 8664 w 9977"/>
              <a:gd name="connsiteY7" fmla="*/ 5458 h 10000"/>
              <a:gd name="connsiteX8" fmla="*/ 9944 w 9977"/>
              <a:gd name="connsiteY8" fmla="*/ 9546 h 10000"/>
              <a:gd name="connsiteX9" fmla="*/ 9700 w 9977"/>
              <a:gd name="connsiteY9" fmla="*/ 10000 h 10000"/>
              <a:gd name="connsiteX10" fmla="*/ 7340 w 9977"/>
              <a:gd name="connsiteY10" fmla="*/ 10000 h 10000"/>
              <a:gd name="connsiteX0" fmla="*/ 7357 w 10000"/>
              <a:gd name="connsiteY0" fmla="*/ 10000 h 10000"/>
              <a:gd name="connsiteX1" fmla="*/ 4836 w 10000"/>
              <a:gd name="connsiteY1" fmla="*/ 8452 h 10000"/>
              <a:gd name="connsiteX2" fmla="*/ 0 w 10000"/>
              <a:gd name="connsiteY2" fmla="*/ 1503 h 10000"/>
              <a:gd name="connsiteX3" fmla="*/ 138 w 10000"/>
              <a:gd name="connsiteY3" fmla="*/ 0 h 10000"/>
              <a:gd name="connsiteX4" fmla="*/ 3804 w 10000"/>
              <a:gd name="connsiteY4" fmla="*/ 2545 h 10000"/>
              <a:gd name="connsiteX5" fmla="*/ 5430 w 10000"/>
              <a:gd name="connsiteY5" fmla="*/ 3593 h 10000"/>
              <a:gd name="connsiteX6" fmla="*/ 7208 w 10000"/>
              <a:gd name="connsiteY6" fmla="*/ 3909 h 10000"/>
              <a:gd name="connsiteX7" fmla="*/ 8684 w 10000"/>
              <a:gd name="connsiteY7" fmla="*/ 5458 h 10000"/>
              <a:gd name="connsiteX8" fmla="*/ 9967 w 10000"/>
              <a:gd name="connsiteY8" fmla="*/ 9546 h 10000"/>
              <a:gd name="connsiteX9" fmla="*/ 9722 w 10000"/>
              <a:gd name="connsiteY9" fmla="*/ 10000 h 10000"/>
              <a:gd name="connsiteX10" fmla="*/ 7357 w 10000"/>
              <a:gd name="connsiteY10" fmla="*/ 10000 h 10000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364 w 10007"/>
              <a:gd name="connsiteY0" fmla="*/ 8803 h 8803"/>
              <a:gd name="connsiteX1" fmla="*/ 4843 w 10007"/>
              <a:gd name="connsiteY1" fmla="*/ 7255 h 8803"/>
              <a:gd name="connsiteX2" fmla="*/ 7 w 10007"/>
              <a:gd name="connsiteY2" fmla="*/ 306 h 8803"/>
              <a:gd name="connsiteX3" fmla="*/ 3811 w 10007"/>
              <a:gd name="connsiteY3" fmla="*/ 1348 h 8803"/>
              <a:gd name="connsiteX4" fmla="*/ 5437 w 10007"/>
              <a:gd name="connsiteY4" fmla="*/ 2396 h 8803"/>
              <a:gd name="connsiteX5" fmla="*/ 7215 w 10007"/>
              <a:gd name="connsiteY5" fmla="*/ 2712 h 8803"/>
              <a:gd name="connsiteX6" fmla="*/ 8691 w 10007"/>
              <a:gd name="connsiteY6" fmla="*/ 4261 h 8803"/>
              <a:gd name="connsiteX7" fmla="*/ 9974 w 10007"/>
              <a:gd name="connsiteY7" fmla="*/ 8349 h 8803"/>
              <a:gd name="connsiteX8" fmla="*/ 9729 w 10007"/>
              <a:gd name="connsiteY8" fmla="*/ 8803 h 8803"/>
              <a:gd name="connsiteX9" fmla="*/ 7364 w 10007"/>
              <a:gd name="connsiteY9" fmla="*/ 8803 h 8803"/>
              <a:gd name="connsiteX0" fmla="*/ 7352 w 9993"/>
              <a:gd name="connsiteY0" fmla="*/ 10114 h 10114"/>
              <a:gd name="connsiteX1" fmla="*/ 4833 w 9993"/>
              <a:gd name="connsiteY1" fmla="*/ 8356 h 10114"/>
              <a:gd name="connsiteX2" fmla="*/ 0 w 9993"/>
              <a:gd name="connsiteY2" fmla="*/ 462 h 10114"/>
              <a:gd name="connsiteX3" fmla="*/ 3801 w 9993"/>
              <a:gd name="connsiteY3" fmla="*/ 1645 h 10114"/>
              <a:gd name="connsiteX4" fmla="*/ 5426 w 9993"/>
              <a:gd name="connsiteY4" fmla="*/ 2836 h 10114"/>
              <a:gd name="connsiteX5" fmla="*/ 7203 w 9993"/>
              <a:gd name="connsiteY5" fmla="*/ 3195 h 10114"/>
              <a:gd name="connsiteX6" fmla="*/ 8678 w 9993"/>
              <a:gd name="connsiteY6" fmla="*/ 4954 h 10114"/>
              <a:gd name="connsiteX7" fmla="*/ 9960 w 9993"/>
              <a:gd name="connsiteY7" fmla="*/ 9598 h 10114"/>
              <a:gd name="connsiteX8" fmla="*/ 9715 w 9993"/>
              <a:gd name="connsiteY8" fmla="*/ 10114 h 10114"/>
              <a:gd name="connsiteX9" fmla="*/ 7352 w 9993"/>
              <a:gd name="connsiteY9" fmla="*/ 10114 h 1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93" h="10114">
                <a:moveTo>
                  <a:pt x="7352" y="10114"/>
                </a:moveTo>
                <a:cubicBezTo>
                  <a:pt x="6410" y="9765"/>
                  <a:pt x="5544" y="9098"/>
                  <a:pt x="4833" y="8356"/>
                </a:cubicBezTo>
                <a:cubicBezTo>
                  <a:pt x="2664" y="6139"/>
                  <a:pt x="1179" y="4552"/>
                  <a:pt x="0" y="462"/>
                </a:cubicBezTo>
                <a:cubicBezTo>
                  <a:pt x="47" y="-939"/>
                  <a:pt x="2897" y="1250"/>
                  <a:pt x="3801" y="1645"/>
                </a:cubicBezTo>
                <a:cubicBezTo>
                  <a:pt x="4390" y="2063"/>
                  <a:pt x="4833" y="2626"/>
                  <a:pt x="5426" y="2836"/>
                </a:cubicBezTo>
                <a:cubicBezTo>
                  <a:pt x="6021" y="3091"/>
                  <a:pt x="6663" y="2993"/>
                  <a:pt x="7203" y="3195"/>
                </a:cubicBezTo>
                <a:cubicBezTo>
                  <a:pt x="7896" y="3509"/>
                  <a:pt x="8334" y="4281"/>
                  <a:pt x="8678" y="4954"/>
                </a:cubicBezTo>
                <a:cubicBezTo>
                  <a:pt x="9422" y="6400"/>
                  <a:pt x="10160" y="7995"/>
                  <a:pt x="9960" y="9598"/>
                </a:cubicBezTo>
                <a:cubicBezTo>
                  <a:pt x="9910" y="9802"/>
                  <a:pt x="9866" y="9957"/>
                  <a:pt x="9715" y="10114"/>
                </a:cubicBezTo>
                <a:lnTo>
                  <a:pt x="7352" y="101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50">
            <a:extLst>
              <a:ext uri="{FF2B5EF4-FFF2-40B4-BE49-F238E27FC236}">
                <a16:creationId xmlns:a16="http://schemas.microsoft.com/office/drawing/2014/main" id="{1089FDE9-D801-D946-A431-E85FA7E9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913" y="4759629"/>
            <a:ext cx="7506915" cy="7675557"/>
          </a:xfrm>
          <a:custGeom>
            <a:avLst/>
            <a:gdLst>
              <a:gd name="T0" fmla="*/ 6345 w 6871"/>
              <a:gd name="T1" fmla="*/ 6498 h 7024"/>
              <a:gd name="T2" fmla="*/ 6345 w 6871"/>
              <a:gd name="T3" fmla="*/ 6498 h 7024"/>
              <a:gd name="T4" fmla="*/ 2495 w 6871"/>
              <a:gd name="T5" fmla="*/ 4455 h 7024"/>
              <a:gd name="T6" fmla="*/ 515 w 6871"/>
              <a:gd name="T7" fmla="*/ 524 h 7024"/>
              <a:gd name="T8" fmla="*/ 4366 w 6871"/>
              <a:gd name="T9" fmla="*/ 2566 h 7024"/>
              <a:gd name="T10" fmla="*/ 6345 w 6871"/>
              <a:gd name="T11" fmla="*/ 6498 h 7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1" h="7024">
                <a:moveTo>
                  <a:pt x="6345" y="6498"/>
                </a:moveTo>
                <a:lnTo>
                  <a:pt x="6345" y="6498"/>
                </a:lnTo>
                <a:cubicBezTo>
                  <a:pt x="5830" y="7023"/>
                  <a:pt x="4103" y="6110"/>
                  <a:pt x="2495" y="4455"/>
                </a:cubicBezTo>
                <a:cubicBezTo>
                  <a:pt x="886" y="2801"/>
                  <a:pt x="0" y="1049"/>
                  <a:pt x="515" y="524"/>
                </a:cubicBezTo>
                <a:cubicBezTo>
                  <a:pt x="1031" y="0"/>
                  <a:pt x="2757" y="922"/>
                  <a:pt x="4366" y="2566"/>
                </a:cubicBezTo>
                <a:cubicBezTo>
                  <a:pt x="5983" y="4220"/>
                  <a:pt x="6870" y="5983"/>
                  <a:pt x="6345" y="649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51">
            <a:extLst>
              <a:ext uri="{FF2B5EF4-FFF2-40B4-BE49-F238E27FC236}">
                <a16:creationId xmlns:a16="http://schemas.microsoft.com/office/drawing/2014/main" id="{6F8636CD-08B3-4E4E-B58E-4B6C6D77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184" y="4846359"/>
            <a:ext cx="7675557" cy="7497278"/>
          </a:xfrm>
          <a:custGeom>
            <a:avLst/>
            <a:gdLst>
              <a:gd name="T0" fmla="*/ 6498 w 7024"/>
              <a:gd name="T1" fmla="*/ 516 h 6861"/>
              <a:gd name="T2" fmla="*/ 6498 w 7024"/>
              <a:gd name="T3" fmla="*/ 516 h 6861"/>
              <a:gd name="T4" fmla="*/ 4455 w 7024"/>
              <a:gd name="T5" fmla="*/ 4365 h 6861"/>
              <a:gd name="T6" fmla="*/ 524 w 7024"/>
              <a:gd name="T7" fmla="*/ 6345 h 6861"/>
              <a:gd name="T8" fmla="*/ 2567 w 7024"/>
              <a:gd name="T9" fmla="*/ 2494 h 6861"/>
              <a:gd name="T10" fmla="*/ 6498 w 7024"/>
              <a:gd name="T11" fmla="*/ 516 h 6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24" h="6861">
                <a:moveTo>
                  <a:pt x="6498" y="516"/>
                </a:moveTo>
                <a:lnTo>
                  <a:pt x="6498" y="516"/>
                </a:lnTo>
                <a:cubicBezTo>
                  <a:pt x="7023" y="1031"/>
                  <a:pt x="6110" y="2756"/>
                  <a:pt x="4455" y="4365"/>
                </a:cubicBezTo>
                <a:cubicBezTo>
                  <a:pt x="2811" y="5975"/>
                  <a:pt x="1048" y="6860"/>
                  <a:pt x="524" y="6345"/>
                </a:cubicBezTo>
                <a:cubicBezTo>
                  <a:pt x="0" y="5830"/>
                  <a:pt x="922" y="4103"/>
                  <a:pt x="2567" y="2494"/>
                </a:cubicBezTo>
                <a:cubicBezTo>
                  <a:pt x="4220" y="886"/>
                  <a:pt x="5983" y="0"/>
                  <a:pt x="6498" y="51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2">
            <a:extLst>
              <a:ext uri="{FF2B5EF4-FFF2-40B4-BE49-F238E27FC236}">
                <a16:creationId xmlns:a16="http://schemas.microsoft.com/office/drawing/2014/main" id="{F4388BB6-A698-4D41-B037-699BC510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176" y="10845146"/>
            <a:ext cx="1777955" cy="1590040"/>
          </a:xfrm>
          <a:custGeom>
            <a:avLst/>
            <a:gdLst>
              <a:gd name="T0" fmla="*/ 1102 w 1628"/>
              <a:gd name="T1" fmla="*/ 0 h 1457"/>
              <a:gd name="T2" fmla="*/ 1102 w 1628"/>
              <a:gd name="T3" fmla="*/ 0 h 1457"/>
              <a:gd name="T4" fmla="*/ 524 w 1628"/>
              <a:gd name="T5" fmla="*/ 0 h 1457"/>
              <a:gd name="T6" fmla="*/ 325 w 1628"/>
              <a:gd name="T7" fmla="*/ 109 h 1457"/>
              <a:gd name="T8" fmla="*/ 36 w 1628"/>
              <a:gd name="T9" fmla="*/ 615 h 1457"/>
              <a:gd name="T10" fmla="*/ 36 w 1628"/>
              <a:gd name="T11" fmla="*/ 841 h 1457"/>
              <a:gd name="T12" fmla="*/ 325 w 1628"/>
              <a:gd name="T13" fmla="*/ 1347 h 1457"/>
              <a:gd name="T14" fmla="*/ 524 w 1628"/>
              <a:gd name="T15" fmla="*/ 1456 h 1457"/>
              <a:gd name="T16" fmla="*/ 1102 w 1628"/>
              <a:gd name="T17" fmla="*/ 1456 h 1457"/>
              <a:gd name="T18" fmla="*/ 1301 w 1628"/>
              <a:gd name="T19" fmla="*/ 1347 h 1457"/>
              <a:gd name="T20" fmla="*/ 1591 w 1628"/>
              <a:gd name="T21" fmla="*/ 841 h 1457"/>
              <a:gd name="T22" fmla="*/ 1591 w 1628"/>
              <a:gd name="T23" fmla="*/ 615 h 1457"/>
              <a:gd name="T24" fmla="*/ 1301 w 1628"/>
              <a:gd name="T25" fmla="*/ 109 h 1457"/>
              <a:gd name="T26" fmla="*/ 1102 w 1628"/>
              <a:gd name="T2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8" h="1457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2" y="0"/>
                  <a:pt x="370" y="45"/>
                  <a:pt x="32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9"/>
                  <a:pt x="36" y="841"/>
                </a:cubicBezTo>
                <a:cubicBezTo>
                  <a:pt x="325" y="1347"/>
                  <a:pt x="325" y="1347"/>
                  <a:pt x="325" y="1347"/>
                </a:cubicBezTo>
                <a:cubicBezTo>
                  <a:pt x="370" y="1419"/>
                  <a:pt x="442" y="1456"/>
                  <a:pt x="524" y="1456"/>
                </a:cubicBezTo>
                <a:cubicBezTo>
                  <a:pt x="1102" y="1456"/>
                  <a:pt x="1102" y="1456"/>
                  <a:pt x="1102" y="1456"/>
                </a:cubicBezTo>
                <a:cubicBezTo>
                  <a:pt x="1184" y="1456"/>
                  <a:pt x="1256" y="1419"/>
                  <a:pt x="1301" y="1347"/>
                </a:cubicBezTo>
                <a:cubicBezTo>
                  <a:pt x="1591" y="841"/>
                  <a:pt x="1591" y="841"/>
                  <a:pt x="1591" y="841"/>
                </a:cubicBezTo>
                <a:cubicBezTo>
                  <a:pt x="1627" y="769"/>
                  <a:pt x="1627" y="687"/>
                  <a:pt x="1591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56" y="45"/>
                  <a:pt x="1184" y="0"/>
                  <a:pt x="110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3">
            <a:extLst>
              <a:ext uri="{FF2B5EF4-FFF2-40B4-BE49-F238E27FC236}">
                <a16:creationId xmlns:a16="http://schemas.microsoft.com/office/drawing/2014/main" id="{0C484741-8CC1-5B45-A59C-6F3CE05A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884" y="10845146"/>
            <a:ext cx="1787589" cy="1590040"/>
          </a:xfrm>
          <a:custGeom>
            <a:avLst/>
            <a:gdLst>
              <a:gd name="T0" fmla="*/ 1102 w 1637"/>
              <a:gd name="T1" fmla="*/ 0 h 1457"/>
              <a:gd name="T2" fmla="*/ 1102 w 1637"/>
              <a:gd name="T3" fmla="*/ 0 h 1457"/>
              <a:gd name="T4" fmla="*/ 524 w 1637"/>
              <a:gd name="T5" fmla="*/ 0 h 1457"/>
              <a:gd name="T6" fmla="*/ 325 w 1637"/>
              <a:gd name="T7" fmla="*/ 109 h 1457"/>
              <a:gd name="T8" fmla="*/ 36 w 1637"/>
              <a:gd name="T9" fmla="*/ 615 h 1457"/>
              <a:gd name="T10" fmla="*/ 36 w 1637"/>
              <a:gd name="T11" fmla="*/ 841 h 1457"/>
              <a:gd name="T12" fmla="*/ 325 w 1637"/>
              <a:gd name="T13" fmla="*/ 1347 h 1457"/>
              <a:gd name="T14" fmla="*/ 524 w 1637"/>
              <a:gd name="T15" fmla="*/ 1456 h 1457"/>
              <a:gd name="T16" fmla="*/ 1102 w 1637"/>
              <a:gd name="T17" fmla="*/ 1456 h 1457"/>
              <a:gd name="T18" fmla="*/ 1301 w 1637"/>
              <a:gd name="T19" fmla="*/ 1347 h 1457"/>
              <a:gd name="T20" fmla="*/ 1591 w 1637"/>
              <a:gd name="T21" fmla="*/ 841 h 1457"/>
              <a:gd name="T22" fmla="*/ 1591 w 1637"/>
              <a:gd name="T23" fmla="*/ 615 h 1457"/>
              <a:gd name="T24" fmla="*/ 1301 w 1637"/>
              <a:gd name="T25" fmla="*/ 109 h 1457"/>
              <a:gd name="T26" fmla="*/ 1102 w 1637"/>
              <a:gd name="T2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57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5"/>
                  <a:pt x="32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9"/>
                  <a:pt x="36" y="841"/>
                </a:cubicBezTo>
                <a:cubicBezTo>
                  <a:pt x="325" y="1347"/>
                  <a:pt x="325" y="1347"/>
                  <a:pt x="325" y="1347"/>
                </a:cubicBezTo>
                <a:cubicBezTo>
                  <a:pt x="370" y="1419"/>
                  <a:pt x="443" y="1456"/>
                  <a:pt x="524" y="1456"/>
                </a:cubicBezTo>
                <a:cubicBezTo>
                  <a:pt x="1102" y="1456"/>
                  <a:pt x="1102" y="1456"/>
                  <a:pt x="1102" y="1456"/>
                </a:cubicBezTo>
                <a:cubicBezTo>
                  <a:pt x="1184" y="1456"/>
                  <a:pt x="1265" y="1419"/>
                  <a:pt x="1301" y="1347"/>
                </a:cubicBezTo>
                <a:cubicBezTo>
                  <a:pt x="1591" y="841"/>
                  <a:pt x="1591" y="841"/>
                  <a:pt x="1591" y="841"/>
                </a:cubicBezTo>
                <a:cubicBezTo>
                  <a:pt x="1636" y="769"/>
                  <a:pt x="1636" y="687"/>
                  <a:pt x="1591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45"/>
                  <a:pt x="1184" y="0"/>
                  <a:pt x="11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04">
            <a:extLst>
              <a:ext uri="{FF2B5EF4-FFF2-40B4-BE49-F238E27FC236}">
                <a16:creationId xmlns:a16="http://schemas.microsoft.com/office/drawing/2014/main" id="{2883BEAC-E796-C040-8150-4029B7DA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2036" y="11654621"/>
            <a:ext cx="245732" cy="346918"/>
          </a:xfrm>
          <a:custGeom>
            <a:avLst/>
            <a:gdLst>
              <a:gd name="T0" fmla="*/ 226 w 227"/>
              <a:gd name="T1" fmla="*/ 316 h 317"/>
              <a:gd name="T2" fmla="*/ 226 w 227"/>
              <a:gd name="T3" fmla="*/ 316 h 317"/>
              <a:gd name="T4" fmla="*/ 0 w 227"/>
              <a:gd name="T5" fmla="*/ 316 h 317"/>
              <a:gd name="T6" fmla="*/ 0 w 227"/>
              <a:gd name="T7" fmla="*/ 45 h 317"/>
              <a:gd name="T8" fmla="*/ 54 w 227"/>
              <a:gd name="T9" fmla="*/ 0 h 317"/>
              <a:gd name="T10" fmla="*/ 180 w 227"/>
              <a:gd name="T11" fmla="*/ 0 h 317"/>
              <a:gd name="T12" fmla="*/ 226 w 227"/>
              <a:gd name="T13" fmla="*/ 45 h 317"/>
              <a:gd name="T14" fmla="*/ 226 w 227"/>
              <a:gd name="T15" fmla="*/ 316 h 317"/>
              <a:gd name="T16" fmla="*/ 45 w 227"/>
              <a:gd name="T17" fmla="*/ 271 h 317"/>
              <a:gd name="T18" fmla="*/ 45 w 227"/>
              <a:gd name="T19" fmla="*/ 271 h 317"/>
              <a:gd name="T20" fmla="*/ 180 w 227"/>
              <a:gd name="T21" fmla="*/ 271 h 317"/>
              <a:gd name="T22" fmla="*/ 180 w 227"/>
              <a:gd name="T23" fmla="*/ 45 h 317"/>
              <a:gd name="T24" fmla="*/ 180 w 227"/>
              <a:gd name="T25" fmla="*/ 45 h 317"/>
              <a:gd name="T26" fmla="*/ 54 w 227"/>
              <a:gd name="T27" fmla="*/ 45 h 317"/>
              <a:gd name="T28" fmla="*/ 45 w 227"/>
              <a:gd name="T29" fmla="*/ 45 h 317"/>
              <a:gd name="T30" fmla="*/ 45 w 227"/>
              <a:gd name="T31" fmla="*/ 27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317">
                <a:moveTo>
                  <a:pt x="226" y="316"/>
                </a:moveTo>
                <a:lnTo>
                  <a:pt x="226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27" y="0"/>
                  <a:pt x="54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9" y="0"/>
                  <a:pt x="226" y="27"/>
                  <a:pt x="226" y="45"/>
                </a:cubicBezTo>
                <a:lnTo>
                  <a:pt x="226" y="316"/>
                </a:lnTo>
                <a:close/>
                <a:moveTo>
                  <a:pt x="45" y="271"/>
                </a:moveTo>
                <a:lnTo>
                  <a:pt x="45" y="271"/>
                </a:lnTo>
                <a:cubicBezTo>
                  <a:pt x="180" y="271"/>
                  <a:pt x="180" y="271"/>
                  <a:pt x="180" y="271"/>
                </a:cubicBezTo>
                <a:cubicBezTo>
                  <a:pt x="180" y="45"/>
                  <a:pt x="180" y="45"/>
                  <a:pt x="180" y="45"/>
                </a:cubicBezTo>
                <a:lnTo>
                  <a:pt x="180" y="45"/>
                </a:lnTo>
                <a:cubicBezTo>
                  <a:pt x="54" y="45"/>
                  <a:pt x="54" y="45"/>
                  <a:pt x="54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05">
            <a:extLst>
              <a:ext uri="{FF2B5EF4-FFF2-40B4-BE49-F238E27FC236}">
                <a16:creationId xmlns:a16="http://schemas.microsoft.com/office/drawing/2014/main" id="{0653D3F6-957D-0E41-A4D7-F71E1F05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394" y="11563072"/>
            <a:ext cx="713109" cy="448104"/>
          </a:xfrm>
          <a:custGeom>
            <a:avLst/>
            <a:gdLst>
              <a:gd name="T0" fmla="*/ 578 w 652"/>
              <a:gd name="T1" fmla="*/ 407 h 408"/>
              <a:gd name="T2" fmla="*/ 578 w 652"/>
              <a:gd name="T3" fmla="*/ 407 h 408"/>
              <a:gd name="T4" fmla="*/ 72 w 652"/>
              <a:gd name="T5" fmla="*/ 407 h 408"/>
              <a:gd name="T6" fmla="*/ 0 w 652"/>
              <a:gd name="T7" fmla="*/ 344 h 408"/>
              <a:gd name="T8" fmla="*/ 0 w 652"/>
              <a:gd name="T9" fmla="*/ 72 h 408"/>
              <a:gd name="T10" fmla="*/ 27 w 652"/>
              <a:gd name="T11" fmla="*/ 45 h 408"/>
              <a:gd name="T12" fmla="*/ 27 w 652"/>
              <a:gd name="T13" fmla="*/ 45 h 408"/>
              <a:gd name="T14" fmla="*/ 63 w 652"/>
              <a:gd name="T15" fmla="*/ 72 h 408"/>
              <a:gd name="T16" fmla="*/ 63 w 652"/>
              <a:gd name="T17" fmla="*/ 344 h 408"/>
              <a:gd name="T18" fmla="*/ 72 w 652"/>
              <a:gd name="T19" fmla="*/ 353 h 408"/>
              <a:gd name="T20" fmla="*/ 578 w 652"/>
              <a:gd name="T21" fmla="*/ 353 h 408"/>
              <a:gd name="T22" fmla="*/ 587 w 652"/>
              <a:gd name="T23" fmla="*/ 344 h 408"/>
              <a:gd name="T24" fmla="*/ 587 w 652"/>
              <a:gd name="T25" fmla="*/ 0 h 408"/>
              <a:gd name="T26" fmla="*/ 651 w 652"/>
              <a:gd name="T27" fmla="*/ 0 h 408"/>
              <a:gd name="T28" fmla="*/ 651 w 652"/>
              <a:gd name="T29" fmla="*/ 344 h 408"/>
              <a:gd name="T30" fmla="*/ 578 w 652"/>
              <a:gd name="T31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2" h="408">
                <a:moveTo>
                  <a:pt x="578" y="407"/>
                </a:moveTo>
                <a:lnTo>
                  <a:pt x="578" y="407"/>
                </a:lnTo>
                <a:cubicBezTo>
                  <a:pt x="72" y="407"/>
                  <a:pt x="72" y="407"/>
                  <a:pt x="72" y="407"/>
                </a:cubicBezTo>
                <a:cubicBezTo>
                  <a:pt x="27" y="407"/>
                  <a:pt x="0" y="380"/>
                  <a:pt x="0" y="34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3"/>
                  <a:pt x="18" y="45"/>
                  <a:pt x="27" y="45"/>
                </a:cubicBezTo>
                <a:lnTo>
                  <a:pt x="27" y="45"/>
                </a:lnTo>
                <a:cubicBezTo>
                  <a:pt x="45" y="45"/>
                  <a:pt x="63" y="63"/>
                  <a:pt x="63" y="72"/>
                </a:cubicBezTo>
                <a:cubicBezTo>
                  <a:pt x="63" y="344"/>
                  <a:pt x="63" y="344"/>
                  <a:pt x="63" y="344"/>
                </a:cubicBezTo>
                <a:cubicBezTo>
                  <a:pt x="63" y="344"/>
                  <a:pt x="63" y="353"/>
                  <a:pt x="72" y="353"/>
                </a:cubicBezTo>
                <a:cubicBezTo>
                  <a:pt x="578" y="353"/>
                  <a:pt x="578" y="353"/>
                  <a:pt x="578" y="353"/>
                </a:cubicBezTo>
                <a:cubicBezTo>
                  <a:pt x="587" y="353"/>
                  <a:pt x="587" y="344"/>
                  <a:pt x="587" y="344"/>
                </a:cubicBezTo>
                <a:cubicBezTo>
                  <a:pt x="587" y="0"/>
                  <a:pt x="587" y="0"/>
                  <a:pt x="587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1" y="344"/>
                  <a:pt x="651" y="344"/>
                  <a:pt x="651" y="344"/>
                </a:cubicBezTo>
                <a:cubicBezTo>
                  <a:pt x="651" y="380"/>
                  <a:pt x="615" y="407"/>
                  <a:pt x="578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6">
            <a:extLst>
              <a:ext uri="{FF2B5EF4-FFF2-40B4-BE49-F238E27FC236}">
                <a16:creationId xmlns:a16="http://schemas.microsoft.com/office/drawing/2014/main" id="{C8275309-437E-9C4D-9A75-4F9AF4B5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2574" y="11269157"/>
            <a:ext cx="809475" cy="337281"/>
          </a:xfrm>
          <a:custGeom>
            <a:avLst/>
            <a:gdLst>
              <a:gd name="T0" fmla="*/ 623 w 742"/>
              <a:gd name="T1" fmla="*/ 307 h 308"/>
              <a:gd name="T2" fmla="*/ 623 w 742"/>
              <a:gd name="T3" fmla="*/ 307 h 308"/>
              <a:gd name="T4" fmla="*/ 542 w 742"/>
              <a:gd name="T5" fmla="*/ 271 h 308"/>
              <a:gd name="T6" fmla="*/ 461 w 742"/>
              <a:gd name="T7" fmla="*/ 307 h 308"/>
              <a:gd name="T8" fmla="*/ 370 w 742"/>
              <a:gd name="T9" fmla="*/ 262 h 308"/>
              <a:gd name="T10" fmla="*/ 289 w 742"/>
              <a:gd name="T11" fmla="*/ 307 h 308"/>
              <a:gd name="T12" fmla="*/ 199 w 742"/>
              <a:gd name="T13" fmla="*/ 262 h 308"/>
              <a:gd name="T14" fmla="*/ 108 w 742"/>
              <a:gd name="T15" fmla="*/ 307 h 308"/>
              <a:gd name="T16" fmla="*/ 0 w 742"/>
              <a:gd name="T17" fmla="*/ 181 h 308"/>
              <a:gd name="T18" fmla="*/ 0 w 742"/>
              <a:gd name="T19" fmla="*/ 172 h 308"/>
              <a:gd name="T20" fmla="*/ 99 w 742"/>
              <a:gd name="T21" fmla="*/ 27 h 308"/>
              <a:gd name="T22" fmla="*/ 153 w 742"/>
              <a:gd name="T23" fmla="*/ 0 h 308"/>
              <a:gd name="T24" fmla="*/ 596 w 742"/>
              <a:gd name="T25" fmla="*/ 0 h 308"/>
              <a:gd name="T26" fmla="*/ 596 w 742"/>
              <a:gd name="T27" fmla="*/ 0 h 308"/>
              <a:gd name="T28" fmla="*/ 641 w 742"/>
              <a:gd name="T29" fmla="*/ 27 h 308"/>
              <a:gd name="T30" fmla="*/ 741 w 742"/>
              <a:gd name="T31" fmla="*/ 181 h 308"/>
              <a:gd name="T32" fmla="*/ 741 w 742"/>
              <a:gd name="T33" fmla="*/ 190 h 308"/>
              <a:gd name="T34" fmla="*/ 632 w 742"/>
              <a:gd name="T35" fmla="*/ 307 h 308"/>
              <a:gd name="T36" fmla="*/ 623 w 742"/>
              <a:gd name="T37" fmla="*/ 307 h 308"/>
              <a:gd name="T38" fmla="*/ 542 w 742"/>
              <a:gd name="T39" fmla="*/ 190 h 308"/>
              <a:gd name="T40" fmla="*/ 542 w 742"/>
              <a:gd name="T41" fmla="*/ 190 h 308"/>
              <a:gd name="T42" fmla="*/ 542 w 742"/>
              <a:gd name="T43" fmla="*/ 190 h 308"/>
              <a:gd name="T44" fmla="*/ 578 w 742"/>
              <a:gd name="T45" fmla="*/ 217 h 308"/>
              <a:gd name="T46" fmla="*/ 632 w 742"/>
              <a:gd name="T47" fmla="*/ 244 h 308"/>
              <a:gd name="T48" fmla="*/ 687 w 742"/>
              <a:gd name="T49" fmla="*/ 190 h 308"/>
              <a:gd name="T50" fmla="*/ 596 w 742"/>
              <a:gd name="T51" fmla="*/ 63 h 308"/>
              <a:gd name="T52" fmla="*/ 153 w 742"/>
              <a:gd name="T53" fmla="*/ 63 h 308"/>
              <a:gd name="T54" fmla="*/ 153 w 742"/>
              <a:gd name="T55" fmla="*/ 63 h 308"/>
              <a:gd name="T56" fmla="*/ 63 w 742"/>
              <a:gd name="T57" fmla="*/ 190 h 308"/>
              <a:gd name="T58" fmla="*/ 117 w 742"/>
              <a:gd name="T59" fmla="*/ 244 h 308"/>
              <a:gd name="T60" fmla="*/ 171 w 742"/>
              <a:gd name="T61" fmla="*/ 208 h 308"/>
              <a:gd name="T62" fmla="*/ 199 w 742"/>
              <a:gd name="T63" fmla="*/ 190 h 308"/>
              <a:gd name="T64" fmla="*/ 199 w 742"/>
              <a:gd name="T65" fmla="*/ 190 h 308"/>
              <a:gd name="T66" fmla="*/ 235 w 742"/>
              <a:gd name="T67" fmla="*/ 208 h 308"/>
              <a:gd name="T68" fmla="*/ 289 w 742"/>
              <a:gd name="T69" fmla="*/ 244 h 308"/>
              <a:gd name="T70" fmla="*/ 343 w 742"/>
              <a:gd name="T71" fmla="*/ 208 h 308"/>
              <a:gd name="T72" fmla="*/ 370 w 742"/>
              <a:gd name="T73" fmla="*/ 190 h 308"/>
              <a:gd name="T74" fmla="*/ 370 w 742"/>
              <a:gd name="T75" fmla="*/ 190 h 308"/>
              <a:gd name="T76" fmla="*/ 406 w 742"/>
              <a:gd name="T77" fmla="*/ 208 h 308"/>
              <a:gd name="T78" fmla="*/ 461 w 742"/>
              <a:gd name="T79" fmla="*/ 244 h 308"/>
              <a:gd name="T80" fmla="*/ 506 w 742"/>
              <a:gd name="T81" fmla="*/ 208 h 308"/>
              <a:gd name="T82" fmla="*/ 542 w 742"/>
              <a:gd name="T83" fmla="*/ 19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42" h="308">
                <a:moveTo>
                  <a:pt x="623" y="307"/>
                </a:moveTo>
                <a:lnTo>
                  <a:pt x="623" y="307"/>
                </a:lnTo>
                <a:cubicBezTo>
                  <a:pt x="596" y="307"/>
                  <a:pt x="560" y="289"/>
                  <a:pt x="542" y="271"/>
                </a:cubicBezTo>
                <a:cubicBezTo>
                  <a:pt x="524" y="289"/>
                  <a:pt x="488" y="307"/>
                  <a:pt x="461" y="307"/>
                </a:cubicBezTo>
                <a:cubicBezTo>
                  <a:pt x="424" y="307"/>
                  <a:pt x="397" y="289"/>
                  <a:pt x="370" y="262"/>
                </a:cubicBezTo>
                <a:cubicBezTo>
                  <a:pt x="352" y="289"/>
                  <a:pt x="325" y="307"/>
                  <a:pt x="289" y="307"/>
                </a:cubicBezTo>
                <a:cubicBezTo>
                  <a:pt x="253" y="307"/>
                  <a:pt x="225" y="289"/>
                  <a:pt x="199" y="262"/>
                </a:cubicBezTo>
                <a:cubicBezTo>
                  <a:pt x="180" y="289"/>
                  <a:pt x="144" y="307"/>
                  <a:pt x="108" y="307"/>
                </a:cubicBezTo>
                <a:cubicBezTo>
                  <a:pt x="54" y="298"/>
                  <a:pt x="0" y="244"/>
                  <a:pt x="0" y="181"/>
                </a:cubicBezTo>
                <a:cubicBezTo>
                  <a:pt x="0" y="172"/>
                  <a:pt x="0" y="172"/>
                  <a:pt x="0" y="172"/>
                </a:cubicBezTo>
                <a:cubicBezTo>
                  <a:pt x="99" y="27"/>
                  <a:pt x="99" y="27"/>
                  <a:pt x="99" y="27"/>
                </a:cubicBezTo>
                <a:cubicBezTo>
                  <a:pt x="117" y="9"/>
                  <a:pt x="135" y="0"/>
                  <a:pt x="153" y="0"/>
                </a:cubicBezTo>
                <a:cubicBezTo>
                  <a:pt x="596" y="0"/>
                  <a:pt x="596" y="0"/>
                  <a:pt x="596" y="0"/>
                </a:cubicBezTo>
                <a:lnTo>
                  <a:pt x="596" y="0"/>
                </a:lnTo>
                <a:cubicBezTo>
                  <a:pt x="614" y="0"/>
                  <a:pt x="632" y="9"/>
                  <a:pt x="641" y="27"/>
                </a:cubicBezTo>
                <a:cubicBezTo>
                  <a:pt x="741" y="181"/>
                  <a:pt x="741" y="181"/>
                  <a:pt x="741" y="181"/>
                </a:cubicBezTo>
                <a:cubicBezTo>
                  <a:pt x="741" y="190"/>
                  <a:pt x="741" y="190"/>
                  <a:pt x="741" y="190"/>
                </a:cubicBezTo>
                <a:cubicBezTo>
                  <a:pt x="741" y="253"/>
                  <a:pt x="696" y="298"/>
                  <a:pt x="632" y="307"/>
                </a:cubicBezTo>
                <a:cubicBezTo>
                  <a:pt x="632" y="307"/>
                  <a:pt x="632" y="307"/>
                  <a:pt x="623" y="307"/>
                </a:cubicBezTo>
                <a:close/>
                <a:moveTo>
                  <a:pt x="542" y="190"/>
                </a:moveTo>
                <a:lnTo>
                  <a:pt x="542" y="190"/>
                </a:lnTo>
                <a:lnTo>
                  <a:pt x="542" y="190"/>
                </a:lnTo>
                <a:cubicBezTo>
                  <a:pt x="560" y="190"/>
                  <a:pt x="569" y="199"/>
                  <a:pt x="578" y="217"/>
                </a:cubicBezTo>
                <a:cubicBezTo>
                  <a:pt x="587" y="235"/>
                  <a:pt x="605" y="244"/>
                  <a:pt x="632" y="244"/>
                </a:cubicBezTo>
                <a:cubicBezTo>
                  <a:pt x="659" y="244"/>
                  <a:pt x="678" y="226"/>
                  <a:pt x="687" y="190"/>
                </a:cubicBezTo>
                <a:cubicBezTo>
                  <a:pt x="596" y="63"/>
                  <a:pt x="596" y="63"/>
                  <a:pt x="596" y="63"/>
                </a:cubicBezTo>
                <a:cubicBezTo>
                  <a:pt x="153" y="63"/>
                  <a:pt x="153" y="63"/>
                  <a:pt x="153" y="63"/>
                </a:cubicBezTo>
                <a:lnTo>
                  <a:pt x="153" y="63"/>
                </a:lnTo>
                <a:cubicBezTo>
                  <a:pt x="63" y="190"/>
                  <a:pt x="63" y="190"/>
                  <a:pt x="63" y="190"/>
                </a:cubicBezTo>
                <a:cubicBezTo>
                  <a:pt x="63" y="217"/>
                  <a:pt x="90" y="244"/>
                  <a:pt x="117" y="244"/>
                </a:cubicBezTo>
                <a:cubicBezTo>
                  <a:pt x="135" y="244"/>
                  <a:pt x="162" y="235"/>
                  <a:pt x="171" y="208"/>
                </a:cubicBezTo>
                <a:cubicBezTo>
                  <a:pt x="171" y="199"/>
                  <a:pt x="189" y="190"/>
                  <a:pt x="199" y="190"/>
                </a:cubicBezTo>
                <a:lnTo>
                  <a:pt x="199" y="190"/>
                </a:lnTo>
                <a:cubicBezTo>
                  <a:pt x="216" y="190"/>
                  <a:pt x="235" y="199"/>
                  <a:pt x="235" y="208"/>
                </a:cubicBezTo>
                <a:cubicBezTo>
                  <a:pt x="244" y="235"/>
                  <a:pt x="262" y="244"/>
                  <a:pt x="289" y="244"/>
                </a:cubicBezTo>
                <a:cubicBezTo>
                  <a:pt x="307" y="244"/>
                  <a:pt x="334" y="235"/>
                  <a:pt x="343" y="208"/>
                </a:cubicBezTo>
                <a:cubicBezTo>
                  <a:pt x="343" y="199"/>
                  <a:pt x="361" y="190"/>
                  <a:pt x="370" y="190"/>
                </a:cubicBezTo>
                <a:lnTo>
                  <a:pt x="370" y="190"/>
                </a:lnTo>
                <a:cubicBezTo>
                  <a:pt x="388" y="190"/>
                  <a:pt x="397" y="199"/>
                  <a:pt x="406" y="208"/>
                </a:cubicBezTo>
                <a:cubicBezTo>
                  <a:pt x="415" y="235"/>
                  <a:pt x="433" y="244"/>
                  <a:pt x="461" y="244"/>
                </a:cubicBezTo>
                <a:cubicBezTo>
                  <a:pt x="479" y="244"/>
                  <a:pt x="497" y="235"/>
                  <a:pt x="506" y="208"/>
                </a:cubicBezTo>
                <a:cubicBezTo>
                  <a:pt x="515" y="199"/>
                  <a:pt x="524" y="190"/>
                  <a:pt x="542" y="1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7">
            <a:extLst>
              <a:ext uri="{FF2B5EF4-FFF2-40B4-BE49-F238E27FC236}">
                <a16:creationId xmlns:a16="http://schemas.microsoft.com/office/drawing/2014/main" id="{18A3D8F5-E90F-454F-90AA-BF18DF59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839" y="11611255"/>
            <a:ext cx="207189" cy="53003"/>
          </a:xfrm>
          <a:custGeom>
            <a:avLst/>
            <a:gdLst>
              <a:gd name="T0" fmla="*/ 190 w 191"/>
              <a:gd name="T1" fmla="*/ 46 h 47"/>
              <a:gd name="T2" fmla="*/ 0 w 191"/>
              <a:gd name="T3" fmla="*/ 46 h 47"/>
              <a:gd name="T4" fmla="*/ 0 w 191"/>
              <a:gd name="T5" fmla="*/ 0 h 47"/>
              <a:gd name="T6" fmla="*/ 190 w 191"/>
              <a:gd name="T7" fmla="*/ 0 h 47"/>
              <a:gd name="T8" fmla="*/ 190 w 19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47">
                <a:moveTo>
                  <a:pt x="190" y="46"/>
                </a:moveTo>
                <a:lnTo>
                  <a:pt x="0" y="46"/>
                </a:lnTo>
                <a:lnTo>
                  <a:pt x="0" y="0"/>
                </a:lnTo>
                <a:lnTo>
                  <a:pt x="190" y="0"/>
                </a:lnTo>
                <a:lnTo>
                  <a:pt x="190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8">
            <a:extLst>
              <a:ext uri="{FF2B5EF4-FFF2-40B4-BE49-F238E27FC236}">
                <a16:creationId xmlns:a16="http://schemas.microsoft.com/office/drawing/2014/main" id="{9FF12B38-277C-DC4A-BA45-D2F5D50C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112" y="11476342"/>
            <a:ext cx="207189" cy="385464"/>
          </a:xfrm>
          <a:custGeom>
            <a:avLst/>
            <a:gdLst>
              <a:gd name="T0" fmla="*/ 81 w 191"/>
              <a:gd name="T1" fmla="*/ 0 h 353"/>
              <a:gd name="T2" fmla="*/ 81 w 191"/>
              <a:gd name="T3" fmla="*/ 0 h 353"/>
              <a:gd name="T4" fmla="*/ 0 w 191"/>
              <a:gd name="T5" fmla="*/ 0 h 353"/>
              <a:gd name="T6" fmla="*/ 0 w 191"/>
              <a:gd name="T7" fmla="*/ 45 h 353"/>
              <a:gd name="T8" fmla="*/ 63 w 191"/>
              <a:gd name="T9" fmla="*/ 45 h 353"/>
              <a:gd name="T10" fmla="*/ 81 w 191"/>
              <a:gd name="T11" fmla="*/ 54 h 353"/>
              <a:gd name="T12" fmla="*/ 153 w 191"/>
              <a:gd name="T13" fmla="*/ 135 h 353"/>
              <a:gd name="T14" fmla="*/ 144 w 191"/>
              <a:gd name="T15" fmla="*/ 316 h 353"/>
              <a:gd name="T16" fmla="*/ 36 w 191"/>
              <a:gd name="T17" fmla="*/ 316 h 353"/>
              <a:gd name="T18" fmla="*/ 36 w 191"/>
              <a:gd name="T19" fmla="*/ 334 h 353"/>
              <a:gd name="T20" fmla="*/ 36 w 191"/>
              <a:gd name="T21" fmla="*/ 352 h 353"/>
              <a:gd name="T22" fmla="*/ 144 w 191"/>
              <a:gd name="T23" fmla="*/ 352 h 353"/>
              <a:gd name="T24" fmla="*/ 190 w 191"/>
              <a:gd name="T25" fmla="*/ 316 h 353"/>
              <a:gd name="T26" fmla="*/ 190 w 191"/>
              <a:gd name="T27" fmla="*/ 126 h 353"/>
              <a:gd name="T28" fmla="*/ 190 w 191"/>
              <a:gd name="T29" fmla="*/ 117 h 353"/>
              <a:gd name="T30" fmla="*/ 99 w 191"/>
              <a:gd name="T31" fmla="*/ 9 h 353"/>
              <a:gd name="T32" fmla="*/ 81 w 191"/>
              <a:gd name="T33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353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5"/>
                  <a:pt x="72" y="45"/>
                  <a:pt x="81" y="54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44" y="316"/>
                  <a:pt x="144" y="316"/>
                  <a:pt x="144" y="316"/>
                </a:cubicBezTo>
                <a:cubicBezTo>
                  <a:pt x="36" y="316"/>
                  <a:pt x="36" y="316"/>
                  <a:pt x="36" y="316"/>
                </a:cubicBezTo>
                <a:cubicBezTo>
                  <a:pt x="36" y="316"/>
                  <a:pt x="36" y="325"/>
                  <a:pt x="36" y="334"/>
                </a:cubicBezTo>
                <a:cubicBezTo>
                  <a:pt x="36" y="343"/>
                  <a:pt x="36" y="352"/>
                  <a:pt x="36" y="352"/>
                </a:cubicBezTo>
                <a:cubicBezTo>
                  <a:pt x="144" y="352"/>
                  <a:pt x="144" y="352"/>
                  <a:pt x="144" y="352"/>
                </a:cubicBezTo>
                <a:cubicBezTo>
                  <a:pt x="172" y="352"/>
                  <a:pt x="190" y="334"/>
                  <a:pt x="190" y="316"/>
                </a:cubicBezTo>
                <a:cubicBezTo>
                  <a:pt x="190" y="126"/>
                  <a:pt x="190" y="126"/>
                  <a:pt x="190" y="126"/>
                </a:cubicBezTo>
                <a:cubicBezTo>
                  <a:pt x="190" y="117"/>
                  <a:pt x="190" y="117"/>
                  <a:pt x="190" y="117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90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9">
            <a:extLst>
              <a:ext uri="{FF2B5EF4-FFF2-40B4-BE49-F238E27FC236}">
                <a16:creationId xmlns:a16="http://schemas.microsoft.com/office/drawing/2014/main" id="{C91CCE6B-04F7-E446-B918-021CE76B1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104" y="11808807"/>
            <a:ext cx="245735" cy="57820"/>
          </a:xfrm>
          <a:custGeom>
            <a:avLst/>
            <a:gdLst>
              <a:gd name="T0" fmla="*/ 217 w 226"/>
              <a:gd name="T1" fmla="*/ 0 h 55"/>
              <a:gd name="T2" fmla="*/ 217 w 226"/>
              <a:gd name="T3" fmla="*/ 0 h 55"/>
              <a:gd name="T4" fmla="*/ 9 w 226"/>
              <a:gd name="T5" fmla="*/ 0 h 55"/>
              <a:gd name="T6" fmla="*/ 9 w 226"/>
              <a:gd name="T7" fmla="*/ 27 h 55"/>
              <a:gd name="T8" fmla="*/ 0 w 226"/>
              <a:gd name="T9" fmla="*/ 54 h 55"/>
              <a:gd name="T10" fmla="*/ 225 w 226"/>
              <a:gd name="T11" fmla="*/ 54 h 55"/>
              <a:gd name="T12" fmla="*/ 217 w 226"/>
              <a:gd name="T13" fmla="*/ 27 h 55"/>
              <a:gd name="T14" fmla="*/ 217 w 22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55">
                <a:moveTo>
                  <a:pt x="217" y="0"/>
                </a:moveTo>
                <a:lnTo>
                  <a:pt x="217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54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17" y="45"/>
                  <a:pt x="217" y="36"/>
                  <a:pt x="217" y="27"/>
                </a:cubicBezTo>
                <a:cubicBezTo>
                  <a:pt x="217" y="18"/>
                  <a:pt x="217" y="9"/>
                  <a:pt x="21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0">
            <a:extLst>
              <a:ext uri="{FF2B5EF4-FFF2-40B4-BE49-F238E27FC236}">
                <a16:creationId xmlns:a16="http://schemas.microsoft.com/office/drawing/2014/main" id="{C4EB5ACA-E6DD-C847-9AEE-3FFCE1AD7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826" y="11355886"/>
            <a:ext cx="602286" cy="433647"/>
          </a:xfrm>
          <a:custGeom>
            <a:avLst/>
            <a:gdLst>
              <a:gd name="T0" fmla="*/ 534 w 553"/>
              <a:gd name="T1" fmla="*/ 380 h 399"/>
              <a:gd name="T2" fmla="*/ 534 w 553"/>
              <a:gd name="T3" fmla="*/ 380 h 399"/>
              <a:gd name="T4" fmla="*/ 552 w 553"/>
              <a:gd name="T5" fmla="*/ 389 h 399"/>
              <a:gd name="T6" fmla="*/ 552 w 553"/>
              <a:gd name="T7" fmla="*/ 154 h 399"/>
              <a:gd name="T8" fmla="*/ 552 w 553"/>
              <a:gd name="T9" fmla="*/ 109 h 399"/>
              <a:gd name="T10" fmla="*/ 552 w 553"/>
              <a:gd name="T11" fmla="*/ 55 h 399"/>
              <a:gd name="T12" fmla="*/ 498 w 553"/>
              <a:gd name="T13" fmla="*/ 0 h 399"/>
              <a:gd name="T14" fmla="*/ 28 w 553"/>
              <a:gd name="T15" fmla="*/ 0 h 399"/>
              <a:gd name="T16" fmla="*/ 0 w 553"/>
              <a:gd name="T17" fmla="*/ 27 h 399"/>
              <a:gd name="T18" fmla="*/ 28 w 553"/>
              <a:gd name="T19" fmla="*/ 55 h 399"/>
              <a:gd name="T20" fmla="*/ 498 w 553"/>
              <a:gd name="T21" fmla="*/ 55 h 399"/>
              <a:gd name="T22" fmla="*/ 498 w 553"/>
              <a:gd name="T23" fmla="*/ 398 h 399"/>
              <a:gd name="T24" fmla="*/ 534 w 553"/>
              <a:gd name="T25" fmla="*/ 38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" h="399">
                <a:moveTo>
                  <a:pt x="534" y="380"/>
                </a:moveTo>
                <a:lnTo>
                  <a:pt x="534" y="380"/>
                </a:lnTo>
                <a:cubicBezTo>
                  <a:pt x="543" y="380"/>
                  <a:pt x="552" y="389"/>
                  <a:pt x="552" y="389"/>
                </a:cubicBezTo>
                <a:cubicBezTo>
                  <a:pt x="552" y="154"/>
                  <a:pt x="552" y="154"/>
                  <a:pt x="552" y="154"/>
                </a:cubicBezTo>
                <a:cubicBezTo>
                  <a:pt x="552" y="109"/>
                  <a:pt x="552" y="109"/>
                  <a:pt x="552" y="109"/>
                </a:cubicBezTo>
                <a:cubicBezTo>
                  <a:pt x="552" y="55"/>
                  <a:pt x="552" y="55"/>
                  <a:pt x="552" y="55"/>
                </a:cubicBezTo>
                <a:cubicBezTo>
                  <a:pt x="552" y="19"/>
                  <a:pt x="534" y="0"/>
                  <a:pt x="49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5"/>
                  <a:pt x="28" y="55"/>
                </a:cubicBezTo>
                <a:cubicBezTo>
                  <a:pt x="498" y="55"/>
                  <a:pt x="498" y="55"/>
                  <a:pt x="498" y="55"/>
                </a:cubicBezTo>
                <a:cubicBezTo>
                  <a:pt x="498" y="398"/>
                  <a:pt x="498" y="398"/>
                  <a:pt x="498" y="398"/>
                </a:cubicBezTo>
                <a:cubicBezTo>
                  <a:pt x="507" y="389"/>
                  <a:pt x="516" y="380"/>
                  <a:pt x="534" y="3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1">
            <a:extLst>
              <a:ext uri="{FF2B5EF4-FFF2-40B4-BE49-F238E27FC236}">
                <a16:creationId xmlns:a16="http://schemas.microsoft.com/office/drawing/2014/main" id="{9D9D88D6-3B53-8240-9D24-40779782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645" y="11591982"/>
            <a:ext cx="130093" cy="279462"/>
          </a:xfrm>
          <a:custGeom>
            <a:avLst/>
            <a:gdLst>
              <a:gd name="T0" fmla="*/ 108 w 118"/>
              <a:gd name="T1" fmla="*/ 199 h 254"/>
              <a:gd name="T2" fmla="*/ 108 w 118"/>
              <a:gd name="T3" fmla="*/ 199 h 254"/>
              <a:gd name="T4" fmla="*/ 63 w 118"/>
              <a:gd name="T5" fmla="*/ 199 h 254"/>
              <a:gd name="T6" fmla="*/ 63 w 118"/>
              <a:gd name="T7" fmla="*/ 0 h 254"/>
              <a:gd name="T8" fmla="*/ 0 w 118"/>
              <a:gd name="T9" fmla="*/ 0 h 254"/>
              <a:gd name="T10" fmla="*/ 0 w 118"/>
              <a:gd name="T11" fmla="*/ 199 h 254"/>
              <a:gd name="T12" fmla="*/ 18 w 118"/>
              <a:gd name="T13" fmla="*/ 235 h 254"/>
              <a:gd name="T14" fmla="*/ 54 w 118"/>
              <a:gd name="T15" fmla="*/ 253 h 254"/>
              <a:gd name="T16" fmla="*/ 54 w 118"/>
              <a:gd name="T17" fmla="*/ 253 h 254"/>
              <a:gd name="T18" fmla="*/ 117 w 118"/>
              <a:gd name="T19" fmla="*/ 253 h 254"/>
              <a:gd name="T20" fmla="*/ 108 w 118"/>
              <a:gd name="T21" fmla="*/ 226 h 254"/>
              <a:gd name="T22" fmla="*/ 108 w 118"/>
              <a:gd name="T23" fmla="*/ 199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54">
                <a:moveTo>
                  <a:pt x="108" y="199"/>
                </a:moveTo>
                <a:lnTo>
                  <a:pt x="108" y="199"/>
                </a:lnTo>
                <a:cubicBezTo>
                  <a:pt x="63" y="199"/>
                  <a:pt x="63" y="199"/>
                  <a:pt x="63" y="199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18" y="235"/>
                </a:cubicBezTo>
                <a:cubicBezTo>
                  <a:pt x="27" y="253"/>
                  <a:pt x="45" y="253"/>
                  <a:pt x="54" y="253"/>
                </a:cubicBezTo>
                <a:lnTo>
                  <a:pt x="54" y="253"/>
                </a:lnTo>
                <a:cubicBezTo>
                  <a:pt x="117" y="253"/>
                  <a:pt x="117" y="253"/>
                  <a:pt x="117" y="253"/>
                </a:cubicBezTo>
                <a:cubicBezTo>
                  <a:pt x="108" y="244"/>
                  <a:pt x="108" y="235"/>
                  <a:pt x="108" y="226"/>
                </a:cubicBezTo>
                <a:cubicBezTo>
                  <a:pt x="108" y="217"/>
                  <a:pt x="108" y="208"/>
                  <a:pt x="108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2">
            <a:extLst>
              <a:ext uri="{FF2B5EF4-FFF2-40B4-BE49-F238E27FC236}">
                <a16:creationId xmlns:a16="http://schemas.microsoft.com/office/drawing/2014/main" id="{5FFACBD7-492B-984E-A526-304B6D982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293" y="11750987"/>
            <a:ext cx="178276" cy="168639"/>
          </a:xfrm>
          <a:custGeom>
            <a:avLst/>
            <a:gdLst>
              <a:gd name="T0" fmla="*/ 82 w 164"/>
              <a:gd name="T1" fmla="*/ 153 h 154"/>
              <a:gd name="T2" fmla="*/ 82 w 164"/>
              <a:gd name="T3" fmla="*/ 153 h 154"/>
              <a:gd name="T4" fmla="*/ 0 w 164"/>
              <a:gd name="T5" fmla="*/ 81 h 154"/>
              <a:gd name="T6" fmla="*/ 82 w 164"/>
              <a:gd name="T7" fmla="*/ 0 h 154"/>
              <a:gd name="T8" fmla="*/ 163 w 164"/>
              <a:gd name="T9" fmla="*/ 81 h 154"/>
              <a:gd name="T10" fmla="*/ 82 w 164"/>
              <a:gd name="T11" fmla="*/ 153 h 154"/>
              <a:gd name="T12" fmla="*/ 82 w 164"/>
              <a:gd name="T13" fmla="*/ 45 h 154"/>
              <a:gd name="T14" fmla="*/ 82 w 164"/>
              <a:gd name="T15" fmla="*/ 45 h 154"/>
              <a:gd name="T16" fmla="*/ 46 w 164"/>
              <a:gd name="T17" fmla="*/ 81 h 154"/>
              <a:gd name="T18" fmla="*/ 82 w 164"/>
              <a:gd name="T19" fmla="*/ 117 h 154"/>
              <a:gd name="T20" fmla="*/ 118 w 164"/>
              <a:gd name="T21" fmla="*/ 81 h 154"/>
              <a:gd name="T22" fmla="*/ 82 w 164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54">
                <a:moveTo>
                  <a:pt x="82" y="153"/>
                </a:moveTo>
                <a:lnTo>
                  <a:pt x="82" y="153"/>
                </a:lnTo>
                <a:cubicBezTo>
                  <a:pt x="36" y="153"/>
                  <a:pt x="0" y="117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17"/>
                  <a:pt x="127" y="153"/>
                  <a:pt x="82" y="153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46" y="63"/>
                  <a:pt x="46" y="81"/>
                </a:cubicBezTo>
                <a:cubicBezTo>
                  <a:pt x="46" y="99"/>
                  <a:pt x="64" y="117"/>
                  <a:pt x="82" y="117"/>
                </a:cubicBezTo>
                <a:cubicBezTo>
                  <a:pt x="100" y="117"/>
                  <a:pt x="118" y="99"/>
                  <a:pt x="118" y="81"/>
                </a:cubicBezTo>
                <a:cubicBezTo>
                  <a:pt x="118" y="63"/>
                  <a:pt x="100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3">
            <a:extLst>
              <a:ext uri="{FF2B5EF4-FFF2-40B4-BE49-F238E27FC236}">
                <a16:creationId xmlns:a16="http://schemas.microsoft.com/office/drawing/2014/main" id="{F0243B68-EECC-0F47-A922-DDAA02E1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75" y="11750987"/>
            <a:ext cx="178276" cy="168639"/>
          </a:xfrm>
          <a:custGeom>
            <a:avLst/>
            <a:gdLst>
              <a:gd name="T0" fmla="*/ 81 w 164"/>
              <a:gd name="T1" fmla="*/ 153 h 154"/>
              <a:gd name="T2" fmla="*/ 81 w 164"/>
              <a:gd name="T3" fmla="*/ 153 h 154"/>
              <a:gd name="T4" fmla="*/ 0 w 164"/>
              <a:gd name="T5" fmla="*/ 81 h 154"/>
              <a:gd name="T6" fmla="*/ 81 w 164"/>
              <a:gd name="T7" fmla="*/ 0 h 154"/>
              <a:gd name="T8" fmla="*/ 163 w 164"/>
              <a:gd name="T9" fmla="*/ 81 h 154"/>
              <a:gd name="T10" fmla="*/ 81 w 164"/>
              <a:gd name="T11" fmla="*/ 153 h 154"/>
              <a:gd name="T12" fmla="*/ 81 w 164"/>
              <a:gd name="T13" fmla="*/ 45 h 154"/>
              <a:gd name="T14" fmla="*/ 81 w 164"/>
              <a:gd name="T15" fmla="*/ 45 h 154"/>
              <a:gd name="T16" fmla="*/ 45 w 164"/>
              <a:gd name="T17" fmla="*/ 81 h 154"/>
              <a:gd name="T18" fmla="*/ 81 w 164"/>
              <a:gd name="T19" fmla="*/ 117 h 154"/>
              <a:gd name="T20" fmla="*/ 118 w 164"/>
              <a:gd name="T21" fmla="*/ 81 h 154"/>
              <a:gd name="T22" fmla="*/ 81 w 164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17"/>
                  <a:pt x="127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7"/>
                  <a:pt x="81" y="117"/>
                </a:cubicBezTo>
                <a:cubicBezTo>
                  <a:pt x="99" y="117"/>
                  <a:pt x="118" y="99"/>
                  <a:pt x="118" y="81"/>
                </a:cubicBezTo>
                <a:cubicBezTo>
                  <a:pt x="118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4">
            <a:extLst>
              <a:ext uri="{FF2B5EF4-FFF2-40B4-BE49-F238E27FC236}">
                <a16:creationId xmlns:a16="http://schemas.microsoft.com/office/drawing/2014/main" id="{3B3E432C-018E-154B-8731-239BDE72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462" y="11466706"/>
            <a:ext cx="260188" cy="57820"/>
          </a:xfrm>
          <a:custGeom>
            <a:avLst/>
            <a:gdLst>
              <a:gd name="T0" fmla="*/ 208 w 237"/>
              <a:gd name="T1" fmla="*/ 54 h 55"/>
              <a:gd name="T2" fmla="*/ 208 w 237"/>
              <a:gd name="T3" fmla="*/ 54 h 55"/>
              <a:gd name="T4" fmla="*/ 28 w 237"/>
              <a:gd name="T5" fmla="*/ 54 h 55"/>
              <a:gd name="T6" fmla="*/ 0 w 237"/>
              <a:gd name="T7" fmla="*/ 27 h 55"/>
              <a:gd name="T8" fmla="*/ 0 w 237"/>
              <a:gd name="T9" fmla="*/ 27 h 55"/>
              <a:gd name="T10" fmla="*/ 28 w 237"/>
              <a:gd name="T11" fmla="*/ 0 h 55"/>
              <a:gd name="T12" fmla="*/ 208 w 237"/>
              <a:gd name="T13" fmla="*/ 0 h 55"/>
              <a:gd name="T14" fmla="*/ 236 w 237"/>
              <a:gd name="T15" fmla="*/ 27 h 55"/>
              <a:gd name="T16" fmla="*/ 236 w 237"/>
              <a:gd name="T17" fmla="*/ 27 h 55"/>
              <a:gd name="T18" fmla="*/ 208 w 23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" h="55">
                <a:moveTo>
                  <a:pt x="208" y="54"/>
                </a:moveTo>
                <a:lnTo>
                  <a:pt x="208" y="54"/>
                </a:lnTo>
                <a:cubicBezTo>
                  <a:pt x="28" y="54"/>
                  <a:pt x="28" y="54"/>
                  <a:pt x="28" y="54"/>
                </a:cubicBezTo>
                <a:cubicBezTo>
                  <a:pt x="1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9" y="0"/>
                  <a:pt x="2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36" y="9"/>
                  <a:pt x="236" y="27"/>
                </a:cubicBezTo>
                <a:lnTo>
                  <a:pt x="236" y="27"/>
                </a:lnTo>
                <a:cubicBezTo>
                  <a:pt x="236" y="45"/>
                  <a:pt x="226" y="54"/>
                  <a:pt x="20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5">
            <a:extLst>
              <a:ext uri="{FF2B5EF4-FFF2-40B4-BE49-F238E27FC236}">
                <a16:creationId xmlns:a16="http://schemas.microsoft.com/office/drawing/2014/main" id="{FAA39EDD-60DB-654A-9314-4E9E12E4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009" y="11563072"/>
            <a:ext cx="130093" cy="48183"/>
          </a:xfrm>
          <a:custGeom>
            <a:avLst/>
            <a:gdLst>
              <a:gd name="T0" fmla="*/ 99 w 118"/>
              <a:gd name="T1" fmla="*/ 45 h 46"/>
              <a:gd name="T2" fmla="*/ 99 w 118"/>
              <a:gd name="T3" fmla="*/ 45 h 46"/>
              <a:gd name="T4" fmla="*/ 2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27 w 118"/>
              <a:gd name="T11" fmla="*/ 0 h 46"/>
              <a:gd name="T12" fmla="*/ 99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9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9" y="45"/>
                </a:moveTo>
                <a:lnTo>
                  <a:pt x="9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45"/>
                  <a:pt x="9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5611DF06-D06B-FF46-9BA5-275BBF8F48B3}"/>
              </a:ext>
            </a:extLst>
          </p:cNvPr>
          <p:cNvSpPr txBox="1"/>
          <p:nvPr/>
        </p:nvSpPr>
        <p:spPr>
          <a:xfrm>
            <a:off x="10528617" y="7442483"/>
            <a:ext cx="3175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www</a:t>
            </a:r>
          </a:p>
        </p:txBody>
      </p:sp>
      <p:sp>
        <p:nvSpPr>
          <p:cNvPr id="278" name="Freeform 202">
            <a:extLst>
              <a:ext uri="{FF2B5EF4-FFF2-40B4-BE49-F238E27FC236}">
                <a16:creationId xmlns:a16="http://schemas.microsoft.com/office/drawing/2014/main" id="{BDAD9B35-6726-F247-900A-9CFBB936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235" y="4572839"/>
            <a:ext cx="1777955" cy="1590040"/>
          </a:xfrm>
          <a:custGeom>
            <a:avLst/>
            <a:gdLst>
              <a:gd name="T0" fmla="*/ 1102 w 1628"/>
              <a:gd name="T1" fmla="*/ 0 h 1457"/>
              <a:gd name="T2" fmla="*/ 1102 w 1628"/>
              <a:gd name="T3" fmla="*/ 0 h 1457"/>
              <a:gd name="T4" fmla="*/ 524 w 1628"/>
              <a:gd name="T5" fmla="*/ 0 h 1457"/>
              <a:gd name="T6" fmla="*/ 325 w 1628"/>
              <a:gd name="T7" fmla="*/ 109 h 1457"/>
              <a:gd name="T8" fmla="*/ 36 w 1628"/>
              <a:gd name="T9" fmla="*/ 615 h 1457"/>
              <a:gd name="T10" fmla="*/ 36 w 1628"/>
              <a:gd name="T11" fmla="*/ 841 h 1457"/>
              <a:gd name="T12" fmla="*/ 325 w 1628"/>
              <a:gd name="T13" fmla="*/ 1347 h 1457"/>
              <a:gd name="T14" fmla="*/ 524 w 1628"/>
              <a:gd name="T15" fmla="*/ 1456 h 1457"/>
              <a:gd name="T16" fmla="*/ 1102 w 1628"/>
              <a:gd name="T17" fmla="*/ 1456 h 1457"/>
              <a:gd name="T18" fmla="*/ 1301 w 1628"/>
              <a:gd name="T19" fmla="*/ 1347 h 1457"/>
              <a:gd name="T20" fmla="*/ 1591 w 1628"/>
              <a:gd name="T21" fmla="*/ 841 h 1457"/>
              <a:gd name="T22" fmla="*/ 1591 w 1628"/>
              <a:gd name="T23" fmla="*/ 615 h 1457"/>
              <a:gd name="T24" fmla="*/ 1301 w 1628"/>
              <a:gd name="T25" fmla="*/ 109 h 1457"/>
              <a:gd name="T26" fmla="*/ 1102 w 1628"/>
              <a:gd name="T2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8" h="1457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2" y="0"/>
                  <a:pt x="370" y="45"/>
                  <a:pt x="32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9"/>
                  <a:pt x="36" y="841"/>
                </a:cubicBezTo>
                <a:cubicBezTo>
                  <a:pt x="325" y="1347"/>
                  <a:pt x="325" y="1347"/>
                  <a:pt x="325" y="1347"/>
                </a:cubicBezTo>
                <a:cubicBezTo>
                  <a:pt x="370" y="1419"/>
                  <a:pt x="442" y="1456"/>
                  <a:pt x="524" y="1456"/>
                </a:cubicBezTo>
                <a:cubicBezTo>
                  <a:pt x="1102" y="1456"/>
                  <a:pt x="1102" y="1456"/>
                  <a:pt x="1102" y="1456"/>
                </a:cubicBezTo>
                <a:cubicBezTo>
                  <a:pt x="1184" y="1456"/>
                  <a:pt x="1256" y="1419"/>
                  <a:pt x="1301" y="1347"/>
                </a:cubicBezTo>
                <a:cubicBezTo>
                  <a:pt x="1591" y="841"/>
                  <a:pt x="1591" y="841"/>
                  <a:pt x="1591" y="841"/>
                </a:cubicBezTo>
                <a:cubicBezTo>
                  <a:pt x="1627" y="769"/>
                  <a:pt x="1627" y="687"/>
                  <a:pt x="1591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56" y="45"/>
                  <a:pt x="1184" y="0"/>
                  <a:pt x="11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2">
            <a:extLst>
              <a:ext uri="{FF2B5EF4-FFF2-40B4-BE49-F238E27FC236}">
                <a16:creationId xmlns:a16="http://schemas.microsoft.com/office/drawing/2014/main" id="{23D5081F-07ED-9A48-9DDF-DDD59A50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419" y="4569306"/>
            <a:ext cx="1777955" cy="1590040"/>
          </a:xfrm>
          <a:custGeom>
            <a:avLst/>
            <a:gdLst>
              <a:gd name="T0" fmla="*/ 1102 w 1628"/>
              <a:gd name="T1" fmla="*/ 0 h 1457"/>
              <a:gd name="T2" fmla="*/ 1102 w 1628"/>
              <a:gd name="T3" fmla="*/ 0 h 1457"/>
              <a:gd name="T4" fmla="*/ 524 w 1628"/>
              <a:gd name="T5" fmla="*/ 0 h 1457"/>
              <a:gd name="T6" fmla="*/ 325 w 1628"/>
              <a:gd name="T7" fmla="*/ 109 h 1457"/>
              <a:gd name="T8" fmla="*/ 36 w 1628"/>
              <a:gd name="T9" fmla="*/ 615 h 1457"/>
              <a:gd name="T10" fmla="*/ 36 w 1628"/>
              <a:gd name="T11" fmla="*/ 841 h 1457"/>
              <a:gd name="T12" fmla="*/ 325 w 1628"/>
              <a:gd name="T13" fmla="*/ 1347 h 1457"/>
              <a:gd name="T14" fmla="*/ 524 w 1628"/>
              <a:gd name="T15" fmla="*/ 1456 h 1457"/>
              <a:gd name="T16" fmla="*/ 1102 w 1628"/>
              <a:gd name="T17" fmla="*/ 1456 h 1457"/>
              <a:gd name="T18" fmla="*/ 1301 w 1628"/>
              <a:gd name="T19" fmla="*/ 1347 h 1457"/>
              <a:gd name="T20" fmla="*/ 1591 w 1628"/>
              <a:gd name="T21" fmla="*/ 841 h 1457"/>
              <a:gd name="T22" fmla="*/ 1591 w 1628"/>
              <a:gd name="T23" fmla="*/ 615 h 1457"/>
              <a:gd name="T24" fmla="*/ 1301 w 1628"/>
              <a:gd name="T25" fmla="*/ 109 h 1457"/>
              <a:gd name="T26" fmla="*/ 1102 w 1628"/>
              <a:gd name="T2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8" h="1457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2" y="0"/>
                  <a:pt x="370" y="45"/>
                  <a:pt x="32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9"/>
                  <a:pt x="36" y="841"/>
                </a:cubicBezTo>
                <a:cubicBezTo>
                  <a:pt x="325" y="1347"/>
                  <a:pt x="325" y="1347"/>
                  <a:pt x="325" y="1347"/>
                </a:cubicBezTo>
                <a:cubicBezTo>
                  <a:pt x="370" y="1419"/>
                  <a:pt x="442" y="1456"/>
                  <a:pt x="524" y="1456"/>
                </a:cubicBezTo>
                <a:cubicBezTo>
                  <a:pt x="1102" y="1456"/>
                  <a:pt x="1102" y="1456"/>
                  <a:pt x="1102" y="1456"/>
                </a:cubicBezTo>
                <a:cubicBezTo>
                  <a:pt x="1184" y="1456"/>
                  <a:pt x="1256" y="1419"/>
                  <a:pt x="1301" y="1347"/>
                </a:cubicBezTo>
                <a:cubicBezTo>
                  <a:pt x="1591" y="841"/>
                  <a:pt x="1591" y="841"/>
                  <a:pt x="1591" y="841"/>
                </a:cubicBezTo>
                <a:cubicBezTo>
                  <a:pt x="1627" y="769"/>
                  <a:pt x="1627" y="687"/>
                  <a:pt x="1591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56" y="45"/>
                  <a:pt x="1184" y="0"/>
                  <a:pt x="110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789B746-BBBD-C844-83C5-83DCB0C8709E}"/>
              </a:ext>
            </a:extLst>
          </p:cNvPr>
          <p:cNvGrpSpPr/>
          <p:nvPr/>
        </p:nvGrpSpPr>
        <p:grpSpPr>
          <a:xfrm>
            <a:off x="14988165" y="4935806"/>
            <a:ext cx="841684" cy="765599"/>
            <a:chOff x="2438113" y="9872853"/>
            <a:chExt cx="841684" cy="765599"/>
          </a:xfrm>
          <a:solidFill>
            <a:schemeClr val="bg2"/>
          </a:solidFill>
        </p:grpSpPr>
        <p:sp>
          <p:nvSpPr>
            <p:cNvPr id="280" name="Freeform 203">
              <a:extLst>
                <a:ext uri="{FF2B5EF4-FFF2-40B4-BE49-F238E27FC236}">
                  <a16:creationId xmlns:a16="http://schemas.microsoft.com/office/drawing/2014/main" id="{658623B6-076B-2C46-A268-B8E712D71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856" y="9872853"/>
              <a:ext cx="204476" cy="223497"/>
            </a:xfrm>
            <a:custGeom>
              <a:avLst/>
              <a:gdLst>
                <a:gd name="T0" fmla="*/ 188 w 189"/>
                <a:gd name="T1" fmla="*/ 206 h 207"/>
                <a:gd name="T2" fmla="*/ 188 w 189"/>
                <a:gd name="T3" fmla="*/ 206 h 207"/>
                <a:gd name="T4" fmla="*/ 94 w 189"/>
                <a:gd name="T5" fmla="*/ 206 h 207"/>
                <a:gd name="T6" fmla="*/ 0 w 189"/>
                <a:gd name="T7" fmla="*/ 112 h 207"/>
                <a:gd name="T8" fmla="*/ 0 w 189"/>
                <a:gd name="T9" fmla="*/ 103 h 207"/>
                <a:gd name="T10" fmla="*/ 94 w 189"/>
                <a:gd name="T11" fmla="*/ 0 h 207"/>
                <a:gd name="T12" fmla="*/ 188 w 189"/>
                <a:gd name="T13" fmla="*/ 95 h 207"/>
                <a:gd name="T14" fmla="*/ 188 w 189"/>
                <a:gd name="T15" fmla="*/ 206 h 207"/>
                <a:gd name="T16" fmla="*/ 94 w 189"/>
                <a:gd name="T17" fmla="*/ 60 h 207"/>
                <a:gd name="T18" fmla="*/ 94 w 189"/>
                <a:gd name="T19" fmla="*/ 60 h 207"/>
                <a:gd name="T20" fmla="*/ 60 w 189"/>
                <a:gd name="T21" fmla="*/ 103 h 207"/>
                <a:gd name="T22" fmla="*/ 60 w 189"/>
                <a:gd name="T23" fmla="*/ 112 h 207"/>
                <a:gd name="T24" fmla="*/ 94 w 189"/>
                <a:gd name="T25" fmla="*/ 146 h 207"/>
                <a:gd name="T26" fmla="*/ 128 w 189"/>
                <a:gd name="T27" fmla="*/ 146 h 207"/>
                <a:gd name="T28" fmla="*/ 128 w 189"/>
                <a:gd name="T29" fmla="*/ 95 h 207"/>
                <a:gd name="T30" fmla="*/ 94 w 189"/>
                <a:gd name="T31" fmla="*/ 6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207">
                  <a:moveTo>
                    <a:pt x="188" y="206"/>
                  </a:moveTo>
                  <a:lnTo>
                    <a:pt x="188" y="206"/>
                  </a:lnTo>
                  <a:cubicBezTo>
                    <a:pt x="94" y="206"/>
                    <a:pt x="94" y="206"/>
                    <a:pt x="94" y="206"/>
                  </a:cubicBezTo>
                  <a:cubicBezTo>
                    <a:pt x="43" y="206"/>
                    <a:pt x="0" y="163"/>
                    <a:pt x="0" y="11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3"/>
                    <a:pt x="43" y="0"/>
                    <a:pt x="94" y="0"/>
                  </a:cubicBezTo>
                  <a:cubicBezTo>
                    <a:pt x="145" y="0"/>
                    <a:pt x="188" y="43"/>
                    <a:pt x="188" y="95"/>
                  </a:cubicBezTo>
                  <a:lnTo>
                    <a:pt x="188" y="206"/>
                  </a:lnTo>
                  <a:close/>
                  <a:moveTo>
                    <a:pt x="94" y="60"/>
                  </a:moveTo>
                  <a:lnTo>
                    <a:pt x="94" y="60"/>
                  </a:lnTo>
                  <a:cubicBezTo>
                    <a:pt x="77" y="60"/>
                    <a:pt x="60" y="78"/>
                    <a:pt x="60" y="103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0" y="129"/>
                    <a:pt x="77" y="146"/>
                    <a:pt x="94" y="146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78"/>
                    <a:pt x="111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204">
              <a:extLst>
                <a:ext uri="{FF2B5EF4-FFF2-40B4-BE49-F238E27FC236}">
                  <a16:creationId xmlns:a16="http://schemas.microsoft.com/office/drawing/2014/main" id="{6B0B746A-0AB4-D44C-9F93-9C897E919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822" y="9872853"/>
              <a:ext cx="204479" cy="223497"/>
            </a:xfrm>
            <a:custGeom>
              <a:avLst/>
              <a:gdLst>
                <a:gd name="T0" fmla="*/ 102 w 189"/>
                <a:gd name="T1" fmla="*/ 206 h 207"/>
                <a:gd name="T2" fmla="*/ 102 w 189"/>
                <a:gd name="T3" fmla="*/ 206 h 207"/>
                <a:gd name="T4" fmla="*/ 0 w 189"/>
                <a:gd name="T5" fmla="*/ 206 h 207"/>
                <a:gd name="T6" fmla="*/ 0 w 189"/>
                <a:gd name="T7" fmla="*/ 95 h 207"/>
                <a:gd name="T8" fmla="*/ 94 w 189"/>
                <a:gd name="T9" fmla="*/ 0 h 207"/>
                <a:gd name="T10" fmla="*/ 188 w 189"/>
                <a:gd name="T11" fmla="*/ 103 h 207"/>
                <a:gd name="T12" fmla="*/ 188 w 189"/>
                <a:gd name="T13" fmla="*/ 112 h 207"/>
                <a:gd name="T14" fmla="*/ 102 w 189"/>
                <a:gd name="T15" fmla="*/ 206 h 207"/>
                <a:gd name="T16" fmla="*/ 60 w 189"/>
                <a:gd name="T17" fmla="*/ 146 h 207"/>
                <a:gd name="T18" fmla="*/ 60 w 189"/>
                <a:gd name="T19" fmla="*/ 146 h 207"/>
                <a:gd name="T20" fmla="*/ 102 w 189"/>
                <a:gd name="T21" fmla="*/ 146 h 207"/>
                <a:gd name="T22" fmla="*/ 128 w 189"/>
                <a:gd name="T23" fmla="*/ 112 h 207"/>
                <a:gd name="T24" fmla="*/ 128 w 189"/>
                <a:gd name="T25" fmla="*/ 103 h 207"/>
                <a:gd name="T26" fmla="*/ 94 w 189"/>
                <a:gd name="T27" fmla="*/ 60 h 207"/>
                <a:gd name="T28" fmla="*/ 60 w 189"/>
                <a:gd name="T29" fmla="*/ 95 h 207"/>
                <a:gd name="T30" fmla="*/ 60 w 189"/>
                <a:gd name="T31" fmla="*/ 1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207">
                  <a:moveTo>
                    <a:pt x="102" y="206"/>
                  </a:moveTo>
                  <a:lnTo>
                    <a:pt x="102" y="206"/>
                  </a:lnTo>
                  <a:cubicBezTo>
                    <a:pt x="0" y="206"/>
                    <a:pt x="0" y="206"/>
                    <a:pt x="0" y="20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3"/>
                    <a:pt x="42" y="0"/>
                    <a:pt x="94" y="0"/>
                  </a:cubicBezTo>
                  <a:cubicBezTo>
                    <a:pt x="145" y="0"/>
                    <a:pt x="188" y="43"/>
                    <a:pt x="188" y="10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63"/>
                    <a:pt x="154" y="206"/>
                    <a:pt x="102" y="206"/>
                  </a:cubicBezTo>
                  <a:close/>
                  <a:moveTo>
                    <a:pt x="60" y="146"/>
                  </a:moveTo>
                  <a:lnTo>
                    <a:pt x="60" y="146"/>
                  </a:lnTo>
                  <a:cubicBezTo>
                    <a:pt x="102" y="146"/>
                    <a:pt x="102" y="146"/>
                    <a:pt x="102" y="146"/>
                  </a:cubicBezTo>
                  <a:cubicBezTo>
                    <a:pt x="120" y="146"/>
                    <a:pt x="128" y="129"/>
                    <a:pt x="128" y="112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78"/>
                    <a:pt x="111" y="60"/>
                    <a:pt x="94" y="60"/>
                  </a:cubicBezTo>
                  <a:cubicBezTo>
                    <a:pt x="77" y="60"/>
                    <a:pt x="60" y="78"/>
                    <a:pt x="60" y="95"/>
                  </a:cubicBezTo>
                  <a:lnTo>
                    <a:pt x="60" y="1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205">
              <a:extLst>
                <a:ext uri="{FF2B5EF4-FFF2-40B4-BE49-F238E27FC236}">
                  <a16:creationId xmlns:a16="http://schemas.microsoft.com/office/drawing/2014/main" id="{E32F2B2E-01B1-AB42-8FD8-E1070926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779" y="10296072"/>
              <a:ext cx="66574" cy="304338"/>
            </a:xfrm>
            <a:custGeom>
              <a:avLst/>
              <a:gdLst>
                <a:gd name="T0" fmla="*/ 60 w 61"/>
                <a:gd name="T1" fmla="*/ 283 h 284"/>
                <a:gd name="T2" fmla="*/ 60 w 61"/>
                <a:gd name="T3" fmla="*/ 283 h 284"/>
                <a:gd name="T4" fmla="*/ 0 w 61"/>
                <a:gd name="T5" fmla="*/ 283 h 284"/>
                <a:gd name="T6" fmla="*/ 0 w 61"/>
                <a:gd name="T7" fmla="*/ 35 h 284"/>
                <a:gd name="T8" fmla="*/ 26 w 61"/>
                <a:gd name="T9" fmla="*/ 0 h 284"/>
                <a:gd name="T10" fmla="*/ 26 w 61"/>
                <a:gd name="T11" fmla="*/ 0 h 284"/>
                <a:gd name="T12" fmla="*/ 60 w 61"/>
                <a:gd name="T13" fmla="*/ 35 h 284"/>
                <a:gd name="T14" fmla="*/ 60 w 61"/>
                <a:gd name="T15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84">
                  <a:moveTo>
                    <a:pt x="60" y="283"/>
                  </a:moveTo>
                  <a:lnTo>
                    <a:pt x="60" y="283"/>
                  </a:lnTo>
                  <a:cubicBezTo>
                    <a:pt x="0" y="283"/>
                    <a:pt x="0" y="283"/>
                    <a:pt x="0" y="28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9" y="0"/>
                    <a:pt x="26" y="0"/>
                  </a:cubicBezTo>
                  <a:lnTo>
                    <a:pt x="26" y="0"/>
                  </a:lnTo>
                  <a:cubicBezTo>
                    <a:pt x="43" y="0"/>
                    <a:pt x="60" y="18"/>
                    <a:pt x="60" y="35"/>
                  </a:cubicBezTo>
                  <a:lnTo>
                    <a:pt x="60" y="28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06">
              <a:extLst>
                <a:ext uri="{FF2B5EF4-FFF2-40B4-BE49-F238E27FC236}">
                  <a16:creationId xmlns:a16="http://schemas.microsoft.com/office/drawing/2014/main" id="{34F0CA7A-41EE-644E-89AE-E1E205FE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779" y="10058308"/>
              <a:ext cx="66574" cy="175947"/>
            </a:xfrm>
            <a:custGeom>
              <a:avLst/>
              <a:gdLst>
                <a:gd name="T0" fmla="*/ 60 w 61"/>
                <a:gd name="T1" fmla="*/ 162 h 163"/>
                <a:gd name="T2" fmla="*/ 0 w 61"/>
                <a:gd name="T3" fmla="*/ 162 h 163"/>
                <a:gd name="T4" fmla="*/ 0 w 61"/>
                <a:gd name="T5" fmla="*/ 0 h 163"/>
                <a:gd name="T6" fmla="*/ 60 w 61"/>
                <a:gd name="T7" fmla="*/ 0 h 163"/>
                <a:gd name="T8" fmla="*/ 60 w 61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63">
                  <a:moveTo>
                    <a:pt x="60" y="162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16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207">
              <a:extLst>
                <a:ext uri="{FF2B5EF4-FFF2-40B4-BE49-F238E27FC236}">
                  <a16:creationId xmlns:a16="http://schemas.microsoft.com/office/drawing/2014/main" id="{3DCEA3CB-41A6-4045-B09A-204EE875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952" y="10205723"/>
              <a:ext cx="684761" cy="432729"/>
            </a:xfrm>
            <a:custGeom>
              <a:avLst/>
              <a:gdLst>
                <a:gd name="T0" fmla="*/ 60 w 635"/>
                <a:gd name="T1" fmla="*/ 0 h 403"/>
                <a:gd name="T2" fmla="*/ 60 w 635"/>
                <a:gd name="T3" fmla="*/ 0 h 403"/>
                <a:gd name="T4" fmla="*/ 60 w 635"/>
                <a:gd name="T5" fmla="*/ 60 h 403"/>
                <a:gd name="T6" fmla="*/ 574 w 635"/>
                <a:gd name="T7" fmla="*/ 60 h 403"/>
                <a:gd name="T8" fmla="*/ 574 w 635"/>
                <a:gd name="T9" fmla="*/ 342 h 403"/>
                <a:gd name="T10" fmla="*/ 566 w 635"/>
                <a:gd name="T11" fmla="*/ 342 h 403"/>
                <a:gd name="T12" fmla="*/ 60 w 635"/>
                <a:gd name="T13" fmla="*/ 342 h 403"/>
                <a:gd name="T14" fmla="*/ 60 w 635"/>
                <a:gd name="T15" fmla="*/ 111 h 403"/>
                <a:gd name="T16" fmla="*/ 26 w 635"/>
                <a:gd name="T17" fmla="*/ 77 h 403"/>
                <a:gd name="T18" fmla="*/ 26 w 635"/>
                <a:gd name="T19" fmla="*/ 77 h 403"/>
                <a:gd name="T20" fmla="*/ 0 w 635"/>
                <a:gd name="T21" fmla="*/ 111 h 403"/>
                <a:gd name="T22" fmla="*/ 0 w 635"/>
                <a:gd name="T23" fmla="*/ 342 h 403"/>
                <a:gd name="T24" fmla="*/ 60 w 635"/>
                <a:gd name="T25" fmla="*/ 402 h 403"/>
                <a:gd name="T26" fmla="*/ 566 w 635"/>
                <a:gd name="T27" fmla="*/ 402 h 403"/>
                <a:gd name="T28" fmla="*/ 634 w 635"/>
                <a:gd name="T29" fmla="*/ 342 h 403"/>
                <a:gd name="T30" fmla="*/ 634 w 635"/>
                <a:gd name="T31" fmla="*/ 0 h 403"/>
                <a:gd name="T32" fmla="*/ 60 w 635"/>
                <a:gd name="T3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5" h="403">
                  <a:moveTo>
                    <a:pt x="60" y="0"/>
                  </a:moveTo>
                  <a:lnTo>
                    <a:pt x="60" y="0"/>
                  </a:lnTo>
                  <a:cubicBezTo>
                    <a:pt x="60" y="60"/>
                    <a:pt x="60" y="60"/>
                    <a:pt x="60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4" y="342"/>
                    <a:pt x="574" y="342"/>
                    <a:pt x="574" y="342"/>
                  </a:cubicBezTo>
                  <a:lnTo>
                    <a:pt x="566" y="342"/>
                  </a:lnTo>
                  <a:cubicBezTo>
                    <a:pt x="60" y="342"/>
                    <a:pt x="60" y="342"/>
                    <a:pt x="60" y="342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94"/>
                    <a:pt x="43" y="77"/>
                    <a:pt x="26" y="77"/>
                  </a:cubicBezTo>
                  <a:lnTo>
                    <a:pt x="26" y="77"/>
                  </a:lnTo>
                  <a:cubicBezTo>
                    <a:pt x="9" y="77"/>
                    <a:pt x="0" y="94"/>
                    <a:pt x="0" y="11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77"/>
                    <a:pt x="26" y="402"/>
                    <a:pt x="60" y="402"/>
                  </a:cubicBezTo>
                  <a:cubicBezTo>
                    <a:pt x="566" y="402"/>
                    <a:pt x="566" y="402"/>
                    <a:pt x="566" y="402"/>
                  </a:cubicBezTo>
                  <a:cubicBezTo>
                    <a:pt x="600" y="402"/>
                    <a:pt x="634" y="377"/>
                    <a:pt x="634" y="342"/>
                  </a:cubicBezTo>
                  <a:cubicBezTo>
                    <a:pt x="634" y="0"/>
                    <a:pt x="634" y="0"/>
                    <a:pt x="634" y="0"/>
                  </a:cubicBez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208">
              <a:extLst>
                <a:ext uri="{FF2B5EF4-FFF2-40B4-BE49-F238E27FC236}">
                  <a16:creationId xmlns:a16="http://schemas.microsoft.com/office/drawing/2014/main" id="{8DE5C376-CE51-B548-B4AF-A18E72D6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113" y="10029776"/>
              <a:ext cx="841684" cy="242521"/>
            </a:xfrm>
            <a:custGeom>
              <a:avLst/>
              <a:gdLst>
                <a:gd name="T0" fmla="*/ 694 w 781"/>
                <a:gd name="T1" fmla="*/ 223 h 224"/>
                <a:gd name="T2" fmla="*/ 694 w 781"/>
                <a:gd name="T3" fmla="*/ 223 h 224"/>
                <a:gd name="T4" fmla="*/ 95 w 781"/>
                <a:gd name="T5" fmla="*/ 223 h 224"/>
                <a:gd name="T6" fmla="*/ 0 w 781"/>
                <a:gd name="T7" fmla="*/ 129 h 224"/>
                <a:gd name="T8" fmla="*/ 0 w 781"/>
                <a:gd name="T9" fmla="*/ 86 h 224"/>
                <a:gd name="T10" fmla="*/ 95 w 781"/>
                <a:gd name="T11" fmla="*/ 0 h 224"/>
                <a:gd name="T12" fmla="*/ 694 w 781"/>
                <a:gd name="T13" fmla="*/ 0 h 224"/>
                <a:gd name="T14" fmla="*/ 780 w 781"/>
                <a:gd name="T15" fmla="*/ 86 h 224"/>
                <a:gd name="T16" fmla="*/ 780 w 781"/>
                <a:gd name="T17" fmla="*/ 129 h 224"/>
                <a:gd name="T18" fmla="*/ 694 w 781"/>
                <a:gd name="T19" fmla="*/ 223 h 224"/>
                <a:gd name="T20" fmla="*/ 95 w 781"/>
                <a:gd name="T21" fmla="*/ 60 h 224"/>
                <a:gd name="T22" fmla="*/ 95 w 781"/>
                <a:gd name="T23" fmla="*/ 60 h 224"/>
                <a:gd name="T24" fmla="*/ 69 w 781"/>
                <a:gd name="T25" fmla="*/ 86 h 224"/>
                <a:gd name="T26" fmla="*/ 69 w 781"/>
                <a:gd name="T27" fmla="*/ 129 h 224"/>
                <a:gd name="T28" fmla="*/ 95 w 781"/>
                <a:gd name="T29" fmla="*/ 154 h 224"/>
                <a:gd name="T30" fmla="*/ 694 w 781"/>
                <a:gd name="T31" fmla="*/ 154 h 224"/>
                <a:gd name="T32" fmla="*/ 720 w 781"/>
                <a:gd name="T33" fmla="*/ 129 h 224"/>
                <a:gd name="T34" fmla="*/ 720 w 781"/>
                <a:gd name="T35" fmla="*/ 86 h 224"/>
                <a:gd name="T36" fmla="*/ 694 w 781"/>
                <a:gd name="T37" fmla="*/ 60 h 224"/>
                <a:gd name="T38" fmla="*/ 95 w 781"/>
                <a:gd name="T39" fmla="*/ 6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1" h="224">
                  <a:moveTo>
                    <a:pt x="694" y="223"/>
                  </a:moveTo>
                  <a:lnTo>
                    <a:pt x="694" y="223"/>
                  </a:lnTo>
                  <a:cubicBezTo>
                    <a:pt x="95" y="223"/>
                    <a:pt x="95" y="223"/>
                    <a:pt x="95" y="223"/>
                  </a:cubicBezTo>
                  <a:cubicBezTo>
                    <a:pt x="43" y="223"/>
                    <a:pt x="0" y="180"/>
                    <a:pt x="0" y="12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4"/>
                    <a:pt x="43" y="0"/>
                    <a:pt x="95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37" y="0"/>
                    <a:pt x="780" y="34"/>
                    <a:pt x="780" y="86"/>
                  </a:cubicBezTo>
                  <a:cubicBezTo>
                    <a:pt x="780" y="129"/>
                    <a:pt x="780" y="129"/>
                    <a:pt x="780" y="129"/>
                  </a:cubicBezTo>
                  <a:cubicBezTo>
                    <a:pt x="780" y="180"/>
                    <a:pt x="737" y="223"/>
                    <a:pt x="694" y="223"/>
                  </a:cubicBezTo>
                  <a:close/>
                  <a:moveTo>
                    <a:pt x="95" y="60"/>
                  </a:moveTo>
                  <a:lnTo>
                    <a:pt x="95" y="60"/>
                  </a:lnTo>
                  <a:cubicBezTo>
                    <a:pt x="77" y="60"/>
                    <a:pt x="69" y="69"/>
                    <a:pt x="69" y="86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46"/>
                    <a:pt x="77" y="154"/>
                    <a:pt x="95" y="154"/>
                  </a:cubicBezTo>
                  <a:cubicBezTo>
                    <a:pt x="694" y="154"/>
                    <a:pt x="694" y="154"/>
                    <a:pt x="694" y="154"/>
                  </a:cubicBezTo>
                  <a:cubicBezTo>
                    <a:pt x="703" y="154"/>
                    <a:pt x="720" y="146"/>
                    <a:pt x="720" y="129"/>
                  </a:cubicBezTo>
                  <a:cubicBezTo>
                    <a:pt x="720" y="86"/>
                    <a:pt x="720" y="86"/>
                    <a:pt x="720" y="86"/>
                  </a:cubicBezTo>
                  <a:cubicBezTo>
                    <a:pt x="720" y="69"/>
                    <a:pt x="703" y="60"/>
                    <a:pt x="694" y="60"/>
                  </a:cubicBezTo>
                  <a:lnTo>
                    <a:pt x="95" y="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846916A-2DD2-EE40-95B9-FFBF08175ACE}"/>
              </a:ext>
            </a:extLst>
          </p:cNvPr>
          <p:cNvGrpSpPr/>
          <p:nvPr/>
        </p:nvGrpSpPr>
        <p:grpSpPr>
          <a:xfrm>
            <a:off x="8551007" y="4965492"/>
            <a:ext cx="703782" cy="713293"/>
            <a:chOff x="16023963" y="4656303"/>
            <a:chExt cx="703782" cy="713293"/>
          </a:xfrm>
          <a:solidFill>
            <a:schemeClr val="bg2"/>
          </a:solidFill>
        </p:grpSpPr>
        <p:sp>
          <p:nvSpPr>
            <p:cNvPr id="286" name="Freeform 198">
              <a:extLst>
                <a:ext uri="{FF2B5EF4-FFF2-40B4-BE49-F238E27FC236}">
                  <a16:creationId xmlns:a16="http://schemas.microsoft.com/office/drawing/2014/main" id="{790CEEBE-9A8B-D741-9852-F72C2B2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3825" y="5303022"/>
              <a:ext cx="508814" cy="66574"/>
            </a:xfrm>
            <a:custGeom>
              <a:avLst/>
              <a:gdLst>
                <a:gd name="T0" fmla="*/ 472 w 473"/>
                <a:gd name="T1" fmla="*/ 60 h 61"/>
                <a:gd name="T2" fmla="*/ 0 w 473"/>
                <a:gd name="T3" fmla="*/ 60 h 61"/>
                <a:gd name="T4" fmla="*/ 0 w 473"/>
                <a:gd name="T5" fmla="*/ 0 h 61"/>
                <a:gd name="T6" fmla="*/ 472 w 473"/>
                <a:gd name="T7" fmla="*/ 0 h 61"/>
                <a:gd name="T8" fmla="*/ 472 w 473"/>
                <a:gd name="T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61">
                  <a:moveTo>
                    <a:pt x="472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472" y="0"/>
                  </a:lnTo>
                  <a:lnTo>
                    <a:pt x="472" y="6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199">
              <a:extLst>
                <a:ext uri="{FF2B5EF4-FFF2-40B4-BE49-F238E27FC236}">
                  <a16:creationId xmlns:a16="http://schemas.microsoft.com/office/drawing/2014/main" id="{4385DD39-C3B4-6148-8B79-9C775E334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3963" y="4656303"/>
              <a:ext cx="703782" cy="713293"/>
            </a:xfrm>
            <a:custGeom>
              <a:avLst/>
              <a:gdLst>
                <a:gd name="T0" fmla="*/ 557 w 652"/>
                <a:gd name="T1" fmla="*/ 660 h 661"/>
                <a:gd name="T2" fmla="*/ 557 w 652"/>
                <a:gd name="T3" fmla="*/ 660 h 661"/>
                <a:gd name="T4" fmla="*/ 557 w 652"/>
                <a:gd name="T5" fmla="*/ 600 h 661"/>
                <a:gd name="T6" fmla="*/ 591 w 652"/>
                <a:gd name="T7" fmla="*/ 565 h 661"/>
                <a:gd name="T8" fmla="*/ 591 w 652"/>
                <a:gd name="T9" fmla="*/ 514 h 661"/>
                <a:gd name="T10" fmla="*/ 206 w 652"/>
                <a:gd name="T11" fmla="*/ 514 h 661"/>
                <a:gd name="T12" fmla="*/ 206 w 652"/>
                <a:gd name="T13" fmla="*/ 557 h 661"/>
                <a:gd name="T14" fmla="*/ 103 w 652"/>
                <a:gd name="T15" fmla="*/ 660 h 661"/>
                <a:gd name="T16" fmla="*/ 0 w 652"/>
                <a:gd name="T17" fmla="*/ 557 h 661"/>
                <a:gd name="T18" fmla="*/ 0 w 652"/>
                <a:gd name="T19" fmla="*/ 51 h 661"/>
                <a:gd name="T20" fmla="*/ 43 w 652"/>
                <a:gd name="T21" fmla="*/ 0 h 661"/>
                <a:gd name="T22" fmla="*/ 506 w 652"/>
                <a:gd name="T23" fmla="*/ 0 h 661"/>
                <a:gd name="T24" fmla="*/ 549 w 652"/>
                <a:gd name="T25" fmla="*/ 51 h 661"/>
                <a:gd name="T26" fmla="*/ 549 w 652"/>
                <a:gd name="T27" fmla="*/ 454 h 661"/>
                <a:gd name="T28" fmla="*/ 617 w 652"/>
                <a:gd name="T29" fmla="*/ 454 h 661"/>
                <a:gd name="T30" fmla="*/ 651 w 652"/>
                <a:gd name="T31" fmla="*/ 488 h 661"/>
                <a:gd name="T32" fmla="*/ 651 w 652"/>
                <a:gd name="T33" fmla="*/ 565 h 661"/>
                <a:gd name="T34" fmla="*/ 557 w 652"/>
                <a:gd name="T35" fmla="*/ 660 h 661"/>
                <a:gd name="T36" fmla="*/ 60 w 652"/>
                <a:gd name="T37" fmla="*/ 60 h 661"/>
                <a:gd name="T38" fmla="*/ 60 w 652"/>
                <a:gd name="T39" fmla="*/ 60 h 661"/>
                <a:gd name="T40" fmla="*/ 60 w 652"/>
                <a:gd name="T41" fmla="*/ 557 h 661"/>
                <a:gd name="T42" fmla="*/ 103 w 652"/>
                <a:gd name="T43" fmla="*/ 600 h 661"/>
                <a:gd name="T44" fmla="*/ 154 w 652"/>
                <a:gd name="T45" fmla="*/ 557 h 661"/>
                <a:gd name="T46" fmla="*/ 154 w 652"/>
                <a:gd name="T47" fmla="*/ 488 h 661"/>
                <a:gd name="T48" fmla="*/ 180 w 652"/>
                <a:gd name="T49" fmla="*/ 454 h 661"/>
                <a:gd name="T50" fmla="*/ 489 w 652"/>
                <a:gd name="T51" fmla="*/ 454 h 661"/>
                <a:gd name="T52" fmla="*/ 497 w 652"/>
                <a:gd name="T53" fmla="*/ 60 h 661"/>
                <a:gd name="T54" fmla="*/ 60 w 652"/>
                <a:gd name="T55" fmla="*/ 6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2" h="661">
                  <a:moveTo>
                    <a:pt x="557" y="660"/>
                  </a:moveTo>
                  <a:lnTo>
                    <a:pt x="557" y="660"/>
                  </a:lnTo>
                  <a:cubicBezTo>
                    <a:pt x="557" y="600"/>
                    <a:pt x="557" y="600"/>
                    <a:pt x="557" y="600"/>
                  </a:cubicBezTo>
                  <a:cubicBezTo>
                    <a:pt x="583" y="600"/>
                    <a:pt x="591" y="582"/>
                    <a:pt x="591" y="565"/>
                  </a:cubicBezTo>
                  <a:cubicBezTo>
                    <a:pt x="591" y="514"/>
                    <a:pt x="591" y="514"/>
                    <a:pt x="591" y="514"/>
                  </a:cubicBezTo>
                  <a:cubicBezTo>
                    <a:pt x="206" y="514"/>
                    <a:pt x="206" y="514"/>
                    <a:pt x="206" y="514"/>
                  </a:cubicBezTo>
                  <a:cubicBezTo>
                    <a:pt x="206" y="557"/>
                    <a:pt x="206" y="557"/>
                    <a:pt x="206" y="557"/>
                  </a:cubicBezTo>
                  <a:cubicBezTo>
                    <a:pt x="206" y="608"/>
                    <a:pt x="163" y="660"/>
                    <a:pt x="103" y="660"/>
                  </a:cubicBezTo>
                  <a:cubicBezTo>
                    <a:pt x="52" y="660"/>
                    <a:pt x="0" y="608"/>
                    <a:pt x="0" y="55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6"/>
                    <a:pt x="26" y="0"/>
                    <a:pt x="43" y="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531" y="0"/>
                    <a:pt x="549" y="26"/>
                    <a:pt x="549" y="51"/>
                  </a:cubicBezTo>
                  <a:cubicBezTo>
                    <a:pt x="549" y="454"/>
                    <a:pt x="549" y="454"/>
                    <a:pt x="549" y="454"/>
                  </a:cubicBezTo>
                  <a:cubicBezTo>
                    <a:pt x="617" y="454"/>
                    <a:pt x="617" y="454"/>
                    <a:pt x="617" y="454"/>
                  </a:cubicBezTo>
                  <a:cubicBezTo>
                    <a:pt x="634" y="454"/>
                    <a:pt x="651" y="471"/>
                    <a:pt x="651" y="488"/>
                  </a:cubicBezTo>
                  <a:cubicBezTo>
                    <a:pt x="651" y="565"/>
                    <a:pt x="651" y="565"/>
                    <a:pt x="651" y="565"/>
                  </a:cubicBezTo>
                  <a:cubicBezTo>
                    <a:pt x="651" y="617"/>
                    <a:pt x="608" y="660"/>
                    <a:pt x="557" y="660"/>
                  </a:cubicBezTo>
                  <a:close/>
                  <a:moveTo>
                    <a:pt x="60" y="60"/>
                  </a:moveTo>
                  <a:lnTo>
                    <a:pt x="60" y="60"/>
                  </a:lnTo>
                  <a:cubicBezTo>
                    <a:pt x="60" y="557"/>
                    <a:pt x="60" y="557"/>
                    <a:pt x="60" y="557"/>
                  </a:cubicBezTo>
                  <a:cubicBezTo>
                    <a:pt x="60" y="582"/>
                    <a:pt x="77" y="600"/>
                    <a:pt x="103" y="600"/>
                  </a:cubicBezTo>
                  <a:cubicBezTo>
                    <a:pt x="129" y="600"/>
                    <a:pt x="154" y="582"/>
                    <a:pt x="154" y="557"/>
                  </a:cubicBezTo>
                  <a:cubicBezTo>
                    <a:pt x="154" y="488"/>
                    <a:pt x="154" y="488"/>
                    <a:pt x="154" y="488"/>
                  </a:cubicBezTo>
                  <a:cubicBezTo>
                    <a:pt x="154" y="471"/>
                    <a:pt x="163" y="454"/>
                    <a:pt x="180" y="454"/>
                  </a:cubicBezTo>
                  <a:cubicBezTo>
                    <a:pt x="489" y="454"/>
                    <a:pt x="489" y="454"/>
                    <a:pt x="489" y="454"/>
                  </a:cubicBezTo>
                  <a:cubicBezTo>
                    <a:pt x="497" y="60"/>
                    <a:pt x="497" y="60"/>
                    <a:pt x="497" y="60"/>
                  </a:cubicBezTo>
                  <a:lnTo>
                    <a:pt x="60" y="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200">
              <a:extLst>
                <a:ext uri="{FF2B5EF4-FFF2-40B4-BE49-F238E27FC236}">
                  <a16:creationId xmlns:a16="http://schemas.microsoft.com/office/drawing/2014/main" id="{48483C7D-1E6D-E148-B5F1-D3BA55DB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1867" y="4832250"/>
              <a:ext cx="304338" cy="47553"/>
            </a:xfrm>
            <a:custGeom>
              <a:avLst/>
              <a:gdLst>
                <a:gd name="T0" fmla="*/ 257 w 284"/>
                <a:gd name="T1" fmla="*/ 43 h 44"/>
                <a:gd name="T2" fmla="*/ 257 w 284"/>
                <a:gd name="T3" fmla="*/ 43 h 44"/>
                <a:gd name="T4" fmla="*/ 25 w 284"/>
                <a:gd name="T5" fmla="*/ 43 h 44"/>
                <a:gd name="T6" fmla="*/ 0 w 284"/>
                <a:gd name="T7" fmla="*/ 17 h 44"/>
                <a:gd name="T8" fmla="*/ 0 w 284"/>
                <a:gd name="T9" fmla="*/ 17 h 44"/>
                <a:gd name="T10" fmla="*/ 25 w 284"/>
                <a:gd name="T11" fmla="*/ 0 h 44"/>
                <a:gd name="T12" fmla="*/ 257 w 284"/>
                <a:gd name="T13" fmla="*/ 0 h 44"/>
                <a:gd name="T14" fmla="*/ 283 w 284"/>
                <a:gd name="T15" fmla="*/ 17 h 44"/>
                <a:gd name="T16" fmla="*/ 283 w 284"/>
                <a:gd name="T17" fmla="*/ 17 h 44"/>
                <a:gd name="T18" fmla="*/ 257 w 284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44">
                  <a:moveTo>
                    <a:pt x="257" y="43"/>
                  </a:moveTo>
                  <a:lnTo>
                    <a:pt x="257" y="43"/>
                  </a:lnTo>
                  <a:cubicBezTo>
                    <a:pt x="25" y="43"/>
                    <a:pt x="25" y="43"/>
                    <a:pt x="25" y="43"/>
                  </a:cubicBezTo>
                  <a:cubicBezTo>
                    <a:pt x="17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8"/>
                    <a:pt x="17" y="0"/>
                    <a:pt x="25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74" y="0"/>
                    <a:pt x="283" y="8"/>
                    <a:pt x="283" y="17"/>
                  </a:cubicBezTo>
                  <a:lnTo>
                    <a:pt x="283" y="17"/>
                  </a:lnTo>
                  <a:cubicBezTo>
                    <a:pt x="283" y="34"/>
                    <a:pt x="274" y="43"/>
                    <a:pt x="257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201">
              <a:extLst>
                <a:ext uri="{FF2B5EF4-FFF2-40B4-BE49-F238E27FC236}">
                  <a16:creationId xmlns:a16="http://schemas.microsoft.com/office/drawing/2014/main" id="{58A49399-B9B6-7C40-A5E0-8FA15FF4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1867" y="4922599"/>
              <a:ext cx="304338" cy="47553"/>
            </a:xfrm>
            <a:custGeom>
              <a:avLst/>
              <a:gdLst>
                <a:gd name="T0" fmla="*/ 257 w 284"/>
                <a:gd name="T1" fmla="*/ 42 h 43"/>
                <a:gd name="T2" fmla="*/ 257 w 284"/>
                <a:gd name="T3" fmla="*/ 42 h 43"/>
                <a:gd name="T4" fmla="*/ 25 w 284"/>
                <a:gd name="T5" fmla="*/ 42 h 43"/>
                <a:gd name="T6" fmla="*/ 0 w 284"/>
                <a:gd name="T7" fmla="*/ 25 h 43"/>
                <a:gd name="T8" fmla="*/ 0 w 284"/>
                <a:gd name="T9" fmla="*/ 25 h 43"/>
                <a:gd name="T10" fmla="*/ 25 w 284"/>
                <a:gd name="T11" fmla="*/ 0 h 43"/>
                <a:gd name="T12" fmla="*/ 257 w 284"/>
                <a:gd name="T13" fmla="*/ 0 h 43"/>
                <a:gd name="T14" fmla="*/ 283 w 284"/>
                <a:gd name="T15" fmla="*/ 25 h 43"/>
                <a:gd name="T16" fmla="*/ 283 w 284"/>
                <a:gd name="T17" fmla="*/ 25 h 43"/>
                <a:gd name="T18" fmla="*/ 257 w 284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43">
                  <a:moveTo>
                    <a:pt x="257" y="42"/>
                  </a:moveTo>
                  <a:lnTo>
                    <a:pt x="257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17" y="42"/>
                    <a:pt x="0" y="34"/>
                    <a:pt x="0" y="25"/>
                  </a:cubicBezTo>
                  <a:lnTo>
                    <a:pt x="0" y="25"/>
                  </a:lnTo>
                  <a:cubicBezTo>
                    <a:pt x="0" y="8"/>
                    <a:pt x="17" y="0"/>
                    <a:pt x="25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74" y="0"/>
                    <a:pt x="283" y="8"/>
                    <a:pt x="283" y="25"/>
                  </a:cubicBezTo>
                  <a:lnTo>
                    <a:pt x="283" y="25"/>
                  </a:lnTo>
                  <a:cubicBezTo>
                    <a:pt x="283" y="34"/>
                    <a:pt x="274" y="42"/>
                    <a:pt x="257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202">
              <a:extLst>
                <a:ext uri="{FF2B5EF4-FFF2-40B4-BE49-F238E27FC236}">
                  <a16:creationId xmlns:a16="http://schemas.microsoft.com/office/drawing/2014/main" id="{7A601C55-4471-D047-ABB7-2B1DD71F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1867" y="5027216"/>
              <a:ext cx="194965" cy="47553"/>
            </a:xfrm>
            <a:custGeom>
              <a:avLst/>
              <a:gdLst>
                <a:gd name="T0" fmla="*/ 163 w 181"/>
                <a:gd name="T1" fmla="*/ 43 h 44"/>
                <a:gd name="T2" fmla="*/ 163 w 181"/>
                <a:gd name="T3" fmla="*/ 43 h 44"/>
                <a:gd name="T4" fmla="*/ 25 w 181"/>
                <a:gd name="T5" fmla="*/ 43 h 44"/>
                <a:gd name="T6" fmla="*/ 0 w 181"/>
                <a:gd name="T7" fmla="*/ 17 h 44"/>
                <a:gd name="T8" fmla="*/ 0 w 181"/>
                <a:gd name="T9" fmla="*/ 17 h 44"/>
                <a:gd name="T10" fmla="*/ 25 w 181"/>
                <a:gd name="T11" fmla="*/ 0 h 44"/>
                <a:gd name="T12" fmla="*/ 163 w 181"/>
                <a:gd name="T13" fmla="*/ 0 h 44"/>
                <a:gd name="T14" fmla="*/ 180 w 181"/>
                <a:gd name="T15" fmla="*/ 17 h 44"/>
                <a:gd name="T16" fmla="*/ 180 w 181"/>
                <a:gd name="T17" fmla="*/ 17 h 44"/>
                <a:gd name="T18" fmla="*/ 163 w 181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44">
                  <a:moveTo>
                    <a:pt x="163" y="43"/>
                  </a:moveTo>
                  <a:lnTo>
                    <a:pt x="163" y="43"/>
                  </a:lnTo>
                  <a:cubicBezTo>
                    <a:pt x="25" y="43"/>
                    <a:pt x="25" y="43"/>
                    <a:pt x="25" y="43"/>
                  </a:cubicBezTo>
                  <a:cubicBezTo>
                    <a:pt x="17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8"/>
                    <a:pt x="17" y="0"/>
                    <a:pt x="25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1" y="0"/>
                    <a:pt x="180" y="8"/>
                    <a:pt x="180" y="17"/>
                  </a:cubicBezTo>
                  <a:lnTo>
                    <a:pt x="180" y="17"/>
                  </a:lnTo>
                  <a:cubicBezTo>
                    <a:pt x="180" y="34"/>
                    <a:pt x="171" y="43"/>
                    <a:pt x="163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228FA139-A115-4446-9643-A6EE5CA6F86D}"/>
              </a:ext>
            </a:extLst>
          </p:cNvPr>
          <p:cNvGrpSpPr/>
          <p:nvPr/>
        </p:nvGrpSpPr>
        <p:grpSpPr>
          <a:xfrm>
            <a:off x="2668308" y="896037"/>
            <a:ext cx="19041035" cy="2561450"/>
            <a:chOff x="2668308" y="861425"/>
            <a:chExt cx="19041035" cy="2561450"/>
          </a:xfrm>
        </p:grpSpPr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8ED0D40F-26AF-0141-88E5-4D36162D14FD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05" name="CuadroTexto 304">
              <a:extLst>
                <a:ext uri="{FF2B5EF4-FFF2-40B4-BE49-F238E27FC236}">
                  <a16:creationId xmlns:a16="http://schemas.microsoft.com/office/drawing/2014/main" id="{5D13D475-E69F-5743-BE24-43B97667DC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5" name="Grupo 376">
            <a:extLst>
              <a:ext uri="{FF2B5EF4-FFF2-40B4-BE49-F238E27FC236}">
                <a16:creationId xmlns:a16="http://schemas.microsoft.com/office/drawing/2014/main" id="{04555916-9530-1740-8E21-61C2A1C3A75A}"/>
              </a:ext>
            </a:extLst>
          </p:cNvPr>
          <p:cNvGrpSpPr/>
          <p:nvPr/>
        </p:nvGrpSpPr>
        <p:grpSpPr>
          <a:xfrm>
            <a:off x="16895983" y="4530614"/>
            <a:ext cx="5476337" cy="1529862"/>
            <a:chOff x="9714783" y="9978948"/>
            <a:chExt cx="5476337" cy="1529862"/>
          </a:xfrm>
        </p:grpSpPr>
        <p:sp>
          <p:nvSpPr>
            <p:cNvPr id="56" name="Rectángulo 377">
              <a:extLst>
                <a:ext uri="{FF2B5EF4-FFF2-40B4-BE49-F238E27FC236}">
                  <a16:creationId xmlns:a16="http://schemas.microsoft.com/office/drawing/2014/main" id="{16BC4147-4245-9243-926B-46A3EDE6F413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57" name="CuadroTexto 378">
              <a:extLst>
                <a:ext uri="{FF2B5EF4-FFF2-40B4-BE49-F238E27FC236}">
                  <a16:creationId xmlns:a16="http://schemas.microsoft.com/office/drawing/2014/main" id="{759567CD-EB2C-214E-8E3A-0F73138CC46A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58" name="Grupo 379">
            <a:extLst>
              <a:ext uri="{FF2B5EF4-FFF2-40B4-BE49-F238E27FC236}">
                <a16:creationId xmlns:a16="http://schemas.microsoft.com/office/drawing/2014/main" id="{E9CDC235-C685-484E-8D02-23287438DB7D}"/>
              </a:ext>
            </a:extLst>
          </p:cNvPr>
          <p:cNvGrpSpPr/>
          <p:nvPr/>
        </p:nvGrpSpPr>
        <p:grpSpPr>
          <a:xfrm>
            <a:off x="16896348" y="10837476"/>
            <a:ext cx="5475971" cy="1529862"/>
            <a:chOff x="9714782" y="9978948"/>
            <a:chExt cx="5475971" cy="1529862"/>
          </a:xfrm>
        </p:grpSpPr>
        <p:sp>
          <p:nvSpPr>
            <p:cNvPr id="59" name="Rectángulo 380">
              <a:extLst>
                <a:ext uri="{FF2B5EF4-FFF2-40B4-BE49-F238E27FC236}">
                  <a16:creationId xmlns:a16="http://schemas.microsoft.com/office/drawing/2014/main" id="{F7154268-D860-4042-A22A-8F2DEB21A945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0" name="CuadroTexto 381">
              <a:extLst>
                <a:ext uri="{FF2B5EF4-FFF2-40B4-BE49-F238E27FC236}">
                  <a16:creationId xmlns:a16="http://schemas.microsoft.com/office/drawing/2014/main" id="{899E31F9-9498-D743-B050-8FBAFE618497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61" name="Grupo 382">
            <a:extLst>
              <a:ext uri="{FF2B5EF4-FFF2-40B4-BE49-F238E27FC236}">
                <a16:creationId xmlns:a16="http://schemas.microsoft.com/office/drawing/2014/main" id="{6A0C76B7-02E3-1B44-91F7-5904AB98DE9E}"/>
              </a:ext>
            </a:extLst>
          </p:cNvPr>
          <p:cNvGrpSpPr/>
          <p:nvPr/>
        </p:nvGrpSpPr>
        <p:grpSpPr>
          <a:xfrm>
            <a:off x="2357120" y="4541367"/>
            <a:ext cx="5216498" cy="1529862"/>
            <a:chOff x="7465763" y="9978948"/>
            <a:chExt cx="5216498" cy="1529862"/>
          </a:xfrm>
        </p:grpSpPr>
        <p:sp>
          <p:nvSpPr>
            <p:cNvPr id="62" name="Rectángulo 383">
              <a:extLst>
                <a:ext uri="{FF2B5EF4-FFF2-40B4-BE49-F238E27FC236}">
                  <a16:creationId xmlns:a16="http://schemas.microsoft.com/office/drawing/2014/main" id="{3DFF1DE3-FF22-434B-B517-16B03E3F3F9D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3" name="CuadroTexto 384">
              <a:extLst>
                <a:ext uri="{FF2B5EF4-FFF2-40B4-BE49-F238E27FC236}">
                  <a16:creationId xmlns:a16="http://schemas.microsoft.com/office/drawing/2014/main" id="{7210FFC2-F961-A647-A752-E8052D824275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64" name="Grupo 388">
            <a:extLst>
              <a:ext uri="{FF2B5EF4-FFF2-40B4-BE49-F238E27FC236}">
                <a16:creationId xmlns:a16="http://schemas.microsoft.com/office/drawing/2014/main" id="{E69052C5-5674-504D-B465-F187B4B95462}"/>
              </a:ext>
            </a:extLst>
          </p:cNvPr>
          <p:cNvGrpSpPr/>
          <p:nvPr/>
        </p:nvGrpSpPr>
        <p:grpSpPr>
          <a:xfrm>
            <a:off x="2357120" y="10821640"/>
            <a:ext cx="5216498" cy="1529862"/>
            <a:chOff x="7465763" y="9978948"/>
            <a:chExt cx="5216498" cy="1529862"/>
          </a:xfrm>
        </p:grpSpPr>
        <p:sp>
          <p:nvSpPr>
            <p:cNvPr id="65" name="Rectángulo 389">
              <a:extLst>
                <a:ext uri="{FF2B5EF4-FFF2-40B4-BE49-F238E27FC236}">
                  <a16:creationId xmlns:a16="http://schemas.microsoft.com/office/drawing/2014/main" id="{37DA26B0-1FCC-1A45-ADD4-44A83B59A49C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66" name="CuadroTexto 390">
              <a:extLst>
                <a:ext uri="{FF2B5EF4-FFF2-40B4-BE49-F238E27FC236}">
                  <a16:creationId xmlns:a16="http://schemas.microsoft.com/office/drawing/2014/main" id="{632F97E7-2CCE-364A-9D75-2C06BF583C7D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005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08499A"/>
      </a:accent1>
      <a:accent2>
        <a:srgbClr val="5ECC92"/>
      </a:accent2>
      <a:accent3>
        <a:srgbClr val="6768DA"/>
      </a:accent3>
      <a:accent4>
        <a:srgbClr val="FBD241"/>
      </a:accent4>
      <a:accent5>
        <a:srgbClr val="31FDF5"/>
      </a:accent5>
      <a:accent6>
        <a:srgbClr val="DEDEDE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92300</TotalTime>
  <Words>498</Words>
  <Application>Microsoft Macintosh PowerPoint</Application>
  <PresentationFormat>Custom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16232</cp:revision>
  <dcterms:created xsi:type="dcterms:W3CDTF">2014-11-12T21:47:38Z</dcterms:created>
  <dcterms:modified xsi:type="dcterms:W3CDTF">2019-09-27T16:34:10Z</dcterms:modified>
  <cp:category/>
</cp:coreProperties>
</file>